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ink/ink58.xml" ContentType="application/inkml+xml"/>
  <Override PartName="/ppt/slides/slide36.xml" ContentType="application/vnd.openxmlformats-officedocument.presentationml.slide+xml"/>
  <Override PartName="/ppt/slides/slide83.xml" ContentType="application/vnd.openxmlformats-officedocument.presentationml.slide+xml"/>
  <Override PartName="/ppt/ink/ink47.xml" ContentType="application/inkml+xml"/>
  <Override PartName="/ppt/ink/ink94.xml" ContentType="application/inkml+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ink/ink25.xml" ContentType="application/inkml+xml"/>
  <Override PartName="/ppt/ink/ink36.xml" ContentType="application/inkml+xml"/>
  <Override PartName="/ppt/ink/ink72.xml" ContentType="application/inkml+xml"/>
  <Override PartName="/ppt/ink/ink83.xml" ContentType="application/inkml+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ink/ink14.xml" ContentType="application/inkml+xml"/>
  <Override PartName="/ppt/ink/ink61.xml" ContentType="application/inkml+xml"/>
  <Override PartName="/ppt/tableStyles.xml" ContentType="application/vnd.openxmlformats-officedocument.presentationml.tableStyles+xml"/>
  <Override PartName="/ppt/ink/ink2.xml" ContentType="application/inkml+xml"/>
  <Override PartName="/ppt/ink/ink50.xml" ContentType="application/inkml+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ink/ink88.xml" ContentType="application/inkml+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ink/ink77.xml" ContentType="application/inkml+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ink/ink19.xml" ContentType="application/inkml+xml"/>
  <Override PartName="/ppt/ink/ink66.xml" ContentType="application/inkml+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ink/ink7.xml" ContentType="application/inkml+xml"/>
  <Override PartName="/ppt/ink/ink26.xml" ContentType="application/inkml+xml"/>
  <Override PartName="/ppt/ink/ink44.xml" ContentType="application/inkml+xml"/>
  <Override PartName="/ppt/ink/ink55.xml" ContentType="application/inkml+xml"/>
  <Override PartName="/ppt/ink/ink73.xml" ContentType="application/inkml+xml"/>
  <Override PartName="/ppt/ink/ink91.xml" ContentType="application/inkml+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ink/ink3.xml" ContentType="application/inkml+xml"/>
  <Override PartName="/ppt/ink/ink15.xml" ContentType="application/inkml+xml"/>
  <Override PartName="/ppt/ink/ink33.xml" ContentType="application/inkml+xml"/>
  <Override PartName="/ppt/ink/ink62.xml" ContentType="application/inkml+xml"/>
  <Override PartName="/ppt/ink/ink80.xml" ContentType="application/inkml+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ink/ink22.xml" ContentType="application/inkml+xml"/>
  <Override PartName="/ppt/ink/ink40.xml" ContentType="application/inkml+xml"/>
  <Override PartName="/ppt/ink/ink51.xml" ContentType="application/inkml+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ink/ink11.xml" ContentType="application/inkml+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ink/ink89.xml" ContentType="application/inkml+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ink/ink49.xml" ContentType="application/inkml+xml"/>
  <Override PartName="/ppt/ink/ink67.xml" ContentType="application/inkml+xml"/>
  <Override PartName="/ppt/ink/ink78.xml" ContentType="application/inkml+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ink/ink8.xml" ContentType="application/inkml+xml"/>
  <Override PartName="/ppt/ink/ink27.xml" ContentType="application/inkml+xml"/>
  <Override PartName="/ppt/ink/ink38.xml" ContentType="application/inkml+xml"/>
  <Override PartName="/ppt/ink/ink56.xml" ContentType="application/inkml+xml"/>
  <Override PartName="/ppt/ink/ink74.xml" ContentType="application/inkml+xml"/>
  <Override PartName="/ppt/ink/ink85.xml" ContentType="application/inkml+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tags/tag2.xml" ContentType="application/vnd.openxmlformats-officedocument.presentationml.tags+xml"/>
  <Override PartName="/ppt/ink/ink16.xml" ContentType="application/inkml+xml"/>
  <Override PartName="/ppt/ink/ink45.xml" ContentType="application/inkml+xml"/>
  <Override PartName="/ppt/ink/ink63.xml" ContentType="application/inkml+xml"/>
  <Override PartName="/ppt/ink/ink92.xml" ContentType="application/inkml+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ink/ink4.xml" ContentType="application/inkml+xml"/>
  <Override PartName="/ppt/ink/ink23.xml" ContentType="application/inkml+xml"/>
  <Override PartName="/ppt/ink/ink34.xml" ContentType="application/inkml+xml"/>
  <Override PartName="/ppt/ink/ink52.xml" ContentType="application/inkml+xml"/>
  <Override PartName="/ppt/ink/ink70.xml" ContentType="application/inkml+xml"/>
  <Override PartName="/ppt/ink/ink81.xml" ContentType="application/inkml+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ink/ink12.xml" ContentType="application/inkml+xml"/>
  <Override PartName="/ppt/ink/ink41.xml" ContentType="application/inkml+xml"/>
  <Override PartName="/ppt/notesSlides/notesSlide9.xml" ContentType="application/vnd.openxmlformats-officedocument.presentationml.notesSlide+xml"/>
  <Override PartName="/ppt/ink/ink30.xml" ContentType="application/inkml+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ink/ink79.xml" ContentType="application/inkml+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ink/ink39.xml" ContentType="application/inkml+xml"/>
  <Override PartName="/ppt/ink/ink68.xml" ContentType="application/inkml+xml"/>
  <Override PartName="/ppt/ink/ink86.xml" ContentType="application/inkml+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ink/ink9.xml" ContentType="application/inkml+xml"/>
  <Override PartName="/ppt/ink/ink28.xml" ContentType="application/inkml+xml"/>
  <Override PartName="/ppt/ink/ink46.xml" ContentType="application/inkml+xml"/>
  <Override PartName="/ppt/ink/ink57.xml" ContentType="application/inkml+xml"/>
  <Override PartName="/ppt/ink/ink75.xml" ContentType="application/inkml+xml"/>
  <Override PartName="/ppt/ink/ink93.xml" ContentType="application/inkml+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ink/ink17.xml" ContentType="application/inkml+xml"/>
  <Override PartName="/ppt/ink/ink35.xml" ContentType="application/inkml+xml"/>
  <Override PartName="/ppt/ink/ink64.xml" ContentType="application/inkml+xml"/>
  <Override PartName="/ppt/ink/ink82.xml" ContentType="application/inkml+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ink/ink5.xml" ContentType="application/inkml+xml"/>
  <Override PartName="/ppt/ink/ink24.xml" ContentType="application/inkml+xml"/>
  <Override PartName="/ppt/ink/ink42.xml" ContentType="application/inkml+xml"/>
  <Override PartName="/ppt/ink/ink53.xml" ContentType="application/inkml+xml"/>
  <Override PartName="/ppt/ink/ink71.xml" ContentType="application/inkml+xml"/>
  <Override PartName="/ppt/slides/slide20.xml" ContentType="application/vnd.openxmlformats-officedocument.presentationml.slide+xml"/>
  <Override PartName="/ppt/slideLayouts/slideLayout12.xml" ContentType="application/vnd.openxmlformats-officedocument.presentationml.slideLayout+xml"/>
  <Override PartName="/ppt/ink/ink1.xml" ContentType="application/inkml+xml"/>
  <Override PartName="/ppt/ink/ink13.xml" ContentType="application/inkml+xml"/>
  <Override PartName="/ppt/ink/ink31.xml" ContentType="application/inkml+xml"/>
  <Override PartName="/ppt/ink/ink60.xml" ContentType="application/inkml+xml"/>
  <Override PartName="/ppt/notesSlides/notesSlide11.xml" ContentType="application/vnd.openxmlformats-officedocument.presentationml.notesSlide+xml"/>
  <Override PartName="/ppt/ink/ink20.xml" ContentType="application/inkml+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ink/ink69.xml" ContentType="application/inkml+xml"/>
  <Override PartName="/ppt/slides/slide29.xml" ContentType="application/vnd.openxmlformats-officedocument.presentationml.slide+xml"/>
  <Override PartName="/ppt/slides/slide76.xml" ContentType="application/vnd.openxmlformats-officedocument.presentationml.slide+xml"/>
  <Override PartName="/ppt/ink/ink87.xml" ContentType="application/inkml+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ink/ink18.xml" ContentType="application/inkml+xml"/>
  <Override PartName="/ppt/ink/ink29.xml" ContentType="application/inkml+xml"/>
  <Override PartName="/ppt/ink/ink65.xml" ContentType="application/inkml+xml"/>
  <Override PartName="/ppt/ink/ink76.xml" ContentType="application/inkml+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ink/ink6.xml" ContentType="application/inkml+xml"/>
  <Override PartName="/ppt/ink/ink54.xml" ContentType="application/inkml+xml"/>
  <Override PartName="/ppt/slides/slide32.xml" ContentType="application/vnd.openxmlformats-officedocument.presentationml.slide+xml"/>
  <Override PartName="/ppt/ink/ink43.xml" ContentType="application/inkml+xml"/>
  <Override PartName="/ppt/ink/ink90.xml" ContentType="application/inkml+xml"/>
  <Override PartName="/ppt/slides/slide10.xml" ContentType="application/vnd.openxmlformats-officedocument.presentationml.slide+xml"/>
  <Override PartName="/ppt/slides/slide21.xml" ContentType="application/vnd.openxmlformats-officedocument.presentationml.slide+xml"/>
  <Override PartName="/docProps/custom.xml" ContentType="application/vnd.openxmlformats-officedocument.custom-properties+xml"/>
  <Override PartName="/ppt/ink/ink21.xml" ContentType="application/inkml+xml"/>
  <Override PartName="/ppt/ink/ink32.xml" ContentType="application/inkml+xml"/>
  <Override PartName="/ppt/notesSlides/notesSlide12.xml" ContentType="application/vnd.openxmlformats-officedocument.presentationml.notesSlide+xml"/>
  <Override PartName="/ppt/ink/ink10.xml" ContentType="application/inkml+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ink/ink48.xml" ContentType="application/inkml+xml"/>
  <Override PartName="/ppt/ink/ink59.xml" ContentType="application/inkml+xml"/>
  <Override PartName="/ppt/ink/ink95.xml" ContentType="application/inkml+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ink/ink37.xml" ContentType="application/inkml+xml"/>
  <Override PartName="/ppt/ink/ink84.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sldIdLst>
    <p:sldId id="257" r:id="rId5"/>
    <p:sldId id="258" r:id="rId6"/>
    <p:sldId id="259" r:id="rId7"/>
    <p:sldId id="398" r:id="rId8"/>
    <p:sldId id="293" r:id="rId9"/>
    <p:sldId id="408" r:id="rId10"/>
    <p:sldId id="289" r:id="rId11"/>
    <p:sldId id="290" r:id="rId12"/>
    <p:sldId id="291" r:id="rId13"/>
    <p:sldId id="294" r:id="rId14"/>
    <p:sldId id="371" r:id="rId15"/>
    <p:sldId id="372" r:id="rId16"/>
    <p:sldId id="295" r:id="rId17"/>
    <p:sldId id="298" r:id="rId18"/>
    <p:sldId id="296" r:id="rId19"/>
    <p:sldId id="407" r:id="rId20"/>
    <p:sldId id="400" r:id="rId21"/>
    <p:sldId id="411" r:id="rId22"/>
    <p:sldId id="456" r:id="rId23"/>
    <p:sldId id="417" r:id="rId24"/>
    <p:sldId id="413" r:id="rId25"/>
    <p:sldId id="437" r:id="rId26"/>
    <p:sldId id="510" r:id="rId27"/>
    <p:sldId id="502" r:id="rId28"/>
    <p:sldId id="498" r:id="rId29"/>
    <p:sldId id="499" r:id="rId30"/>
    <p:sldId id="391" r:id="rId31"/>
    <p:sldId id="392" r:id="rId32"/>
    <p:sldId id="393" r:id="rId33"/>
    <p:sldId id="394" r:id="rId34"/>
    <p:sldId id="454" r:id="rId35"/>
    <p:sldId id="360" r:id="rId36"/>
    <p:sldId id="480" r:id="rId37"/>
    <p:sldId id="452" r:id="rId38"/>
    <p:sldId id="438" r:id="rId39"/>
    <p:sldId id="486" r:id="rId40"/>
    <p:sldId id="426" r:id="rId41"/>
    <p:sldId id="445" r:id="rId42"/>
    <p:sldId id="479" r:id="rId43"/>
    <p:sldId id="427" r:id="rId44"/>
    <p:sldId id="401" r:id="rId45"/>
    <p:sldId id="447" r:id="rId46"/>
    <p:sldId id="485" r:id="rId47"/>
    <p:sldId id="441" r:id="rId48"/>
    <p:sldId id="449" r:id="rId49"/>
    <p:sldId id="442" r:id="rId50"/>
    <p:sldId id="443" r:id="rId51"/>
    <p:sldId id="450" r:id="rId52"/>
    <p:sldId id="444" r:id="rId53"/>
    <p:sldId id="439" r:id="rId54"/>
    <p:sldId id="448" r:id="rId55"/>
    <p:sldId id="440" r:id="rId56"/>
    <p:sldId id="451" r:id="rId57"/>
    <p:sldId id="466" r:id="rId58"/>
    <p:sldId id="458" r:id="rId59"/>
    <p:sldId id="497" r:id="rId60"/>
    <p:sldId id="509" r:id="rId61"/>
    <p:sldId id="503" r:id="rId62"/>
    <p:sldId id="504" r:id="rId63"/>
    <p:sldId id="488" r:id="rId64"/>
    <p:sldId id="483" r:id="rId65"/>
    <p:sldId id="436" r:id="rId66"/>
    <p:sldId id="446" r:id="rId67"/>
    <p:sldId id="459" r:id="rId68"/>
    <p:sldId id="396" r:id="rId69"/>
    <p:sldId id="455" r:id="rId70"/>
    <p:sldId id="397" r:id="rId71"/>
    <p:sldId id="419" r:id="rId72"/>
    <p:sldId id="460" r:id="rId73"/>
    <p:sldId id="420" r:id="rId74"/>
    <p:sldId id="422" r:id="rId75"/>
    <p:sldId id="461" r:id="rId76"/>
    <p:sldId id="423" r:id="rId77"/>
    <p:sldId id="467" r:id="rId78"/>
    <p:sldId id="468" r:id="rId79"/>
    <p:sldId id="481" r:id="rId80"/>
    <p:sldId id="369" r:id="rId81"/>
    <p:sldId id="356" r:id="rId82"/>
    <p:sldId id="357" r:id="rId83"/>
    <p:sldId id="358" r:id="rId84"/>
    <p:sldId id="464" r:id="rId85"/>
    <p:sldId id="482" r:id="rId86"/>
    <p:sldId id="359" r:id="rId87"/>
    <p:sldId id="484" r:id="rId88"/>
    <p:sldId id="469" r:id="rId89"/>
    <p:sldId id="471" r:id="rId90"/>
    <p:sldId id="470" r:id="rId91"/>
    <p:sldId id="473" r:id="rId92"/>
    <p:sldId id="472" r:id="rId93"/>
    <p:sldId id="476" r:id="rId94"/>
    <p:sldId id="478" r:id="rId95"/>
    <p:sldId id="477" r:id="rId96"/>
    <p:sldId id="511" r:id="rId97"/>
    <p:sldId id="489" r:id="rId98"/>
    <p:sldId id="490" r:id="rId99"/>
    <p:sldId id="46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65" d="100"/>
          <a:sy n="65" d="100"/>
        </p:scale>
        <p:origin x="-67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14:10.350"/>
    </inkml:context>
    <inkml:brush xml:id="br0">
      <inkml:brushProperty name="width" value="0.05292" units="cm"/>
      <inkml:brushProperty name="height" value="0.05292" units="cm"/>
      <inkml:brushProperty name="color" value="#FF0000"/>
    </inkml:brush>
  </inkml:definitions>
  <inkml:trace contextRef="#ctx0" brushRef="#br0">29600 6883 18 0,'0'0'20'0,"0"0"6"16,33 0-1-16,-33 0-1 0,0 0 0 16,0 0 3-16,0 0 4 0,0 0 1 0,0 0-1 15,0 0-5-15,0 0-6 0,0 0 2 16,0 0-4-16,0 0 3 0,0 0-3 0,0 0 0 15,0 0-2-15,0 0 1 0,0 0-7 0,0 0-2 16,0 0-2-16,0 0 0 0,0 0 0 16,0 0-3-16,0 0-2 0,0 0 1 15,0 0 1 1,0 0 0-16,0 0 0 0,0 0-14 16,0 0-24-16,0 0-25 0,0 0-11 15,17 0-3-15,-17 0-17 0</inkml:trace>
  <inkml:trace contextRef="#ctx0" brushRef="#br0" timeOffset="5113.76">17545 5879 36 0,'0'0'60'0,"0"0"-9"0,0 0-2 0,0 0-2 16,0 0 2-16,0 0 8 0,0 0-4 15,0 0 3-15,0 0-4 0,0 0-3 0,0 0-9 16,0 0-4-16,0-19-5 0,0 19-13 0,0 0-7 15,0 0-8-15,0 0 0 0,0 0-5 16,0 0 6-16,0 0-7 16,0 0-2-16,0 0 2 0,0 0-3 15,0 0 1-15,0 0-18 0,0 0-2 0,0 0-6 16,0 0-9-16,0 0-5 0,0 0-5 0,0 0-4 16,0 0-11-16,0 0-9 0,0 0-2 15,0 0 5-15,0 0-53 0</inkml:trace>
  <inkml:trace contextRef="#ctx0" brushRef="#br0" timeOffset="6281.71">17181 6455 52 0,'0'0'40'0,"0"0"-6"0,0-9-8 16,0 9-3-16,0 0 3 0,0 0 4 15,0 0-3-15,0 0-2 0,0 0 2 0,17 0-12 16,-17-9-2-16,0 9-6 0,0 0-3 16,0 0-7-1,0-9 0-15,0 9-3 0,0 0-7 16,0 0-5-16,0 0-10 0,0 0-7 15,0 0-6-15,0 0-5 0,0 0-1 0,0 0-1 16</inkml:trace>
</inkml:ink>
</file>

<file path=ppt/ink/ink1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25:46.958"/>
    </inkml:context>
    <inkml:brush xml:id="br0">
      <inkml:brushProperty name="width" value="0.05292" units="cm"/>
      <inkml:brushProperty name="height" value="0.05292" units="cm"/>
      <inkml:brushProperty name="color" value="#FF0000"/>
    </inkml:brush>
  </inkml:definitions>
  <inkml:trace contextRef="#ctx0" brushRef="#br0">9624 7209 22 0,'0'0'17'16,"0"0"-2"-16,0 0-4 0,0 0-1 0,0 0-3 16,0 0-1-16,0 0-4 0,0 0 0 0,0 0-1 15,0 0 0 1,33 0-1-16,-33 0-2 62,0 0 0-15,0 0 0-47,0 0-2 0,0 0-2 16,0 0-1-16,0 0-3 0,-33 0-2 0,33 0-5 16,0 0-14-16</inkml:trace>
  <inkml:trace contextRef="#ctx0" brushRef="#br0" timeOffset="3647.36">9558 5051 1 0,'0'0'1'0,"0"0"-2"15,0 0 2-15,0 0 0 0,0 18-1 16,0-18 1-16,0 0 0 0,0 0 0 0,0 0 0 16,0 19 0-16,0-19 1 15,0 0 1-15,0 0 0 16,0 0 2-16,0 0 1 0,0 0 2 0,0 0 0 15,0 0 0-15,0 0-1 0,0 0-1 0,0 0 0 16,0 0 0-16,-16 0-2 0,16 0 0 16,0 0 0-16,0 0 1 0,0 0-1 15,0 0 2-15,0 0 1 0,0 0-2 0,0 0 3 16,0 0 1-16,0 0 0 0,0 0 0 16,0 0 2-16,0 0 0 0,0 0 0 0,16 0 1 15,-16 0 0-15,0 0-1 0,0 0 2 0,0 0-4 16,0 0-1-16,0-19-1 0,33 19 1 15,-33-18-2-15,33-1-2 0,0 1 0 0,0-10 1 16,0 9-2-16,1-18-1 0,15 0 2 16,17 9-2-16,0-9 1 0,-16-19-1 0,16 9 0 15,0 10 2-15,17-9 0 0,-17 8-1 16,0-17-3-16,17 27 3 0,-17-10-2 0,0 1-1 16,-33 0 4-16,0 9 3 0,17 10 13 0,-17-1 3 15,-33 0 7-15,33 19 4 0,-33-18 2 16,0 8-8-16,0 1-8 0,33 0-5 15,-33 9-6-15,0 0-4 0,0 0-2 0,0 0-2 16,0 0 1-16,0 0 0 16,0 0-1-16,0 0-3 0,0 0-1 15,0 0 0 1,0 0-1-16,0 0-7 16,0 0-11-16,0 0-11 0,0 0-8 0,0 0-6 15,0 0-3-15,0 0 5 0,0 0 0 16,0 0-7-16,0 0-4 0,0 0-6 0</inkml:trace>
  <inkml:trace contextRef="#ctx0" brushRef="#br0" timeOffset="4780.12">15925 5172 6 0,'0'0'5'16,"0"-19"1"-16,0 19 3 0,-17 0 6 0,17 0 1 16,0 0-1-16,0 0-5 0,0 0-3 15,0 0-1-15,0 0 1 0,0 0 2 0,0 0 3 16,0 0 2-16,-16 0 2 0,16 0 2 0,0 0 1 16,0 0-2-16,16 0 5 0,-16 0 1 15,0 0 3-15,0 0 5 0,0 0 7 16,0 0-2-16,0 0-1 0,0 0 6 0,0 0 3 15,0 0 3-15,0 0 12 0,0 0 11 0,0 0 11 16,0 0-4-16,0 0 3 0,0 0 5 16,0 0 6-16,0 0 10 0,0 0-6 0,0-9-12 15,0 9-28-15,0-9-27 0,17-1-10 0,-17 1-14 16,16 0 4-16,1-10-4 0,-17 0 0 16,49 1-4-16,-49-10 1 0,33 0-3 0,0 0-2 15,-16-9 4-15,33-10 0 0,-17 10 0 16,16 0 6-16,-16 0-6 0,0 9 0 0,17-9-4 15,-17-1 2-15,0 11 6 0,0 8-7 0,0-18 7 16,0 18-4-16,-16 1-3 0,16 8 3 16,-16-8-3-16,-1 18-1 0,1-19 13 0,-17 19-11 15,16 0 2-15,-16 0-9 0,33-19 7 16,-33 19-6-16,0 0-10 0,0 0-47 0,0 0-2 16,0 0-18-16,0 0 1 0,0 0 3 0,0 0-13 15,0 0-15-15,0 0-4 0,0 19-67 16,0-19-2-16,0 0 13 0</inkml:trace>
  <inkml:trace contextRef="#ctx0" brushRef="#br0" timeOffset="6910.49">8615 11767 31 0,'0'18'28'0,"0"-18"-14"0,0 0-7 16,0 0-4-16,0 0-2 0,0 0 0 16,0 0 2-16,0 0 0 0,0 0-2 15,0 0 5-15,0 0 2 0,0 0 4 0,34 0 0 16,-34 0 1-16,0 0 4 0,16 0 0 0,1-18-3 16,-1 18-5-16,17-19-1 0,0 19-2 15,0-28 1-15,34 10 0 0,-34-10-1 0,0 18-1 16,16-27-1-16,17 9-2 0,-16 0 0 15,0 0 0-15,-1-9 0 0,17 9-4 0,-16 0 3 16,0 10-1-16,-1 9 0 0,-16-10 0 0,0 0 0 16,0 1 0-16,1 8 0 0,-18 10 0 15,17 0 2-15,-33 0 2 0,0 0-3 16,0 0 1-16,0 10-5 16,0-1 4-16,0 0-4 0,0-9-4 15,0 19-7-15,-33-19-5 0,33 19-3 0,-16-19-1 16,16 9-3-16,-17 0 0 0,17 0-4 0,-17 1-7 15</inkml:trace>
  <inkml:trace contextRef="#ctx0" brushRef="#br0" timeOffset="7727.2">16073 12064 65 0,'0'0'46'15,"0"0"-9"-15,0 0-7 0,0 10-12 0,0-10-6 16,0 0-4-16,0 0-2 0,0-10 3 0,0 10-2 16,-33 0-4-16,33 0-2 0,0 0 0 0,0 0-4 15,0-9 0-15,0 9-4 16,0-9-4-16,0 9-5 0,0-10-2 0,0 1-1 15,0 9 0-15,0-9 1 0,0 0 4 0,0-10 5 16,0 19 4-16,0-19-1 0,0 10-1 0,0 0-2 16,0-10-2-16,-33 10-1 0,33 0-1 15,0-1 2-15,0 10 1 0,0-18-5 0,0 18 11 16,0-19 2-16</inkml:trace>
  <inkml:trace contextRef="#ctx0" brushRef="#br0" timeOffset="8026.14">16040 11785 16 0,'0'-18'23'0,"0"18"7"0,0 0 1 16,0-19 4-16,33 19 5 0,-33 0 9 0,0-18 11 16,0-1 10-16,0 10 7 0,17-1 10 0,-17 1 3 15,17 0 1-15,-17-1-2 0,16-8-6 0,1 18 0 16,-1-28-10-16,1 19-5 0,-1-10-7 16,17 0-7-16,0 1-6 0,-33 8-19 0,33-8-7 15,0-10-13-15,1 9 7 0,-1 1-5 0,16-1-2 16,-16 1-1-16,0-1-6 0,-33-9 6 15,33 19-3-15,1-10-5 0,-1-9 0 0,-17 19 0 16,17 0-5-16,0-10 6 0,-33-9-5 16,33 10 1-16,-33 8 1 0,17-8-1 0,-1 8-4 15,1 1 4-15,0 0 0 0,-17 9-19 0,16-19-16 16,-16 19-21-16,0 0-6 0,0 0-13 0,0 0-12 16,0 0-11-16,17 0-14 0,-34-18-17 0,17 18 0 15,0 0 1-15,0 0 12 0,0 0 17 16,0 18-55-16</inkml:trace>
  <inkml:trace contextRef="#ctx0" brushRef="#br0" timeOffset="10925.07">6218 7516 29 0,'0'0'22'0,"0"0"0"15,0 0-1-15,0 0 1 0,0 0-3 0,0-9-2 16,0 9-7-16,0 0 0 0,0 0-5 16,0 9-2-16,0-9 1 0,0 0 1 0,0 9 2 15,0-9 3-15,0 0 0 0,0 0 4 0,0 0 6 16,0 0 4-16,0 9 7 0,0 10 5 16,0-19 0-16,0 19 1 0,0-1-4 0,0 1 5 15,0-10 9-15,0 19 11 0,0 0-2 0,0 9-14 16,0-9-8-16,0 9-7 0,0 0 0 15,0 1 5-15,0-1-10 0,0 9-5 0,33-8-6 16,-33-10 0-16,0 9-4 0,0 0 1 16,0-9-5-16,0 0-3 0,33 0 3 0,-33-10 2 15,0 19-7-15,0-27 4 0,33 8-2 0,-33 1 2 16,0 0-5-16,0-1 6 0,0-18-3 0,0 19 0 16,0-19-2-16,0 0-2 0,0 0-5 15,0 18 4-15,0-18-16 0,0 0-27 0,0-18-28 16,0 18-24-16,0 0-27 0,0-19-21 15,0 1 18-15,0-1 23 0</inkml:trace>
  <inkml:trace contextRef="#ctx0" brushRef="#br0" timeOffset="11822.45">6135 7488 32 0,'0'0'13'0,"0"-19"-7"16,0 19-2-16,0 0-1 0,0 0 2 0,0-18-2 15,0 18 3-15,17 0-2 0,16 0 3 16,0-19 2-16,-33 19 1 0,33 0 3 0,0 0 1 16,33 0 3-16,-16-18-2 0,-17 18 2 0,33-10-4 15,-33 10 1-15,50-9-6 0,-17 0 1 16,0 9-2-16,-17-10 1 0,18 10-2 0,-1-9 3 16,0 9 1-16,17 0-5 0,-17 0 0 15,-17 0 0-15,18 0-1 0,-1-19 2 0,-33 19 0 16,16 0-1-16,-16 0-1 0,0 0-1 15,1 0 1-15,-1 0-1 0,0 0 3 0,-33 0 1 16,33 0-2-16,-33 0 0 0,0 0 2 0,16 0-1 16,-16 0 0-16,17 19 2 0,-17-19-4 0,0 0 0 15,0 0 1-15,0 0-3 0,0 0 2 16,16 0-7-16,-16 9 4 0,0 1 1 0,0-1 0 16,0 0 2-16,33 19-4 0,-33-28 0 15,0 19 3-15,0-1-5 0,0 1 2 0,0 0 0 16,34-1 3-16,-34 10-3 0,0 9 2 15,0-18 1-15,0-1 3 0,33 10 0 0,-33 10 15 16,0-20-7-16,0 10-2 0,33 0-7 0,-33 0-4 16,0 9 8-16,0-18-3 0,33 9-3 0,-33 9-1 15,0-19 3-15,0 1-7 0,0 9 2 16,0 0 2-16,0 0 0 0,16-10-1 0,-16 1 0 16,0 0-1-16,0-10 4 0,0 9-1 0,0-8 3 15,-16-1 5-15,16 10 8 0,0-1-4 16,0-18 2-16,-33 19 0 0,33-1-5 0,0-18 3 15,-33 10-9-15,33 8-1 0,-33-8 0 0,33-1 2 16,-34 10 1-16,34-19-6 0,-33 0 1 16,0 18-2-16,17-18-1 0,-17 19 3 0,0-19-3 15,-34 0 4-15,18 18-4 0,16-18 1 0,-33 10-3 16,-34-1-2-16,51 0 6 0,-17 10-1 16,0-1-3-16,-17-18 5 0,17 0-3 0,0 19 0 15,-17-19 0-15,50 19-3 0,-33-19 0 0,33 9 0 16,-34-9 3-16,51 9 2 0,-17-9-1 15,0 10 1-15,0-10 1 0,33 0-3 0,0 0-3 16,-33 0 3-16,33 0-2 16,0 0 3-16,0 0-1 0,0 0-5 0,0 0 1 15,0 0 0-15,0 0 2 0,0 0-1 0,0 0-5 16,0 0-7-16,0 0-2 0,0 0-2 16,0 0 0-16,0 0-1 0,0 0 5 0,0 0 1 15,0 0-2-15,0 0-4 0,0 0 2 0,0 0-1 16,0 0-2-16,0 0-1 0,0 0-3 15,0 0 1-15,0 0-3 0,0 0-3 0,0 0-6 16,0 0-4-16,0-10-6 0,33 10 2 0,-33 0 0 16</inkml:trace>
  <inkml:trace contextRef="#ctx0" brushRef="#br0" timeOffset="12323.27">6863 8418 1 0,'33'0'0'0</inkml:trace>
  <inkml:trace contextRef="#ctx0" brushRef="#br0" timeOffset="12574.05">7045 8176 3 0,'0'0'-1'0,"0"0"2"0,0 0-2 16,0 0 2-16,0 0-2 0</inkml:trace>
  <inkml:trace contextRef="#ctx0" brushRef="#br0" timeOffset="12888.89">7045 8176 8 0,'0'0'4'16,"0"0"2"-16,0 0 2 0,0 19-1 15,0-19 1-15,0 0-2 0,0 0-1 0,0 0-2 0,0 0-2 16,0-19-1 0,0 38 0-1,0-19 0-15,0 0-2 16,0 0-2-16,0 0-1 0,0 0 0 16,0-19-2-16,0 38-1 0,0-19 1 0,0 0-6 15,0 0 9-15</inkml:trace>
  <inkml:trace contextRef="#ctx0" brushRef="#br0" timeOffset="16835.25">16818 9106 3 0,'0'0'2'0,"0"0"1"0,16 0-1 0,17 0-1 32,-66 0 0-32,33 0 2 15,0 0-1-15,33 0 0 0,-33 19 1 0,0-19 0 16,0 0 2-16,0 0 1 0,0 0-1 15,0 0-1-15,0 0-2 0,0 0 0 16,0 0-1-16,0 0 0 0,0 0 0 16,-33 0-1-1,33 19 0 1,0-19 0 15,0 18 0 16,0-18 1-47,0 0-1 31,0 0-2-15,0 10 2-16,33-10 0 31,-33 9-2-31,0-9 0 16,0 0-2-16,0 0 0 0,0 0-2 0,0 0 1 15,0 0 1-15,0 9 1 0,0-9 1 16,0 0 0-16,0 0 0 0,0 0 0 16,0 9-4-16,0-9 4 0,0 0-2 0</inkml:trace>
  <inkml:trace contextRef="#ctx0" brushRef="#br0" timeOffset="25644.92">26144 4139 62 0,'0'0'28'0,"-16"0"-14"16,16 0-5-16,0 0 8 0,0 19 7 0,0-19-2 15,0 0-6-15,16 0 6 0,-16 0 16 16,0 0 12-16,17 0 5 0,-1 0-6 0,1 0-10 16,16 0-14-16,-33 0-8 0,16 0-3 15,17-19-5-15,-16 19 5 0,0-18 13 0,-1 18 21 16,1-19 6-16,-17 19 1 0,16-19-1 0,-16 19-12 16,0-18-7-16,0 9-7 0,0 9-2 15,0-10-2-15,0 1-12 0,0 9 0 0,-16 0-8 16,16 0 0-16,0 0-2 0,-17 0-8 15,17 0 1-15,-16 0 5 0,-1 0-9 0,0 9 9 16,1 1 0-16,16-1-5 0,-17 9 0 0,17 1 3 16,-16-19-1-16,16 19 7 0,0-1-8 15,0 1 6-15,0-19-2 0,0 18 4 0,16-8-3 16,-16 8-3-16,17-18 2 0,-1 19 5 0,1 0 2 16,16-19-9-16,-16 0-27 0,-1 18-70 15,17-18-67-15,-16 0-28 0,16 0 17 0,-17 0-87 16</inkml:trace>
  <inkml:trace contextRef="#ctx0" brushRef="#br0" timeOffset="26159.8">26574 4037 86 0,'0'9'24'0,"0"-9"-10"0,-16 0-1 16,16 10 10-16,0-1 9 0,0-9-1 0,0 18-9 15,0-18-4-15,0 19 1 0,0 0 7 16,0-19-3-16,16 18-9 0,-16-18-7 0,0 19 0 16,0-19-4-16,0 9 0 0,0-9-1 0,0 0 10 15,0 9 37-15,0-9 41 0,0 0 37 16,0 0-15-16,0-9-33 0,17 0-31 16,-17 9-18-16,0-19-11 0,0 19 5 0,0-18-5 15,0-1-9-15,16 0-1 0,-16 19-3 0,0-18 2 16,17 9-12-16,-17-1 2 0,0 10-2 15,0 0 2-15,33 0-1 0,-33 0-1 0,0 0 4 16,0 10 1-16,16-1-1 0,-16 9 2 16,17-18-2-16,-17 19 0 0,16-19 2 0,1 19-1 15,-17-1 2-15,16-18-3 0,-16 19-5 0,17-19 6 16,-17 9 0-16,0-9 2 0,17 0 2 16,-17 9-1-16,0-9 0 0,0 0 1 0,0 0-4 15,0-9 1-15,0 9 2 0,16-9-4 16,-16-10 0-16,0 19 0 0,17-18-3 0,-17-1 3 15,0 19 6-15,16-19-6 0,-16 1 0 0,17 9-7 16,-17-1 4-16,0 1 0 0,33 9-1 16,-33 0-2-16,0 0 3 0,0 0 1 0,0 0 2 15,16 9-2-15,-16 1 2 0,17-1-2 0,-17 9 2 16,16 1 6-16,-16-19-6 0,0 19 0 16,17-1 0-16,-17 1 5 0,16-10-9 15,-16 0-54-15,17 1-51 0,-17 8-55 0,0 1-34 16,0-19 14-16,0 0-97 0</inkml:trace>
  <inkml:trace contextRef="#ctx0" brushRef="#br0" timeOffset="26576.74">27103 3925 102 0,'0'0'75'0,"-16"-9"-19"0,16 9-18 0,0 0-15 16,0 0 6-16,0 0 4 0,0 9-2 15,0 10 3-15,0 0 3 0,0-1 20 0,0 1 10 16,0 18-7-16,16-18-13 0,-16 27-1 16,17-9-15-16,-1-9-15 0,1 9-9 0,-17 1-1 15,16 8-2-15,1-9 0 0,-17 1-2 16,16 8 0-16,-16-9 0 0,0 19 2 0,0-28-4 16,0 9 0-16,0-18 2 0,0-1-2 0,-16 1 5 15,16 0 1-15,0-19-4 0,0 0 0 16,-17 0-2-16,17-19-2 0,0 0 4 0,-16 1-1 15,16-19-1-15,0 9 0 0,0-10 2 0,-17-17 2 16,17 8 1-16,0-9 11 0,0 10 19 0,17-10 18 16,-17 19-14-16,16-10-9 0,1 29-10 15,-1-20-9-15,1 11-2 0,0 8-9 16,-1 19 5-16,34-19-4 0,-50 19-6 0,33 0 8 16,-17 0-5-16,17 0-4 0,-16 0 7 0,-1 19-1 15,1-19 4-15,-17 9 2 0,17 10-1 16,-17-1 1-16,0 1 7 0,0-19-7 0,-17 19 3 15,0-1-7-15,1 1-2 0,-17-10 0 16,16 0-15-16,-16 19-65 0,17-28-60 0,-17 0-68 16,0 0-25-16,16 0 30 0</inkml:trace>
  <inkml:trace contextRef="#ctx0" brushRef="#br0" timeOffset="27643.19">28558 4056 72 0,'0'0'38'0,"0"0"-8"0,-33 0-5 15,33 0-1-15,0 0-3 0,0 9-5 0,0-9-3 16,0 0-4-16,0 0-6 0,0 0 1 16,0 0 2-16,0 0 13 0,0 18 23 15,33-18 15-15,-33 0 10 0,0 0-1 0,17 0-4 16,0-18-8-16,-1 18-11 0,1-9-10 0,16-1 0 15,-17 1-6-15,1 9 5 0,-1 0 6 16,1-19 5-16,-1 19 9 0,-16-18 5 16,33 18-4-16,-33-19-6 0,0 19-15 0,0-18-16 15,0 18-3-15,0-19-6 0,0 19 0 0,0-9-3 16,0-1 0-16,0 10-1 0,0-9-6 0,0 9 3 16,0 0 0-16,-33 0-2 15,33 0-3-15,-16 0 5 0,-1 0 4 0,17 0-4 16,-16 0-7-16,-1 9 3 0,17 1 5 15,-16 18-5-15,16-28 4 0,-17 18-2 0,17 1 2 16,-16-19-3-16,16 18-2 0,0 1 5 16,0-10 0-16,16 1-7 0,-16-1 9 0,0 9-2 15,17 1 3-15,-1-19 0 0,1 19 1 0,-1-19-7 16,1 0 8-16,-1 18-5 0,17-18 0 16,-33 0 2-16,17 0-30 0,0 0-50 0,-1 0-55 15,1 0-39-15,-1 0-14 0,1 0 9 16,-1-18 27-16</inkml:trace>
  <inkml:trace contextRef="#ctx0" brushRef="#br0" timeOffset="29408.05">28691 3944 35 0,'0'0'36'0,"0"0"10"16,16-9 9-16,-16 9 14 0,0-10 2 0,0 10 12 16,0 0 19-16,0-9 12 0,0 9-7 15,0 0-13-15,0 0-12 0,0-19-3 0,0 19-8 16,0 0-7-16,0 0-16 0,0 0-9 16,0 0-11-16,-16 0 4 0,16 0-13 0,0 0-7 15,0 0-10-15,0 0-4 16,0 0 6-16,0 19-6 0,0-19 5 0,0 19 18 15,0 9 18-15,0-10 12 0,0 1 11 16,0 18 4-16,0-28-25 0,0 28-9 0,0-18-6 16,0 18-10-16,16-18-5 0,-16 9-3 0,0 9-1 15,17-18-5-15,-17 18-2 0,0-19 7 16,0 10-3-16,0-9 3 0,0 18-7 0,0-18 3 16,0-10-3-16,-17 0-87 0,17 1-68 15,0 8-43-15,0-18-40 0,0 0-16 0,0 0 14 16,-16 0 41-16,16 0 48 0</inkml:trace>
  <inkml:trace contextRef="#ctx0" brushRef="#br0" timeOffset="30141">28641 4046 116 0,'17'-9'71'0,"-17"-10"-22"0,0 19-2 0,0-18 17 15,0 18 9-15,16-19-10 0,-16 19-10 0,17-18-15 16,-1-1-6-16,17 10 12 0,0-1 2 15,1 1-6-15,-1 9 2 0,0 0-3 0,0 0-6 16,16 0-12-16,-16 0-10 0,0 0-4 16,-16 0-2-16,0 0 0 0,-1 0 1 0,1 9-1 15,-17 1 0-15,0-1 8 0,0 10-6 0,-17-1 0 16,1 1-9-16,-1-1 8 0,-16 1-6 16,16-19 4-16,-16 19-6 0,0 8 2 0,17-27 0 15,-17 19-4-15,0-19 9 0,16 19 2 16,1-19-7-16,-1 18 0 0,0-18 0 0,17 0 0 15,0 19-6-15,-33-19 3 0,33 0 0 0,-16 0 8 16,16 0-8-16,0 0-5 16,0 0 4-16,16 0 5 0,-16 0-6 15,33 0 8-15,-33-19-2 0,17 19 3 0,16-18-3 16,0 18-1-16,0-19-3 0,0 0 1 0,0 1 4 16,17-1-2-16,-17 10 2 0,0-10-1 15,0-18-1-15,0 19-2 0,-16-10 4 0,-1 9-5 16,17 0 6-16,-33-18-2 0,17 19-1 0,-17-1 2 15,16-9 2-15,-16 10-4 0,0-1 2 16,0 19 0-16,0-19-4 0,0 1 4 0,0-1-4 16,-16 10 2-16,16-1 0 0,-17 10 0 15,17-9 0-15,0 9 3 0,-33 0-3 16,17 0-2-16,16-18 2 0,-17 18 3 0,17 0-6 0,-16 0-1 16,16 18-2-16,-17-18 4 0,17 0 0 15,0 9 2-15,-16 1-4 0,16 18 1 0,0-28 1 16,0 18 2-16,16 20 4 0,-16-20-4 15,0 1-2-15,17 9 5 0,-1-10-3 0,1 19 2 16,-1-18-2-16,17 0 0 0,-33 9 0 16,0-10 0-16,17 1 0 0,-1-1 0 0,-16 1 4 15,17-19-4-15,-17 9 5 0,0-9-2 16,0 10-1-16,17-10 23 0,-17 0 22 0,0-10-10 16,0 10-21-16,0-9-1 0,0 9-6 0,0-19-4 15,0 1 13-15,0-1 10 0,16 19 2 16,-16-18 9-16,0-1 10 0,0 10 0 15,0-1-2-15,0 1-19 0,17 9-15 0,-17 0-9 16,0 0-3-16,0 0 2 0,0 0-6 0,16 9 3 16,-16-9-2-16,17 10 5 0,-17 18-7 15,16-28 8-15,1 18 1 0,-1-18-8 16,-16 19 8-16,33-1-5 0,-33-18 4 0,0 19-8 0,17-10 11 16,-17 1-27-16,0-1-90 0,16-9-85 15,-16 18-56-15,0-18-14 0,0 0 28 16,17 0-104-16</inkml:trace>
  <inkml:trace contextRef="#ctx0" brushRef="#br0" timeOffset="30923.41">29567 3860 51 0,'0'0'26'0,"-16"0"-10"0,16 0 3 0,0 0 10 16,0 19 10-16,-17-19-4 0,17 0-12 15,0 18-8-15,0-18 0 0,17 19 10 0,-17-10 0 16,0 1-11-16,0-1-3 0,16 10 0 0,1-19 19 16,-17 18 13-16,16-18 4 0,17 0-15 15,-33 19-6-15,0-19-7 0,17 0 10 0,-1 0 18 16,-16 0 24-16,17-19 19 0,-17 19-11 16,0 0-21-16,0 0-24 0,0-18-14 0,0 18 0 15,0-19-7-15,0 10-8 0,0-1-1 0,-17 1-1 16,17 9-1-16,-16-19-2 0,-1 19 0 15,17 0 0-15,0-18 0 0,-33 18 2 0,17 0-2 16,16 0 10-16,0 0 10 0,0 0 13 16,0 0 6-16,0 0-9 0,0-19-4 0,0 19-10 15,0 0-5-15,0 0-8 0,16 0-3 16,17 0 2-16,-33 0-4 0,17 0 2 0,-1 0-2 16,1 0 2-16,-1 0-2 0,1 0 0 0,16 0 2 15,-16 19 1-15,-1-19-1 0,17 18 0 16,-16-18-5-16,-17 19 7 0,16-19-2 0,1 9 0 15,-17 1 3-15,0-1 1 0,16 10 1 16,-16-19-2-16,0 0 1 0,0 18-2 0,-16-18-2 16,16 0 7-16,0 0-3 0,0 0-3 15,0 0 3-15,0 0 3 0,0 0-10 0,-17 0 3 16,17-18 1-16,0 18 1 0,0 0-2 16,0-19 3-16,0 10-5 0,0-1 0 0,0 1-3 15,0 9 5-15,0-19-4 0,0 19 2 16,0 0-1-16,17 0 1 0,-17 0-2 15,0-18 4-15,16 18-4 0,-16 0 0 0,17 18 6 16,-17-18-7-16,16 0 3 0,1 0 2 16,0 19 0-16,-1-19 0 0,1 9 0 0,-1 1 6 15,1-10-9-15,-1 9 5 0,1 10-4 16,-1-19 6-16,1 0-1 0,-1 0-3 0,1 0 2 16,-1 0 4-16,1 0-5 0,-1 0-3 0,1 0 2 15,-17 0 4-15,17 0-1 0,-1-19 0 16,-16 10-1-16,0-1-2 0,17 1 2 15,-17-10 0-15,0 19 3 0,0-18-2 0,0-1 1 16,0 19 0-16,0-18-6 0,0 18 2 0,0 0-3 16,0 0 4-16,0-19-4 0,0 19-3 15,-17 0 6-15,17 0-10 0,0 19 8 16,0-19 0-16,0 0-2 0,0 18 1 0,0-18 1 16,0 0 5-16,0 19-7 0,17-19 4 0,-1 18 0 15,1-18 0-15,-1 0-2 0,1 19-2 16,-1-19-59-16,1 0-62 0,16 0-61 0,-17 0-32 15,1 0-8-15,0 0 35 0</inkml:trace>
  <inkml:trace contextRef="#ctx0" brushRef="#br0" timeOffset="31888.86">25797 3944 26 0,'0'-9'28'0,"0"-1"-2"16,0 1-5-16,0-10 0 0,0 19 1 15,0-18 4-15,0-1 3 0,0 19 9 16,0-18 1-16,0 18-6 0,0 0 0 0,0 0-7 16,0 0 1-16,0 0-10 0,0 0-6 0,0 0-3 15,0 0-2-15,0 0-4 16,0 0 2-16,0 0 5 0,0 18 9 0,-33-18 4 16,33 19 6-16,0-1 0 0,0 1 3 15,0 0-4-15,0 9 9 0,0 9 1 0,0-19-5 16,0 20-1-16,0 8 7 0,-17-9 13 15,17-9 5-15,0 28-15 0,0-19 1 0,0 10-7 16,0 9-11-16,0-10 2 0,0 10 10 16,0 9 4-16,0 9-16 0,0-18 8 0,0 28-7 15,0-19 0-15,17 9 4 0,-17 10 3 0,33-19-4 16,-33 19-11-16,0 9-5 0,16 9 3 16,1-18 0-16,16 9 1 0,-16 9-2 0,-1-18-3 15,1 18-4-15,16-27 2 0,-17 27-3 0,1-18 4 16,16 0-9-16,-33-10 1 0,16 10-2 15,-16-19 0-15,17 9 7 0,-17-9-6 0,0-9-1 16,16 9 4-16,-16-28-4 0,0 10-4 0,0-10 7 16,0 0 5-16,0 1-8 0,-16-11 1 15,16-8 4-15,0 0-9 0,0-1 4 0,0 1 0 16,-17-10-13-16,17 1-69 0,0-1-30 16,0-9-28-16,0 9-26 0,0-9-31 0,0-9-10 15,0 9 11-15,0-9 37 0</inkml:trace>
  <inkml:trace contextRef="#ctx0" brushRef="#br0" timeOffset="33237.55">26012 3693 27 0,'0'0'23'0,"0"0"-6"0,16 0-3 0,1 0 1 16,16 0 2-16,17 0 4 0,-17-10 1 0,33 1-3 16,0 9-2-16,0-18-1 0,17-1 2 15,16 0-3-15,17 1 0 0,-34-1-6 0,18 10-1 16,-1-10-1-16,17-18-4 0,-1 18-1 15,18 1 1-15,-18-10-1 0,18 9 1 0,-1 1 0 16,0-19-1-16,1 18 0 0,15-9 0 16,1-9 1-16,0 18 1 0,16-18 3 0,-16 18-1 15,17-8-2-15,-18 8 1 0,34 0 1 16,-49 19 1-16,16-18-2 0,-1-1 4 0,-15 19 6 16,-1-9-1-16,-16 9 4 0,-17 0-3 15,0-10-3-15,-16 10-2 0,-1 0-5 0,-32-9 8 16,0 9 11-16,-17 0 15 0,0 0 13 15,-17 0 5-15,1 0 0 0,-1 0-13 0,1 0-6 16,-17 0-13-16,0 0-6 0,0 0-9 16,0 0-6-16,0 0-1 0,0 0 2 0,0 0-10 15,0 0 2 1,0 0 0-16,0 0 0 0,0 0 0 0,17 0 3 16,-17 9 1-16,0 1 0 0,0 18 1 15,16-28-2-15,-16 18 3 16,17 1-5-16,-17 0 4 0,16-1-4 0,1 10 2 15,-17-9 3-15,16 18-9 0,1-19 8 0,-17 29-2 16,16-10 1-16,1 0 2 0,-1 28-3 16,1-27 0-16,-1 27-3 0,1-9 5 0,-17 9 1 15,16 9-5-15,1 10 2 0,0-19 0 16,-17 9 3-16,16 10-3 0,1 0 0 0,-1 9 0 16,-16-9-2-16,17 18 5 0,-1-18-6 15,-16 9 10-15,17 9-3 0,-1-18 13 0,-16 18 5 16,17-28-8-16,-1 29 2 0,-16-20-3 15,17 20 2-15,-17-20-10 0,0 10 4 0,16-9-2 16,-16 0 5-16,0 0 2 0,0-10-4 16,0 10 0-16,0-10 0 0,0-9-2 0,0-9-4 15,0 9 0-15,0-9 5 0,0 9 0 0,-16-28 0 16,16 28 2-16,-17-27-6 0,17-1 5 16,-16 9-8-16,-1-27 6 0,1 18-7 0,-1-18 2 15,-16 9 2-15,17-10 1 0,-17 19-6 0,-1-18 5 16,18-19 0-16,-17 19-8 0,0-1 7 15,0-8-2-15,16 8-2 0,-16-18 0 0,0 19 0 16,0-1 2-16,16-18-1 0,-16 19-5 0,0-19 5 16,0 9-3-16,17 1 4 0,-17-1 1 15,0-9-3-15,-1 9 0 0,-15 0 4 0,16 10-6 16,-17-19 6-16,1 0-7 0,-1 19 1 16,-16-19 2-16,16 0 4 0,-16 18-2 0,0-18-2 15,0 0 0-15,-17 19-4 0,0-19 2 0,1 0 3 16,-17 0-6-16,-1 9 5 0,-15-9 1 15,15 10 3-15,-15-10-4 0,15 9 0 0,-15-9 3 16,-1 0-7-16,0 0 5 0,0 0-1 0,17 9 0 16,-17-9 2-16,17 0-6 0,-17 0 8 0,17 0-1 15,-17 0-1-15,17 9-7 0,-17-9 7 16,17 0-1-16,0 19-1 0,16-19 2 0,1 0 3 16,-1 0-5-16,0 0 3 0,17 0-5 15,16 0 2-15,-16 0-2 0,17 0 6 0,16 0-4 16,-17 0 0-16,17 0-2 0,0 0 5 15,16 0-5-15,-16 19-2 0,17-19 4 0,-17 0 7 16,16 0-13-16,1 0 10 0,-1 0-7 0,1 0 6 16,-1 0 0-16,0 0-7 0,1 18 4 0,-1-18-3 15,1 0 3-15,-1 0 2 0,1 0-2 16,16 0-3-16,0 0 7 0,-50 19-8 0,34-19 8 16,-1 0-8-16,1 0 4 0,-1 0 5 0,1 9-5 15,-1-9 0-15,-16 0 2 0,16 9-4 16,1-9 2-16,16 10 0 0,-33-10-3 0,16 0 3 15,1 0 0-15,-1 9 8 0,17-9-12 0,0 0 9 16,-16 0 5-16,16 0-1 0,0 0 4 0,16-9-11 16,-16 9 4-16,0-10-10 0,17 1-11 15,-1 0-43-15,1-10-36 0,16 1-43 0,-33-1-44 16,16-9-27-16,1 10 18 0,-1-1-106 16</inkml:trace>
  <inkml:trace contextRef="#ctx0" brushRef="#br0" timeOffset="33887.11">27533 3963 117 0,'0'0'99'0,"0"0"-30"0,0-19-14 0,-16 19 8 15,16 0-5-15,0 0-3 0,0 0-21 0,0 0-19 16,0 0-9-16,0 0-2 0,0 19-1 15,0-19-3-15,0 18 4 16,0-18 2-16,16 19-2 0,-16-1 3 0,0 1-7 16,17-10 5-16,-17 1-5 0,16 17 4 0,-16-27-4 15,17 19 0-15,-17 0 0 0,0-19 2 16,16 18 4-16,-16-18-6 0,0 19 2 0,0-19-8 16,0 0-47-16,0 0-29 0,0 0-52 0,0 0-9 15</inkml:trace>
  <inkml:trace contextRef="#ctx0" brushRef="#br0" timeOffset="34069.47">27434 3618 144 0,'-17'0'90'16,"17"-18"-46"-16,-16 18-18 0,16-19 4 0,-17 10 20 15,17 9 6-15,0 0-19 0,0 0-18 16,0 0-13-16,0 0-3 0,0 0 0 15,0 0-8-15,0 0-26 16,0 0-27-16,17 0-19 0,-17 9-11 0,0-9 6 16,0 19 4-16</inkml:trace>
  <inkml:trace contextRef="#ctx0" brushRef="#br0" timeOffset="34487.01">27781 3795 228 0,'0'0'71'0,"0"0"-37"16,0 0-19-16,-16 0-7 0,16 9-3 0,-17-9 6 15,17 10-1-15,-16-1-3 0,16 10 1 16,-17-1-5-16,1-18-2 0,16 19 1 16,0-1 0-16,-17 1-2 0,17-19 0 15,0 19 1-15,0-10-1 0,0 10 0 0,0-19 0 16,0 18 5-16,0-18-5 0,17 19 3 0,-17-19 4 15,0 0 23-15,0 0 35 0,16 0 7 16,-16 0-17-16,0-19-21 0,0 19-11 0,17-18-6 16,-17 18-5-16,0-28-2 0,0 9 0 0,0 0 4 15,0 1-4-15,0-1 2 0,0-18 3 16,0 18 9-16,0 10 10 0,0-9 5 0,0-1 5 16,0 0-8-16,0 19 2 0,0-18-10 15,0 18-14-15,0 0-12 0,0 0 1 0,0 0-9 16,0 0 4-16,0 0 0 0,0 0 2 15,0 18-3-15,16-18 5 0,-16 19-2 0,17 0-6 16,-17-1 7-16,16-9 0 0,-16 10 4 16,17 0-3-16,-1-1 1 0,1 1-3 0,-17-1 1 15,16 1-32-15,1-10-66 0,-17 1-59 0,16 18-40 16,-16-28 2-16,17 18 32 0</inkml:trace>
  <inkml:trace contextRef="#ctx0" brushRef="#br0" timeOffset="35802.18">27963 3330 51 0,'0'-19'40'15,"-16"19"-13"-15,16-18-8 0,0 18-7 16,0 0-6-16,0 0-3 0,0 0 0 0,0 0 0 15,0 18 2-15,0-18 4 0,0 19 7 0,0-19 1 16,0 28 4-16,16-9 0 0,-16-1 4 16,0 1 10-16,0-1 2 0,0 1 0 0,17-10-7 15,-17 28 4-15,16-18 20 0,-16 0 1 16,17 18-8-16,-17-9-19 0,16-10-6 0,-16 20 19 16,17-20-1-16,-1 10-11 0,-16 9-9 15,17 1-11-15,-17-11-1 0,16 11 3 0,-16-1-5 16,17 0 0-16,-17 10 3 0,17-10-2 0,-17 0-2 15,0-9 0-15,0 9 3 0,16 0 0 16,-16 10-4-16,0-10-2 0,0 0 1 0,0 0 2 16,0 10-4-16,0-10-1 0,0 0 9 0,0 10-7 15,17-10 3-15,-17 10-8 0,0-10 10 16,0 0 0-16,0 9 14 0,0-8 4 16,16-1-6-16,-16 0-6 0,0-9-8 0,17 9 4 15,-17 0-3-15,0-9-4 0,16 10 0 0,-16-1 1 16,17-19-2-16,-17 10 2 0,16 9-3 0,-16 1 2 15,17-20-1-15,-17 29-1 0,16-29 4 16,-16 20 3-16,0-11-1 0,17 11 8 0,-17-1-1 16,0-9-4-16,0 9 3 0,0-18-8 15,16 18 6-15,-16-19-2 0,0 1 4 0,0 9 5 16,33-9-3-16,-33-1-3 0,0 1 27 16,0-19 3-16,0 18-12 0,0-8-12 0,0-1-6 15,0 0 3-15,0 10 18 0,0-1-11 0,0-18-6 16,0 19-6-16,0-19 1 0,0 19 15 0,0-19 25 15,0 18-16-15,0-18-9 0,0 10-4 16,0-1 3-16,0 0-4 0,0 10 2 0,0-19 5 16,0 18 0-16,0-18-10 0,0 19-8 0,0 0 2 15,17-19 6-15,-17 18-13 0,0-18 18 16,0 19 2-16,0 9 2 0,17-28-9 0,-17 18-7 16,0 1 0-16,16 18-4 0,-16-28 0 15,17 10-6-15,-17 18 0 0,0-18 3 0,16-1 0 16,-16 1-5-16,0 9 8 0,17 9-8 0,-17-18 2 15,0-1-3-15,16 1 7 0,-16 0-2 0,0 8 4 16,0-27 9-16,17 19 5 0,-17 0 1 16,0-19-14-16,0 18 6 0,0-18-3 0,0 0-12 15,0 0 12-15,0 10 23 0,0-10 8 16,16 0-34-16,-16 9-7 16,0 0 0-1,0 0 0-15,0 1 0 16,0 8 0-1,0-18 0-15,0 19 0 16,0-19 0-16,-16 0 0 16,16 19 0-16,0-19 0 0,0 18 0 15,0-18 0-15,0 10 0 16,0-1 0-16,0 0 0 0,0 0 0 16,0 1 0-16,-17-10 0 0,17 18 0 15,0-18 0-15,0 19 0 0,0-19 0 16,-16 0 0-16,16 19 0 15,0-19 0 1,0 18 0-16,0-18 0 16,-17 0 0-16,17 9 0 15,0 1 0-15,0-1 0 0,0 0 0 0,0 1 0 16,-16 8 0-16,16-18 0 0,0 19 0 16,0-19 0-16,0 18 0 15,0-36 0 32,0 36 0 0,0-18 0-16,-17 0 0-31,17 19 0 0,0-19 0 16,0 9 0-16,-16-9 0 0,16 10 0 15,0-1 0-15,-17 0 0 0,17 1 0 16,0 8 0-16,0 1 0 0,0-19 0 16,0 18 0-16,0-18 0 0,0 19 0 0,0-19 0 15,0 9 0-15,0 1 0 0,0-1 0 0,0 0 0 16,17 0 0 0,-17 10 0-1,16-19 0-15,-16 0-55 0,0 0-122 16,0 0-22-16,0-19-25 0,-16 19-16 0,16-9-7 15,0 0 12-15,-17 0 22 0,17-10 38 16,0 0 42-16</inkml:trace>
  <inkml:trace contextRef="#ctx0" brushRef="#br0" timeOffset="37084.61">25747 4688 13 0,'0'0'16'0,"0"0"5"0,0 0 0 16,17 0 0-16,-17 0-4 0,0 0-3 15,0 0 2-15,0 0 1 0,0 0-1 0,0 0 1 16,0 0 2-16,0 0 5 0,0 0 4 0,0 0 3 15,0 0-1-15,0 0 0 0,0 0-1 16,0 0 2-16,0-19-2 0,0 19-1 16,0 0-3-16,0 0-1 0,0 0-4 0,0 0 2 0,33 0 2 15,-33 0 9-15,0 0 7 0,0 0 10 16,16 0-2-16,1-9-8 0,-1 9-6 16,1 0 1-16,16-9 0 0,0 9 4 0,0 0 1 15,17-9-6-15,-17 9-8 0,0 0 2 16,17-19-6-16,-1 19-4 0,1 0 2 0,-1-19-5 15,1 19-3-15,0 0-2 0,16 0-4 0,-33-18-8 16,16 18 12-16,1 0-6 0,0 0 3 16,-1-19 0-16,-16 19 4 0,17 0-2 0,-17 0 8 15,0-18 1-15,17 18-3 0,-17 0 1 0,0-10 11 16,0 10-7-16,17-9-1 0,-17 9 1 16,16-9-1-16,1 9-3 0,-1 0 8 0,1 0-17 15,0-19 8-15,-1 19-5 0,1 0 0 16,0 0-4-16,16 0 7 0,-33 0-7 0,16-19 4 15,1 19 1-15,0 0-3 0,-17 0-1 0,16 0-2 16,-16 0-3-16,0 0 8 0,0-18-2 16,1 18-5-16,-1 0 3 0,0 0 13 0,0 0-6 15,-17 0-1-15,17 0 5 0,0-19 8 0,1 19-6 16,-1 0 9-16,0 0-2 0,16 0-6 16,-16-18 3-16,33 18-3 0,-49 0-6 0,33-10-4 15,-17 10 5-15,16 0 1 0,-16-9-6 16,17 9 0-16,-17 0 5 0,0-9 3 0,17 9-1 15,-17 0 2-15,16 0 0 0,-32 0-8 0,33-19 1 16,-17 19 12-16,0 0-10 0,0 0-1 16,16 0 1-16,-16-18-7 0,1 18-7 0,15 0 5 15,-16 0-5-15,33 0 0 0,-49-19 0 16,33 19 0-16,-1 0 0 0,1 0 0 0,-1-19 0 16,1 19 0-16,0 0 0 0,-1 0 0 0,17-18 0 15,-33 18 0-15,34-10 0 0,-18 10 0 16,17-9 0-16,0 9 0 0,-16-9 0 0,16 9 0 15,-16 0 0-15,-1 0 0 0,1-19 0 0,0 19 0 16,-1 0 0-16,1-18 0 0,-1 18 0 16,-15 0 0-16,-1 0 0 0,16-19 0 0,-16 19 0 15,0 0 0-15,0 0 0 0,17-19 0 16,-33 19 0-16,16 0 0 0,0 0 0 0,0-18 0 16,-17 18 0-16,17-10 0 0,-16 10 0 0,-1 0 0 15,1-9 0-15,0 9 0 16,-17-9 0-16,16 9 0 0,-16 0 0 15,-16-19 0-15,16 19-129 16,-17 0-153-16,0-18-38 0,-16 18-11 16,17 0 24-16,-1 0 46 0,-16-19 63 15</inkml:trace>
  <inkml:trace contextRef="#ctx0" brushRef="#br0" timeOffset="37967.21">26409 4911 9 0,'0'0'29'0,"0"0"15"15,0 0 16-15,0-9 14 0,0 9 15 0,0 0 15 16,0 0 4-16,-17 0 7 0,17 0-2 16,0 0-12-16,0 0-26 0,17 0-23 0,-17-9-23 15,0 9-13-15,33 0-13 0,-33 0 2 16,0 0-1-16,33 0-1 0,-17 0-3 0,1 0 0 16,16 0 0-16,-16 0 0 0,-1 9 3 0,1-9-3 15,-1 9 3-15,1 10-3 0,16-19 1 16,-33 19 1-16,0-1 6 0,0-18-6 0,0 19 2 15,0-10-4-15,0 10 0 0,-33-1 2 16,16 1 0-16,1-1 2 0,-1 1-4 0,1-19 0 16,-1 19 2-16,0-10-2 0,1 0-2 0,-1 1 4 15,1-1-2-15,-1 0 3 0,17-9-1 0,-16 0-2 16,16 19 4-16,0-19 0 0,0 0-2 16,0 0 11-16,0 0 10 0,0 0-3 0,0 0 5 15,0 0-2-15,0 0-8 0,16-19-2 0,1 19-10 16,-1-9 3-16,1 0 0 0,16-1-8 15,-16 10-1-15,16-9 3 0,0 0 1 0,0 9-1 16,-17 0-2-16,17-19-54 0,0 19-62 0,-16 0-57 16,0-19-31-16,-1 19-5 0,1 0 28 15,-1-18-88-15</inkml:trace>
  <inkml:trace contextRef="#ctx0" brushRef="#br0" timeOffset="38485.28">26954 4781 59 0,'0'0'29'0,"-16"0"-14"0,16 0-6 0,0 0-4 16,0 0 1-16,-17 9 0 0,17-9 0 15,0 19 2-15,0-19 2 0,-16 0 7 0,16 19 9 16,0-19 10-16,16 18 7 0,-16-18 11 0,0 19 10 16,17-19 14-16,-1 0 9 0,-16 9-5 15,17 0-2-15,-1 1 0 0,1-10-7 0,0 9-15 16,-1-9-10-16,1 9-11 0,16-9-14 16,-17 19-6-16,1-19-2 0,-1 0-3 0,-16 19-3 15,17-19-4-15,-1 0 1 0,-16 18-2 0,17-18 3 16,-17 0 3-16,0 19-2 0,16-19 1 15,-16 0-5-15,0 9 5 0,-16 0-3 0,16-9 0 16,0 10 4-16,-17-1 0 0,17 0-2 16,-16-9-6-16,-1 19-2 0,1-19 4 0,-1 0-4 15,1 18-54-15,-17-18-54 0,16 0-51 0,1 0-48 16,-1 0-15-16,0 0 27 0</inkml:trace>
  <inkml:trace contextRef="#ctx0" brushRef="#br0" timeOffset="38649.58">26954 4828 179 0,'17'0'159'0,"-17"-19"-73"15,16 19-44-15,1-19-21 0,0 10-4 16,-1 0 5-16,34-1 1 0,-50 10-10 0,16-18-5 16,17 18-7-16,-16 0-1 0,-1-19 0 15,1 19-29-15,-1 0-47 0,1 0-39 0,-17 0-18 16</inkml:trace>
  <inkml:trace contextRef="#ctx0" brushRef="#br0" timeOffset="40516.4">28773 4725 110 0,'0'-18'120'0,"0"18"-59"15,0-19-32-15,0 0-10 0,0 10-1 16,-33 0 13-16,33 0 6 0,-16 9-16 0,-1 0-10 16,1-19-5-16,16 19-4 0,-17 0-2 0,1 19 2 15,-1-19-2-15,1 0-2 0,-1 18 0 16,1-9 3-16,16 10-1 0,-17-19-2 0,17 19 0 15,0-1 2-15,0-18 0 0,0 19 2 16,0-19 1-16,17 0 2 0,-17 18-1 0,16-18 6 16,-16 0 2-16,17 0 1 0,-1 0-4 15,-16 0 0-15,17 0 15 0,-1 0 9 0,-16 0 13 16,17 0 9-16,-17-18 0 0,16 18 2 0,-16 0-9 16,0-19-10-16,17 19-8 0,-17 0-1 15,0 0 6-15,0-18-6 0,0 18 5 0,0 0-10 16,0 0-6-16,0 0-10 0,0 0-5 15,0 0-1-15,0 0 0 0,0 0-5 0,0 0-4 16,0 18 4-16,0-18 3 0,0 19-3 16,0-19 4-16,0 18 1 0,0-8-1 0,0 8 3 15,0 1-2-15,0 0-2 0,0-1-2 16,0-18 2-16,0 19 4 0,0-1-23 0,0-8-49 16,0-1-47-16,0 0-59 0,0-9-17 0,0 19 7 15,0-19 30-15</inkml:trace>
  <inkml:trace contextRef="#ctx0" brushRef="#br0" timeOffset="40949.01">28988 4642 86 0,'0'0'75'0,"0"0"-37"16,0-19-19-16,0 19 6 0,0 0 10 15,-33 0 9-15,33 0-13 0,0 0-13 0,-16-19-8 16,16 19-7-16,-17 0-2 0,17 19-1 16,-16-19 3-16,16 0-1 0,-17 0-2 0,1 19 6 15,16-19-6-15,-17 9 1 0,17 0-1 16,-16 0 2-16,16 10-2 0,0-19 1 0,-17 0 1 16,17 19-4-16,0-19 7 0,0 18-3 0,17-18 6 15,-17 0 2-15,0 19 4 0,16-19-2 16,-16 18 0-16,17-18-5 0,-17 10-1 0,16-1 1 15,1 19-4-15,-1-28 2 0,-16 19-1 16,17-19-1-16,-1 18 3 0,-16 1-3 0,0-19 2 16,33 9-1-16,-33 0-1 0,0-9 5 0,0 10 1 15,-33-10 5-15,33 0 0 0,0 9 0 16,-16-9-2-16,16 0-7 0,0-9-1 0,-17 9 2 16,17-10-4-16,-16 1-2 0,16 9 3 15,0-9-2-15,-17-10 2 0,17 1-3 0,0 18-2 16,0-19-2-16,0-9-11 0,17 9-21 0,-17 1-18 15,0-1-22-15,16 1-13 0,1-1 1 16,-17 0 10-16,16 10 11 0,17 0-37 0</inkml:trace>
  <inkml:trace contextRef="#ctx0" brushRef="#br0" timeOffset="41414.08">29170 4707 44 0,'0'0'38'0,"0"0"-16"0,0 0-8 0,0 0-6 15,0 0-1-15,0 0 3 0,0 0 0 0,0 0 0 16,0 18-2-16,0-18-3 0,0 0-3 16,0 0 0-16,33 19 0 0,-33-19-2 0,0 18 2 15,0-18 3-15,0 0-1 16,0 0 0-16,0 0 1 0,0 0 4 0,0 0 5 16,0 0 2-16,17 0-3 0,-17 0-6 15,0 0-3-15,0 0 0 0,16-18 0 0,-16 18 4 16,0-19 4-16,17 19 8 0,-17-18 5 0,0 18 5 15,0-19-4-15,0 0-2 0,0 10 1 16,0 0 5-16,0 9 1 0,0-9-7 16,0 9-8-16,17 0-4 0,-17 0-10 0,0 0-5 15,0 0 1-15,0 0 0 16,0 0 5-16,16 0-3 0,-16 9 1 16,0 0-1-16,17 0-7 0,-17 10-36 15,16-19-20-15,-16 0-8 0,17 0 4 0,-1 0 5 16,-16 0 12-16,17 0 9 0,-1 0 9 15,17 0 10-15,-33 0 9 0,0 0 8 0,17 0 5 16,-17 0 6-16,0-19 11 16,16 19 9-16,-16-9 13 0,0 9 14 0,0 0 1 15,0-9 2-15,0 9-7 0,0 0-9 0,0 0-12 16,0 0-18-16,0 0-5 0,0 0 1 16,17 0-6-1,-17 0-5-15,0 9-25 0,0-9-21 16,0 0-24-16,17 0-3 0,-17 0 8 15,16 0 14-15,-16 0 13 0</inkml:trace>
  <inkml:trace contextRef="#ctx0" brushRef="#br0" timeOffset="41547.64">29600 4660 55 0,'0'-9'64'0,"0"9"13"0,0 0 4 0,33 0 1 16,-33 0 2-16,0 0-11 0,0 0-7 16,0 0-12-16,0 0-17 0,0 0-21 0,0 0-7 15,0 0-8-15,0 0 3 0,0-9-9 16,0 9-28-16,0 0-55 0,0 0-42 0,0 0-15 15,17 0 17-15</inkml:trace>
  <inkml:trace contextRef="#ctx0" brushRef="#br0" timeOffset="41713.87">29848 4642 176 0,'0'0'138'0,"0"0"-5"0,0 0-1 15,0 0 10-15,0-19 21 0,0 19 10 0,0 0-30 16,0 0-34-16,0 0-48 0,0 0-28 15,0 0-20-15,17 0-2 0,-17 0-9 0,0-19-5 16,0 19-34-16,16 0-67 0,-16 0-59 16,17 0-30-16,-1 0-11 0,1-18 16 0,0 18 23 15,-1 0 35-15,1 0 29 0,-1-19-38 16</inkml:trace>
  <inkml:trace contextRef="#ctx0" brushRef="#br0" timeOffset="41830.25">30113 4567 24 0,'16'0'60'0,"-16"0"20"0,17 0 19 0,-17-18 19 16,0 18-1-16,0 0-1 0,0 0 3 15,0 0-11-15,0 0-23 0,0 0-22 0,0 0-31 16,0 0-17-16,0 0-5 0,0 0-9 0,0 0-57 16,0 0-73-16,0 0-97 0,0 0-25 15</inkml:trace>
  <inkml:trace contextRef="#ctx0" brushRef="#br0" timeOffset="43878.15">26028 5637 46 0,'0'0'19'0,"0"0"-9"0,0 0-3 15,0 0-2-15,-16 0 0 0,16 0-2 16,0 0-1-16,0 0 2 0,0 0 0 16,0 0 1-16,0 18-2 0,0-18 2 0,0 0 3 15,16 0 5-15,-16 0 4 0,0 0 6 0,0 0 1 16,0 0 5-16,17 0 0 0,-17 0 2 15,0 0-4-15,16 0 4 0,-16 0-2 0,17 0 3 16,0 0 0-16,-1 0 1 0,1 0 3 0,-1 0-3 16,1-18-1-16,16 18 4 0,0 0-7 15,-17 0-5-15,17 0 0 0,17-19-4 0,-17 19 4 16,0-9-5-16,17 9-1 0,-17-9-4 16,16 9-2-16,-15 0 2 0,15-10 1 0,1 10-2 15,-17 0-1-15,0 0 7 0,17 0-6 16,-17 0-1-16,0-18 2 0,16 18 1 0,-16 0-5 15,0 0 0-15,17 0 1 0,-17-19 0 0,17 19 0 16,-17 0 5-16,0 0-4 0,16-18-4 16,-15 18 1-16,32 0 3 0,-50 0 0 0,34-19-5 15,-17 19 8-15,17 0-6 0,-17 0 10 16,0-19-9-16,0 19-3 0,16-9 7 0,-16 9 4 16,0-9-3-16,1 9-5 0,-1-10 5 0,-17 10 4 15,17 0-4-15,0 0-4 0,0-18 2 16,0 18 1-16,1 0 0 0,-1-19-7 0,0 19 6 15,0 0 8-15,16-18-6 0,-16 18-2 0,1 0 8 16,15 0-1-16,-16-19 0 0,17 19-6 16,-17 0 9-16,16 0 0 0,-15-19 13 0,15 19 4 15,1-9-14-15,-17 9 6 0,16-9 0 16,-15 9-1-16,-1 0 6 0,16-9 0 0,-16 9-4 16,33 0 2-16,-49 0 21 0,33 0-24 15,-1-19 3-15,-16 19 8 0,33 0-14 0,-33 0-4 16,17-19 2-16,0 19-27 0,-1 0 0 15,1-18 0-15,0 18 0 0,-1 0 0 0,1 0 0 16,-1-19 0-16,1 19 0 0,0-9 0 0,-17 9 0 16,16-10 0-16,1 10 0 0,-17-9 0 0,17 9 0 15,-17 0 0-15,16 0 0 0,-16-9 0 16,17 9 0-16,-17-9 0 0,17 9 0 16,-17 0 0-16,16 0 0 0,-16 0 0 0,17-19 0 15,-17 19 0-15,17 0 0 0,-17 0 0 0,0-19 0 16,0 19 0-16,0 0 0 0,0 0 0 0,0-18 0 15,0 18 0-15,0 0 0 0,0 0 0 16,0-19 0-16,0 19 0 0,-16-9 0 0,16 9 0 16,-16-9 0-16,16 9 0 0,-17-10 0 15,17 10 0-15,-16-9 0 0,-1 0 0 0,1 9 0 16,16 0 0-16,-17 0 0 0,1-19 0 0,0 19 0 16,-1 0 0-16,17 0 0 0,-16-19 0 15,-1 19 0-15,1 0 0 0,-1 0 0 0,1 0 0 16,-1 0 0-16,1 0 0 15,-1 0 0-15,-16-18 0 0,17 18 0 0,0 0 0 16,-1 0 0-16,1 0 0 0,-1 0 0 16,1 0 0-16,-1 0 0 15,1 0 0-15,-1 0 0 16,-16 0-134 0,-16 0-137-16,16 0-46 0,0-19-23 0,-17 19 18 15,1-9 45-15</inkml:trace>
  <inkml:trace contextRef="#ctx0" brushRef="#br0" timeOffset="44678">26607 5935 63 0,'0'0'71'0,"0"0"-13"16,0 0-19-16,0 0-13 0,0 0-4 0,0 0-1 16,0-19-4-16,17 19-5 0,-17 0-5 15,33 0 0-15,-33 0-3 0,0 0-4 0,16 0 2 0,-16 0-1 16,17 0 2-16,-17 0 3 0,16 19-2 16,-16-19 0-16,17 18 3 0,-17-18 2 0,0 9 0 15,0 1 1-15,0-1 0 0,0 10-2 16,0-1-3-16,0-18 2 0,0 19-1 0,0-19 11 15,0 18 4-15,16-18 8 0,-16 10 7 16,17-1 15-16,-17 0 9 0,17 1 1 0,-1-10-3 16,-16 9-17-16,17 10-9 0,-1-19-14 15,1 0-6-15,-17 18-5 0,33-18-5 0,-33 0 6 16,0 19 0-16,0-19 0 0,0 0-5 0,0 18 4 16,0-18-1-16,0 0-1 0,-33 10-5 15,16-1 5-15,1 0-5 0,-1 1 4 0,1-10-8 16,-1 9-19-16,0-9-41 0,1 18-38 0,-17-18-43 15,16-18-28-15,1 18 4 0,16-9-87 16</inkml:trace>
  <inkml:trace contextRef="#ctx0" brushRef="#br0" timeOffset="44993.25">27021 5935 109 0,'0'0'44'0,"0"0"-22"0,16 0-12 15,-16 0-4-15,0 0 7 0,0 18 11 16,17-18 5-16,-17 0-2 0,33 9 0 0,-33 1 1 16,0-1-4-16,0 10-8 0,16-19-8 0,-16 18-1 15,17 1-4-15,-17-19 2 0,16 18-5 0,-16-18 0 16,0 10 4-16,0-1-1 0,0 0-6 16,-16 1-13-16,16-10-11 0,-17 0-10 15,1 0 1-15,16 0 6 0,-33 0 14 16,16 0 10-16,1-10 0 0,-1 10 6 0,17-9-2 15,-17-10 8-15,17 19 8 0,-16-18 9 0,16-1 2 16,0 1 1-16,16-10 2 0,-16 9-2 16,0 1-3-16,17-1 2 0,0 19-5 0,-1-19-5 15,1 1-7-15,16 18-2 0,-33-19-1 16,16 10-2-16,17 0-5 0,-16-1 2 0,-1 10-38 16,1-18-42-16,-1 18-34 0,1-19-5 15</inkml:trace>
  <inkml:trace contextRef="#ctx0" brushRef="#br0" timeOffset="46325.81">28889 5693 153 0,'0'0'84'0,"0"-19"-35"0,0 19-10 16,0-19 7-16,-16 19 23 0,16-18 9 0,0 18-13 16,0 0-28-16,0-19-14 0,0 19-13 0,-17 0-3 15,17 0-5-15,-16 0-5 0,-1 0 5 16,1 0-4-16,-1 0 4 0,0 19-2 0,17-19 3 16,-33 18-7-16,17-18 4 0,-1 19-2 15,17-19 2-15,-16 19 0 0,16-1-3 16,-17-18 7-16,17 10-4 0,0-10 3 0,17 9 4 15,-17-9-4-15,0 9 6 0,16-9 1 16,-16 0 7-16,17 0-1 0,-1 0 6 0,17 0-3 16,-33-9 1-16,0 9-4 0,17 0 1 0,-17 0 7 15,17-9-6-15,-1 9 0 0,-16 0 2 16,17-10-5-16,-17 10-7 0,16 0 1 0,-16 0-2 16,0 0-1-16,0 10-1 0,0-10-1 15,0 9 3-15,0 0-5 0,0 10 0 0,0-19-2 16,0 18 2-16,0-18 1 0,0 19-5 0,0-19 6 15,0 19-3-15,0-1-1 0,0-18 0 16,0 10 0-16,0-1-29 0,0 0-55 0,0 10-52 16,0-19-34-16,0 0-4 0,0 0 22 0,0 0-71 15</inkml:trace>
  <inkml:trace contextRef="#ctx0" brushRef="#br0" timeOffset="46709.57">29154 5655 132 0,'0'0'82'0,"0"0"-23"0,0-18-13 16,0 18-2-16,0 0 2 0,0-19-9 15,-17 19-12-15,17 0-15 0,0 0-1 0,-16 0-7 16,-1 0-1-16,17 19 1 0,-16-19-2 16,16 0 1-16,-17 18 2 0,17-18-3 0,0 19 4 15,0-19-1-15,0 19 8 0,0-19 9 16,17 18 12-16,-17-18 8 0,16 19 0 15,-16-10-8-15,17 10-5 0,-1-1-4 0,1-18-12 16,-17 19-7-16,16-19 4 0,17 19-3 0,-33-19-2 16,0 0 3-16,0 0 5 0,0 18 1 0,0-18 2 15,0 0 3-15,-33 0 1 0,33 0 2 16,-16 0 0-16,-1 0-1 0,1 0 3 0,16 0 16 16,-17 0 12-16,1 0 4 0,16-18-5 15,-17 18-14-15,17-19-12 0,0 19-8 0,0-19-9 16,0 19-6-16,0-18 2 0,17-1 0 0,-17 10-7 15,16 0-18-15,1-1-28 0,-1 10-28 16,1-18-20-16,-1 18-19 0,17-19-17 0,-16 19-4 16,-1-19 2-16,1 19 12 0,0 0 17 15,-1 0-63-15</inkml:trace>
  <inkml:trace contextRef="#ctx0" brushRef="#br0" timeOffset="47209.57">29435 5758 123 0,'0'0'140'0,"-17"0"-44"0,17 0-33 0,0 0-5 16,0 0 14-16,0 0 23 0,0 0 6 15,0 0-42-15,0 0-32 0,0 0-11 0,0 0-9 16,17 0-7-16,-17 0-35 0,0 0-37 16,16 0-38-16,-16 0-27 0,0 0-6 0,0 0 14 15,0 0 24-15</inkml:trace>
  <inkml:trace contextRef="#ctx0" brushRef="#br0" timeOffset="47375.8">29584 5730 69 0,'0'0'49'0,"0"-9"-22"0,-17 9-14 0,17 0-6 0,0-10-6 16,0 10 1-16,0 0-10 0,0 0-17 16,0 0-14-16,0 0-4 0</inkml:trace>
  <inkml:trace contextRef="#ctx0" brushRef="#br0" timeOffset="47508.18">29716 5711 56 0,'0'0'51'0,"0"0"3"0,0 0-4 0,0 0 1 15,0 0-5-15,0 0-6 0,0 0-11 0,0 0-12 16,0 0-11-16,0 0-3 0,0 0 0 16,0 0-24-16,0 0-25 0,0 0-24 15,0 0-12-15,0 0 3 0</inkml:trace>
  <inkml:trace contextRef="#ctx0" brushRef="#br0" timeOffset="48357.84">29865 5349 63 0,'0'0'49'0,"0"0"3"15,0 0 3-15,0 0 11 0,0-19 3 0,0 19-4 16,-17 0-17-16,17 0-18 0,0 0-13 0,0 0-13 15,0 0 0-15,0 19-2 0,0-19-1 16,0 0 1-16,0 9 0 0,0 0 15 0,17 19 12 16,-17-9 17-16,0-1 17 0,0 1-5 0,0-1 0 15,16 1-3-15,-16 9 6 0,0-9-10 16,17 18-11-16,-17-19-14 0,0 1-8 0,16 9-1 16,-16-10 0-16,0 1-5 0,17 0-5 15,-17-1-1-15,0 1-1 0,0 9-7 0,17-28 6 16,-17 18-4-16,0-18 0 0,0 19 3 0,0-19 0 15,0 0-1-15,0 19-2 16,0-19 4-16,0 0-1 0,0 0 0 16,0 0-1-16,0-19-55 0,0 19-66 15,0 0-64-15,0 0-46 0,0-19 10 0,0 19-112 16</inkml:trace>
  <inkml:trace contextRef="#ctx0" brushRef="#br0" timeOffset="49041.05">30411 5432 95 0,'0'0'31'0,"0"-18"-13"0,0 18-1 0,-17 0 8 16,17-19 1-16,0 19-5 0,-17 0-11 15,17 0-5-15,-16 0-1 0,-1 0-4 0,1 0 2 16,16 0 3-16,-17 19 1 0,1-19 2 16,16 0-1-16,-17 18-2 0,17-18 2 15,0 19 9-15,0-19 14 0,0 18 19 0,0-8 14 16,0 8 2-16,17 1-5 0,-1-19 1 0,1 19-14 16,-1-1-3-16,1-18-14 0,-1 19-9 15,1-19-6-15,-17 18-4 0,17-18-1 16,-1 10-4-16,1-10-1 0,-17 9-5 0,16 0 4 15,-16-9 3-15,0 19-3 0,0-19 0 16,0 0 4-16,-16 0 4 0,16 0-5 16,-17 0-2-16,17 0 1 0,-16 0 1 0,-1 0-4 15,0 0 1-15,17 0 2 0,-16-19 7 16,16 19 5-16,0-9-4 0,-17 0-2 0,17 9-3 16,0-10-2-16,0-8-10 0,0 18 1 0,0-19-2 15,0 19 2-15,0-18-11 0,17-1-24 16,-17 19-24-16,16-19-30 0,1 10-38 0,-17 0-22 15,17-1-1-15,-1 10 18 0</inkml:trace>
  <inkml:trace contextRef="#ctx0" brushRef="#br0" timeOffset="49423.17">30758 5395 87 0,'0'0'60'0,"-17"0"-26"0,17 0-7 0,0-19-5 16,-16 19 8-16,-1 0 6 0,17 0-9 0,-16 0-9 16,-1 0-6-16,1 0 2 0,16 0-5 15,-17 19-3-15,1-19 2 0,16 0-2 0,-17 0-1 16,17 19-1-16,0-19 3 0,-17 18-4 16,17-18 11-16,0 19 2 0,17-19 18 0,-17 18 11 15,0-8 7-15,17-1-7 0,-17 19-12 0,16-28 5 16,1 19-17-16,-17-1-1 0,16-18-10 15,1 19-1-15,-17-19-4 0,0 18-1 0,16-18 3 16,-16 0-2-16,0 10 1 0,0-10 1 16,0 0 8-16,0 9-1 0,0-9 6 0,0 0 1 15,-16 0-6-15,16 0-5 0,-17 0-3 16,17 0-2-16,0-9-5 0,-16 9 3 0,-1-10 0 16,17 10-3-16,0-18 4 0,-16 18-8 0,16-19-5 15,0 19-20-15,0-18-28 0,0-1-27 16,0 0-23-16,16 1-12 0,1 8-1 0,-17-8 11 15,16 18 17-15,1-19 16 0</inkml:trace>
  <inkml:trace contextRef="#ctx0" brushRef="#br0" timeOffset="49775.42">30923 5497 101 0,'0'0'71'0,"-16"0"-14"0,16 0-6 15,0 0 8-15,0 0 17 0,0 0 10 0,0 0-5 16,0 0-21-16,0 0-21 0,0 0-18 0,0 0-11 16,0 0-7-16,16-9-3 0,-16 9-13 15,0 0-52-15,0 0-55 0,17 0-37 0,-17 0 4 16</inkml:trace>
  <inkml:trace contextRef="#ctx0" brushRef="#br0" timeOffset="49939.25">31089 5469 112 0,'0'0'114'0,"0"0"-30"15,0-18-20-15,-17 18-10 0,17 0-2 16,0 0-18-16,0 0-13 0,0 0-14 0,0-19-15 15,17 19-38-15,-17 0-34 0,16 0-30 16,-16 0-1-16,17 0-74 0</inkml:trace>
  <inkml:trace contextRef="#ctx0" brushRef="#br0" timeOffset="50105.78">31353 5414 52 0,'0'0'82'0,"0"0"0"0,0 0-9 15,0 0 3-15,0 0 1 0,0 0-1 16,0 0-13-16,0 0-25 0,0 0-21 16,0 0-5-16,0 0-18 0,0 0-32 15,0 0-42-15,0 0-39 0,17-19-11 0,-17 19 13 16</inkml:trace>
  <inkml:trace contextRef="#ctx0" brushRef="#br0" timeOffset="50239.18">31502 5395 73 0,'0'-19'79'0,"0"19"-2"0,0 0 0 16,0 0-12-16,0 0-15 0,0 0-19 15,0-9-17-15,0 9-6 0,0 0-4 0,0 0-8 16,-17 0-43-16,17 0-42 0,0 0-24 16,0-9 8-16</inkml:trace>
  <inkml:trace contextRef="#ctx0" brushRef="#br0" timeOffset="51638.17">29518 5469 59 0,'0'0'53'16,"0"0"-13"-16,0 0-8 0,0 0-4 15,0 0-5-15,0 0-3 0,0 0-6 0,0 0-7 16,0 0-3-16,0 0 1 0,0 0 0 0,0 0 1 16,0 0 3-16,0 10 6 0,0-1 0 15,0-9 2-15,16 9 3 0,-16 10 1 16,0-19 11-16,0 0 11 0,17 19 4 0,-17-19-1 16,0 0-1-16,0 18-1 0,16-18 14 0,-16 0 21 15,0 0 25-15,0 0 29 0,0 0 14 16,0 0 7-16,0 0 13 0,0-18-14 0,17 18-18 15,-17 0-29-15,0 0-38 0,0-19-22 16,16 19-20-16,-16-19-5 0,33 10-21 0,-33 0 0 16,0-1 0-16,0-8 0 0,17-1 0 0,-17 19 0 15,16-18 0-15,1-1 0 0,-1 19 0 16,-16-19-13-16,17 10-64 0,0-9-61 0,-1 18-47 16,1 0-41-16,-1-19-27 0,1 19-8 15,-1-19 5-15,17 19 27 0,-16 0 47 0</inkml:trace>
  <inkml:trace contextRef="#ctx0" brushRef="#br0" timeOffset="52305.28">31155 5293 22 0,'-17'18'20'0,"17"-18"-5"0,0 0 4 0,0 0 8 15,0 19 7-15,0-19-1 0,0 0-6 16,0 0-4-16,0 0 7 0,0 19 8 0,0-19 8 15,0 0 13-15,0 0 12 0,0 0 13 16,0 0 20-16,17 0 16 0,-17 0 1 0,0 0-2 16,16 0-9-16,-16 0-6 0,17 0-23 15,-1-19-19-15,1 19-15 0,-1-19-6 0,1 19-4 16,-1-18-18-16,1 18-1 0,0-19-10 16,-1 0 0-16,1 10-4 0,-1 0-3 0,1 0 3 15,-1 9-4-15,-16-19-3 0,17 19-3 16,-17-19-41-16,16 19-46 0,-16 0-40 0,0 0-29 15,17 0-19-15,-17 0-18 0,0-18 3 0,16 18 21 16,-16 18 34-16,0-18 37 0</inkml:trace>
  <inkml:trace contextRef="#ctx0" brushRef="#br0" timeOffset="53238.33">29567 5962 146 0,'0'0'68'16,"0"0"-33"-16,-16-9-18 0,16 9-8 16,0 0-6-16,0 0-1 0,0 0-6 15,0 0-18-15,0 0-13 0,0 0-13 0,0-18-10 16,0 18-52-16</inkml:trace>
  <inkml:trace contextRef="#ctx0" brushRef="#br0" timeOffset="55085.54">28294 4409 5 0,'0'0'10'0,"0"0"9"0,0 0 0 0,0 0-3 16,0-9-2-16,-17 9-1 0,17 0-2 15,0 0-4-15,0 9-1 0,0-9-3 16,0 0 0-16,0 0 2 0,0 0 1 0,0 9 4 15,0-9 4-15,0 0 6 0,0 10 3 0,17-10 3 16,-17 18 8-16,16-18 10 0,-16 0 6 0,33 0 3 16,-33 19 1-16,17-19 0 0,0 0-6 15,16 0-2-15,0 0-7 0,0 0-10 0,0 0-3 16,16 0-8-16,-15-19-5 0,-1 19 2 0,16 0 1 16,1-18-4-16,16 8 0 0,-16 1 3 15,16 9-2-15,16-9 3 0,-15 9-2 16,-1 0 8-16,16-19-1 0,-15 19 4 0,-1-18-5 15,16 18-1-15,-32 0-3 0,33-19 2 0,-1 19-6 16,-32-19-1-16,16 19 0 0,0-18-2 16,0 8 3-16,17 1-2 0,-17 9 4 0,-16-9-5 15,16 9-2-15,0 0 1 0,-16-19-4 16,16 19 2-16,-17 0-1 0,1-18 4 16,0 18-9-16,-17 0 4 0,16 0 3 0,-16-19-3 0,17 19 4 15,-17 0 7-15,17 0-6 0,-17-19-8 16,0 19 12-16,16-18 2 0,-15 18-5 15,-1-10 3-15,0 10 6 0,-17-9 2 0,17 9 9 16,-16 0 11-16,16-9-2 0,-17 9 0 0,1 0 1 16,0 0-1-16,-17 0 10 0,16 0-5 15,-16-19 3-15,17 19-13 0,-17 0 4 0,16 0-7 16,-16 0 8-16,0 0-6 0,0 0 3 16,0 0 0-16,0 0-7 0,0 0-1 0,0 0-7 15,0 0-11-15,0 0 5 0,0 0-2 16,0 0-8-16,0 0 0 0,0 0 6 0,0 0 1 15,0 0-14-15,0 0 4 16,0 0-1 0,0 0 6-1,0 0-3 1,0 0-6-16,0 0 3 0,0 0 5 16,0 0-8-16,0 0-2 0,0 0 11 15,0 0-10-15,0 0 8 0,0 0-9 0,0 0 2 16,0 0-1-16,0 0 5 15,0 0-7-15,0 0 2 16,-16 0-2-16,16 0 3 0,0 0 7 0,0 0-10 16,0 19-3-16,0-19 12 0,-17 0-4 0,17 9 0 15,0 0 0-15,0 1 0 0,0 8-4 16,0-18 1-16,-16 19 0 0,16-19 5 16,0 19 1-16,0-1-1 0,0 1-2 0,0-10-6 15,0 0 6-15,0 19 0 0,0-9-3 0,0 0 9 16,16-1-8-16,-16 1 2 0,0-1 0 15,0 10 0-15,17-9-6 0,-17-1 13 0,16 1-5 16,-16 9-6-16,0-9 1 0,0 18 6 0,17-19-1 16,-17 1-7-16,16 9 7 0,-16 9 4 15,17-18-8-15,-17-1-2 0,0 1 2 16,16-1 10-16,-16 1-5 0,0 9-8 0,17-28 3 16,-17 19 3-16,0-1-3 0,0-18 2 0,0 19 3 15,0-19-3-15,0 9-2 0,0-9 5 16,0 0-1-16,0 9-2 0,-17-9 2 15,17 10 8-15,0-10-9 0,0 0-3 16,0 9 2-16,-16-9 4 0,16 0 2 0,-17 0-3 16,17 0-8-16,-16 9 1 0,-1-9 12 15,1 0-5-15,-1 19-3 0,1-19 6 0,-1 0-11 16,0 0 5-16,-16 0 3 0,17 0-5 0,-1 19 0 16,-16-19-3-16,17 0 7 0,-17 0-2 15,16 0-2-15,-16 0 9 0,16 18-2 16,-16-18-4-16,0 0-5 0,0 0 4 0,0 0 0 15,0 0 0-15,-16 19 0 0,-1-19-4 0,17 0 5 16,-17 0-5-16,1 0 6 0,-1 9 3 16,-16-9-5-16,0 9 0 0,0 1 0 0,-1-10 0 15,1 9 0-15,-16 0-3 0,15 10 3 16,-15-19 6-16,16 18-12 0,-1-18 6 0,1 19 3 16,0-19-3-16,17 0 0 0,-18 19 0 0,1-19-2 15,17 9-1-15,-1 0 5 0,0 1-5 0,17-10 3 16,-33 9 2-16,33 0-2 0,-16 10 0 15,15-19 7-15,1 0-7 0,0 18-2 0,0-18 5 16,0 0-3-16,17 0-2 0,-1 0 4 16,-16 19-7-16,17-19 5 0,-1 0 0 0,0 0 0 15,17 0 2-15,0 0 0 0,-33 0-1 0,17 0-3 16,-1 0 4-16,17 0-5 0,-16 0-2 16,16 0 0-16,-17 0 14 0,17 0-7 0,0 0 0 15,-16 0-2-15,16 0-3 0,-17 0-2 16,1 0 0-16,16 0 14 15,0 0-11-15,-17 0 4 0,1 19-6 16,16-19-3-16,-17 0 15 0,17 0-4 16,-17 0-9-16,17 0 2 0,0 0 5 15,0 0 1-15,0 0-1 0,0 0-10 16,0 0 5-16,-33 0-8 16,33 9-33-16,0-9-15 0,0 0-7 0,0 0-4 15,0 0-12-15,0 0-9 0,0 0-9 0,0 0-15 16,0 0-3-16,0 0-2 0,0 0-7 15,0 0 7-15,0 0 7 0,0 0 8 0,33 0 2 16,-33 0 2-16,0 0 3 0,0-9 10 0,0 9 14 16,0 0 12-16,0 0 10 0,0 0 6 15</inkml:trace>
  <inkml:trace contextRef="#ctx0" brushRef="#br0" timeOffset="56167.65">28492 5590 11 0,'0'0'21'0,"0"-18"0"0,0 18-1 16,0 0-1-16,0 0 0 0,0 0 1 0,0 0 1 15,0 0 4-15,0 0 0 0,0 0-1 16,0-19-4-16,0 19-3 0,0 0 0 16,0 0 0-16,0 0 1 0,0 0 1 0,0 0 3 0,0 0 0 15,0 0-3-15,0 0-1 0,0 0-5 16,0 0-3-16,0 0-3 0,0 0-4 15,0 19 3 1,0-19 2-16,0 18 5 0,0-18 0 16,0 10 1-16,0 8 5 0,0 1 9 0,0-1-3 15,17 1-2-15,-17 0 5 0,0 9-1 0,16-10-9 16,-16 19-1-16,0-18-3 0,33 0 4 16,-33 9-1-16,0 9-1 0,0-19 1 15,0 20-4-15,0-20 2 0,17 10 11 0,-17 9-2 16,0-18-1-16,0 9-4 0,0-10 3 0,0 20-10 15,0-20 6-15,0 1-5 0,17-1 2 0,-17-8-6 16,0 8 2-16,0 1-2 0,0-1 1 16,0 1-5-16,0-19-3 0,0 19-2 0,0-19 6 15,0 0-4-15,0 18 1 0,0-18-1 0,0 0-2 16,16 0 1-16,-16 0 1 16,0 0 4-16,0 0-3 0,0 0 0 0,0 0-17 15,0 0-45-15,-16 0-42 0,16-18-31 16,0-1-27-16,0 19 0 0,0-19 17 0,-17-18 28 15</inkml:trace>
  <inkml:trace contextRef="#ctx0" brushRef="#br0" timeOffset="58099.23">28343 5572 7 0,'0'0'8'0,"0"-19"9"0,0 19 5 0,0 0 0 16,0-18-2-16,0 18-4 0,0 0 0 0,0 0 4 16,0 0 4-16,0-19 0 0,0 19 1 0,0 0 3 15,0 0 0-15,0 0 3 0,0 0-2 16,0 0 4-16,0 0-7 0,0 0-4 15,0 0-8-15,0 0-3 0,17 0 3 0,-17 0 6 16,33-19 7-16,-16 10 9 0,-1 9-2 16,17-9 1-16,0-1-2 0,0 10-3 0,17-18-4 15,-17 18-8-15,17-19 7 0,-1 19-4 0,17-18 5 16,-16 18 2-16,16-19 0 0,0 19-2 16,0 0-1-16,1-19 4 0,15 10-4 0,1 0 6 15,-17 9-9-15,0-9 2 0,17 9-7 0,-17 0 1 16,0-19-8-16,17 19-6 0,-17 0 4 15,0-19-1-15,17 19-7 0,-17-18 6 16,0 18-6-16,0-19 4 0,0 0 0 0,1 10-4 16,-18 0 3-16,17 0 0 0,-16-10-3 0,0 19 0 15,-1-19 0-15,1 19 2 0,-1-18-2 0,-15 18 0 16,15-19-3-16,-16 10 3 0,17 0-3 16,-17 9 3-16,16-10 3 0,-15 1-3 15,-1 9-2-15,16-9 6 0,-16 9 0 0,0 0-7 16,0-19 3-16,1 19 0 0,-1 0 0 0,0 0 5 15,0-19-2-15,0 19 7 0,0 0 0 16,-17 0 3-16,18 0 0 0,-1 0-1 0,-17-18 1 16,17 18-8-16,-16 0 2 0,-1 0 2 15,17 0-4-15,-16 0 1 0,16 0 5 0,-17 0-4 16,1 0 1-16,16 0 6 0,-16 0 3 16,-1-19-1-16,17 19 4 0,-16 0 7 0,-1 0 1 15,-16 0 7-15,17 0-8 0,-1 0-5 16,1-9 4-16,-1 9 3 0,-16 0 5 0,17-9-7 15,0 9-14-15,-17 0 10 0,16-10-10 0,-16 10-5 16,17 0 0-16,-17 0-4 0,16-9 1 16,-16 9-3-16,0 0 2 0,17 0-4 15,-17 0 5-15,16 0-7 0,-16-9-3 0,17 9 7 16,-17 0-4-16,16 0 2 0,-16 0 0 16,0 0-3-16,0 0 1 0,17 0 5 15,-17 0-1-15,16 0 1 0,-16 0-9 16,0 0 4-1,0 0 6-15,0 0-11 0,0 0 2 16,0 0 3-16,0 0 9 0,0 0-5 16,0 9 3-16,0-9-8 0,0 9 6 15,0 1-3-15,0-1 4 0,0-9-1 16,0 28-5-16,0-28-1 0,0 18 8 0,0 1-8 16,0 0 5-16,0-10-5 0,0 10 3 15,0-1 2-15,0 1-6 0,0-1 1 0,0 1 9 16,0 0-4-16,0 8 0 0,17-8-5 15,-17 18 1-15,0-18 2 0,16 0 0 0,-16 8 3 16,0 11 4-16,17-20-10 0,-17 19 3 0,0-18-3 16,17 9 5-16,-17 9 3 0,0-18-7 15,0-1 4-15,16 10-2 0,-16-9 5 0,0 18-11 16,0-18 4-16,0-19 4 0,0 18-2 16,0-8 1-16,0-1-1 0,0 0 0 0,0 10 3 15,0-19 1-15,0 0-1 16,0 18 0-16,0-18-8 0,0 0 8 15,-16 0 1-15,16 0 3 0,0 0-2 16,0 0-3-16,-17 0 1 0,17 0-1 16,-17 0 1-16,17 0-7 0,-16 0 9 15,-1 0-3-15,1 0-6 0,-1 0 4 0,1 19 6 16,-1-19-6-16,-16 0 0 0,17 0-3 0,-1 0 3 16,-16 0 0-16,0 0 0 0,16 0 0 15,-16 0 3-15,0 0-8 0,0 0 5 16,0 0 0-16,0 0 7 0,-17 19-14 0,17-19 11 15,0 0-2-15,0 0-9 0,0 0 13 0,-16 0-4 16,-1 0-4-16,17 18 2 0,-17-18-6 16,1 0 3-16,-18 0 5 0,18 0-7 0,-1 10 1 15,-16-10 4-15,16 9 2 0,-16-9-5 0,0 9-2 16,17 10 3-16,-18-19 2 0,18 0 0 0,-1 0-4 16,1 18 4-16,-1-18 1 0,0 19-1 15,1-19 0-15,-1 19 3 0,1-19-3 0,-1 0 4 16,17 18-4-16,-17-18 5 0,17 0-11 15,0 9 3-15,0-9 0 0,0 10 6 0,0-10-1 16,0 9 0-16,0-9-5 0,0 0 3 0,16 19 8 16,-16-19-10-16,0 0 0 0,0 0 4 15,16 0-2-15,-16 0-7 0,0 18 7 0,0-18-2 16,0 0 2-16,0 0 0 0,0 0 5 0,-17 0-8 16,17 0 3-16,0 0 0 0,-16 19 5 15,16-19-4-15,-17 0-5 0,33 0 9 0,-49 0-5 16,33 18-5-16,0-18 0 0,0 0 5 15,0 0 0-15,16 0-2 0,-16 0 7 0,17 10-9 16,-17-1 0-16,16-9 7 0,1 0-3 0,-1 9 0 16,1-9 8-16,16 0-16 0,-17 0 8 15,1 10 3-15,16-10-2 0,-17 0-3 0,0 0 2 16,17 9 3-16,0-9-1 0,0 19-7 0,-33-19 9 16,17 0-8-16,16 0 9 0,-17 0-3 15,17 0-8-15,-16 0 7 0,16 0 4 0,-17 0-9 16,17 0 7-16,0 0-2 0,0 0-3 0,-16 0 2 15,16 0-2-15,0 0 0 0,-17 0 3 16,1 0-1-16,16 18-4 16,0-18 7-16,-17 0-3 0,17 0 4 15,-16 0-2-15,16 0 0 0,0 0-8 16,0 0 3-16,0 0 6 16,-17 0-1-16,17 0-4 0,0 0-1 0,0 0 6 15,0 0-6-15,0 0 5 0,0 0-8 16,0 0 8-16,0 0-4 15,0 0 7-15,0 0-4 0,0 0-4 16,0 0 7-16,0 0-2 0,0 0 1 16,0 0 0-16,0 0 3 0,17 0 4 15,-17 0-5-15,0 0 1 0,0 0 9 0,0 0-4 16,0 0 1-16,0 0-5 0,0 0-9 16,0 0 3-16,0 0 7 0,0 0-10 15,0 0 4-15,0 0-5 0,0 0 5 16,0 0 3-16,0 0-9 15,0 0 7-15,0 0 3 0,0 0-13 0,0 0 9 16,0 0-4 0,0 19 3-16,0-19 2 0,0 0-1 15,0 0-1-15,0 0-1 0,0 0 5 16,0 0-2-16,0 0-6 0,0 0 1 16,0 0 6-16,0 0-9 15,0 0 13-15,0 0-6 16,0 0 0-16,0 0 7 0,0 0-7 15,0 0 2-15,0 0-2 0,0 0-6 0,0 0-5 16,0 0-25-16,-17 0-31 0,17 0-30 16,0 0-24-16,0 0-18 0,0 0-22 0,-17 0-13 15,17 0-10-15,0 0-4 0,0-19 6 0,0 19 21 16,-33 0 30-16</inkml:trace>
  <inkml:trace contextRef="#ctx0" brushRef="#br0" timeOffset="60031.16">29567 3897 4 0,'0'0'5'16,"0"0"4"-16,0 0 4 0,0 0-2 0,0 0-1 15,0 0-2-15,0 0-2 0,0 0 1 16,0 0 1-16,0 0 2 0,0 0-1 0,0 0 0 15,0 0-2-15,0 0 2 0,0 0-1 16,0 0 2-16,0 19 2 0,0-19-3 0,0 0 0 16,0 0-1-16,0 0 0 0,0 0-1 15,0 0-4-15,0 0 2 0,0 0-3 16,0 0-1 0,0 0 1-16,0 0-4 0,0 0 0 15,0 0 4 1,0 0 0-1,0 0-5-15,0 0 4 16,0 0 1 93,0 0-4-109,0 0 4 16,0 0-4 0,0 0 4-1,0 0-4 1,17 0 2 0,-17 0-5-1,0 0-10-15,0 0-9 0,0 0-7 16,0 0-3-16,0 0-5 0</inkml:trace>
  <inkml:trace contextRef="#ctx0" brushRef="#br0" timeOffset="60380.9">29633 4139 2 0,'0'0'3'0,"0"0"-1"16,0 0 4-16,0 0 0 0,0 0 1 0,0 0-1 15,0 0-2-15,0 0-3 0,0 0 0 16,0 0 0-16,0 0 0 16,0 0 1 15,0-18-2-15,0 18-4-16,0 0-2 0,0 0-3 15,0 0-11-15</inkml:trace>
  <inkml:trace contextRef="#ctx0" brushRef="#br0" timeOffset="60880.25">29666 4139 16 0,'0'0'16'0,"0"0"1"15,0 0-1-15,0 0 3 0,0 0 4 0,0 0-1 16,0 0-3-16,0 0-1 0,0-18-6 15,0 18-1-15,17 0-3 0,-17 0-3 0,0 0-2 16,0 0-1-16,0 0-1 0,0 0-3 47,0 0-3-47,0 18-6 0,0-18-8 0,0 0-6 16,0 0-9-16,0 0-3 0,0 0-34 15</inkml:trace>
  <inkml:trace contextRef="#ctx0" brushRef="#br0" timeOffset="61413.14">29997 5311 1 0,'0'0'1'16,"17"0"0"-16,-17 0 1 15,0 0 1-15,0 0-4 16,0 0-2-1,0 0 0-15</inkml:trace>
  <inkml:trace contextRef="#ctx0" brushRef="#br0" timeOffset="63278.04">29485 6037 61 0,'-17'-19'60'16,"17"19"-10"-16,0 0-7 0,0 0 4 15,0 0 8-15,0 0 9 0,0 0 3 0,0 0-5 16,0 0-13-16,0 0-16 0,0 0-17 0,0 0-6 16,0 0-6-16,0 0 2 15,0 0 2-15,17 19 5 0,-17-19 1 0,0 18-2 16,16-18 1-16,-16 10-3 0,0-1 0 15,17 0 0-15,-17 1 5 0,0-1 2 0,16 10-4 16,-16-19 5-16,0 0-5 0,17 18 4 0,-17-18 5 16,0 0-11-16,0 19 6 0,0-19 3 15,16 0 8-15,-16 0 18 0,0 0 28 0,0 0 37 16,0 0 39-16,0 0 27 0,0 0 15 16,0 0-5-16,0 0-38 0,0-19-96 0,17 19-53 15,-17-18 0-15,0 18 0 0,16-28 0 0,-16 9 0 16,33 0 0-16,-33 1 0 0,0-1 0 0,17-18 0 15,-17 18 0-15,16-8 0 0,1 8 0 16,-17 0 0-16,16 19 0 0,-16-18 0 0,0-1 0 16,17 10 0-16,-17 0 0 0,0-1 0 15,17 10 0-15,-17 0-14 16,0 0-157-16,0 0-25 16,0 0-13-16,16 0-9 0,-16 0-3 0,0 0-3 15,17 0 9-15,-17 10 23 0,16-10 36 16,-16 0-73-16</inkml:trace>
  <inkml:trace contextRef="#ctx0" brushRef="#br0" timeOffset="64377.08">30377 5897 48 0,'0'0'38'15,"0"0"-8"-15,0 0-5 0,0 0-4 16,0 0-1-16,0 0 0 0,0 0 4 0,0 0-4 16,0 0-4-16,0 0-5 0,0 0-4 0,0 0 3 15,0 0 6-15,17 0 7 0,-17 0 6 16,0 19 2-16,0-19 7 0,0 0-1 0,0 19-2 16,0-1 6-16,0-18-1 0,17 9-5 15,-17 1 1-15,0 18 5 0,16-28 2 0,-16 18 1 16,0-18-8-16,0 19 2 0,0-19-2 0,17 0-1 15,-17 0-3-15,0 18-3 0,0-18 5 16,0 0 4-16,16 0 21 0,-16 0 25 0,0 0 30 16,0 0 38-16,0 0 28 0,0 0 4 0,0 0-12 15,17 0-127-15,-17-18-45 0,16 18 0 16,-16-19 0-16,17 19 0 0,-1-18 0 0,1-1 0 16,-1 0 0-16,1 10 0 0,-1-9 0 0,1-1 0 15,0 0 0-15,-1 1 0 0,1-1 0 16,-1 1 0-16,1 8 0 0,-1-8 0 0,1 18 0 15,-1-19 0-15,1 19 0 0,-17-19 0 16,16 19 0-16,1 0 0 0,-1 0 0 16,1-18 0-16,-1 18 0 15,-16 0-88-15,0 0-110 16,17 0-21-16,-17 0-10 0,0 18-9 0,0-18-1 16,17 0 17-16,-17 0 25 0,0 0 36 15,0 0 39-15</inkml:trace>
  <inkml:trace contextRef="#ctx0" brushRef="#br0" timeOffset="67624.45">14784 5916 7 0,'0'0'6'16,"0"0"-2"-16,-33 0 0 0,33 19 1 15,0-19 1-15,0 0 1 0,0 0-3 0,0 0 0 0,0 0 0 16,0 18 1-16,0-18 4 0,0 0 2 15,0 0 4-15,0 0-1 0,0 0 1 16,0 0 1-16,0 0 1 0,0 0-4 0,0 9-1 16,0-9 2-16,0 0 3 0,0 0 1 0,0 0 2 15,0 10-3-15,0-10-1 0,0 0 5 16,0 9 5-16,0-9 0 0,0 19-7 0,33-19 2 16,-33 0 10-16,0 18 2 0,33-18-5 0,-33 0-10 15,16 0-3-15,17 19 14 0,-16-19 4 16,-1 18-5-16,17-18-7 0,0 0-7 0,1 0-2 15,-1 10-2-15,0-10-3 0,0 9-3 16,16-9 1-16,-16 0-5 0,1 9 6 0,-1 1-6 16,0-10 0-16,0 0 0 0,16 9 0 0,-16-9 3 15,1 0 0-15,15 0-5 0,-16 0 2 16,33 0 0-16,-33 0 1 0,0 0-1 16,1 0 5-16,15 0-5 0,-16 0 3 0,33 0-3 15,-33 0 2-15,1 0-1 0,15 0-1 0,-16-9 4 16,33 9-1-16,-33 0-1 0,1 0 0 15,-1 0 3-15,16-10-2 0,17 10 4 0,-33 0 6 16,0 0-2-16,17 0-3 0,16-9-2 0,-33 9 0 16,0 0-3-16,17 0 4 0,0 0-7 15,-1 0 4-15,-16 0-4 0,0 0 1 0,17 0 0 16,-17 0-5-16,33 0 5 0,-33 0-4 0,0 0 7 16,0 0-7-16,0 0 6 0,17 0-3 15,-17 0 0-15,0 0-3 0,17 0 3 0,-17 0 3 16,33 0-1-16,-33 0-2 0,0 9 2 15,17-9-2-15,-1 0-2 0,1 0 5 0,-17 0-1 16,0 0-1-16,17 0-5 0,-17 0 5 0,33 0 1 16,-33 0-2-16,0 0 3 0,0-9 1 15,0 9-2-15,0 0-2 0,17 0 4 0,-17 0 1 16,0 0 2-16,0-9-4 0,0 9-5 16,17 0 8-16,-17 0-8 0,0 0 4 0,17 0-7 15,-17 0 9-15,0-10-2 0,33 10-1 0,-33 0-3 16,0 0 6-16,0 0-4 0,0 0 0 15,0 0 0-15,17 0-2 0,-17 0 2 0,0 0 2 16,0 0-1-16,17 0 3 0,-17 0-4 16,0 0 1-16,33 0-1 0,-49 0 4 0,32 0 4 15,-16 0-3-15,17 0-3 0,-17 0 2 0,0 0-4 16,17 0 4-16,-17 0-4 0,33 0 1 0,-33 0-1 16,-17 0 0-16,18 0 4 0,-1 0-2 15,0 0 1-15,0 0-6 0,0 0 3 0,0 0 0 16,-17 0-3-16,17 0 4 0,-16 0 2 15,16 0-1-15,-16 0 2 0,-1 0-2 0,34-18 5 16,-50 18 0-16,33 0 9 0,-33 0 0 0,16 0-2 16,1 0-3-16,-1 0 0 0,1-19 9 15,16 19-9-15,-16 0-2 0,-1 0-2 0,1 0 7 16,16 0-12-16,-33 0 4 0,33 0 8 16,-17 0-1-16,1 0-7 0,16-18 5 0,-16 18 2 15,16 0-6-15,0 0 15 0,0 0-10 0,0 0 0 16,0 0-3-16,0 0-2 0,0 0 0 15,0 0 0-15,17 0-4 0,-17 0 2 0,16 0-3 16,1 0 5-16,-17 0-4 0,17 0 2 0,-1 0-1 16,17 0-4-16,-16 0 8 0,0 0-4 0,16 0 8 15,-17 18-12-15,18-18 7 0,-1 0 0 0,-33 0-1 16,16 0 4-16,18 0-6 0,-1 0 0 16,-33 0 11-16,16 19 3 0,17-19 8 0,-16 0-9 15,0 0-1-15,-1 0 5 0,17 0-1 16,-16 0 1-16,0 18-5 0,16-18-1 0,-17 0-5 15,1 0 53-15,-17-18 13 0,17 18-36 16,-17 0-17-16,16 0-15 0,-16 0-8 0,-16-19 18 16,16 19 1-16,0 0-2 0,-16 0-9 0,16 0-1 15,-17-18-6-15,17 18 8 0,0 0 11 0,-16 0 12 16,0-19 0-16,-1 19 5 0,17-9 2 16,-16 9-9-16,-1-10 4 0,17 10-5 0,0 0 1 15,-33-9-11-15,33 9-19 0,-16 0 0 0,0 0 0 16,-1 0 0-16,1 0 0 0,16 0 0 15,-17 0 0-15,1 0 0 0,-1 0 0 16,17 0 0-16,-33 0 0 0,33 0 0 16,-33 0 0-1,17 0 0 1,-34 0 0 62,17 0-68-62,0 0-56-1,0 0-13-15,0 0-19 0,0 0-14 0,0 0-25 16,0 0-10-16,-33 0-3 0,33 0 9 16,0 0 20-16,0 0 27 0,0-18 34 0</inkml:trace>
  <inkml:trace contextRef="#ctx0" brushRef="#br0" timeOffset="72170.89">30592 3172 11 0,'0'0'18'0,"17"0"1"0,0 0-3 16,-17 0-2-16,33 0 0 0,-17-19 4 0,1 19 0 16,-1 0-1-16,17 0 4 0,0 0 0 15,0-18 2-15,17 18 1 0,-17 0 1 0,33 0 2 16,-16 0-6-16,16 0 0 0,0-19 0 15,0 19-2-15,0 0 1 0,17 0-6 16,0-9-4-16,16 9-2 0,0 0-4 0,0 0 0 16,1 0 1-16,-18 0-3 0,18 0 3 15,-1-10-2-15,0 10-2 0,0 0-3 0,-16-9 6 16,16 9-2-16,-16 0-2 0,0-18 0 16,-17 18 0-16,-17 0 0 0,1-19 5 15,-1 19-1-15,-15 0 6 0,-18 0 2 16,1-19 4-16,-1 19 0 0,1 0-7 0,-17 0-1 15,16 0-6-15,-16 0 2 0,0 0-3 32,0 0-5-32,0 0 5 15,0 0-3 1,17 19 2-16,-17-19-4 0,16 0 6 16,-16 19-2-16,17-19 0 0,-17 18 3 15,16-18-3-15,1 9-3 0,-17 1 0 16,16 18 3-16,1-28 1 0,-17 18 0 0,17 1-1 15,-1 0 0-15,-16-19 0 0,17 18 2 16,-1-9-4-16,-16 10 2 0,17 0 2 16,-1-19-4-16,-16 18 2 0,17 1 0 0,-1-19 0 15,-16 18 0-15,17 1-2 0,-1-19 3 16,1 9-1-16,-17 10 2 0,16 0 0 16,1-1-1-16,-1-18-3 0,-16 19 2 15,17-1 0-15,0 1 5 0,-17 9-2 0,16-10-1 16,1 20-2-16,-17-20 3 0,16 10-3 15,1 9 2-15,-17-18 0 0,16 18-1 16,-16 10 0-16,17-10-1 0,-1 0 2 16,-16 10-2-16,17 8 0 0,-17 11 0 15,16-11 0-15,-16 10 0 0,17-9 0 0,-1 9 1 16,-16-9-1-16,17 9 0 0,0 10 0 16,-1-10 0-16,1 9 0 0,16 10 2 15,-17-19-5-15,1 9 3 0,-1-8 0 16,1-1 0-16,-1 9 0 0,1-18 0 0,-1 9 0 15,1-18 1-15,-17 8 3 0,17-8-1 16,-17 9-3-16,0 0 4 0,0-10-4 0,0 10 0 16,0-19 2-16,-17 10-1 0,0-10 1 15,1 9-2-15,-1 10 5 0,-16-19-5 16,17 10 2-16,-17-10-2 0,0 0 0 16,16 10 1-16,-16-29 1 0,16 20-2 0,1-11 0 15,-1 11-2-15,17-1 2 0,-16-19 0 16,16 10 3-16,0 10-3 0,0-20 1 15,0 1-1-15,0-1 0 0,0 1 0 0,0 0 0 16,0 8 0-16,16-27 0 0,-16 19 0 16,0 0 0-16,17-19 0 0,-17 18 1 15,0-8-1-15,16-1 0 0,-16 0-2 16,0 0 4-16,0 1-4 0,0 8 0 16,17-18 2-16,-17 19 0 0,0-19 1 15,0 19-1-15,0-19 0 0,0 18-2 0,0-8 2 16,0-1 0-16,0 9 0 0,0-8 0 15,0 8 0-15,0 1 0 0,0-19 4 16,0 19-7-16,0-1 3 0,0-18 0 16,-17 9 0-16,17 1 0 0,0-1 0 0,0 0 0 15,-16-9 5-15,-1 10-5 0,17 8 0 16,-16-18 3-16,16 0-1 0,-17 0-2 0,1 19 4 16,16-19 1-16,-17 0 4 0,17 0 2 15,-16 0-2-15,16 0-2 0,-17 0-1 16,1 0 0-16,-1 0 0 0,1 0 5 0,-1 0-2 15,-16 0 5-15,16 0-2 0,-16 0-1 16,0-19-6-16,-16 19 1 0,16 0-3 16,-17 0 2-16,-16 0-5 0,16 0 1 0,-16 0-1 15,0 0 4-15,0 0-4 0,-17 0 2 16,0 0 2-16,1 0-2 0,16 0-2 0,-17 0 3 16,17 19-7-16,-17-19 4 0,17 0 1 15,0 0 3-15,0 0-4 0,0 0 0 0,-1 18 4 16,1-18-4-16,-16 0 0 0,15 0 2 15,-15 0-5-15,16 0 6 0,-17 0 1 0,17 0-7 16,-17 0 5-16,17 0-5 0,0 0 3 0,0-18 0 16,16 18 3-16,-16 0-5 0,16 0 4 15,17 0 1-15,0 0-2 0,0 0 1 0,0 0 1 16,16-19 3-16,1 19-3 0,-1 0-3 0,1 0 6 16,16 0-5-16,0 0-3 0,-17 0 2 15,17 0-5-15,0 0-21 0,0 0-13 0,0 0-15 16,0 0-13-16,0 0-14 0,0 0-10 15,0 0-9-15,0 0 8 0,0-18 12 0,0 8 16 16</inkml:trace>
  <inkml:trace contextRef="#ctx0" brushRef="#br0" timeOffset="72971.16">30791 4121 8 0,'0'0'8'15,"0"18"11"-15,0-18 1 0,0 0-1 16,0 0 0-16,16 0 5 0,-16 0 7 0,0 19 3 0,17-19 1 16,-1 0-1-16,1 0-10 0,0 0-5 15,16 0 0-15,0 0 0 0,0-19-3 16,0 19 3-16,16 0 0 0,1 0-1 0,0 0-1 16,16 0 1-16,0 0 5 0,0 0 6 15,0 0 2-15,17 0-8 0,16 0 2 0,-16-18-2 16,16 18-6-16,-16 0 4 0,16 0-5 15,-16 0 0-15,16 0-1 0,-16-19 4 0,16 19 7 16,0 0-4-16,-16-19 1 0,-1 19-1 16,18-18 3-16,-34 9-5 0,16-1 8 15,-15 1-2-15,-18 9 1 0,17-19 2 0,-16 19 10 16,-17-18-8-16,17 18-10 0,-17-19-7 16,0 19 0-16,0 0-5 0,-17-18-9 15,1 18-2-15,-1 0 0 0,1 0 0 16,-1 0 6-16,1 0-4 0,-17 0-5 0,17 0 11 15,-17 0-9-15,0 0 4 0,0 0-3 16,16 0 2-16,-16 0-5 0,0 0 7 16,0 0-32-16,0 0-42 0,0 0-28 15,0 0-8-15,-16 0-29 0,16 0-35 0,-17 0-3 16</inkml:trace>
  <inkml:trace contextRef="#ctx0" brushRef="#br0" timeOffset="74236.67">31386 3516 148 0,'0'0'89'0,"0"-19"-26"0,0 19 4 16,0-18 27-16,0 18 7 0,0 0-37 0,0-19-29 15,-16 10-19-15,16 9-10 0,-17 0-3 0,1 0 2 16,-1 0-4-16,1 0-1 0,-1 9 0 16,-16 10 0-16,16-1-3 0,1-18 1 15,-1 19 0-15,1 0 2 0,-1-1-4 0,17-18 2 16,-16 19 2-16,16-10-5 0,0 10 5 0,0-1-3 16,16-18 6-16,-16 0-7 0,17 0 7 15,-1 0 0-15,1 0 1 0,-1-18-1 16,1 18-2-16,-1-19 2 0,1 10 2 15,0-10 9-15,-17 1-1 0,16-1 1 0,1-18-1 16,-17 18 1-16,16-9 6 0,-16 10-2 16,17-1 6-16,-17 1 2 0,16-20-1 0,-16 10-2 15,0 10 27-15,0-1 7 0,17 1 8 16,-17-1-6-16,0 0 14 0,0 10-20 0,-17 9-26 16,17 0-16-16,0 0-3 0,0 0-7 15,0 0-6-15,0 0-1 0,-16 9 6 16,16 10-5-16,0 0 5 0,0-1-5 15,0 1 8-15,0-1-7 0,0 1 4 0,0 9 0 16,16-9 0-16,-16-1-2 0,17 1 5 0,-1-1 0 16,-16 1 2-16,17 9-3 0,-1-28-7 15,1 18 5-15,-1 1-28 0,-16 0-91 16,17-19-68-16,-1 18-62 0,-16-18-8 0,17 0 45 16</inkml:trace>
  <inkml:trace contextRef="#ctx0" brushRef="#br0" timeOffset="75018.16">31684 3479 49 0,'0'0'40'0,"-17"0"3"16,17 0 15-16,17 0 17 0,-17 0 13 0,16 0-7 15,-16 0-27-15,33-19-17 0,-16 10-4 0,0 9 10 16,-1 0 3-16,1-19 11 0,-1 19 24 16,1 0 19-16,-1-18 19 0,1 18-27 0,-17 0-27 15,0-19-16-15,0 19-18 0,0-18-4 16,0 18-7-16,0 0-12 0,0 0-5 16,0 0-2-16,-17 0 0 0,1 0-1 0,16 0-2 15,-17 0 0-15,1 0-4 0,-1 18 6 16,1-18-2-16,-1 19 2 0,0-19-8 0,1 18 6 15,16 1 0-15,0-19-3 0,0 9 3 16,0 10 0-16,0-19-4 0,16 18 2 0,1-18 4 16,0 19 3-16,16-19-2 0,0 0-5 15,0 0-3-15,-17 0-23 0,17 0-20 0,0 0-3 16,1-19 6-16,-18 19 6 0,17-18 16 16,-16 18 11-16,-1-19 6 0,1 10 5 0,-17-10-1 15,16 19 2-15,-16-18 3 0,17 18 3 16,-17-19-2-16,0 19-2 0,0-18 2 0,0 18 0 15,0 0-2-15,-17 0 0 0,17 0-3 16,0 0 1-16,0 0 0 0,0 0-3 0,0 18 7 16,0-18-2-16,0 19-4 15,0-19-1-15,0 18 8 0,0 1-8 16,0-19 5-16,17 28-3 0,-17-10 3 0,16-18 2 16,1 19-2-16,-1 0 0 0,1-1-3 15,-1 1 3-15,1 9 5 0,0-28-5 16,-17 18 0-16,16 1 0 0,-16 0 2 0,0-19-1 15,0 0 6-15,-16 18-5 0,16-18 1 0,-17 0 0 16,0 0-3-16,1 0 6 0,16 0-9 16,-17 0 6-16,1 0 1 0,16-18 0 0,-17 18-3 15,17-19 1-15,0 0-2 0,0 1-4 16,0 18-3-16,0-28 2 0,17 9 2 16,-1 1-3-16,1 18 9 0,-1-19-3 0,18 0 0 15,-18 1-4-15,17-1 6 0,-16 10-2 16,16-10 0-16,-17 1-2 0,1 18 5 0,-1-19-5 15,1 19 4-15,-1-18 0 0,-16 18 2 16,0 0 8-16,17-19-2 0,-17 19-8 16,0 0-5-16,0 0 1 0,0 19-1 15,-17-19 6-15,17 0-5 0,0 18-2 16,0 1 4-16,0-19 0 0,0 18 2 0,0-18-2 16,0 19 2-16,17-10-4 0,-17 10-16 15,17-1-68-15,-17 1-103 0,16-19-61 16,-16 19 29-16</inkml:trace>
  <inkml:trace contextRef="#ctx0" brushRef="#br0" timeOffset="77466.22">31634 4381 117 0,'0'-18'42'15,"0"18"-2"-15,0 0 27 0,-16-19 29 0,16 19 9 16,0 0-25-16,0 0-36 0,0 0-23 0,0 0-10 16,0 0-13-16,0 0 0 0,0 0 2 15,0 19 3-15,0-1-2 16,16-18-1-16,-16 19 0 0,0-10 3 0,17 10-3 15,-17-1-3-15,16 1 3 0,-16-1 0 0,0-18 4 16,0 19-6-16,17 0 2 0,-17-10 0 16,0 10-11-16,0-1-67 0,0 1-41 15,0-19-33-15,0 18-109 0</inkml:trace>
  <inkml:trace contextRef="#ctx0" brushRef="#br0" timeOffset="77834.08">31667 4363 123 0,'0'-19'28'15,"0"19"-9"-15,0-19 23 0,0 19 11 16,0-18-7-16,0 8-23 0,17 10-11 0,-17-9-8 16,16 9 0-16,-16 0-3 0,17 0-1 0,-17 0-2 15,16 9 2-15,-16-9 2 0,17 10-1 16,-17-10 1-16,0 18 1 0,0-18-1 0,0 19-1 15,0 0 0-15,-17-19-1 0,17 18 0 16,0 1 2-16,-16-19-4 0,16 9 3 0,0 0-4 16,0 1 4-16,0-10-3 0,0 18 2 15,16-18-3-15,-16 19 5 0,17-19-4 0,-17 0 2 16,17 18 0-16,-1-18-2 0,1 0-1 16,-1 19 4-16,1-19 2 0,-1 19-3 0,1-19 1 15,-17 0 3-15,16 9 1 0,-16-9 1 16,0 9 5-16,0 1 4 0,0 8-7 0,-16-18 0 15,-1 0-4-15,1 19 0 0,-1-19-4 16,-16 18 0-16,17-18 0 0,-1 0 0 0,-16 19 0 16,16-19-15-16,1 0-22 0,-1 0-24 15,17 0-25-15,-16 0-3 0</inkml:trace>
  <inkml:trace contextRef="#ctx0" brushRef="#br0" timeOffset="78167.8">32081 4428 44 0,'0'0'22'0,"0"0"-4"15,0 0-4-15,0 0 2 0,-17 0 2 0,1 0 0 16,16 0-2-16,-17 18 2 0,1-18-4 16,-1 0-1-16,1 19-5 0,16-19-4 0,-17 0-2 15,17 18 0-15,-17-18 0 0,17 19-2 16,0-19 3-16,-16 19-3 0,16-19 2 15,16 0-2-15,-16 9 5 0,0-9 8 16,17 0 5-16,-17 0 6 0,17 0 7 0,-17 0 5 16,16 0 6-16,-16-9-3 0,17 9-3 15,-17 0-8-15,16 0-6 0,-16-19-7 0,0 19-4 16,0 0-3-16,17 0-5 0,-17 0 0 16,16 0-3-1,-16 0-3-15,17 0 7 16,-1 0-20-16,-16 0-48 15,17 0-37-15,-1 0-27 0,1 0 10 0</inkml:trace>
  <inkml:trace contextRef="#ctx0" brushRef="#br0" timeOffset="78348.37">32345 4465 71 0,'0'-19'35'0,"-16"19"-12"0,16 0-3 16,-17 0-3-16,17 0-7 0,-16 0-2 15,16 0-5-15,0 0-1 0,-17 19-2 0,17-19 0 16,0 0 2-16,0 18-2 16,0-18 0-16,0 19 0 0,17-19-3 15,-17 0-14-15,16 19-15 0,1-19-15 16</inkml:trace>
  <inkml:trace contextRef="#ctx0" brushRef="#br0" timeOffset="78665.1">32478 4242 65 0,'-17'0'32'0,"17"-19"-3"0,-16 0 11 0,16 19-1 15,0 0-14-15,0 0-11 0,0 0-9 16,-17 0-4-16,17 0 0 0,0 0 1 0,0 19 5 16,0 0 0-16,0-1 2 0,17 1-2 15,-17-10 8-15,0 28 1 0,16-18-5 16,-16 0-7-16,17-1 2 0,-17 1-4 0,16-19 1 15,-16 9-3-15,17 0 2 0,-17 1 0 0,0 8 2 16,16-18 16-16,-16 0 26 0,0 0 21 16,0 0-6-16,17 0-22 0,-17-18-13 0,16 8-8 15,-16 10-8-15,17-9-2 0,-17 0-4 16,16 9-7-16,-16-19 3 0,17 19-2 0,-17 0 3 16,16 0-1-16,-16 0-3 0,0 0 1 15,17 0 3-15,-17 0-3 0,17 0 2 16,-17 0-8-16,16 0-47 0,1 19-36 0,-17-19-23 15,16 0-5-15,1 0 13 0</inkml:trace>
  <inkml:trace contextRef="#ctx0" brushRef="#br0" timeOffset="80180.23">32230 5330 77 0,'-17'-19'37'16,"17"19"-11"-16,0-18 12 0,0 18 20 16,0-19 14-16,-17 19-4 0,17-9-23 0,0 9-21 15,0 0-16-15,0 0-5 0,0 0-1 16,0 9-4-16,0 10 2 0,0-19 0 16,17 18 1-16,-17 1-3 0,0 0 2 0,17-19 3 15,-17 18-2-15,0 10 0 0,0-9-3 16,16-19 3-16,-16 18-1 0,0 1 0 0,0-1 0 15,0-18 3-15,0 19-38 0,0-10-39 16,0-9-28-16,0 19-4 0</inkml:trace>
  <inkml:trace contextRef="#ctx0" brushRef="#br0" timeOffset="80512.89">32213 5209 64 0,'0'-19'50'15,"0"19"-26"-15,0-18-8 0,0 18 4 0,0 0-1 16,0-19-11-16,0 19-3 0,0 0-1 16,0 0-2-16,17 19-2 0,-17-19 3 15,16 18 0-15,-16-18-1 0,0 19-2 16,17-19 2-16,-17 19 1 0,0-19-3 16,0 18 1-16,0-9-1 0,0 10 0 0,0 0 0 15,0-19 1-15,16 18-1 0,-16 1 0 16,0-19 2-16,17 19 0 0,-1-19 1 0,-16 9 2 15,17 0 5-15,-1 0-4 0,1 10 3 16,-17-19-4-16,16 19 2 0,-16-19 1 16,17 0 1-16,-17 18 4 0,0-18-3 0,0 0 2 15,0 0-2-15,0 19-5 0,-17-19-1 16,17 0-2-16,-16 18 1 0,-1-18-1 16,17 0-8-16,-16 0-24 0,-1 0-23 0,17 0-15 15,-16 0-10-15</inkml:trace>
  <inkml:trace contextRef="#ctx0" brushRef="#br0" timeOffset="80729.22">32643 5432 41 0,'0'0'24'0,"0"0"-10"0,0 19-6 0,0-19 4 16,0 0 1-16,0 0-3 0,-17 18-7 0,17-18-1 16,0 10 1-16,0-1-3 0,0 0 0 15,0 10-7-15,-16-19-20 0,16 19-17 16</inkml:trace>
  <inkml:trace contextRef="#ctx0" brushRef="#br0" timeOffset="81381.38">32759 5135 42 0,'0'0'36'0,"0"0"-12"0,-17-10-1 16,17 10 0-16,0 0-3 0,0 0-9 0,0 0-4 16,0 0-4-16,0 10 1 0,0-1 3 15,0 0 1-15,0 10-2 0,0-1 1 16,0-18 0-16,0 19 1 0,0 0-1 0,17-1 0 16,-17-9-4-16,0 10-2 0,0 0 0 15,16-19-1-15,-16 18 3 0,0-18-1 16,0 0 17-16,0 0 20 0,0 19 31 0,0-19 31 15,0 0 26-15,0-19-32 0,0 19-36 16,0-18-20-16,0 18 8 0,0-19 11 16,0 0 0-16,0 10-18 0,0-9-9 15,0-1-4-15,0 19 3 0,0-19 0 0,0 1-2 16,0 18-7-16,0-19-12 0,0 19-1 0,0-9-14 16,17 9 2-16,-17 0-1 15,0 0 0-15,0 9 5 0,16-9 0 16,-16 0 2-16,0 19-4 0,17-19 0 0,-17 18 4 15,16-18-7-15,1 19 5 16,-17-19 4-16,16 0-4 16,-16 19 1-16,0-19 1 0,0 0 2 15,0 0 0-15,17 0-2 0,-17 0 0 16,0-19 0-16,0 19 0 0,17 0 2 0,-17-19 0 16,0 19-11-16,0-18 12 0,16-1-5 15,-16 1 0-15,0-1 5 0,0 10-9 16,0-10 9-16,17 19-5 0,-17-19 0 0,0 19-3 15,0-18 3-15,0 18-8 0,0 0 6 16,0 0-5-16,0 0-1 0,16 18 10 16,-16-18-5-16,0 19 3 0,17 0-2 0,-17-10-3 15,0 10 3-15,16-10 5 0,-16 19-3 16,17-10 2-16,-17 1-2 0,0 0-41 0,16-1-93 16,-16 1-91-16,0 9-59 0,0-10-199 15</inkml:trace>
  <inkml:trace contextRef="#ctx0" brushRef="#br0" timeOffset="81628.7">33255 5255 60 0,'-17'0'27'0,"17"0"-12"0,0 0 0 16,0 0 10-16,0 10 2 0,0-10-7 15,0 9-9-15,-16 10-2 0,16-19-5 16,0 18-1-16,0 1-3 0,0-19 3 0,0 19-1 16,-17-19-10-16,17 9-32 0,-16 0-24 15</inkml:trace>
  <inkml:trace contextRef="#ctx0" brushRef="#br0" timeOffset="82198.14">33304 4986 83 0,'0'0'41'0,"0"0"2"15,0-19 15-15,0 19 19 0,0 0 5 0,0 0-14 16,0-18-20-16,0 18-25 0,0 0-13 16,0 0-6-16,0 0-1 0,0 18-3 15,0-18-2-15,0 0-1 0,0 19 5 0,17-10-4 16,-17 10 3-16,0-10-1 0,16 19 1 15,-16-28-1-15,17 18 0 0,-17 1 2 0,17 0 0 16,-17-19-5-16,0 18-47 0,0-8-43 16,0-1-41-16,0 0-122 0</inkml:trace>
  <inkml:trace contextRef="#ctx0" brushRef="#br0" timeOffset="82428.28">33404 4930 89 0,'-17'-28'54'0,"17"9"-27"0,0 1-13 0,0-1 9 16,0 19 19-16,0-18-1 0,0 18-21 15,0-19-10-15,17 19-6 0,-17 0-2 16,16 19 1-16,1-19-5 0,-1 18 0 16,1-18 2-16,-1 19 5 0,-16-10-5 0,17 10 2 15,-17-1 0-15,0 1 2 0,0 0 1 16,-17-1-5-16,1 1-4 0,-1-19-22 15,1 18-29-15,-17-8-30 0,16-1-86 0</inkml:trace>
  <inkml:trace contextRef="#ctx0" brushRef="#br0" timeOffset="85475.43">32345 4307 8 0,'0'0'3'0,"0"0"2"0,0 0 4 15,0 0 0-15,0 0-2 0,0 0-1 16,0 0-2-16,0 0 0 0,0 0 2 0,0 0 0 16,0 0 0-16,0 0 1 0,0 0-4 15,0 0 2-15,0 0-3 0,0 0-1 16,0 0 2-16,0 0-1 0,0 0 0 16,0 0 0-16,0 0-1 0,0 0 0 15,0-10-1-15,0 10 2 31,0 0 0-15,0 0 2-16,0 0-3 16,0 0 1-16,0 0-1 0,0 0 1 62,0 0-1-46,0 0-5 31,0 0-5-47,0 0-6 15,0 0-4-15,0 0-5 0</inkml:trace>
  <inkml:trace contextRef="#ctx0" brushRef="#br0" timeOffset="85958.67">32031 4586 2 0,'0'0'2'0,"0"0"1"0,0 0-1 16,0 0 1-16,0 0 0 0,0 0 1 15,0 0-1-15,0 0 0 0,0 0-2 16,0 0 0-1,0 0-4 17,0 0-1-32,0 0 0 15,0 0-7-15</inkml:trace>
  <inkml:trace contextRef="#ctx0" brushRef="#br0" timeOffset="87574.64">33023 4530 12 0,'0'0'13'0,"0"0"1"16,17 0-8-16,-17 0-2 0,16 0-1 15,-16 0 0-15,0 0 0 0,17 0-1 0,-17 0 0 16,0 0 0-16,0 0-1 0,0 0 1 16,0 0-1-16,16 0-1 0,-16 0 2 15,0 0-1 1,0 0 1-16,0 0-1 0,0 0 1 16,0 0-1 15,0 0 0 0,0 0-3-31,0 0-5 0,0 0-5 16,0 0-9-16</inkml:trace>
  <inkml:trace contextRef="#ctx0" brushRef="#br0" timeOffset="89455.66">31320 4828 5 0,'0'0'3'0,"0"0"-1"16,0 0 1-16,0 0 3 0,0 0 2 0,0 0-1 15,0 18-2-15,0-18-1 0,0 0-1 0,0 0-2 16,0 0-1-16,0 0 1 0,17 0 1 16,-17 0 0-16,0 0 4 0,0 0 1 15,0 19-3-15,0-19 3 0,0 0 0 0,0 0 2 16,0 0 3-16,0 0 1 0,0 0 1 0,16 0 2 16,-16 0 0-16,0 0-2 0,0 0-1 15,0 0-2-15,17 0-2 0,-17 0 2 0,0 0-1 16,0 0-5-16,0 0 1 0,0 0 1 15,0 0-1-15,0 0 1 0,0 0 1 0,0 0 1 16,16 0 1-16,-16 0 4 0,0 0-6 16,17 0 1-16,-17 0 1 0,16 0-2 0,1 0 0 15,-1 0-1-15,1 0-1 0,16-19 1 16,0 19-3-16,0 0 1 0,0-18-2 0,17 18 2 16,16 0-1-16,-16-19-1 0,16 19-1 15,0 0 0-15,0-19-2 0,0 10 0 16,17 0 4-16,-1-1-4 0,1 10-3 15,0-18 3-15,0 18 3 0,-1 0-3 0,1-19 2 16,0 19-4-16,-17-18-1 0,0 18 3 16,0 0 0-16,-16-19 0 0,-1 19 1 0,17-19-1 15,-16 19 1-15,-17-9 5 0,17 0-2 16,-17 9-2-16,16-9-1 0,-16 9 4 16,0 0-3-16,1 0 1 0,15-19 0 15,-32 19-3-15,16 0-2 0,0 0 4 0,-17 0-4 16,17 0 4-16,-16 0-2 0,0 0 0 15,-1 0 2-15,-16-19 1 0,17 19 2 16,-1 0 4-16,-16 0-4 0,0 0 2 16,0 0 0-16,0 0-3 0,0 0 1 0,17 0-5 31,-17 0-2-31,0 0 4 16,0 0 1-16,-17 0-3 15,17 0 2-15,0 0 1 0,0 0-1 16,-16 0-8-16,16 19-13 15,-17-19-9-15,1 0-8 0,16 0-10 16,-17 0-3-16,0 0-8 0,17 0-4 16,-16 0 4-16,-1 0 5 0</inkml:trace>
  <inkml:trace contextRef="#ctx0" brushRef="#br0" timeOffset="95599.27">7392 3070 58 0,'0'0'16'0,"0"0"-6"0,0 0-6 0,0 0 1 16,0 0 1-16,0 0-2 0,0 0-3 15,0 0 1 1,0 0-2-1,0 0 1 1,0 18-3-16,-33-18 0 0,33 0 2 16,0 9-3-16,0-9-3 0,0 10-3 0,0-10-1 15,0 9 0-15,0 10-2 0,-33-19-1 0,33 0-2 16</inkml:trace>
  <inkml:trace contextRef="#ctx0" brushRef="#br0" timeOffset="97415.12">8615 3070 60 0,'0'0'38'0,"0"0"-19"15,0-19-5-15,0 19 7 0,0 0 13 16,0 0 5-16,0 0-2 0,0 0-6 0,0 0-2 15,0-19 6-15,-33 19 6 0,33 0 5 0,0 0-3 16,0 0-7-16,0 0-5 0,0 0-11 16,-33-18 4-16,33 18-9 0,0 0-1 0,0 0 5 15,-33 0 10-15,33 0 2 0,-16 0 1 0,-1-19-6 16,1 19-8-16,16 0-4 0,-33-9-1 16,33 9-8-16,-33 0-3 0,33 0 3 0,-34-9-3 15,1 9-2-15,-16 0 2 0,16 0 1 16,0 0-3-16,0 0 0 0,-34 0 2 0,18 0-1 15,16 0-3-15,-33 9 3 0,-1-9-1 0,1 9-2 16,17-9 4-16,-17 19-7 0,-1-19 8 16,18 18-3-16,-17-18-3 0,33 19 3 15,-34-19 0-15,18 19 2 0,-17-19-2 0,33 18-4 16,-34-18 4-16,18 9 3 0,16 1-6 0,-33 18 5 16,33-28-2-16,-34 18 2 0,18-18-1 15,16 19-1-15,0 0 2 0,0-19-4 0,-34 18-2 16,51-9 5-16,-17 10-5 0,-33 0 7 15,33-19-3-15,0 18-2 0,-1 1 2 0,18-19 2 16,-17 18-2-16,0 1 0 0,0-10 0 16,0 10-2-16,33-19 2 0,-50 19 0 0,17-1 0 15,33 1 0-15,-33-19 0 0,0 18 2 16,0 1-2-16,0-10 0 0,0 10 0 0,16-1-4 16,-16 1 7-16,0 0-3 0,0-1-2 0,33 1 2 15,-33 9-2-15,0-10 2 0,0 1 2 16,16 0-5-16,17-1 1 0,-33 1 0 0,33 9 8 15,-33-10-6-15,33 1 0 0,-33 18 1 0,33-28-5 16,-33 29 2-16,33-20 3 0,0 1 4 16,0-1-12-16,-33 10 13 0,33-9-6 0,0 0 0 15,0-1-2-15,0 1 2 0,0 18-5 16,0-28 5-16,0 1 0 0,33 17 0 0,-33-8-4 16,0 0 2-16,33-19 0 0,0 18 4 15,-33 1-4-15,33-10 2 0,0 10 0 0,-16-1 0 16,16 1 0-16,0-19 2 0,0 19-2 15,0-1 2-15,0 1 1 0,0-19-7 0,17 9 4 16,-17 10 2-16,0-1-2 0,33-18-2 0,-33 0 4 16,17 19-2-16,-17-19 0 0,33 0 0 0,-33 0 0 15,0 19 1-15,17-19 1 0,-17 0 0 16,33 0-2-16,-33 0-4 0,0 0 7 0,17-19-2 16,16 19-3-16,-33 0-1 0,16 0 7 15,18-19-1-15,-34 19-6 0,33 0 3 0,-17-18 0 16,18 18 3-16,-34-10-3 0,33 1 0 0,-33 0 1 15,16 9-1-15,18 0 4 0,-34-19-4 16,33 19 0-16,-17-18 0 0,18 18 2 0,-34-19-5 16,33 19 4-16,-17-19-3 0,17 19 2 15,-32-28 4-15,32 19-6 0,-33 0 4 0,16 9-2 16,18-19 0-16,-1 1-2 0,-33 18 2 0,16-19 0 16,-16 0 4-16,34 19-8 0,-34-18 9 0,0-1-8 15,16 10 3-15,17-10 0 0,-32 1 3 16,-1 18-5-16,0-19 4 0,16 1-2 15,-16-10-2-15,0 9 2 0,1 0 0 0,-1 1 0 16,16-1 2-16,-16 1-2 0,0-1 0 0,0 0 2 16,1-8-2-16,-34 8 0 0,33 0 1 0,-17 1-5 15,1-10 5-15,32 9-3 0,-49 1 6 16,0-1-4-16,33 0 0 0,-33 19 3 0,0-18-5 16,33-10 2-16,-33 9 5 0,0 1-7 15,0 18 7-15,33-19-9 0,-33 0 4 0,0 1-3 16,0-1 3-16,0 10 0 0,0-10 4 0,0 1-3 15,0-1-1-15,0 1 0 0,0-1 0 0,0 19 5 16,-33-28 6-16,33 28-7 0,0-19 1 16,0 1-1-16,0-1-2 0,0 1 2 15,0 18 2-15,-33-19 2 0,33 0-2 0,0 10-2 16,0-9 0-16,0 18-1 0,0-19 5 0,-33 0-3 16,33 19 3-16,0-18 2 0,0-1 1 15,-33 10-10-15,17-1 4 0,16 1-5 0,-17 9 7 16,1-18-7-16,-1 18 0 0,1-19 6 15,16 19 0-15,-34-19-2 0,34 19-6 0,-33-18 0 16,0 18 8-16,33 0-6 0,-49-19 0 0,32 10 0 16,-16 0 1-16,17 9-5 0,-18-10 4 15,1 10 0-15,0 0 0 0,-33 0 1 0,33 0-4 16,-17 0 1-16,17 10 4 0,0-10-2 0,-16 9 0 16,16 0-2-16,0 10-12 0,0-19-3 15,-34 18-10-15,34-18-10 0,-16 19-18 16,16 0-17-16,0-1-13 0,-1-18-4 0,1 19-24 15,0-10-11-15,17 10 7 0,-17-19 16 0</inkml:trace>
  <inkml:trace contextRef="#ctx0" brushRef="#br0" timeOffset="98781.07">1902 3981 92 0,'-33'-18'46'0,"33"-1"-23"0,-33 0-12 16,33 10 0-16,-34-10 8 0,34 1 13 15,0 18 0-15,-33-19-3 0,33 19 0 0,0-18-10 16,0 18-5-16,0 0-11 0,0-19-2 15,0 19 0-15,0 19 0 0,0-19 0 0,0 0 3 16,0 18 7-16,0 1 5 0,33 18 2 0,-33-9-1 16,0 9-5-16,34 19-4 0,-34-10-4 15,0 29 0-15,0-29-2 0,0 29-2 0,33-29 2 16,-33 29 0-16,0-29-2 0,0 10 0 16,33-9 0-16,-33 8 0 0,16-17 2 15,-16 8-2-15,0-9-8 0,0 0-24 0,33-18-24 16,-33 9-20-16,0-9-15 0,33-19-1 15</inkml:trace>
  <inkml:trace contextRef="#ctx0" brushRef="#br0" timeOffset="99464">1869 3814 154 0,'0'-19'32'0,"-33"1"-18"0,33-1-5 16,-34 0-4-16,34 1 12 0,0-1-5 16,0 10-2-16,0-1-5 0,-33 1-1 15,33 9-3-15,33-18-1 0,-33-1 0 0,34 19 1 16,-1-37 1-16,16 18 0 0,17 10 0 16,-33-28 0-16,67 18-2 0,-18-18 0 0,-16 9 0 15,50 9 4-15,-17-18-4 0,17 0 0 16,17 9 0-16,-18-9 0 0,-16 18 0 0,17-18 0 15,-17 9 3-15,-16 10-3 0,16-1 0 16,-49 0 0-16,16 19 0 0,0-18 1 0,-33-1-4 16,0 19 3-16,17-9 2 0,-50 9 1 15,33-10 9-15,-33 10 4 0,0 0 9 16,0 0 0-16,33 0-6 0,-66 10-6 0,33-10-5 16,0 9-3-16,0 10 2 0,0-19-2 0,0 18-1 15,0 1 0-15,-33 0-2 0,33-1-5 16,0 10 3-16,0 9 0 0,33 0-2 0,-33-9 2 15,0 28 0-15,33-19 0 0,0 10 4 16,-33-10-4-16,33 0 0 0,0 10 2 0,17 9-2 16,-17-19 3-16,-33 9-3 0,33 10 0 15,0-9 2-15,0-10-2 0,-33 0 2 0,33 10-2 16,-33-10 0-16,17-19-2 0,-17 20 9 16,0-11-3-16,-17 11 7 0,17-20-3 0,-33 19-2 15,33-9-2-15,-33 10-3 0,0-1 4 0,0-19-4 16,0 10 3-16,-17 10-4 0,-16-20 3 15,33 10-3-15,-33 9 6 0,16-18-3 0,-16-1 0 16,0 20-2-16,0-20 2 0,-17 10-3 16,17 9 0-16,-17-18-3 0,-16 9 4 15,33 9-3-15,-17-18 6 0,-16 18-4 0,17-19-3 16,-18 10 3-16,34 10 3 0,-17-20-3 0,17 1 0 16,0-1 0-16,17 1 0 0,-18 9-2 15,34-9 2-15,-33-19 4 0,50 18-4 0,-17-18 1 16,0 0 7-16,33 19-2 0,0-19-5 15,-34 0-1-15,34 0-3 0,34-19 3 16,-34 19 1-16,33-18-1 0,-33-1-4 16,49 0-26-16,-16 1-25 0,0-1-22 0,33-9-17 15,-32 10-4-15</inkml:trace>
  <inkml:trace contextRef="#ctx0" brushRef="#br0" timeOffset="99946.64">3820 3814 33 0,'0'0'19'0,"0"0"-7"16,0-10-4-16,33 10-2 0,-33 0 2 0,0-9 1 15,0 9 2-15,0 0-1 0,0 0-1 16,0 0-1-16,0 0-4 0,0 0-2 0,0 0 0 15,0 0-14 1,0 0-9 0,0 0-8-16,0 0-43 0</inkml:trace>
  <inkml:trace contextRef="#ctx0" brushRef="#br0" timeOffset="100728.34">3886 3758 8 0,'0'0'7'0,"0"0"8"0,0 0 1 16,0 0 2-16,0 0-3 0,0-19-1 0,0 19 1 15,0 0-2-15,0 0 2 0,0 0 1 16,0 0-3-16,0 0 4 0,0 0-5 16,0 0-3-16,0 19-2 0,0-19-1 0,0 0 1 15,0 0-1-15,0-19 1 0,0 19 3 0,0 0-1 16,0 0-1-16,0 0 0 0,33 0-2 16,-33 0 3-16,0 0-1 0,33-18 1 0,-33 18 3 15,33 0 0-15,-33 0-1 0,33 0-4 16,-33 0 6-16,17-19-1 0,16 19 1 0,-33-9 4 15,33 9 1-15,0 0-9 0,0-10 1 16,0 10 5-16,0 0 1 0,17-9-5 0,-17 9-4 16,0 0-1-16,33 0-2 0,-33-18-2 15,17 18 3-15,16 0-2 0,0 0-3 0,-33 0 3 16,50-19-3-16,-50 19 2 0,33 0 2 0,-33 0-2 16,17 0-1-16,16 0-1 0,-33-19 0 15,17 19 1-15,-17 0-1 0,33 0 3 0,-33 0-5 16,33 0 4-16,-49 0 0 0,49 0-2 0,-33 0 2 15,0 0-6-15,0 0 6 0,0 0 0 16,0 0-2-16,17 0 0 0,-17 0 5 0,0 0 10 16,-33-18-2-16,33 18-2 0,0 0 2 15,-33 0 8-15,17 0 7 0,16 0-7 0,-33 0-5 16,33 0 0-16,-33 0-1 0,0-19-3 0,33 19 7 16,-33 0-1-16,33 0-5 0,-33 0-2 15,0-9-3-15,33 9 4 0,-33 0-2 0,33 0 0 16,-33 0-5-16,0 0 0 0,17 0-2 15,16 0-1-15,-33 0 4 0,0 0-3 0,33 0-3 16,-33 0 4-16,0 0-6 0,33 0 2 0,-33 0 3 16,0 0-3-16,33 0 3 0,-33 0 2 15,0 0 0-15,0-19-7 0,33 19 3 0,-33 0-1 16,0 0 3-16,0 0-1 0,33 0 0 16,-33 0-2-16,17 0 0 0,16 0 4 15,-33 0-4-15,33 0 2 0,-33 0-2 16,0 0 3-16,33 0-5 0,-33 0 5 15,33 0-2-15,-33-18-4 0,33 18 3 16,-33 0 4-16,0 0 0 0,0 0-1 16,0 0 2-16,0 0-3 0,0 0-10 15,0 18-19-15,0-18-41 0,-33 0-34 0,33 0-30 16,-33 19-33-16,33-19-1 0</inkml:trace>
  <inkml:trace contextRef="#ctx0" brushRef="#br0" timeOffset="101361.18">7193 3963 65 0,'0'0'23'15,"0"0"-13"-15,0 18-5 0,0-18-1 0,0 0 2 16,0 0 4-16,0 0 4 0,0 0 3 15,0 0 0-15,17 0-3 0,-17 0 3 0,0 0-1 16,0 0 1-16,0 0-2 0,0 0-4 0,16 0-3 16,-16 0-3-16,0 0-3 0,0 0 1 15,34 0-1-15,-34 0 3 0,0 0 4 16,0 0-6-16,0 0 1 0,0 0-3 16,0 0 3-16,0 0-3 0,0 0 1 15,0 0-1-15,0 0 2 16,0 0-1-1,0 0-4 1,0 0 5-16,0 0-1 16,0 0 0-1,0 0 6-15,0 0-1 16,0 0-1-16,0 0 2 0,0 0-4 0,0 0 0 16,0 19 0-16,0-19-1 0,0 0 0 0,0 0 2 15,0 0 1-15,0 0 3 0,0 0-2 0,0 0 2 16,0 0-4-16,0 0 1 0,0 0-3 15,0 0-2-15,0 0 4 0,0 0-7 16,0 0 3-16,0 0-1 16,0 0 4-16,0 0-6 0,0 0 0 15,0 0 6-15,0 0-22 16,0 0-28-16,0 0-24 0,0 0-21 0,0 0-3 16</inkml:trace>
  <inkml:trace contextRef="#ctx0" brushRef="#br0" timeOffset="103143.15">23184 8279 5 0,'-16'0'3'0,"16"0"3"0,0 0 4 16,0 0 2-16,0 0-5 0,0 0-2 15,0 0-1-15,0 0-2 0,-17 0 1 0,17 0 0 16,0 0-8 15,0 0-8-31,0 0-22 16</inkml:trace>
  <inkml:trace contextRef="#ctx0" brushRef="#br0" timeOffset="104725.84">23994 8139 101 0,'0'-9'62'0,"0"-1"-27"0,0 1-13 0,0 0 3 16,0 9 12-16,0 0-9 0,-16 0-10 0,16 0-11 16,0 0-3-16,0 0 6 0,0 9 11 0,0 0 2 15,0 10 10-15,0 0 6 0,0 18-3 16,0-19 21-16,0 10 118 0,0 10-40 0,0-1-69 16,0-9-30-16,0 9-18 0,16 0-8 15,-16 0 21-15,0 10 24 0,17-10-24 0,-17 0-17 16,0 0-1-16,16 10-11 0,1-19 0 0,-17 0 2 15,0 0-1-15,17 9-3 0,-17-19-3 16,16-8 7-16,-16 8 0 0,0-8-10 0,33-1-29 16,-33-9-39-16,0 0-33 0,0 0-111 15,0-9 24-15,0-1 22 0,0 1 32 0,0-10-65 16</inkml:trace>
  <inkml:trace contextRef="#ctx0" brushRef="#br0" timeOffset="106275.84">23945 8093 60 0,'0'0'32'0,"-17"0"-16"0,17 0-7 0,-16 0 7 15,16-19 6-15,0 19 0 0,-17 0-10 0,17 0-4 16,17 0 1-16,-17 0 1 0,16 0 0 16,1 0-1-16,16 0-4 0,0-19-5 0,0 19 2 15,33 0-2-15,-33-18 0 0,17 18 1 16,16-19 1-16,0 10-2 0,-16 0 5 0,-1-1 14 15,34 1-5-15,-50 0-7 0,33 9-4 16,0-19 2-16,-16 19-5 0,16-19 0 0,0 19 0 16,-16-18 2-16,16 18-1 0,-33-19-1 0,17 19 0 15,-1-9-2-15,1 0 5 0,-17 9 1 16,-16-10 9-16,-1 10 28 0,17-9 20 0,-16 9-12 16,-1 0-23-16,-16-9-15 0,17 9 10 15,-1 0 25-15,-16 0 8 0,17 0-13 0,-17 0-19 0,0 0-6 16,33 0-5-16,-33 0-2 0,0 0-2 15,0 0-4-15,0 0 0 16,0 0 1-16,0 0 2 16,0 0 0-16,0 0 0 0,0 9-2 0,0 0 2 15,0 1 0-15,33 8 1 0,-33 1-5 0,0-1 4 16,0 1 0-16,0 0 0 0,17-1 2 0,-1 1 0 16,-16 9-5-16,17-10 5 0,-17 20-1 15,16-29-4-15,1 19-3 0,-17 0 3 0,16 9 0 16,-16-19-1-16,17 1 1 0,-1 28-7 0,-16-29 5 15,17 19 1-15,-17-18-4 0,33 9 2 16,-33 9 4-16,0-9-4 0,0 0 0 0,16 0 3 16,-16 9-5-16,17-18-1 0,-17-1 3 15,0 1 0-15,17-1 2 0,-17 10-4 0,0-9 5 16,16-19-3-16,-16 19 2 0,0-10-2 0,0 0 3 16,17 0-3-16,-17 1-5 0,0-10 6 0,16 9 3 15,-16 0-8-15,0-9 5 16,17 0 1-16,-17 10 0 0,-17-10 2 15,17 0-1-15,0 18-1 0,-16-18 0 16,-1 0-8-16,-16 0 6 0,16 0 0 16,1 19-4-16,-17-19 8 0,0 0-4 0,0 18-2 15,0-18-1-15,-17 0 1 0,17 10-4 0,-33-10 3 16,0 9-2-16,16 0-6 0,-33 1 6 16,1-10 3-16,32 9 2 0,-49 0-2 0,0-9 4 15,16 10-4-15,0 8 2 0,17-18 0 0,-33 0-4 16,16 0 8-16,17 19-2 0,16-19-6 15,1 0 4-15,-1 0 3 0,17 18-1 0,33-18 0 16,-33 0-4-16,17 0 2 0,-1 0-3 16,17 0-1-16,0 0-1 0,0 0 8 15,17 0-3-15,-17 0-4 16,0 0 0-16,16 0 4 0,-16 0-11 0,33 0-20 16,-33 0-24-16,0-18-23 0,0 18-16 0,0 0-17 15,17 0-6-15,-17 0 4 0,16 0 19 0</inkml:trace>
  <inkml:trace contextRef="#ctx0" brushRef="#br0" timeOffset="107109.19">25152 8446 33 0,'0'-9'39'0,"0"9"-12"15,0 0-7-15,0 0 3 0,0 0 3 0,0 0 2 16,0 0-1-16,0 0-5 0,0 0 0 15,0 0-3-15,0 0-3 0,0 0-5 0,0 0-5 16,0 0 2-16,0 0 10 0,0 0 12 16,0 0 12-16,0 0 7 0,33 9 23 0,-33-9 100 15,17 9-14-15,16-9-76 0,-17 10-36 0,17-1-21 16,17 0 22-16,16-9 49 0,-33 19-4 16,17-1-34-16,49-18-26 0,-49 19 46 0,16-19 9 15,33 19-20-15,-33-10-46 0,17 10-3 16,-1-1-1-16,1 1 15 0,33-1 6 0,-50 1-22 15,17 0-10-15,-1-1-1 0,18 1-1 0,-1-1 0 16,-33 10 1-16,17-9-1 0,-1-1 0 16,1 1 2-16,-17 0 7 0,17-1-2 0,-17 10 2 15,0-9-9-15,-16-19-4 0,-1 18 0 0,1-8 0 16,-17-1 6-16,0 10-6 0,17-19-2 0,-50 9 6 16,16-9 6-16,1 9 32 0,-17-9 6 15,0 0 11-15,16 0 21 0,-16 0-79 0,-16 0-1 63,16 0-32-63,0-9-163 15,0 9-16-15,0 0-23 0,-17 0-22 0,17-9-6 16,0 9 18-16,0 0 39 0,0-10 46 0,0 10 49 16</inkml:trace>
  <inkml:trace contextRef="#ctx0" brushRef="#br0" timeOffset="109288.61">28608 8799 7 0,'0'-18'10'0,"0"18"5"0,-16 0 6 15,16 0 14-15,0 0-4 0,-17 0-11 0,17-19-11 16,-17 19-3-16,17 0 6 0,0 0 8 0,0 0 0 16,-33 0-8-16,17 0-5 0,-1 0-4 0,1 0 0 15,-1 0 6-15,1 0 2 0,-1 0 3 16,1 0 1-16,-1 0-7 0,-16 0 0 0,16 0-2 15,-16 19-3-15,17-19 5 0,-17 0-2 16,0 18-3-16,0-18 1 0,0 10 0 0,-17-1-3 16,17 0-1-16,-17 1 0 0,17 8 2 0,-16-8-2 15,-1 8 1-15,17 1 0 0,-17-1 2 0,1-8 1 16,16 8-1-16,-17-8 4 0,0 8 0 16,1 10-2-16,16-9 4 0,0-1-7 0,-17-8 3 15,17 18 1-15,0-10 4 0,0 10 2 16,0-9 2-16,0-1-2 0,33 1-4 0,-50-1-2 15,34 10-3-15,-1-9 0 0,0 18 7 0,1-18-3 16,-1 9 0-16,1 9-3 0,16-19-1 16,-17 1-3-16,17 9 6 0,-16-9 3 0,16 18 3 15,0-19-2-15,0 1 2 0,0-10 2 0,0 1 1 16,16 8-3-16,-16 10-2 0,17-28-3 16,-1 19 1-16,1-1 4 0,-1-8 6 0,1-1 4 15,16 0 8-15,-16 1 2 0,16-1-3 0,0 0-5 16,16 0-6-16,-16 10 2 0,17-19-3 0,0 19-2 15,-1-19 2-15,1 18-4 0,-1-18-1 16,1 10 11-16,16-10-1 0,-16 18-4 0,-1-18-9 16,1 9-1-16,0 1-2 0,16-1 5 0,-17-9-3 15,1 9-1-15,16 10 5 0,-16-19-2 0,32 0-6 16,-48 0 4-16,32 0-4 0,-17 19 2 16,17-19-3-16,-16 0 1 0,16 0-4 0,0-19-3 15,1 19 15-15,-1 0-2 0,0 0-1 16,0 0 4-16,0-19 11 0,0 10-16 0,0 0 2 15,-16-1 6-15,16 10 21 0,-16-9 7 0,16 0-9 16,-16 0-8-16,-1-1 1 0,1 10-5 16,-1-18 0-16,1 18-8 0,0-19 6 0,-17 19-2 15,16-28 2-15,1 19-6 0,-17 0-1 0,17-1-6 16,-17-8-1-16,16 8-1 0,-16-8-4 0,17 18 3 16,-17-19 3-16,17 1-8 0,-17-1 3 15,0 0-3-15,0 10 3 0,0-10 4 0,0 1-5 16,0-19 7-16,0 18-3 0,0 0 4 15,0-9-12-15,0 10 4 0,-16-10 1 0,-1 0 4 16,17 9-5-16,-16 10 2 0,0-28 10 0,-1 18 2 16,1 1 4-16,-1-1-3 0,1-9-5 15,-17 10 7-15,0-1 4 0,16 0 1 0,-16 1 5 16,0-1-2-16,0 1-7 0,0 8 1 16,0-27-2-16,-16 18-4 0,16 1-1 0,-17-10-7 15,1 9 2-15,-1 1-9 0,1-1-3 0,-18-9 5 16,18 0-5-16,-17 0 4 0,0 10-3 0,0-1 9 15,0-9-7-15,0 10 0 0,-17-1-5 16,17 1 1-16,-17-1 5 0,17 0 3 0,-16 19-11 16,-1-28 9-16,0 19 1 0,1-9-5 15,-1 8 6-15,1 1-11 0,-18 0 9 0,18 9-1 16,-1-19 3-16,1 19-6 0,-1-19-1 0,0 19 1 16,-16 0 6-16,17-18-4 0,-1 18-4 0,0 0 4 15,-16 0 5-15,17 0-10 0,-1 0 5 16,17 0 0-16,-17 0-2 0,1 18 4 0,16-18-6 15,-17 0 6-15,17 0-2 0,16 19-2 16,-32-19 2-16,16 0 1 0,0 0-5 0,16 19 5 16,-16-19 6-16,0 0-7 0,16 9-7 15,-16 0 3-15,17-9 4 0,-17 10 5 0,16-10-3 16,1 9-2-16,-1-9-5 0,1 9 5 0,-1-9-2 16,1 9 7-16,-1-9-3 0,0 10-8 0,17-10 8 15,0 18-2-15,-33-18-3 0,33 0 5 16,-16 0-11-16,-1 0 11 0,17 19-2 0,-16-19 2 15,16 0-2-15,-17 0-6 0,17 0 10 16,0 19-2-16,-16-19 1 0,16 0-5 16,0 0 5-16,0 0-5 0,0 0 4 0,0 0-6 15,0 0 6-15,-17 0-5 0,17 0 7 0,0 0-7 16,0 0-1-16,0 0 1 0,0 0 0 16,0 0-27-16,0 0-25 0,0 0-15 0,0 0-11 15,0 0-18-15,0 0-21 0,0 0-26 0,0 0-35 16,0 0-31-16,0 0-11 0,0 0 12 0,0 0 38 15</inkml:trace>
  <inkml:trace contextRef="#ctx0" brushRef="#br0" timeOffset="113701.17">28955 8902 8 0,'0'-19'10'0,"33"19"8"0,-33 0 3 0,0 0 1 15,0 0 2-15,0 0-2 0,0 0-4 0,0 0 1 16,0 0 3-16,0 0 0 0,0 0 1 0,0 0-2 16,0 0-1-16,0 0-1 0,0 0 4 15,0 0 3-15,0 0-3 0,0 0 0 0,0 0-1 16,0 0-4-16,0 0-1 0,0 0-5 0,-33 0-4 16,33 0 2-16,0 0 0 0,0 0-5 15,0 0 0-15,-16-18 0 0,16 18 1 0,-17 0 0 16,17 0-2-16,-16 0 6 0,16 0 4 0,-17 0-3 15,17 0-3-15,-16-10-2 0,16 10 1 16,-17 0 2-16,1 0-5 0,-1 0 1 0,17 0 1 16,-16 0 2-16,-1 0-3 0,17 0-4 0,-17 0 1 15,17 0 0-15,-33 0-2 16,17 0 0-16,16 0 4 0,-17 0-6 0,1 0 4 16,16 10-2-16,-17-10 1 0,1 0 1 15,-1 0-4-15,1 0 4 0,-1 0-2 0,1 18 0 16,16-18 1-16,-17 0 2 0,0 0-1 0,17 0-6 15,-33 0 4-15,17 0 0 0,-1 0 2 16,1 0 0-16,-1 0-1 0,17 0 2 0,-16 0-3 16,-1 19 0-16,1-19 0 0,-1 0 0 15,1 0 3-15,-1 0-3 0,0 0-3 16,17 18 7-16,-33-18-7 0,17 0 3 0,16 0 3 16,-17 0-3-16,1 0 1 0,-1 0-1 15,17 10 0-15,-16-10 0 0,-1 0-3 0,1 9 3 16,-1-9 0-16,1 9 0 15,16-9 2-15,-17 0 1 0,17 0-5 0,-16 0 0 16,16 10-2-16,-17-10 7 16,0 0-1-16,17 9-4 0,-16-9 2 15,16 9 4-15,-17-9-4 16,17 9 0-16,-16-9-3 0,16 19 3 16,-17-19 4-16,17 0-3 15,-16 0-3-15,16 19 2 0,-17-19-2 0,17 0 2 16,-16 0 0-16,16 18 4 0,-17-18-8 15,17 0 4-15,-16 0 0 0,16 10-3 0,0-10 4 16,-17 9-1-16,17-9 3 0,-16 9 0 16,-1 1-5-16,17-10 0 0,-17 9 2 15,1 0 2-15,16 0-2 0,-17 10 0 16,1-19-2-16,-1 19 2 16,17-19 0-16,-16 0 0 0,-1 18 0 0,17-18 0 15,-16 0 0-15,16 10 0 0,-17-10 3 16,1 9-5-16,16 0 0 0,-17-9 2 0,17 9 4 15,-16 1-6-15,16-1 0 0,-17 0 2 16,17-9 3-16,-17 19-3 0,17-19 0 16,0 0-2-16,-16 19 2 0,16-19 1 0,-17 0-3 15,1 18 2-15,-1-18 0 16,17 9 0-16,-16-9 0 0,-1 10 0 16,1-1 3-16,16 0-5 15,-17-9 4-15,17 10-2 0,-16-10 2 16,16 9-4-16,0-9 0 0,0 9-1 0,0-9 4 15,0 0 3-15,-33 0-4 0,33 19 0 0,0-19-4 16,0 0 1-16,0 18 3 16,0-18 2-16,-17 0-2 0,17 0-2 0,0 19 4 15,0-19-4-15,0 0 2 0,0 0-2 16,0 0 4-16,0 9-4 0,17-9 4 16,-17 10 0-16,0-10-4 0,0 9 2 0,33 0 2 15,-33 1-2-15,0-1 3 16,0-9-2-16,0 9 3 0,16-9-4 15,-16 0 4-15,17 19-2 0,-17-19 1 0,16 0-3 16,1 0 5-16,-17 0-1 0,16 18 6 0,1-18-1 16,-17 0 2-16,16 0-1 0,1 0 1 15,-1 0-1-15,1 19 3 0,0-19-7 0,-1 0 2 16,1 0-2-16,-1 0-2 0,17 0 1 0,-16 0-2 16,-1 0-1-16,1 0 4 0,-1 0-2 15,1 0 0-15,16 9-3 0,-16-9 3 0,-1 0-1 16,1 0 4-16,16 0-7 0,-17 0 9 15,1 10-1-15,-1-10 0 0,17 0 4 0,-16 0-3 16,-1 9-6-16,18-9 4 0,-18 0 1 0,1 0-1 16,16 0-5-16,-17 0 4 0,1 0 0 0,16 0-2 15,-17 0-2-15,1 0-2 0,32 0 4 16,-49 0-3-16,17 0-1 0,16 9 3 0,-16-9-3 16,-1 0 1-16,1 0 1 0,-1 0-1 15,17 0 2-15,-16 0-5 0,-1 0 6 0,17 0-7 16,-33 0 1-16,34 0 0 0,-18 0 4 0,1-9-1 15,-1 9-1-15,1 0 2 0,16 0-5 0,-17 0 3 16,1 0-3-16,-1 0 5 0,17-9-2 0,-33 9 3 16,34 0-7-16,-18-10 4 0,1 10 2 15,-1 0-2-15,1 0 0 0,16 0-4 0,-17-9 7 16,1 9-3-16,-1 0 0 0,17 0 0 16,-33 0 1-16,17 0 1 0,-1 0-2 0,1 0-2 15,0 0 3-15,-1 0-1 0,1 0 0 16,-1 0 0-16,1 0 2 0,-1 0-4 0,1-19 2 15,-1 19-2-15,17 0 2 0,-33 0 3 0,17 0-6 16,-1 0 3-16,18 0 4 0,-18 0-8 0,1 0 4 16,-1-18 0-16,1 18 1 0,-1 0-1 15,1 0 2-15,32 0-2 0,-49 0 2 0,17 0-6 16,-1-19 6-16,1 19-1 0,0 0 3 16,-17-9-4-16,16 9 0 0,1 0-2 0,-1-9 2 15,1 9-3-15,-1 0 5 0,-16-10 1 0,17 10-3 16,-1 0 0-16,17-9 0 0,-33 9-4 0,0 0 2 15,17 0 8-15,-1-9-10 0,1 9 4 16,-1 0 0-16,1-10-2 0,0 10 2 0,-1 0 2 16,1 0-4-16,-1 0 2 0,1-9 2 15,-1 9-2-15,1 0 1 0,-1 0-1 16,1 0 2-16,-1 0-2 0,1-19-2 0,-1 19 2 16,1 0 0-16,0 0 3 0,-17 0-2 15,16 0-4-15,1-18 3 0,-1 18 0 16,1 0-3-16,-1 0 4 15,1-19-1-15,-17 19 2 0,16 0 0 16,1-9-2-16,-1 9 0 0,1-9-2 16,-1 9 2-16,-16 0 2 0,17 0 0 0,-17 0-4 15,16 0 0-15,1-10 7 0,0 10-5 16,-17-9-2-16,16 9 5 16,-16 0 1-16,0-9-8 0,17 9 4 15,-17-10 0-15,16 10 1 0,-16 0-4 16,0-9 6-16,0 9-1 0,17 0-2 0,-17 0 2 15,16 0-5-15,-16 0 5 0,17-18-4 16,-17 18-2-16,0 0 8 0,16-19-6 0,1 19 3 16,-17 0 1-16,0-19-2 0,16 19 5 15,-16 0-11-15,0-9 10 0,17 9-4 16,-17-9 12-16,0 9 7 0,16-10 4 0,-16 10-8 16,0-9 8-16,0 0-2 0,17 9 3 15,-17-9-6-15,0 9 1 0,0-10-5 0,0 10 1 16,0 0 3-16,0 0-5 0,0-18-1 15,0 18-6-15,0 0-2 0,0-19 5 0,-17 19-6 16,17 0 0-16,0-19-3 0,-16 10-2 0,16 0 4 16,0 9 2-16,-17-9-3 0,17-1-4 15,-16 1 3-15,16 0 4 0,-17-1-4 0,17 10-3 16,0 0 3-16,-16-18 0 0,16 18 2 16,-17-19-2-16,17 19 0 0,-16-19 3 15,16 19-2-15,-17-9-4 0,17 0 3 0,0 0 1 16,-16 9-1-16,-1-10-3 0,17 1 5 0,-16 9-1 15,-1-9-1-15,0-1 2 0,1 10 1 16,-1 0-7-16,1-18 4 0,16 18-2 0,-17-19 2 16,1 19 0-16,-17 0 0 0,16-18 0 15,1 18 0-15,-1-10 1 0,1 10-1 0,-1-9 2 16,1 9-2-16,-1 0-4 0,0-9 4 0,1 9-3 16,-1-10 7-16,1 10-1 15,-1 0-8-15,1 0 5 0,-1 0 1 0,1 0-1 16,-1 0-2-16,1 0 2 0,-1-9 4 15,1 9-6-15,-1 0 6 16,0 0-4-16,1 0 2 0,-1 0-7 0,1 0 5 16,-1 0-3-16,17 0 5 0,-49 0-5 0,32-9 8 15,1 9-3-15,-1 0-2 0,1 0-3 0,-1 0 6 16,1 0-5-16,-1 0 2 16,0-10 0-16,1 10 0 0,-1 0-2 0,17 0 4 15,-33 0 2-15,17 0-10 0,-1 0 4 16,1 0-3-16,-1 0 9 0,1 0-3 15,-1 0 1-15,1 10-4 0,16-10 0 0,-17 0 2 16,0 0 0-16,1 9 0 0,-1-9 3 0,17 0 0 16,-33 9-7-16,17-9 7 15,16 0-1-15,-17 0-4 0,1 0-1 0,-1 0 7 16,17 10-4-16,-16-10-2 0,-1 0 5 16,17 9 0-16,-16-9-10 0,-1 0 7 0,0 9 3 15,17-9-5-15,-16 0 2 16,16 0-2-16,-17 0 5 0,17 0-7 0,0 0 9 15,0 10-7-15,-33-10 2 0,17 0-2 16,16 0 5-16,0 0-5 0,-17 0-2 0,17 18 6 16,-16-18-1-16,16 0 2 15,-17 0-2-15,17 0 2 0,-16 0-6 0,16 0 1 16,-17 0 0-16,17 0 0 16,0 0 9-1,-16 0-7-15,16 0-2 0,0 0 4 16,0 0-1-16,0 0-5 0,0 0 7 0,-17 19-6 15,17-19-2-15,0 0-5 0,0 0-46 0,0 0-32 16,0 0-30-16,0 0-28 0,0 0-26 16,0 0-8-16,0 0 20 0,0 0-88 0</inkml:trace>
  <inkml:trace contextRef="#ctx0" brushRef="#br0" timeOffset="116698.93">29137 9711 21 0,'0'0'23'0,"0"0"-11"16,0 0-12-16,-16 0-9 0,16 0-3 0,0 0 0 16,-17-19-9-16</inkml:trace>
  <inkml:trace contextRef="#ctx0" brushRef="#br0" timeOffset="119962.22">7937 12353 4 0,'0'0'2'0,"0"0"-1"0,0 0 2 16,0 0 0-16,0 0 2 0,0 0 4 0,0 0 2 16,0 0-4-16,0 0-3 0,34 0-1 0,-34 0 1 15,0 0-2-15,0 0 1 0,0 0-1 16,0 0 1-16,0 0-1 0,0 0 0 16,0 0 0-16,0 0 0 0,0 0-1 15,0 0 1 1,0 0 0-1,0 18-2 1,0-18-5-16,0 0-3 0,0 0 1 16,0 0-3-16,0 10-3 0,0-10-16 0</inkml:trace>
  <inkml:trace contextRef="#ctx0" brushRef="#br0" timeOffset="120495.19">7971 12409 1 0,'0'0'2'0,"0"0"-1"0,0 0 0 15,0 0 2-15,0 0-2 0,0 0 2 0,0 0 1 16,0 0-1-16,0 0 1 0,0 0 1 16,0 0 0-16,0 0-2 0,0 0 0 0,0 0-1 15,0 9-2-15,0-9 0 16,0 0 1-16,0 0 1 62,0 0 0-46,0 0 0-16,0 0-1 0,0 0 1 16,0 0-1-16,0 0 0 78,0 0 0-63,0 0-5 17,0 0-4-32,0 0-3 0,0 0-13 0</inkml:trace>
  <inkml:trace contextRef="#ctx0" brushRef="#br0" timeOffset="120930.17">8004 12474 4 0,'0'0'3'0,"0"0"1"16,0 0 1-16,0 0 2 0,0 0-1 16,0 0-1-16,0 0-3 0,0 0 0 0,0 0-2 62,0 0-5-31,0 0-2-15,0 0-11-16,0 0 11 0</inkml:trace>
  <inkml:trace contextRef="#ctx0" brushRef="#br0" timeOffset="124276.19">10881 14269 4 0,'0'0'3'0,"0"0"0"0,0 0 2 0,0 0 5 15,0 0 0-15,0 0 0 0,0 0-2 16,-33 0 0-16,33 0 1 0,0 0-1 0,0 0-1 16,0 0 2-16,0 0 0 0,0 0 1 15,0 0 1-15,0 0 0 0,0 0 2 0,0 0-4 16,0 0 1-16,0 0 1 0,0 0-3 0,0 0 0 15,0 0-3-15,0 0 0 0,0 0 3 16,0 0-2-16,0 0-3 0,0 0 4 0,0 0-2 16,0 0 1-16,0 0 3 0,33 0 6 0,-33 0-2 15,0 0 3-15,0 0-2 0,0 0 10 16,33 0 0-16,-33 0-4 0,0 0 4 0,33 0 3 16,0 0 1-16,-33 0 0 0,17 0 3 15,16 0 4-15,0 0-2 0,0 0-1 0,0 0 1 16,0 0 1-16,17 0-7 0,-1 0-2 0,1 0-6 15,16 0-6-15,-16-19 1 0,-1 19-9 16,34 0-5-16,-50-9 4 0,33 9-4 0,17-9 0 16,-17 9 2-16,-16-10 2 0,16 10-4 0,0-9 0 15,0 9-4-15,-16 0 4 0,16 0 5 16,0 0-5-16,-33 0 2 0,0 0-6 0,17 0 4 16,-17-9 0-16,0 9 0 0,0 0 1 15,-33 0 1-15,0 0 0 0,33 0-2 0,-33 0-3 16,0 0 4-16,17 0-3 0,-17 0 4 15,0 0 3-15,0 0-9 16,0 0 7-16,-17 0-3 16,17 0-3-16,0 0-1 15,0 0-5-15,0 0-15 0,0 9-5 16,0-9-7-16,0 0-3 0,0 0-7 0,-33 9-8 16,33-9-2-16,0 10 0 0,-33-10-11 0,33 0 3 15,-33 9 2-15,33-9 2 0,-33 9 3 16,0-9 8-16,0 0-30 0</inkml:trace>
  <inkml:trace contextRef="#ctx0" brushRef="#br0" timeOffset="126089.69">4746 14874 7 0,'0'0'8'0,"0"0"6"15,0 0-2-15,0 0-1 0,-33 0-5 16,33 0-1-16,0 0 1 0,0 0-1 0,0 0-1 16,0 0 3-16,0 0 1 0,0 0 1 15,33 0 3-15,-33 0 6 0,0 0 5 0,0 0 2 16,0 0 10-16,0 0-3 0,33 0 1 15,-33 0-2-15,33 0 3 0,-33 0 3 0,33 0-4 16,-33 0 2-16,33-19 4 0,17 19-4 0,-50-9 0 16,33 9-4-16,0-10 3 0,0 1-1 15,0 9 5-15,0-9-6 0,17 9-11 0,-17-10 5 16,0 10-3-16,33 0 3 0,-49 0-4 0,49 0-6 16,-33 0 2-16,0 0-5 0,33 0 2 15,-33 0-2-15,17 0 6 0,16 0 5 0,-33 0 5 16,17 0-1-16,16 0-2 0,-33 0-6 15,33-9-3-15,-16 9-4 0,16 0 5 0,0 0 4 16,-33-9-7-16,50 9 8 0,-17-10 4 0,0 1-6 16,-16 0 4-16,16 9-4 0,0-9 3 15,0 9 3-15,17-19-4 0,-17 10-8 0,-17-1 6 16,18 1-2-16,-1 9 0 0,0-9-5 0,-17-1 1 16,18 1-7-16,-1 0-3 0,-17 0 7 0,18 9-7 15,-1-10 1-15,-33 1 2 0,33 0 0 16,-17 9 3-16,18-19 3 0,-1 19-5 0,-17-9 0 15,18-1-4-15,-1 1 2 0,0 0 0 16,16 0-2-16,-15 9-5 0,-18-10 7 0,17 10 0 16,1-9 7-16,-1 0-6 0,-33 9 2 0,49-10 0 15,-48 10 3-15,32-9-4 0,-17 9-4 0,17-9 4 16,-33 9-4-16,17 0 7 0,0 0 0 16,-1-19-11-16,17 19 4 0,-32-9 0 0,15 0-5 15,17 9 2-15,-33-10 1 0,0 1 8 0,1 9-11 16,15-9 2-16,-16 9-2 0,33-10 0 15,-33 1 10-15,0 9-5 0,1-9 3 0,-1 9 4 16,16 0-4-16,-16-10-5 0,0 10 1 16,17-9-4-16,-17 9 7 0,0-9-7 0,33 9 5 15,-33 0-5-15,0 0 7 0,1-19-7 0,15 19-3 16,-16 0 6-16,0 0 0 0,0-9 1 16,17 9-1-16,-17 0-2 0,0-9 2 0,0 9 7 0,0 0 0 15,33 0-3-15,-49-10 5 0,16 10 0 0,0 0-11 16,33 0 5-16,-33 0 2 0,0 0 5 15,0-9 0-15,17 9 2 0,-17 0 0 0,0 0-2 16,0 0-2-16,17 0-2 0,-17-9-2 16,0 9 5-16,0 0 0 0,33-10-1 0,-49 10 1 15,16 0-4-15,0 0 4 0,0 0 3 0,0 0-9 16,0 0-6-16,0 0 0 0,-16-9 0 16,16 9 0-16,-17 0 0 0,34 0 0 0,-50 0 0 15,33 0 0-15,0 0 0 0,-33 0 0 0,33 0 0 16,-16 0 0-16,-1 0 0 0,1 0 0 0,-1 0 0 15,1 0 0-15,16 0 0 16,-33 0 0-16,33 0 0 0,-33 0 0 16,33 0 0-16,-33 9 0 15,0-9 0-15,0 10 0 47,0-1 0-31,0 0 0-16,0 1-42 15,-33-10-75-15,33 9-32 16,0 0-20-16,-33-9-23 0,33 19-37 0,0-19-3 16,-33 9 7-16,33 0 18 0,-17 1 32 0,1-1 42 15</inkml:trace>
  <inkml:trace contextRef="#ctx0" brushRef="#br0" timeOffset="126358">10815 14920 20 0,'0'0'18'0,"0"0"-7"0,0 0-5 0,-17 0-4 15,17 0-1-15,0 0-3 16,0 0-3-16,0 0-5 0,0 0-4 0</inkml:trace>
  <inkml:trace contextRef="#ctx0" brushRef="#br0" timeOffset="128022.71">794 12809 120 0,'-33'-10'38'0,"0"10"-13"0,0 0 5 0,33 10-12 16,-34-10-9-16,34 27-7 0,0-27 2 15,0 28-2-15,-33-9 0 0,66 9 7 16,-33 0-1-16,0 9 0 0,0-9-3 0,34 0-2 16,-34 18 0-16,33-27-1 15,-33 9 0-15,33 9-2 0,-33 0 0 0,33-28 2 16,-33 19-2-16,0-9 0 0,33 0 0 16,-33-1-2-16,0 10-5 0,0-28-11 0,0 9-14 15,0 1-14-15,0-10-9 0,0 0-6 16</inkml:trace>
  <inkml:trace contextRef="#ctx0" brushRef="#br0" timeOffset="128705.2">579 12669 48 0,'0'-9'30'0,"0"-1"4"0,-33 1 19 15,33 9-19-15,0-9-15 0,0-1-6 16,0 1-5-16,33 9-3 0,-33 0 3 16,33-18 2-16,-17-10 2 0,51 9-1 0,-34-9 3 15,33 0-2-15,-17-9-6 0,51 0-1 16,-34-10 2-16,16 1-4 0,18-1 0 0,-18 1 0 16,18-1-3-16,-1 10 0 0,-17 0 2 15,18-10-2-15,-18 10 0 0,18 19 3 0,-34-29-3 16,-17 28 0-16,17-8-2 0,-32 17 2 15,32-8 0-15,-50-1 0 0,17 19 0 0,0 0 3 16,-33-19-6-16,0 19 9 0,0 0 3 16,33 0-2-16,-33 0 5 0,0 0-2 0,0 0-6 15,0 19 1-15,0-19 1 0,0 19-3 16,0-19 0-16,33 18 1 0,-33-8-2 0,0 8 0 16,0 1-4-16,34-1 4 0,-34 1 0 15,0 9 0-15,16-10-1 0,17 10 3 0,-33 0-4 16,33 9 0-16,-33-27 1 0,33 18 1 15,0 0 0-15,-33 9 1 0,0-19 3 0,33 10 3 16,-33 0-2-16,0-9 0 0,34 9 2 0,-34 0 1 16,0-10 4-16,0 10-3 0,0-9 6 15,0 9-2-15,0-10 1 0,-34 10-5 16,34 0 7-16,-33-9-6 0,33 9-4 0,-33-1-5 16,0 1 5-16,0 0-4 0,-16 10-4 0,15-11 0 15,1 11 3-15,-33-1-3 0,17 0 0 16,-17 0 2-16,-1 0-4 0,-15 10 5 15,-18-1-6-15,34 10 6 0,-16-9-3 0,-18-1 1 16,18 1-4-16,-17-1 6 0,32-8 8 16,-15-1 5-16,16-9-4 0,-1 0 0 0,18-1-4 15,16-8-2-15,0-10 0 0,0 10 15 0,0-19 9 16,33 9 4-16,-34-9-6 0,34 10-9 16,0-10-8-16,-33 0-2 0,33 0-5 15,0 0-1-15,0 0-7 0,0 0 1 16,0 0 0-16,0 0-11 15,0 0-15-15,0 0-14 0,0 0-7 0,0 0-8 16,0 0-3-16,0-10-4 0,33 10-12 0,-33 0-9 16,0 0-5-16,0 0 5 0,34 0 11 15</inkml:trace>
  <inkml:trace contextRef="#ctx0" brushRef="#br0" timeOffset="129204.14">1439 13236 14 0,'0'0'21'0,"0"0"0"0,0 10-5 16,0-10-3-16,0 0 1 0,0 9-2 16,0-9 0-16,0 9 3 0,0 1 2 0,0-1-1 15,0 0-2-15,0 1 1 0,0 8-4 16,0 1 1-16,0-1 1 0,0 1 2 0,0 0-5 15,0 8-4-15,0 1 6 0,-33 0-3 16,33 0-3-16,0 0 0 0,0 0-1 16,0 9-1-16,0 0-4 0,-33 10 0 0,33-19 3 15,0 9-1-15,0 0 2 0,-34-9-4 16,34 0 3-16,0 9-1 0,0-9-2 0,0-9 0 16,-33-1 0-16,33 1 0 0,0-10 0 15,0 10 0-15,0-10 0 0,0 0 0 16,0-9 4-16,0 0-1 15,0 0-6-15,0 0-4 0,0 0-7 16,0 0-6-16,0-9-11 0,0 9-9 16,0-9-3-16,0 0-4 0,0 9-1 15</inkml:trace>
  <inkml:trace contextRef="#ctx0" brushRef="#br0" timeOffset="131002.31">876 14167 15 0,'0'0'17'0,"0"0"-1"15,-33 0-3-15,33 0-4 0,0 0-1 0,-16 9 0 16,16-9-1-16,0 0 2 0,-33 0-1 16,33 9-1-16,0-9 0 0,-33 9-2 15,33 1-2-15,-33-1-1 0,33 0 1 0,-33 1 3 16,33-1-2-16,-34 19-2 0,34-28 0 15,-33 19-1-15,17-1-1 0,-17 1 0 16,33-10 0-16,-33 10 0 0,33-1 0 16,0 1 0-16,-33-10 0 0,33 0 0 15,0 10 0-15,0-10 0 0,0 10 2 0,0-10-5 16,0 10-6-16,0-10-5 0,0 10-3 16,0-10-1-16,0 0-3 0,33 10-6 15</inkml:trace>
  <inkml:trace contextRef="#ctx0" brushRef="#br0" timeOffset="131418.78">661 15087 8 0,'0'10'4'15,"0"-10"6"-15,0 0 6 0,0 0-3 16,0 0-2-16,0 0-2 0,0 0 2 16,34 18-3-16,-34-18 0 0,0 0 2 0,0 0-4 15,0 0 0-15,33 0 0 0,-33 0-1 16,33 0 0-16,-33 0-1 0,0 0-2 0,33 0-1 16,-33 0-1-16,0 10 0 0,33-10 2 15,-33 0 0-15,0 9-1 0,16 0-1 16,17-9-5-16,-33 10-16 15,0-1-8-15,0-9-6 0</inkml:trace>
  <inkml:trace contextRef="#ctx0" brushRef="#br0" timeOffset="131668.78">1224 15180 24 0,'0'0'18'16,"0"0"-4"-16,33 0-2 0,-33 0 0 15,0 0 3-15,16-9-2 0,17 9 3 0,-33 0-4 16,0-9-5-16,33 9-2 0,-33-9 0 16,34-1-5-16,-1 10 1 0,-33-9 1 0,33 0-2 15,-33 9 0-15,33-10 2 0,-33 10-8 16,16-18-10-16,-16 18-11 0,33-10-4 0,-33 1-39 15</inkml:trace>
  <inkml:trace contextRef="#ctx0" brushRef="#br0" timeOffset="131818.81">1802 14967 14 0,'34'0'21'0,"-34"0"-2"16,0-10-6-16,33 10-5 0,-33-9-4 0,0 0-2 15,0-1-2-15,33 1 1 0,-17 0-1 16,-16-1 0-16,33-8-4 0,-33 9-9 0,0 9-10 16</inkml:trace>
  <inkml:trace contextRef="#ctx0" brushRef="#br0" timeOffset="132450.81">843 14185 11 0,'0'0'15'0,"33"0"2"0,-33 0 0 0,0 0-1 15,0-9 0-15,0 9 0 0,34-9-1 16,-34 9-1-16,0-19-1 0,0 19-4 0,33-19-2 16,-33 10-2-16,33-10-2 0,0 10-3 15,-33-9 3-15,33 8-3 0,-33 1 0 16,16 0 0-16,17 9 0 0,0-19 0 0,-33 19 2 15,34 0-2-15,-34 0 0 0,33 0 0 0,-33 0-9 16,33-19-13-16,-33 19-7 0,33 0-3 16,-33 0-6-16</inkml:trace>
  <inkml:trace contextRef="#ctx0" brushRef="#br0" timeOffset="132634.22">1587 13925 11 0,'0'0'19'15,"0"0"-1"-15,0 0-5 0,34 0-4 0,-34 0 0 16,0 0-1-16,0 0-2 0,0 0-4 16,0-19-2-16,0 19 1 0,33 0-1 0,-33 0 0 15,33 0 0 1,-33 0-2-16,0 0-6 0,0 19-6 16,16-19 1-16,-16 0-1 0,33 0 0 15,-33 0-10-15,0 0 18 0</inkml:trace>
  <inkml:trace contextRef="#ctx0" brushRef="#br0" timeOffset="132751.25">1802 13925 4 0,'0'0'2'0,"0"0"1"0,34 0 0 16,-34 0 0-16,0 0-1 0,0 0 0 15,0 0-2-15,33 0 0 16,-33 0 0 0,0 0-2-16,33 0-8 0</inkml:trace>
  <inkml:trace contextRef="#ctx0" brushRef="#br0" timeOffset="133100.99">2084 13953 15 0,'33'0'15'0,"-33"9"-4"0,0-9-6 16,16 0-2-16,-16 0-1 0,0 9-1 16,33-9-1-16,-33 10 0 15,33-1 0-15,-33 0 0 16,0-9-2-16,33 9 2 0,-33 10-4 0,33-19-4 15,-33 19 1-15,34-19 0 0,-34 0 1 16,0 9 3-16,16 0 1 0,17 1 2 0,-33-1 0 16,0 0 0-16,33 0 0 0,-33-9 0 15,0 10 0-15,33-1 2 0,-33 0 0 0,0-9 0 16,0 19 0-16,33-19 0 0,-33 19 0 16,0-19-2-16,0 9 0 0,0 0 0 0,0 0 0 15,0 10 0-15,0-10 0 0,33 10 0 16,-33-10 0-16,0 10 0 0,0 0 0 0,0-1 0 15,0-9 0-15,0 10 0 0,0 0 0 16,0 18 0-16,0-28 0 0,0 10 0 0,-33-1 0 16,33 1 0-16,0 0 0 0,0-1 0 0,0 1-3 15,0-10 0-15,-33 0-2 0,33 10-5 16</inkml:trace>
  <inkml:trace contextRef="#ctx0" brushRef="#br0" timeOffset="133983.29">298 14650 25 0,'0'0'21'0,"0"0"-4"0,0-9-3 0,0 9 3 16,0 0 3-16,0 0 4 0,-33 0-1 16,33 0-7-16,0 0-5 0,0 0-7 15,0 9-1-15,0-9-1 0,33 10-2 16,-33-1 6-16,0 0-3 0,0 0 1 15,0 10 0-15,0-10 1 0,33 10-5 0,-33 0 4 16,0-10-4-16,33 9-2 0,-33 1 2 16,0-10 0-16,0 10 0 0,33-10 3 15,-33 10-3-15,16 0-6 0,-16-10-20 16,33 0-17-16,-33 0-12 0</inkml:trace>
  <inkml:trace contextRef="#ctx0" brushRef="#br0" timeOffset="134482.31">2051 14855 10 0,'0'0'14'0,"0"0"2"0,0 0-4 15,0 0-3-15,0 0-2 0,0 0 2 0,0 0 0 16,0 0-2-16,0 0-1 0,0-9-2 0,33 9-1 16,-33-10-2-16,0 10-1 0,33-9 0 15,-33 0 1-15,16 9 0 0,-16-10-11 16,0 10-7-16,33-9-6 0,-33 9-30 0</inkml:trace>
  <inkml:trace contextRef="#ctx0" brushRef="#br0" timeOffset="134633.03">2199 14799 22 0,'33'0'41'0,"-33"0"4"0,0 0-7 16,0 0-12-16,0 0-9 0,0 0-5 15,0-9-3-15,0 9-4 0,0-10-1 0,0 1-3 16,0 0 0-16,0 0-5 16,0 9-25-16,0 0-22 0,33-19-81 0</inkml:trace>
  <inkml:trace contextRef="#ctx0" brushRef="#br0" timeOffset="142558.87">6069 15599 14 0,'0'0'20'0,"0"-9"1"16,0 9 0-16,0 0-1 0,0 0-5 0,0 0-3 16,33-10-3-16,-33 10 2 0,0 0 4 0,0-9 6 15,0 9 4-15,0 0-3 0,0 0 9 16,0 0 2-16,0 0 6 0,0 0 0 0,0 0 0 16,0 0 8-16,0 0-7 0,0 0-8 0,0 0 0 15,0 0-10-15,0 9 0 0,0-9 1 16,-33 10-2-16,33-1 11 0,0 0 0 0,0 10 13 15,0 0 4-15,0-1-6 0,0 10 3 0,0 0-8 16,0 0 2-16,0 0 5 0,0 9-1 0,0-9-4 16,0 9-7-16,33-9-1 0,-33 9-5 15,0-9-7-15,0 9-12 0,0-9 1 0,0 9 1 16,0-9-5-16,33 0-5 0,-33-9-5 0,0 18 7 16,0-28 0-16,0 10-4 0,17 0 2 15,-17-10 2-15,0 9-4 0,0-8 0 0,33-1-4 16,-33-9-16-16,0 9-27 0,0-9-29 15,0 0-20-15,0 0-14 0,0-9-27 0,0 9-21 16,0-19 1-16,-33 1 15 0,33-1 29 0</inkml:trace>
  <inkml:trace contextRef="#ctx0" brushRef="#br0" timeOffset="143225.26">6135 15450 114 0,'0'0'68'0,"0"0"-18"0,-33-9-16 0,33 9-17 16,0-9-7-16,0 9 0 0,0-10 11 0,0 1 9 15,33 9 8-15,-33-9 5 0,0 9 3 0,0-10 0 16,50 1 7-16,-50 0-1 0,33 0-2 15,0-1-5-15,0-8-4 0,0 8-9 0,0 1-9 16,17-10 0-16,16 10-2 0,-33 0 0 16,16-1-2-16,18 1-5 0,-34-9 0 0,33 18-1 15,-33-10-5-15,16 10-4 0,18-18 6 0,-34 18-12 16,0-10 4-16,0 10-5 0,16-9 3 0,-15 9 1 16,-1 0 8-16,0 0-4 0,0 0 1 15,0 9 2-15,-33-9 8 0,16 0-1 0,1 10-4 16,-1 8 6-16,18-18 4 0,-34 0 6 15,0 10 4-15,0-1 4 0,0-9-3 0,0 9-8 16,33 0-14-16,-33 10 5 0,0-10-4 0,0 1-3 16,0 8 6-16,0-8-1 0,33 8-6 15,-33 1 7-15,0-1-10 0,0 10-4 0,33-9 2 16,-33 0 0-16,0 8-1 0,33 1 2 0,-33 0-3 16,16 9 0-16,-16-9 0 0,17 0 1 0,-1 9-1 15,-16-9 0-15,0 10 0 0,33-11 2 16,-33 1-2-16,0 0 4 0,0 0 0 0,0 0-1 15,0 0-7-15,0 9 4 0,0-27 3 16,0 8 4-16,0 10-3 0,0-9 0 0,-33-1 5 16,33 10 2-16,-16-19-4 0,16 1 0 0,-17 8 2 15,17-8 2-15,-16 8 6 0,16-8 3 0,0-1-8 16,-33 0-3-16,0 0-7 0,33 10-2 0,-33-19 0 16,0 9 4-16,-1 1-4 0,18-1 0 15,-17 0 2-15,0 1-2 0,33-1-2 0,-33-9-3 16,0 9 1-16,0 0-7 0,33 1 9 15,-50-10-3-15,33 9-10 0,1 0-18 0,-17-9-25 16,33 19-12-16,-33-19-11 0,0 0-9 0,33 0-5 16,-33 0-1-16,-1 0-19 0,18 0-17 15,-1 0-12-15,1 0-8 0,-17-19 12 0,33 10 33 16</inkml:trace>
  <inkml:trace contextRef="#ctx0" brushRef="#br0" timeOffset="145156.51">1124 14632 11 0,'0'0'17'0,"0"0"1"16,0 0-1-16,0 0-1 0,0-19-1 15,0 19-1-15,0-9-1 0,0-1 2 0,-33 10 1 16,33-9 3-16,0 9-1 0,0-9-2 15,0 9 1-15,0-9 5 0,0 9-4 0,-33 0-9 16,33-10 3-16,0 10 1 0,-16 0-2 16,16 0-2-16,0 0-6 0,0 0-1 0,-33 0-2 15,33 10 4-15,0-1-4 0,-33 0-3 16,33 10 3-16,0-10 0 0,-33 10 0 0,33-1 0 16,0 1 0-16,0-1 3 0,0-8-6 15,0 8 1-15,0-8 2 0,0 18 0 16,0-28-2-16,0 9 0 0,0-9 2 15,0 9 0-15,33-9 0 16,-33 0 4-16,0-9 3 0,33 9-3 16,-33-9 1-16,0 9 1 0,33-19-1 15,-33 10 5-15,0-1 1 0,0-8 7 16,0 8 1-16,16 1 9 0,-16 0 4 0,0 0-4 16,0-1-4-16,0 1-10 0,0 0-2 15,0 9-3-15,0 0 3 0,0-19 0 0,0 10-2 16,0 9 0-16,-16 0-1 0,16-10-4 15,0 10 2-15,0 0-6 16,0 0-4-16,0 0 4 0,0 10-1 0,0-10-2 16,0 0 0-16,0 9 2 0,16-9 0 15,-16 19 2-15,33-19-2 0,-33 0 1 0,0 0 0 16,0 9-1-16,33-9 2 0,-33 0-4 16,34 9 2-16,-34-9 0 0,33 0 3 15,-33 0-9-15,33 0-40 0,-33 0-46 0,33 0-29 16,-33-9-11-16,0 9-87 0</inkml:trace>
  <inkml:trace contextRef="#ctx0" brushRef="#br0" timeOffset="145905.9">1488 14315 105 0,'-16'0'42'0,"16"-9"-15"0,0 9-1 15,-33 0 6-15,33 0 0 0,0 0-10 0,0 0-8 16,-33 9-7-16,33-9-1 0,0 10-4 0,0-1-2 16,0 0 4-16,-33 1-4 0,33-1 0 15,0 19 0-15,0-28 0 0,0 9-3 0,0 0 3 16,0 1 3-16,0-1 0 0,0 0-5 16,33-9-1-16,-33 10 6 15,0-10-2-15,0 0 3 0,0 0 5 0,0-10-3 16,0 10-4-16,0-9 1 0,0 9 7 15,0-9 5-15,0-1-3 0,0 10-1 0,0-9-3 16,0 9-4-16,0-9 2 0,0 9-3 16,0 0 4-16,0 0-2 0,0-19 0 15,0 19-1-15,0 0-1 0,0 0-1 16,0 0-6 0,0 0 1-16,0 19 3 0,0-19 3 15,33 9 0-15,-33 0 0 0,33 1-2 16,-33 8 6-16,16 1-2 0,17 0 0 0,0-1 4 15,-33 1-2-15,33 9-1 0,-33 0 2 16,34-1-1-16,-34 11 4 0,0-20-1 0,33 10 3 16,-33 0 0-16,0-9 2 0,0 9-7 15,0-10-5-15,-33 1 1 0,33-1-2 0,0-8 1 16,-34-1-3-16,34 0 4 0,0-9-6 16,-33 0 4-16,33 0-2 0,-33-9-13 15,33 9-11-15,0-19-2 0,-33 10-2 0,17 0 2 16,16-10 3-16,0 1 5 0,0-1 0 15,0 0 9-15,0 1 3 0,0 8 3 0,16-17 1 16,17 8 0-16,-33 10 3 0,0-19-1 16,33 9 0-16,-33-9 2 0,33 0-2 15,1 10-2-15,-34-19 2 0,33 18 0 0,-33-9 0 16,33 0 0-16,-33 19 4 0,16-19 2 0,-16 19 7 16,0-10 4-16,33 10 0 0,-33-1-1 15,0 1-3-15,0 9 1 0,-33-9 1 0,33 9-4 16,0-9-5-16,0 9-1 0,-16 0-4 15,16 9-3-15,0-9 2 0,0 0 3 0,-33 9-2 16,33 0-1-16,0 1 1 0,0-1-1 16,0 0 0-16,0 10 0 0,-33-10 0 0,66 10 0 15,-33-10-2-15,0 0 3 0,0 1-1 16,0-1 2-16,0-9-2 0,33 9 0 0,-33 1 0 16,0-10 2-16,16 0-2 0,17 0 3 15,-33 0-7-15,33 0 0 0,-33 0-28 0,33 0-38 16,1-10-30-16,-34 10-21 0</inkml:trace>
  <inkml:trace contextRef="#ctx0" brushRef="#br0" timeOffset="147290.81">976 12883 28 0,'0'9'21'0,"33"-9"-6"0,-33 10 8 0,0-10 10 15,0 0 10-15,33 0 4 0,-33-10 1 16,0 1 1-16,16 0-3 0,17-10-14 0,0 0-7 16,-33-8-5-16,34 8-6 0,-1-9-2 15,-33 9 9-15,33 10 18 0,-33-9 17 0,0-10-2 16,33 9-5-16,-33 10-4 0,0-10-9 16,0 0-3-16,0 10-6 0,0 9-12 15,-33-18 0-15,33 18-2 0,0 0-6 0,-33 0 0 16,33 0-7-16,0 0 0 0,-33 18-2 15,33-9 2-15,0 10-2 0,-34-10 2 0,34 10-3 16,0 0 3-16,0 9 1 0,0-10-3 16,0-9-3-16,0 1 8 0,0 8-3 0,0-8-2 15,34-1-1-15,-34 0 1 0,0 1-1 16,33-10 5-16,-33 9-1 0,33-9 0 0,-33 0 2 16,33 0-7-16,-33-9 5 0,49 9 4 15,-49-10-7-15,33 1-39 0,-33 0-67 0,34-1-50 16,-34 1-26-16,33-10 19 0</inkml:trace>
  <inkml:trace contextRef="#ctx0" brushRef="#br0" timeOffset="147755.17">1373 12539 31 0,'0'18'10'0,"0"-8"-1"16,0-1-1-16,0 10 2 0,0-1 0 15,0-18 1-15,0 9-3 0,0 10 1 0,0-10-1 16,0-9-4-16,33 10 0 0,-33-1-2 16,0 0 0-16,0-9-1 0,33 10 3 15,-33-10 7-15,0 0 13 0,0 0 17 0,0 0 10 16,0 0-2-16,0-10-11 0,0 10-11 16,0-9-8-16,0 0 0 0,0-10-1 0,0 10-3 15,0-10-4-15,0 19-8 0,0-18-1 16,0 18 1-16,-33-19-5 15,33 19-1-15,33 0 3 0,-33 19 0 16,0-19 2-16,0 0-5 0,0 18 3 0,33-18 1 16,-33 0-1-16,0 9-4 0,0-9 4 15,16 10 6-15,-16-1-4 0,33-9-2 0,-33 0 2 16,0 9 0-16,0-9-2 0,0-9 2 16,33 0 0-16,-33-1-2 15,0 1-2-15,0 9 3 0,0-18 6 0,0-1 6 16,0 10 4-16,0-10 4 0,0 0-1 15,0 10-4-15,0 0-2 0,0-10 4 0,0 19-7 16,0 0-7-16,0-18-4 0,0 18-3 16,0 0 1-16,0 18 4 15,33-18 0-15,-33 10-4 0,0-1 2 16,0-9 1-16,34 9-3 0,-34 0 4 0,0 1-25 16,0-1-34-16,33 0-28 0,-33 1-23 0,0-1-14 15,33-9-84-15</inkml:trace>
  <inkml:trace contextRef="#ctx0" brushRef="#br0" timeOffset="148187.71">1736 12353 116 0,'0'0'51'16,"-33"0"-12"-16,17 0-10 0,16 0-13 15,0 0-7-15,0 0-6 0,0 0 0 0,0 18 0 16,0-18 0-16,0 19 8 0,0-10-2 15,0 10-2-15,16-1 1 0,17 1 2 0,-33 0 0 16,33-1-1-16,0 1 0 0,-33 9-3 16,34-10-4-16,-1 20 5 0,0-20-7 0,-17 19 2 15,-16-9-1-15,33 10-1 0,-33-20 0 16,33 10 2-16,-33 0-4 0,0-9 5 0,0-10 1 16,33 9-2-16,-33-18 13 0,0 0 6 15,0 0 13-15,0 0 8 0,-33-18 4 0,33 9-3 16,0-1-1-16,-33-8-11 0,33 8-10 0,-33-18-1 15,33 19-4-15,-16-28 2 0,-17 9 3 16,33-9-6-16,-33 0-8 0,33-1 0 16,-34-8-4-16,34 9 2 0,0 9-4 0,-33-9-1 15,33 9-3-15,0 18-1 0,33-8 8 0,-33-1-8 16,0 1 1-16,0 18 7 0,0-10-8 16,34 10 2-16,-34 10 7 15,33-10-4-15,-33 9 4 0,0 0 0 0,0 10 1 16,0-1-1-16,0 1-5 0,0 9 0 0,0 0-31 15,-33 0-45-15,-1-10-45 0,34 10-46 16,-33 0-10-16</inkml:trace>
  <inkml:trace contextRef="#ctx0" brushRef="#br0" timeOffset="149936.07">1769 14846 29 0,'-33'0'10'0,"33"-10"-5"0,0 10-2 16,0 0-2-16,0-9-1 0,-33 9-2 15,33 0-5-15,0 0-4 16,0-9-14-16</inkml:trace>
  <inkml:trace contextRef="#ctx0" brushRef="#br0" timeOffset="151934.62">1091 16166 67 0,'0'-18'33'16,"0"9"-15"-16,-33-1-8 0,33-8 4 16,-16 8 8-16,16 1 10 0,0 0 7 0,0-1 0 15,0 1-11-15,0 9-11 0,0 0-8 16,0 0 0-16,0 0-3 0,0 0-4 15,0 0 2-15,0 0-4 16,0 9 2-16,0 1 2 0,0 8 0 16,16-8-2-16,-16 8 7 0,33 1 0 0,-33-1 0 15,0 1-1-15,0 0-4 0,33-1 1 16,-33 1-3-16,0-1-2 0,34 1 4 0,-34 9-4 16,0-19 0-16,0 1 0 0,33 8 1 15,-33-9-1-15,0 1 0 0,0 8 1 16,0-18 1-16,33 10-2 0,-33-1-15 15,0-9-15-15,0 0-11 0,0 0-16 0,0-9-12 16,0 9 3-16,0-10 7 0</inkml:trace>
  <inkml:trace contextRef="#ctx0" brushRef="#br0" timeOffset="154214.93">976 16139 61 0,'0'0'25'0,"0"0"-11"0,0-10-6 0,0 10 2 16,0 0-2-16,-33 0 0 0,33-9-3 16,0 9-2-16,0 0-2 0,0 9-1 15,0-9 3-15,33 0-3 0,-33 10 0 16,0-1 0-16,0-9 2 15,0 9-2-15,0 0 0 0,0-9 1 0,0 19-1 16,0-19 3-16,0 0-1 0,0 0 0 16,0 9 1-16,0-9-2 15,0 0 2-15,0 0 3 0,-33 0 6 0,33-9 2 16,0 9-2-16,0 0-1 0,0 0 3 16,-33-19-2-16,33 10 0 0,0 0-5 0,0 0 0 15,0-1 0-15,0 10-2 0,0-9 2 16,0 0-3-16,0-1-2 0,0 1-1 0,0 0 1 15,0 9-2-15,0-10 2 0,0 1-2 16,33 9 0-16,-33-18 0 0,0 18 2 0,0-10 0 16,33 10-2-16,-33-9 0 0,0 9 0 15,0-9 0-15,33 9 0 0,-33 0 3 16,33 0 0-16,-33 0-1 0,0 0 0 16,16 0-1-16,-16 9-1 0,33 0 0 15,-33-9 3-15,33 28-3 0,-33-28 4 0,0 19-2 16,34-1 1-16,-34 1 1 0,0 0-2 15,0 8-1-15,33 1 1 0,-33 0 1 0,0 0-3 16,0 0 3-16,0 0-2 0,0 0-1 16,-33 0 0-16,33 0 0 0,0-10 0 15,0 10 0-15,0 0 2 0,-34-9 0 0,34-1-4 16,0 1 3-16,-33-10 1 0,33 10 0 16,0-19-2-16,-33 9 2 0,33-9 6 15,0 0 2-15,-16-9-2 0,16 9 1 0,0 0-5 16,0-19 1-16,-33 10-2 0,33 0 2 15,0-10 2-15,0 10 4 0,0-1-4 16,0-8 5-16,0 9-2 0,0-10-4 0,33 19-2 16,-33-28 3-16,0 19-7 0,0-10 0 15,16 10 4-15,17-1-4 0,-33 1 0 16,33 0 0-16,-33 0 2 0,34 9-4 0,-34 0 5 16,33 0 0-16,0-10-2 0,-33 10 2 15,33 0-5-15,-33 10 2 0,16-10 0 0,17 9 0 16,0-9 3-16,-33 9-3 0,34-9 0 0,-34 0 0 15,33 0 0-15,0 0 3 16,-33 0-5-16,33 0-1 0,-33-9-17 16,16 0-20-16,-16-1-17 0,33 1-18 0,-33-10-8 15,0 1 0-15</inkml:trace>
  <inkml:trace contextRef="#ctx0" brushRef="#br0" timeOffset="155681.09">1406 15925 34 0,'0'-10'25'0,"0"1"-6"0,0 0-4 0,0 9 1 16,0-10 6-16,0 10 4 0,-33 0-2 16,33 0-2-16,0-9-8 0,0 9-6 0,0 0-3 15,0 9-2-15,0 1-1 16,0-1-2-16,0 0 1 0,0 19-1 0,33-28 0 15,-33 19 2-15,0-10 0 0,0 10-2 16,0-10 2-16,33 10-2 0,-33-10 1 0,0 0 2 16,0 1 4-16,0 8 1 0,33-18 3 15,-33 0-5-15,0 0 3 0,0 0 5 16,0 0 8-16,0 0 8 0,0 0 5 0,0 0 5 16,0 0-6-16,0-18-14 0,16 8-7 15,-16 1-1-15,33-10-8 0,-33 10-2 0,0 0-2 16,33-1 4-16,-33 1-2 0,0 0-2 15,33 0-3-15,-33 9 3 0,34-10 0 16,-34 10 0-16,33 10 3 0,-33-10-2 0,0 9-1 16,33-9 5-16,-33 9-5 0,0-9 4 15,0 9 3-15,16 1-1 0,-16-1 1 0,0 0 2 16,0 10 0-16,0-10 1 0,0 19-3 16,0-19-1-16,0 10-6 0,0-10 4 0,-16 10-3 15,16 0 1-15,0-1-2 0,0-9 2 0,-33 10-4 16,33-10-10-16,-33 1-31 0,33-1-25 15,-34-9-21-15,34 0-15 0,-33 0 0 16,0 0-66-16</inkml:trace>
  <inkml:trace contextRef="#ctx0" brushRef="#br0" timeOffset="155863.63">1373 15943 27 0,'0'0'36'0,"0"-18"-8"0,0 8-9 15,0 10-8-15,0-9-1 0,0 0 0 0,0-1 3 16,0-8 0-16,33 8-5 0,-33-8-3 16,0-10-3-16,33 9-1 0,-33 1 0 0,33-10 1 15,-33 9-2-15,49-9-2 0,-49 10-16 16,33-10-20-16,-33 9-16 0</inkml:trace>
  <inkml:trace contextRef="#ctx0" brushRef="#br0" timeOffset="157213.23">298 7693 130 0,'0'-19'53'0,"0"19"-7"0,0 0-7 0,0 0-13 15,0 0-10-15,0 0-3 0,0 19-2 0,0-1 6 16,0 1 6-16,0 18-1 16,33-9 1-16,0 9-5 0,-33-9-3 0,33 9-2 15,-17 0-6-15,17 1-5 0,1-1 2 16,-1 9-4-16,-33-27 2 0,33 9 0 0,0 9 0 15,0 0-2-15,-17-18-12 0,17-1-20 16,-33-8-15-16,34 8-13 0,-34-8-3 16,0-1-3-16,0-9-3 0,-34 0 6 15</inkml:trace>
  <inkml:trace contextRef="#ctx0" brushRef="#br0" timeOffset="157596.1">198 7934 67 0,'0'-18'57'0,"0"-10"-23"16,-16 19-5-16,16-10 10 16,0 10 0-16,16-10-8 0,-16 0-12 15,34 1-8-15,-1 18-3 0,0-28 3 0,0 19-2 16,0-1-2-16,0 1 0 0,-17 9-3 16,17 0 0-16,1 0-2 0,-1 0 3 15,0 9 2-15,0 10 0 0,-33-10-5 0,0 28 3 16,33-18-5-16,-66 0 0 0,33 9 3 15,0 9-3-15,-33 0 0 0,0-18 2 16,0 9-2-16,-1 9 1 0,1-19-1 16,17 1 2-16,-50 0-2 0,33-19 0 0,0 9 0 15,0-9 3-15,33 9 14 0,-34-9 5 16,18 0 4-16,16-9-6 0,0 9-7 16,0-9-8-16,0 9-1 0,0 0-4 0,16-19 4 15,18 19 0-15,-1 0 2 0,33 0 4 16,-33-19 7-16,0 19-1 0,50 0-5 15,-50 0-3-15,33-18-6 0,-33 18 0 16,16 0-2-16,18 0 1 0,-34 0 5 0,0 0-9 16,0 0-23-16,-17 18-46 0,17-18-41 15,1 0-21-15,-34 0 11 0</inkml:trace>
  <inkml:trace contextRef="#ctx0" brushRef="#br0" timeOffset="157961.73">1042 7813 95 0,'0'0'39'0,"0"0"-7"0,0 0 4 16,-33 0-1-16,33 0-11 0,0 19-6 0,0-19-4 16,-33 19 1-16,33-19 5 0,0 18 1 15,-33 1 1-15,33 9-5 0,0-10-4 0,-33 1-8 16,33 0-3-16,0-1 2 0,0 1-1 15,0-10-2-15,0 10-1 0,0-1 2 16,0-18-1-16,33 19 1 0,-33-19-2 0,0 0 6 16,0 0 2-16,33 0 1 0,-33 0 5 15,0-19 20-15,0 19 13 0,0-18 16 0,33 18 5 16,-33-28 1-16,0 19 9 0,0-1-2 16,0 1-6-16,0 0-5 0,0 9-14 0,0 0-20 15,0 0-11-15,0 0-11 0,0-19-5 16,0 19-7-16,0 0-1 0,33 0 8 15,-33 0-8-15,0 19 4 0,16-19 4 16,-16 0 1-16,33 0-7 0,-33 0 6 0,33 0-43 16,-33 0-86-16,0 0-74 0,34 0-61 15,-34 0 16-15</inkml:trace>
  <inkml:trace contextRef="#ctx0" brushRef="#br0" timeOffset="158446.07">1257 7795 70 0,'0'0'50'0,"0"18"-25"0,0-18-13 0,0 19 3 15,0-19 4-15,0 0-3 0,0 19-1 16,0-19-1-16,0 9 0 0,0-9-7 16,0 9-4-16,0-9 1 0,0 0 9 0,0 10 8 15,0-10 20-15,0 0 17 0,16-10 7 16,-16 10-24-16,0-9-16 0,0 0-16 0,0 9 2 15,0-19-6-15,0 0-3 0,0 1-4 16,0 18 2-16,0-28 0 0,0 19 0 0,33-1 0 16,-33 1 3-16,0 0-5 15,33 9-1-15,-33 9 3 16,34-9-2-16,-34 0 4 0,33 9-1 0,-33 1 0 16,33-1-1-16,-33-9 5 15,0 9-7-15,33 10 4 0,-33-19 0 0,0 0-2 16,0 0 6-16,0 0-2 0,0 0-1 15,0 0-2-15,0-19-1 0,0 10 0 0,0 0 0 16,0-1 0-16,0-8 4 0,0-1-3 16,0 19 3-16,-33-18-4 0,33-1 6 0,0 0 3 15,0 1-3-15,0 8 0 0,0 1-8 16,0 0 0-16,0 9-1 16,33 0 3-16,-33 9 1 15,0 0 1-15,16-9 1 0,-16 10-1 16,33-1-4-16,-33-9 2 0,33 9 1 0,-33 10 1 15,0-19 0-15,33 0-2 0,-33 19-20 16,0-19-39-16,0 0-41 0,34 0-24 0,-34 0-5 16</inkml:trace>
  <inkml:trace contextRef="#ctx0" brushRef="#br0" timeOffset="158777.91">1654 7516 50 0,'-33'0'16'0,"33"9"-3"16,0 0 4-16,0 10 5 0,0-19-2 16,0 19-2-16,33-19 0 0,-33 18 2 0,0-18-2 15,0 0 0-15,33 19-8 0,-33-19-1 0,0 0-1 16,16 0-3-16,17 0 0 0,-33 0 0 16,0-19-3-16,33 19-2 0,-33-18 1 15,0 18 8-15,33-19 15 0,-33 0 16 0,0 10 5 16,0 0-6-16,0-10-7 0,0 10-1 0,-33-10 0 15,33 19 0-15,0-18 9 0,0-1-1 16,0 19-7-16,0 0-12 0,0 0-11 0,0 0-7 16,0-18-6-16,0 36 4 15,0-18 2-15,0 0-5 0,0 19 3 0,0-19-2 16,0 0 6-16,33 18-4 0,-33-18 0 16,0 19 0-16,34-19 0 0,-34 0 0 0,0 0 0 15,33 0 2-15,-33 0-1 0,33 0-29 0,-17-19-45 16,-16 19-42-16,33 0-29 0,-33-18 1 15</inkml:trace>
  <inkml:trace contextRef="#ctx0" brushRef="#br0" timeOffset="159278.15">2299 6781 101 0,'0'-19'53'0,"0"19"-28"0,0-18-13 0,0-1 4 16,0 19 6-16,16-28 4 0,-16 19-1 0,33 0 3 15,-33-1-3-15,33 1-6 0,-33 9-3 16,33 0-3-16,0 0 1 0,-33 0 1 16,33 9 0-16,1-9-1 0,-34 10-3 0,16 8 1 15,17-8-1-15,-33 8 2 0,0 1 5 0,0-1-3 16,0 1 3-16,0 0-5 0,0-1 3 15,0 10 2-15,0-9-2 0,-33-1-7 0,33-18-5 16,0 19 0-16,0-19-1 0,-16 9 2 16,16-9 21-16,0 10 13 0,0-10 13 0,0 0 11 15,0-10 5-15,16 10-17 0,-16-9-7 16,33 9-22-16,-33-19-11 0,33 1-2 0,0-1-9 16,-33 0 1-16,33 1 4 0,0-1-3 0,1 10 2 15,-18-10-36-15,17 1-68 0,-33-19-61 16,33 18-44-16,0-9-2 0,0 9-109 0</inkml:trace>
  <inkml:trace contextRef="#ctx0" brushRef="#br0" timeOffset="159543.81">2844 6418 19 0,'0'0'25'0,"0"0"-9"0,0 0-3 0,0 0-4 15,0 0 1-15,0 0 3 0,0 10 2 0,0-10 8 16,33 9 1-16,-33 0 2 0,33-9 5 16,-33 9 1-16,33 1 0 0,-16 8 2 15,16-18-7-15,0 0-10 0,-33 19-9 0,33-19 2 16,-33 0 1-16,33 19 1 0,-33-19 0 0,0 0 1 16,0 18-2-16,0-18-2 0,0 9-1 15,0 10-4-15,0-10 0 0,-33 1-8 16,33 8-17-16,-33 1-31 0,0-1-23 0,33-18-19 0,-50 19-3 15</inkml:trace>
  <inkml:trace contextRef="#ctx0" brushRef="#br0" timeOffset="159695.2">2778 6483 43 0,'0'-18'39'0,"33"8"-16"0,-33-8-11 15,0-1-1-15,33 19 5 0,-33-18-2 16,33-1-6-16,0 0-5 0,-33-9 0 0,33 19-1 15,-16-9-2-15,16 8 0 0,-33-8-7 0,33 18-18 16,-33-19-13-16,33 19-58 0</inkml:trace>
  <inkml:trace contextRef="#ctx0" brushRef="#br0" timeOffset="161425.4">1621 5795 77 0,'0'-19'38'16,"0"1"15"-16,0-1 16 0,0 10 26 15,0-10 16-15,0 19-6 0,-34-18-34 0,34 18-30 16,0 0-18-16,0 0-5 0,-33 0-14 15,33 18 1-15,-33-18-5 0,33 19 0 16,-33 9-4-16,17-10 6 0,16 1-2 0,0 18 0 16,0-18-2-16,0 9 0 0,0-10 2 0,0 1-4 15,16 0 2-15,-16-1 2 0,33-9 3 16,-33 10-1-16,33-19 0 0,-33 19 2 0,33-19-4 16,-33 0 2-16,34-19 4 0,-34 19-8 15,33-9 5-15,-33-1 0 0,0 1 8 0,33-9 14 16,-33 18 15-16,0-19 4 0,0 19-8 15,0-19-14-15,0 1-2 0,0 18-4 0,0-19-4 16,0 1 8-16,0 8-5 0,-33 10 6 16,33-18-7-16,0 18 6 0,0-19 1 0,0 19-3 15,0 0-11-15,0 0-6 0,0 0-4 16,0 0-1-16,0 0 2 0,0 0 0 16,0 0 5-16,0 19-3 0,0-19-2 15,0 0-4-15,33 18 4 0,-33-18 4 0,0 0-4 16,49 0 0-16,-49 0-29 0,33 0-17 15,0 0-25-15,1-18-12 0,-1 18-2 0,0-19-6 16,-17 0 2-16,17 1 15 0,0-1 22 16,0 1 24-16,1 8 12 0,-34-8 10 0,33-1 9 15,-33 0-3-15,33 1 8 0,-33-1 6 16,0 10 6-16,0-10 6 0,-33 19-1 0,33-18-1 16,0 18 2-16,-33-19-10 0,33 19-6 15,-34 0-2-15,34 0-5 0,-33 0 2 0,33 0 1 16,-33 0-4-16,33 19 2 0,-33-19-2 15,33 0-5-15,0 18 5 0,0-18 0 16,0 10 0-16,0-1-5 0,0 0 8 0,33 10-5 16,-33-1 4-16,33-18 0 0,0 19-2 0,1 0 0 15,-1-1-2-15,0-18 3 0,-17 19 0 16,50 9 2-16,-33-10 0 0,-33 1-3 16,33 18 2-16,1-18-2 0,-34 9 3 0,16-10-1 15,-16 20 2-15,0-20 3 0,0-9-4 0,0 10 4 16,-16 0-1-16,16-1 2 0,-34 1-4 15,34-1-1-15,-33-18 5 0,33 0-3 16,-33 10-1-16,33-10 3 0,-33-10 4 0,33 10 8 16,-33-18-7-16,33 18 1 0,-16-19-10 0,16-18-3 15,-33 9 2-15,33 10-2 0,0-20 0 16,33-8-7-16,-33 9 2 0,16-1-6 0,-16 1-2 16,33-9-1-16,-33 8 5 0,33 1 5 15,0-9 1-15,0 9 0 0,1 18 1 0,-34-28 2 16,16 29 2-16,17-19-2 0,0 18 2 15,-33 0 1-15,0 10 3 0,0 0 0 16,0 0 5-16,0 9-7 0,0 0 0 0,0 9-6 16,0 0 5-16,0 0-3 0,-33 10 0 15,33 0-3-15,-33-1 4 0,33 1-1 0,0-1-2 16,-16-8 2-16,16 8 0 0,0 1-3 16,16-19 4-16,-16 19 1 0,33-19-1 0,-33 18-3 15,33-18 2-15,-33 0 4 0,33 0-1 16,0 0-7-16,0-18-2 0,1 18-37 15,-34-19-36-15,49 19-38 0,-49-19-23 0,33 1-107 16</inkml:trace>
  <inkml:trace contextRef="#ctx0" brushRef="#br0" timeOffset="162491.53">17 7283 8 0,'-17'10'10'0,"17"-10"2"0,0 9-2 16,0-9-4-16,0 9-1 0,0-9 1 0,0 0 2 15,0 0 0-15,0 0 0 0,0 19 3 16,0-19 9-16,0 0 5 0,17-19-3 15,16 19 0-15,0-9-5 0,0-10-5 16,0 10-2-16,0-10 0 0,17-9-2 16,16 10 0-16,0-29 3 0,16 10 2 0,-15 0-3 15,32-19-1-15,-16 10-3 0,16-29-2 16,-17 29 1-16,18-29-1 0,-18 29-4 0,18-29 2 16,15 10 0-16,18 0 0 0,-18-9-2 15,-15 9 1-15,48-19 2 0,-48 9-3 16,15 10 1-16,18-18-3 0,-18 27 6 0,1-28-4 15,-17 10-2-15,17 9 3 0,-17 9 0 0,-32-9 2 16,48 9-3-16,-49 9 0 0,-16 10 0 16,16-19 3-16,0 28 5 0,-33-9 7 15,0 19 16-15,-16-1 11 0,16-18 9 0,-33 28 3 16,33-10-3-16,-33 19-6 0,0 0-8 16,0-19-5-16,0 19-7 0,33 0-16 0,-33 0 1 15,0 0-6-15,0 0-1 0,0 0-5 16,-33 0 4-16,33 0 0 15,0 0-2 1,0 0-3-16,0 0 0 0,0 0 1 16,33 0-1-16,-33 0 4 0,0 19-4 15,0-19 1-15,33 0 0 0,-33 19 4 16,0-19 2-16,33 18-3 0,0-9-1 16,-33 29 2-16,17-20-2 0,16 1 7 0,0 9-7 15,0 9 0-15,0 0 5 0,0 0-3 16,0-9 0-16,17 9-2 0,-17 1 3 0,0 8-3 15,0-9 3-15,0 1-5 0,0 8 4 16,17-9 1-16,-17 1-5 0,0 8 3 0,0-9 1 16,0 0 2-16,-33 1-4 0,33-10 0 0,-33 9 2 15,17-9-11-15,16 0-34 0,-33-1-30 16,0-8-41-16,0 0-22 0,0-19-9 0,0 18-102 16</inkml:trace>
  <inkml:trace contextRef="#ctx0" brushRef="#br0" timeOffset="163375.91">198 6623 26 0,'34'0'13'16,"-34"0"0"-16,33 18 1 0,-33 1-2 15,33-10 0-15,-33 1-1 0,33 8 0 16,-33-8-4-16,0 8 1 0,33 1-3 0,-33-1 0 16,33 1 1-16,-33-19-1 0,0 9-3 15,0 1 5-15,0-10 5 0,0 0 14 16,0 0 16-16,0 0 18 0,0 0 23 16,0 0 24-16,0 0-20 0,0 0-39 15,0-10-20-15,0 1 9 0,0 9 14 0,-33-19-9 16,33 19-19-16,0-18-11 15,-33-1 3-15,33 19-6 0,0-28 3 0,0 19-3 16,-33 0-3-16,33-1-4 0,0 1-7 16,33 9 0-16,-33-19 7 0,33 19-7 15,-33 0 1-15,33 0 1 0,-17 0 3 0,17 0 0 16,1 0 0-16,-1 0 0 0,-33 19 0 16,33-19 0-16,0 0 0 0,0 9-2 0,-33-9 2 15,16 10 3-15,17-10-3 0,-33 0 5 16,0 9-1-16,0-9 4 0,0 0-2 15,0 0 19-15,0 0 6 0,0-9-5 16,0 9-12-16,0-10-4 0,0 1-8 16,0 9 2-16,-33-19-4 0,17 1 0 15,16-1 0-15,0 19-4 0,-33-37 4 16,33 18-50-16,-33 10-56 0,33-9-42 0,-33-1-38 16,33 0 4-16,0-9 38 0</inkml:trace>
  <inkml:trace contextRef="#ctx0" brushRef="#br0" timeOffset="163657.04">876 6400 26 0,'0'0'30'0,"0"18"-5"0,0-18-1 0,0 10 3 16,0-1 2-16,-33 0-7 0,33 10 0 16,-16-1-4-16,16 1-5 0,0-19-5 0,-33 19-2 15,33-1-1-15,0-18-2 0,0 9-2 16,0 1-1-16,0-1 4 15,0-9 9-15,0 0 20 0,0 0 24 16,0-9 13-16,0 9-12 0,0-10-19 0,0 1-14 16,0-9-11-16,0 18 4 0,0-19-1 15,33 0-8-15,-33 19-1 0,0-18-6 0,0 18 0 16,0-10-5-16,0 10 1 16,0 0 2-16,16 10 3 15,-16-10-10-15,33 18-29 0,-33-18-31 16,0 0-27-16,0 19-21 0,34-19 1 15,-34 0-71-15</inkml:trace>
  <inkml:trace contextRef="#ctx0" brushRef="#br0" timeOffset="164089.67">943 6455 33 0,'0'-9'36'0,"0"9"-2"0,0-9-6 0,0 9-7 16,0 0-8-16,0 0-6 0,0 0-5 0,0 0 1 15,0 9-3 1,0-9 0-16,0 9 2 0,33-9-2 15,-33 10 0-15,0-10 2 16,0 0 7-16,0 0 9 0,0 0 11 16,0 0 12-16,0 0-2 0,0-10-15 15,0 10-9-15,0-9-9 0,0 9-1 0,0-9-2 16,0 0 4-16,0-1-1 0,0 10-2 16,0 0 1-16,0-18-2 0,0 18-3 15,0 0-2-15,0 0 0 0,0 0-1 16,0 0 3-16,33 0 0 15,-33 18 3-15,0-18-3 0,33 0 0 0,-33 0 0 16,16 0 0-16,17 0 3 0,-33 0-3 16,33-18 0-16,-33 18 2 0,0-19-2 15,34 19 4-15,-34-19 7 0,0 19 14 0,0-18 16 16,0 8 11-16,0 10-9 0,0-9-9 16,0 0-4-16,0 9-3 0,0-9-6 0,0 9-6 15,-34-10-8-15,34 10-3 0,0 0-3 16,0 0-3-16,0 0 0 0,0 10 2 15,0-10-2-15,0 9 2 0,0 0 0 16,0 0-5-16,0 1 3 16,0 8-15-16,34-18-38 0,-34 0-36 0,0 0-32 15,33 0-14-15,-33 0 16 0</inkml:trace>
  <inkml:trace contextRef="#ctx0" brushRef="#br0" timeOffset="164639.29">1058 5879 36 0,'-16'0'28'16,"16"-28"4"-16,0 19 4 0,-33-1 4 15,33 10-3-15,0 0-13 0,0 0-13 0,0 0-8 16,0 0-2-16,0 0 3 0,0 0-1 15,0 10 6-15,0-1 11 0,33 0-7 16,-33 10 18-16,0-1-7 0,16 1 10 0,17 0 3 16,0-1 0-16,-33 1-7 0,34 9-9 15,-1 9 12-15,33-19 2 0,-50 10-10 0,50 10-8 16,-32-1 2-16,32 0-2 0,-33 9 1 16,16 10-4-16,17-19-5 0,1 10 1 15,-18 9-8-15,17-10 2 0,1 10-1 0,-1 9 0 16,-17-9 0-16,17-9-1 0,1 8 6 0,-18 10-6 15,-16 10 4-15,0-10 2 0,33-9-3 16,-32 9 3-16,15-9 34 0,-16 9 0 16,0-19-14-16,0 10-6 0,0 0-14 0,1-19-2 15,-18 10-4-15,17-10 3 0,0-9 3 0,0 9 9 16,-33-18-6-16,33 18 7 0,-33-28-4 16,33 0 10-16,-33 10-7 0,34-10-2 0,-34 10-3 15,0-19 15-15,16 0-1 0,-16 19 3 0,33-19-12 16,-33 0-6-16,0 0-4 0,0 0-4 15,0 0 0-15,33 18 2 0,-33-18-8 0,0 0 6 16,0 0-2-16,0 0 4 16,33 0-9-16,-33 0 6 0,0 0-6 15,0 19 10-15,0-19-2 0,0 0-6 16,33 0-2-16,-33 0-2 0,0 0-37 16,0 9-34-16,0-9-41 0,0 0-32 15,0 0-27-15,0 0-14 0,0 0 10 0</inkml:trace>
  <inkml:trace contextRef="#ctx0" brushRef="#br0" timeOffset="174431.04">2299 6725 24 0,'-34'0'15'0,"34"-18"-4"0,0 8 4 0,0 10 5 15,0-9 2-15,0 9 0 0,0-9-1 0,0 9-1 16,-33 0-2-16,33 0-1 0,0 0-8 16,0 0-1-16,0 0-6 0,0-10-2 15,33 20 0-15,-33-1 0 16,0 0 0-16,34 1 3 0,-34 8-1 15,0 1 1-15,16-19-1 0,17 18 1 16,-33 10-1-16,33-9-1 0,-33 18 6 0,33-18-4 16,-33-1-3-16,33 10 4 0,0 0-2 15,-33 0-2-15,34 9 1 0,-34-18 0 0,16-1-1 16,17 10 2-16,-33-9-2 0,0 0 0 16,33-1 2-16,-33 1 0 0,0-10-2 0,0 10 0 15,0-10 0-15,33 0 0 0,-33-9 1 16,0 19-3-16,0-19-2 0,0 0-12 15,0 0-16-15,0 0-12 0,0 0-8 16,0-19-56-16</inkml:trace>
  <inkml:trace contextRef="#ctx0" brushRef="#br0" timeOffset="175364.93">2315 6660 6 0,'-16'-19'7'0,"16"19"9"0,0 0 2 0,0 0-2 16,0 0-4-16,0 0-4 0,-34-18 0 15,34 18 2-15,0 0 2 0,0 0-4 0,0 0-1 16,0-19-3-16,0 19-3 0,0-18-1 16,0 8 0-16,34 1 2 0,-34 0-2 0,0-10 0 15,16 1 0-15,17-1 0 0,0 0 0 16,0-18 0-16,0 9 0 0,0 10 0 0,1-20 0 16,15 1 0-16,17 9 0 0,-33-9 0 15,34 0 0-15,-18 9 0 0,17-9 0 16,-33 18 0-16,33-27 0 0,-16 27 0 0,-17 0 0 15,0 1 0-15,0-1 0 0,0 1 1 0,0-10-1 16,-16 18-2-16,16 1 4 0,-33 9-2 16,0-18 0-16,33 18 3 0,-33 0 1 0,0-19 1 15,0 19 2-15,0 0 2 0,0 0-3 16,0 0 0-16,0 0-3 0,0 0 2 0,0 0-2 16,0 0-2-16,0 0-1 0,0 0 1 15,0 19-1-15,0-19-3 16,0 0 5-16,0 18-1 0,0-18-1 15,0 0-2-15,0 9 2 0,33 1 0 16,-33-1-2-16,0 10 2 0,33-1 0 0,-33-18 0 16,33 19 0-16,-33-1 0 0,0-18 0 15,33 19 0-15,-33 0 0 0,17 9 0 0,16-10 0 16,0 1 0-16,-33-1 0 0,33 1 1 16,-33 0-1-16,0 8 0 0,33-8-2 0,-33 0 2 15,0-1 2-15,0 1-2 0,33-1 0 16,-33 10 0-16,0-9 0 0,0 0 1 0,0-1-1 15,0-18 0-15,0 19 2 0,0-1-2 16,0-8 0-16,0 8 0 0,0 1 0 0,0 0 0 16,-33-1 0-16,33-18-2 0,0 19 2 0,-33-10 0 15,33 10 1-15,-33-1-1 0,33 1 0 16,-33-1 2-16,33 1-2 0,-50 0 2 0,50-1-2 16,-33 10 0-16,0 9 0 0,0-18 0 15,-33 0 0-15,33 8 0 0,-17 11-2 0,17-1 0 16,-33-18 4-16,0 8-2 0,16 11-3 15,17-1 5-15,-33-28-2 0,0 19 0 0,50 0 0 16,-51-9 0-16,34-1 1 0,0 1-1 0,0-1 0 16,0-8-2-16,17-1 2 0,-18 0 0 15,34 10 0-15,-33-19 0 0,33 18 0 16,0-18-2-16,0 0 0 16,0 0-1-16,0 0 4 15,0 0 0 16,0-18-3-31,0 36 4 32,0-18-4-32,0 0 3 0,0 0 1 15,0 0-2-15,0 0-4 16,0 0-9-16,0 0-8 0,0 0-10 16,0 0-5-16</inkml:trace>
  <inkml:trace contextRef="#ctx0" brushRef="#br0" timeOffset="175563.07">2778 7041 54 0,'0'0'23'15,"0"0"-12"-15,0 0-6 0,0 0-3 0,0-9-4 16,0 9-6-16,0 0-8 0,0 0-9 16</inkml:trace>
  <inkml:trace contextRef="#ctx0" brushRef="#br0" timeOffset="183573.07">6367 12697 7 0,'0'0'2'16,"0"19"1"-16,0-19-1 0,0 0 1 15,0 0-1-15,0 0 0 0,0 0 0 0,0 0 0 16,-17 0 0-16,17 0 1 0,0 0-1 15,0 0-5 1,0 0-1 0,0 18-1-16,0-18-8 0</inkml:trace>
  <inkml:trace contextRef="#ctx0" brushRef="#br0" timeOffset="185538.67">3373 5311 8 0,'0'0'15'0,"0"0"0"0,0 0-2 15,0 0-3-15,0 0-3 0,0 0 2 16,0 0 4-16,0 0 1 0,0 19-1 0,0-19 1 16,0 0 1-16,0 0 1 0,0 0 0 0,0 0 0 15,0 0 0-15,0 0 4 0,0 0 3 16,17 0 7-16,-17 0 4 0,33 0 3 0,-33-19-2 15,33 19 0-15,-33-18-2 0,33-1-5 0,0 0-4 16,0 1 0-16,17-10-8 0,16 9 0 16,-33-18-1-16,33 0 5 0,-16 9-1 0,16-9 2 15,0 0-4-15,0 9 1 0,-16-9 0 16,16-1-4-16,-33 1 3 0,33 9-6 0,-16 10 3 16,16-20-3-16,-33 10-5 0,0 10 6 15,0-1 0-15,17 1 0 0,-50-1 1 0,33 0-2 16,0 10 4-16,-33-9 7 0,0 18 6 15,33 0-2-15,-33-19 1 0,0 19-4 0,0 0-7 16,0 0-1-16,0 0-1 0,0 0-2 16,0 0 0-16,0 0-4 0,0 0-6 0,0 0-1 15,0 0 2-15,0 0-5 0,0 0 5 16,0 0-18-16,0 0-16 0,0 0-17 0,0-19-10 16,0 38-12-16,0-19-7 0,0 0-7 0,0 0-6 15,-33 0-7-15,33 19 1 0,-33-19 6 16,33 0 14-16,-33 9 14 0,33 0 9 0,0-9 8 15</inkml:trace>
  <inkml:trace contextRef="#ctx0" brushRef="#br0" timeOffset="186672.96">2778 4781 15 0,'0'0'19'0,"0"-9"-5"0,-33-1-5 15,33 10-3-15,0-18-3 0,0 18 3 0,0-19 0 16,-16 19 2-16,16 0-2 0,0 0 0 16,0-18 1-16,0 18 0 0,0 0 1 15,0 0 4-15,0 0-4 0,0 0-3 0,0 0-2 16,0 0 0-16,0 0-2 15,0 0 2-15,0 0 0 0,16 18 0 16,-16-18 1-16,33 0 1 0,-33 19 3 16,0-19 0-16,0 18 0 0,33-18 0 0,-33 10 1 15,33 8 1-15,0 1 5 0,-33 0-2 16,33-1-2-16,-33 1 0 0,33-1 3 0,-16 10 3 16,16 10 7-16,0-20 9 0,0 19-8 15,-33-9-2-15,33 9 1 0,0 1-5 0,0-1-3 16,-16-9-5-16,16 9-5 0,0 0-2 0,0 10 1 15,-33-10-4-15,33-9 4 0,0 9-3 16,0 0 1-16,-16 0 3 0,16-18 5 16,0 9 1-16,0-9 3 0,0-1-7 0,-33 1-4 15,33-1-1-15,-33 1 0 0,33-10-2 0,-33 10 1 16,17-1 0-16,16-18-2 0,-33 0 0 16,0 19 3-16,0-19 1 0,33 0-2 0,-33 0-4 15,0 0 7-15,0 0-3 0,0 0 0 16,0 0 3-16,-33 0-19 0,33 0-44 0,0 0-33 15,0-19-23-15,-33 19-7 0</inkml:trace>
  <inkml:trace contextRef="#ctx0" brushRef="#br0" timeOffset="192866.04">21745 14204 7 0,'34'0'12'0,"-34"-10"6"0,0 10-1 16,0 0-3-16,0-9-3 0,0 9 1 16,0 0-2-16,0-9 5 0,0 9-2 0,0-9 0 0,0 9-3 15,0 0 0-15,0 0-2 0,0 0 0 16,0 0-1-16,16 0-3 0,-16-19 2 0,0 19-2 16,0 0 0-16,0 0 0 0,0 0-2 15,0 0 2-15,0 0-2 0,0 0 2 0,0 0-2 16,0 0 1-16,0 0-2 0,0 19 0 15,0-19 1-15,0 0-2 32,0 0-3-32,0 0-7 0,0 0-4 15,0 0-2-15,0 0-3 0,0 0-3 16,0 0 3-16,0 0-3 0,17 0 1 0,-17 0-5 16,0 0-22-16</inkml:trace>
  <inkml:trace contextRef="#ctx0" brushRef="#br0" timeOffset="193630.87">22655 12790 9 0,'0'0'10'0,"0"0"4"0,0 0 1 0,0 0 0 15,0 0 2-15,0 0 4 0,0 0 4 0,0 9 1 16,0-9 6-16,0 0 3 0,0 10 8 15,0-10-1-15,0 9 7 0,0-9 9 0,0 18-4 16,0-18 7-16,0 0 6 0,0 19 0 0,16-10-9 16,-16 10 5-16,0-10 10 0,0 19 13 15,0-9 16-15,17-1 14 0,-17 10 7 0,0 0-11 16,17 0-4-16,-17-9 4 0,0 18 3 16,16-28 4-16,-16 10 27 0,0-1-92 0,17 1-54 15,-17-10 0-15,16 1 0 0,-16 8 0 0,17-18 0 16,-1 0 0-16,17-18 0 15,-33 8 0-15,33-8 0 0,-33-1 0 16,17-9 0-16,16 0 0 0,-16 0 0 0,16-9 0 16,16 0 0-16,-16 0 0 0,17-10 0 0,-17 10 0 15,17-9 0-15,-1-10 0 0,17 19 0 16,-16-19 0-16,0 9 0 0,32-9 0 0,-49 10 0 16,17 9 0-16,0-10 0 0,-17 1 0 0,16 18 0 15,1-9 0-15,-17 9 0 0,16 0 0 16,-15 18 0-16,15-8 0 0,-16-10 0 0,0 19 0 15,0-1 0-15,-16 1 0 0,16 0 0 0,-16 9 0 16,-1 0 0-16,17 0 0 0,-33 0 0 0,17 9 0 16,-1-9 0-16,-16 9 0 15,17 1 0-15,-17-1 0 0,16 19 0 0,-16-28 0 16,0 18 0-16,0-8-139 0,0-1-162 0,0 10-37 16,-16-1-15-16,16 1 40 0,-17 9 54 15</inkml:trace>
  <inkml:trace contextRef="#ctx0" brushRef="#br0" timeOffset="197693.71">3456 4744 88 0,'0'0'83'16,"0"0"-14"-16,0 0-11 0,0-19 10 0,0 19 7 15,-33-18 0-15,33 18 3 0,0 0-23 0,0 0-18 16,-33 0-10-16,16 0-10 0,17 0 1 16,-33 0 1-16,33 18-7 0,-33-18-2 0,0 19-8 15,33-1 4-15,0-18-4 0,-33 19-2 16,33 9-2-16,0-9-1 0,0-1 8 0,0 1-7 15,0-10-1-15,0 0-1 0,0 10 4 0,0-10 0 16,33 10-3-16,-33-19 0 0,0 19 5 16,33-19-2-16,-33 0 2 0,33 0-1 15,-33-19 2-15,33 19-1 0,-33-19-1 0,17 10-1 16,-17 0 0-16,33-10 2 0,-33 10-2 0,0-10 4 16,0 1 0-16,0-1-4 0,0-9 0 0,0 9 1 15,0 1 2-15,0-1 1 0,0 1 4 16,-33-1-3-16,16-18-2 0,17 9-2 0,0 9 11 15,-33 1 7-15,0-1-3 0,33-18 7 16,-33 28 9-16,33-10 11 0,-33 0 8 0,33 19 4 16,0 0-8-16,-33 0-12 0,33 0-18 0,0 0-14 15,0 0-1-15,0 0-5 16,0 19 5-16,33-19-4 0,-33 19 2 16,0-1 2-16,33 10-1 0,-33-9-6 0,33 18 8 15,0-18-1-15,-33-1 1 0,33 10-2 0,-16-9-3 16,16-1 2-16,0 1-6 0,-33-1-37 0,33 1-35 15,-33 9-32-15,33-9-14 0,-33-19-23 16,33 18-27-16,-33 1 4 0,0-19 26 0</inkml:trace>
  <inkml:trace contextRef="#ctx0" brushRef="#br0" timeOffset="198027.87">3588 4660 83 0,'0'9'34'16,"-33"-9"-16"-16,33 19-11 0,0-19 0 0,0 19 1 15,33-19-3-15,-33 0-1 0,0 18 2 0,0-18-3 16,17 0 3-16,16 19 1 0,-33-19 6 16,33 0 0-16,-33 0-3 0,33-19-3 15,-33 19 3-15,33 0 5 0,-33-18 5 0,33 18 8 16,-33-19 16-16,0 0 20 0,0 10 13 0,0 0 1 15,0 0-5-15,0 9-3 0,0-19-11 0,0 19-6 16,0-19-10-16,0 1-2 0,-33 18 2 16,33-19 3-16,0 19-8 0,-33 0-10 15,33 0-14-15,-33 0-10 0,33 19 3 0,-33-19-5 16,33 0-2-16,-33 18-2 0,16 1-3 0,17-19 5 16,0 19-4-16,-33-10-25 0,33 0-35 0,0 0-24 15,-33 10-26-15,33-19-14 0,0 19-27 16,0-19-5-16,0 18 9 0</inkml:trace>
  <inkml:trace contextRef="#ctx0" brushRef="#br0" timeOffset="198293.6">3770 4279 145 0,'-33'0'69'0,"33"0"-19"0,-33 0-2 0,33 0 13 16,-33-19 0-16,33 19-25 0,0 0-10 0,0 19-16 16,0-19 0-16,0 0-5 0,0 9 8 15,0 10 3-15,33-1-4 0,-33 1 2 0,33 0 2 16,-33-1 0-16,33 1 0 0,-33-10-6 0,33 10-7 16,-33-1-3-16,17 1 2 0,16-1 0 15,-33 20-5-15,33-29-4 0,-33 28-18 0,0-18-45 16,33-1-18-16,-33 20-21 0,0-20-10 15,0 10 14-15</inkml:trace>
  <inkml:trace contextRef="#ctx0" brushRef="#br0" timeOffset="198493.74">3919 4483 107 0,'0'-18'62'0,"0"18"-15"0,0-19-4 0,0 19 6 16,33 0 5-16,-33-18-5 0,0 8-4 15,33 10-5-15,-33 0 3 0,33 0 5 0,-33 0-1 16,17 0-4-16,-17 10-13 0,33-10-1 0,-33 18-12 16,0 1-7-16,33-19-1 0,-33 18-2 15,0 1-3-15,-33 0-7 0,33 9 1 0,-33 9-35 16,16-19-29-16,17 1-27 0,-33 9-31 16,33 9-33-16,-33-18-136 0</inkml:trace>
  <inkml:trace contextRef="#ctx0" brushRef="#br0" timeOffset="199459.6">3803 5451 169 0,'0'-19'101'0,"0"19"-16"15,0 0-5-15,-33 0 2 0,33 0 6 0,0-18-4 16,0 18-20-16,0 0-27 0,0 0-17 15,0 0-6-15,0 0-10 0,0 0-2 16,0 0 0-16,0 0 2 0,0 0-2 0,0 0 2 16,0 0 1-16,0 0 10 0,33 0-4 15,-33 0 6-15,0 0 0 0,0 18 0 0,0-18-8 16,0 0-1-16,0 0-3 0,0 0 6 0,0 0-6 16,0 0 0-16,0 0-5 0,0 0 1 15,0 0 3-15,0 0-3 0,0 0-4 0,0 19 3 16,0-19-2-1,0 0 0-15,0 0-6 0,0 0 2 0,0 0-2 16,0 0-31-16,0 0-24 0,0 0-21 16,0 0-4-16,0 0-14 0,0 0-21 0,0 0-7 0,0 0 2 15</inkml:trace>
  <inkml:trace contextRef="#ctx0" brushRef="#br0" timeOffset="199993.04">3919 5516 110 0,'0'0'119'15,"0"0"11"-15,0 0-2 0,0 0 16 0,0 0-2 16,0 0-11-16,0 0-29 0,0 0-18 15,0 0-27-15,0 0-20 0,0 0-13 0,0 0-9 16,0 0-4-16,0-19-8 0,0 10 3 0,33 0-6 16,-33-1 0-16,0 10-7 0,33-18 2 15,-33-1-26-15,0 19-45 0,33-18-38 0,-33 18-19 16,17-19-20-16,16 0-11 0,-33 10 3 0,0 0 19 16,33 9 28-16</inkml:trace>
  <inkml:trace contextRef="#ctx0" brushRef="#br0" timeOffset="200142.21">4233 5237 65 0,'0'0'101'0,"0"0"-1"0,0 0-8 15,0 0-19-15,0 0-7 0,0 0-18 0,0 0-19 16,0 0-17-16,0 0-7 0,0 0-25 16,0 0-26-16,0-9-16 15,0 9-19-15,0 0-20 0,0 0-1 16,0 0-71-16</inkml:trace>
  <inkml:trace contextRef="#ctx0" brushRef="#br0" timeOffset="200342.16">4498 5069 154 0,'0'0'174'0,"0"0"-19"16,0 0-31-16,0 0-13 0,0 0-28 15,0 0-17-15,0 0-19 0,0-18-19 0,0 18-14 16,0 0-6-16,33 0-3 0,-33 0-3 0,0-19 1 15,0 10-1-15,0 0-8 0,33 9 6 16,-33-10-9-16,0 1-11 0,0 9-38 0,0-9-26 16,33 9-15-16,-33 0-10 0,0 0-10 0,0-19-2 15,0 19 4-15,0 0 16 0</inkml:trace>
  <inkml:trace contextRef="#ctx0" brushRef="#br0" timeOffset="200575.03">4845 4883 122 0,'0'-9'156'0,"0"9"-26"0,0 0-54 16,0-9-19-16,0 9 5 0,0 0-15 0,17-19-16 15,-17 19-18-15,16-18-8 0,-16-1-3 16,17 19-2-16,-17-19-6 0,33 10-12 0,-33 0-36 16,33 9-37-16,-33-10-28 0,0 10-8 15,33-18 12-15</inkml:trace>
  <inkml:trace contextRef="#ctx0" brushRef="#br0" timeOffset="200958.34">5110 4725 16 0,'0'0'20'0,"-17"0"1"0,17 0-5 0,0 0-7 16,0 0-3-16,0 0-2 0,0 0 0 15,0 0-3-15,17 0-1 0,-17 0-2 16,0 0-2-16,0 0-4 16,0 0-4-16,0 0-4 0,33 0-2 0,-33 0-16 15</inkml:trace>
  <inkml:trace contextRef="#ctx0" brushRef="#br0" timeOffset="201342.71">4564 5069 69 0,'0'19'75'0,"0"-19"-8"15,0 0-16-15,-33 0-9 0,33 0 8 0,0 0-1 16,0 0-3-16,0 0-10 0,0 0-13 16,0 0-9-16,0 0-2 0,0 0-8 0,0 0-1 15,0 0 0-15,0-19-3 0,33 19 2 0,-33 0-7 16,0 0 7-16,0 0 0 0,0 0-6 15,33 0 4-15,-33 0-5 0,0 0 3 16,0 0 0-16,0 0-18 0,0 0-18 0,0 0-13 16,0 0-6-16,0 0-5 0,0 0-3 15,0 0 1-15,0 0 7 0,0 0 6 0</inkml:trace>
  <inkml:trace contextRef="#ctx0" brushRef="#br0" timeOffset="202024.26">4597 5069 57 0,'0'0'69'0,"0"0"-2"0,0 0-15 16,0 0-13-16,0 0-4 0,0 0-10 0,0 0-11 16,0 0-7-16,0 0-7 0,0 0 5 0,0 0-4 15,0 0 7-15,33 0 1 0,-33 0-4 0,17 0-1 16,-17 19 6-16,16-19-3 0,1 0 1 15,16 19-1-15,0-19-3 0,-33 18-4 0,33 1 2 16,-33 9-4-16,0-10 6 0,33 20-4 16,-33-20 0-16,33 10-7 0,-33 9 7 0,0 1 0 15,0 8 0-15,0-27 0 0,0 18 0 0,0 0 0 16,0-9 3-16,0 9-3 0,0 0 3 16,0-9 2-16,-33 9 0 0,33 1-1 0,0-10-4 15,-33 9 1-15,33 0 6 0,-33-18-1 0,33 18 1 16,-33-9-1-16,0 9-2 0,16 0-4 15,-16-18 4-15,33 27-4 0,-33-9 3 0,0-18 4 16,0 28 2-16,-33-10-3 0,33-19 5 0,16 20 2 16,-49-11 3-16,33 11 6 0,0-10 7 15,-17 9 0-15,-16 0 13 0,33-18 2 0,0 9-6 16,0-1 4-16,-17 1 0 0,17-9-7 0,0 18 1 16,0-37-3-16,0 19-7 0,0-10-1 0,0 0 2 15,16 1-10-15,-16 8 2 0,0-18 8 16,33 0-3-16,-33 0 5 0,0 0-3 0,33 0 1 15,-33 0-7-15,33 0 0 0,-50 0-3 0,50 0-6 16,-33-18 0-16,0 8 2 0,33 1-1 16,-33 0-2-16,0-1 1 0,33 1 2 0,-33 9 4 15,0 0-4-15,16-18-4 0,17 18-3 0,0 0 0 16,-33 0 0-16,33 0-1 0,0-19 4 0,0 19 0 16,0 0-9-16,-33 0 0 0,33 0-5 31,0-19 7-31,0 19-7 0,0 0 3 15,0 0 0-15,0 0-2 16,0 19 7-16,0-19-7 16,0 0 2-16,0 0 5 0,0 0-1 15,0 0-9-15,0 0 5 0,0 0-3 0,0 0-2 16,0 0-30-16,0 0-22 0,0 0-17 0,0 0-11 16,0 0-16-16,0 0-20 0,0 0-32 15,0 19-17-15,0-19 5 0,-33 0 23 16,33 0 27-16</inkml:trace>
  <inkml:trace contextRef="#ctx0" brushRef="#br0" timeOffset="202489.68">3241 6428 43 0,'0'0'45'0,"0"-10"-3"0,0 10-2 16,0 0-3-16,0 0-3 0,0 0 2 15,0 0-2-15,0 0-5 0,0 0 2 0,0 0-4 16,0 0 3-16,0 0 1 0,0 0 5 0,0 10-9 16,0-1-7-16,0 0-5 0,0 10 0 15,0-1 1-15,0 1 4 0,0 0 9 0,0-1 1 16,0 1-13-16,0-1 1 0,0 10-7 0,0-9-8 16,0-1 1-16,0 1 1 0,0-10-4 15,0 10-1-15,0 0 4 0,0-1-1 0,0 1-3 16,0-19-2-16,0 18 5 0,0-18 3 15,0 0 15-15,0 0 3 0,0 0 8 0,0 0 8 16,0 0-8-16,0 0-2 0,0-18-6 0,0 18-7 16,0-19 5-16,0 1-6 0,0-1 3 15,-33 0-7-15,33 10 9 0,0-10 4 0,0-18-2 16,0 19 3-16,0-1 6 0,0 0-9 0,0 10 0 16,0-9-6-16,0 18-3 0,0-19-4 15,0 19 4-15,0-19 8 0,0 19 13 0,33 0-2 16,-33 0-12-16,0 0-3 0,33 0-5 0,-33-18-8 15,33 18-1-15,0 0-2 0,-33 0 3 16,33-10 0-16,-16 10-5 0,16-9 0 0,0 0 0 16,0 9-8-16,-33-9-12 0,33-1-40 0,-33 10-31 15,33 0-28-15,-33-18-30 0,33 18-9 16,-33 0-17-16,17-19 3 0,16 19 21 0,-33 0 151 16,0-19-316-16</inkml:trace>
  <inkml:trace contextRef="#ctx0" brushRef="#br0" timeOffset="208185.76">6896 12232 10 0,'0'0'13'16,"0"0"0"-16,0 0-1 0,0 0-3 0,0 0-3 16,0 0-1-16,0 0-1 0,0 0-2 0,0 0-1 15,0 0-5 16,0 0 0-31,0 0 1 0,0 0-1 0,0 0 0 16,0 0 0-16,0 0 1 0,0 0 0 16,0 0-1-16,0 18-1 0,33-18 0 0,-33 0 1 15,0 0 0-15,0 0 1 0,0 0 1 0,0 0 2 16,0 10 0 15,-33-10 0-31,33 9 0 31,0-9-2-31,0 0 0 16,0 0-1-16,0 9-4 0</inkml:trace>
  <inkml:trace contextRef="#ctx0" brushRef="#br0" timeOffset="208585.72">6896 12622 12 0,'0'0'10'15,"-33"10"-1"-15,33-10-4 0,0 0-3 0,0 0-2 16,0 0-2-16,0 0-3 0,0 0 0 16,0 0-1-16,0 0-6 0,0 0 7 0</inkml:trace>
  <inkml:trace contextRef="#ctx0" brushRef="#br0" timeOffset="208767.61">6863 12650 2 0,'0'0'1'0,"0"0"1"0,33 0-1 0,-33 0 0 15,0 0-2-15,0 0 0 0,0 0-2 16</inkml:trace>
  <inkml:trace contextRef="#ctx0" brushRef="#br0" timeOffset="209601.46">6929 12688 5 0,'0'0'2'15,"0"0"-3"-15,0 9 0 0,0-9-2 16</inkml:trace>
  <inkml:trace contextRef="#ctx0" brushRef="#br0" timeOffset="211515.29">4233 3916 39 0,'-33'0'46'0,"33"0"-8"16,0 0-7-16,0 0 2 0,0 0-4 0,0 0-9 15,0 0-7-15,0 0-6 0,0 0-4 16,0 0 1-16,0 0-1 0,0 0 1 0,0 0-3 16,0 9 0-16,33-9 2 0,-33 10 1 0,0-1 4 15,0 10 3-15,0-19 2 0,17 18 1 16,-17-18 3-16,33 19 7 0,-33-19 4 0,0 0 2 16,0 0 18-16,0 18 9 0,0-18 28 15,33 0 23-15,-33 0 16 0,0 0 38 0,0-18 24 16,0 18-11-16,33-19-37 0,-33 19-41 15,0-18-43-15,33-10-22 0,-33 9-20 0,33 0-2 16,-33-18-5-16,0 0 1 0,17 9-3 0,-1-9 2 16,1 0-4-16,16-1-5 0,-33 11-4 15,0-11-2-15,33-8-11 0,-33 27-29 0,0-18-36 16,0 18-17-16,33 1-27 0,-33-1-12 16,0 10-1-16,33 9-5 0,-33-19-9 0,0 19-3 15,0 0 12-15,33 0 22 0,-33 0 18 0,0 19 20 16</inkml:trace>
  <inkml:trace contextRef="#ctx0" brushRef="#br0" timeOffset="213714.31">1621 8399 34 0,'0'0'44'0,"0"0"-2"16,0 0-2-16,-34 0 2 0,34-18 4 0,0 18 10 16,0 0 4-16,-33-9 6 0,33 9 9 15,0-10 7-15,0 10-1 0,0-9 7 0,0 9-6 16,-33-9-25-16,33 9-14 0,0 0-25 15,0 0-7-15,0 9-6 0,0-9-3 0,0 0-6 16,0 0 2 0,33 9 2-16,-33-9 2 0,0 10-4 15,33-1 2-15,-33-9 7 0,34 18-10 0,-34-18 3 16,0 0 3-16,33 19 0 0,-33-19-1 16,33 0 2-16,-33 0-1 0,0 19-8 0,0-19 10 15,16 0 2-15,-16 0 18 0,33 0-2 0,-33 0-10 16,0 0 10-16,0 0 19 0,0 0 21 15,0 0 28-15,0 0 24 0,0 0 21 16,0 0 31-16,0 0 30 0,0 0-39 0,0-19-158 16,0 19 0-16,0-19 0 0,0 19 0 15,0-37 0-15,0 9 0 0,0 10 0 0,-33-38 0 16,33 19 0-16,0-10 0 0,0-9 0 0,33 10 0 16,-33-10 0-16,0 10 0 0,0-10 0 15,33 9 0-15,-33 10 0 0,0 0 0 0,0 9 0 16,33 0 0-16,-33 19 0 0,0-10 0 15,0 1 0-15,0-1 0 0,0 19 0 0,0-19 0 16,0 10 0-16,34 0-183 16,-34 9-75-16,0 0-47 0,33 0-23 15,-33 0 31-15,33 0 39 0,-17 9-155 16</inkml:trace>
  <inkml:trace contextRef="#ctx0" brushRef="#br0" timeOffset="-214601.29">4779 6241 63 0,'0'0'67'0,"-33"-18"-7"0,33 18-23 15,0-9-13-15,-33 9 4 0,33-10 21 0,0 10 11 16,0 0 0-16,0 0-5 0,-33 0-20 0,33 0-9 15,0 0-8-15,0 0-5 0,0 0-2 16,0 0-7-16,33 10 2 16,-33-10 0-16,0 9-3 0,0 9 0 15,33-18 4-15,-33 19 1 0,0-19 8 0,33 19 6 16,-33-19 5-16,0 0 10 0,0 0 4 0,33 18 10 16,-33-18 15-16,0 0 26 0,0 0 32 15,0 0 33-15,0 0 6 0,0-18-8 0,0 18-41 16,33-19-48-16,-33 0-25 0,0 19-17 15,0-37-9-15,0 9-4 0,17 10 2 0,-17-19-11 16,16-1 7-16,-16 10-1 0,0-9-5 0,17-19-6 16,-17 29 0-16,0-29 9 0,0 19-10 15,0 9-1-15,0-10-3 0,33 20 1 0,-33-19-23 16,-33 27-28-16,33-8-30 0,0 18-21 16,0 0-39-16,0 0-24 0,0 0-26 0,0 0-19 15,-17 0 8-15,17 0 26 0,0 18 25 0,-16-18 18 16</inkml:trace>
  <inkml:trace contextRef="#ctx0" brushRef="#br0" timeOffset="-213651.67">1554 5228 51 0,'0'0'34'0,"-33"-19"-17"0,33 19 3 0,0-19 14 15,-33 19 21-15,17-18 10 0,16 18-14 16,0 0-15-16,0 0-22 0,0 0-7 16,0 0-3-16,0 0-6 0,0 0-1 0,0 0 3 15,16 0 1-15,17 18-1 0,-33-18 3 16,33 19-3-16,0-19 0 0,1 19 0 0,-1-19 0 15,0 9 0-15,-33-9 3 0,49 9-3 16,-49 0 0-16,33 1 0 0,0-10-2 0,-33 9-1 16,34 10-4-16,-34-19-23 0,0 0-18 15,33 0-3-15,-33 18-10 0,0-18-11 0</inkml:trace>
  <inkml:trace contextRef="#ctx0" brushRef="#br0" timeOffset="-213435.5">1687 5051 39 0,'0'-19'31'0,"0"19"-10"0,-33 0-9 0,33 0-5 16,0 19-3-16,0-19 0 0,0 0-2 16,0 18-1-16,0-18 3 0,0 19 1 0,0 0-3 15,0-1 1-15,0 1-1 0,0 9-2 16,0-10 1-16,0 20-1 0,0-20 0 0,0 10 3 15,0 9-3-15,-33 1-2 0,33-11 2 16,0 11-18-16,0-1-20 0</inkml:trace>
  <inkml:trace contextRef="#ctx0" brushRef="#br0" timeOffset="-206107.64">1224 15115 39 0,'0'0'23'0,"0"0"-8"15,0 0-7-15,0 0-3 0,0 0-4 16,0 0 1-16,0 0 0 0,0 0 4 0,33 0 2 15,-33 0 1-15,0 10 1 0,0-10-3 16,16 0 1-16,17 0 2 0,-33 9-3 0,0-9-1 16,33-9-4-16,-33 9 2 0,34 0-4 15,-34-10 3-15,0 10-2 0,33 0-1 0,-33 0 2 16,0-18-2-16,33 18 0 0,-33 0-12 0,0-10-9 16,0 10-10-16,0 0-4 0,33-9-39 15</inkml:trace>
  <inkml:trace contextRef="#ctx0" brushRef="#br0" timeOffset="-205791.51">1836 14948 63 0,'0'0'59'0,"0"0"-8"16,0 0-7-16,0 0 0 0,0 0 9 15,0 0 7-15,0 0 8 0,0 0-1 0,33 0-21 16,-33 0-14-16,0-9-11 0,0 9-9 0,0-10-5 16,33 10 2-16,-33-9-9 0,16 9 2 15,-16-9 3-15,33-1-5 0,-33 1 0 16,0 0 3-16,33 9-3 0,-33-9 1 0,33 9-3 15,-33 0 2-15,0-19-2 0,34 10 0 16,-34 9-5-16,33-10-24 0,-33 1-31 0,0 0-25 16,0 9-14-16,33-10-4 0,-33 1 6 15</inkml:trace>
  <inkml:trace contextRef="#ctx0" brushRef="#br0" timeOffset="-205556.65">2447 14613 128 0,'0'0'70'0,"0"-9"-25"0,0 9-14 16,0-10-6-16,0 1 10 0,33-9 1 16,-33 8-7-16,0-8-14 0,34 8-8 0,-34 1-3 15,0 0-3-15,0-10-3 0,16 10 2 0,-16 0 0 16,33-1 0-16,-33 1-7 0,0 0-10 15,0-1-20-15,0 1-13 0,0 0-10 16,0-1-9-16,0 1-6 0</inkml:trace>
  <inkml:trace contextRef="#ctx0" brushRef="#br0" timeOffset="-204942.2">2166 14008 32 0,'0'-9'19'0,"0"9"-1"0,-33-9 3 0,33 9 2 16,0-9 1-16,0 9-6 0,0-10 1 0,0 1-2 15,0 9 2-15,0 0-3 0,0-9 4 16,0 9 2-16,33 0 3 0,-33 0 4 0,0 0 5 16,33 0 3-16,-33 0-9 0,33 0-5 15,-33 0-8-15,33 0 1 0,-33 0-3 0,0 0 0 16,34 9 3-16,-34-9-3 0,0 9 1 16,16-9-5-16,-16 10 0 0,33-10-4 0,-33 9-3 15,0 0-2-15,0 0-5 0,0 10-11 16,0-19-23-16,0 19-24 0,0-10-11 0,0 0-15 15,0 1-2-15,0-1 7 0</inkml:trace>
  <inkml:trace contextRef="#ctx0" brushRef="#br0" timeOffset="-198897.49">27963 13441 35 0,'17'0'20'15,"-17"-19"-2"-15,0 10 2 0,0 9 4 0,0-9 0 16,0 0-4-16,0 9-6 0,0-10-2 15,0 10-2-15,0-9-2 0,-17 9-4 0,17 0 3 16,0-9-2-16,0 9-2 0,-16 0-1 0,16-10 0 16,-17 10-1-16,17 0 2 0,-16 0-3 15,-1 0 4-15,0 0-2 0,1 0 0 16,-1 0-1-16,1 0 3 0,-17 0-3 16,16 0-1-16,1 0 2 0,-17 0-1 0,0 10 2 15,16-10 1-15,-33 0-1 0,17 0-3 0,0 9 1 16,0-9 2-16,-16 9-1 0,16-9 1 15,-17 10 0-15,17-10-1 0,-17 9-1 0,34 0-1 16,-50 0 0-16,32 10 2 0,-15-19-2 16,16 9 0-16,0 10 0 0,0-10 0 0,0 1 2 15,-1 8-4-15,1 1 2 0,0-1 2 0,17 1-4 16,-17 0 2-16,0-1 0 0,16 1 0 16,-16 9 0-16,0-10 2 0,0 1-4 0,16 9 2 15,-16-10 1-15,17 1 1 0,-17 18 0 16,0-18-2-16,16-10 2 0,1 10-2 0,-1-1 4 15,17 1-2-15,-17 0 1 0,17-1 2 0,0 1-5 16,-16-1 3-16,32-8 1 0,-16 8 0 16,0 1-1-16,17-1 2 0,-17 1-3 0,17 0 1 15,-1-10 1-15,1 10-2 0,16-10 1 16,0 9-3-16,-17 1 3 0,1-10-3 0,16 10 1 16,0 0-1-16,-16-10 4 0,16 0-4 0,0 10 1 15,0-10-1-15,0 0 3 0,0 10 2 16,0-10-5-16,0 10 8 0,0-19 2 0,17 19-2 15,-17-19 0-15,0 0-4 0,16 9 1 16,1-9-3-16,0 9 1 0,-1-9-2 0,-16 0 1 16,17 0 0-16,0 0 0 0,-1-9 0 0,1 9 0 15,-1 0 0-15,1 0-2 0,0-9 4 16,-1 9 0-16,1 0-1 0,-17 0 0 0,17-19-1 16,-1 19 3-16,-16 0-3 0,17-19 1 15,-1 10-2-15,1-10-1 0,0 10 4 0,-17 0-4 16,33-1 0-16,-17-8 2 0,1 9-1 0,0 9 1 15,-1-19-2-15,-16-9 8 0,17 19 1 0,0-10-1 16,-17 10-2-16,0-10-2 0,16 1 4 16,-16-1 1-16,1 0-2 0,-1 1 4 15,0-1 2-15,0 1-1 0,0-10-3 0,16 9 4 16,-32 1-3-16,16-1 7 0,-16 0 4 0,16 1 6 16,-17-10 2-16,1 9 1 0,16 1-1 15,-17-1-2-15,17-9-6 0,-33 9-3 0,0 1-3 16,17-10-6-16,-1 9 0 0,-16-9-6 0,0 10 2 15,17-10 1-15,-17 9 9 0,0 1-3 16,0-10 2-16,-17 9-9 0,17 1 4 0,0-1-5 16,-16 0 4-16,-1 10 0 0,17-9-3 15,0-1-1-15,-33 0 1 0,0 10-3 0,17-10-5 16,-17 10 3-16,0-9 0 0,16-1 0 0,-16 10 0 16,-17-1 3-16,17-8-3 0,0 8 0 15,0 1 0-15,-16 0 4 0,15-1-6 0,1 1 4 16,-16 9-5-16,16 0 3 0,-17 0-3 15,17 0 3-15,-17 0 5 0,17 0-5 0,-16-18 0 16,16 18 0-16,0 0 0 0,-1 0-2 16,-15 0 2-16,16 0 0 0,0 18 0 0,0-18 0 15,0 0 0-15,0 0-4 0,-1 0 6 16,18 9-4-16,-17-9 2 0,16 10 0 0,-16-10-2 16,17 0 2-16,-1 9 1 0,1-9-1 0,-1 9-2 15,1-9 3-15,-1 0 0 16,0 10-3-16,1-10 7 0,-1 0-8 15,17 0-1-15,-16 0-5 0,16 9-7 16,-17-9-37-16,1 9-24 0,16-9-9 0,-17 0 10 16,17 10 7-16,0-1 3 0,-16-9-19 0,16 9-12 15,0 1-2-15,-17-10 11 0</inkml:trace>
  <inkml:trace contextRef="#ctx0" brushRef="#br0" timeOffset="-198231.63">25400 11953 8 0,'0'-10'27'0,"0"-8"8"0,-33 9-9 16,33-1-9-16,0 10 2 0,0 0 1 16,-33-18-2-16,33 18-9 0,0 0 0 0,-17 0 1 15,17 0-4-15,0 18 3 0,0-18-1 16,0 19-1-16,0-1 5 0,0 10 8 0,0 10-7 15,0-20-2-15,0 10 4 0,0 9-1 0,17 0-3 16,-17-9-5-16,0 10-2 0,33-1 2 16,-33-9-6-16,0 9 2 0,0 0-1 15,33 0-1-15,-33-18 0 0,0 9 0 0,0 0 1 16,0 0 1-16,0-10-2 0,0 1 0 0,17-10-4 16,-17 0-8-16,0 1-24 0,0-1-8 0,0 0-6 15,0-9-11-15,0-9-76 0</inkml:trace>
  <inkml:trace contextRef="#ctx0" brushRef="#br0" timeOffset="-197647.15">25582 11869 32 0,'0'0'19'0,"0"0"-9"0,0-19-2 0,0 10 1 15,16 0-4-15,-16 9-2 0,17-9 1 16,16 9 1-16,-16-10-2 0,16 10 0 0,16-9-3 16,1 9 3-16,-1 0-1 0,18-9-2 15,-1 9 1-15,16-10-3 0,1 10 2 0,0 0 1 16,16 0-1-16,-16 0 2 0,16-18-2 16,-16 18 0-16,-1 0 0 0,1 0 0 0,-17-19 2 15,-16 19-2-15,-1 0 3 0,1 0 2 0,-17 0 5 16,-16 0 6-16,-1 0 7 0,1 0-2 15,-17 0-9-15,0 0-7 0,33-18-2 0,-33 36-2 16,-33-18-1 0,33 19 0-16,0-19 0 0,0 18 0 15,0-8 3-15,0-1-2 0,0 10 0 0,0-1 1 16,0 10 0-16,0-9-2 0,0-1 5 16,0 10-3-16,33-9 1 0,-33 18-1 0,0-18 1 15,0 8-3-15,16 1 1 0,1 0 0 0,-17 9-1 16,0-18 1-16,0 0-1 0,16 9 5 15,-32-10 4-15,16 19 1 0,0-27-1 0,-17 8 0 16,1 1 3-16,-17 0-1 0,16-1 4 16,-16 1-5-16,-17-1-3 0,17-8 0 0,-16-1 0 15,-1 10-1-15,1-10-2 0,-18 0-2 16,18 10 0-16,-50-10 0 0,32 10-2 0,-15-1 0 16,-1-8 0-16,0-1 3 0,-16 9-2 15,16-8-3-15,-16-1 3 0,0 10 2 0,33-10 1 16,-33 10 3-16,33-1-4 0,16-18-1 15,-16 9-2-15,33 1 0 0,0-1 3 0,0 0-6 16,16-9 0-16,17 10 3 0,0-10-2 16,-33 0-5-16,33 0-9 0,0 0-11 15,0 0-8-15,0 0-2 0,0-10-11 0,0 10 0 16,33-9-5-16,-33 9-53 0</inkml:trace>
  <inkml:trace contextRef="#ctx0" brushRef="#br0" timeOffset="-197082.49">26442 12595 20 0,'0'0'18'16,"0"0"0"-16,-33-19 3 0,33 19 1 0,0-9-2 15,0-1-1-15,0 10-2 0,-17 0 7 0,17-9-3 16,0 9-1-16,0 0-7 0,0 0-1 15,0 0-5-15,0 0 2 0,0 0-5 0,0 0 3 16,0 0-3-16,17 9 0 0,-17 1 6 0,33-1-2 16,-33 10 6-16,0-19 3 0,16 18 10 0,1-9-4 15,-1 10-3-15,1-10-8 0,16 10 10 16,-16 9-1-16,16-9 0 0,0 8 3 16,0 1-12-16,0 0-5 0,0 9 0 0,0 1-3 15,0-1-1-15,-16 9 1 0,16-8 11 0,0-1 5 16,0 9-6-16,0-9-6 0,-17 1-4 15,17 8 3-15,1-27-5 0,-18 18-1 0,34-9 4 16,-50 9-3-16,33-18-2 0,-17-1 2 16,1 1-2-16,-1 0 2 0,-16-10-2 0,17 0 6 15,-17-9-4-15,16 9-1 0,-16-9 4 16,0 19 1-16,0-19 1 0,0 0 0 0,0 0 4 16,0 0-4-16,0-19-7 0,0 19 2 0,0-9-4 15,0 9-17-15,0-9-21 0,0 0-25 0,-16-1-3 16,16 1-19-16,-17 0-37 0,17-10-138 15</inkml:trace>
  <inkml:trace contextRef="#ctx0" brushRef="#br0" timeOffset="-196017.06">26442 14213 10 0,'16'0'6'15,"-16"0"-4"-15,0-9-4 0,0 9-1 0,0 0-3 16,0-10 2-16</inkml:trace>
  <inkml:trace contextRef="#ctx0" brushRef="#br0" timeOffset="-193935.46">27087 13785 105 0,'0'0'69'0,"0"0"-18"0,0 0-10 0,0 0-2 16,0 0 1-16,0 0-10 0,0 0-7 0,0 0 0 15,0 0 10-15,0 0-1 0,0 19 13 0,0-19 4 16,0 18 13-16,0-8 0 0,0 8-3 16,0-8-13-16,0 8-2 0,0-8-7 0,16 8 7 15,-16 1-4-15,0-10 2 0,0 0-20 16,0 1-5-16,-16-1-5 0,16 0-6 0,0 1 2 16,0-1-2-16,0 0-2 0,0-9-3 0,0 9 7 15,0-9-3-15,0 0-8 0,0 0-5 0,0 0-11 16,0 0-33-16,0 0-34 0,0 0-26 15,0 0-8-15,0-9-23 0,0 9-1 0,-33-9 2 16,33 0 22-16</inkml:trace>
  <inkml:trace contextRef="#ctx0" brushRef="#br0" timeOffset="-193502.49">27037 13804 38 0,'0'-19'37'0,"17"19"-10"0,-17-18-6 0,33 8 1 16,-33 1 9-16,0 0 0 0,16 9-5 0,-16-10-6 16,17 10-5-16,-1-9-5 0,-16 9 4 15,17 0 0-15,-1 0 1 0,1 0-3 0,-17 9 1 16,16-9-5-16,1 10 0 0,-17-10-2 16,0 9 2-16,0 0 2 0,0 1 3 0,0 8-1 15,0-18 5-15,0 19-4 0,-17-19-6 16,1 0-1-16,-1 9 0 0,17 0-4 0,-16 1 1 15,-1-10-1-15,17 9-2 0,-16 0 2 0,16-9-4 16,-17 0 2-16,17 10 0 0,0-10-3 0,0 9 0 16,0-9 1-16,17 0 0 15,-17 0 4-15,16 0-2 0,1 0 0 16,-1 9 2-16,1-9-2 0,-1 0 0 16,1 0 0-16,0 10 2 0,-1 8 1 0,1-18 1 15,16 0-2-15,-33 19 3 0,0-19-2 0,16 0 1 16,-16 9 5-16,0-9 10 0,0 9 7 15,0-9 4-15,0 10-7 0,-16-1 0 0,16-9-5 16,0 9-7-16,-33 1-6 0,16-10-2 0,-16 9-2 16,16-9 3-16,1 0-2 0,-1 9 1 15,1-9-6-15,-1 0 1 0,1 0-4 0,-1 0-33 16,1 0-22-16,16 0-16 0,0-9-12 0,0 9-22 16,-33-9-3-16</inkml:trace>
  <inkml:trace contextRef="#ctx0" brushRef="#br0" timeOffset="-192917.84">27599 13832 22 0,'17'-10'32'0,"-17"10"-2"0,0 0 2 16,0-9 5-16,0 9 0 0,0 0 1 0,0 0-3 16,0 0 3-16,16 0-3 0,-16 0 5 0,0 0-1 15,0 0 2-15,0 0-1 0,0-9-7 16,0 9-11-16,-16 0-9 0,16 0-9 16,0 0 1-16,-17 0-2 0,1 0 3 0,-1 9 5 15,1-9-2-15,-1 9 7 0,1 1 2 0,16-1 9 16,-33 0-5-16,16-9-9 0,1 19-5 15,-1-10 1-15,17 1 2 0,-17 8-2 0,17-18-3 16,-16 19 1-16,16-19-5 0,0 9 9 16,16-9-7-16,-16 9 5 0,0 1-6 0,17-10-1 15,0 0-1-15,-17 0-3 0,16 0 6 0,1 0 0 16,16 0-6-16,-33-10 4 0,16 10 0 16,1-9-2-16,-1 0 1 0,-16 9 1 0,17-19 6 15,-17 1 7-15,16-1-5 0,-16 0-6 16,17 1 3-16,-17-10-7 0,0 9 0 0,16-9 0 15,-16 0 3-15,0 10-5 0,0-10 5 0,0 9-1 16,0 10-2-16,0-10 3 0,0 10-1 16,0 0 3-16,-16-1-1 0,16 1-7 0,-17 9 0 15,17 9 5 1,0 1 0-16,0-1-1 0,0 10 8 0,-16-10-8 16,16 19 0-16,0-10-1 0,0 1 5 0,0 9-3 15,0-9 2-15,0 18-7 0,0-28 1 16,0 10 7-16,16 9-3 0,-16-10-2 0,0 10 0 15,0-9 2-15,0-19-4 0,0 18 2 0,0-8-10 16,17-1-44-16,-17 0-48 0,0-9-23 16,16 10-29-16,-16-10-18 0</inkml:trace>
  <inkml:trace contextRef="#ctx0" brushRef="#br0" timeOffset="-192637.08">27930 13832 102 0,'-16'0'46'0,"-1"0"-16"16,0 0 11-16,1 0 17 0,-1 9 12 0,17-9-17 15,-16 9-28-15,-1-9-10 0,17 0-4 16,-16 0-6-16,16 10 2 0,0-10 0 0,0 9 2 16,0-9-6-16,0 0 1 0,0 0-1 0,16 0-2 15,1 0 0-15,-17 0 2 16,16-9-3-16,1 9 0 0,-17 0-2 0,16-10 2 15,1 10 0 1,-17 0-2-16,0 0-1 0,0 10 5 16,0-10 0-16,17 0-4 0,-17 9-10 0,0-9-17 15,0 9-13-15,16-9-7 0,-16 0-10 16,17 0-9-16,-17 0-3 0,16 0 9 0,-16 0-30 16</inkml:trace>
  <inkml:trace contextRef="#ctx0" brushRef="#br0" timeOffset="-192303.3">28029 13804 15 0,'17'-19'30'0,"-17"1"6"0,0-1-2 15,0 0 9-15,0 1-2 0,0-1 2 16,0 10 5-16,16-28 10 0,-16 18 3 0,0 0 5 16,0 1-1-16,0 9-6 0,0-1-11 0,0 1-23 15,0 9-10-15,0 0-10 0,0 0 4 16,-16 0-2-16,16 0-1 0,0 0 5 0,0 19-2 16,-17-10-1-16,17 9-3 0,0 10 1 0,0-9 0 15,-16 9-6-15,16-10 0 0,0 1 2 16,0 0-6-16,0-1 7 0,0 10-2 0,0-9-1 15,0-10 0-15,16 10 1 0,-16-10 1 16,0 0-2-16,0 1 4 0,17-10-6 0,-17 9 3 16,16-9-1-16,1 0 0 0,-17 0 3 0,16-9-1 15,1-1 0-15,0 1 3 0,-1 0-2 16,-16-1-3-16,17 1 1 0,-1 0-4 0,1 9 5 16,-17 0-1-16,16 0 1 0,-16 0 2 15,17 0-1-15,-17 0-1 0,0 0-5 16,16 0 7-16,-16 9-4 0,0 0 0 0,0 1 0 15,0-10-2-15,0 9 0 16,0-9-33-16,0 9-43 0,0-9-30 0,0 0-12 16,0 0-17-16,0 0-1 0</inkml:trace>
  <inkml:trace contextRef="#ctx0" brushRef="#br0" timeOffset="-192187.1">28228 13785 81 0,'-17'-18'67'0,"17"8"-22"16,17 1-9-16,-17 0 6 0,0-1 10 0,0 1-13 15,16 9-22-15,-16-9-10 0,17-1-4 0,-17 10-6 16,16 0-25-16,1 0-29 0,-1 0-38 16</inkml:trace>
  <inkml:trace contextRef="#ctx0" brushRef="#br0" timeOffset="189941.9">9508 8679 13 0,'-33'-19'12'0,"33"0"2"0,0 19 0 0,0-28-2 15,0 19-3-15,0 0 3 0,0 0 3 0,0-1 2 16,0 1 7-16,0 0-1 0,0 9-3 0,0 0-7 15,0 0-4-15,0 0-5 0,0 0 3 16,0 0 12-16,0 9 22 0,0 10 4 0,0-10 9 16,0 9-13-16,0 10 5 0,0-9 4 15,0 9-3-15,0-10 13 0,33 10-7 0,-33 0-5 16,0-9 7-16,0-1-1 0,0 1-2 0,0 0-10 16,0-1 5-16,17 10 9 0,-17-28 1 15,17 19 11-15,-17-1-5 0,0-18 4 0,16 0 10 16,-16 10 24-16,33-10 30 0,-33 0 38 0,0 0 36 15,33 0-124-15,-33-10-81 0,33-8 0 16,0 18 0-16,0-37 0 0,-16 18 0 0,16-18 0 16,33 9 0-16,-33 9 0 0,0-27 0 15,0 9 0-15,0-1 0 0,17 1 0 0,-17 0 0 16,0-10 0-16,0 10 0 0,0 9 0 0,-16-9 0 16,16 18 0-16,0-8 0 0,-33-1 0 15,33 18 0-15,-33-8 0 0,33 18 0 0,-33-19 0 16,0 19 0-16,0 0 0 0,33 0 0 0,-33 0-52 15,0 0-179-15,33 19-29 0,-33-1-15 16,0-18-4-16,0 19 18 0,17 0 29 0,-1 8 44 16</inkml:trace>
  <inkml:trace contextRef="#ctx0" brushRef="#br0" timeOffset="191042.34">18934 10520 30 0,'0'0'20'0,"0"0"-3"0,0 0-3 0,0 10 3 16,0-10 6-16,0 9 1 0,0-9 1 16,0 18-1-16,0-18 1 0,0 0-3 0,17 19 2 15,-17-19 2-15,0 19 2 0,0-19 4 0,0 9 3 16,0-9-5-16,33 9-1 0,-33 1-3 15,0-10 4-15,0 9 6 0,0-9 10 0,0 9 7 16,0-9-6-16,0 0 7 0,0 10-5 16,33-10 10-16,-33 9-3 0,0-9-2 0,0 0-4 15,0 18 3-15,0-18 16 0,0 0 7 0,0 0 4 16,33 0-6-16,-33 0-1 0,0 0 6 0,0 0-2 16,0 0 9-16,17 0-5 0,-1 0-11 15,1-18-15-15,-1 9-12 0,17-1-6 16,-16 1-4-16,16-10-14 0,0 10-8 0,0 0 1 15,0-29-3-15,17 20-4 0,-17-10-5 0,33 0 0 16,-50 0 0-16,34-9 0 0,0 9 0 0,16-9 0 16,-33 0 0-16,0 9 0 0,17-9 0 15,-17 18 0-15,0 0 0 0,0-18 0 0,0 19 0 16,-17 8 0-16,-16 1 0 0,17 0 0 16,-1-1 0-16,-16 1 0 0,0 9-77 15,0 0-60-15,0 0-12 0,0 0-9 0,0 9-2 16,0-9-12-16,0 10-30 0,0-1 40 15,-16 10-61-15,16-10-29 0</inkml:trace>
  <inkml:trace contextRef="#ctx0" brushRef="#br0" timeOffset="192573.03">10368 16018 45 0,'0'0'18'0,"0"0"-6"15,0 0-7-15,0 0-1 0,0 0 3 0,0 9 7 16,0 0 7-16,17 1 1 0,-17 8-2 16,0-9-3-16,16 19-1 0,-16-9 3 0,17 9 6 15,-17 9 6-15,33-18-1 0,-33 9-1 0,0-1-1 16,33 1 6-16,-33-9-4 0,0 0-2 16,33-1 6-16,-33 1-4 0,33-1 0 0,-33-8 6 15,0-1 19-15,33-9 18 0,-16 0 20 16,-1-9 11-16,34-1 15 0,-50-8 2 0,33-19-26 15,33-1-23-15,-49-17-19 0,32-20-14 0,34 1-11 16,-50-10-7-16,50-9-2 0,-17 9-1 16,33 1 2-16,-49-1 3 0,49 19-2 0,-33-10-3 15,-16 20-3-15,16 8-7 0,-33 10 0 16,0 18-6-16,0-18-2 0,-16 18 0 0,-1 10-6 16,1 9 8-16,-1-9-5 0,-16 9-3 0,17 9-1 15,-17-9-46-15,33 9-28 0,-33 1-15 16,0-1-11-16,0 0-19 0,0 1-19 0,0 8-14 15,33-8-3-15,-33 8 2 0,0 1 12 16,33-1 22-16,-33 1 23 0</inkml:trace>
  <inkml:trace contextRef="#ctx0" brushRef="#br0" timeOffset="193723.31">19695 16427 29 0,'0'0'27'0,"0"0"-3"0,-17-19-2 16,17 19-3-16,0 0 0 0,-16-9 3 0,16 9 0 15,0 0 1-15,0 0-1 0,0 0 0 16,0 0-6-16,0 9 1 0,0-9-1 0,0 19 8 16,0-19 0-16,0 9 4 0,0 10 1 0,0-10 5 15,0 10 2-15,0-1-3 0,0 1 4 16,0 9 4-16,16-19 2 0,-16 0 3 0,17 10-4 16,-17 0 0-16,16-10 1 0,-16 0-2 0,17 1-4 15,-17-1 2-15,17-9-4 0,-17 0 15 16,16 0 7-16,1 0 6 0,-17-9 0 0,16-1 2 15,34-8-15-15,-50-10-14 0,33 0-15 0,0-19-2 16,0 1-11-16,0-1-2 0,17-18-6 16,16 0 0-16,-33-9 6 0,33-1-5 0,17 10-1 15,-34-9 0-15,17 9-2 0,1 9 6 16,-1 0-6-16,-17 19 2 0,17 0-5 0,-32 9 7 16,-1 9-1-16,0 0-6 0,0 10 2 0,-17 0 3 15,-16 0 0-15,17 9 0 0,-17 0-7 0,16 0-20 16,-16 0-11-16,0 0-3 0,0 9-18 15,0-9-4-15,17 9-12 0,-17 0-15 0,0 1-2 16,0-10-9-16,0 9 0 0,16 0-9 0,-16 1 1 16,0-1 2-16,0 0 10 0,0 1 11 15,0-1 13-15,0 0-39 0</inkml:trace>
  <inkml:trace contextRef="#ctx0" brushRef="#br0" timeOffset="197401.83">8830 12390 41 0,'0'0'28'0,"0"0"-13"0,0 0-3 0,0 0-4 16,0 0-2-16,0 0 0 0,0 0-3 0,0 0-2 15,0 0 1-15,0 9-1 16,0-9 0 0,0 10 0-16,0-10 0 0,0 0 2 0,0 0-1 15,0 0 0-15,0 9-2 0,0-9 3 0,0 0-1 16,34 0 0-16,-34 0 0 0,0 0 1 15,0 0-2-15,0 0 2 0,0 0 1 0,0 0 1 16,0 0-2-16,0 0 3 0,0 0-1 16,0 0-2-16,0 0 0 0,0 0 1 0,0 0-1 15,0 0-2-15,0 0 3 0,0 0-6 16,0 0 3 0,0 0 1-16,0 0-5 0,0 0-10 15,0 0-9-15,0 0-6 0,0 0-4 16,0-9-4-16</inkml:trace>
  <inkml:trace contextRef="#ctx0" brushRef="#br0" timeOffset="198950.49">10517 11888 14 0,'0'0'19'16,"0"18"-6"-16,0-18-3 0,0 0-4 0,0 10-2 15,0-1 2-15,0-9 3 0,0 9 2 0,0-9-1 16,0 9 2-16,0-9 0 0,0 10-1 16,0-1 1-16,0-9 4 0,0 0 0 0,0 9 1 15,0-9 3-15,0 19-1 0,0-19-1 16,0 0 4-16,0 0 7 0,0 0 2 0,0 0 5 15,0 0 11-15,0 0 7 0,0 0 5 0,0 0 12 16,0 0 6-16,0 0 10 0,0 0 9 0,0 0-10 16,0 0-10-16,0-19-8 0,0 19-5 15,0-9 8-15,0 0-10 0,0-1-11 0,0 1 2 16,0 0 8-16,0 0-2 0,0-1-3 16,0 10 14-16,0-18-4 0,0-1-6 0,0 0-8 15,33 1-8-15,-33 9-3 0,0-10 7 0,0 0-2 16,0 1 7-16,0-1-40 0,0 1-12 0,0-1 0 15,0 0 0-15,33 1 0 0,-33-10 0 16,0 9 0-16,17-9 0 0,-17 0 0 16,16 0 0-16,1 10 0 0,16-19 0 0,-33 9 0 15,33 0 0-15,-33 0 0 0,33-19 0 0,-33 20 0 16,33-1 0-16,-33-19 0 0,33 19 0 16,-16-9 0-16,-1 9 0 0,34 0 0 0,-50 0 0 15,33 0 0-15,0 10 0 0,0-19 0 0,-33 9 0 16,33 0 0-16,0 0 0 0,17 9 0 15,-17-9 0-15,0 0 0 0,17 1 0 0,-17 8 0 16,33 0 0-16,-33-18 0 0,33 9 0 0,-33 10 0 16,17-1 0-16,16-18 0 0,-33 18 0 15,17-9 0-15,-1 10 0 0,1-1 0 0,16 0 0 16,-16 1 0-16,16-1 0 0,0 1 0 16,0-1 0-16,-16 10 0 0,16-10 0 0,0 19 0 15,-16-18 0-15,16 18 0 0,0-19 0 0,0 10 0 16,-16-1 0-16,16 1 0 0,0 0 0 15,0-1 0-15,17 10 0 0,-17 0 0 0,-16-9 0 16,49 9 0-16,-33 0 0 0,0 0 0 0,17 0 0 16,-17 0 0-16,0 0 0 0,17 0 0 15,16 0 0-15,-16 9 0 0,16-9 0 0,-17 10 0 16,18-10 0-16,-34 9 0 0,17 0 0 16,16 1 0-16,-33-1 0 0,17 10 0 0,-17-19 0 15,-17 18 0-15,17 1 0 0,1-10 0 0,-1 10 0 16,-17-1 0-16,18 1 0 0,-1 18 0 15,-17-18 0-15,17 18 0 0,-33 9 0 0,17-8 0 16,0-10 0-16,-17 27 0 0,16-17 0 0,18 8 0 16,-18 10 0-16,1-19 0 0,32 10 0 0,-48-10 0 15,15 9 0-15,17 10 0 0,0-28 0 16,-33 19 0-16,1-1 0 0,15-9 0 0,17 10 0 16,-33 9 0-16,0-19 0 0,-16 28 0 15,16-28 0-15,-16 10 0 0,16 8 0 0,-17-27 0 16,17 28 0-16,-33-19 0 0,33-9 0 0,-33 9 0 15,0 1 0-15,33-10 0 0,-33-1 0 16,0 1 0-16,0 10 0 0,0-20 0 0,17 10 0 16,-17-9 0-16,0 18 0 0,0-19 0 0,17-8 0 15,-17-1 0-15,0 10 0 0,0-10 0 16,0 10 0-16,0-10 0 0,0 0 0 0,0 10 0 16,0-19 0-16,0 18 0 0,0-18 0 15,-17 0 0 1,17 0-189-16,-17 0-54 15,17-18-8-15,0 18-8 0,0-19 8 0,0 10 14 16,-33 0 34-16,33-1 43 0,0 1 42 16</inkml:trace>
  <inkml:trace contextRef="#ctx0" brushRef="#br0" timeOffset="199420.86">15825 12055 47 0,'-33'0'44'15,"33"0"-5"-15,0 0-7 0,0 0-7 0,0 0-6 16,0 0 5-16,0 0 2 0,-33 0 2 0,33 0 5 16,0 0 1-16,0 0 2 0,-16 0-3 0,16 0-4 15,0 9 6-15,0-9 17 0,0 0 11 16,0 10 7-16,0-1-2 0,16 0-2 0,-16 10 2 15,33-19 8-15,-33 18 3 0,0-8 2 16,33-1 5-16,-33 10 1 0,33-10-11 0,-33 0-4 16,0 10 5-16,17-10 0 0,0 10 0 0,-1-1 3 15,1-18-12-15,-1 10-10 0,1 8 0 16,32-8-1-16,-49-1 10 0,33 0-67 0,-33 1 0 16,0-1 0-16,33 0 0 0,-33-9 0 15,17 0 0-15,-17 19 0 0,17-19 0 0,-1 0 0 16,1-19 0-16,-1 19 0 0,17-9 0 0,0 0 0 15,-33-1 0-15,33-8 0 0,0-1 0 16,-16 0 0-16,16 1 0 0,0-19 0 0,-16 9 0 16,32-10 0-16,-16 1 0 0,0-9 0 0,0 9 0 15,1-10 0-15,-1 1 0 0,-17 18 0 0,17-19 0 16,0 10 0-16,-33 18 0 0,33-18 0 16,-33 9 0-16,0 10 0 0,0-1 0 15,0 10 0-15,0-1-58 0,0-8-182 0,0 18-18 16,0-19-9-16,0 19 7 0,0-9 20 0,0 9 25 15,0 0 34-15,0 0 40 0</inkml:trace>
  <inkml:trace contextRef="#ctx0" brushRef="#br0" timeOffset="202549.4">21481 4204 35 0,'49'0'26'16,"-15"0"-4"-16,-1 0 3 0,0 0 4 0,0 0 9 16,0 0 0-16,-17 0 2 0,17 0 0 15,1 0 11-15,-18 0 5 0,1 0 2 0,-1-18 1 16,1 18-2-16,-1 0-9 0,1 0-3 0,-17 0-2 16,16-10-6-16,-16 10-1 0,17 0 0 15,-17 0 7-15,0 0-1 0,0-9-3 0,0 9-8 16,0 0-7-16,0 0-3 0,0 0-8 15,0 0-5-15,-17-9-4 0,17 9-9 0,-16 0 5 16,-1 0 0-16,1-19 0 0,-17 19 1 0,0-18-3 16,-1 18 5-16,-15 0-6 0,-17-19 8 15,0 19-4-15,-1-19-1 0,1 19 0 0,-16-18-4 16,-1 9 4-16,0 9 0 0,1-10-3 16,-34 1-1-16,17 9 4 0,-17 0 4 0,0 0-6 15,17 0 2-15,-33 0 0 0,16 0 0 16,-33 0 3-16,0 0-3 0,17 9 0 0,-17-9-5 15,17 10 5-15,-17-1 0 0,0 9 0 16,0 1 0-16,17-19-3 0,0 19 5 0,16-1 0 16,0-18-7-16,17 19 9 0,-33-10-6 0,49 0 2 15,-33 19 1-15,17-28-5 0,16 19 8 16,17 0-8-16,0-19 2 0,0 18 2 0,16-18 1 16,17 19-1-16,0-19 3 0,0 9-6 15,-17 0-1-15,34 1 0 0,-1-10 1 0,1 18-6 16,16-18 9-16,0 19-5 0,0-19 3 0,0 19 2 15,0-1 0-15,16-18 0 0,17 19 0 16,-16-10 0-16,16 0-3 0,0 19 3 0,17-28 0 16,-1 19 1-16,1-1-5 0,16 1 8 15,17-19-4-15,16 19 3 0,-16-10-5 0,16 0 3 16,0 19-4-16,17-28 3 0,16 19 5 0,17-1-2 16,-17-18-3-16,17 19 0 0,16-19 0 15,1 19-3-15,16-10 6 0,0 9-2 16,0 1 2-16,-1 0-9 0,1-1 6 0,17 1 0 0,-17-1 3 15,0-8-3-15,-17 8 0 0,0 1 0 16,17-19 0-16,-16 19-2 0,15-19 6 16,-48 18-2-16,16-36-2 0,-1 18 0 0,-15 0-4 15,-18-19 10-15,-15-9-8 0,15 9 6 0,-48 1-1 16,-1-1-5-16,-17-18 6 0,1 9 7 16,-17 10 17-16,0-1 12 0,0-18 2 0,-16 18-3 15,-1-18-11-15,-16 9-13 0,33 9-3 16,-33 1-5-16,-33-19-3 0,33 9-2 0,-16 9-2 15,-1 1 1-15,-16-20 1 0,0 10-4 16,0 10 0-16,-17-19 4 0,1 18-4 0,-17-18-1 16,-1 9 3-16,-15 9 0 0,-1-18-3 0,0 18-4 15,1-8-15-15,-1 8-6 0,33 0-4 16,-49 1 4-16,33-1-5 0,-17 1-5 0,1 18 1 16,16-28-17-16,-34 18 0 0,18 1-18 0,15 9-18 15,-15 0 8-15,-1 0 8 0,33 0-15 16,-32 0-1-16,16 0 9 0,0 0 0 0,-17 0-8 15,17 9-65-15</inkml:trace>
  <inkml:trace contextRef="#ctx0" brushRef="#br0" timeOffset="203079.97">18934 4102 20 0,'-16'0'49'0,"16"0"8"0,0-19-17 15,0 19-15-15,0 0 2 0,0 0 8 0,0 0 2 16,0 0-6-16,0 0-10 0,0 0-8 16,0 0-5-16,0 0-6 0,0 19 1 0,0-19 4 15,0 0 20-15,0 19 15 0,0-19 2 0,0 18 3 16,0 1-6-16,0-19-9 0,0 18-8 16,0 10 1-16,0-28-10 0,0 19-5 0,0 0-5 15,0-1-2-15,0 1 0 0,0-1-3 0,0 10 4 16,0-9-2-16,0 0-5 0,16-1 7 15,-16 1-4-15,0-10 4 0,0 10-8 0,0-1-3 16,0 1-50-16,0-1-41 0,0 1-26 16,17-19-3-16,-17 19 15 0</inkml:trace>
  <inkml:trace contextRef="#ctx0" brushRef="#br0" timeOffset="203462.81">20208 4139 72 0,'0'0'46'0,"0"-18"-13"16,0 18-6-16,0 0 9 0,0 0 2 15,0 0-1-15,0 0-5 0,0 0-12 16,0 0-5-16,0 0-10 0,0 0-2 0,0 0 1 16,0 0-4-16,0 18 5 0,16-18 25 0,-16 19 18 15,0-10-1-15,17 0-4 0,-17 19 7 16,33-9-10-16,-33 0-7 0,0-1 1 0,0 1 0 16,33 9-11-16,-33-10-9 0,0 1-3 0,0 18-7 15,16-18 1-15,-16-1 0 0,0 10-5 16,17-9-3-16,-17-1 6 0,0 1 0 0,0 0 1 15,0-1-4-15,0 10-5 0,0-28 10 16,0 19-18-16,0-1-67 0,0-18-55 0,0 19-16 16,0-19 9-16,0 0 16 0</inkml:trace>
  <inkml:trace contextRef="#ctx0" brushRef="#br0" timeOffset="203779.36">21365 4176 187 0,'0'0'61'0,"0"10"-34"0,0-10-15 16,0 0-6-16,0 18-1 0,0-18-3 15,0 19 2-15,0-19 12 0,0 19 29 0,0-1 10 16,0-18-7-16,17 19-12 0,-17 9-13 16,0-10-1-16,0 20 2 0,16-20-5 15,-16 1-7-15,0 9-3 0,17 9-4 0,-17 0-2 0,0-18-1 16,0 9 3-16,16 9-2 0,-16-19-1 16,0 20-2-16,0-20 2 0,0 10-44 15,0-9-69-15,0-1-45 0,0 1 4 0</inkml:trace>
  <inkml:trace contextRef="#ctx0" brushRef="#br0" timeOffset="204145.56">22043 4260 25 0,'0'0'18'0,"0"19"-7"0,0-10 4 0,0 10 4 15,0-1 8-15,0 1 6 0,0 0 0 16,0 18-1-16,17-28-3 0,-17 28 6 0,0-18 1 16,0-1-2-16,0 1-12 0,0 0-8 0,0 9-8 15,0-10-2-15,0 1 3 0,0 18-7 16,0-18 0-16,0-10 1 0,0 9-1 16,0 1 1-16,0 0-10 0,-17-1-33 0,17 1-22 15,-16-1-20-15,16-18-5 0</inkml:trace>
  <inkml:trace contextRef="#ctx0" brushRef="#br0" timeOffset="204845.31">11642 4642 77 0,'0'0'61'0,"0"0"-14"16,0 0-3-16,0 9-2 0,0-9-6 15,-17 0-11-15,17 0-8 0,0 0 6 0,0 0-4 16,0 0-4-16,0 0-9 0,0 0 0 0,0 0-4 31,0 0-8-31,0 0-5 0,0 0-12 0,0 0-17 16,0 0-18-16,0 0-6 0,17 0-1 15,-17-9 5-15</inkml:trace>
  <inkml:trace contextRef="#ctx0" brushRef="#br0" timeOffset="205747.78">12088 4037 59 0,'0'0'37'16,"0"-19"-10"-16,0 19 5 0,0 0 12 0,0-18 2 16,0 18-2-16,0 0-5 0,-16-19-7 0,16 19-3 15,0 0-4-15,-17-18-10 0,17 18 0 16,0-19 21-16,-33 10-7 0,33-1-15 0,-33 1-2 16,0 9-9-16,0-19-3 0,0 19 0 15,-17-18 3-15,17 18-2 0,0 0-1 0,-50-19 1 16,34 19-1-16,-1 0 2 0,-49-18-2 0,33 18 2 15,-17 0-4-15,-16 0 2 0,16 0 1 16,-16 0-1-16,16 0 1 0,-16 0-3 16,-17 0 0-16,17 0 5 0,-17 0-3 0,17 0 1 15,-17 18-1-15,17-18 3 0,16 19-6 0,-16-1 3 16,-17-18 0-16,17 19-2 0,0 9 3 16,16-9-5-16,-16 18 6 0,16-19-2 0,17 10 0 15,-16 9 2-15,15-18-2 0,1 18 0 0,0-9 0 16,17 9 0-16,15-18-3 0,-32 18 7 15,33-18-7-15,0 9 3 0,0 9 0 0,17-18 0 16,-18 18-2-16,34-28 7 0,0 28-4 16,-33-18 2-16,33-1-3 0,33 1-2 0,-33 0 4 15,0-10 2-15,34 10-4 0,-18-1 4 0,17 1 2 16,0-1-6-16,33-18 6 0,-33 19-5 16,34-19 4-16,15 0 1 0,17 0-4 15,-32 0 2-15,48 0 1 0,1 0 5 0,16 0-1 16,-16 0-7-16,0-19 3 0,49 19-5 15,-16-18 0-15,-17 18 0 0,50 0 2 0,-33-19-2 16,0 19 0-16,-17 0 1 0,17 0 0 0,0-18-3 16,-17 18 2-16,17-10 0 0,-33 10 0 15,16 0 0-15,-16 0 2 0,0-9 0 0,-17 9-2 16,0-9 0-16,-16 9 0 0,16 0 1 16,-49-19-3-16,16 19 8 0,0-19-6 0,-33 19 27 15,0-18 23-15,17-1 9 0,-17 1 2 0,0-1 4 16,0 10 2-16,0-10 3 0,-33 1-9 0,16-20-16 15,18 10 13-15,-34 10 25 0,16-19-36 16,-16-1-20-16,0 1-21 0,0 9-4 0,-16-9 5 16,-1-19-10-16,0 28 9 0,1-27-6 15,-17 17 0-15,0 10 0 0,-33-9 0 0,16-9-5 16,-16 27 6-16,-17-18 1 0,17 18-2 0,-33-18 0 16,0 18-5-16,16 10 5 0,-16-9 0 15,16-1 0-15,-16 19-2 0,16-19 2 16,-16 19-2-16,16 0 4 0,17 0-2 0,-33 0 0 15,16 0-2-15,17 0 5 0,-17 19-3 0,17-19-7 16,0 19-12-16,0-19-13 0,0 18-6 0,16-9-7 16,-16 10-7-16,16 0-14 0,1-1-12 15,-1 1-18-15,17 0-15 0,0-1-19 16,-17-18-1-16,17 19 131 0,0 9-178 0,0-10 51 16,33-18 43-16,-33 19 19 0</inkml:trace>
  <inkml:trace contextRef="#ctx0" brushRef="#br0" timeOffset="206860.49">10368 4409 74 0,'0'0'43'15,"0"0"-11"-15,0 0-10 0,0 0-2 16,0 0 1-16,0 9-5 0,0-9-8 0,0 0 2 16,0 0 4-16,0-9 2 0,0 9 4 0,0 0-1 15,0 0-1-15,0 0-2 0,0 0-6 16,0 0-2-16,0 0-4 0,0 0-2 0,0 0 0 15,0 0-1-15,0 0 2 0,0 0 4 0,0 0 5 16,0 0 2-16,0 0 0 0,0 0-2 16,0 0-6-16,0 0-3 0,0 0 12 0,0 0 16 15,0 0-15-15,0 0-8 0,0 0-3 0,0 0 2 16,0 0 17-16,0 0 2 0,0 0-9 16,0 0-11-16,0 0 0 0,0 0-4 0,0 0 0 15,0 0-4-15,0 0 3 16,0 0 1-16,0 0-4 0,0 0 5 0,0 0-2 15,0 0-4-15,0 0 5 16,0 0 2-16,0 0-6 16,0 0 4-16,0 0 1 15,0 0-5-15,0 0 3 16,0 0 1 0,0 0-1-1,0 0-5 1,0 0 7-16,0 0-5 15,0 0 4-15,0 0-6 0,0 0 7 16,0 0-2-16,0 0-4 0,0 0 0 16,0 0-1-16,0 0-33 0,0 0-17 0,0 0-27 15,0-9-15-15,0 9 4 0,0 0 8 0,0 0 11 16</inkml:trace>
  <inkml:trace contextRef="#ctx0" brushRef="#br0" timeOffset="207926.29">5854 5051 7 0,'0'0'18'0,"0"-19"3"0,0 19-2 16,0-9-1-16,0 9-1 0,0 0-2 16,0-9-4-16,0 9-5 0,0 0-3 0,0 0 0 15,0 0-1-15,0 9-2 0,0-9 5 16,0 9 7-16,0 10 5 0,0-1 2 0,0 1-1 15,0-19 6-15,0 19 3 0,0-1 3 16,33 1-4-16,-33-10 5 0,0 10-5 0,0-1 4 16,0 1-1-16,0 0 0 0,0-19 17 15,33 9-3-15,-33 0-5 0,0-9 0 0,0 9 4 16,0-9 35-16,0 0 31 0,0 0 36 0,17 0 28 16,16 0-17-16,-33-18-52 0,33 9-34 15,0-10-26-15,0-18-18 0,0 0-8 0,17 9-1 16,16-28-1-16,0 9-3 0,0-8-5 15,-16 8 2-15,16-9-7 0,0 0 4 0,-16 10-3 16,16 9-1-16,0-19 3 0,-33 28-5 16,0-9-2-16,17 18 2 0,-50 1 3 0,33-1-5 15,-33 19-6-15,33-9 8 0,-33 9 3 16,0 9-8-16,33 10 9 16,-33-1-7-16,0 1 0 0,0 18-3 15,33-18-69-15,-33-1-36 0,0 29-15 0,16-29-29 16,1 19-22-16,-17-9-23 0,16 10 9 0,18-1 25 15,-34-9 29-15,33 9 31 0,-33 0 16 16</inkml:trace>
</inkml:ink>
</file>

<file path=ppt/ink/ink1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29:50.480"/>
    </inkml:context>
    <inkml:brush xml:id="br0">
      <inkml:brushProperty name="width" value="0.05292" units="cm"/>
      <inkml:brushProperty name="height" value="0.05292" units="cm"/>
      <inkml:brushProperty name="color" value="#FF0000"/>
    </inkml:brush>
  </inkml:definitions>
  <inkml:trace contextRef="#ctx0" brushRef="#br0">11013 9227 8 0,'-16'0'14'0,"16"0"4"16,0 0-2-16,0 0-4 0,0 0-1 0,0 0-3 15,0 19-4-15,0-19-2 0,0 0 0 16,0 0 1-16,0 0 1 0,0 0-2 16,0 19-2-1,0-19 1-15,0 0-1 32,0 0 1-17,0 0 0 1,0 0-3-1,0 0 3-15,0 0-4 47,-17 0-1-31,17 0-2-16,0 0 1 0,0 0 0 0,0 0-2 16,0 0 0-16,0 0 1 0,0 0-1 0,0 0-2 15,0 0-2-15,0 0-1 0,0 0-11 0</inkml:trace>
  <inkml:trace contextRef="#ctx0" brushRef="#br0" timeOffset="3830.24">10583 6967 13 0,'0'0'6'0,"0"0"2"0,0 0 3 16,0 0-2-16,0 0-3 0,0 0-1 16,0 0-3-16,0 0 1 0,0 0 1 15,0 0 2-15,0 0 0 0,0 0 2 0,0 0-4 16,0 0-2-16,0 0-1 0,0 0 2 0,0 0 2 15,0 0-1-15,0 0 1 16,0 0 0-16,0 0 1 0,0 0 1 0,0 0-2 16,0 0-2-16,0 0-1 0,0 0 2 0,0 0-1 15,0 0-1-15,0 0-1 0,0 0 2 16,0 0 0-16,0 0-5 0,0 0 3 16,0 0 0-16,0 0 1 15,0 0 0 16,0 0-4 1,0 0 0-32,0 0-8 15,0 0-5-15,17 19-8 0,-17-19-5 16,16 0-7-16</inkml:trace>
  <inkml:trace contextRef="#ctx0" brushRef="#br0" timeOffset="4579.51">14751 7060 5 0,'0'0'2'0,"0"0"-1"0,0 0 1 16,0 0 2-16,0 0 3 0,0 0 1 15,0 0 1-15,0 0-3 0,0 0-1 0,0 0-2 16,0 0-1-16,0 0 1 0,0 0 0 0,0 0 0 16,0 0-1-16,0 0-1 0,0 0 2 15,-34 0-3 16,34 0-2 1,0 0 2-32,0 9-5 0,0-9-3 0,0 0-1 15,0 0-1-15,0 0-1 0,0 0-9 0</inkml:trace>
  <inkml:trace contextRef="#ctx0" brushRef="#br0" timeOffset="7342.83">11030 6744 1 0</inkml:trace>
  <inkml:trace contextRef="#ctx0" brushRef="#br0" timeOffset="11572.7">10980 6241 29 0,'0'0'29'0,"-33"-18"-8"0,33-1 0 0,0 10 11 15,0 0 12-15,0-1 5 0,0 10 1 16,0-18-6-16,-33-1 1 0,33 19 2 16,0 0 10-16,0-18 2 0,0 18-4 0,0 0-12 15,0 0-16-15,0 0-13 0,0 0-8 0,0 0-5 16,0 0 2-16,0 0-6 16,0 18 6-16,0-18-5 0,0 0 4 0,0 19 0 15,0-19 0-15,0 18 0 0,0-8-2 0,0-1 2 16,0 0-2-16,0 1 0 0,0-1 1 15,0 9-1-15,0 1 0 0,0-19 2 16,0 19-4-16,0-19-1 0,0 18-14 0,0-18-37 16,0 10-36-16,0-1-26 0,0 0-19 0,0 0 12 15</inkml:trace>
  <inkml:trace contextRef="#ctx0" brushRef="#br0" timeOffset="12055.79">10881 6074 11 0,'0'0'21'0,"0"0"6"16,0-9-4-16,0 9-7 0,0 0-3 15,0-10-1-15,0 10 0 0,0 0 1 0,0 0 1 16,0 0-5-16,0 0-3 0,0 0-1 15,0-18-2-15,33 18-2 0,-33 0 0 0,0-19 1 16,0 19 2-16,33 0-2 0,-33 0 2 16,0 0-2-16,33 0-2 15,-33 0 2-15,0 19-1 0,0-19 0 0,17 0 1 16,-17 18 0-16,0-18 0 0,16 10-2 0,-16-1 2 16,0 0-2-16,0 1 3 0,0-1-1 15,0 10 0-15,0-19 3 0,0 18 0 0,-16-18-2 16,16 19-1-16,-17-19-1 0,17 0-1 15,0 18 0-15,-33-18 0 0,33 10 0 0,0-10 0 16,-33 9-6-16,33-9-2 0,-33 9-7 16,33-9-8-16,0 0-7 0,-33 10-5 0,33-10-7 15</inkml:trace>
  <inkml:trace contextRef="#ctx0" brushRef="#br0" timeOffset="12388.65">11129 6139 32 0,'-33'0'23'0,"33"0"-4"0,0 0-3 16,0 0-6-16,0 0-4 0,0 19-3 15,0-19-1-15,0 0 0 0,0 0 1 0,0 0 3 16,0 18 0-16,0-18 0 0,0 10-3 0,0-1-1 16,0 0-1-16,33 10-1 0,-33-1 1 15,0-18 1-15,0 19-2 0,0 0 0 0,0-19 2 16,0 18-2-16,0-18 0 0,0 10 0 16,0-1 0-16,0-9 0 0,0 9 0 15,0-9-3-15,0 0 0 0,0 9-8 0,0-9-11 16,0 0-5-16,0 0-6 0</inkml:trace>
  <inkml:trace contextRef="#ctx0" brushRef="#br0" timeOffset="12737.82">11278 6158 7 0,'0'0'6'0,"-17"0"9"16,17 0 4-16,-16 0-6 0,16 0-6 15,-17 18-2-15,1-18-1 0,16 0 1 0,-17 10 1 16,17-10 0-16,0 9-2 0,-33-9 0 16,33 9-1-16,0-9 1 0,0 10 0 0,-33-1 2 15,33-9-1-15,0 18-1 0,0-18-1 0,0 0-1 16,0 0-2-16,0 0 2 0,0 0 2 15,0 0 1-15,-33 0 1 0,33 19-1 0,0-19 1 16,0 0 2-16,33 0 2 0,-33 0-3 0,0 0 2 16,0 0-2-16,0 0 2 0,0 19 0 15,33-19-1-15,-33 0-2 0,0 0-3 16,33 18-1-16,-33-18-2 0,17 0 0 0,-1 0 2 16,1 10 0-16,16-10-4 0,0 0-8 0,-33 9-21 15,33-9-17-15,-33 0-10 0</inkml:trace>
  <inkml:trace contextRef="#ctx0" brushRef="#br0" timeOffset="21147.78">7474 7590 7 0,'0'0'7'0,"0"0"-2"0,0 0 0 0,-33 0-1 15,33 0 0-15,0 0 3 0,0 0 3 0,0 0 5 16,0 0 2-16,33 0 4 0,-33 0 5 16,34 0-1-16,-34 0-3 0,33 0-6 0,0-18-6 15,0-1-4-15,0 19 0 0,16-28 0 0,18 10-4 16,-1 8 0-16,-17 1 0 0,17-10-2 16,1 1 0-16,-34-1 0 0,49-9 0 0,-49 10 1 15,34 8-1-15,-34 1 0 0,0 9 0 16,-17-19 0-16,17 19 0 0,0-18-8 0,-33 18-16 15,34 0-10-15,-34 0-5 0,0 0-9 0</inkml:trace>
  <inkml:trace contextRef="#ctx0" brushRef="#br0" timeOffset="21397.86">8367 7153 42 0,'0'-9'27'0,"0"9"-4"0,0 0-3 16,0 0-3-16,0 0-4 0,0 0-4 16,0-19-1-16,0 19 1 0,34 0 4 0,-34 0-4 15,33 0 2-15,0 0 1 0,-17 19 4 0,17-19-1 16,0 0-5-16,0 0-2 0,0 9-3 16,-33 0 5-16,34-9-5 0,-34 10 0 0,16-1 1 15,-16 19 1-15,0-28-5 0,0 18 3 16,-16 1-2-16,16 0-2 0,-34 9-7 0,1-10-8 15,0 19-16-15,-16-18-12 0,16 9-11 0,0 9-12 16</inkml:trace>
  <inkml:trace contextRef="#ctx0" brushRef="#br0" timeOffset="22313.47">4597 8297 157 0,'-33'0'59'0,"0"-18"-29"16,33 18-7-16,-33-19 22 0,33 10 24 0,-33 9 11 16,33-10-18-16,-17 10-20 0,17-9-22 15,0 9-10-15,0 0-6 0,0 9-4 16,0 1-3-16,17-1 3 0,-17 10 1 16,33-1 1-16,-33 1-2 0,0 9 2 0,33 0-2 15,-33-1 0-15,33-8 3 0,-33 9-3 16,0 0 3-16,33-9-5 0,-33 8 2 0,0 11 2 15,0-29-2-15,0 19 2 0,0-10-1 0,0 10-3 16,0-9-19-16,33 0-33 0,-33-10-30 16,0 0-22-16,0 0-12 0,0 1 12 0</inkml:trace>
  <inkml:trace contextRef="#ctx0" brushRef="#br0" timeOffset="22597.74">4845 8251 20 0,'-33'9'13'0,"0"10"-5"0,33-19 1 0,-33 18 3 16,0-18-1-16,33 19 0 0,-33-1-4 16,16-8-2-16,1-1 1 0,-1 0-2 0,17 1-1 15,0-1-1-15,0 9 2 0,0-18 6 0,0 0-2 16,0 0 1-16,0 19 1 0,0-19 1 15,0 0 4-15,0 19-1 0,0-19 5 0,0 0 1 16,17 0 2-16,-17 0-4 0,16 9-3 0,1-9-4 16,-17 0-7-16,33 0-2 0,-33 9 0 15,33-9-2-15,-33 0 0 0,33 0 2 0,-33 10-2 16,33-10-17-16,-33 0-37 0,33 0-29 16</inkml:trace>
  <inkml:trace contextRef="#ctx0" brushRef="#br0" timeOffset="23295.77">5027 8465 114 0,'0'0'42'15,"0"-10"-16"-15,0 1 0 0,0 0 8 0,0-10 5 16,33 19 2-16,-33-19-6 0,17-8-8 15,-1 8-7-15,1 0-5 0,16 1 4 0,-33-1 14 16,0 19 15-16,0-18 9 0,0 18-9 0,0 0-17 16,0-19-10-16,0 10-4 0,0 9-1 0,0-10-10 15,-33 10 0-15,16 0-4 0,1 0-2 16,-1 0 3-16,17 10-3 0,-33-1-2 0,33-9 2 16,-33 19-2-16,33-1 2 0,0-18 0 15,-33 19 0-15,33-19 0 0,0 18 0 0,0-18-5 16,0 10 3-16,0-1 2 0,0 0-6 0,0 1 6 15,33-1-3-15,-33-9 3 0,33 0 0 16,0 0-5-16,-16 0-8 0,16-9-7 0,0-1-3 16,0 1 1-16,0 0 6 0,-33-1 8 0,33-8 2 15,0-1 0-15,-33 19 4 0,17-18 2 16,-1-10-3-16,1 18 4 0,-17 1 1 0,0-10-2 16,33 19 0-16,-33-18 5 0,0 18 4 15,0 0-1-15,0 0 1 0,0-19 4 0,0 19-9 16,0 0-2-16,0 0 0 0,0 0-4 15,0 19 4-15,0-19-2 0,0 0 2 16,0 18-5-16,0-18 3 0,0 10 0 0,33-10 0 16,-33 9-2-16,33-9 2 0,-33 0 1 0,33 0-5 15,-33-9 7-15,33 9 0 0,-33-10-5 16,17 10 2-16,-1 0 0 0,1-18-3 0,16 18 1 16,-33-19 0-16,0 19 2 0,0-18 4 0,0 18-4 15,0-28 0-15,0 18 2 0,0 1-5 16,0 0 3-16,0 0 0 0,0-10 0 0,0 19 3 15,0-19-3-15,0 19 3 0,0-18 4 16,-33 18 2-16,33 0-1 0,-17 0-1 0,17 0-2 16,0 0-4-16,0 0 1 15,0 0-6-15,0 18 8 0,0 1-6 0,0 0 2 16,17-19 2-16,-17 18 1 0,33-9-9 0,-33 10 6 16,0 0 0-16,0-1 0 0,0 1 0 0,0-1 8 15,0 1-6-15,0 0 0 0,0 9-2 16,0-10 3-16,0 1-1 0,0-1-2 0,-33 1-9 15,33 9-5-15,-17-10-23 0,1 20-26 16,-1-29-16-16,-16 10-25 0,33 9-8 0,-33-1 6 16</inkml:trace>
  <inkml:trace contextRef="#ctx0" brushRef="#br0" timeOffset="23878.86">4895 9218 106 0,'0'-9'54'0,"0"-1"-26"0,-17 1-11 16,17 0-1-16,-16 9 1 0,16 0-7 16,0 0-7-16,0 9-1 0,0 0 2 0,-17 10-1 15,17 9-3-15,0-9 0 0,0-1 0 0,0 1 2 16,0-1-2-16,17 1 0 0,-17 9 0 15,0-10 0-15,16 1 2 0,-16-10-2 0,0 1 3 16,17-1-2-16,-17 0 15 0,0-9 14 0,0 0 28 16,0 0 35-16,33 0 7 0,-33 0-21 15,0-9-26-15,0 0-16 0,-33-10-9 0,33 19-1 16,0-19-7-16,-17-18-4 0,17 19-4 16,0-10-4-16,0 9-8 0,-16-18 6 0,16 0-6 15,0 0 5-15,0 9-1 0,0-10 4 0,0 11 2 16,16-1 3-16,-16 18 4 0,0-8-3 15,0-1-6-15,0 19-6 0,0 0 5 0,17 0-5 16,-17 0 4-16,33 0 0 0,-33 19-2 16,0-1-2-16,33-18 3 0,-33 19-5 0,33 0 1 15,-33-1-1-15,33 10 2 0,-33-9-4 0,33-1 4 16,-16-8-2-16,-1 8 5 0,1 1-4 16,16-1-20-16,-33 20-25 0,0-20-38 0,0-9-26 15,33 10-23-15,-33-10-17 0,0 10 17 16,-33-10 17-16,33 10 23 0</inkml:trace>
  <inkml:trace contextRef="#ctx0" brushRef="#br0" timeOffset="24215.98">4812 9367 137 0,'0'-19'53'0,"0"19"-22"0,0 0-18 15,0-9-7-15,0 0-2 0,0-1-2 16,33 1-2-16,-33-10 2 0,17 10-2 0,16-9 0 15,0-1 0-15,0-18 0 0,0 18-4 0,0-9-2 16,0 10-8-16,-33-1 3 0,33-9 1 16,-16 10 6-16,16-1 1 0,-33 0 4 0,0 19 2 15,0-18 4-15,0-1 3 0,0 19 12 0,0-19 5 16,0 10 12-16,0 0 5 0,0 0 4 0,0 9-5 16,0-10-4-16,0 10-10 0,0 0-10 15,-33 0-14-15,33 10 0 0,0-10 1 0,0 9-4 16,0 0-2-16,0 0 0 0,0 10 3 15,0-19 0-15,33 19 2 0,-33-1 0 0,0-8 0 16,33-1-5-16,-33 0 0 0,33 10 2 0,-33-10 0 16,33 19-2-16,-33-28 3 0,33 19-11 15,-33-1-27-15,0-18-28 0,17 10-25 0,-17-1-24 16,16 0 9-16,-16-9-60 0</inkml:trace>
  <inkml:trace contextRef="#ctx0" brushRef="#br0" timeOffset="24411.78">5308 8865 138 0,'-16'-10'72'0,"-1"1"-29"16,17 0-2-16,0 9 15 0,-33-10 11 15,33 10-9-15,0 0-22 0,0 0-12 0,-33 0-7 16,33 10 5-16,33-1-8 0,-33 0 2 0,0 1-3 16,0 8 0-16,0 1 4 0,33-1-4 15,-33 1-5-15,17 0-8 0,-1-1 3 0,1 10-5 16,16-9 3-16,0-1-1 0,-33 1 4 0,0 0-2 15,33-1-15-15,-33 10-35 0,0-9-35 16,0-1-26-16,0 1-18 0,0-1 7 0</inkml:trace>
  <inkml:trace contextRef="#ctx0" brushRef="#br0" timeOffset="24811.07">5209 9144 160 0,'0'0'48'15,"-33"-19"-25"-15,33 19-11 0,0-19-11 16,0 10 2-16,33 0-2 0,-33 0-1 0,33-10 2 16,-33 10 1-16,33-1 3 0,-16-8 0 0,16 18 0 15,33-19 0-15,-33 0-6 0,0 10 3 0,0 0-1 16,0 9-2-16,17-9 2 0,-17 9-2 16,0 9 0-16,0-9 6 0,-33 9-2 0,0-9 3 15,33 9-2-15,-33 10 1 0,0-19 3 16,0 19 3-16,0-19 0 0,0 18 2 0,0-18-4 15,0 19-3-15,-33-10 1 0,33 1 3 0,0-10 1 16,0 9 3-16,-33-9 4 0,33 0 4 0,0 0 3 16,0-9 6-16,-33-1 0 0,33 1 0 15,0-10-9-15,0 19-5 0,0-18-5 0,0-1-8 16,0 0-1-16,0 1 6 0,0-1-8 16,0 10-1-16,0-10-1 0,33 19 0 0,-33-18 2 15,0 18-1-15,33-19 0 0,-33 19 0 0,33-18-1 16,-33 18 0-16,17 0 2 15,16 0-2-15,-33 0 3 0,0 18-2 0,33-18 3 16,-33 19-7-16,0-19-18 0,0 18-36 16,0-8-44-16,0 8-39 0,0-8-2 0</inkml:trace>
  <inkml:trace contextRef="#ctx0" brushRef="#br0" timeOffset="24977.77">5573 8744 90 0,'0'-10'71'0,"0"1"-33"0,-33 0-20 0,33-1-5 15,-17 1-5-15,17 0-6 0,0 0 0 0,17 9-1 16,-17-19-1-16,0 19-16 0,33 0-20 16,-33 0-15-16,0 0-11 0</inkml:trace>
  <inkml:trace contextRef="#ctx0" brushRef="#br0" timeOffset="25344.67">5788 8586 72 0,'0'0'56'0,"0"0"-16"16,0 0-9-16,0 0-6 0,0 0-11 0,0 9-6 16,0-9 3-16,0 9 6 0,0 0 8 15,0 1 2-15,0 8 1 0,33-18-6 0,-33 19-6 16,0 0-3-16,33-10-6 0,0 9-1 15,-33 1-3-15,33-10-2 0,-33 19-1 0,50-9 1 16,-50-1-1-16,0-8 0 0,33 8 0 0,-33-8 0 16,0-1 0-16,33 0 3 0,-33-9 11 15,0 10 27-15,0-10 36 0,0 0 25 0,0 0 1 16,0-10-22-16,0 10-32 0,33-9-23 16,-33 0-16-16,0-10-1 0,0 10-5 0,0-1-2 15,33 10 1-15,-33-18-3 0,0 18-3 16,33-19-1-16,-33 19 2 0,0 0 3 0,17 0 0 0,16 0 2 15,-33 0 0-15,0 0-3 0,0 0 2 16,0 19 1-16,0-19-1 0,0 18-2 0,0-18 7 16,0 19-1-16,0-10-5 0,0 10-4 15,-33-10 8-15,16 19-27 0,17-9-31 0,0-19-46 16,-33 0-33-16,33 18-45 0,0-18-1 0,-33 0 28 16</inkml:trace>
  <inkml:trace contextRef="#ctx0" brushRef="#br0" timeOffset="25993.78">6185 8660 50 0,'0'0'42'0,"0"0"-15"0,0 0-8 15,0 0-2-15,0 0 2 0,0 19 8 16,0-19 5-16,0 0 3 0,0 0 3 0,0 0-1 16,33 9-6-16,-33-9-8 0,33 9-10 0,-33-9-6 15,33 0 1-15,-33 0-8 0,33 0 0 16,-33 0 4-16,0 0-1 0,33 0-3 0,-33 0 4 15,0 0 17-15,17 0 33 0,-17 0 20 16,33-9 2-16,-33 9-7 0,0-9-18 0,0 9-17 16,0 0-17-16,0 0-10 0,0 0 1 0,0 0-8 15,0 0 4-15,33 0-2 16,-33 0-5-16,33 0 3 0,-33 0 3 16,0 0-5-16,33 0 4 0,-33 0-2 15,33 0 0-15,-33-19 0 0,0 19 0 0,16 0 1 16,-16 0-8-16,0 0-19 0,17-19-16 0,-17 19-2 15,0 0-9-15,0-18 7 0,0 8 4 0,0 1 9 16,-17 0 12-16,17-10 5 0,-16 10 12 16,16 0 5-16,0-10-1 0,0 0 4 0,-33 1-4 15,33-10 1-15,-33 9 2 0,33 1 8 16,-33-1 15-16,33 0 1 0,-33-18 3 0,33 28 10 16,-33-10-9-16,16 19 14 0,17-18-10 0,0 18-14 15,0-19-4-15,0 19-14 0,-33 0-2 16,33 19-1-16,0-19 2 0,0 18-2 0,33-8 2 15,-33 8 3-15,0 1-3 0,0-1 8 16,17 20-3-16,16-29-2 0,0 10 5 0,0-1-5 16,0 1-2-16,0-1 1 0,-33 1-6 0,33 0 4 15,17-19 1-15,-50 9-6 0,33 0 1 16,0 1 10-16,-33-10-12 0,33 9 8 0,-33-9-2 16,33-9-7-16,-33 9 7 0,0-10 2 15,0 1-1-15,0 0 5 0,0 9 9 0,0-19 12 16,0 0-3-16,16 19 11 0,-16-18 9 0,0 9 16 15,0-1 7-15,-16 1-1 0,16 9-22 0,0 0-21 16,0-9-11-16,0 9-4 0,0 0-14 16,0 9 7-16,0-9 2 0,0 0-8 0,16 9 3 15,-16 1 1-15,17-1 1 0,-17 9-2 16,16-18 0-16,-16 0-8 16,34 19-50-16,-34-19-85 0,0 0-68 0,0 0-65 15,0 0 8-15</inkml:trace>
  <inkml:trace contextRef="#ctx0" brushRef="#br0" timeOffset="26126.78">6681 8455 135 0,'-33'-9'70'0,"33"9"-31"0,-33-9-21 0,33 9-6 16,0 0 2-16,-33-19-7 0,33 19-5 15,0-19-1-15,33 19-5 0,-33-18-18 0,0 9-16 16,33-10-16-16,-33 10-16 0</inkml:trace>
  <inkml:trace contextRef="#ctx0" brushRef="#br0" timeOffset="26975.73">9558 7209 48 0,'0'0'47'0,"0"0"-6"0,-16 0-8 0,16 0-6 0,0 0-3 16,0 0-1-16,0 0 1 0,0 0-5 15,0 0-5-15,0 0-4 0,0 0 1 0,0 0 2 16,0 0 0-16,0 0-4 0,0 0-1 16,0 0 2-16,0 0-1 0,0 0-3 0,0 0 2 15,16 18-2-15,-16-18 1 0,0 0 2 0,0 0 3 16,0 0-3-16,0 0-2 0,0 0 0 16,0 0-1-16,0 0-2 0,33 0-3 15,-33 0-4-15,0 0 5 16,0 0-1-16,0 0-3 15,0 0 3-15,0 0 1 16,0 0-1 0,0 0-4-16,0 0 5 15,0 0-2-15,0 0 1 0,0 0-13 16,0 0-7-16,0 0-14 0,-33 0-8 16,33 19-11-16,0-19-11 0,0 0-8 0,0 0-4 15</inkml:trace>
  <inkml:trace contextRef="#ctx0" brushRef="#br0" timeOffset="32241.21">12733 15897 17 0,'0'0'20'0,"0"0"-7"0,0 0-5 0,0 0-4 15,0 0-1-15,0 0-2 0,0 0 3 0,0 0-1 16,0 0 0-16,0 0 3 0,0 0-3 16,0 0 1-16,0 0-1 0,0 0-1 0,0 0-1 15,0 9-1-15,0-9 2 0,0 0-1 0,0 0 1 16,0 0 0-16,17 0-1 0,-17 0 3 16,0 0-1-16,0 0-2 0,16 0 1 15,-16 9-1-15,0-9 2 0,0 0 0 16,17 0-1-16,-17 0 0 0,0 0 2 15,0 0-1-15,0 0 3 0,0 0-2 0,0 0 2 16,0 10-3-16,0-10 1 0,0 0-1 0,0 0 0 16,0 18-1-16,0-18 0 0,0 0 0 15,0 0 0-15,0 0 2 0,0 0-2 0,0 0 2 16,0 0-3-16,0 0 0 16,0 10-1-1,0-10 2-15,33 0-2 16,-33 0 2-1,0 9-2-15,0-9-2 16,0 0 4 0,0 0-4-1,0 9 3-15,0-9-4 32,0 9-5-32,0-9-10 0,0 0-6 15,0 10-9-15,0-10-8 0</inkml:trace>
  <inkml:trace contextRef="#ctx0" brushRef="#br0" timeOffset="34321.28">13891 15441 30 0,'0'9'30'16,"0"-9"-10"-16,-33 0-7 0,33 10-4 0,0-10-2 16,0 0 5-16,0 0 5 0,0 18 10 15,33-18 6-15,-33 0 5 0,0 0-1 0,33 0-1 16,0-18-5-16,-33 18-4 0,33 0-8 16,0-10-7-16,17 10-8 0,-17-9 0 0,0 0 0 15,0-1-4-15,-17 1 0 0,17 0 0 0,-16-1 3 16,-1 10-2-16,17-9 7 0,-33 0 1 15,0 0-4-15,0-1-2 0,0 10-3 0,0-18 3 16,0 8-2-16,-33 10-1 0,0-9 7 16,17 9-1-16,-1 0-3 0,1 0 1 0,-17 0 2 15,0 0-4-15,0 9 0 0,-17 1 2 0,17 8 3 16,16-8 2-16,1-1 2 0,-17 9 1 16,33 10 3-16,-33-9 2 0,33 0 9 0,0-1 0 15,0 10 9-15,0-9 3 0,0-1-3 0,33 1-7 16,-33-10-4-16,33 10-5 0,-17-10-6 15,17 0-11-15,-16 1 0 0,33-1-1 0,-17-9 1 16,0 0 0-16,0 0-4 0,-17 0-3 0,17-9-11 16,0-1-44-16,0 1-34 0,1 0-26 15,-1-10-25-15,0 10-1 0</inkml:trace>
  <inkml:trace contextRef="#ctx0" brushRef="#br0" timeOffset="41379.93">11046 13199 4 0,'0'0'2'0,"0"0"4"0,0-18 4 16,0 18 3-16,0 0-2 0,0 0-1 16,0 0 0-16,0 0 1 0,0 0-5 15,0 0 2-15,0 0-2 0,0 0-2 0,0 0 0 16,0 0-2-16,0 0 0 0,0 18 2 0,0-18-2 15,0 0 0-15,0 9 0 16,0-9 0-16,0 10 0 0,0-1 0 0,17 0 0 16,-17 1-2-16,0-1 2 0,0 0-1 15,0-9 3-15,0 10 0 0,33-1 3 0,-33-9 1 16,0 9 2-16,0-9 7 0,0 10 3 0,0-10 2 16,0 0 4-16,0 0 0 0,33 0 0 15,-33-10-4-15,0 10-8 0,33-9-1 0,-33 0-7 16,33-1 0-16,-33 1-3 0,17 0 2 0,-1-1 1 15,1-8-3-15,16 8-3 0,0 1 2 16,-33-9-2-16,33-1 2 0,-33 10 0 0,33-10-2 16,-33 10 0-16,0-10 0 0,33 10 2 15,-33 9-2-15,0-19-3 0,17 19 3 0,-17-18 0 16,16 8 0-16,1 1-2 16,-17 9-6-16,16 0-9 0,-16 0-10 0,17 0-8 15,-17 0-4-15,33 9-4 0,-33-9-3 16,0 0-6-16,0 10-54 0</inkml:trace>
  <inkml:trace contextRef="#ctx0" brushRef="#br0" timeOffset="42454.36">10583 13562 6 0,'0'-19'2'0,"0"19"0"16,0 0 0-16,0 0 2 0,0 0 0 0,0 0-1 15,0 0 1-15,0 0-1 0,0 0 0 16,0 0 0-16,0 0-2 0,0 0 0 16,0 0 0 15,0 0 0-16,0 0 1-15,0 0-1 16,0 0 0-16,0 0 1 31,0 0-1-31,0 0 1 47,0 0-1-47,0 19-1 63,0-19-2-48,0 0-1-15,0 0-2 0,0 0-3 0,0 0-1 16,0 0-11-16</inkml:trace>
  <inkml:trace contextRef="#ctx0" brushRef="#br0" timeOffset="44310.68">16288 13571 4 0,'0'0'4'15,"0"0"0"-15,0 0 3 0,0 0 0 0,0 0 1 16,0 0 0-16,0 0-1 0,0 0-3 16,0 0 0-16,0-9 1 0,0 9 0 0,0 9-1 15,0-9 0-15,0 0 0 0,0 0 1 16,0 0-1-16,0-9 1 0,0 9-2 0,0 0 1 16,0 0 0-16,0 0-1 0,0 0 0 0,0 0-1 15,0 0 1-15,0 0-1 0,0 0 0 16,0 9 0-16,0-9-1 0,0-9 2 15,0 9-2-15,0 0 0 0,0 0 0 0,0 0 1 16,0 0-1-16,0 0 2 0,0 0-1 0,0 0 0 16,0 0 0-1,0 0-1 1,0 0 1 15,0 0-4-15,0 9 2-16,0-9-3 15,0 0 0-15,0 0-3 16,0 0-2-16,0 0-4 0,0 0-2 16,0 0-3-16,0 0 0 0,0 0-3 0</inkml:trace>
  <inkml:trace contextRef="#ctx0" brushRef="#br0" timeOffset="45126.85">11443 12474 18 0,'0'0'14'0,"0"0"-5"15,0 18-3-15,0-18-3 0,0 10 0 16,0-1 1-16,0-9-1 0,0 9 1 0,0 0 0 16,0-9 2-16,0 0-1 0,0 10 2 0,0-10 0 15,17 0 1-15,-17 0-4 0,16-10 0 16,1 1-2-16,16 0-2 0,0 0 0 16,-33-1 0-16,33-8 0 0,0-1-6 0,0 10-8 15,0-10-6-15,17 1-6 0</inkml:trace>
  <inkml:trace contextRef="#ctx0" brushRef="#br0" timeOffset="46925.07">9409 13497 3 0,'0'0'1'16,"0"0"-2"-16,0 0-1 16</inkml:trace>
  <inkml:trace contextRef="#ctx0" brushRef="#br0" timeOffset="49556.64">5060 12474 11 0,'0'0'22'0,"0"-19"-1"15,0 19-1-15,0 0-4 0,0-9 1 0,0 9 3 16,0 0 0-16,0 0-2 0,0 0-4 0,0-10-7 15,0 10-4-15,0 0-2 0,0 0 1 16,0 0-1-16,0 10 1 0,0-10 1 16,0 0-2-16,0 9 2 0,0 10 0 15,0-19 0-15,0 0-2 0,0 18 1 16,0-18 1-16,0 10-2 0,0-10 1 16,0 9 1-16,0 0 1 0,17-9-2 0,-17 9 2 15,0 1 1-15,0-10 2 0,0 9 3 0,0-9-1 16,16 0 4-16,-16 0 8 0,0 0 2 15,0 0 12-15,0 0 10 0,0 0 11 0,0 0 12 16,17 0 5-16,-17 0-6 0,0-9-17 0,33 9-15 16,-33-10-13-16,0-8-9 0,33 9-3 15,0-1-6-15,-33-8-4 0,33-1 0 16,0 0 3-16,-16 1-3 0,-1-1 3 0,34 1-5 16,-50 8 6-16,33-8-2 0,0-10-2 0,-33 9 0 15,33 10 2-15,-33-10-2 0,33 10 0 16,-33 0-3-16,17-1 0 0,-1 10-30 0,1-18-20 15,-17 18-11-15,33 0-21 0,-33 0-9 16,0 0-9-16,0 0 9 0,0 0 14 0,33 18 15 16,-33-18 7-16</inkml:trace>
  <inkml:trace contextRef="#ctx0" brushRef="#br0" timeOffset="50488.63">4498 14167 34 0,'-33'-19'20'0,"33"19"-1"0,-17 0 0 15,17 0 1-15,0-19 3 0,-16 19 5 16,16 0 0-16,0-9-1 0,0 9 4 0,-17 0-3 16,17 0 4-16,0-9-4 0,0 9-9 0,0 0-9 15,0 0-3-15,0 0-6 0,0 9-4 31,0-9 5-31,0 9-1 0,0 10-3 16,0-19 6-16,0 19-4 0,17-19 3 0,-17 9-3 16,0 0 0-16,0 0 2 0,16 1 9 15,-16-1 1-15,0 0-3 0,17-9 4 0,-17 0 6 16,0 10 11-16,33-10 15 0,-33 0 13 0,0 0 22 16,0 0 14-16,0 0-1 0,33-10-12 15,-33 1-20-15,0 0-28 0,33-1-13 0,-33-8-6 16,33-10-9-16,0 9-1 0,-16-9-4 15,16 1 1-15,0-1 2 0,0-19-3 0,0 19 0 16,0-9 2-16,0 9 1 0,-16 0-3 0,16 0-2 16,0 10 0-16,-33-1 4 0,33 10-5 15,-33-10 3-15,33 19-25 0,-33 0-29 0,0 0-16 16,0 0-6-16,0 0-2 0,0 0-13 16,0 19-29-16,0-19-13 0,0 18-1 0,0 1 17 15</inkml:trace>
  <inkml:trace contextRef="#ctx0" brushRef="#br0" timeOffset="51340.12">5937 14436 5 0,'-17'-9'1'16,"17"0"-1"-16,0-1 0 0,0 1-1 0,0 0 1 16,0-10-3-16</inkml:trace>
  <inkml:trace contextRef="#ctx0" brushRef="#br0" timeOffset="53153.77">9442 13646 6 0,'0'9'8'0,"33"0"6"0,-33-9-3 16,33 0-5-16,-16 19-3 0,0-19 0 0,32 0 1 15,-16 0 0-15,0 0 0 0,0 0 2 0,0 0 0 16,1 0-3-16,15 0-1 0,-16 0 1 16,33 0-2-16,-33 0-1 0,0 0 0 0,17 0 2 15,16-19-2-15,-33 19 0 0,17-9 1 0,16 9-1 16,-33 0 0-16,0 0 1 0,33-9-1 15,-49 9 1-15,16-10-1 0,0 10 0 0,0 0 0 16,0 0 0-16,0-9 0 0,-33 9 0 16,33 0 0-16,-33 0 0 0,17 0 0 15,-17 9 1-15,-17-9-1 16,17 0 0 0,-33 0 0-16,33 10-2 0,-33-10 2 0,33 0 0 15,-33 0 0-15,33 0 0 0,-33 0 0 16,-17 9-2-16,34-9 0 0,-1 0 0 0,-16 0 2 15,0 0 0-15,0 0-2 0,0 0 2 0,0 0-2 16,0 0 2-16,16 0-2 0,-16 0 2 16,0 0-3-16,0 0 1 0,0 0 0 0,33 0 2 15,-50 0-2-15,17 0 2 0,33 0 0 16,-33 0 0-16,0 0-2 0,33 0 2 0,-33 0 0 16,0 0 0-16,33 0-2 0,-33 0 2 0,17 9 0 15,-1-9-3-15,0 0 1 0,17 0 2 16,-33 0 0-16,33 0-2 0,0 0 2 0,0 19-2 15,-33-19 2-15,66 0 0 32,-33 0 0-32,33 0 0 15,-33 0-2-15,17 0 0 0,16-19 0 16,0 19 0-16,-33 0 0 0,33 0-2 0,0 0-2 16,0-9 0-16,0 9 2 0,-16 0 1 15,16 0 1-15,0 0 2 0,0 0 0 0,0 0 0 16,0 0 0-16,0 0 0 0,-16 0 0 0,-1 0 0 15,34 0-3-15,-17 0 0 0,-33 0-5 16,33 0 4-16</inkml:trace>
  <inkml:trace contextRef="#ctx0" brushRef="#br0" timeOffset="53402.68">9690 13748 1 0,'33'0'0'16,"1"-9"0"-16,15 9 0 0,-16 0 0 0,0-10 0 15,0 10 0-15,0 0 0 0,-16-9 0 0,-1 9 0 16</inkml:trace>
  <inkml:trace contextRef="#ctx0" brushRef="#br0" timeOffset="58464.9">3985 11748 10 0,'0'0'18'0,"0"-18"-3"15,0 18-4-15,-33 0-2 0,33 0-2 0,0 0 2 16,0 0 0-16,0 0 2 0,0 0 4 16,0 0 3-16,0 0 0 0,0 0-1 0,0-10 0 15,0 10-3-15,0 0 1 0,0 0-5 0,0 0 4 16,0 0 4-16,0 0-1 0,0 0-1 15,0 0 3-15,0 0 1 0,0 0 6 0,0 0 0 16,0 0-4-16,0 0 5 0,0 0-1 16,0 0-9-16,0 0 1 0,0 10 1 0,0-10-2 15,0 0-2-15,0 0-6 0,0 0 4 0,0 0-3 16,0 0-2-16,0 0-1 0,0 0-1 16,0 0-2-16,0 0 12 0,0 0 2 15,0 0 7-15,0 0-5 0,0 0 5 0,0 18-8 16,33-18-3-16,-33 0 1 0,0 0 5 0,33 0 2 15,-33 0-3-15,0 0 3 0,17 19-7 0,16-19 5 16,-33 0-4-16,33 0-10 0,-33 0 5 16,33 0-4-16,-33 0 2 0,33 0 1 0,0 0 10 15,-33 18 0-15,33-18 1 0,-16 0-9 16,16 0-3-16,0 0 1 0,0 0-2 0,-33 0-2 16,33 0 1-16,0 0-3 0,-16 10 2 0,16-10 1 15,0 0-2-15,0 9 2 0,0-9 3 16,0 0 10-16,0 0-3 0,-16 9-1 0,16-9-4 15,0 0-4-15,0 0-1 0,0 10-2 16,0-10 4-16,0 0 2 0,0 0-3 0,17 0 7 16,-17 0 0-16,0 0 0 0,0 0-7 0,17 0 3 15,-17 0 1-15,33 0-9 0,-33 0 7 0,0 0-10 16,17 0 8-16,16 0 3 0,-33 0 3 16,33 0-8-16,-33 0 0 0,17 0 5 0,16-10-9 15,-33 10 4-15,33 0-2 0,-16 0-1 16,16-9 1-16,-33 9 2 0,33 0 0 0,-16 0-1 15,16-9-5-15,-33 9 3 0,33 0 2 0,-16 0 4 16,16 0-2-16,0 0-4 0,-33-10 3 16,50 10 1-16,-50 0-7 0,33 0 9 0,-16 0-5 15,16 0 3-15,-33 0-7 0,33-18 4 0,-33 18-4 16,17 0 2-16,16 0-1 0,-33 0 6 16,16 0-4-16,18 0-1 0,-34 0 3 0,0 0-8 15,33 0 6-15,-50 0-3 0,51 0 5 0,-34 0-2 16,0 0-3-16,0 0 2 0,16 0-4 15,-16 0 2-15,0 0 2 0,1 0 1 0,-1 0 5 16,0 0-5-16,0 0-1 0,0 18-6 0,16-18 7 16,-15 0-3-16,-1 0 0 0,0 0 4 0,16 0 0 15,-16 0-2-15,0 0-2 0,0 0 6 16,34 0-11-16,-34 0 9 0,-17 0 0 0,17 0-4 16,33 0 0-16,-32 10 2 0,-1-10 1 0,0 0-3 15,0 0 0-15,16 0 0 0,-16 0 7 16,1 0-5-16,-1 0-2 0,0 0 4 0,-17 0-4 15,50 0 0-15,-33 0 0 0,0 9 3 16,1-9-5-16,-18 0 3 0,17 0 6 0,33 0-5 16,-33 0 4-16,0 0-6 0,1 0 0 0,-18 0 7 15,17 0 0-15,0 0-1 0,0 0 2 16,0 9 2-16,0-9-7 0,1 0-2 0,-1 0 2 16,0-9 2-16,16 9 2 0,-16 0-3 0,-33 0 8 15,33 0-7-15,0 0 4 0,-16 0 3 0,16 0 6 16,-16-9-5-16,32 9 4 0,-49 0-6 15,33 0-4-15,0-10 5 0,-33 10-4 0,33 0-4 16,-16 0 5-16,0 0-3 0,32 0 0 0,-49 0-4 16,33 0 7-16,-33 0-7 0,33-18-2 15,0 18 5-15,-33 0 1 0,33 0-2 16,-33 0-4-16,17 0 6 0,0 0-6 0,-17 0-4 16,16 0 4-16,17 0 2 0,-33 0-4 15,0 0 3-15,0 0 7 0,0-19-13 0,0 19 7 16,0 0-7-16,0 0 8 15,33 0 1-15,-33 0-13 0,0 0 7 16,0 0 5-16,0 0 1 0,0 0-7 0,0 0-32 31,-33 0-28-31,33 19-37 0,0-19-32 0,0 0-27 16,0 0-49-16,0 0-28 0,0 0-12 0,-33 0 19 16,33 0-128-16</inkml:trace>
  <inkml:trace contextRef="#ctx0" brushRef="#br0" timeOffset="59581.27">10997 13302 14 0,'0'0'15'0,"0"0"-2"16,0 0-5-16,0 18-3 0,0-18-3 16,0 0 0-16,0 0-4 15,0 0 0-15,16 0-5 16,-16 0-6-16,0 0-19 0</inkml:trace>
  <inkml:trace contextRef="#ctx0" brushRef="#br0" timeOffset="60197.25">11162 13143 24 0,'-33'0'23'0,"33"-9"-3"0,0 9-5 16,0-9-1-16,0 9 3 0,0-10 9 15,-33 10 6-15,33 0 1 0,0 0 5 0,0 0 2 16,0 0-3-16,0 0 0 0,0 0 1 16,0 0-3-16,0 0-4 0,0 0-6 0,0 0-1 15,0 0 6-15,0 0 3 0,0 0 7 0,0 10 3 16,0-10 9-16,33 9-4 0,-33 0-2 0,0 1 3 15,0-1 2-15,0 0-8 0,0 1-1 16,0 8-5-16,33-9 4 0,-33 1-15 0,0-1 2 16,0 10 3-16,0-10-4 0,0 10 4 15,0-10 4-15,0 0-9 0,0 19 1 0,0-28-4 16,0 9-6-16,0 10-2 0,0-10 0 0,0 1 4 16,0-1 5-16,33 0-2 0,-33-9 4 0,0 10 0 15,0-10-1-15,0 9 19 0,0-9 16 16,0 0 26-16,0 0 57 0,0 0 29 0,0 0-137 15,0-9-35-15,17-10 0 0,-1 0 0 16,1 1 0-16,-1-1 0 0,34-9 0 16,-17-9 0-16,-33 9 0 0,33 0 0 0,17-28 0 15,-17 19 0-15,0 9 0 0,0-9 0 0,0 0 0 16,0 9 0-16,0 9 0 0,-33-9 0 16,33 10 0-16,-16-1 0 0,-1 10 0 0,-16 0 0 15,17-1 0-15,-17 1 0 16,33 9 0-16,-33 9 0 15,0 1 0 1,0-1-124-16,0 10-47 0,-33-10-34 0,33 9-34 16,0 10 5-16,-17-9 12 0,1 0 16 15,-1-1 19-15,1 1 31 0,-1 9 28 0,17-10-46 16</inkml:trace>
  <inkml:trace contextRef="#ctx0" brushRef="#br0" timeOffset="60913.43">11063 13404 18 0,'0'0'20'0,"0"0"-1"16,0 0 0-16,0 0-3 0,0 0 1 0,0 0-1 16,0 0-2-16,0 0 0 0,0 0 0 0,0 0 5 15,0 0-3-15,0 0 1 0,0 0-3 16,0 0-4-16,0 0-1 0,0 0-2 0,0 0-3 15,0 0-3-15,0 0 1 0,0 9-2 0,0-9 2 16,0 0 0 0,0 0-4-1,33 0-3 1,-33 0-2 0,0 0-5-16,0 0-2 0,-33 0-3 0,33-9-1 15,0 9 1-15,0 0 2 0,0 0 0 0,0 0-3 16,0 0-1-16,0-9 1 0,0 9 2 0,0 0 1 15,0-10 0-15,0 10 1 0,0 0 2 16,0 0-6-16</inkml:trace>
  <inkml:trace contextRef="#ctx0" brushRef="#br0" timeOffset="62511.49">7326 12474 29 0,'0'0'28'0,"0"0"3"0,0 0 2 15,0 0 4-15,0-19 2 0,0 19 3 0,0 0 2 16,0 0 7-16,0 0-7 0,0 0-2 0,0 0-4 16,0 0-9-16,0 0-6 0,0 0-3 15,0 0-13-15,0 0 1 0,0 0 3 0,0 19 7 16,0-19 0-16,0 0 1 0,0 18-3 15,0-18 1-15,0 10 5 0,0 8 1 0,0-9-4 16,33 1 5-16,-33 8 5 0,0-8-4 0,0 18 4 16,0-28 5-16,0 18 0 0,0-18-9 0,0 9 3 15,33 1 0-15,-33-1 2 0,0-9-3 16,0 9 9-16,0-9 16 0,0 10 20 0,0-10 25 16,0 0 34-16,0 0 27 0,0 0 3 15,0-10-16-15,16 10-47 0,-16-9-37 0,17-10-46 16,-1 10-15-16,-16-9 0 0,33-20 0 0,-33 20 0 15,34-10 0-15,-1-9 0 0,-33 9 0 0,33 0 0 16,0 0 0-16,-33 9 0 0,16-18 0 16,17 9 0-16,0 10 0 0,-33 8 0 0,0 1 0 15,34 0 0-15,-34-1 0 0,0 10 0 0,33 0 0 16,-33-18 0-16,0 18-2 0,0 0-56 16,0 18-14-16,0-18-19 0,33 0-13 0,-33 10-6 15,0-1-16-15,0 10-15 0,0-1-48 0,0 1-20 16,0 9-3-16,0-10 5 0,0 1 26 15,0 9 32-15</inkml:trace>
  <inkml:trace contextRef="#ctx0" brushRef="#br0" timeOffset="63393.92">7111 14111 109 0,'0'9'121'16,"0"-9"-1"-16,0 0-35 0,0 0-31 0,0 9-28 0,0-9-14 15,0 0 1-15,0 0 8 0,0 19 5 16,0-19 4-16,0 0-4 0,0 0 1 0,0 19 2 15,0-19 3-15,0 0-4 0,0 9-5 0,0 0-4 16,0 0 2-16,0 1-2 0,0-1-5 16,33 0-3-16,-33 1 1 0,0-1 9 0,0 0 0 15,33 10 6-15,-33-19 9 0,0 19 1 0,0-19 9 16,16 0 13-16,-16 9 5 0,17-9 20 16,-17 9 14-16,16-9 5 0,-16-9-4 0,34 0-23 15,-34 9-16-15,0-19-17 0,33 0-14 0,-33 1-14 16,33-10 2-16,-33 0-12 0,33 0 3 15,-33-9-5-15,33 0-6 0,-33 9-3 0,16-10 11 16,1 1-2-16,-1 9-10 0,17 10 5 0,1-1-1 16,-34-9 4-16,33 10-6 0,-33-1-2 0,33 10-2 15,-33-1-5-15,0 1-6 0,33 0-21 16,-33 9-13-16,0 0-14 0,0 0-11 0,0 0-9 16,16 0-9-16,-16 0-3 0,0 0-11 0,0 9-8 15,0 0-8-15,0 1-2 0,0-1-3 16,0 10 2-16,0-1 9 0,0 10 12 0,0-9 16 15,-16-10 18-15</inkml:trace>
  <inkml:trace contextRef="#ctx0" brushRef="#br0" timeOffset="66574.62">3803 10632 5 0,'0'0'6'15,"0"0"6"-15,-33 0 3 0,33 0-1 0,0 0-7 16,0 0-2-16,0 0 0 0,-33 0-1 16,33 0 0-16,0 0 0 0,0 0 3 15,-33 0-3-15,33 0 2 0,0 0 1 0,0-9 0 16,0 9 2-16,-33 0-1 0,33 0-1 16,0-10 3-16,0 10 1 0,0 0-1 0,0 0-1 15,0 0-5-15,0 0 0 0,0 10-4 0,0-10 2 16,33 0-2-16,-33 9 0 0,0-9 1 15,33 0 1-15,-33 0 2 0,33 0 0 0,0 0 2 16,-16-9-4-16,16 9 5 0,0 0-2 0,33 0 2 16,-33-10 3-16,0 10-6 0,17-9 1 15,16 9 1-15,0 0-1 0,17-9 1 16,-17 9-6-16,0 0 6 0,17-19-5 0,-17 19 2 16,33 0 1-16,-16 0-4 0,16-19 4 0,-16 19-2 15,16 0 0-15,17-18 3 0,-17 9-1 0,-16 9-2 16,16-10 3-16,0 1-3 0,17 0 5 15,-33 9-2-15,16-10 1 0,17 1-1 0,16 0 1 16,-16 9-1-16,-17 0-2 0,17-19-1 16,-17 19 2-16,17 0-4 0,-17 0 3 0,17-18-1 15,-17 18 1-15,-17 0 1 0,18-19 0 0,-18 19 0 16,18-9-2-16,-34 9-1 0,49-10-1 16,-48 10 3-16,15-9-3 0,18 9 2 0,-34-9 0 15,16 9-1-15,18 0-1 0,-34 0 2 0,16-10-2 16,-15 10 0-16,-1 0 0 0,16 0 0 15,-15 0 0-15,-1 0 1 0,-17 0-1 0,17 0 0 16,-33 0 0-16,34 0 1 0,-18 0 0 16,17 0-1-16,-33 0-3 0,1 0 3 0,-1 0 0 15,0 0 1-15,16 10-1 0,-16-10 0 0,0 0 0 16,1 0 0-16,-34 9 0 0,16-9 0 16,17 0 0-16,-16 0 0 0,-1 0 0 0,-16 9 0 15,33-9 0-15,-33 0 0 0,33 10 0 16,-33-10-5-16,0 0 6 0,33 0 0 0,-33 0 1 15,0 9-2-15,0-9 2 0,33 0-2 16,-33 0-4-16,0 0 8 0,0 19-4 16,17-19 0-16,-17 0 1 0,17 0-3 15,-1 0 2-15,-16 0-4 0,17 0 8 16,-17 0-2-16,16 0-2 16,17 0 0-16,-33 0 0 15,0 0-2-15,0 0-1 16,0 0 5-16,33 0-2 0,-33 0 4 0,0 18-4 15,0-18 1 1,0 0 0-16,0 19-1 0,0-19 3 0,0 0 0 16,0 9-3-16,0 10 0 0,0-10 2 15,0 0-2-15,0 10-2 0,0-1 2 0,0 1 0 16,0 0 0-16,0-10-2 0,0 10 3 0,0-1-1 16,0 1 0-16,0-1 0 0,0 1 0 0,0 0 2 15,0-1-2-15,0 1 0 0,0 9 0 16,0-10 0-16,0 10 0 0,0 0-3 0,0-9 3 15,0 9 2-15,0 9-2 0,0-19 0 16,0 1 0-16,0 9-2 0,0 9 2 0,0-18 2 16,0 9-2-16,0 0 0 0,0-10-2 15,0 10 4-15,0 0 1 0,0 0-3 0,0 0 0 16,0 9 0-16,0-18 0 0,0 9 0 0,0-1 0 16,0 1 2-16,-33-9-2 0,33 9 0 0,0-10 0 15,0 10-2-15,0-9 2 0,0 9 0 16,0-10 0-16,0-8 0 0,0 8 0 0,0-8 3 15,0 8-5-15,0-8 2 0,0 8 0 0,0 1 1 16,0-1-1-16,0-18 0 0,0 19 0 16,0 0 0-16,0-10 0 0,0 10 0 0,0-1 0 15,0 1 0-15,0-1 0 0,0-8 0 0,0-1 3 16,0 10-3-16,0-10 1 0,0 0-1 0,0 19 0 16,0-28 2-16,0 19-4 0,-33-19 2 15,33 0 0-15,0 18 2 0,0-18-1 16,0 0-3-16,0 0 7 15,0 0-5-15,0 0 1 16,0 0 0-16,0 0-6 0,0 0-11 0,0 0-8 16,0-18-13-16,0 18-10 0,0 0-1 0,0-19-9 15,0 19 1-15,0-28 3 0</inkml:trace>
  <inkml:trace contextRef="#ctx0" brushRef="#br0" timeOffset="67307.36">4101 10697 31 0,'0'0'21'0,"0"-19"-9"16,0 19-1-16,-33-18-1 0,33 9 3 15,0 9 3-15,0-10-1 0,0 1 0 0,-33 0-4 16,33 9 0-16,-17-10-1 0,17 10 2 15,0 0 2-15,-33 0-5 0,33 0 1 0,0 10-3 16,-33-10 5-16,33 9 4 0,0-9-4 0,-33 19 3 16,33-10-2-16,-33 9 7 0,33 1 4 15,-33 0 4-15,33-1-7 0,-33 10-5 0,33 9 6 16,-17-18 0-16,17 9 5 0,0 9 14 16,0 0-6-16,0 10-3 0,0-10-2 0,0 19-5 15,0-10-2-15,0 10-9 0,17-19-3 16,-17 19-5-16,0-9-1 0,0 8-2 0,33 11 1 15,-33-29-6-15,0 9-1 0,0-9 4 16,0 1-1-16,0-1 2 0,33 9-2 0,-33-27-21 16,0 9-48-16,0-9-41 0,0-1-42 0,0 1-9 15</inkml:trace>
  <inkml:trace contextRef="#ctx0" brushRef="#br0" timeOffset="94916.4">9045 7330 9 0,'0'0'11'0,"0"0"2"16,0 0-4-16,0 0-3 0,0 0 0 0,0 0-4 16,0 0 0-16,0 0 2 0,0 0 0 15,0 0 0-15,-33 0 0 0,33 0 0 0,0 0 0 16,0 0 1-16,0 0 0 0,0 0 0 15,0 18 1-15,0-18 0 0,0 0 2 0,0 0 1 16,0 0 0-16,0 0-2 0,0 0-1 0,0 0-3 16,0 0 1-16,0 0 0 0,0 0 1 15,0 0-1-15,0 0 2 0,0 0-1 0,0 0 0 16,0 0-2-16,0 0 1 0,0 0 0 0,0-18 1 16,0 18-1-16,0 0-1 0,0 0-1 15,0 0 0-15,33 0-2 0,-33 0 2 16,0 0 0-16,0 0 2 0,0 0-2 0,0 0 0 15,0 0-1-15,0 0 1 16,0 0-1-16,34 0 2 0,-34 0-2 16,0 0 2-16,16-19 0 15,-16 19-5-15,17 0 4 0,-17 0 0 0,16-9-2 16,-16 9 3-16,17 0 2 0,-1 0-4 0,-16-9-1 16,33 9 2-16,-33 0-2 0,0-10 2 0,33 10-2 15,-33 0 1-15,0 0-3 0,33-9 3 16,-33 9 2-16,33 0-5 0,-33 0 0 15,0 0 4-15,17 0-2 0,-17 0-2 16,17 0 4-16,-17 0-4 0,16 0 3 0,1 9 1 16,-1-9-2-16,-16 0-2 15,33 0 2-15,-33 0 0 0,0 0 2 0,33 10-2 16,-33-10-2-16,33 0 2 0,-33 0 2 0,0 0-2 16,33 0 0-16,-33 0-2 0,17 0 4 15,0 0-2-15,-1 0 2 0,17 0-2 16,-33 0 0-16,33 0-3 0,-33 0 3 0,33 0 0 15,-33 0 0-15,33 0 0 0,-33-10 0 16,33 10 0-16,-33 0 0 0,17 0 0 16,-17 0 2-16,17 0-2 0,-1 0 1 0,17 0-1 15,-33 0 0-15,33 0-2 16,-33 0 4-16,0 0-4 0,33 0 3 0,-33 0-1 16,0 10 0-16,33-10-2 0,-33 9 2 15,33-9-2 1,-33 0 4-16,0 0-1 0,17 0-1 0,-1 0 0 15,1 0 0-15,16 9 0 16,-33-9 0-16,33 0 0 16,-33 0 0-16,0-9 0 15,33 9 0-15,-33 0 0 0,0 0 2 16,33 0-2-16,-33 0 0 0,0 0-2 16,33 0 5-16,-33 0-5 0,0-9 2 0,0 9-2 15,17 0 3-15,-17 0 0 0,16 0-3 0,-16 0 4 16,17 0-2-16,16 0-3 0,-33 0 5 15,0 0-2-15,33 0-2 0,-33 0 4 0,0 0-2 16,33 0 0-16,-33 0 0 16,0 0 2-16,33 0-2 0,-33 0-2 0,0 0 5 15,33 0-3-15,-33 0-2 0,0 0 4 16,0 0-4-16,17 0 2 16,-17 0-2-16,0 0 5 0,0 0-1 0,0 0-4 15,16 0 2-15,-16 0-3 0,0 9 4 16,17-9-1-16,16 0 1 15,-33 0 0 1,0 0-3-16,33 0 2 16,-33 0 2-1,0-9-2 1,0 9 2-16,0 0 0 16,0 0 4-1,0 0 0-15,0 0 2 0,0 0-2 0,0 0 0 16,0 0-4-16,0 0-1 0,0 0 3 0,0 0-2 15,0 0-1-15,0-10 1 16,0 10 3-16,0 0-3 16,0 0-2-16,0-9 0 15,-33 9 0 1,33 0 2-16,0 0-4 0,-33 0 2 16,16 0 0-16,1 0 0 15,-1 0 0-15,17 0-2 0,-33 0 4 16,33 0-1-16,-33 0-3 0,33 0 2 0,-33 0 0 15,33 0 2-15,-33 0-5 0,33 0 5 16,-33 0-4-16,16 0 2 0,1 0-2 0,-1 0-1 16,17 0 3-16,-33 9 0 0,33-9-3 0,0 0 0 15,-33 0 1-15,33 0-1 0,-33 0 1 16,33 10-3-16,-33-10 5 0,33 0-8 0,0 0 2 16,-33 0-3-16,16 0 3 0,1 9-3 0,-1-9 2 15,17 0 0-15,-33 0 1 0,33 0-1 16,-33 0 1-16,33 0-1 0,-33 0 2 0,33 0-2 15,0 0 1-15,-33 0-2 0,33 0 0 16,0 0 2-16,0 0 0 0,0 0 0 0,-33 0-1 16,33 9 1-16,0-9-1 0,-16 0 1 0,16 0 1 15,0 0 2-15,0 0 0 0,-17 0 1 16,17 0-1-16,0 19-1 0,0-19-1 0,0 0 0 16,-17 0 0-16,17 0 1 0,0 0 2 15,0 0 0-15,0 0-1 0,0 0-1 0,-33 0 1 16,33 0 1-16,0 0-1 0,0 0-1 0,0 0 0 15,0 0-1-15,0 0-1 0,0 0-3 16,0-19-2-16,0 19 0 0,0 0-8 0</inkml:trace>
  <inkml:trace contextRef="#ctx0" brushRef="#br0" timeOffset="96532.68">10120 7051 17 0,'0'0'25'0,"0"0"-6"0,0 0-3 0,0 0-4 16,0 0 0-16,-33 0 0 0,33 0-1 16,0 0-2-16,0 0 0 0,0 0 0 0,0 0-2 15,0 0-1-15,0-10-3 0,0 10 0 0,33 0-1 16,-33 0 0-16,0 0-6 15,0 0-11-15,0 0-10 16,0 0-7-16,0 0-6 0</inkml:trace>
  <inkml:trace contextRef="#ctx0" brushRef="#br0" timeOffset="96715.37">10120 7088 2 0,'-33'0'0'0,"33"0"-1"16</inkml:trace>
  <inkml:trace contextRef="#ctx0" brushRef="#br0" timeOffset="96882.01">10170 7069 3 0,'0'-9'-1'31</inkml:trace>
  <inkml:trace contextRef="#ctx0" brushRef="#br0" timeOffset="98596.59">14999 9162 22 0,'0'0'32'0,"0"0"-14"0,0-18-9 16,0 18-6-16,0 0-1 0,0 0-1 0,0 0 1 15,0 0-4-15,0 0-6 0,0 0-4 0,0 0-1 16,0-19-1-16,0 19 0 0,0 0-9 16</inkml:trace>
  <inkml:trace contextRef="#ctx0" brushRef="#br0" timeOffset="99380.1">14932 8985 23 0,'0'0'21'0,"0"0"-6"16,0 0-3-16,0 19-4 0,0-19 1 0,0 0-3 15,0 0-2-15,0 0 1 0,0 0-2 16,0 0 2-16,0 0 0 0,0 0 4 0,0 0 1 16,0 0 0-16,0 0-3 0,0 0-1 0,0 0 0 15,0 0-2-15,0 0 0 0,0 0-1 0,0 0 0 16,0 0 4-16,0 0-1 0,0 0 1 15,0 0-1-15,0 0 1 0,0 0-3 0,0 0 0 16,0 0-2-16,33 0 0 0,-33 0-1 16,0 0 1-16,0 0 0 0,0 0 1 15,34 0-3-15,-34 0 4 0,0 0-4 16,0 0 0-16,16 0 0 0,-16-19 0 0,17 10-2 16,-17 9 5-16,16-9-5 0,1 0 2 15,-17-1 0-15,16 10 0 0,-16-9 1 16,17 0-1-16,-17 9 2 0,0-10 6 15,16 10 8-15,-16-18 2 0,0 18 2 0,0 0-2 16,0-19-4-16,0 19 0 0,0 0-4 0,0-18 2 16,-16 8-4-16,16 10 5 0,0-9 0 15,0 9-5-15,-17-9-1 0,17 9-5 0,0 0-1 16,-16 0 2-16,16 0 0 0,-17 0-3 16,1 0 1-16,16 9-3 15,-17-9 2-15,1 9-2 0,16 1 2 16,-34 8 0-16,34-18 0 0,0 19 3 0,-33-1-3 15,33-18 1-15,0 19 3 0,-33-10 0 16,33 1 2-16,0 8 1 0,0-9 0 0,0 10 1 16,0 0-1-16,0-19 2 0,0 18-3 0,33-18-1 15,-33 10-3-15,0-10 0 0,33 9 0 16,-33-9-2-16,34 9 2 0,-18-9-2 0,1 0-4 16,-1 0-17-16,1-9-17 0,16 9-18 15,-17-9-13-15,17-1-5 0,-33 10 0 0,33 0 5 16</inkml:trace>
  <inkml:trace contextRef="#ctx0" brushRef="#br0" timeOffset="99829.56">15147 9385 45 0,'0'0'40'0,"0"-18"-19"0,0 18-14 0,0 0-12 15,0 0-7-15,0-19-5 0,0 19-3 0,0-9-31 16</inkml:trace>
  <inkml:trace contextRef="#ctx0" brushRef="#br0" timeOffset="119145.7">10269 13804 88 0,'0'0'59'15,"0"0"-9"-15,0 0-8 0,0 0-5 0,0-19-4 16,0 19 6-16,0 0 8 0,0 0 8 16,0 0 1-16,0 0-9 0,0 0-8 0,0 0-1 15,-33 0-8-15,33 0-6 0,0 0-5 0,0 0-3 16,0 0 1-16,0 0-7 0,0 0-1 15,0 0-3-15,0 0-3 0,0 0 2 0,0 0-3 16,0 0 4-16,33 19-6 0,-66-19 3 16,33 0-1-16,0 0 0 0,0 0 1 15,33-19-5 1,-33 19 0-16,0 0 8 0,0 0-9 0,0 0-1 16,0 0-3-16,0 0-15 0,0 0-20 15,0 0-12-15,0 0-9 0,0 0-10 0,0 0-19 16,0 0-4-16,0 0 5 0,0 0 9 0,0 0 12 15</inkml:trace>
  <inkml:trace contextRef="#ctx0" brushRef="#br0" timeOffset="120479.63">6747 12781 3 0,'0'0'2'0,"0"0"1"16,0 0-1-16,0 0 0 0,0 0 2 0,0 0-2 16,0 0 1-16,0 0-1 0,0 0-1 15,0 9-1 1,0-18 0-16,0 9-3 0,0 0-1 16,0 0-6-16</inkml:trace>
  <inkml:trace contextRef="#ctx0" brushRef="#br0" timeOffset="121594.29">6863 12539 7 0,'-33'0'6'0,"33"0"7"16,0 0 3-16,0 0 1 0,0 0-3 15,0 0-2-15,0 0-2 0,0 0 0 0,0 0-1 16,-34 0 0-16,34 0 1 0,0 9 4 0,0-9 1 16,0 0 1-16,0 0 1 0,0 9 3 0,0-9-3 15,0 10 4-15,0-1 0 0,0-9 0 16,0 19-1-16,0-19 0 0,0 0-2 0,0 18 2 16,0-18-4-16,34 0 0 0,-34 0-2 0,0 9-1 15,0-9 1-15,0 10 3 0,0-10-6 16,0 0 6-16,0 9-3 0,0-9 0 0,0 0 3 15,0 9 4-15,0-9 6 0,0 0-1 0,0 0 6 16,33 0 2-16,-33 0 6 0,0-9 12 16,0 9-4-16,0 0 7 0,0 0-6 0,0-9-3 15,0 9-7-15,33-10-10 0,-33 1-1 0,0 9 0 16,0 0-6-16,33-18-1 0,-33-1-8 16,0 10-2-16,33-1 0 0,-33-8-3 0,0 8-3 15,16-8 2-15,-16 9-1 0,17-1-9 16,-17-8 8-16,16-1-10 0,-16 0 5 0,34 10-2 0,-34 0 7 15,0 0-5-15,0-1-5 0,0 1 3 16,33 9 5-16,-33-9-3 0,0 9-8 0,0 0-9 16,0 0-19-16,0 0-14 0,0 0-15 15,0 0-8-15,0 0 0 0,0 0-14 0,0 9-5 16,0 0-21-16,0 1-16 0,0-1 4 0,0 0 12 16,0 0 15-16</inkml:trace>
  <inkml:trace contextRef="#ctx0" brushRef="#br0" timeOffset="122827.18">6962 14306 47 0,'0'0'28'0,"0"9"-12"0,0-9-8 15,0 0-3-15,0 0-2 0,0 0 2 0,0 0 0 0,0 0-1 16,0 0-3-16,0 0 1 0,0 0 0 15,0 10-2-15,0-1 1 16,0-9 0 31,0 9-1 0,0-9 2-32,0 0 0-15,0 0-4 16,0 0 4-16,0 10-2 16,0-10 2-1,0 0-4 1,0 0 3-16,0 0 1 16,0 9-2-1,0-9 1-15,0 9-1 47,0-9-2-31,0 0 3-1,0 0-3 1,0 0 4-16,0 19-2 16,0-38 0-1,0 19-2 1,0 0-1-1,0 0-1-15,0 0-2 0,0 0 1 16,0 0 0-16,0 0 0 0,0 0-1 0,0 0 1 16,0 0-3-16,0 0 1 0,0 19 0 0,0-19-1 15,0 0-3-15,0 0-4 0,0 0 1 16</inkml:trace>
  <inkml:trace contextRef="#ctx0" brushRef="#br0" timeOffset="123758.36">7937 12436 8 0,'-33'0'7'0,"33"0"3"0,0 0 0 15,0 0-2-15,0 0-1 0,0 0 0 0,0 0 0 16,0 10 1-16,0-10 1 0,0 0 2 0,33 9 1 15,-33 10 1-15,0-19-1 0,0 0-1 16,0 18-2-16,34-18 0 0,-34 10-3 0,33 8 2 16,-33-9-4-16,33 1 0 0,-33 8-1 15,16-8 1-15,17-1-1 0,0 10-3 0,0-1 0 16,-33-18 2-16,34 19-2 0,-1-10 0 0,-33 0 1 16,33 10-3-16,-17-10 2 0,1 10 0 0,-1 0-5 15,17-1-10-15,0-18-9 0,-33 19-4 16,34-10-4-16,-34 0-7 0</inkml:trace>
  <inkml:trace contextRef="#ctx0" brushRef="#br0" timeOffset="124275.09">7789 13255 26 0,'0'9'16'0,"0"-9"-7"16,0 0-4-16,-33 10-2 0,33-10 1 0,0 0 2 16,0 0 1-16,0-10 0 0,0 10 2 15,0 0-2-15,0 0 1 0,0 10 2 0,0-10-1 16,0 0 5-16,0 0-2 0,0 0 3 0,0 0-2 16,33 0 3-16,-33 0-2 0,0 0 3 0,33 0-3 15,-33 0 1-15,33-10 0 0,-17 10-5 16,17-9-3-16,0 0 2 0,1-1-4 0,-1 1 1 15,0 0-2-15,16-10 1 0,-16 19-2 0,34-28-1 16,-34 19 1-16,16-10-2 0,17 10-1 0,-33-10 0 16,1 10 2-16,32 0-2 0,-50-10-2 15,17 19 5-15,33-18-2 0,-66 8 1 0,33 1-2 16,1 0-3-16,-18-1 5 0,1 10-4 16,-1 0 3-16,1-9-1 0,-1 9 0 0,-16 0-4 15,33 0 1-15,-33 0-6 0,0 0-3 16,0 0-11-16,0 0-5 0,0 0-8 0,0 0-8 15,0 0-9-15,0 9 0 0</inkml:trace>
  <inkml:trace contextRef="#ctx0" brushRef="#br0" timeOffset="124874.79">9905 13804 36 0,'0'0'18'16,"0"0"-9"-16,0 0-4 0,0 0-3 16,0 0 0-1,0 0 1 1,0 0-1-16,0 0-1 16,0 0-1-16,0 9 0 15,0-9-2-15,0 0-5 0,0 0-5 16,0 0-7-16</inkml:trace>
  <inkml:trace contextRef="#ctx0" brushRef="#br0" timeOffset="125106.73">9971 13860 45 0,'0'0'36'16,"-16"0"-17"-16,16 0-11 0,-17 0-14 15,17 0-1-15,0 0 2 0,0-10 3 16,0 10 2-16,0 0-2 0,0 0-6 16,0 0-1-16,0 0 0 0,0 0-5 0,0 0-5 15</inkml:trace>
  <inkml:trace contextRef="#ctx0" brushRef="#br0" timeOffset="125556.65">10616 13767 24 0,'0'0'12'0,"0"0"-7"0,0 0-2 0,-16 0-1 16,16 0-1-16,0 0-4 47,0 0-2-47,0 0-4 0,0 0-14 0</inkml:trace>
  <inkml:trace contextRef="#ctx0" brushRef="#br0" timeOffset="129254.79">8979 6446 7 0,'0'0'3'15,"0"0"3"-15,0 0 3 0,0 0-1 0,0 0-4 16,0 0-2-16,0 0 0 16,0 0-1-16,0 0-5 15,0 0-2-15,0 0-2 16,0 0-9-16,0 0 11 0</inkml:trace>
  <inkml:trace contextRef="#ctx0" brushRef="#br0" timeOffset="130420.92">10815 7032 60 0,'0'0'57'0,"0"0"-4"16,0 0-5-16,0 0 3 0,0 0 11 15,0 0 13-15,0-9 9 0,0 9-8 0,0 0 1 16,0 0-13-16,0 0-3 0,0 0-3 0,0 0-3 15,0 0-5-15,0 0-15 0,0 0-4 16,0 0-11-16,0 9-3 0,0-9 9 0,0 0 20 16,0 0 14-16,0 9-1 0,16-9-12 15,-16 10-4-15,0-1-2 0,0 0-7 0,17-9 5 16,-17 19 1-16,0-19 0 0,33 19-3 0,-33-19 8 16,0 18-2-16,0-18 8 0,0 0 6 15,0 19 14-15,0-19-9 0,0 9 9 0,0-9 6 16,0 9-53-16,33-9-24 0,-33 10 0 0,0-1 0 15,0-9 0 1,0-9 0-16,33-1 0 16,-33-8 0-16,0 18 0 0,33-19 0 0,-33-18 0 15,17 18 0-15,16-9 0 0,-17-9 0 0,34 19 0 16,-17-29 0-16,0 10 0 0,0 0 0 16,-16 18 0-16,32-27 0 0,1 27 0 0,-17 0 0 15,-33-18 0-15,33 19 0 0,0 8 0 0,-16-8 0 16,-1 8 0-16,1 1 0 0,-17 9 0 15,16 0 0-15,1-19 0 0,-17 19-224 16,33 19-92-16,-33-19-13 0,0 0 7 0,0 0 29 16,0 9 52-16</inkml:trace>
  <inkml:trace contextRef="#ctx0" brushRef="#br0" timeOffset="134082.84">10616 14148 32 0,'0'0'45'15,"0"0"-9"-15,0 0-13 0,0 0-12 0,-16 0-3 16,16 0-3-16,0 0 4 0,0 0 1 0,0 0 4 16,0 0-9-16,0 0 0 0,0 0-2 15,0 0-5-15,0 0 0 31,0 19-1-31,0-19-5 0,0 0-1 16,0 0-2-16,0 0 1 0,0 0-2 0,0 0 1 16,0 0-4-16,0 0 2 0,0 0-4 0,0 0-2 15,0 0 1-15,0 0-2 0,0 0-14 16</inkml:trace>
  <inkml:trace contextRef="#ctx0" brushRef="#br0" timeOffset="135930.68">10782 13729 5 0,'0'0'6'0,"0"0"3"16,0 0 1-16,0 0-2 0,0 0-3 15,0 0-2-15,0 0-2 16,0 10-1-16,0-10-3 31,0 0-1-31,0 0-3 0,16 0-2 0,-16 0-9 16</inkml:trace>
  <inkml:trace contextRef="#ctx0" brushRef="#br0" timeOffset="-149346.09">22539 4688 48 0,'-16'19'40'16,"-1"-19"-2"-16,1 18 0 0,-1-18 4 15,1 19 5-15,16-19 6 0,0 0-2 0,-17 0-4 16,17 0 11-16,0 0 29 0,17 0 40 0,-17 0 28 15,16 0-11-15,17 0-35 0,0-19-47 16,0 1-26-16,0-1-9 0,0 0-3 0,0 10 28 16,1-9 29-16,-1-1 27 0,-17 0 15 15,17 1-10-15,0 18-27 0,-33-19-13 0,0 1-17 16,33-1-11-16,-33 10-10 0,0 9-8 0,0-19-12 16,0 19-15-16,-33-19 0 0,33 19 0 15,0 0 0-15,-33 0 0 0,17 0 0 16,-17 19 0-16,16-19 0 0,-16 19 0 0,0-10 0 15,16 28 0-15,-16-18 0 0,0-1 0 16,17 1 0-16,-1 0 0 0,1-1 0 0,-1 10-3 16,17-9 0-16,-16-1-4 0,16 1 4 0,16-1 1 15,-16-8 0-15,17 8-4 0,-1 1 6 16,1 0-4-16,-1-19 9 0,17 18-12 0,0-18 7 16,-16 0 0-16,16 0 1 0,0 0 5 0,-16 0-33 15,16 0-71-15,16 0-94 0,-49 0-70 16,33-18-45-16,-33 18-1 0,33 0 24 0,-16-19 57 15,-17 19-88-15</inkml:trace>
  <inkml:trace contextRef="#ctx0" brushRef="#br0" timeOffset="-148813.12">23068 4623 68 0,'0'0'83'16,"0"0"-9"-16,0-19-16 0,0 19-23 0,0 0-17 16,0 0-9-16,0 19-4 0,0-19-2 15,0 0 13-15,0 19 9 0,0-19 1 0,0 9 1 16,0 9-2-16,0 1-3 0,0 0-5 16,0-1-6-16,0-18-4 0,0 19 0 0,0-1-1 15,0-18 3-15,0 0 4 0,17 10 7 0,-17-10 14 16,0 0 31-16,0 0 43 0,0 0 45 15,0 0 26-15,0 0-14 0,0 0-40 0,0-10-48 16,0 10-27-16,0-18-13 0,0 18-6 16,0-19 5-16,0 1-13 0,16 18-7 0,-16-19 0 15,0 19-9-15,0-19-9 0,17 19-2 0,-17 0 0 16,0-9-2-16,0 9 4 0,0 9-6 0,17-9 12 16,-17 0-12-16,16 19 10 0,-16-19 1 15,17 19 3-15,-17-19-5 0,16 18-5 16,-16-18 4-16,17 19 3 0,-17-19-5 0,16 18 2 15,-16-18 2-15,33 0-1 0,-33 10-1 0,0-1-46 16,0-9-74-16,0 0-58 0,0 0-52 16,0 0-54-16,0 0 2 0,33-9 44 15</inkml:trace>
  <inkml:trace contextRef="#ctx0" brushRef="#br0" timeOffset="-148414.02">23399 4344 67 0,'-16'0'94'0,"16"-19"-19"16,-17 19-25-16,17 0-22 0,0 0-10 16,-17 0 13-16,17 19 8 0,0-19 0 0,0 19 3 15,0-1 3-15,-16 1 28 0,16-1 15 0,16 10-5 16,-16 9-18-16,0-18-20 0,17 9-22 0,-17 9-9 16,17 0-7-16,-17-18-2 0,16 18 0 15,-16-9-3-15,0 9-1 0,17-18 4 16,-17-1-5-16,0-18 0 0,16 19 2 0,-16-19 4 15,0 9 44-15,0-9 71 0,0 0 53 0,0 0-9 16,0-9-71-16,0 0-44 0,0-1-23 0,0-8-16 16,33-1-2-16,-33 1-2 0,0-1 1 15,0-9-6-15,0 10 3 0,0-1-1 16,0 19-2-16,17-19-7 0,-17 19 6 0,0 0-11 16,0 0-1-16,16 0 14 0,-16 0-3 0,0 0 1 15,17 19-1-15,-17-19 2 0,0 19-8 16,16-10 9-16,-16 0-3 0,17 19 2 0,-17-28-4 15,16 19 12-15,-16-1-10 0,0-18 2 16,17 19-2-16,-17-19 0 0,0 0-49 0,0 18-62 16,0-18-34-16,0 0-24 0,0 0-49 0,17-18-11 15,-17 18 13-15,0-19 35 0,0 19 39 16,0-18 41-16</inkml:trace>
  <inkml:trace contextRef="#ctx0" brushRef="#br0" timeOffset="-148046.85">23680 4344 45 0,'0'0'41'0,"0"-19"-4"16,0 19-5-16,0-18-5 0,0 18-3 0,0-10 0 16,0 10-2-16,0 0 0 0,0-9-6 15,0 9-9-15,0 0-4 0,0 0-1 0,0 0-4 16,0 9 0-16,0 1 2 16,0 8 2-16,0-18-2 0,0 19 2 15,0 0-2-15,0-19 0 0,17 18 2 16,-17 1 2-16,0 9-3 0,16 9 1 0,-16-19 0 15,17 1 1-15,-17 9-3 0,16 9 5 0,1-18 0 16,-1-1 0-16,1 1-3 0,-17 0 3 16,16-1 3-16,1-9-2 0,0 10 0 0,-1-19 2 15,17 19 6-15,-33-19 8 0,0 0 6 0,17 0 7 16,-17 0 5-16,16 0 1 0,-16 0 6 16,17 0 2-16,-17 0-2 0,0 0-10 15,0 0-11-15,0 0-15 0,0 0-5 0,0 0 0 16,0 0-2-16,0 18 0 0,0-18 0 0,0 19-1 15,0-19 0-15,0 18 4 0,0-18-7 0,0 10 0 16,0-1 4-16,-17 19-6 0,17-28-34 16,-16 19-42-16,16-19-42 0,0 18-29 0,-17-18-3 15,17 0 25-15</inkml:trace>
  <inkml:trace contextRef="#ctx0" brushRef="#br0" timeOffset="-147746.51">24540 4762 242 0,'0'0'118'0,"0"0"-45"0,0 0-29 0,0 0-20 15,0 0-6-15,0 0 5 0,0 0-11 16,0 0-5-16,0 0-2 0,0 10-5 0,0-10 1 16,0 9-1-16,0 0 3 0,0 10-11 15,0-19-43-15,0 19-38 0,-33-1-27 0,33-18-4 16</inkml:trace>
  <inkml:trace contextRef="#ctx0" brushRef="#br0" timeOffset="-146765.48">24970 4363 7 0,'0'0'6'16,"0"0"6"-16,0 0 5 0,0 0-3 0,0-19-1 15,0 19-3-15,0 0 1 0,0 0 1 16,0 0 6-16,0 0 10 0,0 0 1 0,0 0 2 16,0 0-1-16,0 0-2 0,0 0-3 0,0 0 0 15,0 0 1-15,0 0-4 0,0 0 2 16,0 0 1-16,0 0 9 0,0 0 8 0,0 0 4 16,0 0 2-16,0 0 2 0,0 0 4 15,0 0-1-15,0 0-3 0,0 0 1 0,0 0-2 16,0 19-1-16,0-19-3 0,0 0-9 0,0 0 10 15,0 18-1-15,17-18-3 0,-17 19-1 0,0-19-16 16,16 18-5-16,-16-8-8 0,17 8-2 16,-17 1-7-16,16-1 5 0,-16-18-12 0,0 19 12 15,17 0-4-15,-1-10-4 0,-16 0 10 16,17 1 8-16,-17-10 0 0,16 18 12 0,-16-18 7 16,17 0-1-16,16 0-2 0,-33 0 10 0,0-18-8 15,0 8 1-15,33 1-4 0,-33 0-3 16,0 9-8-16,0-19-4 0,0 0-16 0,0 1 5 15,0 18-3-15,0-19-1 0,0-9-2 16,0 19-1-16,0 0 3 0,0-10-5 0,-33 19-1 16,33-18-2-16,0 18 5 0,-33 0-2 0,16-19-3 15,-16 38 6-15,17-19 1 16,-1 0-7-16,1 0 5 0,-1 18-4 0,1-18 2 16,-1 19-6-16,17-19 2 0,0 9 6 15,0 10-4-15,-33-1 2 0,33 1 0 0,0-19-2 16,0 18-7-16,33 1 11 0,-33 0 4 0,0-10-4 15,17 10 3-15,-1-1-5 0,1 1-2 0,16-19 9 16,-17 18 0-16,17-18-7 0,17 19-19 16,-50-19-56-16,33 0-50 0,0 0-27 0,-16 0-16 15,16 0-5-15,-17 0 10 0,17-19 20 16,-16 19 32-16,16-18 33 0,0-1 25 0,-33 19 21 16,0-18 21-16,17-1 5 0,-1 10 5 0,-16 9 5 15,0-19 7-15,17 19 14 0,-17 0 6 16,0-19-5-16,0 19-4 0,0 0-9 0,0 0-7 15,0 0-3-15,0 0 1 0,0 0 4 16,0 19 4-16,0-19 2 0,0 0 2 0,0 19 0 16,0-19 8-16,16 0-1 0,-16 9-1 0,0 0-3 15,0-9 8-15,17 10 0 0,-17-10 2 0,0 18 1 16,0-18 2-16,16 0 8 0,-16 0 5 16,0 0-1-16,0 0-2 0,17 0-8 0,-17-18-7 15,16 18-8-15,1-10-1 0,-17 1-4 16,33 9-1-16,-33-9-8 0,0 9 4 0,0 0-2 15,16 0-5-15,1 0-3 0,-17 0 1 16,17 0-2-16,-17 0-1 16,16 0 8-16,-16 0-3 0,17 9 2 0,-17-9 3 15,16 9-4-15,-16 1 2 0,17-10-6 16,-17 18-2-16,16-18-48 0,-16 0-57 0,0 0-45 16,0 19-34-16,0-19-3 0</inkml:trace>
  <inkml:trace contextRef="#ctx0" brushRef="#br0" timeOffset="-146347.49">25797 4121 138 0,'0'-19'132'0,"-33"19"-24"0,16-19-6 16,17 1 15-16,-16 9 29 0,16-1-11 0,0 1-52 15,-17 9-44-15,17 0-27 0,0 0-6 16,0 9-3-16,0 1-1 0,0-1 2 15,17 9-10-15,-17 1 8 0,16 0-4 0,-16-1 5 16,17 10-3-16,-17 9 3 0,33-18-1 0,-33 0-6 16,0 18 6-16,16-19-2 0,-16 10 2 15,17 10 3-15,-1-1-5 0,-16-19-5 0,17 10 5 16,-17 9 5-16,0-18-5 0,17 0-8 16,-17-1 1-16,0 10 0 0,0-28-3 0,16 19 0 15,-16-19 0-15,0 18 7 0,0-18 5 0,0 0 1 16,0-18-3-1,0 18 1-15,0-19-1 0,0 1 0 0,0-1 0 16,17 10 3-16,-17-10 1 0,0 0 1 16,0 1 1-16,0-1 1 0,16 19 10 0,-16-28 6 15,0 19 8-15,0 0-8 0,0 9-9 0,0 0-6 16,17 0-5-16,-17 0-5 0,0 0 0 16,16 0 2-16,-16 0 0 0,0 0-5 15,17 9 5-15,-17 0-24 0,33 1-64 16,-33 8-57-16,0-18-51 0,0 0-24 0,16 19 23 15</inkml:trace>
  <inkml:trace contextRef="#ctx0" brushRef="#br0" timeOffset="-146181.98">26045 4242 117 0,'0'-19'78'0,"0"19"-36"15,-17-19-19-15,17 19-10 0,0 0 0 16,0 0-7-16,0-18-8 0,0 18-25 0,17 0-24 16,-17-10-17-16,16 10-71 0</inkml:trace>
  <inkml:trace contextRef="#ctx0" brushRef="#br0" timeOffset="-145682.96">26227 4046 82 0,'0'-9'101'0,"-33"9"-16"0,33-19-13 16,-17 19 2-16,17 0 0 0,-16-18-23 16,16 18-23-16,0 0-16 0,-17 18 3 0,17-18 12 15,0 19 19-15,0-10 11 0,0 28 6 16,0-18 6-16,17 0 14 0,-17 18-11 0,16-9-17 16,-16 9-13-16,17-18-9 0,-17 18-13 0,33-19-12 15,-33 10-2-15,0 10 2 0,16-20-5 16,1 10-2-16,-17-9-1 0,0-1 8 0,16 19-10 15,-16-18 4-15,0 0 1 0,0-19-3 16,0 9 0-16,0 0 0 0,17 1 0 0,-17-10 6 16,0 18-19-16,0-18 1 0,0 0 3 0,0 0-9 15,0 0 0-15,0-18 1 0,0 8 1 0,17 1-1 16,-17 0 11-16,16 9 3 0,-16-19-1 16,17 19-1-16,-17-19 2 0,16 1 3 0,-16 18 0 15,17-19 0-15,-17 19 1 0,16-18-1 16,-16 8-4-16,17 10 5 0,-17-9 1 0,0 9-1 15,33 0-3-15,-33 0 0 0,0 0-1 0,0 0 4 16,0 0-5-16,0 0 6 0,0 9 1 16,16-9-6-16,1 0 8 15,-17 10-5-15,16-10 5 0,-16 18 0 0,0-18 5 16,17 0 14-16,-1 19 2 0,-16-1 13 16,17-18-16-16,0 19-4 0,-17 0-4 0,16-1-1 15,1 10 1-15,-17-9-10 0,0-1 2 0,0 1-3 16,0 0 0-16,0-10 0 0,-17 9 0 15,1 1-4-15,-1 0 0 0,-16-1-17 0,16 1-29 16,1-1-31-16,-17-18-49 0,33 10-35 0,-50-10-37 16,34 0-4-16,-1 0 17 0</inkml:trace>
  <inkml:trace contextRef="#ctx0" brushRef="#br0" timeOffset="-145533.01">26293 4325 212 0,'0'-18'104'0,"0"8"-43"16,0 1-17-16,0 0-6 0,17-10-5 16,-17 19-16-16,0-18-7 0,16 18-4 0,1-19-6 15,16 19 4-15,-17 0-17 0,34 0-44 0,-34 0-50 16,17 0-25-16</inkml:trace>
  <inkml:trace contextRef="#ctx0" brushRef="#br0" timeOffset="-145149.44">26938 4167 26 0,'-17'-9'19'0,"1"9"-6"0,16 0-2 15,-17-19 3-15,17 19 2 0,0 0-2 0,0 0-3 16,0 0 0-16,0 0-5 0,0 0-2 15,-16 0-1-15,16 0-1 0,0 0-1 16,0 0 4-16,0 19 4 0,0-19-3 0,0 0 3 16,0 9 4-16,0 10 3 0,0-1 0 15,0 1 7-15,0-19 3 0,0 19 2 16,0-1 0-16,0 1 12 0,16-10 4 0,-16 10-3 16,17-1-8-16,-1 1-10 0,1 0-1 0,-17-1-6 15,16 1-9-15,1-10 2 0,-17 0-1 0,0 1 3 16,16 8-5-16,-16-18 0 0,0 0 5 15,0 19-4-15,0-19 4 0,0 0 1 0,0 0-6 16,-16 0-1-16,16 0-1 0,-17 0-4 16,1 0 4-16,-1 0-2 0,1 0-7 0,-1 0-7 15,17-19-20-15,-16 19-20 0,16 0-11 0,-33-18-15 16,33 18-8-16,-17-10-11 0,1 1 0 16</inkml:trace>
  <inkml:trace contextRef="#ctx0" brushRef="#br0" timeOffset="-143052.07">27054 4018 130 0,'-17'-18'53'0,"17"-1"-16"0,-16 1 4 16,16 18 29-16,0-19 24 0,-17 19-3 0,17-9-34 16,0 9-25-16,0 0-19 0,0 0-7 15,0 0-3-15,0 9-3 0,17 10 3 16,-17-19 2-16,0 18-4 0,0 1 3 0,16 18 1 0,-16-18 1 16,0 8 4-16,17 11-1 0,-17-20 1 15,33 10-5-15,-33 9-1 0,0-18 1 0,0 18-2 16,16-18 1-16,-16 9-3 0,17-10-4 15,-17 20 3-15,16-20 4 0,-16 1-4 0,17-10 0 16,-17 0 0-16,0 1-5 0,0 8-25 0,16-18-36 16,-16 19-32-16,0-19-21 0,0 0-3 15,0 0 4-15</inkml:trace>
  <inkml:trace contextRef="#ctx0" brushRef="#br0" timeOffset="-141669.36">26905 4260 7 0,'-17'0'17'0,"17"0"13"0,0 0 1 0,0 0 1 15,0 0 2-15,0 0-2 0,0 0 2 16,0 0 2-16,0 0 7 0,0 0 7 16,0 0 3-16,0 0 4 0,0 0 0 0,0 0-9 15,0 0-14-15,17-18-16 0,-17 18-3 0,16 0-8 16,1 0-1-16,16-19-6 0,-17 19 2 15,18 0-2-15,-1-19 3 0,16 19-3 0,-16 0 0 16,0-18-2-16,17 18 0 0,-17-10 2 16,-16 1-25-16,16 9-36 0,0-9-25 0,-17 9-20 15,1 0-5-15,-1 0 9 0</inkml:trace>
  <inkml:trace contextRef="#ctx0" brushRef="#br0" timeOffset="-141132.38">27318 4204 9 0,'0'0'14'0,"0"19"3"15,0-19-2-15,0 0-2 0,0 19 0 16,0-19 4-16,17 18 2 0,-17-18 2 0,0 19-3 16,16-19-2-16,1 9 3 0,-17-9 3 0,16 9 6 15,1-9 1-15,-1 10-5 0,1-10-4 16,16 0-3-16,-16 0 8 0,16 0 11 16,-33 0 20-16,16-10 5 0,1 10 9 0,-17-9-1 15,16 0-2-15,-16 9-13 0,17-19-9 0,-17 19-10 16,0-18-5-16,0-1-3 0,0 19-11 0,0-19-5 15,0 1-1-15,-17 8-1 0,17-8-7 16,0 18 6-16,0 0-3 0,0-19-1 0,-16 19-2 16,16 0 0-16,0 0-7 0,0 0 3 0,0 0-1 15,0 0-1-15,0 19 4 0,0-10 0 16,0 10 3-16,0-1-5 0,0 20 3 16,0-20-3-16,16 19 3 0,-16-9 3 0,0 10-4 15,0-1-3-15,0-9 3 0,17 9 5 0,-17 0-8 16,0-18 7-16,-17 9-4 0,17-10 8 0,0 1 7 15,-16-1 6-15,16 1 3 0,-17 0-1 16,17-19-1-16,-16 9 3 0,16 0-4 16,0-9-7-16,0 0-4 0,-33-9-5 0,16 9 0 15,17-9 3-15,-16 9-10 0,16-19-5 0,-17 19-18 16,17-19-29-16,0 1-35 0,0-19-38 16,17 9-27-16,-17 9-22 0,16-18 16 0,34-10 25 15,-50 10 31-15,33 19-32 0</inkml:trace>
  <inkml:trace contextRef="#ctx0" brushRef="#br0" timeOffset="-140601.09">27798 4102 49 0,'16'0'57'0,"-16"-19"1"16,0 19-8-16,0 0-17 0,0 0-16 15,0 0-7-15,0 0-3 0,0 0 2 0,0 0 2 16,0 19 12-16,0 0 16 0,0-1 14 0,-16 1 0 16,16-1 10-16,0 10-11 0,0 10 9 15,0-1-14-15,0-9-17 0,0 9-10 0,0 0-7 16,16-9-11-16,-16 9 1 0,0 0-5 15,0-18 4-15,0 9 0 0,0 9 3 0,0-37-7 16,0 19 2-16,0-1 18 0,17-18 66 16,-17 0 63-16,0 0 49 0,0 0 5 0,0 0-78 15,0 0-51-15,0-18-38 0,0-1-16 0,0-9-7 16,0 10 4-16,16-20-3 0,-16 20-16 16,17-29 12-16,-17 10-7 0,16 0 10 0,-16 0 13 15,17 9-10-15,-17 9-1 0,0 1-6 16,17-1 4-16,-17 19-7 0,0-19-1 0,0 19-13 15,0 0 1-15,16 0 1 0,-16 0 8 0,0 0-4 16,0 19 2-16,17-19 2 0,-17 19 0 0,16-1 3 16,1 1 1-16,-17-19-2 0,16 9-2 15,1 10-3-15,-1-1-1 0,1-18 11 0,16 19-5 16,-17-19 3-16,18 0 0 0,-18 0-5 16,1 0 0-16,-1 0 4 0,1 0-1 0,-1 0-1 15,1-19-2-15,-1 19-4 0,-16-18 4 0,17 8 2 16,-17 1-9-16,0 0 5 0,0-10-2 15,0 1-2-15,-17-1 3 0,17 0 3 0,-16 19-6 16,16-18 9-16,-17 8-5 0,17 1-6 0,-16 9 8 16,-1 0 0-16,17 0-6 15,-16 0 2-15,16 9 4 0,0-9-9 0,0 10 4 16,0 8 0-16,0-18 3 0,0 19 0 16,16-19 9-16,1 19-18 0,-1-19-21 0,1 18-33 15,-1-18-33-15,17 0-45 0,-16 19-29 16,32-19-51-16,-32 0-37 0,16 0-4 0,0 9 47 15</inkml:trace>
  <inkml:trace contextRef="#ctx0" brushRef="#br0" timeOffset="-140403.32">28889 4279 60 0,'0'0'46'0,"0"0"-22"0,-16 0 2 16,16 9 12-16,0-9 16 0,0 9 2 16,0 1-17-16,0 8-21 0,-17 1-9 0,17-19-3 15,0 19-1-15,0-19-3 0,-16 18-4 0,16-18-9 16,-17 19-29-16,17-10-24 0,-16 0-27 16</inkml:trace>
  <inkml:trace contextRef="#ctx0" brushRef="#br0" timeOffset="-137770.99">29236 4102 9 0,'0'0'20'16,"0"0"1"-16,0 0-2 0,0 0-1 0,0 0 0 15,0 0 3-15,0 0 6 0,0 0 6 16,17 0 6-16,-17 0 2 0,17 0-3 0,-17 0-6 15,16 0-4-15,1-19 0 0,16 19-3 16,-17-18-6-16,1 9 9 0,32-1 3 0,-49 1 14 16,17 9 6-16,-1-19 13 0,1 1 10 0,0 18-4 15,-17-19-19-15,16 1-12 0,-16-1-5 16,0 0-11-16,0 10-6 0,0 9-2 16,0-19 3-16,0 19-9 0,-16-18-1 0,16 18-1 15,0 0-9-15,-17 0 2 0,0 0 0 0,1 0 0 16,-1 18-3-16,17 1 3 15,-33-10 0-15,33 10-2 0,-16 0-1 0,16-1-3 16,0 1 8-16,0-1-4 0,0 1-1 16,0 0 1-16,16 8 2 0,17-8 1 0,-33-19-3 15,17 19 2-15,-1-1 4 0,1-18-4 16,16 19 2-16,0-19-4 0,-16 0-36 0,16 0-40 16,16 0-28-16,-49 0-13 0,33 0-17 15,-16 0 5-15,-1-19 22 0,1 19 25 0,0-18 26 16,-1-1 16-16,1 0 10 0,-17 1 10 15,16-10 7-15,-16 9 7 0,0 1 5 0,17-1 6 16,-17 1 8-16,0 18 7 0,0-19-1 0,0 19-4 16,0-9-5-16,0 9-2 0,0 9-2 15,0-9-1-15,0 0 0 0,0 19 1 16,0-19 1-16,0 18 1 0,0 1 1 0,0-19 1 16,0 18 4-16,0 1-1 0,-17-19-2 0,17 9 1 15,0 1-2-15,17-1 4 0,-17 9 5 16,0-18 2-16,0 0 6 0,0 0 13 0,0 0 7 15,0 0 13-15,0 0 16 0,0 0 12 0,0 0-13 16,0 0-28-16,0 0-18 0,16-18-11 16,-16 9-4-16,0-1-6 0,17 1 0 15,-17-10-3-15,16 19 6 0,-16-18-6 0,0 18-2 16,17-19 2-16,-17 19-5 0,16 0 0 0,-16-18 2 16,0 18-3-16,17 0-1 0,-17 18 4 15,0-18 3-15,16 0-5 0,1 19 5 16,-17-19-3-16,17 0-4 0,-17 18 5 0,16 1-1 15,1-19 0-15,-1 9 2 0,-16 1-4 0,17-10 4 16,-1 9-2-16,-16 9 2 0,17-18-2 16,-17 0-19-16,16 0-30 0,1 0-20 0,-17 0-21 15,16 0-7-15,1 0-1 0,-17-18 9 0,16 9 17 16,-16-1 14-16,17 1 13 0,-17-10 13 16,16 1-6-16</inkml:trace>
  <inkml:trace contextRef="#ctx0" brushRef="#br0" timeOffset="-137438.06">30162 3897 6 0,'0'-37'11'0,"0"-9"17"16,0 9 5-16,0-1-6 0,-16-8-5 15,16 27-2-15,0-18 2 0,0 0 5 0,0 18 6 16,-17 10 1-16,17-10 2 0,0 19-14 16,0-18-14-16,0 18-5 0,0 0-1 0,-16 18-2 15,16-18 0-15,0 19 2 0,0 9-2 0,0-10 0 16,0 1 2-16,0 18 9 0,0-18 7 16,0 27-7-16,0-27 1 0,16 18-6 0,-16 10-2 15,17-29 0-15,-17 19-2 0,16-18-4 16,-16 9 3-16,17-9 2 0,-17-1-2 15,17 1-1-15,-17-19 20 0,0 0 18 0,0 0 28 16,0 0 15-16,16 0-10 0,-16 0-20 0,0 0-15 16,17-19-12-16,-1 19-2 0,-16-18-9 15,17-1-4-15,-1 10-7 0,1-1-4 16,-17 1-1-16,16 9 3 0,-16 0 1 0,17 0-1 16,-17 0 2-16,0 0-6 0,16 0 2 0,-16 9 2 15,17 1-2-15,-17-1 7 0,16 10-2 16,-16-1-1-16,0-18 0 0,17 19-4 15,-17-19 2-15,0 18-12 0,0-18-24 0,0 19-37 16,0-19-28-16,0 0-18 0,0 9-22 16,0-9 7-16,-17-9-85 0</inkml:trace>
  <inkml:trace contextRef="#ctx0" brushRef="#br0" timeOffset="-137056.96">30394 3553 39 0,'0'-37'21'15,"0"18"-10"-15,0 1-2 0,0-1 0 0,0 10-2 16,17 9-2-16,-17 0-4 0,0 0 1 0,0 0 1 16,16 9 4-16,-16 10-2 0,17-1 4 15,-17 1-1-15,16 18 0 0,-16-18 2 16,17 9 5-16,-17 9-3 0,16 0-3 0,-16-9-3 16,17 9-4-16,-1-18 0 0,-16 18 0 0,17-9-1 15,-17 9-1-15,16-18 0 0,-16-1 0 16,17 1 3-16,-17 0 3 0,16-10 1 0,1 10 3 15,-17-19 3-15,17 0 3 0,-1 0 5 0,-16 0 4 16,17 0 7-16,-1 0-3 0,1 0 0 16,-1-28-3-16,1 18-10 0,-1 1-5 15,1 9-8-15,-1-19 2 0,-16 19-2 0,17 0 3 16,-1-18-3-16,1 18-3 16,-17 0 2-16,16 18-2 0,1-18 0 0,-17 19 5 15,17-10-1-15,-1 1-2 0,1 18-1 16,-1-10 0-16,1 1-1 0,-17-1 1 15,16 1-1-15,1-19 3 0,-17 9 0 0,0 10-1 16,0-1 0-16,0-18-4 0,0 19-9 0,-17-19-30 16,1 0-36-16,-1 0-24 0,1 19-9 0</inkml:trace>
  <inkml:trace contextRef="#ctx0" brushRef="#br0" timeOffset="-136922.89">30692 3916 208 0,'-17'-19'179'0,"17"1"-77"15,0-1-26-15,17 1 11 0,-1-1 12 16,1 0-9-16,-1 10-35 0,17-9-29 0,0-1-10 16,17 0-11-16,0 1-2 0,16-1-12 0,-17 10-60 15,18-1-74-15,-18 1-75 0,17 9-18 16</inkml:trace>
  <inkml:trace contextRef="#ctx0" brushRef="#br0" timeOffset="-135872.96">31948 3581 102 0,'0'-9'32'0,"0"-10"-16"0,0 19 6 16,0-18 16-16,-16-1 6 0,16 19-14 16,-17-19-11-16,1 19-9 0,-1-18-3 15,1 18-5-15,16 0 3 0,-17 0 0 0,1 0-2 16,-1 0-1-16,17 18-2 0,0 1 1 0,-16-19 6 16,32 19 4-16,-16-1 8 0,0 1 2 15,17 9 1-15,16-10-6 0,-17 1-5 0,1 0-3 16,16-1-4-16,-17 1-1 0,1-10-1 15,0 10-2-15,-1-19 8 0,-16 18 4 16,0-18 11-16,0 0 1 0,0 0-6 0,-16 0-6 16,16 0-5-16,-34 0-2 0,18-18 2 15,-1 18-7-15,-16 0 0 0,17-19-9 0,-1 10 0 16,-16-1-18-16,17 1-19 0,16 9-25 0,-17-18-12 16,1-1 2-16,16 0 9 0,0 1 12 15,0-10 8-15</inkml:trace>
  <inkml:trace contextRef="#ctx0" brushRef="#br0" timeOffset="-135573.03">31965 3339 55 0,'17'-28'44'0,"-1"10"-9"0,1-1-1 16,-1 1 3-16,1 18 6 0,-1-19 8 15,-16 0 0-15,17 10 4 0,-17 9 5 16,16-18-10-16,-16 18-8 0,0 0-18 0,0 0-17 16,0 0-3-16,0 0-1 0,0 0 2 15,17 18 3-15,-17-9 9 0,0 10 1 0,16 18-2 16,-16-18-6-16,17 18-2 0,-17 10-6 15,16-10 3-15,-16 0 0 0,0-9-3 16,17 9 1-16,-17 0-3 0,0-9 0 0,0 9 0 16,16-18 3-16,-16 0-3 0,0-19 2 15,0 18 1-15,0-18 2 0,0 9 13 0,0-9 10 16,0 0-2-16,0 0-8 0,0-9-5 16,0 9-2-16,0-18 8 0,17-1-4 0,-17 0-4 15,17 1-2-15,-1-1-9 16,1-9 4-16,-1 10-4 0,1-20 0 0,-1 20-3 15,1-10-10-15,16 28-24 0,-17-19-22 0,1 19-23 16,16 0-19-16,-16 0-31 0,-1 0-18 16,1 0 8-16</inkml:trace>
  <inkml:trace contextRef="#ctx0" brushRef="#br0" timeOffset="-134442.75">23035 6037 155 0,'0'-37'86'0,"33"18"-40"0,-33-9-21 16,0 10 4-16,17-1 30 0,-17 0 36 0,0 1 31 16,16 18-1-16,-16-19-22 0,0 19-39 15,0-9-23-15,0 9-23 0,-16 9-13 0,16 10 1 16,-17-19-6-16,17 18 2 0,0 20 0 15,-33-20 1-15,33 29 0 0,0-10-1 0,-33-19-2 16,17 20 0-16,16 8 2 0,-17-9-2 0,17-9 0 16,-16 9 1-16,16-18 1 0,0 0-2 0,-17-1 0 15,17 1 1-15,0-10-1 0,0 0 9 16,0 1 10-16,0-10 31 0,0 0 9 0,0-10-14 16,0 1-19-16,0 0-8 0,0-10-6 15,17 1-12-15,-17-20 2 0,0 1 0 0,16 9 2 16,1-27-2-16,-17 8-1 0,16 10 6 0,17-19-3 15,-33 28 0-15,0-9-4 0,33 0 5 16,-33 9 7-16,0 9-6 0,0 19-1 0,0-18-4 16,0 18-1-16,17 0-10 0,-17 0 10 15,0 18 0-15,16-18 0 0,1 19 3 16,-17 9 0-16,17-10-3 0,-1 1 3 0,17 18 0 16,-16-18-3-16,-1 27 3 0,17-27-3 15,-33 18 2-15,33 10 3 0,-16-10-7 0,-1-19 8 16,1 20-6-16,-17-11 7 0,16 11-4 0,-16-20-23 15,0 1-26-15,0-1-34 0,0-8-20 16,-16 8-31-16,16-18-26 0,-17 19-30 0,1-19 2 16,-1 0 25-16,17-19 38 0</inkml:trace>
  <inkml:trace contextRef="#ctx0" brushRef="#br0" timeOffset="-134107.79">23035 6241 28 0,'-33'0'56'15,"17"-18"-5"-15,16 9-8 0,-17 9-6 16,17-10-7-16,0 1-9 0,0 0-8 0,0-1-5 15,17 10-4-15,-1-18 0 0,17-1-4 0,0 1 2 16,0-10-2-16,17 9 0 0,-17 0 0 16,33 1-7-16,-33-1-6 0,0 1-13 0,17-10-6 15,-17 18-2-15,0 1 3 0,0-9 7 16,-33 18 10-16,17-19 7 0,-1 19 7 0,-16-19 4 16,17 19 10-16,-17 0 13 0,0-18 6 0,0 18 2 15,0 0 4-15,-17-19-2 0,17 19-3 16,0 0 1-16,-16 0-3 0,16 0-12 0,-17 0-13 15,17 0 1-15,0 0-5 0,0 19 8 0,0-19 1 16,0 18-1-16,0 1 10 0,0-19-1 16,0 19-1-16,17-1-6 0,-1 1-4 0,1 9-1 15,-17-10-7-15,16 19 1 0,1-18-1 16,-1 0 0-16,1 9 2 0,0-10 0 0,-1 1-5 16,1-1-9-16,-17 1-33 0,16-10-19 0,17 1-12 15,-33-10-11-15,0 0 1 0,0 0 6 16,0-10-46-16</inkml:trace>
  <inkml:trace contextRef="#ctx0" brushRef="#br0" timeOffset="-133922.89">23697 5935 70 0,'0'-38'56'0,"0"20"-7"0,0-19-3 0,0 27 10 15,0-8 16-15,0 18 13 0,0-19 12 16,0 19-9-16,-17-19-25 0,17 19-30 0,0 0-19 16,0 0-8-16,0 0-2 15,0 19-4-15,0-19 2 0,0 19-2 0,17-1 9 16,-17-8-4-16,0 8-2 0,16 19-1 0,-16-18-2 15,17 0 4-15,-17-1-3 0,16 10 2 16,-16 9-3-16,17-18 2 0,-17 9-2 0,16 0-5 16,-16 0-35-16,0-10-30 0,-16 19-28 0,16-27-27 15,0-1-13-15,-17 10 12 0</inkml:trace>
  <inkml:trace contextRef="#ctx0" brushRef="#br0" timeOffset="-133575.19">23465 6093 71 0,'0'-10'80'0,"0"1"-37"0,0 0-22 0,0-1-13 0,0-8-2 16,17 18-5-16,-1-19 1 0,17 1 0 0,0-1-4 15,1 0 2-15,15 10 4 0,1 9-2 16,16-18 2-16,-17 18-7 0,34-19 3 0,-50 19 2 16,17 0 1-16,-1 0-3 0,1 19 0 15,-17-19 0-15,0 18 4 0,0-18 2 0,-16 19 4 16,-1-10 6-16,1 10 4 0,-17-1-1 0,16-18 6 15,-16 19 5-15,0-1-1 0,0-18-7 16,0 10-5-16,0-1-6 0,-16 0-2 0,16-9-5 16,0 10-1-16,0-10-1 0,0 0 1 15,0 0 7-15,0 0 8 0,0 0 14 0,0 0-1 16,0 0-1-16,0-10-9 0,-17 10-7 0,17-9-3 16,0 0-6-16,-16-1 0 0,16 10-2 15,0-18 0-15,-17-1 0 0,17 19 1 0,-16-18-6 16,16-1 3-16,0 10-4 0,-17-1 5 15,17 1-9-15,0-9-22 0,-16 18-21 0,16-19-24 16,0 0-25-16,0 1-11 0,0 18 5 0,0-28 18 16</inkml:trace>
  <inkml:trace contextRef="#ctx0" brushRef="#br0" timeOffset="-133441.45">24276 5674 76 0,'0'0'57'0,"16"0"-12"0,-16-19-16 16,0 19-10-16,0 0-9 0,0 0-5 15,0 0-3-15,33 0 1 0,-33 0-5 16,0 0 2-16,0 0-11 0,0 19-21 16,17-19-19-16,-17 0-13 0</inkml:trace>
  <inkml:trace contextRef="#ctx0" brushRef="#br0" timeOffset="-133026.94">24507 5953 95 0,'0'0'82'0,"0"9"-36"0,0-9-16 16,0 0-11-16,0 0-7 0,0 0-6 0,0 0-3 15,0 0 1-15,0 10-3 0,0-1 1 16,0 10-2-16,0-19 0 0,0 18 1 16,33-18-1-16,-33 0 0 0,0 19 0 0,0-19 0 15,0 0 1-15,0 18 1 0,0-18 3 16,0-18-3-16,0 18 0 15,0-19-4-15,0 1 2 16,0-1 0-16,0 10 1 0,0-10-1 0,0 1 0 16,0-1 0-16,0-18 0 0,0 18 0 15,0-9 4-15,0 10 6 0,0-1 16 0,0 0 14 16,0 1 21-16,0 18 6 0,0-19 11 0,0 10-6 16,0 0-12-16,0 9-26 0,0 0-21 0,0 0-6 15,0 0-10 1,0 9 4-16,0-9-3 0,0 9 2 0,17 10 2 15,-17-1-2-15,16 1 3 0,1-19-7 16,-1 19 4-16,-16-1 5 0,17 1-3 0,-1 9-4 16,1-10 4-16,-17 1-2 0,16 0 0 15,1-1 0-15,-17 1-2 0,33-10 0 0,-33 10-39 16,0-1-32-16,0-18-30 0,0 19-33 0,0-19-7 16,0 0 14-16</inkml:trace>
  <inkml:trace contextRef="#ctx0" brushRef="#br0" timeOffset="-131727.53">25648 5879 40 0,'-16'0'41'16,"16"0"-10"-16,0 0-9 0,0 0-5 16,-17 0 5-16,17 0 3 0,0 0 0 0,0-19 2 15,0 19-3-15,0 0-4 0,0 0-5 0,0 0-6 16,0 0-3-16,0 0-2 0,0 0-1 16,0 19-3-16,0-19 5 0,0 0 11 15,0 0 4-15,0 0 4 0,0 0-1 16,0 0 3-16,0 0-1 0,0 0-5 0,0 0 3 15,0 0-4-15,0 0-5 0,0 0-3 0,0 0-1 16,0 0 4-16,0 0-5 0,0 0 2 0,0 0-3 16,0 0 8-16,0 0 0 0,17 0-2 15,-17 0-8-15,0 0 1 0,0 0-2 0,16-19 1 16,-16 19-1-16,17 0-10 16,-1 0 7-16,-16 0 4 0,17 0-3 15,-17-9-3-15,16 9 0 0,1 0 0 0,-1 0 1 16,1-9-3-16,16 9 2 15,-33 0 2-15,0-10-2 0,16 10 3 0,17 0-5 16,-16 0 4-16,0-18-5 0,-1 18 3 16,1 0 3-16,-1 0-1 0,17 0-2 0,-16-19 0 15,16 19-3-15,-33 0 5 0,16 0-4 0,1 0 3 16,-1 0-1-16,-16 0 1 0,17 0-3 0,-17 0 4 16,17 0-2-16,-17 0 2 0,0 0-4 15,0 0 0-15,0 0 4 0,0 0 2 16,0 0-1-16,0 0-5 15,0 0 3-15,0 0 1 0,0 0 0 16,0 0-2-16,0 0 5 0,0 0-8 0,0 0 7 16,0 19-4-16,-17-19 2 15,17 0-5 17,0 0-14-32,0 0-7 0,0 0-12 15,0 0-12-15,0 0-12 0,0 0-17 0,-17 0-14 16,17 0-3-16,0 0 6 0,0 0 11 15</inkml:trace>
  <inkml:trace contextRef="#ctx0" brushRef="#br0" timeOffset="-128763.94">26524 5776 38 0,'0'-18'66'0,"0"18"-7"15,0 0-13-15,0 0-6 0,0 0 8 0,0 0 13 16,0 0 8-16,0 0-6 0,0 0-16 15,0 0-20-15,0 0-14 0,0 0-6 0,0 0-4 16,0 0-2-16,0 18 4 16,0-18-1-16,0 19 0 0,0-19-2 15,0 19-1-15,0-1 1 0,-16-18 2 0,16 19-4 16,-17-10 1-16,17 10-14 0,-16-1-34 16,-1 1-34-16,17-19-30 0,-16 19-15 0,16-19 15 15</inkml:trace>
  <inkml:trace contextRef="#ctx0" brushRef="#br0" timeOffset="-127981.39">27087 5414 56 0,'0'-19'61'0,"0"19"-24"16,0 0-19-16,0 0-8 0,0 19-4 0,0-19 5 15,0 0 5-15,-33 18 1 0,33-18-3 0,0 19-3 16,0-1-1-16,0-18 0 0,0 10-3 16,0-1-2-16,0 19-1 0,-17-28 1 0,17 19-2 15,0-19 4-15,0 18 3 0,0-18 1 16,0 0 9-16,17 0 10 0,-17 0 30 0,0 0 25 16,0 0 42-16,0 0 38 0,0 0 8 0,0 0-24 15,0 0-37-15,0-18-41 0,0 18-19 16,0-19-1-16,0 19 3 0,0-28 1 0,0 9-12 15,0 19-12-15,0-18 1 0,0-1-9 16,0 1-4-16,33 18-5 0,-33-19-14 0,0 19-4 16,0 0 0-16,0 0 2 0,0 0-3 0,0 0-1 15,0 0 7-15,16 0-3 0,-16 0 6 0,17 19-6 16,-1-19-4-16,-16 18 12 0,17-18-4 16,-1 19-9-16,1-19 10 0,-1 18-1 0,1-8-2 15,0 8 6-15,-1 1-4 0,34-19 1 16,-50 19-3-16,0-19 0 0,16 0 0 0,1 18 0 15,-17-18 5-15,0 0-2 0,0 0 0 0,16 0 3 16,-16 0 8-16,0 0 15 0,0-18 2 16,0 18-7-16,0-19-4 0,0 19-10 0,0-19-2 15,0 1-2-15,0 8 0 0,0-27-9 16,0 19-1-16,-16-1 7 0,16-18-3 0,0 28-4 16,-17-29 4-16,17 20-13 0,0-10-33 0,-16 9-49 15,16 10-48-15,0 0-28 0,0 9-46 0,0-19-23 16,0 19-7-16,0 0 26 0,16 0 41 15,-16 0-82-15</inkml:trace>
  <inkml:trace contextRef="#ctx0" brushRef="#br0" timeOffset="-127679.84">27550 5293 35 0,'0'18'25'0,"0"-18"-8"15,0 0-2-15,0 0 9 0,0 19 8 16,0-19-1-16,0 19-8 0,0-19-5 0,0 9 0 15,16 0 0-15,-16 0 4 0,0 10 5 0,17 0-4 16,-17-19 6-16,16 18 3 0,-16-18 15 16,17 0 4-16,-17 19 13 0,16-19 8 0,1 0 6 15,-17 0-7-15,16 0 1 0,1 0 1 0,0 0-9 16,-1 0 15-16,-16-19 7 0,17 19 8 16,-1 0 3-16,-16-18-9 0,17 18-8 15,-17-19-21-15,0 0-20 0,0 1-11 0,0 9-17 16,0-10-1-16,0 0 1 0,0 1-3 15,0-1-2-15,0 0-6 0,0 1-2 0,-17 9-12 0,17 9-25 16,-16-19-38-16,16 0-29 0,-17 19-38 16,17-18-34-16,0 18-41 0,-16 0-13 0,16-19 14 15,0 19 32-15</inkml:trace>
  <inkml:trace contextRef="#ctx0" brushRef="#br0" timeOffset="-127395.58">27980 5107 84 0,'0'0'107'0,"0"0"-20"15,-17 0-32-15,17 0-19 0,0 0-12 0,0 0-8 16,0 0-5-16,0 0 6 0,0 9 4 0,17 0 2 16,-17-9 8-16,0 19-1 0,16-10 1 15,-16 10-1-15,0-1-9 0,17-18 0 0,-1 19-5 16,-16 0-3-16,17-10-1 0,-17 9 1 15,16-8-1-15,-16-1 1 0,17 10-1 0,-1-19-2 16,-16 18-3-16,17-18 3 0,-17 0 3 0,17 19-8 16,-1-19-2-16,1 0 3 0,-1 0-1 15,1 0-7-15,-17 0 5 0,33-19-33 0,-33 19-38 16,16 0-30-16,1-18-17 0,-1-1-10 0,1 0 7 16,-17 10 20-16,16-9-43 0</inkml:trace>
  <inkml:trace contextRef="#ctx0" brushRef="#br0" timeOffset="-127163.98">28343 5051 18 0,'0'0'42'16,"0"0"14"-16,0 0 7 0,0 0-8 0,-33 0-15 16,33 0-15-16,0 0-7 0,0 0 2 15,0 0 2-15,0 0 7 0,0 18 0 0,0-18 8 16,0 0 6-16,0 19 8 0,33 0 4 16,-33-19 13-16,0 9 0 0,0 0 1 0,17 1 1 15,0-1 2-15,-1-9-8 0,1 9-7 0,-1-9-20 16,17 0-15-16,-16 0-7 0,16 0-5 15,16-9-7-15,-32 9 2 0,0-9-5 0,16 9 1 16,-17-10 1-16,17 1-2 0,-16 9-25 16,-1-9-54-16,1 9-40 0,-1 0-38 0,-16 0-32 15,33-19 0-15,-33 19 27 0,0 0-80 0</inkml:trace>
  <inkml:trace contextRef="#ctx0" brushRef="#br0" timeOffset="-125850.24">24276 6446 36 0,'0'0'33'15,"0"-9"-16"-15,0 9-10 0,0 0-3 0,0-9-2 16,16-1-2-16,-16 10-10 15,0 0-7-15,0 0-7 0</inkml:trace>
  <inkml:trace contextRef="#ctx0" brushRef="#br0" timeOffset="-124633.99">17727 5209 165 0,'0'-19'70'0,"-33"1"-35"16,33-1-17-16,-33 10-10 0,16-10 11 0,17 10 22 16,-16 0 7-16,-1 9-17 0,17 0-14 15,-16 0-9-15,16 0-5 0,-17 0-2 16,17 18 0-16,0 1-3 0,0 9 7 15,0 9 0-15,0 0 4 0,0 10-3 0,0 9 7 16,0-10-1-16,0 10-5 0,17-10-1 16,-17 10-5-16,0-9-1 0,0 8 3 0,0 1 3 15,16-9-6-15,-16-10 0 0,0 10 2 0,0 8 0 16,0-17-2-16,17-11-3 0,-17 11-9 16,0-20-29-16,0 1-30 0,0-1-22 0,16-18-14 15,-16 10-100-15</inkml:trace>
  <inkml:trace contextRef="#ctx0" brushRef="#br0" timeOffset="-123885.76">17694 5069 116 0,'0'0'62'0,"0"-18"-30"0,-33-1-15 0,33 19-2 0,-17-9 5 15,17 0-2-15,0 9-7 0,0 0-4 16,0-10-5-16,17 1-1 0,16 9 3 16,-33-9-4-16,33 9 1 0,0-19-1 0,33 1 3 15,17-1-3-15,-17 0 0 0,17 1 0 0,16-10 2 16,17 9-2-16,16 1 0 0,-16-29 1 16,33 28-1-16,-17-18 0 0,17 19 2 15,-17-29-2-15,17 29-2 0,0-20 2 0,-17 20 0 16,17-19 0-16,-50 9 0 0,17 9 0 0,-17 0 0 15,17 1 1-15,-50-1 0 0,17 1-3 0,-17 8 2 16,-17-8 1-16,1 18 0 0,0 0 1 16,-17-19 2-16,0 19-1 0,-17 0 0 0,1 0-3 15,-1 0 6-15,1 0-3 0,-17 0 0 16,16 19 0-16,1-19 5 0,-17 9-3 0,16 10-1 16,1-1 3-16,0 1 0 0,-17 18-3 0,33-9 0 15,-33 9-2-15,0 0 2 0,33 1-1 16,-33 8 4-16,16 10-4 0,-16-28 0 15,17 28 1-15,-1-10-1 0,-16 10 1 0,17-19 1 0,-1 10 1 16,-16 8 1-16,17-17-1 0,-1 8-2 16,-16 10-2-16,0-19-2 0,34 10 4 15,-34-10-4-15,0-9 4 0,0 9 6 0,0 0 1 16,0 0-3-16,-34-27 3 0,34 27-1 0,-16-18 1 16,16-1 7-16,-17 1 0 0,1-1 1 15,-1 1-1-15,-16 9 2 0,17-28-4 0,-17 18-6 16,0 1 1-16,16 0-4 0,-33-19-2 15,17 18-1-15,0-18 3 0,-16 10-2 0,-1-1-2 16,17 0 0-16,-33 10-3 0,33-19 0 0,-50 18 0 16,0-18 2-16,1 19-4 0,-1-19 4 15,-16 19-2-15,0-19 3 0,-1 18-3 0,-15-18 0 16,-1 10 0-16,0-1 0 0,17 0 0 0,-33 10 0 16,16-19 2-16,17 18 0 0,-17-18-5 15,17 19 5-15,16-19-4 0,-16 19 2 0,16-19 0 16,17 0 2-16,-33 0-2 0,16 0 0 15,17 0-3-15,0 0 3 0,16 0 5 0,17 0-4 16,0 0-1-16,-17-19 0 0,34 19 0 0,-1 0 4 16,1 0-8-16,-1-19 0 0,1 19-13 0,16 0-9 15,-17-18-4-15,17 18-11 0,0-19-3 16,0 10-7-16,0 0-6 0,0-1-15 0,0-8-10 16,0 18 0-16,0-19 8 0</inkml:trace>
  <inkml:trace contextRef="#ctx0" brushRef="#br0" timeOffset="-123434.21">17843 4530 28 0,'0'0'29'0,"0"0"-5"0,0-9 0 0,0 9 0 15,0 0 8-15,0 0-2 0,0 0 1 16,0 0-4-16,0 0-3 0,0 0-4 16,0 0-7-16,0 0-7 0,0 0-4 0,0 0 0 15,0 9 1-15,0 0 6 0,16 1 0 0,-16 8 8 16,17 19 3-16,-17-18 3 0,33 9 8 15,-33 9-6-15,33 0 1 0,-33 10-5 0,0 9-7 16,33-19-2-16,-33 28-7 0,17-9-2 0,-1-10 0 16,1 29 3-16,-1-29 0 0,-16 29 0 15,17-10 3-15,-1-9-2 0,1 9-4 0,16 0 3 16,-33 9 0-16,33-27-6 0,0 8 2 16,-33 11-1-16,17-11 2 0,-1 1-1 0,1-9-2 15,-1-10 0-15,1 0 0 0,-1 10 3 0,-16-29 1 16,17 19-3-16,16-27-1 0,-33 8 2 15,0-8-4-15,0-1-6 0,0 10-8 0,0-19-16 16,33 0-24-16,-33 0-19 0,0-19-12 0,0 0-13 16,33 1 4-16</inkml:trace>
  <inkml:trace contextRef="#ctx0" brushRef="#br0" timeOffset="-123035.38">18868 4400 123 0,'-16'-19'50'0,"-1"1"-22"0,17-1-14 0,0 19-6 15,-33-19 9-15,33 19 8 0,0 0-7 16,0-18-9-16,-33 18-5 0,33 0 0 0,0 18-2 15,0-18 1 1,33 19 0-16,-33 0 1 0,0 18 9 0,0-19 12 16,0 29 1-16,33-10 6 0,-33 0-4 0,17 10-4 15,-1 9-6-15,17-10-2 0,-16 10 5 16,-1 9-10-16,34-9-2 0,-50 9-2 0,33 0-3 16,-33-9-1-16,33 9 6 0,-16 9 1 15,-1-27-2-15,-16 27-5 0,17-27 0 0,-1 9-1 16,1-1-2-16,-1-8 0 0,-16 9 1 15,17-19 0-15,-17 9 1 0,33-8 2 0,-33-10-4 16,0 9 0-16,0-19 0 0,0 20 2 0,0-38-1 16,0 18-1-16,33-8-2 0,-33-10-10 15,0 9-22-15,0-9-34 0,0-9-25 0,16-1-23 16,1-8-2-16</inkml:trace>
  <inkml:trace contextRef="#ctx0" brushRef="#br0" timeOffset="-122703.06">19926 4502 222 0,'0'-37'96'16,"0"18"-48"-16,0-27-25 0,-16 27 3 0,16 1 25 16,0-1 52-16,0 0 8 0,0 1-40 15,0 8-25-15,0 1-19 0,0 0-5 0,0 9-11 16,0 0-6-16,0 0-7 0,16 0 4 15,-16 9 0-15,17 10 3 0,0-1-7 16,-17 1 2-16,16 18 9 0,1-18-5 0,-1 27 4 16,1-9-5-16,16 19-3 0,-33 9 7 15,33-18 0-15,-33 27 1 0,0-9-8 16,16 10-2-16,-16-10 2 0,0 0 5 0,0 9-2 16,0-18-1-16,0 9 0 0,0 0-2 0,0 10 0 15,-16-29 4-15,16 10-1 0,0-9-3 0,0-10 0 16,0 0-5-16,-33 0-4 0,33-9-31 15,0 9-33-15,0-18-35 0,0-19-27 0,0 19-25 16,0-19 2-16</inkml:trace>
  <inkml:trace contextRef="#ctx0" brushRef="#br0" timeOffset="-122302.9">20092 4465 72 0,'-33'-37'17'0,"33"18"-13"0,0 10-9 0,-33-10 1 16,33 1 2-16,0-1 2 0,0 0 0 0,33 19 0 15,-33-18 0-15,0 8 0 0,0 1 0 16,33 0 0-16,-33 9 0 0,0 0 0 0,16 0-2 15,1-19 2-15,-1 19 0 0,-16 0 1 16,17 0 3-16,-17 0 1 0,16 0-1 0,-16 0 2 16,0 0 0-16,17 19 4 0,-17-19 2 15,17 9 4-15,-17 10 4 0,16-1-3 0,1 1 5 16,16 18 2-16,-33-18 0 0,33 27-4 0,-33-9-2 16,16 10 2-16,1 9-7 0,-1-19-5 15,1 28-2-15,-1-9-2 0,1-10 3 0,0 10-3 16,-17 0-2-16,16 9 1 0,-16-18-3 0,0 8 2 15,0-17 1-15,0-1-3 0,-16 9 0 16,-1-8-2-16,17-1-4 0,-17-9-7 0,1 9-8 16,-17-18-10-16,16-1-5 0,1 10-7 0,16-9 0 15,-33-19-7-15,33 18-1 0</inkml:trace>
  <inkml:trace contextRef="#ctx0" brushRef="#br0" timeOffset="-119855.47">16834 4279 4 0,'0'0'4'0,"0"0"-1"15,0 0 0-15,0 0-1 0,0 0-1 16,0 0 1-16,0 0 0 0,0 0 4 0,0-19 4 15,0 19 1-15,0 0 1 0,0 0 0 0,0-18 3 16,-16 18 5-16,16 0 1 0,0-19 4 16,0 19-1-16,0 0-1 0,0 0 1 0,0-19 0 15,0 19 1-15,0 0 0 0,0 0-8 16,0-18-9-16,0 36-5 0,16-18-1 16,-16 0 2-16,0 19-2 0,0 0 2 15,33-1-2-15,-33 1 0 0,0-1 1 0,0 10-1 16,33-9-1-16,-33 0-1 0,0 18 0 15,0-28 2-15,33 10-2 0,-33-1 2 0,0 1-2 16,0-1 0-16,17 1 2 0,-17 0-2 0,0-19 2 16,0 9 0-16,0-9 1 0,0 9 7 15,0-9-4-15,0 0-1 0,0-9-3 0,0 9 5 16,-17-9 8-16,17 9 5 0,0-19 2 0,0 0 3 16,0 1 1-16,-33-1-2 0,33 1-2 15,0-10-6-15,0 9-3 0,0-18 2 0,-33 18-5 16,33-18-1-16,0 9 0 0,33-9 1 15,-33 0-5-15,0 18-1 0,0-9-4 0,0 10 0 16,33 18 0-16,-33-19 0 0,0 19-6 0,17-19 6 16,-1 19 0-16,1 0 0 15,-1 19-5-15,-16-19 5 0,17 19 1 0,-17-19 2 16,33 18 0-16,-33 1-1 0,0-19 1 16,0 18-1-16,0 10-1 0,0-9-3 0,0 0 0 15,-33-1-1-15,16 1-1 0,1-1 4 0,-1 10 2 16,1-28-2-16,16 19-2 0,-17 0 4 15,17-19-4-15,0 0 6 0,-33 0-8 0,33 0 6 16,0 0-1-16,0 18 1 0,0-18 3 16,0 0-7-16,0 0-1 0,0 0 6 15,0 0-7-15,33 0 0 0,-33 0 7 0,0 0-3 16,33 0 2-16,-16 0-5 0,-1 19 1 16,34-19 2-16,-50 0 4 0,33 0-10 0,0 9 7 15,-16-9 3-15,-1 9-13 0,17 1-43 16,-16-10-40-16,-1 18-39 0,1-18-8 0</inkml:trace>
  <inkml:trace contextRef="#ctx0" brushRef="#br0" timeOffset="-118822.89">17545 4642 15 0,'0'0'16'0,"-33"0"1"0,33 0-2 15,0 0-1-15,0 0 1 0,0 0-2 16,0 0 4-16,0 0 6 0,0 0 8 0,33 0 3 16,-33 0 3-16,0 0-1 0,0 0-2 0,0 0 2 15,0 0-2-15,0 0-3 0,0 0-13 16,0 0-10-16,17 0 0 0,-17 0-7 0,0 0 3 15,16-19-4-15,-16 19 4 16,0 0-17-16,17 0-31 0,-17 0-30 0,0-19-23 16,0 19-2-16</inkml:trace>
  <inkml:trace contextRef="#ctx0" brushRef="#br0" timeOffset="-118456.9">18405 4604 73 0,'0'19'36'16,"0"-19"-16"-16,-33 0-10 0,33 0-4 15,0 0 1-15,0 0 8 0,0 19-2 0,0-19 4 16,0 0 4-16,33 0 8 0,-33 0 11 16,0 0 4-16,0 0-7 0,0 0-4 0,0 0 0 15,17 0 2-15,-1 0-3 0,-16-19 3 16,17 19-3-16,-1-19-8 0,-16 1-13 0,17 18 0 16,-1-19-4-16,1 1-2 0,-17-1 2 0,33 10-6 15,-33-10 2-15,0 0-1 0,33 1-1 16,-33 18 2-16,0-19-3 0,0 1 0 0,0 8-5 15,33 1-18-15,-33 0-35 0,0 9-25 0,0 0-27 16,0 0-11-16,17-19 13 0</inkml:trace>
  <inkml:trace contextRef="#ctx0" brushRef="#br0" timeOffset="-118106.91">19381 4400 24 0,'0'0'21'0,"-17"0"-7"0,17 0-6 0,0 0 3 15,0 0-1-15,0 9-2 0,0-9 0 0,0 9 1 16,0-9 2-16,0 10 3 0,17-10 3 16,-17 18 2-16,0-18 2 0,0 0 2 0,33 0 3 15,-33 19 8-15,0-19 7 0,0 0 1 0,0 0-1 16,33 0-4-16,-33 0-7 0,0 0-13 0,0-19-9 16,16 19-2-16,1 0-2 0,-1-18-2 15,1 8-2-15,-17 1-5 0,17 0-30 16,-17 9-27-16,16-19-20 0,-16 19-16 15,17-18 3-15</inkml:trace>
  <inkml:trace contextRef="#ctx0" brushRef="#br0" timeOffset="-117707.01">20059 4223 13 0,'0'0'9'0,"0"0"5"0,0 0 5 16,0 0-3-16,0 19-5 0,0-19-3 0,0 0 0 15,0 0 5-15,0 0 3 0,0 0 2 16,0 0-2-16,0 0-2 0,0 18 2 0,0-18 7 16,0 0 8-16,0 0 9 0,0 0 8 0,0 0 10 15,33 0 9-15,-33 0 1 0,0 0-1 16,0 0-10-16,0-18-8 0,16 18-21 0,-16 0-12 16,17-19-3-16,-1 19-12 0,-16 0 5 0,17-19-2 15,-17 19 0-15,16-18-1 0,-16 8 2 16,17 10-5-16,-17-9-5 0,17 0-31 0,-17 9-30 15,0-19-35-15,0 19-28 0,0 0-15 0,0 0 7 16</inkml:trace>
  <inkml:trace contextRef="#ctx0" brushRef="#br0" timeOffset="-114026.63">18835 4828 6 0,'0'0'5'0,"0"0"6"0,0 0 3 16,0 0 3-16,0 0 3 0,0 0 2 0,0 0 1 16,0 0 5-16,0 0 5 0,0 0 0 0,0 0-4 15,0 0-4-15,0 0-5 0,0 0-6 16,0 0-2-16,0 0 0 0,0-19-3 15,0 19 0-15,0 0 1 0,-33 0 1 0,33 0-5 16,0 0 5-16,0 0-4 0,0-19-3 0,0 19 3 16,0 0-2-16,0 0-2 0,-33-9 3 15,33 9 3-15,0 0-3 0,0 0-2 0,0-9 3 16,-33 9 0-16,33 0-2 0,-17 0-4 16,17 0 3-16,-16 0-4 0,-1 0 0 0,1 0 0 15,-1 0 3-15,17 0-6 0,-16 0 3 16,-1 0 0-16,17 9 3 0,0-9-3 0,-33 0 0 15,33 0 1-15,0 9-3 0,-33-9 2 16,33 0-2-16,0 0 3 0,-33 19-1 16,16-19 2-16,1 0-2 0,16 0 2 15,-17 0-2-15,17 0 4 0,-16 19-4 16,16-19-2-16,-17 0 2 16,17 0 3-16,0 0-5 0,0 0 2 15,-16 0 1-15,16 0 1 0,0 0 0 16,-17 0-1-16,17 0 2 0,0 18 2 0,0-18-5 15,0 0 2-15,0 0 0 16,0 0 0-16,-33 0-2 0,33 19 0 16,0-19 2-1,-33 0-2-15,33 9 0 0,0 0 0 16,0 1-2-16,0-10 5 0,-33 9-3 16,33-9-2-16,0 9 2 0,0 10 0 15,-17-19-3-15,17 0 5 0,0 19-1 0,0-19-3 16,0 0 2-16,-16 18 0 0,16-18 1 0,0 0-1 15,0 19 3-15,0-19-1 0,0 0 0 16,0 9 1-16,-17 0-1 0,17 1 2 0,0-10 3 16,0 9-4-16,0 0-3 0,0 10 2 15,0-19 2-15,0 18 2 16,0-18-4-16,0 19 3 0,0-19 0 0,0 19-1 0,0-19 4 16,0 9-6-16,0 0 2 0,0 1-1 15,0-1 4-15,0 0 2 0,0 10-4 16,0-1 0-16,0-18 3 0,0 19-4 0,17 0 3 15,-17-19 0-15,0 9-5 0,0 9 3 0,0-8-1 16,0-1-3-16,0 10 2 0,16-1 2 16,-16 1-4-16,0-19 0 0,0 19 5 0,0-10-1 15,17 9-5-15,-17 1 0 0,0 0 0 0,0-1 2 16,33 1 2-16,-33-19-4 0,0 18 1 16,0 1 0-16,0-10-1 0,0 10 8 0,33 0-6 15,-33-1-2-15,0 1 9 0,0-1-3 0,0-8 3 16,0 8-1-16,0 1-6 0,0-1 3 15,33 1-2-15,-33 0 1 0,0-1 1 16,0-18 1-16,0 19-1 0,0-10-5 0,0 10 0 16,0-1 4-16,17-18 1 0,-17 19 0 0,0 0 0 15,0-19-1-15,0 18 3 0,0-18-4 0,16 10 2 16,-16-1-3-16,0 19-5 0,0-28 6 16,0 18 0-16,17-18-3 0,-17 19 4 0,0-19 0 15,0 19-4-15,0-19 4 0,16 18-4 16,-16-9 2-16,0 1-2 0,0-1 0 0,0 10-2 15,17-1 2-15,-17-18 2 0,0 19 1 16,0-1 0-16,0-18 16 0,0 19 2 0,16-10-2 16,-16 1-3-16,0-1 3 0,0 10-2 0,0-1-5 15,0-18-6-15,17 19 8 0,-17-19-2 16,0 18-2-16,0-8 0 0,33-1-2 0,-33 0 13 16,0 1-5-16,0-1-8 0,0 9-1 0,0 1-3 15,0-19-4-15,0 19 7 0,33-1-1 16,-33-18-5-16,0 19 1 0,0-10-2 0,0 0 0 15,0 1 2-15,0 8-2 0,0-18-3 0,33 19 4 16,-33-19-3-16,0 19 5 0,0-19 0 16,0 0 0-16,0 18 1 0,0-18 17 0,0 0 8 15,0 0-3-15,17 10-3 0,-17-10-2 0,0 0 1 16,16 0-5-16,-16 0-1 0,17 9-7 0,-17-9-5 16,16 0-2-16,1 0 1 0,-17 0 8 15,16 0-5-15,-16 0-3 0,17-9 4 0,-17 9-5 16,33 0 4-16,-33-10 4 0,0 10-6 0,33 0-4 15,-33 0 2-15,0-18-2 0,33 18-4 16,-33-19 2-16,0 19 10 0,17 0-4 0,-1-19-2 16,-16 19 6-16,17-18-3 0,-1 8 3 0,-16 1 1 15,17-9 5-15,-1 8-6 0,-16 10 2 16,17-18 3-16,-17-1-7 0,33 19 5 0,-33-19-11 16,0 1 6-16,0 9-2 0,33-10-1 0,-33 0-3 15,0 19 0-15,0-18 0 0,0-1 0 0,33 1 8 16,-33-1-10-16,0 0 7 0,0 10 6 15,17-10 2-15,-17 1-3 0,0 18 1 0,16-19 3 16,-16 1 2-16,0-1 6 0,17 0-1 16,-17 10-6-16,0-9 1 0,0-1-8 0,16 0 4 15,-16 19-6-15,0-18-3 0,0-10 4 0,0 9-7 16,0 1-4-16,0-1 6 0,17 0-1 16,-17 1 1-16,0-10-2 0,0 9 0 0,0 1 0 15,-17-1-2-15,17 0 2 0,0 1 0 0,0-19 4 16,-16 27-4-16,16-8-3 0,-17-19 11 15,1 18-14-15,16 0 3 0,-17 1 6 0,17 8 0 16,0-27-6-16,-33 19 1 0,33-1 6 16,-33 0 0-16,33-8-4 0,0 8 2 0,0 0-8 15,-33 1 7-15,33-10-1 0,-17 9 0 0,17 1 2 16,0-1 0-16,0 0 3 0,0 1-9 0,-16-10 4 16,16 9 0-16,0 1 5 0,0-1-8 0,0 0 7 15,0 19-4-15,0-18-4 0,0-10 4 16,0 19 3-16,0-10-2 0,0 10-1 0,0 9-7 15,0-19 5-15,-17 1 4 0,17 18-2 16,0-19 2-16,0 0 2 0,-16 10-7 0,16 0 3 16,0-1-4-16,-17-8 0 0,17 18 1 15,0-19 6-15,-16 19-2 0,16-18-6 0,-17-1 3 16,17 19 4-16,0-19-2 0,-33 10 0 0,33 0 7 16,0-1-11-16,-33 10 2 0,33-18 0 0,0 18 2 15,-33 0 0-15,33-19 0 0,-17 19 3 16,17 0-8-16,-16 0 5 0,16 0-2 0,-17 0 2 15,17 0 2-15,0 0-4 0,-16 0 2 16,16 0 3-16,0 0-6 0,-17 0 5 16,17 0-6-16,0 0 8 0,-16 0-10 15,16 0 3-15,-17 0 6 0,17 0 2 16,0 0-8-16,0 0 6 0,0 0-1 0,0 0-6 16,0 0 2-16,0 19 5 0,0-19-6 0,-33 0 3 15,33 0-3-15,0 18 7 16,0-18-8-16,0 0 7 15,0 0-5-15,0 10 3 0,-33-10-4 16,33 0 5-16,0 9 0 0,0-9 1 16,0 9-7-16,0-9 4 15,0 19 0-15,0-19-3 0,0 0 6 16,0 0-1-16,0 0 0 0,0 0-6 0,0 0 1 16,0 0 6-16,0 0-1 15,0 19 2-15,0-19-8 0,0 0 8 0,-33 0-9 16,33 0 5-16,0 0-2 0,0 0-2 15,0 0 6-15,0 0-4 16,0 18 2-16,0-18 3 0,0 0-7 16,0 0 2-16,0 0 4 0,0 0-5 15,0 0 6-15,0 19-1 16,0-19-8-16,0 0 0 0,0 0 4 16,0 0 3-16,0 0 1 0,0 0 0 0,0 0-5 15,0 0 6-15,0 0-1 16,0 0-7-16,0 0 8 0,33 0-3 15,-33 0-6-15,0 0 3 16,0 0 8-16,0 0-10 0,0 0 10 16,0 0-3-16,0 0 0 0,0 0-5 0,0 0 4 15,0 9-1-15,0-9-4 0,0 0 7 16,0 0-6-16,0 0 0 16,0 0 6-16,0 0-6 0,0 0 9 0,0 0-8 15,0 0 5-15,0 0-7 16,0 0 0-16,0 9 6 0,0-9-5 15,0 0 1 1,0 0 5-16,0 0-7 0,0 0 6 16,0 0 1-16,0 0-1 0,0 0-6 15,0 0 7-15,0 0-9 0,0 10 13 16,0-10-5-16,0 0 0 0,0 0-4 16,0 0-2-1,0 0 7-15,0 0-6 0,0 0 7 16,0 9-6-16,0-9-2 0,0 0 8 15,0 0-7-15,0 0 4 0,0 0 3 16,0 9-2-16,0-9-5 0,0 0-2 0,0 0 9 16,0 19-8-16,0-19-1 15,0 0 8-15,0 0 0 16,0 0-1 0,0 0-1-16,0 0-3 0,0 19 2 15,0-19-2-15,0 0 4 16,0 0 3-1,0 0-3-15,0 0-4 16,0 0-2-16,0 0 10 0,0 0-3 0,0 0-5 16,0 0 3-16,0 0-4 0,0 0 7 15,0 0-8-15,0 0 5 16,0 0 1-16,0 0-7 16,0 0 2-1,0 0 6-15,0 0-6 0,0 0 4 16,0 0-3 15,0 0 0-31,0 0 6 16,0 0-6 15,0 0 7-31,0 0-9 16,0 0 8-16,0 0-7 0,0 0 5 15,0 0-5 1,0 0 1-16,0 0 4 15,0 0-4-15,0 0-17 16,0 0-27-16,0 0-27 0,0 0-18 16,0 0-18-16,0 0 3 0,0 0-12 0,0 0-17 15,0 0-20-15,0 0-4 0,0 0 9 16,0 0 20-16,0 0 20 0,0 0-55 0</inkml:trace>
  <inkml:trace contextRef="#ctx0" brushRef="#br0" timeOffset="-112611.4">17859 6744 1 0,'0'0'1'0,"0"0"0"16,0 0 0-16,0 0-2 16,0 0 2-16,-16 0-1 15,16 0-2 1,0 0 1-16</inkml:trace>
  <inkml:trace contextRef="#ctx0" brushRef="#br0" timeOffset="-109645.96">29534 5293 64 0,'0'0'27'15,"0"0"-7"-15,0-19 0 0,-16 19 2 16,16 0-2-16,0-9-11 0,0 9-3 0,0 0-4 15,0 9 0-15,0-9 0 0,0 19 4 16,0-19 1-16,0 18-5 0,0 1 2 0,0 0 0 16,-17-19-3-16,17 18-1 0,0-9 2 0,0 10-1 15,-16 0-1-15,16-1 0 0,0 1 2 16,-17-19 0-16,17 18-8 0,-17-8-16 0,1-1-19 16,-1 0-10-16</inkml:trace>
  <inkml:trace contextRef="#ctx0" brushRef="#br0" timeOffset="-109114.82">29931 5107 49 0,'0'0'17'0,"0"0"-7"15,0 0-2-15,-17 0 0 0,1 0 2 0,16 0-2 16,-17 0-5-16,1 9 0 0,-1 0 1 16,1 1-4-16,16-1 5 0,-17 0 0 0,1 10-1 15,16-1-3-15,-17-18 3 0,17 19-2 0,0 0 0 16,0-19 0-16,0 9 0 0,0 0 0 16,0-9 6-16,0 9 5 0,0-9 4 0,0 0 12 15,0 10 16-15,0-10 9 0,0 0 13 16,17-10 1-16,-17 10-5 0,0-9-4 0,16 9-2 15,-16-9-9-15,0 0 5 0,17 9-3 0,-17-19-8 16,0 0-2-16,0 1-13 0,0-1-6 16,16-9-5-16,-16 10-2 0,0-1-1 15,0 0-5-15,0-27 3 0,0 18-1 0,0 0 7 16,0 10-1-16,0-29 26 0,0 19-10 16,-16 0-16-16,16 10 3 0,0-20 12 0,0 29-10 15,0-10-6-15,0 19-9 0,0 0-5 0,0-18-3 16,0 18-2-16,0 0 2 0,-17 0 2 15,17 18-2-15,0-8 2 0,0-1 0 0,17 19 0 16,-17-9-3-16,0-1 5 0,16 1-2 16,-16 9-2-16,17 9 2 0,-17-18-4 0,16-1 5 15,1 10 3-15,-1-9-2 0,1 18-1 0,0-19-1 16,-1 1 4-16,1 9-7 0,-17-9 5 16,16-1-32-16,1 19-50 0,-17-37-47 0,16 19-23 15,-16 0-28-15,17-10-11 0,-17-9 23 16,16 9-99-16</inkml:trace>
  <inkml:trace contextRef="#ctx0" brushRef="#br0" timeOffset="-107582.04">31138 4623 83 0,'0'-19'35'0,"-16"1"-17"16,16 18-1-16,0-19 6 0,0 19-1 15,0 0-11-15,0 0-6 0,0-18-2 16,0 18-1-16,16 0-2 0,-16 18 1 0,17-18-9 15,-17 0-16-15,0 19-16 0,16-19-13 16</inkml:trace>
  <inkml:trace contextRef="#ctx0" brushRef="#br0" timeOffset="-106750.39">30295 4967 79 0,'0'0'52'0,"0"0"-8"0,0 0-7 0,0 0-7 15,0 0-4-15,0 0-8 0,16 0-8 0,-16 0-8 16,0 0 0-16,0 0 2 0,0 19-4 16,0-19 0-16,0 9 0 0,0 0 3 15,0 1 8-15,0-1 0 0,0 19 4 16,17-28 7-16,-17 18 11 0,16-18 9 0,-16 19 9 16,17-19 10-16,-1 0 10 0,-16 0 6 15,17 19 0-15,0-19-1 0,-17 0 5 0,16-19 9 16,1 19 9-16,-17 0-4 0,16-19-22 0,-16 19-21 15,0 0-15-15,0-18-10 0,0 18-4 16,0-28 4-16,0 19-12 0,-16-1-6 0,16 1-5 16,0 0-6-16,-17-10 5 0,1 19-3 0,-1-18-4 15,0 18-18-15,1-19-18 0,-1 19-31 16,1-19-22-16,-17 19-20 0,16-9-36 0,1 9-31 16,-1 0-19-16,1 0 6 0,-1 0 24 15,1 0-82-15</inkml:trace>
  <inkml:trace contextRef="#ctx0" brushRef="#br0" timeOffset="-106200.28">30725 4874 75 0,'0'0'41'0,"16"0"-18"0,-16 0-9 15,0 0-1-15,0 0 0 0,0 0-2 16,0 9-2-16,0-9-3 0,0 0 1 0,17 10-1 15,-17-10-1-15,0 9-1 0,0 0 1 0,0-9-3 16,16 19-1-16,-16-19-1 16,0 0 4-16,0 0 7 15,0 0 15-15,0 0 17 0,0 0 22 0,0 0 19 16,0 0 17-16,0 0 17 0,0 0-23 0,0 0-44 16,17 0-23-16,-17-19-10 0,0 10 0 15,0 0 10-15,0-1 2 0,16 1-14 0,-16 0-4 16,0 9-8-16,17-19 0 0,-1 19-6 15,-16 0-1-15,0-18 1 0,0 18-2 16,17 0 1-16,-17 0-2 0,0 18 5 16,0-18 3-16,17 0-6 0,-17 19 5 0,0-19 1 15,16 9-3-15,-16 0 0 0,0 1 0 16,17-1-2-16,-17 0 8 16,0-9-8-16,0 0 10 0,0 19-7 15,0-19 1-15,0 0 1 0,0 0 1 16,0-19 2-16,0 19-4 0,0-9-2 0,16 9 2 15,-16-9-6-15,0 9 7 0,0-10-1 16,0 1-2-16,17 9 0 0,-17-9-3 0,0 9 3 16,16-19-4-16,-16 19 7 0,0 0-8 0,17-18 5 15,-17 18-5-15,16 0 3 16,-16 0-2-16,17 0 4 0,-17 0 0 16,16 0-3-16,-16 0 8 0,17 18-10 0,-17-18 8 15,16 0-6-15,-16 0 6 0,17 19-1 0,0-19-2 16,-17 9 1-16,16-9-8 0,-16 9-48 15,0 1-51-15,17-10-34 0,-17 0-37 16,0 9 1-16,16-9 22 0</inkml:trace>
  <inkml:trace contextRef="#ctx0" brushRef="#br0" timeOffset="-105601.04">31320 4772 52 0,'0'-10'35'0,"-16"10"-14"0,-1 0-7 0,17 0-5 16,-17 0-2-16,17 0-2 0,0 0-3 0,-16 0 6 16,16 10 0-16,0-10 0 0,-17 9-2 15,17 0-1-15,0 10 0 0,0-19-3 16,0 0 3-16,0 19-1 0,0-19-1 0,0 0 6 16,0 0 10-16,0 0 13 0,0 0 11 15,17 0 8-15,-17 0 2 0,0 0-1 0,0 0-8 16,16 0-3-16,-16 0-6 0,0 0-1 0,17 0-3 15,-17-19-10-15,0 19-6 0,17 0-8 16,-17 0-3-16,16 0 1 0,-16-19-8 16,17 19 5-16,-17 0-4 0,16-9 6 0,-16 9-7 15,17 0 3-15,-17 0-2 16,16 0-2-16,-16 9 7 0,17-9-5 16,-17 19 0-16,0-19 4 15,16 0 1-15,-16 0-3 0,17 0 2 0,-17 0-4 16,0 19 6-16,16-19-6 0,-16 0 4 0,0 0 0 15,0 0 1-15,17 0-2 0,-17 0 5 16,0 0 1-16,16 0 4 0,-16 0-4 0,0 0-5 16,17 0 0-16,-17-19 1 0,0 19 0 15,16 0 0-15,-16 0-5 0,0 0 2 0,17 0 6 16,-17 0 3-16,17-19-3 0,-17 19 1 16,16-9-4-16,-16 9 0 0,17-9-1 0,-1 9-4 15,1-10-2-15,-17 10 7 16,16 0-5-16,1 0 2 0,-1 0 0 15,-16 0-3-15,17 0 0 16,-17 0 7-16,0 0-7 0,16 0 0 0,-16 0 7 16,0 10-4-16,17-10-4 0,-17 0 9 15,0 9-5-15,0-9 2 0,0 0-1 16,16 9-1-16,-16-9-12 0,0 0-14 0,0 19-18 16,0-19-14-16,0 0 5 0,0 0-1 0,0 0 3 15,0 0-10-15,0 0-10 0,0-19-4 16,0 19 11-16,0-9 14 0,0 9 14 0,0-9 8 15,0-1-1-15,-16 10 2 0</inkml:trace>
  <inkml:trace contextRef="#ctx0" brushRef="#br0" timeOffset="-105451.43">31568 4549 5 0,'-16'-10'11'0,"16"10"5"0,0 0-3 15,0-9-5-15,0 9-4 0,0 0-1 16,0 9-2-16,0 1-1 15,0 8 0-15,0-18 0 0,0 19 0 16,0-19-7-16,0 18-11 0</inkml:trace>
  <inkml:trace contextRef="#ctx0" brushRef="#br0" timeOffset="-102919.38">23416 6762 12 0,'0'0'12'0,"0"0"2"0,0 0-4 0,0 0-5 16,0 0-3-16,0 0 0 0,0 0-1 0,0 0-4 31,0 0-4-31,0 0-9 16</inkml:trace>
  <inkml:trace contextRef="#ctx0" brushRef="#br0" timeOffset="-102070.96">23515 6669 24 0,'0'-9'19'15,"0"9"-2"-15,0 0 2 0,0-19 5 16,-17 19 4-16,17 0 6 0,0 0 3 0,0-18-1 16,0 18-5-16,0 0-4 0,0 0-10 0,0 0-6 15,0 0-9-15,0 0 0 0,0 0 0 16,0 0-1-16,0 18-1 0,0-18 3 0,17 19 2 15,-17-10 4-15,0 10 8 0,0 0 2 0,0 18 4 16,0-19-2-16,16 10-5 0,-16 9-1 16,0 1 0-16,17-1 11 0,-17 0-5 0,0 10-10 15,16-10 2-15,-16 9-1 0,17-8-5 16,-17 8-1-16,0-9-2 0,17 0-2 0,-17 1-2 16,16-1 4-16,-16-9-6 0,17 9 3 15,-17-18 1-15,0-1-2 0,16 10 2 0,-16-9-2 16,0-1 4-16,0-18-4 0,33 19 0 0,-33-19 3 15,0 9-22-15,0-9-34 0,-33 0-25 16,33 0-22-16,0 0-10 0,-16-9 11 0</inkml:trace>
  <inkml:trace contextRef="#ctx0" brushRef="#br0" timeOffset="-101370.75">23465 6697 30 0,'0'-18'20'16,"0"8"-1"-16,0 1 1 0,0-10 7 16,0 19-5-16,0-18-2 0,0 18 1 0,0-19-1 15,0 19-8-15,0-18-2 0,0 8-5 16,17 10-3-16,-1-9-2 0,1 0 1 0,-1-1 3 15,1 1-4-15,16 9 1 0,0 0-1 0,0 0-2 16,0-18 4-16,0 18 1 0,0 0 1 16,0-19-2-16,0 19 3 0,1 0 3 0,-18 0-3 15,17 0 2-15,-16-19 4 0,-1 19 2 16,1 0 3-16,-17 0 2 0,16 0-3 0,-16 0-4 16,0 0-6-16,0 0-2 0,0 0-2 0,0 0 2 15,0 0-5-15,0 0 3 0,0 19-1 16,0-19-4-16,-16 19 4 0,16-1 0 15,0-18-2-15,0 19 2 0,0-1 0 0,0 10 1 16,0-9-3-16,16-1 5 0,-16 10 2 0,17 0-2 16,-17 0-2-16,16 9 3 0,1-9 1 15,-1 9-2-15,1 1 1 0,0-1-4 0,-1-9 2 16,17 9 0-16,-33 0-2 0,0 0 0 16,17-9 0-16,-17 10 0 0,16-1 0 0,-16-9 0 15,0 9 0-15,0-19 0 0,0 10 0 0,0 0 0 16,0 0 0-16,0-9 3 0,0-1-5 15,-16 1 0-15,16-10 2 0,0 10 1 0,-17-10 2 16,17 19-1-16,0-28-2 0,0 19 5 0,-33-19-1 16,17 18-6-16,16-18 6 0,-17 0-4 15,0 19 3-15,1-19-3 0,-1 9 0 0,-16-9 4 16,17 10-3-16,-17-1-3 0,16-9 2 0,-16 9 2 16,17 0 1-16,-18-9-5 0,18 19 4 15,-17-19-5-15,0 0 3 0,0 0 1 0,16 0 0 16,-16 19 1-16,0-19-1 0,17 0-1 15,-18 0 0-15,18 0-2 0,-1 0 2 0,1 0 1 16,-1 0-1-16,1 0 0 0,-1 0 1 16,17 0 0-16,0 0-1 15,0 0 2-15,0 0-7 16,0 0-16 0,0 0-13-16,0 0-13 0,0 0-11 0,0 0-8 15,0-19 4-15,0 19 4 0</inkml:trace>
  <inkml:trace contextRef="#ctx0" brushRef="#br0" timeOffset="-98707.06">23201 6809 21 0,'0'-9'24'0,"0"9"-2"15,0-10-2-15,0 10 1 0,0-9 1 0,0 9-3 16,-17 0-1-16,17 0-3 0,0 0-3 15,0 0-2-15,0 0-4 0,-16 0-3 0,16 0-1 16,-17 0 1-16,17 0 4 0,-16 0 0 0,-1 0 0 16,-16 0-1-16,16 9 0 0,-16-9 0 15,0 10-1-15,17-1-1 0,-17-9 0 0,0 0-2 16,-1 9-2-16,1-9 1 0,0 0-1 16,0 9 0-16,0-9 0 0,17 0 2 0,-17 19-1 15,16-19-1-15,-16 0 0 0,16 0 0 0,17 0 1 16,-33 0-3-16,33 0-21 0,-33 0-12 15,33 0-10-15,-16 0-11 0,16 0-54 0</inkml:trace>
  <inkml:trace contextRef="#ctx0" brushRef="#br0" timeOffset="-98390.04">22556 6679 11 0,'0'0'12'0,"0"0"1"0,0 0-4 0,0 0-4 16,-17 0-1-16,17 0 1 0,0 9 0 0,0-9 1 15,-16 9 4-15,16 1-1 0,-17-10-2 16,1 18-2-16,16-18 0 0,-17 0-1 0,1 19 2 16,-1-19 2-16,17 0-2 0,-17 18 1 0,17-18-2 15,0 0 0-15,-33 0-2 0,33 0-1 16,0 0 0-16,0 19-2 0,0-19 2 0,-33 0-1 15,33 0 0-15,0 0 0 0,0 9-1 16,0-9 2-16,0 10-2 0,0-1 2 0,33 0 2 16,-33 0 0-16,0-9-2 0,0 19 1 15,33-19-1-15,-33 19-2 0,17-19 0 0,0 18 3 16,-1-18-3-16,17 0 0 0,-16 19-10 16,-1-19-19-16,1 0-14 0,-1 0-53 0</inkml:trace>
  <inkml:trace contextRef="#ctx0" brushRef="#br0" timeOffset="-97485.85">20059 6818 130 0,'0'-9'32'0,"0"0"-16"0,0-1 0 15,0 10 11-15,0-9-10 0,0 9 11 0,0 0 33 16,0 0-22-16,0 0-21 0,0 0-8 0,0 9-7 16,0 1 0-16,33-1 0 0,-33 9 0 15,0 1-3-15,0 0 1 0,0-1-1 0,16 1 2 16,-16 9 0-16,0-10-2 0,17 20 0 16,-17-20 3-16,0 1-5 0,0-19 2 0,0 18 0 15,16 1 2-15,-16 9-2 0,0-9-7 0,0-19-41 16,0 18-29-16,0 1-26 0</inkml:trace>
  <inkml:trace contextRef="#ctx0" brushRef="#br0" timeOffset="-97225.63">20406 6846 79 0,'0'-19'27'15,"0"10"-12"-15,0 9-8 0,-17-9-1 16,1 9-1-16,-1 0 1 0,1 0-1 0,-1 0 0 15,1 0 1-15,16 9 4 0,-33-9 3 0,33 9-3 16,-33 10-3-16,33-19-2 0,-17 19-2 16,1-19-3-16,16 18 0 0,-17-18 0 15,17 19 1-15,-17-19 0 0,17 0 3 16,0 0 5-16,17 9 10 0,-17-9 3 0,0 0-2 16,17 10-4-16,-1-1-6 0,-16-9-3 15,17 9-4-15,16-9 0 0,0 9-1 0,-33-9-2 16,16 19 0-16,17-19 0 0,-16 19-22 15,-1-19-37-15,18 0-28 0</inkml:trace>
  <inkml:trace contextRef="#ctx0" brushRef="#br0" timeOffset="-96572.66">20704 6948 56 0,'0'0'34'0,"0"-9"-16"0,0 0-3 15,0 0 9-15,0-1 0 0,0 1 2 0,33 9-2 16,-33-19-9-16,0 19-2 0,0-18 3 16,0 18 11-16,0-19 7 0,16 19-7 0,-16 0-9 15,0-19-4-15,0 19-4 0,0-9-2 16,-16 9-4-16,16-9-1 0,0 9 1 0,-33 0-6 16,33 0 4-16,-33 0-7 0,16 0 7 0,0 0-2 15,1 9 0-15,-1 0-2 0,1-9 3 16,16 19-1-16,-17-19-2 0,17 19 2 0,0-1 0 15,0-18 0-15,17 19-3 0,-1-19 5 16,1 9-2-16,-1 1 0 0,18-1 0 0,-1 0 0 16,0-9 0-16,-17 0 2 0,17 0-4 15,0 0 2-15,0 0-5 0,1-9 3 0,-1 9 2 16,-33-9 0-16,33-1-2 0,-33 1 0 0,16 9 4 16,1-19-5-16,-1 1 4 0,-16 18-1 15,17-19 4-15,-17 19-2 0,0-19-4 16,16 10 4-16,-16 0-1 0,0 0 1 0,0 9 1 15,0-10-2-15,0 10-4 16,0 10 1 0,0-10-1-16,17 9 5 15,-1-9 0-15,-16 9-2 0,34-9 0 16,-34 0 0-16,33 0 0 0,-33 0 0 0,33-9 0 16,-33 9 0-16,16-9 2 15,1 9-2-15,-17-10 0 0,16 1 2 0,1 9-2 16,-17-19 0-16,0 19 0 0,0-18 3 15,0-1-5-15,0 19 4 0,0 0 1 16,0-18 10-16,0 8-1 0,0 1 4 0,0 9 0 16,0 0-6-16,0 0-5 0,0 0-9 15,0 9 5-15,16 1-3 16,-16 8 3-16,0-18-1 0,0 19 0 0,17-1 2 16,-17 1-2-16,0 0 0 0,16-1 0 0,-16 10 0 15,0-9 0-15,0-1 0 0,-16 1 3 16,16-10-1-16,-17 10 1 0,1-1-1 15,-1 1-2-15,1 0-12 0,-17-1-27 0,33 1-29 16,-33-10-23-16,0 10-10 0,-1-10-80 16</inkml:trace>
  <inkml:trace contextRef="#ctx0" brushRef="#br0" timeOffset="-92361.82">18058 7125 16 0,'0'0'25'16,"0"0"-9"-16,0 0-8 0,0 0-4 15,0 0 0-15,0 0 7 0,0 0-1 0,0 0-3 16,0 0 0-16,0 0-1 0,0 0-2 0,0 0-2 15,0 0 0-15,0 0 4 0,0 0 4 16,0 0 0-16,0 0-4 0,0 0-4 0,0 0-1 16,0 0 4-16,0 0 2 0,0 0-1 15,0 0-1-15,0 0 2 0,0 0-2 0,0 0-3 16,0 0 0-16,0 0 0 0,0 0 0 16,0 0 0-16,0 0 0 0,0 0 0 15,0 0 0 1,0 0 0-16,0 0 1 0,0 0-2 0,0 0 2 15,0 0 0-15,0 0 2 0,0 0 0 16,0 0 4-16,0 0 1 0,16 0 2 0,-16 0-3 16,17 0-4-16,16 0 4 0,-33 0-6 15,0 0 0-15,33 0-2 0,0-18 1 0,-33 18-2 16,33 0 0-16,0 0 2 0,0 0-2 0,17-19 2 16,-17 19-4-16,0 0 5 0,-33 0-3 15,33 0 0-15,0-19-4 0,-16 19-12 0,16 0-16 16,0 0-14-16,0 0-10 0,-33-9-8 15</inkml:trace>
  <inkml:trace contextRef="#ctx0" brushRef="#br0" timeOffset="-91196.02">16834 9488 7 0,'0'0'6'0,"33"0"3"0,-33 0 1 0,0-19-4 16,0 19-2-16,0 0-2 0,0-9-2 16,0 9 1-1,33 0-1-15,-33-9 2 0,0 9 2 16,0 0 0-16,0 0 0 0,0-10 0 0,0 10 1 15,0 0 1-15,0-9 0 0,33 9 1 0,-33-9 0 16,0 9 1-16,0-10 2 0,0 1-1 16,0 9 0-16,17 0-2 0,-17-19 2 0,16 19 1 15,-16-18 3-15,17-1-1 0,-17 10 2 16,16-10-3-16,1 10 14 0,-17-10-9 0,33 10-10 16,-33-28-2-16,33 18 4 0,-33-9 8 0,33 1 1 15,-33-1-2-15,33 9-4 0,-16-37-4 16,16 28-5-16,0-28-1 0,0 1 2 0,0 8-3 15,17-18 0-15,-17-9 1 0,16 9-1 16,1-19 0-16,16 9-2 0,-33 1 2 0,33-10 1 16,-16 19 0-16,16-9-1 0,-33 9 0 0,17 9 3 15,16 9-3-15,-33 1-2 0,0 9 5 16,0-1-5-16,0 1 2 0,0 9-2 0,-16 10 2 16,16-20 0-16,0 20 2 0,-33-10-2 0,33 0 2 15,-33 19-2-15,17-10-2 0,-1 1 5 16,1-1-6-16,-1-9 3 0,1 19 0 15,-1-10 0-15,1 10 0 0,16-10 1 0,-33 1-1 16,0 18-2-16,33-19 2 0,-33 0 0 0,0 10 1 16,0 0 1-16,33-10-2 0,-33 10-4 15,0 9 4-15,17-19 0 0,-17 1 0 0,16 18 1 16,-16-19-3-16,17 19 2 0,-17 0 3 16,16 0-5-16,-16-18 2 0,0 18-2 15,0 0 3-15,0 0-3 16,0 0-1-16,0 0-2 15,0 0-3-15,0 0-6 0,0 18-8 16,0-18-6-16,0 0-8 0,-16 0-12 16,16 19-1-16,0-19 1 0</inkml:trace>
  <inkml:trace contextRef="#ctx0" brushRef="#br0" timeOffset="-84435.91">24623 6260 13 0,'0'0'9'0,"0"0"-1"0,0 0 0 15,-17 0-1-15,17 0-1 0,0 0 0 16,0 19 0-16,0-19 1 0,0 18 1 0,0-18 2 15,0 19 0-15,-16-1 1 0,16 10-3 16,0-9 1-16,0 0 6 0,0-1 2 0,0 1 2 16,0 9-3-16,-17 9-3 0,17-18 3 0,0 8 1 15,0 11 6-15,-16-1 10 0,16 0-4 16,0 0-8-16,-17 10 2 0,17-1-4 0,0 10-6 16,0 0 3-16,-33-19 8 0,33 28 11 15,0-9-6-15,-33 9-1 0,16-9-10 0,1 9-3 16,16 0-7-16,-17 10 2 0,1 8 3 0,-1-18 2 15,1 10-3-15,-1 9 5 0,17-10 3 16,-16 10 7-16,-1-1 2 0,17-8-9 0,-49 9 0 16,32-1 3-16,0 1-5 0,-16 9 2 15,17 0-7-15,-17 19 1 0,16-29 8 0,-16 20-1 16,0-1-5-16,0 10-3 0,0-1-6 0,0 1-2 16,0-1 4-16,0 10 4 0,16-9 3 15,-32 9 2-15,15 0-5 0,-15 9-8 0,16 0 2 16,0 1-2-16,16-1 6 0,-32 0 4 0,-1 9 2 15,17 1 5-15,0-10-5 0,-17 0 2 16,17 1 1-16,0 8 2 0,-17 1-12 0,17-10 5 16,0 19-5-16,0-28 0 0,0 18-6 15,0-18 2-15,-16 9-1 0,32-9-1 0,-16 10 3 0,16-11-1 16,-16 1-6-16,-16 0 6 0,32 10-9 16,-16-11 6-16,17 1-2 0,-1-9-1 0,0 0 3 15,1-10-8-15,-1-9 2 0,17 0 6 0,-33-9-3 16,33-10-3-16,0 1 5 0,0-20-2 15,0 1 2-15,0-9-1 0,0-1-1 0,0-9 0 16,0-18-5-16,0 0-16 0,0-1 4 0,0-9 5 16,0-18 13-1,33 0 5-15,-33 0-2 0,0 9 4 16,0-19-1-16,0 0-4 0,0 1-5 0,0-1 5 16,0 1-6-16,0 8 1 0,0-8 4 0,0 18-2 15,0-19 2-15,0 0-14 0,0 1-12 0,0 9-9 16,0-1-16-16,0-8-9 0,0 8-11 0,0 1-10 15,0 0-10-15,-33-10-14 0,33 19-10 16,0-28-3-16,0 19 1 0,0-10 12 0,0 10 14 16,0 0 18-16</inkml:trace>
  <inkml:trace contextRef="#ctx0" brushRef="#br0" timeOffset="-83769.92">22208 14511 190 0,'-33'-19'69'0,"0"1"-36"0,0 8-17 16,0 1-6-16,0 9-5 0,0 0 8 15,16 0-7-15,-16 9 1 0,-16 1-3 0,16-1 4 16,16 19-1-16,-16-19 1 0,17 10-4 0,16-1 3 16,-17 1-1-16,17 9-1 0,17 0 11 15,-17-10 2-15,16 1 2 0,17-1 8 0,-16 1-3 16,16 0 0-16,16 9-7 0,-16-28-4 15,-33 18-1-15,34-9-1 0,-18 1 5 0,1-1 5 16,-1 0 0-16,1 1 4 0,-17-1-1 0,0 0-14 16,0 1-1-16,0-10-5 0,-17 9-3 0,1-9-6 15,16 0-21-15,-17-9-34 0,1 9-23 16,-1-19-26-16,0 10-15 0,17-10 5 0,0 0 21 16</inkml:trace>
  <inkml:trace contextRef="#ctx0" brushRef="#br0" timeOffset="-83337.48">22142 14567 63 0,'33'0'61'0,"-33"0"-29"0,33-10-15 0,-33 10-3 15,0 0 21-15,0 0 22 0,0 10 0 0,0-10-5 16,0 9-8-16,0 0 12 0,0 0 8 0,0-9 4 16,0 10-15-16,0-1-29 0,0 10-7 15,0-19-10-15,0 0-4 0,0 0 11 0,0 0 3 16,0 0 19-16,0 0 19 0,0 0-6 0,0 0-16 15,0 0-11-15,0-19-11 0,17 10-2 0,-17-1-9 16,0 1 0-16,17 0 2 16,-17 9-4-16,0 0-2 0,16 0 4 0,-16 0-2 15,0 0 5-15,17 0-7 0,-1 9 2 16,-16-9 3-16,0 9-3 0,17 1 4 16,-17-10 0-16,0 9-6 0,16-9 10 0,-16 19-6 15,17-19 4-15,-17 0-3 16,16 0 2-16,-16-19 0 0,33 10-1 15,-33-1 0-15,0 1 0 0,0 0 5 16,33 0 4-16,-33-1-9 0,0 1 7 0,17 0-2 16,-17-1-4-16,0 10-1 0,17 0-2 15,-1 0-3-15,-16 0 5 0,0 0 1 0,17 0-3 16,-1 10 0-16,-16-10 2 16,17 9 0-16,-17-9 0 0,0 9-4 0,16 1 2 15,-16-10-2-15,0 0-30 16,0 0-48-16,0 0-30 0,0 0-32 0,0 0-21 15,0-10 4-15,0 1 24 0,-16 0-66 0</inkml:trace>
  <inkml:trace contextRef="#ctx0" brushRef="#br0" timeOffset="-82355.01">22423 14288 28 0,'0'-19'27'16,"0"19"-10"-16,-33 0-6 0,33-19-6 0,0 19-3 15,0-9 0-15,0 9 0 0,0-9-2 0,33 9 0 16,-33 0-2-16,17 0 2 15,0 0-2-15,-1 9-1 0,17-9 3 0,-16 9 0 16,-1 10 0-16,-16-19 0 0,17 19 3 16,-1-19 5-16,17 9 7 0,-33 9 9 0,0-8 6 15,0 8 3-15,33-8 1 0,-33 8 1 0,0 1 2 16,0-10-3-16,0 10-2 0,0-1-8 16,0 1-5-16,0 0-5 0,0-10-7 0,0 19 1 15,0-28-5-15,0 9 7 0,0-9 12 16,0 0 15-16,0 9 4 0,0-9 4 0,0-9-23 15,0 9-7-15,0-9-6 0,0 9-5 0,0-19-4 16,0 1 5-16,0-1-7 0,0 0 2 16,0 1 1-16,0 8 2 0,0 1-3 0,0 0 4 15,0 9-6-15,0-19 3 0,0 19-3 0,0-9 0 16,0 9-1-16,17 0 0 0,-17 0 1 16,0 9 2-16,16 10 3 15,-16-19-3-15,0 9 0 0,17 0-2 0,-17 1 5 16,0-1-3-16,17 10 0 0,-17-10-2 15,0 10 2-15,16-10-4 0,-16 19 8 0,0-10-6 16,17 1 3-16,-17 0-1 0,0 8 1 0,0 11-1 16,0-29 0-16,0 19-4 0,0 0 6 15,0-10-2-15,0 20 2 0,0-20-2 0,0 1-3 16,0 9 3-16,0-10 1 0,16 1-1 0,-16 0 0 16,0-1-3-16,0 1 3 0,0-10-2 15,0 0 5-15,0 1-3 0,0-1 0 0,0-9-4 16,0 0-4-1,0-9-5-15,0-1-3 0,0 1-3 0,0-10-5 16,0 1 9-16,0-10 2 0,0 0 5 0,0 0 5 16,0-9 3-16,0 0 1 0,0-1-3 15,0 1 2-15,0 0 0 0,0 0 1 0,-16 9 1 16,16 0-2-16,0 0-3 0,0 10 7 16,0-1-4-16,0 0 0 0,0 1 2 0,0 8-4 15,0 1 2-15,0 0 0 0,0-10-2 0,16 10 4 16,-16 0 0-16,0-1-2 0,17 10-2 0,-17-9-1 15,16 0 3-15,-16 9 3 0,33-10-6 16,-33 10 4-16,33 0-1 0,-33 0-2 16,0 0 0-16,17 0 3 0,-1 0-1 15,-16 10 0-15,17-10 1 16,-17-10 1-16,0 1-2 16,0 0-2-16,17 0 2 0,-17 9-4 15,0-19 6-15,0 19 0 0,0-28-5 16,0 19 5-16,-17-10-2 0,17 10 0 0,0-10 1 15,-17 10 0-15,17 0 1 0,0 9-2 0,-16-19 2 16,16 19 5-16,0 0 1 0,0-19-3 0,-17 19-3 16,17 0 2-1,0 19-4-15,0-19-2 0,0 19 0 16,0-19 3-16,0 9-1 0,17 0 0 0,-17 0 1 16,16 1-1-16,1-1-2 0,-17 0 0 15,17 1 2-15,-1-1 0 0,1-9 2 0,-1 9-2 16,-16-9-2-16,17 19 2 0,-1-19 2 0,17 0-2 15,-33 0 2-15,0 0-2 0,0-19 2 16,33 10-5-16,-33 0 3 0,0 9 0 0,0-10 0 16,0 1 0-16,17 0 1 0,-17 9 4 0,0-10 0 15,0 10 4-15,0 0-6 0,0 0-5 16,0 0 3 0,16 10-5-16,-16-10 8 15,0 0-8-15,17 0-13 16,-17 0-32-16,17 0-28 0,-17 0-34 0,16 0-4 15,-16-10-81-15</inkml:trace>
  <inkml:trace contextRef="#ctx0" brushRef="#br0" timeOffset="-80406.02">24722 6279 21 0,'0'0'25'0,"0"0"-8"0,0 0-2 16,0 0-3-16,0 0 1 0,0-19 0 15,0 19 1-15,-33 0 2 0,33 0-4 0,0 0-3 16,0 0-3-16,0 0-2 0,0 0-2 0,0 0 0 16,-17 0 0-16,17 19-2 15,0-19 4-15,-16 0-2 0,16 18 3 16,0-18-1-16,-17 19-2 0,17-10 2 0,-16 10 2 15,16-1 0-15,0 1 4 0,-17 0 1 0,17 9-3 16,-16-1 2-16,16 1-3 0,0 10-1 16,-17-20-1-16,17 19 2 0,0 10 1 0,-16-10-1 15,16-9 3-15,0 28-1 0,0-19 0 16,0 0-2-16,0 10 1 0,0 9-2 0,0-10 6 16,0 10 0-16,0-10 3 0,0 10-1 0,16-9 1 15,-16 8-1-15,0 1-1 0,17 9 1 16,-1-27 0-16,-16 27-2 0,17-19 5 0,-17 29-4 15,16-29-3-15,-16 29 4 0,0-29 0 16,0 28-1-16,0-18 0 0,0 9-2 0,0 1 2 16,0 8-1-16,-16-18-4 0,16 9 6 0,0 19 8 15,-17-19-3-15,17 9-1 0,-16 1-7 16,16-1 2-16,0 19-2 0,-17-28 0 0,17 19-1 16,0 9-4-16,-16-19 7 0,16 10-2 15,0 18 5-15,0-18-4 0,-17 0 1 0,17 9 8 16,0 9 4-16,0-18 2 0,0 18 0 0,0-9 15 15,0 9-1-15,0-9-10 0,0 19-7 0,0-28-10 16,0 9-2-16,0 9 4 0,0 0-7 16,0 1-2-16,0-1 3 0,0 0 3 0,0 1-1 15,0-1 2-15,17 0-11 0,-17 1 4 0,0-1-4 16,16 10-2-16,1-10 3 0,-17 0-4 16,16 1 5-16,1-10-5 0,-1 9 0 0,-16 0 2 15,17 0-2-15,16 1 2 0,0-10-2 0,-33 0 3 16,33 0 0-16,-16-9-3 0,-1 9 0 15,1 0-2-15,16-10 2 0,-17 10 0 0,17-9 2 16,-16 0-1-16,16-1-1 0,0 1-2 0,-33-9 5 16,17-1-5-16,-1-18 0 0,1 9 2 0,-1-9 0 15,1-10 0-15,-1 1-6 0,1-1 6 16,-1 1 5-16,-16-29-4 0,17 10-5 0,-17 0 4 16,33 0 2-16,-33-9-2 0,0-19 0 0,0 9 7 15,0-9-12-15,0 9 12 0,0-9-2 16,0 0-7-1,0 0 9-15,0 0-9 0,0 0 5 16,0 0 2-16,0 0-7 0,0 0-1 16,0 0 1-16,0-9 2 15,0 9 3-15,0 0 3 0,0-9-8 16,0 9-1-16,0 0 3 16,0-19-3-16,0 19 3 15,0 0 3-15,0 0-5 0,0-18 5 16,33 8-11-16,-33 10 5 0,0 0-2 15,0 0-1-15,0 0-13 0,0-9-13 0,0 9-11 16,0 0 1-16,0 0-13 0,0 0-1 16,0 0-8-16,0 0-9 0,0 0-8 0,0-9-16 15,0 9-4-15,0 0 0 0,0 0 4 0,0-10 6 16,0 10 11-16,0 0 13 0</inkml:trace>
  <inkml:trace contextRef="#ctx0" brushRef="#br0" timeOffset="-77008.58">22754 14957 2 0,'0'0'2'0,"0"0"-3"31,0 0 2-31,0 0-2 16,0 0-1-1</inkml:trace>
  <inkml:trace contextRef="#ctx0" brushRef="#br0" timeOffset="-73660.99">23283 13757 60 0,'0'-18'23'0,"0"8"-12"0,0 1-5 0,0 0 11 16,0-1 0-16,0 10 0 0,0-9-5 0,-33 9-1 15,33-9-3-15,0 9 0 0,0 0 0 16,-33 0-4-16,33 0-2 0,-16 0 0 0,16 0 1 16,-17 0-1-16,1 0 0 0,-1 9 1 15,17-9 2-15,-33 9-1 0,16 1 0 0,1-1 1 16,-1-9 3-16,-16 9 4 0,33 1-3 0,-49-1 0 16,16 0-1-16,16 1-3 0,-16 8 1 15,0-18 3-15,16 19-1 0,-16-10-2 16,-33 10-1-16,33-10-5 0,-17 10 6 0,17-1 0 15,-33-8-1-15,17 8-2 0,-1 1 2 0,0-1-4 16,-16 1 0-16,17 0-1 0,-1-10 0 16,0 9 2-16,17 1 0 0,-33 0 1 0,17-10-3 15,-1 10-2-15,0-10 5 0,1 0-5 16,-1 10 2-16,17-10 1 0,-16 0-1 0,15 10 0 16,-15 0 0-16,16-19 0 0,-17 9 0 15,17 0 0-15,-17 0 0 0,17 1 0 0,0-1 0 16,0 0 0-16,0 1 0 0,0-1 0 0,17 0 1 15,-18 10-1-15,1-19 0 0,0 19 0 16,17-19 0-16,-1 9-2 0,1 9 2 0,-17-8 0 16,33-1 0-16,0 0 0 0,-33 1 2 0,33-1-2 15,-33 0 0-15,33 10 0 0,0-19 0 16,0 0 1-16,-34 9 0 0,34-9 7 16,0 9 1-16,0-9 4 0,0 0 4 15,-16 0 1-15,16 0-1 0,0 0 0 0,0 0 1 16,0 0-3-16,0 0 2 0,0 0-6 0,0 0 0 15,0 0-3-15,0 0-2 0,0 0-2 16,16 10-8 0,-16-10 6-1,0 0 1-15,0 9-5 0,34-9 0 0,-34 9 2 16,0 1 0-16,0-1 0 0,33 0 1 16,-33 1-1-16,0 8 2 0,33 1-2 0,-33-1 0 15,16 10 0-15,1-9 3 0,-1 9-5 16,1 9 2-16,-1-9 1 0,1 9 0 0,-1-9-1 15,17 9 2-15,-33 0-2 0,0-9 0 0,34 10 2 16,-34-1 1-16,16-9-2 0,-16 9 1 16,17-9-2-16,-1 9 2 0,1-9 6 0,-17 0-6 15,16 0 2-15,-16-10-4 0,17 10 0 0,-17-9 4 16,16-1-4-16,-16 10-2 0,17-18 2 16,-17-1 0-16,16 9 5 0,-16-8 2 15,33-1 6-15,-33-9 10 0,0 0 4 16,0 0 12-16,0 0 3 0,34 0-7 0,-34-9-9 15,0-1-10-15,16 1-11 0,17-9-1 0,-16 8-2 16,16-8-2-16,0-1 3 0,16 0-1 16,-15 1-2-16,-18-10 2 0,34 9-2 0,-17 1 0 15,16-1 0-15,17 1-2 0,-32 8 2 16,15-8 2-16,17-1-1 0,0 0-1 0,-32 19-2 16,32-27 5-16,-17 17 0 0,17 1-6 0,-32 0 3 15,-1-1-3-15,16 1 1 0,17 0 6 16,-33-1-4-16,-16 10-2 0,33-9 2 0,-17 9 0 15,0-9 0-15,16 9 0 0,-16-9 1 0,-16 9-1 16,16 0 0-16,0 0 1 0,0-19-3 16,0 19-1-16,0-9 4 0,0 9-1 0,-16-10 0 15,16 1 0-15,0 0 0 0,0 9 1 0,0-19-4 16,0 10 5-16,0-1-2 0,-16-8 0 16,-1 9 0-16,17-10 0 0,1 10-2 0,-18-10 2 15,1 0 3-15,32 10-3 0,-49-9-3 16,17-1 6-16,-1 10-3 0,1-19 2 0,-17 9-1 15,16-9-1-15,-16 10 0 0,17-1-2 0,-17-9 5 16,0 10-1-16,0-10 2 0,0 0-1 16,0 0-6-16,0 0 3 0,-17 9 0 0,17-9 2 15,-16 1-1-15,16 8 0 0,-17-18 1 16,1 9-2-16,-1-9 4 0,17 18-4 0,-33-18 0 16,17 9 0-16,-17 0 2 0,16 0-2 0,0-9 0 15,-16 9-3-15,17 0 3 0,-1 0 1 16,17-9 2-16,-33 9-7 0,0 0 5 0,17 0 1 15,-1 0-2-15,1 10 3 0,-1-1-5 16,17 0 2-16,-16 1 0 0,-1-1 0 0,17 1-2 16,-17 8 2-16,17 1-23 0,-16 9-27 0,16-9-17 15,0 9-17-15,0 0-26 0,0-10-16 16,0 10-1-16,0 0 14 0</inkml:trace>
  <inkml:trace contextRef="#ctx0" brushRef="#br0" timeOffset="-71747.38">24871 14046 76 0,'0'-19'90'16,"-17"19"-23"-16,1-19-32 0,-1 1-12 15,1 9 5-15,-1 9 20 0,17-10 19 0,-16 10-3 16,-1-9-18-16,17 9-19 0,0 0-7 0,0 9-1 16,0-9 0-16,0 10 2 0,0 8-3 15,0-9-5-15,0 10 5 0,17 9 3 0,-1-9 1 16,1 8 1-16,-1 1-9 0,1 10 15 0,-1-11 2 15,17 1-15-15,-16 0-7 0,16 10-1 0,-33-20-6 16,33 19-2-16,-33-9 3 0,17 0 1 16,-1 0-8-16,1-9 1 0,-17 9 6 0,16-10-5 15,-16 1 3-15,0-1-7 0,0-8-13 16,0-1-25-16,0 0-19 0,0 1-12 0,-16-10-9 16,16 9-6-16,0-9-8 0,-17-9 3 0,17-1 2 15,-16 1 13-15,16-10-42 0</inkml:trace>
  <inkml:trace contextRef="#ctx0" brushRef="#br0" timeOffset="-71128.93">24854 14083 44 0,'-16'-9'32'0,"16"-1"-11"0,-17 1-8 0,17 0 1 0,0 9 1 16,-16-19 0-16,16 19-4 0,0 0-3 15,0-19-1-15,16 10 4 0,-16 9-1 0,17-9 1 16,-1 0-6-16,1-1-1 0,-1 1-2 15,34 0 2-15,-17-1-4 0,-16 1 0 0,16 0 0 16,16-10 0-16,1 1 0 0,16-1-2 0,-33 0 2 16,33 1 1-16,17-1-1 0,-50 10 2 15,50-28-2-15,-17 18 0 0,0-9 0 16,0 0-3-16,0 19 4 0,0-28-1 0,-16 9 2 16,0 0-2-16,16 9 1 0,-33-9-3 0,16 10 3 15,1-10 4-15,-17 9 1 0,17 1 5 0,-17-1 0 16,0 0 2-16,-17 10 3 0,18 0-3 15,-18 0-1-15,17-1 0 0,-16 1 3 0,-1 0-2 16,-16 9-1-16,17 0-3 0,16 0 5 0,-33 0-1 16,0 0 2-16,0 0 26 0,16 9-11 0,-16-9-13 15,0 9-8-15,17-9-3 0,-17 10 13 16,16-1 11-16,-16 0-3 0,17 19-4 0,-17-28-10 16,16 19-7-16,1-10-3 0,0 10 8 15,-17-1 16-15,16 1-7 0,1 18-8 0,-1-28-7 16,34 10-3-16,-50 9 1 0,16-10-3 0,1 1 4 15,-1 9-4-15,1-10 2 0,-1 1-2 0,1 0 0 16,0 9 0-16,-1-10-2 0,1 1 7 16,-1-10-7-16,-16 10 4 0,17-10 1 0,-17 10-3 15,0-10 16-15,0 0-4 0,0 19-2 0,0-28-1 16,-17 19-4-16,1-10 0 0,-1 0-1 16,1 1-4-16,-1 8 0 0,-16-8 0 0,0 8 0 15,0 10-2-15,0-28 6 0,-17 19-4 16,0-1 0-16,1 1 1 0,16-10-1 0,-50 10 5 15,34-1-5-15,-18 1 0 0,1 0 0 0,0-1-2 16,0 1 2-16,-17 9 0 0,17-10-3 0,0 1 3 16,0 0 0-16,-17-10 0 0,34 9 0 15,-1-8 0-15,-16 8-5 0,0-8 0 0,33-1-18 16,-17 19-18-16,17-28-16 0,0 0-16 0,0 0-9 16,16 0-12-16,1 0-5 0,-1 0 5 0,1 0 12 15,-1 0 17-15</inkml:trace>
  <inkml:trace contextRef="#ctx0" brushRef="#br0" timeOffset="-69731.98">25367 14167 85 0,'0'0'42'0,"0"0"-20"16,0 0-9-16,0 0-5 0,0 0 0 0,0 0-4 15,0 0-1-15,0 0-1 16,0 0 0-16,0 0-1 0,0 0 2 16,0 9-3-1,0 0-2-15,33-9-3 0,-33 9-15 16,0 1-11-16,0-10-12 0,0 9-46 0</inkml:trace>
  <inkml:trace contextRef="#ctx0" brushRef="#br0" timeOffset="-69516.08">25830 14064 92 0,'0'-9'57'0,"0"9"-30"0,-17-9-12 15,17 9-10-15,-16 0-3 0,16 0 2 0,0 0-1 16,0-19-6-16,0 19-9 0,0 0-4 0,0 0-2 16,0 0-4-16,0 0-11 0,0 0-9 15</inkml:trace>
  <inkml:trace contextRef="#ctx0" brushRef="#br0" timeOffset="-69282.89">26243 13888 113 0,'0'0'43'0,"0"-10"-18"15,0 1-14-15,17 9-8 0,-17-9 2 16,0-1-5-16,0 10 2 0,16-9-2 0,-16 0 0 16,0-1-4-16,17 10-9 15,-17 0-12-15,0 0-10 0,0 0-9 0,-17 0-36 16</inkml:trace>
  <inkml:trace contextRef="#ctx0" brushRef="#br0" timeOffset="-68565.5">25102 14111 59 0,'0'-10'63'0,"0"1"-17"16,0 9-16-16,0-9 0 0,0 9 15 0,0-9 12 15,0 9-2-15,0 0-15 0,0 0-22 16,-16 0-6-16,16 0-5 0,0 0-5 0,0 9-1 16,-17-9 2-16,17 9 0 0,0 10-3 0,-16-10 3 15,16 0 4-15,0 10 3 0,0 0-5 16,-17-19 1-16,17 18 1 0,0-9-1 0,17 1-3 16,-17-1 0-16,0 0-3 0,16 1 3 0,-16-1-1 15,0 0 3-15,17-9-5 0,-1 0 0 16,-16 0 2-16,17 0-2 0,16 0 0 0,-33 0 0 15,33 0-10-15,-33-9-28 0,17 0-13 0,-17 9-9 16,16-10-7-16,1 1-2 0,-17 0 9 16,16-1 6-16,-16 1 10 0,17-9 9 0</inkml:trace>
  <inkml:trace contextRef="#ctx0" brushRef="#br0" timeOffset="-68283.9">25268 14074 23 0,'0'0'30'0,"0"0"-4"0,0 9-4 16,0-9-5-16,-17 0 0 0,17 9 2 0,0 0 3 15,0 1-1-15,0-1 0 0,17 0-1 16,-17 10 1-16,0-19 2 0,0 19 0 0,16-19-5 16,-16 9-3-16,17-9-7 0,-1 9 1 0,-16 0 5 15,17-9 0-15,16 0-5 0,-33 0-7 16,33 0 4-16,-33 0-4 0,0 0-4 0,17-9 5 16,-1 0 0-16,-16 0 0 15,17 9 3-15,-17 0 4 0,0-19 4 0,0 19-1 16,0-19 5-16,-17 10-4 0,17 9-4 0,-16-9-5 15,-1-1-5-15,17 1 4 0,-33 9-4 0,33 0 3 16,-33-9-1-16,16 9-5 0,1 0 1 16,-17 0 5-16,16 9-7 0,1-9 2 0,-1 0-14 15,1 0-18-15,-1 9-18 0,17-9-12 16,0 0-14-16,0 0-3 0,0 10 6 0</inkml:trace>
  <inkml:trace contextRef="#ctx0" brushRef="#br0" timeOffset="-67698.61">25466 14046 54 0,'0'0'53'0,"0"0"-25"15,0 0-14-15,-16 0-6 0,16 0-4 0,0 9 0 16,16-9-1-16,-16 9-1 0,0-9 3 15,17 10 2-15,-17-10 1 0,16 9 0 0,1 0-3 16,-17 0-5-16,16-9 4 0,-16 10 0 0,0-10-2 16,0 9 3-16,17-9-5 0,-17 0 8 15,0 0 17-15,0 0 11 0,0 0 2 0,0 0 1 16,0 0-10-16,0 0-17 0,0 0-1 0,0-9 3 16,0 9 4-16,0-10-2 0,0 1-3 15,0 0 2-15,0 0 2 0,0-1-8 0,0 1-2 16,33 0-7-16,-33 9 3 0,0 0 5 0,0 0-4 15,0 0 2-15,0-19-3 0,0 19-5 16,16 0 7-16,-16 19 1 0,0-19-4 16,17 0 2-16,-17 0-1 0,0 9-3 15,17 0 5-15,-17 1-2 0,16-1-6 16,-16 0 6-16,0 0 0 16,0-9-1-16,0 0 3 15,0 0-7-15,0 0 4 0,0-9 1 16,17 0-3-16,-17 0 0 0,0-1 2 15,0 1-4-15,0 0 2 0,0-10 0 16,16 0 1-16,-16 1-3 0,0 9 2 0,0-1 0 16,17 1 0-16,-17 0 1 0,0-1-6 15,0 10 8-15,16 10-3 0,-16-10 2 16,0 9-2-16,17-9 4 0,-17 9 0 16,0 1 0-16,0-1-7 0,16 0 1 0,-16 0 2 15,0 10 0-15,17-19-2 0,-17 19 4 16,0-19 0-16,0 9 0 0,0-9-10 0,33 9-22 15,-33-9-30-15,0 10-19 0,0-10-22 16,0 0-5-16,0 0 12 0</inkml:trace>
  <inkml:trace contextRef="#ctx0" brushRef="#br0" timeOffset="-64852.63">25813 13878 122 0,'0'0'125'0,"-16"-9"-49"15,16 0-37-15,0 9-17 0,0-10 21 16,0 1 38-16,0 9 16 0,0 0-6 0,0-9-27 16,0 9-27-16,0 0-20 0,0 9-10 15,0-9 14-15,0 0 16 0,16 9 11 0,1 10 5 16,-17-10-7-16,16 19-7 0,1-9 0 16,0-1 1-16,-1 10-2 0,1 0-16 0,-1 0-13 15,-16 0 3-15,17 0-7 0,-1 0-7 0,1 9 5 16,16-9-2-16,-33 0 0 0,0 0-4 0,0-10 3 15,0 20-33-15,0-20-41 0,0 1-14 16,0-1-12-16,0 1-11 0,0-10-10 0,0 10-5 16,0-19 5-16,0 9 8 0,0-9 13 15,-33 0 22-15,33-9 25 0,-17 9 17 0,17-19 13 16,0 1 10-16,-16-1 7 0,16 0 3 0,0-8 3 16,-17 8 6-16,17-28 6 0,0 10 1 15,0 0 3-15,0-10 3 0,0 10 8 0,0 0 8 16,0 0 3-16,0 9-6 0,17 0-11 15,-17 0-3-15,16 10 4 0,-16 8 13 0,17 1-1 16,16 0 1-16,-33-1-14 0,0 10-7 0,16 0 5 16,1 10 6-16,-1-10 6 0,1 9-13 0,0 10-2 15,-1-1-1-15,-16 1-5 0,0-19-2 16,17 18 1-16,-17 1-6 0,0-10 2 0,-17 10-1 16,17-1-4-16,-16 1 3 0,-1-19-6 15,0 19 3-15,1-10-11 0,-1-9-29 0,1 9-24 16,16-9-24-16,-33 0-14 0,33 0 4 0,-17 0 14 15</inkml:trace>
  <inkml:trace contextRef="#ctx0" brushRef="#br0" timeOffset="-64353.8">26095 13822 86 0,'16'10'45'0,"-16"-10"-21"15,0 9-13-15,0 0 5 0,17-9 17 0,-17 10 14 16,0 8 6-16,0-8-7 0,16 8-9 15,-16-18-15-15,0 19-6 0,17-19-9 0,-17 0-2 16,16 9 0-16,-16-9-1 0,17 9 2 0,-17-9-2 16,0 0 3-16,33 0 1 0,-33-9 10 0,0 9 3 15,0-9 1-15,0 9 0 0,0-19 2 16,0 19-4-16,16-28-6 0,-16 19-3 0,0-10 2 16,0 10 1-16,0-10 0 0,0 10-3 15,0 0-6-15,0 9-5 0,0-19 3 0,17 19-3 16,-17 0-2-16,16 0 4 15,-16 0 3-15,17 0-2 0,0 19-9 16,-17-19 6-16,16 0 0 0,1 9 0 0,-1 0 3 16,-16-9-6-16,17 10 3 0,-1-10 5 15,1 9-7-15,-17-9 6 0,0 0-6 16,33 0 3-16,-33-9-1 0,0 9 4 16,0-10-4-16,0 1 2 0,16 9-2 15,-16-9 0-15,0 9-4 0,17 0 2 0,-17-19-1 16,0 19-1-16,16 0 5 0,-16 0 2 15,0 0-5-15,17 0-1 0,-17 0 8 0,0 0-2 16,16 0-5-16,-16 0 0 0,17 0 3 0,0 0-1 16,-17 19 0-16,16-19 0 0,1 0 0 15,-17 0 2-15,16 0-6 0,1 0 5 16,16 0-1-16,-33 0-4 16,0 0-16-16,0 0-15 0,0 0-21 0,0 0-10 15,0 0-14-15,0 0-1 0,0-19 1 0,0 19 2 16,0 0 8-16,0-18-51 0</inkml:trace>
  <inkml:trace contextRef="#ctx0" brushRef="#br0" timeOffset="-64237.08">26574 13460 143 0,'-16'-10'81'0,"16"1"-37"16,-17 9-26-16,17 0-5 0,-17-19-7 0,17 10-5 15,-16 9-7-15,16 0-23 16,0 0-30-16,0 0-16 0</inkml:trace>
  <inkml:trace contextRef="#ctx0" brushRef="#br0" timeOffset="-63802.84">26723 13441 263 0,'0'0'213'0,"-17"0"-101"0,17 0-56 0,0 0-31 0,-16 0-4 16,16 0 25-16,0 9 30 0,0 1 33 15,0-1-3-15,16 0-17 0,1 10-30 0,-17-1-17 16,16 1-8-16,1 9-19 0,0-19-6 0,-1 1-2 16,1 8-4-16,-1 1-2 0,-16-1 2 0,17 1-1 15,16-10-5-15,-33 10 9 0,0-10-6 16,0 0-4-16,0 1 1 0,16-10 6 0,-16 9-3 16,0-9-2-16,0 0-9 0,0 9-15 15,0-9-8-15,0 0-8 0,0 0 6 0,0-9-18 16,0 9-3-16,0-9 5 0,0 9 8 15,0-10 18-15,0 10 7 0,0-9 11 0,0 0 1 0,0 9 2 16,-16 0 5-16,16-19-2 0,0 10 4 16,0 0-4-16,0-1 2 0,0 10 2 15,0-9-2-15,0 0 0 16,0 9-5-16,16-10 5 0,-16 1 2 0,0 9-6 16,17-9-6-16,-17 9-28 15,16-9-25-15,-16 9-23 0,17-10-4 0,-17 10 1 16,16 0 16-16,-16-9 13 0,0 9 17 0,17 0 13 15,-17 0 11-15,0 0 11 0,0 0 3 0,0 0 3 16,16 0 2 0,-16-19-2-16,0 19-6 0,0 0-17 15,0 0-23-15,0-9-14 0</inkml:trace>
  <inkml:trace contextRef="#ctx0" brushRef="#br0" timeOffset="-62554.71">27021 13608 45 0,'-17'10'31'0,"17"-10"-3"16,-17 9-3-16,17 0 9 0,0-9 13 0,0 10 7 15,17-10 6-15,-17 0-2 0,17 0-7 0,-1 0-5 16,1 0-6-16,16 0-2 0,-33-10-6 0,16 10-9 15,17-9-6-15,-16-10-5 0,16 10 1 16,-17-9-6-16,1 8-1 0,16 1-3 0,-16-10 3 16,16 10-5-16,-33-10 3 0,0 10-1 15,0-9 0-15,16 8 2 0,-16-8-3 0,0 8-2 16,0 1-3-16,0 9 3 0,0-19 2 0,-16 19-5 16,16-9 4-16,0 9-4 0,0 0 1 0,-33 9 7 15,33-9-9-15,-17 19 4 0,1-10-2 16,-1 1 0-16,0 8-3 0,1 1-9 0,16-1-11 15,-17 1-4-15,1 9-10 0,16-9 2 0,0-1 4 16,0 1 3-16,0-1-3 0,0 1-14 16,16-10-16-16,1 10-12 0,-17-10-4 0,16 0 5 15</inkml:trace>
  <inkml:trace contextRef="#ctx0" brushRef="#br0" timeOffset="-30730.93">16123 16548 78 0,'0'0'124'15,"0"-19"-7"-15,0 19-17 0,0-9-23 0,0 0-12 16,-16-1-11-16,16 10 5 0,0 0 27 0,-17-9 11 15,17 9-5-15,0 9-14 0,0 1-24 0,-17-1 1 16,17 19-2-16,0-19 15 0,0 19 12 0,-33 9 0 16,33-9-10-16,0 9-4 0,-33 1 8 15,33-1-12-15,0 0-13 0,0 0-18 0,0-9-19 16,-33 9-3-16,33-9-7 0,0 0-2 16,0 0 0-16,-16 0 0 0,16 0-10 0,0-10-19 15,0 1-56-15,0-10-56 0,-17 10-44 0,17-10-37 16,0-9-15-16,0 10-9 0,0-10 25 15,0-10 43-15</inkml:trace>
  <inkml:trace contextRef="#ctx0" brushRef="#br0" timeOffset="-30081.08">16073 16427 73 0,'0'0'81'0,"0"0"-21"0,0-19-26 0,0 19-16 0,0-9-9 16,0 0-4-16,0 9 2 0,0-10 18 15,17 1 9-15,0 0-4 0,16-1-6 0,-17 10-8 16,50-9 1-16,-33 0-2 0,0-10-2 0,17 10-5 16,16 9-2-16,0-19-3 0,-16 10 3 15,16 0-6-15,0-1 0 0,0 1 2 0,17 9 0 16,-17-9 2-16,0 9-1 0,17 0 1 0,-17 0-4 15,0-9 0-15,0 9-2 0,-16 0 2 16,16 0 0-16,-33 0 0 0,17 0 2 0,-17 0 0 16,0 9 4-16,0-9 5 0,0 0 2 15,-33 0-2-15,17 0 5 0,-1 0 2 0,-16 9 4 16,0-9-3-16,0 0 12 0,0 9 1 0,0-9 2 16,0 10-4-16,0-1 3 0,0 0-8 15,0 10 13-15,17-10-10 0,-17 10-5 0,0-1-5 16,0 1 0-16,0 9-1 0,16 0 1 15,-16 0-4-15,17 0-3 0,-17 0-1 0,16 9-6 16,-16 0-1-16,17-9-1 0,-17 9-2 0,0-9 0 16,33 9 3-16,-33-9-3 0,0 0-2 15,0 0 2-15,0 0 3 0,-33-10-9 0,33 10 10 16,0-9 6-16,-17 0 0 0,1-1-2 0,-1 1 1 16,17-1-4-16,-16-8 0 0,-1 8 0 15,1 1 0-15,-1-10 1 0,17 1-4 0,-33 8-2 16,0-9 3-16,0 1 3 0,16-1-8 15,-16 10 5-15,0-10 3 0,0 0-8 0,0 1 2 16,0-1 0-16,-33 0 0 0,33 0 3 0,-17 1-2 16,-16-1-1-16,16 0-4 0,1 1 4 0,-1-10 0 15,-16 9 0-15,17-9 3 0,-1 0-5 16,0 0-1-16,-16-9 6 0,17 9-7 0,-1-10-4 16,0 1 1-16,17 9-17 0,-33-9-7 15,33-1-19-15,-17 10-2 0,17-9-9 0,0 0-16 16,33 0-4-16,-49 9-2 0,32-10-1 0,1 1 5 15,-1 9 1-15,17 0 3 0,-16-9 0 0,16 9 4 16,16 0 5-16</inkml:trace>
  <inkml:trace contextRef="#ctx0" brushRef="#br0" timeOffset="-29001.6">19496 16399 101 0,'0'-9'128'15,"0"9"-22"-15,0-10-43 0,0 10-27 16,0-9-9-16,0 0 20 0,-16-1 17 0,-1 1 20 15,1 0-2-15,16 0-21 0,-33-1-26 0,0 1-19 16,0 9-5-16,0 0-2 0,0 0-2 16,-1 0-2-16,18 0-4 0,-17 0 10 0,-17 9 0 15,34-9-4-15,-17 10 5 0,16 8-6 0,1-9 1 16,-1 1 2-16,17 8-1 0,0-8-5 16,0 8 7-16,0 1-1 0,17 0-5 0,-1-1 3 15,1 10 3-15,-1-9 0 0,17-1 7 16,17 1 10-16,-50-1 4 0,33 10-2 0,0-9-5 15,-16 0-9-15,16-1-5 0,-17 1 3 0,1-10 7 16,-17 0 7-16,16 10 12 0,-16-10 10 0,0 1 1 16,0-1-17-16,-16 0-5 0,-1 0-16 15,1 1-1-15,-1-10-11 0,1 9 1 16,-18-9 1-16,18 0 1 0,-17 0-7 0,33 0-5 16,-50-9-63-16,34 9 72 0,-17-10-239 0,16-8-1 15,1 9 9-15,-1-10 24 0,17 10 32 0,0-10-92 16</inkml:trace>
  <inkml:trace contextRef="#ctx0" brushRef="#br0" timeOffset="-28784.06">19678 16613 92 0,'0'9'82'15,"17"1"-15"-15,-17-1-11 0,0 0 1 0,0 10 7 16,0-19 15-16,0 9 21 0,-17 0 13 0,17 10-1 15,0-10-22-15,-16 1-26 0,16-1-35 0,0 0-14 16,0-9-4-16,0 9-9 0,0 1 0 16,-33-10 5-16,33 9-7 0,0-9-9 0,0 0-41 15,0 0-51-15,0 0-53 0,0-9-24 16,0 9 1-16,0-10 24 0</inkml:trace>
  <inkml:trace contextRef="#ctx0" brushRef="#br0" timeOffset="-28618.53">19563 16315 157 0,'0'0'89'0,"0"-9"-39"15,-17 9-24-15,17 0-18 0,0 0-2 0,-16 0-1 16,16 0-7-16,0 0 4 0,16 0-16 16,-16 0-24-16,17 0-8 0,-17 9-4 15,16 1-1-15,34-1 4 0,-50 0-41 0</inkml:trace>
  <inkml:trace contextRef="#ctx0" brushRef="#br0" timeOffset="-28217.97">19844 16511 48 0,'0'18'50'0,"0"1"0"0,33-10-3 0,-33 0 4 0,0 1 8 15,0-1 11-15,-33 0 11 0,33 1 1 16,0-10 1-16,0 9 2 0,0-9-1 0,0 0-1 16,0 0-11-16,0 0-10 0,0 0-14 0,0 0-15 15,-33 0 0-15,33-9-12 0,0-1 6 0,0 1 5 16,33 0-9-16,-33-1-1 0,0 10-1 15,0-9-5-15,0 0-11 0,0 9 0 0,33 0 0 16,-33-19-1-16,0 19-4 0,0 0 5 0,16 0-1 16,-16 0 22-16,17 0-3 0,-17 19-1 15,16-19-5-15,-16 9 0 0,17 0-3 0,0 10 5 16,-17-10-8-16,0 1-7 0,16-1-6 0,-16 10 2 16,0-10 2-16,0 0-1 0,17-9 4 15,-17 19-5-15,0-19-2 0,0 0 4 0,0 0 3 16,0 0 3-16,16 0-6 15,-16-19-2-15,0 1 2 16,17 8-4-16,-17 1 6 0,0 0-4 0,0-10 0 16,33 10 0-16,-33-1 0 0,0 1 4 15,0 9-3-15,0-9-1 0,0 9-6 0,33 0 7 16,-33 9 2-16,0 0 0 16,0 1-7-16,16-10 0 0,-16 9-1 0,0 0 5 15,17 10-2-15,-17-19-1 0,16 9-52 16,-16 1-72-16,17-1-49 0,-17-9-25 0,16 9 8 15,1-9 11-15,-17 0 19 0,17 0 25 0,-1 0 27 16</inkml:trace>
  <inkml:trace contextRef="#ctx0" brushRef="#br0" timeOffset="-27552.01">20356 16464 102 0,'0'-18'134'0,"-16"8"1"15,16 1-21-15,-17 9-2 0,17 0 6 0,-16 0 1 16,16-19-6-16,0 19-18 0,0 19-27 0,0-19-18 15,-33 0-19-15,33 9 1 0,0 10 21 16,0-1 18-16,0 10 3 0,33 0-22 0,-33 0-7 16,0 0-3-16,0 9 35 0,0 10-19 0,16-19-29 15,-16 9 5-15,0 0-6 0,17 0-20 0,-17 0 1 16,0 1-9-16,0-10 5 0,0-1-7 16,0-8 5-16,0 9-5 0,-17-19 3 0,17 1 4 15,0-1 2-15,0 0 5 0,0-9-6 0,-16-9-1 16,16 0-3-16,0-1 6 15,0-8-8-15,0-1 0 0,0-9-3 0,0 0 5 16,0 0-6-16,0-9 8 0,0 0-6 0,0 9 2 16,0-9-3-16,0 0 0 0,16 18 3 15,-16-9 0-15,0 10-6 0,17 8 4 0,-17 1 2 16,16 0-4-16,1-1-1 0,-17 10 0 0,16 0 2 16,-16 10 3-16,17-10-7 0,0 9-12 0,-1 0-14 15,1 1-3-15,16-10-2 0,-33 9-11 16,33-9-1-16,-17 0-7 0,1 0-12 0,16 0 0 15,-17 0 3-15,1-9 17 0,-1-1 10 0,-16 1 12 16,17 0 14-16,-17-1 7 0,17-8 3 0,-17 8 5 16,0-8-6-16,-17-1 2 0,17 1 4 15,0-10 2-15,-17 9-7 0,17-9 3 0,-16 0 0 16,-1 0 5-16,17 0-3 0,-16 10 17 0,-1-1 22 16,17 10 7-16,-16-10-13 0,16 19-15 15,-17-9-9-15,17 18-9 0,-16-9 1 0,16 19 3 16,0-10-3-16,0 10-3 0,0 9 0 15,0-10 0-15,0 10 3 0,16-9-3 0,-16 9-2 16,17 0-1-16,-17-10 8 0,16 10-7 0,1-9 5 16,-1-1-3-16,-16 1-4 0,17 0 4 15,-1-10-2-15,1 0 2 0,0-9 3 0,16 10-2 16,-33-10-1-16,0-10 0 0,33 1 0 0,-33 9-2 16,16-9 2-16,-16-1 2 0,17 1 2 0,-1 0-4 15,-16-1 3-15,0 10 5 0,17-9-5 16,-17 9 1-16,0 0 1 0,16 0-7 0,-16 0 3 15,0 9 1-15,17-9-2 0,-17 0 3 0,16 10-8 16,18-10 7-16,-34 9 2 0,0-9-14 0,33 9-72 16,-33-9-78-16,33 0-61 0,-33 0-25 15,16 0 7-15,1 0 41 0</inkml:trace>
  <inkml:trace contextRef="#ctx0" brushRef="#br0" timeOffset="-26536.59">22523 16352 90 0,'0'0'132'0,"0"-9"5"0,0 9-2 0,0-9-10 16,0 9-2-16,-17-9-12 0,1 9-13 16,-1 0-17-16,1 9-14 0,-1-9-18 0,0 9-12 15,-16 0-2-15,33 10 2 0,-33-10 9 16,17 10 1-16,-1 9-6 0,17-19-2 0,-16 10-12 16,16-1-9-16,0-8-5 0,16 8 6 0,-16 1-3 15,0-10 7-15,17 10 5 0,-1-19 1 0,17 9-3 16,-33 0 1-16,33-9-13 0,-33 0-7 15,17 0-7-15,0-9 7 0,-1 9-7 0,1-9-3 16,-1 9 9-16,1-19-6 0,-1 10 0 16,1 0 2-16,32-1 2 0,-49-8-7 0,33 8 3 15,-33 1 0-15,17 0 0 0,-17 0 0 0,16-1 0 16,1 1 0-16,-17 9 2 0,17 0-2 16,-17 0-2-16,0 0 0 0,0 9 2 15,16-9 3-15,-16 10-6 0,0-1 5 0,17 0-5 16,-17 0 3-16,0 1 1 0,16-10-3 15,-16 9 4-15,17 0 4 0,-17 1-3 0,16-10 1 16,17 9-10-16,-33-9 8 0,0 0 1 16,0-9-3-16,0 9 2 0,33-10 4 15,-33 10-3-15,0-9 5 0,0 0 1 0,0 9 0 0,17-10-4 16,-17 1 0-16,0 0 3 0,16 0-10 0,-16-1 3 16,17 1-1-16,-17 9 5 0,0-19-9 15,0 19 7-15,17 0-8 0,-17-9 6 0,16 9 1 16,-16 9-4-1,0-9-1-15,17 0 3 0,-17 19 0 0,0-19-2 16,16 0-1-16,-16 9 4 0,0-9-5 16,17 0 11-16,-17 10-7 0,16-10 5 15,-16 0-10-15,33 0 0 0,-33 0 7 0,33 0-2 16,-33-10 0-16,17 10-5 0,-1 0 5 0,1-9 7 16,-17 9-6-16,17 0 6 0,-1 0-7 15,1-19 0-15,-1 19-7 0,-16-9 11 0,17 9-4 16,-1 0 0-16,-16-9-5 0,33 9 3 0,-33 0 0 15,0-10 2-15,33 10 4 0,-33 0 2 0,0-9-10 16,0 9 1-16,0 0-9 0,17-9-65 16,-17 9-64-16,0 0-67 0,0-10-37 0,0 10-6 15,0 0 15-15,0 0 34 0,-17 0 43 16</inkml:trace>
  <inkml:trace contextRef="#ctx0" brushRef="#br0" timeOffset="-23555.95">19877 17273 31 0,'0'0'31'16,"0"-9"5"-16,16 9 3 0,-16 0 0 16,0-9-4-16,0 9 0 0,17-10 1 0,-17 10 4 15,0 0 9-15,0-9 3 0,0 9-4 0,0 0-1 16,0-9-2-16,0 9-1 0,0 0 6 0,0-9-6 16,0 9-10-16,0 0-8 0,0 0 1 15,0-10-9-15,-17 10-1 0,17 0-14 16,-16 0 2-16,16 0-3 0,0 0 1 0,-33 10-5 15,33-10 4-15,-33 0-2 0,16 9 2 0,1-9-2 16,-1 0 0-16,1 9-3 0,-1-9 5 0,0 0-2 16,1 9-2-16,-1-9 2 0,17 10 1 15,-16-10-1-15,16 9 2 0,-33 0-4 16,33 1 0-16,0-10 2 0,0 9 3 16,0 0-2-16,0 1-5 0,0-1 4 0,0 0 5 0,0 0-1 15,33 1-4-15,-33-1-3 0,0 0 4 16,16 1 5-16,1-1-4 0,-1 0-4 0,18 1 2 15,-18-1 7-15,1 0-7 0,-1 0 0 16,1 1 0-16,16 8 4 0,-33-8-4 16,33-1 2-16,-33 0 0 0,0-9 11 0,0 10 4 15,0-1 1-15,0 0-2 0,0 1-2 0,0-1-7 16,-33 0-7-16,33 0 2 0,-33 1-2 16,16-1 1-16,1 0-1 0,-17-9-2 0,16 10 4 15,-16-10 0-15,16 0-1 0,1 0-3 16,16 0 2-16,-33 0 3 0,33 0-5 0,-33-10-1 15,33 10-6-15,-17 0-26 0,17-9-25 0,0 9-31 16,-16 0-23-16,16-9-16 0,0 9 4 0,0-10 14 16,16 10 21-16,-16-9 16 0</inkml:trace>
  <inkml:trace contextRef="#ctx0" brushRef="#br0" timeOffset="-23322.86">20158 17599 120 0,'0'0'77'0,"0"0"-25"0,0 0-27 16,-17 0-11-16,17 0-9 0,0 9 4 15,0 1 6-15,0-10 6 0,0 18-6 0,-16-9-6 16,16 1-6-16,0 8-3 0,0-8 2 0,-17-1-2 15,17 10 0-15,0-10-6 0,-16 9-24 16,16-8-18-16,0-1-10 0,0 0-6 16,0 1 3-16</inkml:trace>
  <inkml:trace contextRef="#ctx0" brushRef="#br0" timeOffset="-22489.84">20406 17311 51 0,'0'0'86'0,"0"0"2"16,0-10-15-16,0 10-12 0,0 0-6 0,0-9-4 15,-17 9 11-15,17 0-4 0,0 0-15 16,0 0-9-16,0 0-13 0,0 9-12 0,0 1 5 16,0-1 0-16,0 9 7 0,0-8-1 0,0 8 0 15,0 1 4-15,0 0-1 0,0-1-2 16,0 1 4-16,17-1-10 0,-17 1-1 0,0-10 9 15,0 1 17-15,0-1 8 0,0 0 7 0,0-9 11 16,0 0 17-16,0 10 10 0,0-10-16 16,0-10-9-16,0 10-16 0,0-9 1 0,-17 0-18 15,17-10-11-15,0 0-11 0,0 1-4 0,-16-1 1 16,16 1-7-16,0-10-1 0,-17 9-1 16,17 0 7-16,0-8-8 0,0 8 6 0,0 10-2 15,0-10-2-15,0 10 1 0,0 9-2 0,0-10-1 16,0 10-6-16,17 0 8 0,-17 0-6 15,0 10 6-15,16-1-2 0,1 0 4 0,-17 1-4 16,17-1 0-16,-1 10-3 0,1-1 3 16,-17-9-2-16,33 10 6 0,-33 0-10 0,33-1 10 15,-33-8-4-15,0 8-3 0,16-9 3 0,-16 1 0 16,17-1 1-16,-17 0-11 16,16-9 8-16,-16 0-3 0,0-9 5 0,0 0-3 15,17-1 3-15,-17 1-5 0,0-9 11 0,16-1-3 16,-16 0-2-16,0 1-1 0,17-10-4 15,-17 9 4-15,0 1 0 0,16-1-3 0,-16 0 6 16,0 10-3-16,17 0 0 0,-17 0-2 0,0-1 4 16,0 10-5-16,17 0 1 0,-17 10 2 0,0-1 5 15,33 0-7-15,-33 10 2 0,0-10 2 16,0 10-5-16,0 9 6 0,33-10-7 0,-33 1 8 16,0 9-6-16,0-10-4 0,0 1-25 15,0-1-81-15,0 10-82 0,0-9-65 0,0 0-16 16,0-10 15-16,0 0 41 0</inkml:trace>
  <inkml:trace contextRef="#ctx0" brushRef="#br0" timeOffset="-22290.05">21018 17487 135 0,'0'0'209'0,"-17"10"-32"0,17-10-62 0,0 9-50 16,-16-9-29-16,16 9 9 0,-17 1 16 15,17-1 6-15,0 9-15 0,-16-8-21 0,16-1-22 16,0 10-2-16,0-10-4 0,0 0-19 0,0 10-75 16,0-10-62-16,0 0-40 0,0 1 0 15,0-10 32-15</inkml:trace>
  <inkml:trace contextRef="#ctx0" brushRef="#br0" timeOffset="-20541.82">21266 17255 29 0,'0'-10'52'16,"0"10"9"-16,0-9-11 0,0 9-7 15,16-9-7-15,-16 9 3 0,0-9 1 0,0-1 12 16,0 10 4-16,0-9-5 0,0 0-12 0,0 9-11 16,0-10-4-16,-16 10-4 0,16 0 0 15,0-9-8-15,0 9-3 0,0 0 1 0,0 0-5 16,0 0 0-16,0 0 0 0,0 0-2 16,0 0-1-16,-17 0-2 0,17 0 1 15,0 9-1-15,-16-9-3 0,16 10 6 0,-17-10-6 16,17 0 5-16,0 9-2 0,-16-9 2 15,16 0 0-15,0 0 2 0,0 0-2 16,0 9-2 0,0-9 1-16,0 0 1 15,0 0-4-15,0 0 7 0,0 0 7 0,0 0-2 16,0 0-1-16,0 0 0 0,0 0 4 0,0 0-7 16,0 0 4-16,0 0 2 0,0 0-5 0,0 0-4 15,0 0-1-15,0 0-4 0,0 0 7 16,0 0-3-16,16 0-1 0,-16 0-4 0,0 0 1 15,0 0-2-15,0-9 2 0,17 9-12 0,-17 0-22 16,0 0-28-16,16 0-17 0,-16 0-4 16,0 0-4-16,17 0 5 0,-17 0 1 15,16 0 9-15,-16 0 10 0,33 0 9 0</inkml:trace>
  <inkml:trace contextRef="#ctx0" brushRef="#br0" timeOffset="-20125.87">21398 17180 43 0,'0'0'43'0,"0"0"-1"16,-16-9-7-16,16 9-10 0,0 0-3 0,-17-9-1 15,17 9 2-15,-16 0 1 0,16 0-2 16,0 0-4-16,0 0-8 0,-34 0-2 0,34 0-6 16,0 0 2-16,-33 0-3 0,33 0 6 0,-16 0 2 15,16 9 5-15,-17-9 0 0,17 9 4 16,-16 1 4-16,16-10 0 0,-17 9-1 0,17 0-2 15,0 1-2-15,-16-10 1 0,16 9-4 0,0 0 1 16,0 0 1-16,0 1 12 0,16-1-2 16,-16 0 7-16,17-9 1 0,-17 10-6 0,16-1-4 15,1 0-12-15,-1 1-1 0,17-1-2 16,-33 0 0-16,34 0 5 0,-34 1-2 0,16-1 10 16,1 0 4-16,-1 1-8 0,1-1-6 0,-1 0 2 15,1 1-2-15,-1-1 11 0,-16 0 7 0,17 0 3 16,-17 1 14-16,0-1-3 0,0 0 0 15,0-9-15-15,-17 10-10 0,17-1-5 0,-16-9-10 16,-1 9-1-16,1 1 4 0,-17-10-9 16,16 9 0-16,1-9 5 0,-18 9-3 0,34-9 0 15,-33 0-6-15,17 0-12 0,-1 0-41 0,1 0-27 16,-1-9-27-16,1 9-8 0,-1-9-3 16,1 9 1-16,16-10 7 0,0 10 11 0,0 0 9 15,0-9 14-15,0 9 14 0</inkml:trace>
  <inkml:trace contextRef="#ctx0" brushRef="#br0" timeOffset="-19159.53">21894 17469 191 0,'0'0'141'0,"0"0"-46"0,0 0-38 0,0 0-24 15,0 0-16-15,0 0 11 0,-16 0 18 0,16 9 2 16,0-9-13-16,0 9-17 0,0 1-9 15,0-1-3-15,0 0-1 0,-17 1-5 0,17-1-2 16,0 0 4-16,0 0-2 0,0 1-2 16,-16-1-13-16,16 0-34 0,0 1-23 0,0-1-15 15,0-9-7-15,0 9-2 0,0-9 4 16,0 0 12-16,0 0 14 0</inkml:trace>
  <inkml:trace contextRef="#ctx0" brushRef="#br0" timeOffset="-18860.15">22027 17208 145 0,'-17'0'136'0,"17"0"-34"0,0 10-41 0,-17-10-30 15,17 9 4-15,0 0 10 0,0 0 24 0,0 1 22 16,0-1 7-16,0 10-24 0,0-10-26 16,0 10-6-16,0-1-8 0,0 1 2 0,0-10-1 15,17 10-17-15,0-10-6 0,-17 10-7 0,16-1-7 16,-16-9 2-16,17 10 3 0,-17-10-3 0,16 1 0 16,-16-1 0-16,0 0-29 0,0 1-49 15,0-10-54-15,0 0-39 0,0 9-7 16,0-9 8-16,0 0 30 0,-16-9-78 0</inkml:trace>
  <inkml:trace contextRef="#ctx0" brushRef="#br0" timeOffset="-18544.04">21894 17190 142 0,'0'-10'74'0,"0"10"-32"16,0-9-20-16,0 9-7 0,17 0 4 0,-1-9 18 16,17 9 11-16,-33 0 4 0,33 0-3 0,1 9-8 15,-1-9-5-15,0 9 16 0,0 1 4 0,16-1-4 16,-16 10-9-16,1-1-12 0,-1-9 12 16,-17 10 9-16,17 0 7 0,-16-1 8 0,-17 1 5 15,16-1 2-15,-16 10 7 0,-16-9-16 16,16 0-8-16,-17-1-18 0,1 10-18 0,-17-9-15 15,0-1-3-15,16 1-1 0,0 0 0 0,-16-1-5 16,-16 1-8-16,16-10-73 0,0 10-59 16,16-10-53-16,-16 0-15 0,16 1 2 0,17-1 22 15,-33-9 38-15,33 9 32 0</inkml:trace>
</inkml:ink>
</file>

<file path=ppt/ink/ink1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31:40.383"/>
    </inkml:context>
    <inkml:brush xml:id="br0">
      <inkml:brushProperty name="width" value="0.05292" units="cm"/>
      <inkml:brushProperty name="height" value="0.05292" units="cm"/>
      <inkml:brushProperty name="color" value="#FF0000"/>
    </inkml:brush>
  </inkml:definitions>
  <inkml:trace contextRef="#ctx0" brushRef="#br0">6582 8074 17 0,'0'0'11'0,"0"0"-1"0,0 0-3 0,0-19 0 16,0 19 1-16,0 0-2 0,0 0 2 0,0 0 0 15,0 0 1-15,0 0 1 0,0-18 4 16,0 18-2-16,0 0-1 0,0 0 0 0,0 0-2 16,0 0-3-16,0 0 2 0,0 0-2 0,0 0 1 15,0 0 0-15,0 0 0 0,0 0 1 16,0 0 3-16,0 0-1 0,0 0-2 0,0 0 3 15,0 0-4-15,0 0-1 0,0 0 3 16,0 0-1-16,0 0-4 0,0 0 1 0,0 0-3 16,0 0 0-16,0 0 0 0,0 0-1 15,0 0 1-15,0 0-2 0,0 0 10 0,0 0-5 16,0 18-1-16,0-18 0 0,33 0-1 16,-33 0-2-16,0 0-3 0,0 19 4 0,0-19-1 15,0 0-4 1,0 0-7-16,0 0-10 0,0 0-10 0,-33 0-10 15,33 0-10-15,0 0-4 0,0-19 3 0</inkml:trace>
  <inkml:trace contextRef="#ctx0" brushRef="#br0" timeOffset="1116.83">6135 5572 9 0,'0'0'15'0,"0"0"4"0,0 0-4 0,0 0-4 16,0 0 0-16,0 0-2 0,0 0 1 15,0 0 0-15,0 0 2 0,0 0 0 0,0 0-2 16,0 0-5-16,0 0-1 0,0 0-2 16,0 0 0-16,0 0 1 15,0 0-1-15,0 0 1 16,0 18-3 0,0-18 3-16,0 0 0 0,0 0 1 15,0 0 0-15,0 0 4 0,0 0 2 0,0 0 4 16,0 0 9-16,0 0 5 0,0 0 4 0,0-18 7 15,0 18 5-15,0 0-1 0,0 0-15 16,0 0-13-16,0-19-7 0,17 19 0 0,-17-18-6 16,33-1 0-16,-33 0-4 0,33 1 4 15,-33 8-2-15,33-8 0 0,0-1-2 0,-33 1 7 16,33-1-5-16,-33-18 0 0,33 28 1 0,-33-10-1 16,17 0-4-16,16 1 2 0,-33-10-3 15,33 9-1-15,-33 1 2 0,33 18-13 0,-33-19-19 16,0 0-12-16,33 19 0 0,0-18-11 0,-33 18-9 15,16-19-9-15</inkml:trace>
  <inkml:trace contextRef="#ctx0" brushRef="#br0" timeOffset="3397.27">2530 6567 7 0,'0'0'2'15,"0"0"2"-15,0 0 1 0,33 0 2 16,-33 0 1-16,0 0 0 0,0 0-2 0,0 0-3 16,33 0 0-16,-33 0 0 0,0 0 2 0,33 0-3 15,-33 0 2-15,33 0-2 0,0 0-2 16,1 0 4-16,-18 0-1 0,17 0 0 15,0 0-1-15,0 0-2 0,33 0 0 0,-33 0 1 16,-16-9 1-16,49 9-1 0,-33 0 0 0,0 0 3 16,0 0 2-16,0 0-2 0,17 0-2 15,-17 0-1-15,0 0 1 0,0-10-2 0,0 10 0 16,0 0 1-16,-33 0-1 0,17 0 0 0,16 0 1 16,0 0-1-16,-33 10 0 0,33-10 0 15,-33 0 2-15,33 0-1 16,-33 0 0-16,0 0-1 0,0 0 2 15,0 0 1 1,0 0 0-16,33 0 1 0,-33 0-1 0,0 0-1 16,0 0 1-16,0 0 2 0,0 0-2 15,-33 0 1-15,33 0 2 0,0 0 0 0,0 0-4 16,0 0 2-16,0 0 2 0,0 0-3 16,0 0-1-16,0 0 0 0,0 0-1 15,0 0-3 1,0 0-1-16,0 0-7 15,0 9-3-15,0-9-5 0,0 0-2 16,0 0-5-16,0 0 1 0,0 0-1 16</inkml:trace>
  <inkml:trace contextRef="#ctx0" brushRef="#br0" timeOffset="4563.92">9525 5674 21 0,'0'0'12'0,"0"0"-1"16,0 0 0-16,0 0 1 0,0-19 0 0,0 19 1 16,-17 0-1-16,17 0-1 0,0 0 1 15,0 0 0-15,0 0-2 0,0 0-4 0,0 0 0 16,0 0-5-16,0 0 1 0,0 0 0 0,0 0-1 16,0 19 1-16,0-19 5 0,0 19 4 15,0-19-1-15,0 18-3 0,0-8-3 0,0-1 0 16,0 0-2-16,0 10-2 0,0-1 2 15,-33 1-2-15,33-19 1 0,0 19 2 0,0-1-3 16,0-18 0-16,0 10 0 0,0-1 0 0,0 0 1 16,0 10-1-16,0-19 0 0,0 18 0 15,0-18-3-15,0 0-14 0,0 19-7 0,0-19-9 16,0 0-7-16,0 0-6 0</inkml:trace>
  <inkml:trace contextRef="#ctx0" brushRef="#br0" timeOffset="5279.08">9657 5572 5 0,'0'0'2'16,"0"0"2"-16,33-19 0 0,-33 19 2 0,0 0 5 16,0 0 0-16,33 0-2 0,-33 0-1 15,17 0-5-15,16-18 1 0,0 18 1 16,0 0-1-16,0 0-1 0,0 0 0 0,0-19 2 0,17 19 0 15,16 0-2-15,-33-19 0 0,50 19-1 16,-17-9-1-16,33 9 0 0,-16-9 0 16,16-1-1-16,-16 10 2 0,16 0-1 0,17 0 1 15,-17 0 0-15,0 0-2 0,17 0 2 0,-33 0 0 16,16 0 0-16,0 0-2 0,-33 0 2 16,17 0-2-16,0 0 0 0,-17 0 1 0,0 0-1 15,0 0 1-15,0 0-1 0,-16 10 1 16,16-10-1-16,-16 0 1 0,-1 0 1 0,1 0-1 15,-17 0 2-15,33 0-1 0,-49 0 0 0,16 0-1 16,33 0 0-16,-33 0-1 0,-33 0 0 16,33 0 4-16,0 0 2 0,-16 0-3 0,-1-10 0 15,17 10 1-15,-33 0 0 0,50 0-2 16,-50 0 0-16,0 0-1 0,33 0 1 0,-33 0-1 16,33 0-1-16,-33 0 0 15,33 10 3-15,-33-10 3 0,0 0-1 0,0 0-1 16,17 0 1-16,-17 0-1 0,0 0-1 15,0 0 1-15,0 0-6 0,0 0 4 0,0 0-1 16,16 0 0-16,-16 0 0 0,0 0 0 16,0 0 2-1,0 9-1-15,0 0-2 16,0 10 3-16,0-19 0 0,0 0 0 16,0 19-1-16,0-1 1 0,17-18-3 15,-17 19 2-15,0-1-1 0,0 1 2 0,0 9-3 16,0-10 0-16,0 1 0 0,0 0 0 15,0-1 0-15,0 10-2 0,0-9 2 0,0-1 0 16,0 20 1-16,0-20-1 0,0-8 0 16,0 8-12-16,0 1-13 0,0-1-11 0,-17 1-12 15,17 0-51-15</inkml:trace>
  <inkml:trace contextRef="#ctx0" brushRef="#br0" timeOffset="30756.03">9095 6688 30 0,'0'-9'32'0,"0"9"-5"16,0-10-1-16,-16 10-2 0,16 0 8 0,0 0 4 15,0 0 3-15,0 0-5 0,0-9 0 16,0 9-1-16,0 9 2 0,0-9 1 0,0 0-4 16,0 0-4-16,0 0-4 0,0 0-8 0,0 0-2 15,0 0-6-15,0 0-4 0,0 0 2 16,0 0-1-16,0 0 3 0,0 0 0 0,0 0 2 16,0 0 1-16,16 0 2 0,1 0-1 0,-17 0-2 15,16 0 4-15,1 10 12 0,-1-10 9 16,17 0-3-16,0 0-1 0,-33 0 1 0,33 0-3 15,0 0-2-15,-16 0 0 0,16 0-2 0,0 9-3 16,33-9 0-16,-33 0-7 0,0 9 1 16,17-9 0-16,16 0-2 0,0 0-1 0,-33 0-3 15,50 0 0-15,-17 0-2 0,0 0 2 0,-33 0-8 16,50 0 4-16,-17 0 3 0,0 0-1 16,17 0-3-16,-17 0 0 0,0 0 5 0,17 0-5 15,16 0-2-15,-49-9 0 0,49 9-3 0,-49 0 3 16,49-9 3-16,-33 9-6 0,0 0 4 0,17 0-4 15,-17 0 1-15,0 0-1 0,17 0 4 16,-17 0 1-16,0-10-7 0,17 10 7 0,-17 0-7 16,0 0 6-16,17 0-2 0,-17 0-2 15,0 0 2-15,17 0-2 0,-17 0 4 0,0 0-4 16,17 0 4-16,-17 10-1 0,0-10-3 0,17 0 5 16,-50 0-2-16,33 0-2 0,-16 0 1 0,16 0-6 15,0 0 4-15,-33 0 2 0,33 0-2 16,-16 0 3-16,16 0 1 0,-33 0-1 0,0 0-3 15,17 0-2-15,16 0 3 0,-33 0-1 16,0 0 0-16,17 0 0 0,-17 0 0 0,0-10 2 16,33 10-4-16,-66 0 2 0,33 0 0 0,0 0-2 15,17-9 4-15,-50 9-2 0,33 0 0 0,-33 0 2 16,33 0 0-16,-33 0-4 0,33 0 5 16,-33 0-3-16,0-19 2 0,16 19-2 15,-16 0 6-15,17 0 10 0,-17 0-9 16,16 0 4-16,-16 0 2 0,17 0-4 0,-17 0-2 15,17 0-11-15,-17 0 8 0,0 0-2 0,33-18 2 16,-33 18-2-16,0 0 3 0,33 0-5 16,-33 0-2-16,0 0 8 15,33 0-6-15,-33 0 0 16,33 0 3-16,-33 0-6 16,0 0 5-16,0 0 3 0,16 0-5 0,-16 0-4 15,0 0 8-15,17 0-11 0,-17 0 11 16,16 0-6-16,-16 0 0 15,0 0 5 1,0 0-5-16,0 0 3 0,0 0-3 16,0 0 6-1,0 0-2-15,0 0-4 0,0-19 5 16,0 19 1-16,0 0-7 0,0 0-5 16,0 0-21-16,0 0-15 15,0 0-11-15,0 0-12 0,-16 19-11 0,16-19-17 16,0 0-17-16,0-19-15 0,0 19-4 0,0 0 6 15,-17 0 15-15,17 0 17 0,0 0 17 16,0 0 17-16</inkml:trace>
  <inkml:trace contextRef="#ctx0" brushRef="#br0" timeOffset="33587.51">19546 5721 8 0,'0'0'9'0,"0"0"8"15,0 0-1-15,0 0-7 0,0 0-3 16,0 0-1-16,0 0 3 0,0 0 3 0,0 0-2 15,0-10 0-15,0 10-1 0,0 0-1 16,0 0-2-16,0 0-1 0,0 0-3 0,0 10 1 16,0-10-1-16,0 0 2 15,0 0 1-15,0 0 0 0,0 0-1 0,0 0 0 16,0 9 1-16,0-9 1 0,0 9 2 0,0-9 1 16,0 0-3-16,0 0 0 0,0 0 1 15,0 19 1-15,0-19-2 0,17 0 1 0,-17 0 1 16,0 0-2-16,0 0 2 0,0 18 2 15,0-18-3-15,0 0 4 0,0 0 3 0,0 0 3 16,0 19 3-16,0-19-1 0,0 0 3 0,16 0 4 16,-16 0 10-16,0 0 0 0,0 0 14 15,0 0 11-15,0 0 16 0,17 0 23 0,-17 0 21 16,0 0 22-16,33 0 7 0,-33 0 6 16,0 0-14-16,0 0-13 0,33 0-39 0,-33-19-28 15,16 19-20-15,17-18-18 0,-16 18-4 0,0-19-2 16,16 1-7-16,0 8-6 0,0-8-4 15,0-1 6-15,-17 0-3 0,1 1-3 0,16-1 0 16,0 1 5-16,-16 8-9 0,16-8 1 0,0-1 13 16,-33 1-10-16,33-1-4 0,-33 19-3 15,16-19-1-15,-16 10 0 0,17 9-97 0,-17-9-38 16,16 9-8-16,-16 0-13 0,0 0-29 16,0 0-29-16,0 0 3 0,0 9 19 0,17 0 37 15,-17-9-83-15</inkml:trace>
  <inkml:trace contextRef="#ctx0" brushRef="#br0" timeOffset="38567.37">27269 5572 13 0,'0'-19'8'0,"0"19"-3"0,-17 0 5 16,17 0 7-16,0 0-1 0,0-18-5 15,0 18-5-15,0 0-1 0,0 0-3 0,0 0 1 16,0 0-1-16,0 0 0 0,0 0 1 16,0 18 2-16,17-18-3 0,-17 0 0 15,0 0-2-15,33 0 1 0,-33 19-1 16,0-19 0-16,0 18 0 0,0-18 2 16,16 0-2-16,-16 10 0 0,0-1 0 15,0-9 2-15,0 9 0 0,0 10-2 16,0-19 2-16,17 0-1 0,-17 18 0 15,0-18 0-15,0 0 1 0,0 19 0 0,0-19 0 16,0 0-1-16,0 0 2 0,16 19 0 16,-16-19 2-16,0 0-1 0,0 0 1 0,0 0-2 15,0 18 1-15,0-18 2 0,0 0-1 16,0 0 3-16,0 0 2 0,0 0 0 0,0 0 1 16,0 0-3-16,17 0 3 0,-17 0-2 15,0 0-2-15,0 0 1 0,0 0 0 0,0 10 0 16,0-10-2-16,0 0 4 0,0 0 3 15,0 0 2-15,0 0 6 0,0 0 19 0,0 0 1 16,0-10-12-16,0 10-8 0,0 0-6 0,0 0 2 16,16 0-5-16,-16 0-3 0,0 0-3 15,0 0-4-15,17 0 2 0,-17-18 3 0,16 18 2 16,-16 0-3-16,17-19 1 0,-17 19-4 0,17 0 1 16,-1-19-1-16,1 1-5 0,16 18 2 15,-33-19 0-15,16 1 1 0,1 8-4 16,-1 10 8-16,1-18-4 0,16-1-1 0,-17 1 0 15,17-1-3-15,-16-9 4 0,16 9-1 0,-16 1 0 16,16-1-2-16,-17 19-8 0,1-18-13 16,-1-1-1-16,1 0-5 0,-1 10-4 15,1 0-5-15,-1 0-7 0,1 9-2 0,-17 0-5 16,17 0-8-16,-17 0 1 0,16 0 2 0</inkml:trace>
  <inkml:trace contextRef="#ctx0" brushRef="#br0" timeOffset="40597.8">6681 7023 19 0,'0'0'23'0,"0"0"-11"15,0 0-7-15,0 0-2 0,0 0-1 0,0 0 0 16,0 0 0 0,0 9 1-16,0 0 0 0,0 1 2 0,0-1 0 15,0 0-1-15,0 10-1 0,0 0 2 0,0-19-2 16,0 18 0-16,0 1 0 0,0-10 0 15,0 0 2-15,0 1 0 0,0-1-1 16,0 19 1-16,0-28 0 0,0 18 2 0,0-18 0 16,0 19-1-16,0-19 0 0,0 0-2 0,33 0 0 15,-33 9 2-15,0-9-2 0,0 0 7 16,0 0 12-16,0 0 12 0,0 0 1 16,33 0-1-16,-33-9-7 0,16 9-7 0,1-19-8 0,-1 1-6 15,18-19-1-15,-1 9-5 0,33 9 4 16,-33-18-5-16,0-10 4 0,17 29-4 15,16-19 1-15,-33-10 2 0,0 19-2 0,16 0-3 16,-15-9 2-16,-1 9 0 0,0 19 0 16,0-10 1-16,-33 10-3 0,33-10 2 0,-33 19 0 15,16 0 0-15,1 0 2 0,-1 0 1 16,-16 0-13 0,0 0-9-16,0 19-2 0,0-19-6 0,33 9-13 15,-33 1-5-15,0-1-9 0,0 9 2 16,0 1 3-16,0 0-41 0</inkml:trace>
  <inkml:trace contextRef="#ctx0" brushRef="#br0" timeOffset="43879.67">3307 5832 7 0,'0'0'12'0,"0"0"3"0,0 0-2 15,0 0-4-15,0 0-1 0,0 0 0 16,0 0 4-16,0 0-1 0,0 0 2 15,0 0 0-15,0 0 4 0,0 0 2 0,0-18 7 16,0 18 2-16,0 0-3 0,0 0 4 0,0 0-1 16,0 0-11-16,0-19-2 0,0 19-4 15,33-19 3-15,-33 1 2 0,0 18 5 16,33-28 3-16,-33 19-1 0,0-1-2 0,0-8 2 16,0-1-7-16,17 19-6 0,-17-19-1 0,0 1-5 15,0-1 4-15,0 10-5 0,0 0 2 16,0-1 0-16,0-8-2 0,0 18-3 0,0-19 3 15,0 19 1-15,0-18-2 0,0-1-1 16,0 19 3-16,0-19 0 0,0 10 1 0,0 9-3 16,0-9 1-16,0-1-3 15,-17 10 0 1,17 0 1 0,0 0 1-16,0 0 0 15,17 0-6-15,-17 0 2 0,0 0-1 16,0 0 0-16,-17 0 3 15,17 0-4-15,0 0 6 0,17 0-2 16,-17 10 0-16,33-10 0 16,-33 0 0-16,0 9-2 0,33-9 4 15,-33 0-2-15,33 0 0 0,-33 0 0 0,33 0-2 16,0 0 2-16,-33 0 0 0,33 0 2 16,17-9-2-16,-50 9 0 0,33-10 3 15,0 10-2-15,0 0-1 0,0 0-3 0,0-18 1 16,-33 18-26-16,17 0-21 0,16 0-25 15,-33-19-12-15,33 19-6 0,-33 0 7 0,0-18-59 16</inkml:trace>
  <inkml:trace contextRef="#ctx0" brushRef="#br0" timeOffset="44245.16">3737 5237 9 0,'0'0'12'15,"-33"-9"3"-15,33 9-4 0,0 9-3 16,0-9-3-16,0 0-4 0,0 0 1 16,0 0 0-16,33 0 2 0,-33 0 1 0,0 9 2 15,0-9 0-15,33 9 0 0,-33 1 1 16,0-10 2-16,33 9-4 0,-33-9-2 0,17 19 0 15,16-19-1-15,-33 0-2 0,33 18 2 16,-33-18 0-16,0 19 2 0,33-19-2 16,-33 19 1-16,0-19 1 0,0 9 3 0,0 0 5 15,0 0-2-15,0 10-3 0,0 0-2 0,0-1-2 16,0-18-4-16,-33 19 2 0,33-1-2 16,-33 1 1-16,33 9 0 0,-50-9-1 15,50-1 0-15,-33 1 0 0,33-1 0 0,-33 1-10 16,0-10-9-16,33 10-9 0,-33-1-4 0,33 1-3 15,-33 0-3-15</inkml:trace>
  <inkml:trace contextRef="#ctx0" brushRef="#br0" timeOffset="45012.07">4283 5349 41 0,'0'0'27'0,"0"-19"-4"15,0 19-1-15,0-19 2 0,0 19 4 0,0 0-3 16,0 0-9-16,0 0-4 0,0 0-9 16,-33 0 0-16,33 0-3 0,0 19 1 15,0-19 0-15,0 19-3 0,0-19 2 16,0 18 2-16,0-9-2 0,0 10 0 0,0 0 0 15,0-19 2-15,0 18 3 0,33-18-2 16,-33 0 1-16,0 19 1 0,0-19 0 0,0 0 5 16,33 18 12-16,-33-18 6 0,0 0 10 0,0 0-7 15,33 0-1-15,-33 0 4 0,0-18 0 16,33 18-4-16,-33 0-5 0,0 0 8 16,0-19-2-16,33 19 7 0,-33 0 2 0,0-18 4 15,0 18-5-15,0 0-3 0,0-19-1 16,17 19-7-16,-17 0-14 0,0-19-1 0,0 19-6 15,0 0 4-15,0-9-4 0,0 9-3 0,0 0-2 16,0 0 0-16,-17 0-2 0,17 0-3 16,0 0-3-16,0 9 8 0,17-9 1 15,-17 19-7-15,0-19 4 16,0 19-2-16,0-19 2 16,16 0 2-16,-16 18-2 0,0-18-6 15,17 0 6-15,-17 0-2 0,33 19 2 0,-33-19-2 16,0 0-27-16,0 0-44 0,33 0-44 15,-33 0-34-15,0 0-9 0,0 0 21 0,33 0-82 16</inkml:trace>
  <inkml:trace contextRef="#ctx0" brushRef="#br0" timeOffset="45710.08">4663 5293 11 0,'0'0'11'15,"0"18"2"-15,0-18-2 0,0 0-1 16,0 0-2-16,0 19-1 0,0-19-1 0,0 0-1 16,0 0 1-16,0 19 0 0,0-19 1 0,0 0-1 15,0 9-1-15,0 0-1 0,0-9 1 16,17 9-3-16,-17 10 0 0,0-19 0 0,0 0 0 16,0 19-2-16,0-19 6 0,0 0 4 15,0 0 6-15,0 0 8 0,0 0 7 0,0 0 13 16,0 0 9-16,0 0 5 0,0 0-10 15,0 0-20-15,0-19-9 0,0 19-1 0,0 0-8 16,0-19 3-16,0 19-7 0,0-9 0 16,0 9-3-16,0-9-3 0,33 0 1 0,-33 9 0 15,0 0-1-15,0 0-2 16,0 0 3-16,0 0-3 0,0 0 2 16,33 0-3-1,-33 9 4-15,0-9-1 0,0 9 0 16,33-9 2-16,-33 9-4 0,0-9 3 15,0 0-4-15,0 19 8 0,33-19-7 0,-33 0 2 16,0 0 0-16,0 0 3 0,33 0-6 16,-33 0 6-1,0 19-3 1,0-19 4-16,0 0-6 16,0 0 3-16,0 0 0 15,0 0-5 16,0 0 6-15,0 0-23-16,0 0 2 0,0-19-6 16,0 19-3-16,0 0 0 0,0 0 0 15,0 0 6-15,0 0 2 0,0-19 7 0,0 19 1 16,0-9 7-16,0 9 3 0,0-9 0 16,0 9 0-16,0-9 2 0,0 9-3 15,0 0 1-15,17 0 2 16,-17 0-3-16,16 0 3 15,-16 0 2-15,17 9-2 16,-17 0 0-16,0 0 0 16,33-9 0-16,-33 0 2 15,0 19-4-15,0-19 4 0,0 0-1 16,0 0 1-16,0 0-2 0,0 0-12 16,0 0-37-16,0 0-30 0,0 0-75 15</inkml:trace>
  <inkml:trace contextRef="#ctx0" brushRef="#br0" timeOffset="45860.04">4878 5190 30 0,'-16'0'33'0,"16"-18"-7"16,-17 18-5-16,17 0-6 0,0 0-8 0,0 0-2 15,0 0-4-15,0 0-7 0,0 0-13 16,0 0-11-16,0 0-46 0</inkml:trace>
  <inkml:trace contextRef="#ctx0" brushRef="#br0" timeOffset="46292.99">5110 5228 38 0,'0'0'24'15,"0"0"-12"-15,-17 0-2 0,17 9 3 16,0 0 5-16,0 0 2 0,0 1-3 0,-16-1-3 15,16 10 1-15,0-19 1 0,0 18-1 0,0 1-4 16,0-19-5-16,16 19 0 0,-16-19-1 16,0 0-3-16,0 9 4 0,17 0-3 0,-17-9 0 15,33 0 1-15,-33 9 5 0,0-9 2 16,0 0 4-16,33 0-5 0,-33-9 0 0,0 9 1 16,33 0-3-16,-33-9 0 0,0 0 3 15,33 9 1-15,-33 0 3 0,0-19 6 0,0 19 2 16,0-19-3-16,0 19-3 0,0-18-2 15,0 18 4-15,0-19-2 0,0 19-3 0,0-9 2 16,0-1-7-16,0 1-4 0,0 0-4 0,-33 9-1 16,33-9 2-16,0 9-4 0,0 0 7 0,-33 0-5 15,33 0-3 1,0 0 4-16,0 9-3 0,-33-9-2 0,33 9-1 16,0 0 5-16,0 1 0 0,0-1-3 15,33 10 4-15,-33-1-3 0,0-18 4 0,0 19-2 16,0 0 6-16,33-10-4 0,-33 9-2 0,33 1-2 15,-33 0 4-15,0-1-2 0,33 1 0 16,-33-1 3-16,0 1 0 0,17 9 0 16,-1-9-7-16,-16-1-28 0,17-18-33 0,-17 19-37 0,0-19-19 15,0 18 8-15</inkml:trace>
  <inkml:trace contextRef="#ctx0" brushRef="#br0" timeOffset="46875.5">5391 5265 30 0,'0'9'16'0,"0"-9"-4"0,0 19 1 0,0-19 1 16,0 0-3-16,0 18-2 0,0-18-3 15,0 19-1-15,33-19-1 0,-33 0 0 0,0 19-1 16,0-19 2-16,33 0 0 0,-33 0 2 16,0 0 0-16,0 0-5 0,33-19 1 0,-33 19 1 15,0 0 3-15,17-19 4 0,-17 19 4 16,0 0 3-16,16-18-1 0,-16 18-1 0,0-19 1 16,0 19 1-16,0-9 3 0,0-1-3 0,0 1 2 15,0 9-6-15,0 0-1 0,0 0-6 16,0 0-3-16,0 0-6 0,0 9-1 31,17 1 1-31,-17-1 2 0,33 10 0 16,-33-19 0-16,0 18 0 0,0-18-2 0,33 19 4 15,-33-19-4-15,0 0 2 16,33 0 0-16,-33 0 3 16,0 0 0-16,33-19-6 0,-33 19 1 0,0-18 2 15,0 18 2-15,33 0-1 0,-33-19 1 16,0 10 2-16,0-1-4 0,0 1 0 15,0 0 3-15,0 0 1 0,0 9-2 16,-33-19 0-16,33 19-2 16,0 0-2-16,0 0 2 0,0 19 0 15,0-19 0-15,0 18 0 16,0-9-4-16,0 1 2 0,0 18 2 16,0-28 1-16,0 18-4 0,0-18 3 0,33 19 0 15,-33-19 2-15,0 19-2 0,0-19-2 0,17 0-1 16,-17 9-19-16,33-9-21 0,-33 0-24 15,0 0-14-15,0 0 5 0</inkml:trace>
  <inkml:trace contextRef="#ctx0" brushRef="#br0" timeOffset="62395.75">2993 6428 16 0,'0'0'17'0,"-33"0"1"16,33 0-1-16,0 0-3 0,-17 0-3 0,17 0 0 15,0 0 1-15,0 0-1 0,0 0 4 16,0 0 2-16,0 0-3 0,0 0-3 0,0 0-3 16,0 0-2-16,0 0-4 0,0 0 1 15,0 0 0-15,17 9 1 16,16-9 2-16,-33 0 1 0,33 0 4 15,-33 0-2-15,33 0 2 0,0 0 1 0,0 0 2 16,-33 0-3-16,33 0-6 0,17 0-2 16,-17 0 4-16,0 0-4 0,0 0 0 0,-33 0-3 15,33 0 0-15,0 0 0 0,17 0 1 16,-50 0 0-16,33 0 1 0,0 0-2 0,-33 0 2 16,33 0-2-16,-33 0-2 0,0 0 4 15,33 0-2-15,-33 0 1 0,33 0-1 16,-33 0 2-16,0 0-4 0,0 0-7 15,0 0-13-15,0 0-8 0,0 0-8 16,0 0-9-16,0 9-2 0,0-9-1 0</inkml:trace>
  <inkml:trace contextRef="#ctx0" brushRef="#br0" timeOffset="64663.45">2017 6483 32 0,'0'0'19'16,"0"0"-1"-16,0 0-3 0,0 0 3 15,0-18 2-15,0 18 1 0,0 0-1 0,0 0 1 16,0 0-5-16,0 0-1 0,0 0 0 16,0 0-4-16,0 0-4 0,-33 0-4 15,33-10-1-15,0 10 0 0,0 0-2 0,-33-9 1 16,33 9 0-16,-33 0 1 0,33 0 1 16,0 0-1-16,-16 0-1 0,-17-9 4 15,33 9-3-15,-33 0 1 0,33 0-3 0,-34 0 0 16,34-9 1-16,-33 9 2 0,0 0-5 15,33 0 2-15,-33 0 3 0,17 0-3 16,16 0 0-16,-33 0 1 0,33 0-4 16,-33 0 3-16,33 0 0 0,-34 0 0 15,34 0 0-15,-33 0 0 16,33 0 0-16,0 0 1 0,0 0-3 16,-33 0 2-16,33 9 0 15,0-9 2-15,0 0-4 16,0 0 0-16,0 9 2 15,0 0-2 1,-33-9 2-16,33 10 0 0,0 8 0 0,0-18 2 16,0 19-4-16,0-19 2 15,0 19-3-15,0-1 5 0,0-18-2 16,0 19 0-16,0-1 0 0,0 10 0 0,0-9 0 16,0-1 0-16,0 1 0 0,0 0-2 15,0 9 2-15,0 9 2 0,0-19-2 0,0 20 0 16,0-11 0-16,0 11 0 0,0-1 0 15,0 9 0-15,0-8 0 0,0 8-2 16,0 10 4-16,0-19-2 0,0 10 6 0,0 8-1 16,0-17 2-16,0 8-2 0,0 10 1 15,0-9 7-15,0 8 2 0,-16 1-7 0,16 9 2 16,0-18 1-16,0 9-1 0,0-10 3 16,0 10-5-16,0 0 3 0,0-10 0 15,0 10-6-15,0-9 2 0,0 8-1 0,0-8 0 16,0 9 2-16,0-19 0 0,0 0-1 0,0 10-4 15,16 8 4-15,-16-17-3 0,0 8-4 16,33-9 5-16,-33 1-5 0,0 8 2 16,0-9 2-16,0-9-4 0,0 9 3 0,0 1-3 15,33-11 1-15,-33 11 1 0,0-1 0 16,0-9-2-16,0 0-2 0,0 0 2 0,0 9 0 16,0-19 3-16,0 1-3 0,-33 0 0 15,33 8 0-15,0-8 4 0,0 0-6 0,0 9 2 16,0-19 0-16,0 0 3 0,0 1-1 15,0-1-2-15,0 0 3 0,0-9-1 0,0 0-1 16,0 0 1-16,0 0-4 16,0-9-2-16,0 9-20 0,0-9-32 0,-33-10-24 15,33 0-22-15,-16 1 2 0</inkml:trace>
  <inkml:trace contextRef="#ctx0" brushRef="#br0" timeOffset="65027.99">1373 8055 67 0,'-34'0'19'15,"34"0"-8"-15,0 0 0 0,0 0 2 16,0 0 2-16,0 0-4 0,0 0-4 0,0 0-2 16,0 0-3-16,0 0 0 0,0 0 0 15,0 0 0-15,0 0 0 0,34 0 9 0,-34 19 6 16,33-19 2-16,-33 0 2 0,33 19 7 16,0-19 9-16,-17 0 1 0,17 9 0 0,0-9-9 15,0 9-7-15,1-9-5 0,-1 0-7 16,0 0-4-16,-17 9-4 0,17-9-1 0,0 0 0 15,-33 0-1-15,33 0 0 0,1 0-3 0,-34 0 5 16,0 0 2-16,33 0-19 16,-33 0-34-16,0-9-33 0,0 9-22 0,0-9 9 15</inkml:trace>
  <inkml:trace contextRef="#ctx0" brushRef="#br0" timeOffset="65261.56">1736 7916 88 0,'0'-19'46'0,"0"19"-3"0,-33-9-3 0,33 9-8 16,0 0-12-16,0 0-12 0,0 0-4 0,0 0-2 15,33 0 0-15,-33 9 13 0,0-9 2 0,33 19-2 16,-33-19-1-16,0 18-1 0,33-18 11 16,-33 19 9-16,34 0 0 0,-34-10 0 15,0 10-11-15,33-1-7 0,-33 1-3 0,0-1-7 16,0 20 0-16,-33-29-2 0,33 19-1 0,-34 0-2 15,34 9 0-15,-33-19-15 0,0 20-34 16,0-10-17-16,17 9-17 0,-17-19-16 0,0 1 6 16</inkml:trace>
  <inkml:trace contextRef="#ctx0" brushRef="#br0" timeOffset="66459.16">1521 8762 7 0,'0'0'17'0,"0"0"1"0,0-18-5 15,0 18-4-15,0 0-3 0,33 0 1 16,-33-10 1-16,0 10 0 0,0 0 2 0,0 0 0 15,0-9-1-15,0 9 0 0,0 0-1 16,0 0 3-16,33 0 0 0,-33 0 1 0,0 0 0 16,0 0-3-16,0 0-3 0,0 9 6 15,0-9 2-15,-33 0 10 0,33 10 8 16,0 8-3-16,0-18-2 0,0 19-2 0,0-1-2 16,0-8-5-16,0 8-6 0,0 10 3 15,0 0 0-15,0-9 0 0,-33 9-5 0,33 0 3 16,0 18 0-16,0-9 5 0,0-9 8 15,0 28 1-15,0-19 1 0,0 10 6 0,0 9 6 16,0-19-15-16,0 28-4 0,0-28-7 16,0 19 2-16,0 9 1 0,0-18-1 0,0 8-6 15,0-8-6-15,-33 9 2 0,33 9 1 16,0-9-3-16,0 9-4 0,-16-10 4 0,16 11-1 16,0-11-3-16,0 11-2 0,-33-11 6 15,33 1-4-15,0 9-4 0,0-18 4 0,-33 9-2 16,33-10 6-16,0 1-2 0,0 18-7 15,0-28 6-15,0 28-1 0,0-18-3 0,0 8 9 16,-33-17-5-16,33 8-1 0,0 10 0 16,0-19-2-16,0 0 2 0,0 10 0 0,0-19 0 15,0 9 1-15,0 0 1 0,0-9-2 16,0 0 0-16,0 0 1 0,0 9-1 0,0-18-3 16,0-1 0-16,0 10 6 0,0-9-3 15,0 18 0-15,0-18-5 0,0-1 10 16,0 1-8-16,0-1 6 0,0 1-2 0,0 9-1 15,0-10-4-15,0-8 8 0,0 8-4 0,0-8 5 16,0 8-5-16,0 1-4 0,0-10 0 16,0 10 4-16,0-1 2 0,0-18-2 0,0 10 1 15,0-1-1-15,0 0 2 0,0 1-4 16,0-1-3-16,0-9-4 0,0 0-24 16,0-9-25-16,0 9-30 0,0 0-21 15,0-10-18-15,0 1 0 0,0-10 18 0</inkml:trace>
  <inkml:trace contextRef="#ctx0" brushRef="#br0" timeOffset="66775.78">1472 10995 67 0,'0'0'47'0,"0"0"-18"0,0 0-12 16,0 0-6-16,0 0 1 0,0 9 8 0,0-9 8 15,0 0 7-15,0 9 3 0,0-9 2 16,16 0 7-16,-16 10 2 0,33-10-4 0,-33 0-1 16,33 0-11-16,0 0 1 0,-33 0-8 15,34-10-2-15,-1 10-10 0,0-9-5 0,-33 0-6 16,49-1-2-16,-49 1 2 0,33 0-3 15,0-1 2-15,1 1-4 0,-34 0 2 0,33 9 0 16,-33 0-26-16,0-19-23 0,0 19-32 16,33 0-20-16,-33 0-12 0,16-18 7 0,-32 8 15 15</inkml:trace>
  <inkml:trace contextRef="#ctx0" brushRef="#br0" timeOffset="67024.25">1736 10725 62 0,'0'0'75'16,"0"-9"-9"-16,0 9-8 0,0 0-15 0,0-19-7 16,0 19-6-16,0 0 1 0,0 0 0 0,0 0-5 15,33 0 1-15,-33 0 16 0,33 19 9 16,-33-19 15-16,34 0-3 0,-34 18-6 16,33-8-5-16,-33-1-8 0,33 9-4 0,-17-8 0 15,-16 8-17-15,0 10-10 0,0-9-4 0,0-1-4 16,0 10-6-16,0 0 5 0,-16 0-5 15,-17 0 0-15,33-9-30 0,-33 9-25 0,33 9-29 16,-34-19-29-16,1 10-32 0,0-9-20 16,33 18 6-16,-33-18-94 0</inkml:trace>
  <inkml:trace contextRef="#ctx0" brushRef="#br0" timeOffset="68327.02">1339 11376 6 0,'34'0'13'15,"-34"0"3"-15,0 0-3 0,0 0-2 0,0 0-1 16,0 0-3-16,0-9 0 0,-34 9 2 16,34 9 2-16,0-9-1 0,0 0 2 0,0 9 0 15,0-9 0-15,0 19-3 0,0-19 1 16,0 19-1-16,0-10-2 0,0 9 2 0,0 1-1 16,0 0-2-16,0 18 4 0,0-19 1 15,0 10 0-15,0 10 0 0,0-1 3 16,0 0-3-16,0 0-1 0,0 10-3 0,0-1 2 15,0 10 6-15,0-19-2 0,0 10-3 16,0 9-1-16,0-1-4 0,0 10 0 0,0 1 3 16,0-1-1-16,0-9-2 0,0 9 0 15,0 0-2-15,0 0-3 0,0 0 0 0,0 0 3 16,0 10-3-16,0-20 0 0,0 10 2 16,0-9 0-16,0 9-2 0,0-18 0 0,0 9-2 15,-33-10 4-15,33 1-2 0,0-1 2 16,0 1-2-16,0-10 0 0,0 9 1 15,0-18 4-15,0 10 0 0,0-11 2 0,0 11 9 16,0-10-1-16,0-10-4 0,0 1-5 0,0-1 0 16,0 1-6-16,0 0 1 0,0-10-1 15,0 9 1-15,0 1-1 0,0-10 0 0,0 1-2 16,0 8 2-16,0 1 4 0,0-19-2 16,0 9-2-16,0 0-4 0,0 1 4 0,0-1 3 15,0 0-3-15,0 1 0 0,0-1 1 16,0 0-3-16,0 1 4 15,0 8 1-15,0-18-6 0,33 19 5 0,-33-19-4 16,0 9 2-16,0 0 0 0,0-9 2 16,0 0 1-16,0 0-6 15,0 0 6-15,0 0-19 16,0 0-27-16,0 0-19 0,0-9-12 16,0 0-8-16,0-10 2 0</inkml:trace>
  <inkml:trace contextRef="#ctx0" brushRef="#br0" timeOffset="68889.97">1472 13236 49 0,'0'0'29'0,"0"0"-10"16,-33 0-8-16,33 0-4 0,0 0-2 0,0 0 3 16,0 10 3-16,0-10 0 0,0 9-1 15,0-9-2-15,0 0-4 0,0 0 2 16,0 0 2-16,0 9 2 0,0-9 4 0,0 0 5 16,33 0 1-16,-33 10 1 0,16-10-6 15,17 0-4-15,0 0-5 0,-33 0-2 0,33-10 0 16,34 1-2-16,-34 9-1 0,-17-9 3 15,17-1-4-15,0 1 1 0,0 0-1 0,1-1 0 16,-1 1 0-16,-33 9 0 0,49-18 0 16,-49 18 2-16,33-10-2 0,-33 1 3 0,0 0-1 15,33 9-10-15,-33-10-6 0,0 1-4 0,0 0 2 16,0-1 6-16,0 1 3 0,0 9 3 16,0-9 4-16,0 9 0 0,-33-19 0 0,33 19 2 15,0 0-2-15,-33-18 3 0,33 8 4 16,0 1 1-16,-16 9 2 0,-17 0-2 0,33-9 2 15,0 9 1-15,0 9-1 0,0-9 0 16,0-9 1-16,0 9-6 0,0 0-1 0,0 0-1 16,0 9 1-16,0-9 8 0,0 9 2 0,0 1 3 15,33 8 1-15,-17-18 7 0,-16 19 3 16,0-1 8-16,33 1 6 0,-33 0 0 16,0-1 14-16,33 10-3 0,-33 0-5 0,0-9-13 15,0 9-17-15,0 0-11 0,0-1-1 0,0 11 0 16,-33-10-9-16,0 18 4 0,33-27-31 15,-49 18-36-15,16 0-20 0,-1-9-26 0,1 9-26 16,0-9-4-16,0 0-93 0</inkml:trace>
  <inkml:trace contextRef="#ctx0" brushRef="#br0" timeOffset="69923.2">1224 13515 7 0,'0'-9'19'0,"0"0"2"0,0 9-7 0,0-9-3 0,0 9-4 16,0-10 0-16,0 10 4 0,0-9 1 15,0 9 3-15,0 0-2 0,-33-9 3 16,33 9 1-16,0 0 0 0,0 0 1 0,0 0 0 16,0 0-6-16,0 0-4 0,0 0-1 15,0 0-3-15,0 0-2 0,0 0 2 16,0 9 13-16,0-9 4 0,0 9 0 16,0 10 0-16,0-10 8 0,33 10-1 0,-33-1 4 15,0 1 6-15,0 9 2 0,0 0-3 16,0 0-13-16,33 9-4 0,-33-9-6 0,0 9 9 15,0 0 18-15,0 10-6 0,16 9-14 16,-16-1-4-16,0-8-4 0,33 18-3 0,-33-9 1 16,0 9-5-16,0 0-2 0,0-9-1 15,0 9-3-15,0 0 0 0,0 0 2 0,0 0-5 16,0 10 3-16,0-29 3 0,0 29 1 16,-33-29-4-16,33 10 0 0,-16 0 0 0,16 0 0 15,0-1 0-15,0-8 0 0,0-1 2 16,0-18-4-16,-33 9 2 0,33-9 2 0,0 0-2 15,0 0 0-15,0-9 0 0,33-1 0 16,-33-8 0-16,0-1 0 0,0 0-2 0,0 19 2 16,0-28-4-16,0 0 4 0,0 0 4 15,0 0-6-15,0 0 2 0,0 0 3 16,0-18-2-16,16 18 0 0,-16 0 1 0,0-10 2 16,33 10-6-16,-33-9-1 0,0 9 7 0,0-9-4 15,33-1-2-15,-33 1 2 16,0 9 1-16,34-9-1 0,-34-1 0 15,0 1 0-15,33 9 0 0,-33-9 0 16,33 9-2-16,-33 0 2 0,33-9 2 0,-33-1-2 16,16 10 3-16,17 0-2 0,0 0-1 15,0-18 1-15,-33 8-3 0,34 10 2 0,-1-9-2 16,0 0 4-16,16 9-1 0,-16-10 1 16,0 10 4-16,1 0-6 0,-1 0 3 0,16 0-3 15,-16 0 1-15,0 10-1 0,34-10 9 0,-34 0-1 16,16 0-4-16,-16 9 9 0,33-9-4 15,-33 0 0-15,17 9-5 0,16-9 1 16,-33 10-5-16,0-10 3 0,34 0-3 0,-51 0 0 16,50 0-2-16,-33 0 2 0,0 0-13 0,0-10-40 15,1 10-51-15,-34 0-59 0,16 0-20 0,17-9 30 16,-33 9-54-16</inkml:trace>
  <inkml:trace contextRef="#ctx0" brushRef="#br0" timeOffset="70389.05">2232 14706 41 0,'0'0'37'0,"0"9"-12"0,0-9-10 15,0 0-3-15,0 0-4 0,-33 10 3 0,33-10 3 16,0 0 2-16,0 9 4 0,0-9-4 16,0 0-2-16,0 19-3 0,0-19-5 0,0 0 4 15,0 0-3-15,0 0 3 0,0 0 3 16,0 0-2-16,0 0-4 0,0 0-1 0,0 0 4 16,0 0 3-16,0 0 4 0,0 0 1 15,0 0-2-15,0 0-1 0,0 0-4 0,0 0-6 16,0 0-10-1,-33 0-19-15,33 0-9 0,0 0-13 16,-33 0-11-16,33 0-9 0,-16 0 2 16,-17 0-48-16</inkml:trace>
  <inkml:trace contextRef="#ctx0" brushRef="#br0" timeOffset="70804.28">1902 14799 133 0,'0'0'105'0,"-33"0"-19"0,33 0-32 16,0 0-18-16,0 0-2 0,0 0 2 0,-33 9 6 15,33-9 12-15,0 0 5 0,0 0-10 0,0 0-6 16,0 0-5-16,0 10 8 0,33-10 16 15,-33 9 30-15,0 0 16 0,33 1 25 0,-17-1 11 16,-16 10 0-16,33-1 4 0,0 1-14 16,0-10-9-16,1 10-8 0,-1-1-92 0,0 1-25 15,-17-1 0-15,17-8 0 0,0 8 0 16,-33-8 0-16,33 8 0 0,-33-8 0 0,33 8 0 0,-33-9 0 16,0 19 0-16,34-18 0 0,-34 8 0 15,0 1 0-15,-34 9 0 0,34 18 0 16,-33-27 0-16,0 18 0 0,0 10 0 0,0-1 0 15,17 1 0-15,-50 8 0 0,32-8 0 0,-32-1 0 16,33 10 0-16,-16-9 0 0,16-1 0 16,-1 1 0-16,1-10 0 0,0 0 0 0,-16 0-119 15,49 1-138-15,-33-10-24 0,0 9-18 16,33-19-6-16,0 10 22 0,-34 0 56 0</inkml:trace>
  <inkml:trace contextRef="#ctx0" brushRef="#br0" timeOffset="73602.48">4597 8446 1 0,'0'0'1'0,"0"0"0"16,0 0-2-1,0 0 2 1,0 0 0-1,0 0 0 1,0 9 0 0,0-9 0-1,0 0 0-15,0 0-2 16,0 0 2-16,0 0 0 16,0 0 0-16,0 0 0 15,0 0 0-15,0-9-1 31,0 9 2-31,0 0-1 0,0 0 2 16,0 0-1-16,0 0 2 0,0 0-1 16,0 0 0-16,0 0-1 0,0 0 0 15,0 0-1-15,0 9 1 0,0-9-1 16,0-9 0-16,0 9 0 16,0 0 1-16,0 0-1 0,0 0 1 31,0 0-1 0,0 0 0 16,0 0 0-47,0 0 1 16,0 0-1-16,0 0 0 15,0 0 1 1,0 0-1 31,0 0-1-32,0-9 0 1,0 18 2-16,0-18-2 31,0 9 0-15,0 0 1 15,-33 0-1 32,33 0-2-63,0 9-2 15,0-9 1-15,0 0-3 0,0 9-1 16,0-9-5-16,0 0-11 0</inkml:trace>
  <inkml:trace contextRef="#ctx0" brushRef="#br0" timeOffset="79480.88">29534 8967 6 0,'0'0'4'0,"0"0"8"16,0 0 2-16,-16 0-1 0,16 0-3 0,0 9-2 15,0-9-2-15,0 0-1 0,0 0 1 16,0-9 0-16,0 9-1 0,0 0 0 0,0 0-3 16,0 0 1-16,0 0 0 0,0 0 1 15,0 0 1-15,0 0 2 0,0 0 0 16,0 0 0-16,0 0-1 0,0 0-2 15,0 0 0-15,0 0 1 0,0 0 6 0,16 0 2 16,-16 9 0-16,17-9-1 0,-1 0-1 0,1 0 1 16,-1 0-7-16,17 9 1 0,0-9 0 15,0 0 1-15,1 0-3 0,-1 0 1 0,16 0-3 16,-16 19-1-16,17-19-1 0,16 0 3 0,-16 0 1 16,-1 0 0-16,17 19-1 0,-16-19 2 15,16 0-3-15,-16 0 0 0,16 18-2 0,-16-18 2 16,16 0-2-16,-17 0 3 0,17 0-1 15,1 0-2-15,-1 0 2 0,0 0 0 0,0 0 1 16,-16 0-2-16,16 0 3 0,0 0-1 16,-16 0-1-16,-1 0-1 0,1 0 4 0,-1 0 0 15,1 0 2-15,0 0-2 0,-17 0 1 16,0 0-4-16,16-18 4 0,-32 18-3 0,16 0 6 16,0 0-2-16,0 0-1 0,0 0-3 0,-16 0-3 15,-1 0 4-15,17 0-3 0,-16 0 0 16,-1 0 0-16,1 0-1 0,-1 0 0 0,1 0 0 15,0 0 4-15,-17-19-4 0,16 19 0 16,1 0 0-16,-17 19 1 0,16-19-1 16,-16 0 1-16,17 0-3 15,-17 0 3-15,0 0-3 0,16 0 3 0,-16 0-10 32,0 0-16-32,0 0-6 0,0 0-2 15,0 0-1-15,0 0 4 0,0 0-2 16,0 0-2-16,-16 0-4 0,16 0-3 0</inkml:trace>
  <inkml:trace contextRef="#ctx0" brushRef="#br0" timeOffset="81228.98">4283 9674 6 0,'0'9'-1'0,"-50"-9"2"0,17 9-2 16,33 10 1-16,-33-19 1 0,0 0 1 0,0 19 2 15,33-19 6-15,-33 0 3 0,33 18-3 16,-33-18-3-16,33 0 1 0,-17 10-1 0,17-10-1 15,0 9 2-15,0-9-2 0,-33 0-2 16,33 9-4-16,0-9 2 0,0 0 0 16,0 0 3-16,0 0 4 0,0 0 1 0,0 0 0 15,33 0-2-15,-33 0 3 0,0 9 0 16,0-9 2-16,17 0-1 0,16 0 4 0,0 0 0 16,-33 0 0-16,33 0-3 0,0-9 3 0,33 9 7 15,-49 0-12-15,49-9 0 0,0 9-1 16,-16-9-2-16,16 9 10 0,0-10 9 0,17 10-4 15,-17 0-10-15,33-18-4 0,-33 18 2 16,17 0-4-16,16-19-1 0,-16 19 0 0,16 0 1 16,-33 0-5-16,17 0 1 0,16 0-2 0,-49 0 25 15,49 0 9-15,-33 0-15 0,-16 0-12 16,16 0 2-16,0 0-6 0,-16 19 1 0,16-19-2 16,0 0 0-16,-33 0 0 0,17 18-1 0,-17-18-2 15,33 0 1-15,-33 0-1 0,0 0 0 16,0 0 2-16,-16 10 0 0,16-10-2 0,0 0 3 15,-33 0-3-15,33 0 0 0,-33 0 0 16,33 0 0-16,-33 0 1 0,0 0 4 0,0 0 9 16,0 0 8-16,33-10-5 0,-33 10 0 0,0 0-6 15,0 0-5-15,0 0-5 0,0 0-1 0,0 0 2 16,0-18-2 0,0 18-3-16,-33 0-35 0,33 0-26 0,0 0-8 15,0-19-10-15,0 19-2 0,0 0 3 16,0-19 8-16,0 10 3 0,0 0-42 0</inkml:trace>
  <inkml:trace contextRef="#ctx0" brushRef="#br0" timeOffset="82162.1">8037 9004 134 0,'0'0'53'0,"0"0"-11"0,0-19-7 0,0 10-3 0,0 9-11 16,0 0-8-16,0 0-7 0,0 0-6 15,0 0 3-15,0 9-3 0,0 10 3 16,16-19 11-16,-16 19 3 0,17-1 4 0,-17 1-2 16,16 0 2-16,-16 8 0 0,33-8 1 15,-33 0 3-15,33-1-2 0,-33 1 0 0,0-10 1 16,34 10-1-16,-34-10 13 0,33 0 17 16,-33 10 5-16,33-19-5 0,-33 0-19 0,33-19-19 15,16 10-8-15,-49-10-5 0,67 1 5 0,-34-1-7 16,0-18 0-16,0 0 2 0,16 0 2 15,17 9-4-15,-32-10 0 0,15 11-2 0,-16-1 2 16,33 0-21-16,-33 9-56 0,1-9-43 16,-18 10-16-16,1 8 7 0,16-8 14 0,-17 8 8 15</inkml:trace>
  <inkml:trace contextRef="#ctx0" brushRef="#br0" timeOffset="82727.62">11956 8967 45 0,'0'0'28'0,"0"-9"-4"0,0 9-4 0,0-10-7 15,0 10-6-15,0-9-3 0,0 9-1 16,0 0 0-16,0 9 4 0,33 1 6 0,-33-1 2 16,0 0 5-16,0 19 4 0,0-28-3 0,0 19 5 15,0-1 6-15,33-8-3 0,-33 8-5 16,0-8-2-16,0 8 6 0,0 10 7 0,33-28 10 15,-33 0 9-15,0 19 15 0,0-19 16 16,17 0-10-16,-1 0-24 0,1 0-19 0,16 0-11 16,0-19-10-16,0 0-2 0,0 1-9 15,0-10 5-15,0 9-5 0,17 1-2 0,-17-1 4 16,33-18-2-16,-33 9 0 0,0 9 0 0,0-18 0 16,17 9 3-16,-17 10-30 0,0-10-63 15,0 18-45-15,-33-8-16 0,17-1 5 0,16 19 16 16,-17-18 24-16</inkml:trace>
  <inkml:trace contextRef="#ctx0" brushRef="#br0" timeOffset="83277.72">15710 9088 9 0,'0'0'8'0,"0"9"7"0,0-9-1 0,0 0-6 15,0 9 0-15,0-9 1 0,0 19 1 16,16-19 0-16,-16 0 3 0,0 19 6 15,17-1 4-15,-17-18 1 0,16 19 5 0,17-10-1 16,-33 10-2-16,0-10 0 0,0 19-2 0,0-28-2 16,33 19 5-16,-33-1 8 0,0-18 8 15,33 9 10-15,-33 1 14 0,0-10-3 0,17 0 3 16,0 0-8-16,-1 0-17 0,17-10-17 16,-16 1-10-16,32 9-6 0,-16-18-4 0,0-20-1 15,-16 20-4-15,33-10 0 0,-1 9 0 16,17-18 1-16,-33 9-1 0,17 0-2 0,-17 0 0 15,33 10 7-15,-33-20-3 0,0 11-6 0,0 8 2 16,1 0-72-16,-18 1-48 0,17 18-23 16,0-19-5-16,-33-9 18 0,33 19-80 0</inkml:trace>
  <inkml:trace contextRef="#ctx0" brushRef="#br0" timeOffset="84044.96">21812 9265 32 0,'0'0'17'16,"0"0"-8"-16,0 0-3 0,0 0 3 16,0 18 4-16,0-18-1 0,0 9-1 15,0 1 5-15,16-1 2 0,-16 0 3 0,0 1 1 16,0 8-3-16,0 1 0 0,0-19 4 0,0 18 9 15,0 1 6-15,0-19 0 0,0 9-5 16,0 1-3-16,0-1 9 0,17-9 18 0,-17 9 26 16,0-9 31-16,0 0 14 0,16 0-12 0,1 0-27 15,-1-9-36-15,1 0-16 0,32-1-19 16,-49 1-9-16,33-10-2 0,17 1-2 0,-17-10 1 16,17 0-2-16,-1 9-7 0,-16-8 3 15,17 8-2-15,0-18 2 0,-1 9 8 0,-16 9-10 16,17-18 5-16,-17 9-3 0,0 10 0 0,0-1 2 15,-16 0-5-15,32 1-2 0,-49 18 6 16,33-19-56-16,-33 19-39 0,17 0-26 0,-17-19 120 16,0 19-199-16,16 0 28 0,-16 0 27 15,0 0 28-15,0 0 23 0,0 0 13 0</inkml:trace>
  <inkml:trace contextRef="#ctx0" brushRef="#br0" timeOffset="86541.18">22027 8223 7 0,'-17'0'17'0,"0"0"3"15,17 0-7-15,0 0-6 0,0 9-2 16,0-9 0-16,-33 0 1 0,33 0 2 0,0 0 1 15,0 0 0-15,0 0-2 0,0 0-3 0,0 0 1 16,0 0 1-16,0 0 1 0,0 0 5 16,0 0 2-16,0 0 1 0,0 0 0 0,0 0-4 15,0 0-6-15,0 0-1 0,0 0-1 16,0 0 0-16,0 9 0 0,0-9 1 16,0 0 4-16,0 0 13 0,0 10 5 0,33-10 1 15,-33 9-6-15,0-9-7 0,17 19 0 16,0-19 9-16,-1 0-5 0,17 0-2 0,0 0-7 15,0 0 0-15,0 0-2 0,17 0-1 16,-17 0 0-16,17 0-1 0,-1 0 0 0,17 0-1 16,-16 0-1-16,0 0-3 0,32 0 1 0,-49 0-1 15,17 0 2-15,16 0-2 0,0 0 0 16,-16 0 0-16,16 0 0 0,0 0 2 0,0-19-2 16,-16 19-2-16,16-9 4 0,0 9-2 15,-16 0 0-15,16-10 0 0,-16 10 0 0,16-9 0 16,-17 9 2-16,1-9-2 0,0 9 0 0,-1-10 0 15,17 10-2-15,-16 0 4 0,0-18-2 16,16 18 1-16,0 0-1 0,-17 0 0 0,34 0 1 16,-33-19-1-16,16 19 0 0,-16 0 0 15,16 0 1-15,-17 0-1 0,17 0 0 0,-16 0 0 16,0 0 0-16,16 0 0 0,-17 0-2 0,1 0 5 16,0 0-3-16,16 0 0 0,-17 19-3 15,1-19 3-15,0 0-2 0,-1 0 2 0,-16 0 0 16,17 0 5-16,16 0-7 0,-49 0 2 15,16 0 0-15,16 0 0 0,-16 0 2 0,17 0-5 16,-17 0 3-16,-16 0 4 0,16 0-4 0,0 0-4 16,0 0 6-16,0 0-2 0,0 0 0 15,0 0 0-15,0 0-3 0,0 0 3 0,0 18 1 16,17-18 1-16,-17 0-1 0,0 0-1 16,0 0 0-16,0 0-2 0,0 0 2 0,17 0 0 15,-17 0 0-15,0 0 3 0,-17 0-3 0,18 0 0 16,-1 0-2-16,0 0 6 0,0 0-4 15,0 0-3-15,-17 0 3 0,1 0 2 0,16 0-4 16,-16 0 2-16,16 0 2 0,-17 0-2 0,17 0 0 16,-16 0 0-16,16 0-3 0,0 10 3 15,0-10 1-15,0 0-4 0,0 0 4 0,0 0-1 16,17 0 0-16,-17 0 3 0,16 9-3 16,-15-9 0-16,-1 0 0 0,33 0 0 0,-50-9-3 15,17 9 4-15,0 0 0 0,0 0-1 0,1 0 2 16,-1 0 0-16,0 0-2 0,-17 0 0 15,1 0-5-15,16 0 5 0,-17 0 1 0,17-10-1 16,-16 10 0-16,0 0 3 0,16 0-3 16,0 0 1-16,-17 0-3 0,17 0 3 0,0-18-1 15,0 18 0-15,1 0 2 0,-1 0-2 0,0 0 3 16,0 0-3-16,0 0 0 0,16 0-3 16,-16 0 3-16,1 0-2 0,15 0 5 15,-16 0-3-15,0 0 2 0,0 0-4 0,0 0 2 16,-16 0 0-16,16 0 0 0,-16 0 0 0,-1 0 1 15,17 0-1-15,-16 0-3 0,-1 0 3 16,1 0 0-16,-1 0 2 0,1 0-4 0,-1 0-21 16,1 0-26-16,0 0-28 0,-17 0-13 15,16 0-6-15</inkml:trace>
  <inkml:trace contextRef="#ctx0" brushRef="#br0" timeOffset="88640.92">5060 11702 7 0,'0'0'11'15,"0"-10"4"-15,0 10-7 0,0 0-2 16,0 0-3-16,0 0-1 0,0 0-1 15,0 0 1-15,-33 0 0 16,66 0-2 47,-66 0 0-48,33-9 0 1,0 0 0 46,0 9 0-46,0-10 0 0,-33 10 0-16,33 0 0 15,0-18 0 1,0 18 0-16,0 0 0 15,0 0-3 1,0 0 1-16,0 0-4 0,0-19-6 0,0 19-19 16</inkml:trace>
  <inkml:trace contextRef="#ctx0" brushRef="#br0" timeOffset="91919.51">4779 7190 5 0,'0'0'11'0,"-33"0"5"0,33 0-6 0,0 19-6 15,-33-19-1-15,33 0-1 0,-50 0 0 16,34 0 0-16,-1 0 0 0,-16 0 1 0,0 0-2 16,-33 0 1-16,33 0 1 0,0 18-1 0,-17-18 1 15,17 0-2-15,0 0 2 0,0 0 0 16,-17 0-3-16,17 0 1 0,-33 0 1 15,33-18-2-15,0 18 0 0,-17 0 0 0,-16 0 0 16,33 0 0-16,-33-19 0 0,16 10 1 0,-16 9-1 16,0-9 0-16,33 9 0 0,-50 0 0 15,50-10 0-15,-33 10 0 0,0 10 0 16,16-10 0-16,-16 0 0 0,33 9 0 0,-33-9-2 16,16 9 2-16,17-9 0 0,0 19 0 15,-33-19 0-15,33 18 1 0,16-18-1 0,-16 0 0 16,0 0 0-16,0 19 0 0,33-19 0 0,-33 0 0 15,33 0 0-15,-33 9 0 16,33 1 0-16,0-10 0 16,0 9 0-16,0 0 0 15,0 1 0 1,0-1 0-16,0 0 0 0,0 10 0 16,0-19 0-16,-33 18 0 0,33 1-2 0,0-10 2 15,-16 1 0-15,16 8 1 0,0 10-1 16,0-9 0-16,-34-1 0 0,34 1 0 0,0 0 0 15,0 8 1-15,0 11 0 0,-33-20 2 16,33 19-1-16,0-9 0 0,0 10-2 0,0-1 2 16,0-9-2-16,0 9 0 0,0 0 2 15,0 0-2-15,-33 10 0 0,33-29 0 16,0 20 0-16,0-10 0 0,0 9 0 0,0-19 0 16,-33 20 1-16,33-20 1 0,0 10 0 0,0-9 0 15,0 18 2-15,0-19-2 0,0 1 0 16,0 0-1-16,0 9 1 0,0-10-2 0,0 1 0 15,0-1 2-15,0 1-2 0,0 0 0 16,33-10 0-16,-33 9 0 0,0 1 1 0,0 0-1 16,0-19 0-16,0 18 0 0,0-8 0 0,0-1 0 15,33 0 1-15,-33 1-1 16,0-1 0-16,0-9 3 0,0 18-1 16,0-18 4-16,33 0 5 0,-33 0-3 0,34 0 0 15,-34 0-3-15,16 19-1 0,17-19-2 0,0-19 0 16,0 19-1-16,0 0-1 0,33 0 0 15,-16 0 2-15,16-18-2 0,0 9 0 16,-16 9 0-16,16-10 0 0,0 1 0 0,17 0 0 16,16-1 0-16,-33 1 0 0,17 9 0 0,16-9 0 15,-16 9 0-15,16 0 0 0,-33-19 2 16,50 19-2-16,-50 0 0 0,17-19 0 16,16 19 0-16,-16-18 0 0,16 9 0 0,-33-1 0 15,0 1 0-15,17 0 0 0,-17-1 0 0,0 10 0 16,-16-18 0-16,16-1 0 0,0 19 0 15,-49-18 0-15,49-1 0 0,-33 19 0 0,0-9 0 16,0-1 2-16,0 1 8 0,-33 9 1 16,33-9-1-16,-16-1-2 0,16 10 4 0,-33 0 4 15,33-18 8-15,-33 18 3 0,33 0 1 0,-33 0 0 16,0-19 4-16,33 19 1 0,-33-18 2 0,0-1-8 16,33 10-1-16,-33-10 6 0,0 1-2 15,0-1-9-15,17 0-6 0,-17 1-8 0,0-19-5 16,0 9 0-16,0-10 1 0,-17-8-1 0,17 9 0 15,0-1-4-15,0-17 0 0,-33 8-1 16,33 10 8-16,-33-19-5 0,33 10-14 0,-33-10-29 16,33 28-12-16,-33-9-11 0,33-10-12 15,-33 19-4-15,16 0 1 0,1 10 3 0</inkml:trace>
  <inkml:trace contextRef="#ctx0" brushRef="#br0" timeOffset="92720.06">9409 9106 3 0,'0'0'1'0,"0"19"-1"16,33-19-1-1,-33 0 2-15,0 19-2 0,33-19 1 16</inkml:trace>
  <inkml:trace contextRef="#ctx0" brushRef="#br0" timeOffset="94284.6">10881 9441 27 0,'0'19'18'0,"0"9"-4"0,0-10 0 15,0 1 5-15,0 0 7 0,0-1 2 0,0 10-8 16,0 9-4-16,0-27-8 0,0 18-1 0,0-10-4 15,0 10 0-15,0-9 0 0,0-1-3 16,0-18 0-16,0 19 0 0,0-1 2 0,0-8-5 16,0-1-11-16,0 0-20 0,0-9-13 0,0 0-3 15</inkml:trace>
  <inkml:trace contextRef="#ctx0" brushRef="#br0" timeOffset="95567.61">10881 9330 15 0,'-33'-10'22'0,"33"10"-2"0,0 0-2 15,0-9-3-15,0 9 1 0,0-9 1 16,0 9 0-16,-17 0 1 0,17 0-2 0,0-10-1 16,0 10 0-16,0 0-3 0,0 0-3 0,0-9-2 15,0 9-2-15,0 0 0 0,0 0-1 16,0 0-3-16,17 0 1 0,-17 0 0 16,0 0 1-16,33 0 3 0,-33 0 4 0,0 0 0 15,0 0 0-15,33-18 5 0,-33 18-1 0,33 0 0 16,0 0-6-16,-33 0-3 0,33 0 2 15,17-19-2-15,-17 19-4 0,33 0 7 0,-33-19 10 16,17 10 1-16,16 0-7 0,0 9-3 16,17-10-2-16,-17 1 3 0,33 0-4 0,-16 0-3 15,16 9 0-15,17-10-3 0,16 10 0 0,-16 0 4 16,0-18-2-16,16 18-2 0,0 0 4 16,17 0-6-16,0 0 4 0,-33-19-1 15,32 19-1-15,18 0 0 0,-17 0 1 0,-1-19-1 16,18 19 0-16,-17 0-2 0,-1-9 4 15,1 9-2-15,-16 0 0 0,-1-9 0 0,17 9 2 16,-34-9-2-16,1 9 3 0,16-10-3 0,-32 10-2 16,15-9 2-16,1 0 0 0,17 9 0 15,-34-10 0-15,16 10 1 0,-15 0-1 0,-18-18 0 16,18 18 0-16,-18 0 0 0,-16 0-2 0,-16 0 5 16,16-19-1-16,0 19-2 0,-16 0 1 15,-17 0-1-15,17 0 5 0,-1-19-7 0,-16 19 0 16,-33 0 10-16,33 0 21 0,-33 0 1 15,0 0-10-15,0-9-12 0,0 9-6 0,0 9 0 16,17-9-2-16,-17 0 4 16,0 19-2-16,0-19-2 0,-17 19 3 15,17-19-3-15,0 18 2 0,0-8 3 0,0 8-8 16,0 1 3-16,0-10 2 0,17 19-1 16,-17-9 5-16,0-1 0 0,0 1-1 0,16 9 0 15,-16-10-2-15,0 1 2 0,17 18-5 0,-17-28 2 16,17 10-2-16,-17 9 2 0,0 0 0 15,16-10 1-15,-16 1-8 0,0-10 7 0,0 10-2 16,17 0 6-16,-17-1-8 0,0 1 2 16,16-1 0-16,-16 1 0 0,0-10 2 0,0 10-2 15,33-10-2-15,-33 19 6 0,0-28-4 0,0 19-2 16,0-19 2-16,0 18-2 0,0-18 3 16,0 10 2-16,0-1-3 0,0-9 1 0,0 9-1 15,0 1 4-15,-33-10-4 0,17 9 0 16,16-9 3-16,-17 0 0 0,1 9 0 15,-1-9-1-15,0 0-2 0,1 9 3 0,-1-9 1 16,-16 0-6-16,0 0 2 0,33 0 0 16,-49 0 0-16,-1 19 0 0,17-19 0 0,16 0-3 15,-49 0 7-15,17 0-4 0,-1 0 0 0,0 0 0 16,-16 0 2-16,-16 0-6 0,15 0 4 16,1 0-2-16,-33 19 2 0,16-19 2 0,1 0 1 15,-1 0-3-15,0 18-2 0,1-18 5 16,16 0-6-16,-34 10 3 0,18-10 2 0,-18 9-5 15,1 0 4-15,17-9-1 0,-18 9 0 0,18 1 0 16,-51-1-5-16,18-9 9 0,-18 9-7 0,18 10 5 16,-34-19-4-16,16 19 3 0,18-19 1 15,-34 18-6-15,17-18 1 0,16 0 6 16,-17 9-2-16,18 1 1 0,-18-1-2 0,18 0-2 16,-1 1 5-16,0-1-3 0,17 0 0 0,-17-9-3 15,17 19 5-15,-17-19 0 0,17 0-5 0,33 0 3 16,-33 18 2-16,16-18-5 0,17 0 6 15,-17 0-1-15,17 0-2 0,0 0-2 16,0 19 2-16,16-19 0 0,17 0-4 0,-33 0 4 16,16 0 1-16,17 0-1 0,0 0 0 0,0 0 0 15,33 0 0-15,-33 0 0 0,33 0 0 0,-33 0 1 16,33 0-3-16,-17 0 2 0,1 0 0 16,16 0 1-16,-17 0-1 15,1 0 0-15,-1 0 0 16,17 0-3-16,0 0-14 0,-33 0 5 0,33 0 2 15,-33 0 7-15,33 0-2 0,0 0 5 16,-33 0 1-16,33 0-4 0,0 0 3 0,-33 0 2 16,16 0-2-16,17 0-4 15,0 0-6-15,0-19-12 0,0 19-23 16,0 0-12-16,0 0-10 0,17-18-6 0,-17 18-7 16,0 0 0-16,0-19 7 0</inkml:trace>
  <inkml:trace contextRef="#ctx0" brushRef="#br0" timeOffset="95966.12">10914 9385 7 0,'-33'0'18'0,"33"0"1"15,0 0-4-15,0 0-3 0,0 19-4 0,0-19 2 16,0 9 3-16,0 1 4 0,0 8 5 16,0 1 4-16,0 9 2 0,0-10-1 0,0 1 4 15,0 0 4-15,0 9 7 0,0 9 2 0,0-19-2 16,0 20-7-16,0 8-8 0,0-9 8 15,0-9-1-15,0 28-8 0,0-19-9 0,0 10 1 16,-33 8-6-16,33-17-1 0,0 8-4 16,-17 10-2-16,17-9-3 0,0 8-4 0,0-17 5 15,-16 8 0-15,16-9-3 0,0 10 0 0,0-10 0 16,0 0 2-16,16-18-2 0,-16 9 3 0,17 0-3 16,-17-1-27-16,33-8-33 0,-33 0-19 15,0-10-15-15,33 0-6 0,-33 1 6 16,0-10 9-16</inkml:trace>
  <inkml:trace contextRef="#ctx0" brushRef="#br0" timeOffset="97082.2">16685 9172 11 0,'0'0'22'0,"0"-10"5"0,0 10-2 16,0 0 3-16,0 0-1 0,-33 0 1 0,33 0-6 15,0 0-4-15,0 0-8 0,0 0 0 16,0 0 2-16,33 10 1 0,-33-10 5 0,0 9 6 15,0 0 6-15,0 0 0 0,0 1 1 0,33 8-1 16,-33 1 11-16,0 0-3 0,0-1-1 16,0 1-4-16,17-1 5 0,-17 10-3 15,0 9 6-15,0-18-2 0,0 9 12 0,16 0 15 0,-16 0-13 16,0 9-6-16,0-9-11 0,0 9-2 16,-16 0-10-16,16-9-4 0,0 9 1 0,0 1-3 15,0-1-7-15,0 0-4 0,0 10 2 16,0-20-2-16,0 11-2 0,16-1-1 0,-16 0 0 15,0 0-1-15,-16 10-3 0,16-10 2 16,0-9 5-16,0 0-3 0,0 18-1 0,16-27-1 16,-16 9 4-16,0 0-3 0,0 0-3 0,-16-10 6 15,16 1-6-15,0-1 2 0,0 1-4 16,0-10 4-16,0 10-1 0,0 0-4 0,0-19 5 16,0 0 0-16,0 18-1 0,0-18 2 15,0 0-5 1,0 0-23-1,-17 0-27-15,17 0-13 0,0-18 7 0,0 18 1 16,0 0 14-16,0 0 0 0,0 0-1 16,0 0 3-16,0 0-1 0,0 0 3 0,0-19-4 15,-33 19 7-15,33 0 0 0,0-9-10 16,0 9 4-16,0-10-8 0,0 10-3 0,0-9 0 16,0 0-2-16,0-1 1 0,0 1 1 0,0 9 6 15,0-9 3-15</inkml:trace>
  <inkml:trace contextRef="#ctx0" brushRef="#br0" timeOffset="101145.65">4845 11041 46 0,'0'0'17'16,"0"0"-7"-16,0 0-7 0,0 0-1 15,0 0-1-15,-33 0-1 0,33 19 0 16,0-19 1-16,0 0-1 15,0 0-3-15,0 0-1 0,0 0-2 16,0 0-1-16,0 9-1 0,0-9-2 0,0 0-3 16,0 0-14-16</inkml:trace>
  <inkml:trace contextRef="#ctx0" brushRef="#br0" timeOffset="102661.63">4233 7748 25 0,'0'-9'22'16,"0"9"-4"-16,0 0 1 0,0-9-3 0,0 9 1 16,0 0 0-16,0 0-5 0,0 0-5 0,0-19 2 15,0 19-5-15,0 0-1 0,0 0 1 16,0 0-3-16,0 0-3 0,0 0 2 31,0 0-3-31,17 0-15 16,-17 0-5-16,33 0-5 0,-33-18 1 0,0 18-1 15</inkml:trace>
  <inkml:trace contextRef="#ctx0" brushRef="#br0" timeOffset="103576.17">4812 7590 8 0,'0'0'7'0,"0"0"6"0,0 0 2 0,0 0-3 16,0 0-2-16,0 0-1 0,0 0 1 0,0 0 4 15,0 0 0-15,0 0 0 0,0 0-1 16,0 0 1-16,0 0-1 0,0-18-2 16,0 18-1-16,0 0-4 0,-33 0-2 0,33-19-2 15,33 19 3-15,-33 0 0 0,0-19-5 0,0 10 0 16,0 0 1-16,0 0 2 0,0-1-2 15,33 1 2-15,-33 9-3 0,0-19 0 0,17 19 0 16,-1-18 2-16,34-1-2 0,-50 19 0 0,33-28 2 16,0 19-4-16,0 0 2 0,0-1 0 15,0 1 1-15,17-10-1 0,-17 19 0 0,0-18 1 16,0 18-1-16,0 0 0 0,0 0 0 16,17-19 2-16,-17 19 0 0,0 0-1 0,0 0 1 15,0 0 0-15,0 19-4 0,17-19 5 16,-17 0-1-16,0 18 0 0,33-18-2 0,-49 0 1 15,16 19 1-15,33-10-2 0,-33 1 1 0,0 8-1 16,0-8 0-16,17 8 2 0,-17 1-4 16,33 18 4-16,-33-28-2 0,0 19 1 0,17 0-1 15,-17 9 0-15,0-18 1 0,0 9 3 0,0 9-2 16,0 0 0-16,-16-9 0 0,16 9-1 16,0 0-1-16,0 1 0 0,0 8 0 15,-33-9-2-15,33 10 4 0,0-10-2 0,-16 19 2 16,16-28-2-16,0 28 2 0,-33-1-2 0,33-17 0 15,0 8 0-15,-33 1 0 0,33 8 0 0,-33-8 1 16,16 9 3-16,1 0 11 0,-1-19 3 16,18 28-1-16,-34-28 0 0,33 28 2 0,-33-18-6 15,0 9 2-15,33-1 2 0,-33-8 4 16,0 9 1-16,33 9 6 0,-33-9-7 0,0-1-5 16,33 11 1-16,-33-11-2 0,0 10 15 0,0-18-5 15,16 9 6-15,-16 9 10 0,17-9-3 16,-17 0-8-16,16 9-2 0,-16-19-10 0,34 10-6 15,-34 0-5-15,0 9 3 0,0-28 2 0,0 19-2 16,0-10 3-16,0 1-8 0,33 9-5 16,-33-19 4-16,0 0 2 0,0 10-4 0,0-10 0 15,0-9 2-15,0 9-1 0,0 0-3 0,0 0 2 16,0-9 4-16,0 9 1 0,0 1 0 0,0-10 3 16,0-10-5-16,0 19-1 0,33-18 1 15,-33 0-5-15,0-10 6 0,0 0-6 0,0 1 1 16,0-1-1-16,0 0 0 0,0 0 6 0,0-9 2 15,0 0 22-15,0 0 7 0,-33 0-4 16,33 0-18-16,33-9-10 0,-33 9-1 0,0 0 3 16,0-9-7-16,0 0-4 0,0 9-9 15,0-10-42-15,0-8-23 0,0 18-20 0,0-19-10 16,0 19-15-16,0-19 2 0,0 1 6 0,0 9 9 16,0-10 14-16,0 10-51 0</inkml:trace>
  <inkml:trace contextRef="#ctx0" brushRef="#br0" timeOffset="104009.16">6863 10334 57 0,'0'0'57'0,"-33"0"-18"15,33 0-11-15,0 0-4 0,0 0 0 0,0 0 5 16,0 0-1-16,-34 0 1 0,34 0-8 16,0 0-6-16,0 0-9 0,0 0-1 0,0 0-4 15,0 0 1-15,0 0 6 0,0 0-3 0,0 0 7 16,34 19 3-16,-34-19 4 0,0 9-4 0,0 0-8 16,33 1 3-16,-33-1 1 0,0 10 12 15,33 9 2-15,-33-10-3 0,0 1 3 0,33-10 4 16,-33 10 7-16,33-1-3 0,-33 19 15 0,0-18 2 15,16 0-12-15,1-19-9 0,-1 18-1 16,-16 1-7-16,34-10-2 0,-34 10 7 0,0-1 3 16,33-18 8-16,-33 0-3 0,33 19-9 0,-33-19-2 15,0 0-1-15,33 0-5 0,-33 0-13 0,33 0 2 16,-33-19-2-16,16 19-4 0,1-18 0 16,33-1 5-16,-50 1-8 0,33-1 0 0,-33 10 5 15,33-10-2-15,-33 0-4 0,0 1-37 0,33-1-48 16,-33 1-28-16,0-1-21 0,0 10-8 15,0 9 10-15,0-19 14 0,0 1 16 0,0 18 19 16,0 0-45-16</inkml:trace>
  <inkml:trace contextRef="#ctx0" brushRef="#br0" timeOffset="104342.26">7144 10985 56 0,'0'0'26'0,"0"10"-9"15,0-10-7-15,-33 9-4 0,33-9-3 16,0 0-2-16,0 9-1 16,0-9-6-16,0 0-4 0,0 0-1 0,0 0-5 15,0 0-2-15,0 0-2 0,0 0-17 16</inkml:trace>
  <inkml:trace contextRef="#ctx0" brushRef="#br0" timeOffset="106457.08">16107 12139 25 0,'0'9'21'15,"0"-9"-4"-15,0 0-5 0,0 0-4 0,0 0-1 16,0 0 3-16,0 0 0 0,0 9 1 0,0-9 3 16,0 0-1-16,0 0 4 0,0 0 1 0,0 0 3 15,0 10 2-15,0-10 5 0,0 0 5 16,0 0 7-16,0 9-1 0,0-9 4 0,0 0 0 16,16 0-1-16,-16 0 3 0,0 0 2 0,17 0-4 15,-17 9-5-15,16-9 7 0,1 0 3 16,-17 0-1-16,16 0 5 0,17 0-5 0,-33 0 3 15,33 0 1-15,0 0-4 0,-33 0-3 0,17 10-5 16,-1-10-5-16,18 0-3 0,-18 0 5 0,17 0-2 16,0 0-10-16,0 0-5 0,-33 0 3 15,33 0-9-15,0 0-1 0,1 0 9 0,-18 0 4 16,17 0-1-16,33-10-5 0,-33 10-13 16,-16 0 6-16,33 0-7 0,-1 0 14 0,17-9-1 15,-33 9-1-15,17 0-1 0,16 0-4 16,0 0 4-16,0 0-7 0,17 0-6 0,-17 0 1 15,0 0 3-15,17 0 1 0,-17 0-11 0,0 0 0 16,17 0 3-16,-17 0 3 0,0-9-2 0,17 9-1 16,-17 0 0-16,17-10 0 0,-17 10 0 15,0-9-2-15,17 0 7 0,-17 9-7 0,0 0 0 16,-16-10 5-16,16 10-3 0,0 0 2 0,0 0-5 16,-16-18 10-16,16 18-11 0,0 0 4 15,0-19 0-15,17 10 0 0,-50 9 4 0,33 0-1 16,0-9 3-16,17 9 0 0,-33 0 9 0,16 0 1 15,0-10-6-15,16 10 0 0,-15 0-8 0,-1 10 2 16,0-10-2-16,17 9 4 0,-17-9-8 0,0 0 6 16,0 9-4-16,-16-9 0 0,16 0 0 15,0 0 2-15,-16 0 1 0,16 0 0 0,-33 0 3 16,16 0-6-16,1 0 0 0,33 0 9 16,-50 0 3-16,16-9 2 0,17 9-1 0,1 9-10 15,-34-9-3-15,33 0 3 0,17 0-5 0,-50 19 7 16,16-19 2-16,1 0-5 0,-1 0 1 0,-15 0-10 15,32 0 2-15,-50 0 10 0,34 0-2 16,-17 0 2-16,16 0-1 0,-15 0-1 0,-18 0 2 16,17 0-5-16,0 0 5 0,0 0 3 0,0 0-6 15,0 0-2-15,1 0 9 0,-1 0 2 16,0 0-1-16,0 0-3 0,0 18-1 0,16-18 5 16,-49 0-5-16,34 0-1 0,-18 0 0 0,17 0 1 15,-16 0 4-15,16 0-4 0,-17 0-3 16,17 0-1-16,0 0-4 0,0 0 2 0,-33 10 0 15,34-10 6-15,-18 0-9 0,17 0 3 0,-16 0 0 16,16 9 2-16,-17-9-2 0,17 0 2 16,0 9-4-16,-33-9 5 0,34 0 1 0,-18 0-10 15,1 0 11-15,16 10-5 0,-17-10 3 0,1 0-6 16,-1 0 1-16,17 0 3 0,0 0-1 16,-33 0 4-16,17 9-4 0,0-9-3 0,-17 0 5 15,16 0 6-15,1 9-8 0,-1-9-8 0,1 0 8 16,-17-9-2-16,16 9 2 0,1 0 5 15,-17 0-8-15,16 0 1 0,-16 0 0 0,33 0 5 16,-33 0 2-16,0 0-12 0,0 0-37 16,0 0-23-16,0 0-27 0,0 0-10 15,0 0-11-15,0-9-91 0,0 9 27 16,0 0 3-16,0 0-2 0,0 0 0 0,0 0 5 16,33 0 19-16,-33 0-83 0</inkml:trace>
  <inkml:trace contextRef="#ctx0" brushRef="#br0" timeOffset="109371.68">4878 10399 17 0,'-16'0'22'0,"16"0"-5"0,0 0-5 0,-17 0-4 15,17 0 0-15,0 0 0 0,0 10 2 0,-33-1 2 16,33 10 1-16,0-19 2 0,-33 18-1 15,33 1-3-15,-33-19 0 0,33 18-1 0,0-8 4 16,-33 8 0-16,33-8-6 0,0-1 0 16,0 9-1-16,0 1 4 0,0 0-3 0,0-19 2 15,0 9 4-15,33-9-4 0,-33 9 3 0,33-9 1 16,-33 0-4-16,33 0-2 0,0 0-6 16,-16-9 1-16,16 0-1 0,0 9 1 0,0-19 1 15,0 19-4-15,0-19 2 0,0 1-2 16,-16 9 1-16,-1-10 4 0,1 10 30 0,16-1 8 15,-33 1-14-15,0 0-3 0,0 9-9 0,0-19-6 16,0 1-7-16,0 18 2 0,-33-19-5 16,16 10 2-16,1-1-5 0,-1 1 2 0,-16 9 2 15,33-9-1-15,-33 9-3 0,0 0 2 16,0 0 1-16,-17 0-1 0,17 9 0 0,33-9 0 16,-33 9 1-16,0 1-1 0,0-1 0 0,0 10 3 15,33-19-6-15,-33 18-1 0,16 1-39 16,1-19-36-16,16 9-12 0,0 0 0 15,0 1 9-15,0-1-58 0</inkml:trace>
  <inkml:trace contextRef="#ctx0" brushRef="#br0" timeOffset="109787.97">5639 10362 49 0,'-33'9'23'0,"33"-9"-9"0,0 10-8 0,-33-1-3 15,33 0 0-15,-33-9-1 0,16 10 1 0,17-1 2 16,-16 10 2-16,16-1-4 0,0-18 4 16,-17 19 5-16,17-19 0 0,0 9-1 0,0 0-1 15,17 1-2-15,-17-1-2 0,16 0-2 0,1 1 1 16,16-1 3-16,-33 9-2 0,33-18 2 15,0 0 2-15,0 0-1 0,-33-18-3 0,33 9-1 16,17 9 4-16,-50-10 1 0,33 1 1 16,0 0 7-16,-33-1 10 0,33 1 10 0,-33 0 17 15,0 9 6-15,33 0-6 0,-33-19-7 0,0 19-10 16,0-18-16-16,0 18-7 0,-33-19-4 16,33 19-7-16,0-9 0 0,-33-1 2 0,33 10-8 15,-33-9 7-15,0 9-5 0,0 0 0 16,16 0-3-16,-16 0 3 0,0 0 3 0,0 0-3 15,0 9 0-15,33-9-5 0,-33 10 5 0,0-1 2 16,16-9 0-16,17 19-5 0,-33-19 3 16,33 18-18-16,0-18-56 0,0 19-31 0,0-19-15 15,0 9 6-15,0 0 12 0</inkml:trace>
  <inkml:trace contextRef="#ctx0" brushRef="#br0" timeOffset="110237.46">6400 10362 51 0,'0'9'31'0,"0"-9"-13"0,-33 0-7 16,16 0-5-16,17 0-5 0,0 10 1 0,-33-10-1 15,33 9 1-15,0 0 1 0,0 1-1 0,0-10 5 16,0 9 6-16,0 10 1 0,0-19-4 16,0 18 0-16,0-18-1 0,33 19 0 0,-33-19 0 15,50 0-5-15,-50 0 0 0,33 0 2 16,0 0 0-16,0 0 5 0,0 0 1 0,-17-19-2 16,1 19 0-16,33 0-1 0,-50-18 12 0,33 18 6 15,-33 0 6-15,33-19 11 0,-33 19 7 16,0-9 3-16,0-1-10 0,0 10-11 0,0-9-13 15,0 0 0-15,0-1-10 0,0 1-4 16,-33 9-3-16,33-9 0 0,-33 9-3 0,33-19 3 16,-33 19-3-16,-1 0-2 0,18 0 2 0,-17 0 2 15,0 0-4-15,0 0 3 0,0 0-1 16,0 0 0-16,16 0 2 0,-16 0-2 16,0 19 0-16,33-19 0 0,-33 0-2 0,0 9 2 15,33 0 2-15,-33 1-2 0,33-1-32 0,-33 0-49 16,33 1-39-16,-17-1-12 0,17 10 14 0</inkml:trace>
  <inkml:trace contextRef="#ctx0" brushRef="#br0" timeOffset="110653.56">7177 10297 73 0,'0'19'21'16,"-33"-19"-11"-16,33 0-5 0,0 0 0 0,0 18-4 15,0-18-1-15,-33 0 1 0,33 19 4 16,0-19 9-16,33 9 13 0,-33 0 2 0,0-9-7 15,33 10-3-15,-33-1-3 0,16-9-6 16,17 9 6-16,1-9 1 0,-1 0-5 0,0 0 1 16,0 0-4-16,16-9 0 0,-16 0 13 15,0 9 7-15,1-10-1 0,-1 1-2 0,0 0 18 16,0 9 8-16,-17-19 5 0,-16 19-1 0,17-18-4 16,-1 18-12-16,-16-19-12 0,0 10-11 15,0-1-7-15,0-8-5 0,-16 9 2 0,-1-1-7 16,1 1 0-16,16 9 4 0,-33-19-4 0,0 19 2 15,33 0-5-15,-33 0 3 0,-1 0 0 16,-15 0 0-16,16 0-2 0,0 19-37 0,0-19-50 16,0 9-28-16,0 1-15 0,33-1-4 15,-34 0 13-15</inkml:trace>
  <inkml:trace contextRef="#ctx0" brushRef="#br0" timeOffset="111752.55">7689 10213 10 0,'0'0'26'0,"0"0"-4"0,0 0-5 15,0 0-6-15,0 0-1 0,34-18-1 0,-34 18 1 16,33-19 3-16,33 1-3 0,-50-1 1 0,50 0-1 16,1 10-2-16,15-28-3 0,-16 18 0 0,34-9-2 15,15 0 1-15,-15 0 1 0,15-9 0 16,-15 9-1-16,15-9-1 0,1 19-3 15,16-20 0-15,-16 10 0 0,16 10 2 0,-32-1-2 16,15 1 0-16,-32-1 1 0,16-9-1 0,1 10 2 16,-18-1-2-16,-16 0 0 0,0 19 2 15,-16-18-2-15,16-1-2 0,-33 19 2 0,0-28 0 16,0 19 0-16,17 0 0 0,-50-1 0 0,33 1 0 16,-33 9 2-16,33-19-2 0,-33 19 2 15,0-18-2-15,33 18 0 0,-33 0 0 16,0-19 0-16,0 19-4 0,0-9-14 0,0 9-11 15,0-9-7-15,-33 9-4 0,33-10-42 0</inkml:trace>
  <inkml:trace contextRef="#ctx0" brushRef="#br0" timeOffset="111986.14">9839 9385 19 0,'33'-18'19'16,"0"18"-7"-16,0 0-4 0,-16-19-3 0,49 19 2 15,-33-9 3-15,0 9 2 0,33 0 1 0,-33 0-1 16,17 0 3-16,16 9 6 0,-33 10-4 16,17-19-5-16,16 18 1 0,-33 1-4 15,0 0-2-15,0-1-4 0,-33 10-3 0,0 9 2 16,0-9 0-16,0 10-2 0,-33-1 2 16,0 9-2-16,0-9 0 0,-17 19 0 0,17-19-3 15,-33 10-20-15,0-1-7 0,16 1 1 0,-16-1 0 16,0-18-5-16,33 10-37 0</inkml:trace>
  <inkml:trace contextRef="#ctx0" brushRef="#br0" timeOffset="113168.11">5705 10232 11 0,'0'-19'20'0,"0"19"5"0,0 0 5 15,0 0 0-15,0 0-9 0,0 0-2 0,0 0-1 16,0 0 3-16,0-18 1 0,0 18 5 0,0 0 0 16,0 0-4-16,0 0-5 0,0 0-4 15,0 0-6-15,0 0 0 0,0 0-6 16,0 0 0-16,0 0-1 0,17 0 1 16,-17 0-2-16,0 0 3 0,33 18 3 15,-33-18 1-15,0 19 1 0,0-19 3 16,0 9-1-16,33 1 3 0,-33-1 0 0,0 0 2 15,0 0-1-15,33-9 6 0,-33 10 12 16,0-10-5-16,0 0 4 0,0 0 4 0,0 9 2 16,33-9 2-16,-33 0 13 0,0 0 0 0,0 0-8 15,0-9-14-15,0 9-11 0,33-10-5 16,-33 1-10-16,0 0-4 0,33-10 5 0,-33 10-7 16,50-10 2-16,-50 1-2 0,33-1 5 0,-33 10-1 15,33-10-2-15,-33 1 2 0,33-1 0 16,-33 0 0-16,33 1-6 0,-33-1 4 15,0 1 0-15,33 8 2 0,-33 1-2 0,0 0 3 16,17 9-9-16,-17 0-59 0,0 0-22 0,33 0-7 16,-33 0-7-16,0 9-7 0,0 0 2 15,33 1 5-15,-33-1 11 0</inkml:trace>
  <inkml:trace contextRef="#ctx0" brushRef="#br0" timeOffset="114783.12">5755 10641 9 0,'0'0'17'0,"0"0"3"0,0 0-8 0,0 0-3 16,0 0-1-16,0-9 2 0,0 9-1 15,0-9-1-15,0 9 3 0,0 0 2 16,0 0-1-16,0 0-3 0,0 0 3 0,0-10 3 0,0 10-1 16,0 0 0-16,0 0-1 0,0 0 3 15,0 0 1-15,0 0-2 0,0 0-1 16,-33 0 1-16,33 0-2 0,0-9-1 0,33 9-2 16,-33 0-5-16,0 0 3 0,0 0-5 0,0 0-1 15,0 0 0-15,0 0 0 0,0 9-2 16,0-9 2-16,0 0 1 15,0 10 2-15,0-1 0 0,0 0 1 16,0 1-2-16,0-1 0 0,0 9 0 0,0 1-1 16,-33 0-2-16,33-10 1 0,0 10 2 15,0 8 1-15,0 1-5 0,0-9 5 0,0 9-5 16,0-10 2-16,0 20 1 0,0-1-1 0,0-19 2 16,0 10-2-16,0 10 2 0,0-1-2 15,0-9 1-15,0 0 3 0,0 18-1 0,0-27 0 16,0 18-5-16,0 0 5 0,0 10-3 15,0-29 1-15,0 19-2 0,0 10 1 0,0-28-2 16,0 18 5-16,0-9 0 0,0 9-2 16,0-9-3-16,0 0 7 0,0 0-2 0,0 9 0 15,0-9-1-15,0 0 18 0,0 0 1 16,0 9-12-16,0-19-7 0,0 10-2 0,0 0 0 16,0 0 1-16,0-9-2 0,0 9-1 0,0-10 0 15,0 10 2-15,0 0-2 0,0-9 1 0,0-1 1 16,0 1-5-16,-17-1 3 0,17 10 0 15,0-9 0-15,0-1 1 0,0 10-1 16,0-9 0-16,0 9 0 0,0 0 0 0,0-10-2 16,0 1 3-16,0 9 0 0,0 0-1 0,0 0 0 15,0-10 2-15,0 1-2 0,0 9 0 16,0-10 0-16,0 1-2 0,0 18 0 0,0-27 8 16,0 8-8-16,0 10-1 0,0-9 5 15,0 9-5-15,0-10 3 0,0-9 4 0,0 19-4 16,0-9 0-16,0 0 0 0,0 9 2 0,0-10 0 15,0-9-2-15,0 10-2 0,0 0 2 0,0-1 0 16,0 1 0-16,-33-1 5 0,33 1-7 16,0-19 3-16,0 19 0 0,0-10 1 0,0 0 0 15,0 10-4-15,0-10 2 0,0 10 0 16,0-1 1-16,0 1-1 0,0-19 0 0,0 9 0 16,0 10 0-16,0-10 1 0,0 10 2 0,0-10 5 15,0 10 13-15,0-1-4 0,0 1-5 16,0-10-1-16,0 10-8 0,0-1-2 0,0-8 4 15,0-1-5-15,0 0 6 0,0 19-9 16,0-28 3-16,0 9 3 0,0 1-3 0,0-1-2 16,0 0 6-16,0 10-2 0,0-10 1 0,0-9-5 15,0 10-1-15,0-1 1 0,0-9 4 16,0 9-2-16,0 1 3 0,0 8-3 16,0-18-2-16,0 9 0 15,0 1 4-15,0-1 1 0,0 0-1 0,0 1 0 16,0-1-6-16,0 0 4 0,0 1 1 15,0-1 2-15,0 0-22 0,0-9-43 16,0 0-25-16,0 0-21 0,0 0-2 16,0-9 11-16,0 9 15 0</inkml:trace>
  <inkml:trace contextRef="#ctx0" brushRef="#br0" timeOffset="115216.98">5457 12995 66 0,'0'0'33'0,"0"0"-9"16,0-10-5-16,-33 10 0 0,33-9-1 0,0 9 2 15,0 0 2-15,0 0 2 0,0 0-5 0,0 0-7 16,0 0-5-16,0 0 0 0,0 0 1 15,0 9 11-15,0-9 12 0,0 10 5 0,0-1-6 16,0 0-7-16,33 0-9 0,-33 1 18 0,0-1 5 16,0 0 1-16,33 19 9 0,-33-28-12 15,0 19-3-15,17-10-8 0,-1 0-2 0,-16 10 2 16,17-10 9-16,16 10 9 0,-33 0-6 16,33-1-5-16,-33-9-9 0,0 1-7 0,33-1 16 15,-33 10 11-15,0-10-4 0,33 0-4 0,-33-9-4 16,0 10 14-16,0-10 2 0,33 9-6 15,-33-9 11-15,0 0 7 0,0 0 1 0,17-9-21 16,16-1-15-16,-33 1-10 0,0 0-2 16,33-10-11-16,0 0 2 0,-33 10 2 0,33-28-1 15,0 9 1-15,0 0-9 0,-16 0 11 0,16 0-6 16,0-9-3-16,0 0 5 0,0 18-8 0,0-18-19 16,0 9-67-16,-33 10-56 0,17-1-38 15,-17 0-21-15,33 1-2 0,-33 9 19 0,0-10 34 16,0 19 36-16</inkml:trace>
  <inkml:trace contextRef="#ctx0" brushRef="#br0" timeOffset="115603.1">5358 13990 9 0,'0'0'5'0,"0"0"-3"0,0 0-6 0</inkml:trace>
  <inkml:trace contextRef="#ctx0" brushRef="#br0" timeOffset="117914.42">4779 10753 14 0,'0'-19'16'0,"0"10"-6"0,0 0-6 16,0-10-1-16,-33 19 5 0,33-19 2 15,0 19-3-15,0-18 1 0,0 9-6 0,0 9 0 16,0 0 0-16,0 9-2 16,0 9 0-16,0-18 0 15,0 19 0-15,0-19 2 0,0 19-2 16,0-19 0-16,0 9 0 0,0 0 0 0,33-9 0 15,-33 10 0-15,0-1 0 0,0 0 0 0,0-9 2 16,0 9 8-16,0 1 2 0,0-10-5 16,0 0-2-16,0 18 4 0,0-18 7 0,0 0 6 15,0 0 5-15,0 0 11 0,0 0 14 16,0 0 3-16,0-18-9 0,0 18-18 0,0-10-15 16,0 1-7-16,33 0 1 0,-33 0-7 15,0-10 4-15,0 10-6 0,0-10 2 0,0 0 2 16,33-18 0-16,-33 19-5 0,0-10 6 0,17 9-3 15,-17 0 0-15,16-18 0 0,1 9 0 16,-17 10 2-16,33-1-5 0,-33 1 1 0,0-1-26 16,33 10-24-16,-33-10-11 0,33 10-6 15,-33-1 1-15,33 10 7 0</inkml:trace>
  <inkml:trace contextRef="#ctx0" brushRef="#br0" timeOffset="118630.42">6367 10678 5 0,'0'0'8'0,"0"0"0"0,-17 0-3 16,17 0-2-16,0 0-2 0,0 19-1 15,0-19 3-15,17 0-2 0,-17 19 6 16,0-19-4-16,0 0 0 0,0 18-3 0,0-18 1 15,33 10 0-15,-33 8 11 0,0-18-2 16,0 9-3-16,0 1 6 0,0-10 1 0,0 0 6 16,0 18 5-16,0-18 6 0,33 0 3 15,-33 0-4-15,0-18-10 0,0 8-12 0,0 10-3 16,33-18-1-16,-33 9-3 0,0-10 1 0,33 10-2 16,-33-10 0-16,33 0 0 0,-33 1 1 15,16-1 0-15,1 1-1 0,0-1 3 0,16 10-3 16,-33-10-2-16,33 0 3 0,-33-18-9 0,0 19-34 15,33-1-14-15,0 10 0 0,-33-10 0 16</inkml:trace>
  <inkml:trace contextRef="#ctx0" brushRef="#br0" timeOffset="119013">7541 10557 86 0,'0'0'22'0,"0"0"-11"0,0 19-5 0,0-19-4 16,0 0-2-16,-33 19 0 0,33-19 2 0,0 9 0 15,0 0 0-15,0 1-2 0,0-1 3 0,0 0 1 16,0 1 1-16,33-1 0 0,-33 9 0 16,0-18-1-16,0 0 1 0,33 0 0 0,-33 19-1 15,0-19 2-15,0 0 1 0,33-19-2 16,-33 19-1-16,0 0-1 0,16-18 0 0,1-1-3 16,-1 10 0-16,17-10 0 0,1 1 1 15,-34-1-1-15,33 0-2 0,-33 1 2 0,33-1 2 16,0 1 0-16,-33-1-2 0,16 10-2 0,-16-28 3 15,17 18-12-15,-1 0-16 0,-16 1-7 16,33 8-6-16,-33-8-47 0</inkml:trace>
  <inkml:trace contextRef="#ctx0" brushRef="#br0" timeOffset="127988.53">5854 15841 19 0,'0'9'7'0,"0"-9"-3"15,0 0-4-15,0 9-3 16,0-9 0-16,-33 0 0 0,33 0-1 0,0 0-5 15,0 0 5-15,0 10 1 0</inkml:trace>
  <inkml:trace contextRef="#ctx0" brushRef="#br0" timeOffset="129054.9">5887 16204 20 0,'0'0'21'0,"0"0"-9"0,0 0-6 16,0 0-3-16,-33 9-3 16,33 0 0-1,0-9-2 1,0 0 0-1,33 0-1-15,-33 0-1 0,0 0 1 16,0 0 0-16,0 0-1 0,0 0 0 0,0 10 0 16,0-10 1-16,0 0-1 0,0 0 0 15,0 0 0-15,0 0 0 0,0 0-5 0,0 0 5 16</inkml:trace>
  <inkml:trace contextRef="#ctx0" brushRef="#br0" timeOffset="134116">4597 16818 50 0,'0'0'37'0,"0"-10"-16"0,0 10-9 16,0 0-8-16,0-9 0 0,-33 9 4 15,33 0 6-15,0-9 7 0,0 9 2 16,0 0 4-16,0-10-4 0,0 10-2 0,0 0 2 16,33-9-2-16,-33 9 0 0,0 0-5 0,0-9 1 15,0 9-4-15,0 0-2 0,0 0-2 16,0-10-5-16,0 10-2 0,0 0 4 0,0 0-1 16,0 0 1-16,0 10 1 0,33-10 0 15,-33 9-1-15,0 0 0 0,0 1-3 0,0-1 2 16,17 0 1-16,-17 1 3 0,16-1 5 0,-16-9 5 15,17 9 13-15,-17 0 6 0,33-9-1 16,-33 0-7-16,0 0 3 0,33 0 4 0,-33 0-7 16,0-9-1-16,33 0-13 0,0-10-4 15,-33 1-6-15,33-1-3 0,-33 0 1 0,33-8 1 16,-16-1-5-16,16 0 0 0,0 0 0 16,0 0 0-16,-33 0 0 0,33 9-3 0,0 1-26 15,-33-1-43-15,17 1-27 0,-17 8-20 0,16 1-4 16,1 0 5-16,-17-1 16 0,33 10-45 0</inkml:trace>
  <inkml:trace contextRef="#ctx0" brushRef="#br0" timeOffset="135082.03">6615 16762 34 0,'0'0'43'0,"0"0"-7"0,0 0-15 16,0 0-10-16,0 0-8 0,0 0 0 15,0 9-2-15,0 0 0 16,0-9 4 0,0 10 2-16,0-10 5 0,0 9 1 0,0-9-2 15,0 9 0-15,33 1 3 0,-33-1-3 16,0-9-2-16,0 9 2 0,0-9 4 0,0 9 1 16,33-9 0-16,-33 10 6 0,0-10 1 15,0 0 7-15,33 0 2 0,-33 0 3 0,0-10-1 16,0 1-8-16,33 0-7 0,-33 0-7 0,0-10-5 15,16 10-5-15,1-19 3 0,-1 9-5 0,18 1 0 16,-1-10 0-16,-33 0-2 0,33 9 2 16,0-9 2-16,-33 10-4 0,33-1 2 0,-17 0 2 15,1 1-4-15,33 18 0 0,-50-19 4 16,33 10-9-16,-33 0-22 0,33-1-15 0,-33 1-17 16,0 9-18-16,33 0-4 0,-33-9 2 0,0 9 9 15</inkml:trace>
  <inkml:trace contextRef="#ctx0" brushRef="#br0" timeOffset="136897.41">9409 16948 14 0,'0'0'24'0,"0"0"2"16,0 0-4-16,0 0 2 0,0 0 0 0,0 0-2 16,0 0-4-16,0 0 0 0,0 0 2 0,0 0 2 15,0 0 0-15,0 0-1 0,0 0-6 16,0 0-3-16,0 0 0 0,0 0-1 0,0 0 2 15,0 0 3-15,0 0-5 0,0 9 1 0,0-9 1 16,0 0 1-16,0 9-2 0,0 1 0 16,0-10 0-16,0 9 1 0,0 0 0 0,0-9-1 15,33 10 1-15,-33-1 3 0,0-9-2 0,0 9-1 16,0-9 3-16,0 10 1 0,0-10 3 0,33 9-5 16,-33-9 6-16,0 0 1 0,0 9-1 15,0-9 8-15,0 0-2 0,0 0-2 0,33 0 7 16,-33 0-3-16,0-9 1 0,0 9-6 0,17-9-2 15,0-1-8-15,-1-8-8 0,17 8-3 0,-33-8 2 16,33 8-5-16,0-18-2 0,-33 10 2 16,33-1 3-16,0 1-1 0,-33-10-6 0,17 9 4 15,16 1-2-15,0-10 2 0,-33 18 0 16,33-8 0-16,0 8-2 0,-33-8 3 0,33 9-4 16,-33-1-4-16,33 1 0 0,-33 9-10 0,0-9-1 15,17 9-3-15,-17-10-10 0,16 10-3 0,-16 0-2 16,17 0-6-16,-17 0-5 0,33 0 2 15,-33-9-8-15,0 9-7 0,0 0-3 0,0 0 1 16,0 9-4-16,0-9 5 0,0 0 3 0,0 0 6 16,0 0 6-16,0 0-30 0</inkml:trace>
  <inkml:trace contextRef="#ctx0" brushRef="#br0" timeOffset="138729.47">10269 16157 21 0,'-33'-18'17'16,"33"-1"-5"-16,0 0-6 0,-33-9-2 0,16 19-3 15,1-19-1-15,-1 0 0 0,17 10 1 0,-33-10-1 16,0 9 0-16,0-18 2 0,0 9-2 16,0 0 0-16,0 0 0 0,16 0 0 0,-16 0 0 15,-33-9 0-15,33 9-3 0,-16 0-1 0,15 1-3 16,-32-1 1-16,33 0 2 0,-49 0 2 0,48 0 0 16,-32 9 2-16,-16-9 0 0,15 19 0 15,1-19-2-15,-16 10-2 0,16-1-3 0,-1 0-9 16</inkml:trace>
  <inkml:trace contextRef="#ctx0" brushRef="#br0" timeOffset="139279.91">6796 17162 19 0,'100'-10'16'0,"-34"1"-10"0,17 0-8 0,-17 0-9 15</inkml:trace>
  <inkml:trace contextRef="#ctx0" brushRef="#br0" timeOffset="139444.51">8516 16985 113 0,'33'0'91'0,"-33"0"-31"0,0 0-39 16,0 0-50-16,0 0-38 0,0-9-6 16,-33 9-40-16</inkml:trace>
  <inkml:trace contextRef="#ctx0" brushRef="#br0" timeOffset="140328.04">6863 15580 67 0,'0'0'28'0,"0"0"-15"0,0 0-7 16,0 0-2-16,0 10-3 0,0-10 6 15,-33 0 5-15,33 0 1 16,0 0 3-16,0 0 0 0,0 0 1 0,0 0 3 16,0 0-6-16,0 0-4 0,0 0 0 0,0 0-2 15,0 0 0-15,33 0 1 0,-33 0-3 16,0 0-1-16,0 0-1 0,0 0 2 0,0 0-2 16,0 0 0-16,0-10-2 0,0 10 1 0,0 0 1 15,0 0 0-15,0 0 3 0,0 0-2 16,0 0 3-16,0 0-1 0,0 0-1 0,0 0-2 15,0 0 2-15,0 0-4 0,0 0 1 0,0 0 0 16,0 0 5-16,0 0 0 0,0 0-2 16,0 0 0-16,0 0-1 0,0 0 2 0,0 0-6 15,0 0 1-15,0 0-1 16,0 0 1-16,0 0 0 0,0 0 1 16,0 0 2-16,0 0-3 0,0 0 4 15,0 0-4-15,0 0-1 0,0 0 2 16,0 0-1-16,0 0 1 15,0 0-2-15,0 0-3 0,0 0 4 16,0 0-4-16,0 0-1 16,0 0 7-16,0 0-6 15,0 0-11-15,0 0-17 16,0 0-5-16,0 0-7 0,0 0-4 0,0 0-3 16,0 0-1-16,0 0 3 0,0 0 6 0,0-9 4 15,0 9-17-15</inkml:trace>
  <inkml:trace contextRef="#ctx0" brushRef="#br0" timeOffset="-119684.93">3092 6418 7 0,'0'0'3'0,"0"0"5"15,-33 0 1-15,33-18-1 0,0 18-4 16,0 0-1-16,0 0 0 0,0 0 0 16,0 0-1-16,0 0-1 0,0 0 0 15,0 0 0 32,0 0 0-31,0 0 0-16,0 0 0 31,0 0-1-31,0 0 1 16,0 18-1-16</inkml:trace>
  <inkml:trace contextRef="#ctx0" brushRef="#br0" timeOffset="-119436.34">3059 6418 57 0,'-33'0'0'94</inkml:trace>
  <inkml:trace contextRef="#ctx0" brushRef="#br0" timeOffset="-119339.01">3026 6418 55 0,'0'0'1'31,"0"10"-1"-31,0-10-2 31,0 0-4-31,0 0-1 0,0 0-1 0,0 0 0 16,0 0 1-16,0 0-4 0,0 0 7 0,0 0 2 15</inkml:trace>
  <inkml:trace contextRef="#ctx0" brushRef="#br0" timeOffset="-116307.63">976 8074 11 0,'0'0'15'0,"0"0"1"0,-33 0-3 0,33-19-4 15,0 19-2-15,0 0 0 0,0 0 2 16,0 0 1-16,0-18 0 0,0 18 3 0,0 0 1 16,0 0 2-16,0 0-2 0,0 0-3 15,0 0-4-15,0 0-4 0,-33 0 0 0,33 0-3 16,0 18 0 0,0-18-2-16,0 19 3 0,33 0 0 15,-33-1-1-15,0 10 0 0,0-9 0 0,0 18 0 16,0-19 0-16,0 1 0 0,0 0 0 15,33 9 0-15,-33-10 0 0,0 1 0 0,0-1 0 16,0-8 1-16,33 8-1 0,-33-8 3 16,0-10-2-16,0 9 4 0,0-9 3 15,33 18 7-15,-33-18 13 0,0-18 16 0,0 18 4 16,16-9-16-16,17-10-14 0,-33 0-7 16,33 1-4-16,1-19-3 0,-1-1-4 0,33 10 0 15,-17-9 1-15,-16-19 3 0,34 10-1 16,-34 9-3-16,49-19 1 0,-49 28-3 0,34-28 2 15,-1 19 0-15,-17 9 2 0,-16 9 1 16,34-18-2-16,-34 19-1 0,-33-1-2 16,49 10 0-16,-49 9-4 0,33 0-1 0,-33 0-8 15,0 0-4-15,0 0-4 0,0 9-12 16,33 0-15-16,-33 10 2 0,0 9 0 0,0-10 4 16,0 1-6-16</inkml:trace>
  <inkml:trace contextRef="#ctx0" brushRef="#br0" timeOffset="-114292.79">4531 8176 17 0,'0'0'19'0,"0"0"-6"0,0 0-1 16,0 0-3-16,0 0 0 0,0 0-2 0,-33-18 2 15,33 18-2-15,0 0 4 0,0 0-1 16,0 0-1-16,0 0-1 0,0 0-2 0,0 0-2 16,0 0 1-16,0 0-2 0,0 0 1 15,0 0-1-15,0 0-1 0,0 0-1 16,0 0 1-1,0 0-1 1,0 0-3 0,0 0 0-1,0 0-1-15,0 0-4 16,0 0-5-16,0 0-2 0,0 18-1 0,0-18-2 16,0 0 0-16,0 0-3 0,0-18-4 15</inkml:trace>
  <inkml:trace contextRef="#ctx0" brushRef="#br0" timeOffset="-114009.02">4448 8120 4 0,'0'0'2'0,"0"0"-1"0,0 0 0 0,0 0-2 16,0 0 2-16,0 0-2 15,17 0 1 1,-17 0 1-16,0 0-3 15,0 0-2-15</inkml:trace>
  <inkml:trace contextRef="#ctx0" brushRef="#br0" timeOffset="-113393.09">7226 7227 6 0,'0'0'17'0,"0"0"8"0,0 0-4 0,0 0-8 16,0 0-6-16,0 0-4 0,0 0-2 0,0 0 1 16,0 0-2-16,0 19 1 15,0-10 1-15,0 1-2 0,0 8 0 16,0-8 3-16,0 8-3 0,0 1 0 0,0-1 0 16,0 1 0-16,0-10 1 0,0 1-1 0,0 8 0 15,0 10 1-15,0-28-1 0,0 19-2 16,0-1 2-16,0 1-14 0,0-19-25 0</inkml:trace>
  <inkml:trace contextRef="#ctx0" brushRef="#br0" timeOffset="-112858.81">10732 7060 64 0,'0'0'60'0,"0"0"-17"0,0 0-9 16,0 0-3-16,0 0-4 0,0 0-15 0,0 0-5 16,0 0-2-16,0 9 0 0,0-9-2 15,0 19 0-15,0-19 7 0,33 19 0 0,-33-1 0 16,0-18-2-16,0 19-1 0,17-1-4 16,-17 1-1-16,16-10 1 0,-16 10-3 0,0-1 4 15,17 1-4-15,-17-10-2 0,0 10 3 0,0-10-3 16,16 1 2-16,-16 8 0 0,0 1 0 15,0-19 0-15,0 18-22 16,0-18-20-16,-16 0-8 0,16 0-8 0,0 19-7 16</inkml:trace>
  <inkml:trace contextRef="#ctx0" brushRef="#br0" timeOffset="-111062.55">3373 11404 22 0,'0'0'17'0,"0"-19"-3"0,17 10-4 0,-17 0-2 15,0 9 0-15,33-10-2 0,-33 1 2 0,0 9 3 16,0 0 1-16,0-9 2 0,0 9 2 15,0 0-4-15,0 0-4 0,0 0-3 0,0 0-2 16,0 0-1-16,0 0 0 16,0 9-2-16,0-9-4 15,0 0-9-15,0 9-7 0,0-9-8 16,0 0-6-16,0 10-38 0</inkml:trace>
  <inkml:trace contextRef="#ctx0" brushRef="#br0" timeOffset="-109311.5">3555 9916 15 0,'0'-10'15'0,"0"-8"0"15,0 8 0-15,0 1 0 0,33 9-2 0,-33-18 2 16,0 18 4-16,0-19 1 0,0 19 4 0,0 0 3 15,0 0 4-15,0-19-5 0,0 19-5 16,0 0-5-16,0 0-4 0,0 0-3 0,-33 0-2 16,33 0-3-16,-33 19-2 0,33-19-2 15,-33 0 2-15,33 19-2 0,-33-19 0 0,0 0 0 16,33 18-2-16,-50-18 2 0,50 9 0 0,-33-9 0 16,0 10 0-16,33-1 2 0,-33 0 0 15,0 1-2-15,33-1 0 0,-33 0 0 0,33 10-2 16,-33-19 2-16,16 0 1 0,17 18-3 15,-33 1 2-15,33-19 2 0,0 9-2 0,-33 1 1 16,33-1-3-16,0 0 2 0,-33 10 2 16,33-10-2-16,0 10-2 0,0-19 0 0,0 18 0 15,0-18 2-15,0 19-2 0,0-19 0 0,0 9-2 16,0-9 1-16,33 10 1 0,-33-1 2 16,0-9-5-16,33 9 5 0,-33-9-3 15,33 0 3-15,-16 0-2 0,16 0 2 0,0-9 0 16,0 9-4-16,0-9 4 0,0-1 0 0,0 1 0 15,-16 9-5-15,16 0-1 0,0-19-1 16,0 19 0-16,0-18-1 0,0 18 1 0,-33-19 2 16,33 10 5-16,-16 0-3 0,16-1 3 15,-33 1 0-15,0 9 1 0,33-9 0 0,-33-1 0 16,0 1 0-16,0 9-1 0,0-19 4 0,0 19-2 16,-33-18-2-16,33 18 2 0,0-19 3 15,0 10-3-15,-33 0 3 0,16-1-3 0,17 1 3 16,-33 0 1-16,33-1 0 0,-33 1 0 0,0 9-5 15,33 0-1-15,-33-18 1 0,33 18-1 16,-33 0 0-16,0 0 0 0,16 0 2 16,17 18-2-16,-33-18 0 0,33 0 0 0,-33 0-3 15,33 9-7-15,0 1-12 0,-33-10-11 0,33 9-11 16,0 0-4-16,0 1-4 0</inkml:trace>
  <inkml:trace contextRef="#ctx0" brushRef="#br0" timeOffset="-108597.63">4018 9832 8 0,'0'0'10'0,"0"-19"4"0,0 19-4 0,0 0-2 16,-33-9-4-16,33 9-2 0,0 0 0 0,-33 0 2 15,33 0 0-15,0 0-1 0,-33 0-1 0,33 0-2 16,-33 9 1-16,33-9 1 0,-33 19 2 15,33 0-2-15,-33-19 1 0,16 18 0 0,17-9-3 16,0 1 0-16,-33 8 0 0,33-8 0 0,0 8 0 16,0 1 0-16,0-1 4 0,0-18-1 15,0 19 2-15,0-19 0 0,0 9 0 16,33 1 1-16,-33-10-3 0,50 9 0 0,-50-9-3 16,33 0 0-16,0-9 0 0,0 9 0 15,0-10 0-15,0 1 1 0,17 9-1 0,-17-19 0 16,0 1 0-16,0 18 0 0,0-19 0 0,0 1 0 15,-33 8 0-15,50-8 0 0,-17-1 0 16,-33 1 0-16,33-1 1 0,0 0-1 0,-33 1 2 16,33-1 11-16,-33 1 1 0,0 8 3 15,0-8 8-15,17-1 3 0,-17 0 0 0,0 10 0 16,-17 0-6-16,17 0-8 0,0-1-4 0,-33 1-4 16,33 0 0-16,-33 9-6 0,0 0 0 15,33 0 0-15,-33 0 0 0,0 0 0 0,16 0 3 16,-16 9-3-16,0 0-2 0,0 1 2 0,33-1-3 15,-33 0-14-15,0 0-5 0,33 10-5 0,-33-19-15 16,16 19-6-16,17-1-4 0,-33-18-2 16</inkml:trace>
  <inkml:trace contextRef="#ctx0" brushRef="#br0" timeOffset="-107698.65">4035 9925 10 0,'0'0'13'0,"0"0"2"15,0 0-1-15,0 0-5 0,0 0-5 16,0-9 1-16,0 9-3 0,-17 0-2 0,17 0 1 15,0 9-1 17,0-9-4-32,0 0-4 15,0 0-3-15,0 0-5 0,17 0-17 16</inkml:trace>
  <inkml:trace contextRef="#ctx0" brushRef="#br0" timeOffset="-107399.25">4101 10576 10 0,'0'0'11'0,"0"0"-3"0,0 0-4 16,-33 0-2-16,33 0-1 16,33 0-1-16,-33 0-2 15,0 0-4-15,0 0-3 0</inkml:trace>
  <inkml:trace contextRef="#ctx0" brushRef="#br0" timeOffset="-107096.63">4167 11599 59 0,'0'0'41'0,"0"0"-18"0,0 0-10 16,0 0-7-16,0 0-3 0,0 0-5 15,0 0 3-15,0 10-1 16,0-10-9-16,0 0-8 0,0 9-5 16,0-9-2-16,0 9-4 0</inkml:trace>
  <inkml:trace contextRef="#ctx0" brushRef="#br0" timeOffset="-106733.04">3985 12855 20 0,'0'0'27'0,"0"0"-6"16,0 0-7-16,0 0-4 0,0 0-7 0,0 0 1 16,0 0-1-16,0 0 0 0,0 0 1 0,0 0 1 15,0 9-1-15,0-9-2 16,33 0-5-1,-33-9-4-15,0 9-3 0,0 0-2 0,0 0-2 16,0 0-1-16,0 0-4 0,0-19-17 0</inkml:trace>
  <inkml:trace contextRef="#ctx0" brushRef="#br0" timeOffset="-105667.74">17661 12381 122 0,'-17'0'52'0,"17"-10"-26"16,-16 10-13-16,16 0-6 0,0 0-4 0,0 0-2 15,0 0 8-15,0 0 8 0,0 0 3 0,0 10 1 16,0-10-1-16,0 9 9 0,0 0 12 16,0 1-1-16,0-1 0 0,16 0-10 0,-16 10-7 15,17-10 9-15,-17 10 9 0,0-19 13 16,33 18 8-16,-33-18 4 0,0 10 11 0,0-10 6 16,33 0 6-16,-33 0-5 0,0 0-13 0,33 0-9 15,-33-10-14-15,17 10 2 0,-1-18-11 16,1 18 8-16,-1-19-9 0,1 0 8 0,-1 1-9 15,34-10-4-15,-50 9-11 0,33 1-9 0,0-19-10 16,-33 9 0-16,17 9-2 0,16 0-1 0,-17-18 4 16,1 19-4-16,-1-1 3 0,1 0-13 15,-17 10-18-15,33-10-44 0,-33 19-33 0,33-18-20 16,-33 18-23-16,33 0-24 0,-33-19-2 16,17 19 10-16,16 0 13 0,-17 0 6 0,17 0 15 15,-16 0-66-15</inkml:trace>
  <inkml:trace contextRef="#ctx0" brushRef="#br0" timeOffset="-104967.69">20737 12474 17 0,'0'0'28'0,"0"0"5"0,0 0 1 0,0 0-4 15,0 0-3-15,-33 0-2 0,33 0-7 16,0 0-6-16,0 0-2 0,0 0-4 0,0 0 4 16,0 0 7-16,0 0 3 0,0 18 4 0,0-18 0 15,0 0 1-15,0 10 0 0,0-1 5 16,0 0 1-16,0 0 4 0,0 1-2 0,0 8 1 16,0-8 5-16,0-1 0 0,0 10 3 0,0-19-11 15,33 18-2-15,-33-18 0 0,0 0-2 16,0 9 4-16,0-9 11 0,0 0 15 0,0 10 3 15,0-10 11-15,16 0 5 0,-16 0 0 0,17 0-8 16,-17 0-2-16,16-10-7 0,1 1-14 0,-1 9 6 16,17-18-17-16,1-1-10 0,-1 0-7 15,-33 10-4-15,33-19-5 0,0 10-5 0,0-10 1 16,0 9 0-16,17-9 0 0,-17 0-7 16,0 0 7-16,-33 10-4 0,33-10 4 0,-17 9-10 15,17 1 10-15,-33 8-6 0,17 1 9 0,-1 0-6 16,-16-1-9-16,33 10 2 0,-33 0-9 15,0-18-18-15,0 18-30 0,0 0-41 0,0 0-48 16,0 0-48-16,0 0-13 0,0 0-4 0,0 0 9 16,0 0 32-16</inkml:trace>
  <inkml:trace contextRef="#ctx0" brushRef="#br0" timeOffset="-102003.11">976 13990 3 0,'0'0'4'0,"0"0"-3"0,0 0 2 0,0 0 0 15,0 0-3-15,0 0 1 16,0 9-4-1,0-9-6-15</inkml:trace>
  <inkml:trace contextRef="#ctx0" brushRef="#br0" timeOffset="-100171.43">3423 11813 5 0,'0'0'4'0,"0"0"4"0,0 0 5 0,0-9 0 16,0 9-5-16,0 0-3 0,0 0-2 0,0 0-1 16,0 0 0-16,0-9-2 15,0 9-2-15,0 0-2 16,0 0-2 0,0 0-6-16,0 0-3 0</inkml:trace>
  <inkml:trace contextRef="#ctx0" brushRef="#br0" timeOffset="-99505.7">4200 10362 22 0,'0'0'21'16,"0"-9"2"-16,0 9-3 0,0-19-1 0,0 19 4 15,0-18 4-15,0 18 3 0,0 0 5 0,0-19 3 16,0 10 6-16,0 9-1 0,0-10-4 15,0 10-13-15,0 0-11 0,0 0-8 0,0 0-3 16,0 0-1-16,0 10-1 0,0 18 1 16,0-10-1-16,0 1 2 0,0-1-4 0,0 1 1 15,0 9 0-15,33 9 0 0,-33-9 2 0,0 0-1 16,0 0-1-16,17 9 2 0,16-18-1 16,-33 9-2-16,0-10 4 0,0 19-4 0,33-18 0 15,-33 0 0-15,0-1 3 0,0 1-1 16,33-1-10-16,-33-8-42 0,0 8-25 0,0 1-14 15,33-19-12-15</inkml:trace>
  <inkml:trace contextRef="#ctx0" brushRef="#br0" timeOffset="-98140.68">4283 10288 39 0,'-33'0'28'16,"33"-10"-6"-16,-17 10 0 0,17-9 3 0,0 9-4 16,0-9 0-16,0 9 4 0,0 0-5 0,0-9 2 15,0 9 0-15,0 0-6 0,0 0-1 16,0-10-5-16,0 10-1 0,0 0-4 0,0 0-1 16,17-9-2-16,16 9 2 0,-33 0-4 0,33-19 0 15,0 19 2-15,0-18-1 0,0 18-3 16,0-19 2-16,17 1 0 0,16 8 3 0,0 1 2 15,-16-10-2-15,16 10-1 0,0-10 2 16,17 1 4-16,-17 18 1 0,33-28 0 0,-16 9-2 16,16 10 3-16,-16-10 2 0,16 10 7 15,17-10 8-15,-17 19-2 0,17-18-11 0,16-1-5 16,-16 10-1-16,16 0 4 0,-16-1 2 0,33-8-1 16,-17 18-2-16,-16-10-8 0,-1 1 2 15,18 9 0-15,-34-18-3 0,17 18 0 0,-1 0-2 16,-15-19 0-16,15 19 3 0,18-19-1 15,-51 19 2-15,18-9 0 0,15 0-4 0,-15-1 1 16,-1 1 1-16,17 0-2 0,-50 9 3 0,16-9 0 16,18-1-2-16,-51 10 1 0,50-18 1 0,-32 18 3 15,-34-19-1-15,49 19 2 0,-49 0 1 16,0-19 2-16,1 19 8 0,-1-9 16 0,-17 9 7 16,1-9-1-16,-1 9-10 0,-16 0-17 15,33 0-4-15,-33 0-3 0,0 0-3 0,0 0-6 16,0 0 6-1,0 9-1-15,0-9-6 0,0 9 4 0,0 10-2 16,0-19 2-16,0 19-4 0,0-19 12 16,0 18-7-16,0-18-1 0,0 10-5 0,0 8 7 15,0-9-2-15,0 1 0 0,0 8 0 0,0 1 4 16,0 0-8-16,0-1 4 0,0-9 0 16,0 10 2-16,33 0-5 0,-33-1 4 0,0 1-6 15,0-1 5-15,0 10 2 0,33-9-4 0,-33 9 6 16,0 0-1-16,34-10-3 0,-34 1-3 15,0 9 3-15,16 0 1 0,-16 0-1 16,17-10-2-16,-1 1 4 0,-16 0-2 0,17 8-2 16,-1-8 4-16,-16 0-2 0,33-1 0 0,-33 10-2 15,0-19 2-15,0 10 2 0,0 0-2 16,0 9 2-16,0-28-2 0,0 18 3 0,0 1-3 16,-33-10 4-16,17 0-6 0,16 1 5 0,-17-1-3 15,1 0 1-15,-17 10-1 0,33-1 2 0,-34-18 1 16,1 19-1-16,0-19-2 0,-16 19 0 15,-1-19 5-15,34 0-3 0,-51 9 2 0,1 0-4 16,17-9-2-16,-18 10-1 0,1-1 5 16,0-9-2-16,17 9 1 0,-51-9 2 0,18 0-7 15,-18 10 4-15,1-10 0 0,17 0-3 0,-18 0 8 16,18 0-5-16,-18 9 0 0,-15-9-2 16,15 0 2-16,18 0 2 0,-50 18-7 0,49-18 6 15,-16 0 4-15,-17 0-10 0,-16 0 7 0,16 19-2 16,-16-19-2-16,16 0 0 0,0 0 2 0,-16 19 0 15,16-19 0-15,17 0 2 0,-17 9-2 16,17 0 0-16,-17-9 0 0,17 10 0 0,-17-1 0 16,17 0 0-16,16 0-3 0,-16-9 3 15,16 10 2-15,-16 8-2 0,33-18 0 0,-17 19 0 16,17-19-3-16,-33 9 3 0,49 1 1 0,-16-1-1 16,0 0 0-16,-17 0 0 0,50 1-3 15,-33-1 3-15,33 0 2 0,-17 1 1 0,17-10-8 16,0 18 5-16,33-18 0 0,-33 0 2 0,0 0-4 15,33 0 4-15,0 0-2 0,-33 0-3 16,33 19 3-16,0-19-2 0,0 0 4 0,-33 0 0 16,16 0-5-16,17-19 5 0,-33 19-2 15,33 0-2-15,-33 0 5 16,33 0-6-16,-33 0 3 0,33 0 0 0,-33 0 0 16,33 0-2-16,-33 0 0 0,33 0 2 15,-33 0 2-15,16 0-4 0,17 0 2 16,0 0 4-16,-33 0-2 15,33 0-6-15,0 19 2 16,0-19-2 0,0 0 5-1,0 0 1-15,0 0-5 0,0 0 4 16,0 0 3-16,0 0-7 0,0 0 5 16,0 0 0-1,0 0 0-15,0 0 1 47,0 0-6-47,0 0 5 0,0 0 1 0,0 0-5 16,0 0 7-1,0 0-3-15,0 0-4 16,0 0-1 0,0 0-13-16,0 0-26 0,0 0-23 15,0 9-22-15,0-9-6 0,0 0 5 0,0 0 7 16,0 9-4-16,33-9 0 0,-33 0-2 15</inkml:trace>
  <inkml:trace contextRef="#ctx0" brushRef="#br0" timeOffset="-96774.56">4994 10576 23 0,'0'0'27'0,"0"0"-2"0,0 0 1 16,0 0-5-16,0 0-2 0,0 0-2 0,0 0-2 16,0 0-5-16,0 0-2 0,0 0 2 15,0 0-4-15,0 0-1 0,0 0-1 0,0 0-3 16,0 0 5-16,0 0 13 0,0 0 2 16,0 0 3-16,0 19 3 0,0-19 0 0,0 0-6 15,33 9-9-15,-33 0-2 0,0 1 6 0,0-1 13 16,0 0-1-16,0-9-3 0,0 10-5 15,33-1 0-15,-33 9 7 0,0-18-3 0,0 19-10 16,0-19-3-16,0 19 22 0,0-19 10 16,0 9-15-16,0 0-9 0,0 1-10 0,17 8-1 15,-17-9 6-15,0 1 19 0,0 8-1 0,0 1-13 16,16-19-9-16,-16 19 0 0,0-1-7 16,0-9-1-16,0 10 1 0,17 0 0 0,-17-1-2 15,0 1 1-15,0-1 7 0,33 1 52 0,-33 9-14 16,0-9-18-16,0-1-12 0,0 10-4 15,33-9-7-15,-33 9-2 0,0 0-2 0,0-10-2 16,0 10-3-16,0 0 7 0,33 0-1 0,-33-10-3 16,0 20 0-16,0-20 1 0,33 10-1 0,-33-9 1 15,0 18-1-15,0-18 2 0,33 8-4 16,-33-8 2-16,0 9 0 0,0 0 0 0,17 0 0 16,-17-10-2-16,16 10 7 0,-16 0-5 0,17 9 2 15,16-18-2-15,-33 18 3 0,0-9 0 16,33 9-3-16,-33-9-2 0,0 9 2 0,33 1 0 15,-33-10-2-15,0 9 4 0,0 0 1 16,33-9-5-16,-33 9 4 0,0-9-2 0,33 18 7 16,-33-27-10-16,0 9 0 0,17 9 3 15,-1 0 2-15,1-18 5 0,-17 9-7 0,33 9 1 0,-33 0-1 16,0-18 0-16,33 9 2 0,-33 0-4 16,0 0 2-16,0 0 4 0,33-1-4 0,-33 1 0 15,0 10-3-15,0-11 6 0,0 1-1 0,33 0-2 16,-33 10-2-16,0-20 2 0,0 10 0 15,0 0-2-15,0-9 4 0,0 8-6 0,0-8 6 16,0 9 0-16,0-9-2 0,0-1 3 0,0 1-1 16,0-1 0-16,0 1-2 0,0 0 0 0,0-1-5 15,0-9 5-15,0 10 3 0,0-10-5 16,0 19 5-16,0-9-5 0,0-19 0 0,0 18 4 16,0-8-2-16,0 8 0 0,0-8 2 15,0 8-5-15,0 10 6 0,0-28-5 0,0 19 2 16,33-1 2-16,-33 1-4 0,0-10 2 0,0 10 0 15,0 0 1-15,0-1-1 0,0-9 0 0,0 10 0 16,0-10-2-16,0 1 7 0,0-1-5 16,0 10 0-16,0-19 2 0,0 9-7 0,0 0 3 15,0-9 0-15,0 0-7 0,0 9-17 0,0-9-26 16,0 0-15-16,0 0-19 0,0 0-12 16,0 0-22-16,0-9-9 0,0 0 1 0,0 9 12 15,0-9 17-15,0-10 22 0</inkml:trace>
  <inkml:trace contextRef="#ctx0" brushRef="#br0" timeOffset="-96025.05">5391 13060 95 0,'0'-10'57'0,"-33"1"-13"0,33 9-14 16,-33-9-6-16,33-1 0 0,-17 10 11 0,1-9 12 16,16 9 12-16,-17-9 1 0,17 9-4 0,0 0-8 15,-33-9 2-15,33 9 0 0,0-10-6 0,0 10 1 16,0 0 15-16,-33-9 7 0,33 9 4 16,0 0 4-16,0 0 7 0,0 0 0 0,0 0-10 15,0 0 3-15,0 0-2 0,0 0-4 0,0 0 0 16,0 0-5-16,0 0-11 0,0 0-5 15,0-19 1-15,0 19-2 0,0 0-5 0,0 0-10 16,0 0 15-16,0 0-13 0,0 0-1 0,0 0-13 16,0 0-5-16,0 0-15 15,0 0 0-15,0-18 0 16,0 8 0 0,0 1 0-1,0 0 0 1,0 0 0-16,0-1 0 15,0 1 0 1,0 0 0 15,0 18 0-31,0 0 0 16,33 1 0 0,-33-1 0-16,0 0 0 15,33 0 0-15,-33 19 0 0,17-28 0 0,-1 19 0 16,34 0 0-16,-50-1 0 0,33 1 0 0,0-1 0 15,-33 10 0-15,33-9 0 0,0-10 0 16,-16 10 0-16,-1-1 0 0,1 1 0 0,16 0 0 16,0-1 0-16,-33-9 0 0,0 10 0 0,33-10 0 15,-33 1 0-15,33-1 0 0,-33 0 0 0,33-9 0 16,-33 0 0-16,17-9 0 16,16 0 0-16,0-1 0 0,0-8 0 15,-33-1 0-15,66-18 0 0,-33 9 0 0,-16-9 0 16,49 0 0-16,-33-1 0 0,0 1 0 15,0 9 0-15,0-9 0 0,17 9 0 0,-17 0 0 16,-33 0 0-16,33 10 0 0,-33-1 0 0,33 1 0 16,-33 8 0-16,33 1 0 0,-33 0 0 0,0-1 0 15,0 1 0-15,0 9 0 16,0 0-190-16,0 0-55 0,0 0-17 16,0 0 0-16,0 0 26 0,0 9 30 0,0-9 32 15,0 10 19-15,-33 8 28 0,33-8-61 16</inkml:trace>
  <inkml:trace contextRef="#ctx0" brushRef="#br0" timeOffset="-95075.7">6003 14390 5 0,'0'0'4'16,"0"0"4"-16,0 0 7 0,0 0 0 15,0 0-1-15,0 0-4 0,0 0-2 0,0 0-2 16,0 0 0-16,0 0 0 0,0-19 2 0,0 19 3 16,0 0 2-16,0 0 5 0,0 0-2 0,0 0 1 15,0 0-2-15,0 0 0 0,0 0 0 16,0 0 2-16,0 0 1 0,0 0 2 0,0 0-3 16,0 0 3-16,0 0-3 0,0 0-4 0,0 0 2 15,0 0 1-15,0 0 0 0,0 19-5 0,0-19 1 16,0 0 0-16,0 0 1 0,0 0-3 15,0 0-2-15,0 0-2 0,0 0 0 0,0 0-1 16,0 0-1-16,0 0 1 0,0 0-3 0,0 0 2 16,0 0-2-16,0 0 6 0,0 0 4 0,0 0-6 15,0 0 0-15,0 0 0 0,0 0 1 16,0 9-3-16,-33-9 4 0,33 0-2 0,0 9 2 16,0-9 0-16,0 0-5 0,0 10 6 0,0-10-3 15,0 0 3-15,0 0-6 0,0 9-1 0,0-9 0 16,0 9-2-1,-33-9 0-15,33 0-2 16,0 0-21 0,0 0-20-16,0 0-18 0,0 0-15 0,0 0-11 15,0-9 1-15,0 9 6 0,0-9 10 0</inkml:trace>
  <inkml:trace contextRef="#ctx0" brushRef="#br0" timeOffset="-94492.77">8004 12743 67 0,'0'0'45'0,"0"-9"-5"15,0 9 0-15,0 0 8 0,0-18 6 0,0 18 7 0,0 0 3 16,0 0-2-16,0 0-7 0,0 0-17 16,0 0-17-16,0 0-14 0,0 0 7 0,0 0 2 15,0 18 13-15,0-18 15 0,0 19 0 16,0-1-13-16,0 1-9 0,0 0-8 0,0 8-9 16,33-8 2-16,-33 0-7 0,0 9 6 0,0-10-6 15,0 1 0-15,0 18 0 0,0-28 0 16,0 10 0-16,0-1-3 0,0 1-13 0,0 0-42 15,0-1-46-15,0 1-19 0,-33-19-12 0,33 9-6 16,0-9 20-16</inkml:trace>
  <inkml:trace contextRef="#ctx0" brushRef="#br0" timeOffset="-94174.43">7904 12678 126 0,'0'-9'77'0,"0"0"-29"0,0-1-24 16,0 1-11-16,0 0-3 0,0-1 0 0,33 1 10 15,-33 9 6-15,34 0 0 0,-34 0 1 0,33 0-2 16,0 0 6-16,0 0 5 0,16 9-6 0,-16 10-11 16,1-10-9-16,-1 10 4 0,0 0-7 15,-33 9 0-15,33-10-1 0,-17-9 0 0,17 19 10 16,-33-9 1-16,33 0 8 0,-33 8 5 15,0-8-15-15,0-10-4 0,-33 10-2 0,33 0-6 16,-33-10 0-16,0 9-2 0,17-8 1 0,-17 8-2 16,0 1 0-16,-1-19 3 0,1 0-6 0,0 9 1 15,0-9-15-15,17 0-23 0,-17 0-18 16,0 0-25-16,33-9-22 0,-34 9-19 0,34 0 6 16</inkml:trace>
  <inkml:trace contextRef="#ctx0" brushRef="#br0" timeOffset="-93924.47">8467 12622 155 0,'0'0'100'16,"0"-9"-29"-16,0 9-9 0,0 0-5 0,0-18-7 15,0 18-5-15,0 0-10 0,0 0 1 16,0 0 9-16,0 0 4 0,0 18 7 0,16-18 4 15,-16 19 0-15,17-10-6 0,-17 10-14 0,0-1-20 16,16 1-7-16,-16 0-5 0,0-1-4 0,33 10-2 16,-33-9-4-16,0-1 4 0,0 1 0 15,0-1-2-15,0 1-7 0,0 0-8 0,0-1-42 16,0-8-42-16,0-1-36 0,0 9-11 0,-33-8-7 16,33-10 6-16,0 18 24 0</inkml:trace>
  <inkml:trace contextRef="#ctx0" brushRef="#br0" timeOffset="-93478.01">8500 12632 100 0,'0'-10'70'0,"-17"10"-15"0,17-9-18 16,0 9-8-16,0-18-1 0,0 18 4 15,0 0 2-15,0-19 1 0,0 19-8 0,0-9-9 16,17 9-11-16,-17-10-5 0,16 10 4 0,17 0-6 16,-33-9 4-16,33 9-4 0,-33 0-2 15,33 9 4-15,-33-9-2 0,34 0 3 0,-34 10-5 16,0-1 3-16,16 10-1 0,-16-19 1 0,0 18 1 16,0-9-2-16,0 1 3 0,0-1 0 15,-16 0-5-15,16 1-1 0,0-1 7 16,0 0-2-16,-34-9-4 0,34 10 4 0,0-1 0 15,0-9-4-15,0 19 3 16,0-19 2-16,0 0-1 16,0 0-2-16,34 0 3 0,-34 0-3 0,16 18 0 15,1-18 0-15,16 0 0 0,-17 9 0 0,17-9 0 16,-33 10 2-16,33-1-2 0,-33 0 5 0,0 1-1 16,33-1 17-16,-33 0 7 0,0 10 9 15,0-1 10-15,0-18 14 0,0 19 0 0,0-19-13 16,-33 19-26-16,33-10-6 0,-33 10-11 0,0-10-5 15,0 0 0-15,0 10-5 0,-17-1-36 0,17 1-61 16,0-19-46-16,-16 9-29 0,16 10-2 16</inkml:trace>
  <inkml:trace contextRef="#ctx0" brushRef="#br0" timeOffset="-92395.09">4101 15153 6 0,'0'9'7'0,"0"-9"5"0,0 0 1 0,0 0-5 16,0 0-4-16,0 0-1 0,0 0-1 16,0 0-1-16,0 0 0 15,0 9-1-15,0-9 1 16,0 9-1-16,0 1 0 16,0-1 0-1,0 0-5-15,0-9-3 0,0 0-3 16,0 0-18-16</inkml:trace>
  <inkml:trace contextRef="#ctx0" brushRef="#br0" timeOffset="-90745.28">6863 15906 32 0,'-33'0'26'16,"33"0"-1"-16,0 0-1 0,0 0-9 0,0 0-8 15,0 0-14-15,0 0 0 0,-34 0 3 0,34 0 8 16,0 0 3-16,-16 0 1 0,16 0 0 15,-17 0 4-15,17 0 7 0,0 0 3 0,0 0-6 16,-16 0-6-16,16 0-5 0,0 0 0 0,0 0-2 16,0 0 0-16,0 0-1 0,0 0 6 15,0 0-2-15,0 0-3 16,0 0 1-16,0 0-3 0,0 0 2 0,0 0 0 16,0 0-2-16,0 0 0 0,0 0 5 15,0 0 0-15,0 0 1 0,0 0 7 16,0 0-3-16,0 0 2 0,0 0-3 0,0 0-4 15,16 0-1-15,-16 0 2 0,0 0 1 16,0 0-1-16,0 0-2 0,0 0 2 0,0 0-1 16,0 0-2-16,0 0-1 0,0 0 1 0,0 0 0 15,0 0 2-15,0 0-1 0,0 0 3 0,0 0-4 16,0 0 3-16,0 0-4 0,0 0 3 16,0 0-3-16,0 0 2 0,0 0-2 0,0 0 1 15,0 0 0-15,0 0-1 0,0 0 1 16,0 0-6-16,0 0 5 0,0 0-2 15,0 0 2 1,0 0-7-16,0 0 7 0,0 0 0 0,0 0-1 16,0 0-4-16,0 0 4 0,0 0 1 0,0 0-1 15,0 0 2-15,0 0-2 16,0 0 2-16,0 0-2 0,0 0 1 0,0 0-2 16,0 0 1-16,0 0-1 0,0 9-1 15,0-9 1-15,0 0 2 0,0 0-1 16,0 0 1-16,0 0 1 0,0 0 1 0,0 0-9 15,0 0 7-15,0 0-1 0,0 0 2 16,0 10-4-16,0-10 4 0,0 0 2 16,0 0-5-16,0 0 2 0,0 0-1 31,0 0-1-31,0 18 2 0,0-18-2 16,0 0-4-1,0 0 1 1,0 0 0-16,0 0-9 0,0 0-27 15,-16 0-23-15,16-18-17 0,0 18-12 0,0 0 1 16,0 0 12-16</inkml:trace>
  <inkml:trace contextRef="#ctx0" brushRef="#br0" timeOffset="-90129.45">6433 16083 76 0,'0'0'97'0,"-33"0"-7"0,33 0-23 16,0 0-31-16,0 0-18 0,0 0-9 0,0 0-3 15,0 0-2-15,0 0 6 0,0 0 4 16,0 0 0-16,0 0-8 0,0 0-5 16,0 0-5-16,0 0 4 15,0-10 0-15,0 10-4 0,0 0 2 16,33 0 0-16,-33 0-1 0,0 0 1 15,0 0-2-15,33 0 1 0,-33 0-2 16,0 0 6-16,0 0-3 0,0 0-1 16,0 0 0-16,0 0 1 15,0 0 0-15,0 0 0 16,0 0 0-16,0 0-1 0,0 0 5 16,0-9-4-16,0 9 3 0,0 0-3 15,0 0 0-15,0 0 0 0,0 9-1 16,0-9 1-16,0 0 3 0,0 0-5 15,0 0 0-15,0 0 0 16,0 0-2-16,0 0 2 0,0 0-4 0,0 0-4 16,0 0-1-16,0 0-1 0,0 0-4 15,0 0-1-15,0 0-1 0,0 0 2 0,0 0-1 16,0 0 2-16,0 0 1 0,0 0 1 16,0 0 0-16,0 0 0 0,0 0-1 0,0 0 0 15,0 0 3-15,0 0-1 0,0 0 0 0,0 0 3 16,0 0-2-16,0 0 0 0,0 0 0 0,0 0-11 15</inkml:trace>
  <inkml:trace contextRef="#ctx0" brushRef="#br0" timeOffset="-88398.35">4779 16687 8 0,'0'0'3'0,"-33"0"5"0,33 0 9 0,0-9 2 16,0 9-3-16,0 0-2 0,0 0-1 0,0 0 0 16,0 0-1-16,0 0-2 0,0 0-4 0,0 0 1 15,0 0-2-15,0 0 2 0,0 0-6 16,0 0 2-16,0 0 1 0,0 0 1 0,0 0 4 16,33 9 0-16,-33 1-2 0,0-1 1 0,0 0 1 15,0 1 2-15,0 8-1 0,33-9 0 16,-33 1 1-16,0-1 3 0,0 10 3 0,0-19-2 15,33 9 1-15,-33 0-5 0,0 1 0 16,0-10 7-16,0 0 5 0,17 0 8 0,-17 0-1 16,0 0 1-16,16-10-5 0,-16 1-11 15,17 0-3-15,16-1-6 0,-33-8-4 0,33-1-2 16,-33-9 0-16,33 0-9 0,-33 10-8 16,33-10-2-16,0 0-9 0,-33 0-14 0,33 9-15 15,-16 1-8-15,16-1-5 0,0 1-1 0,0 8 5 16</inkml:trace>
  <inkml:trace contextRef="#ctx0" brushRef="#br0" timeOffset="-87779.33">6350 16641 70 0,'0'9'63'16,"0"-9"-20"-16,0 19-21 0,0-19-13 0,0 9-5 15,-33 0-2-15,33 1-1 0,0-1 0 16,0 0-1-16,0 10 0 0,0-10 4 0,0 0-4 16,0 10 1-16,0-10 2 0,0 1 1 15,33-1-2-15,-33 10 3 0,0-10 0 0,0 0 2 16,17 0-3-16,-17 1 0 0,33-1 2 0,-33 0 3 15,33-9 3-15,-33 10 0 0,0-10 5 16,33 0 2-16,-33 0-2 0,33 0-2 0,-33 0-2 16,33-10-7-16,-17 1 1 0,1 0-5 15,0-1 2-15,16 1-1 0,-33 0-3 0,33-10-2 16,0 10 2-16,-33-10-12 0,33 1-1 0,0 8-12 16,-33-8-6-16,33-1-10 0,-17 1-7 15,18-1-9-15,-1 10-4 0,0-28-43 0</inkml:trace>
  <inkml:trace contextRef="#ctx0" brushRef="#br0" timeOffset="-87299.84">8830 16771 138 0,'0'9'87'15,"34"1"-47"-15,-34-1-22 0,0-9-10 0,0 9-4 16,0-9-2-16,0 0-4 0,0 0-12 0,16-9-16 16,1 9 7-16,-1-9 14 0,1-1 9 15,-1-8-5-15,17 8-10 0,0-8-10 0,-33-1 1 16,33 1-1-16,1-1-5 0,-18-9-3 16</inkml:trace>
  <inkml:trace contextRef="#ctx0" brushRef="#br0" timeOffset="-85984.2">15147 16436 102 0,'0'10'94'15,"0"-10"-24"-15,0 0-31 0,0 0-22 0,0 0-10 16,0 0-4-16,0 0-1 0,33-10-2 16,-33 10 12-16,34 0 9 0,-34 0-1 0,33-9 2 15,0 9-9-15,0 0 4 0,16 0-1 0,18-19-6 16,-34 19-3-16,16-9-1 0,17 9-6 0,0 0 3 16,-32-9-8-16,15 9 8 0,17 0-3 15,-33 0-3-15,17 9 3 0,0-9-5 0,-17 9 3 16,16-9-21-16,-16 19-15 0,0-19-11 15,1 0-10-15,-18 9-4 0,17 1-5 0,-16-1 5 16,-1-9-40-16</inkml:trace>
  <inkml:trace contextRef="#ctx0" brushRef="#br0" timeOffset="-85632.4">15065 16780 154 0,'0'0'61'0,"0"0"-28"0,0 0-6 0,0 0-12 16,16 0-9-16,-16-9-6 0,17 9 3 15,32-9 1-15,-49 9 6 0,33-10 4 0,17 1-5 16,-17 9-6-16,17-9 1 0,-1 0 6 0,18-1 5 16,-1 1-6-16,16 0-3 0,-16-1-5 15,1 10 2-15,15-9-3 0,-16 9 0 0,1 0 2 16,15 0-2-16,-16 0 0 0,-16 0-3 0,16 0 3 16,0 0 0-16,-16 9 0 0,16 1-2 15,0-10-1-15,-33 9 0 0,0 0-11 0,17-9-13 16,-17 10-14-16,-16-1-6 0,32 0-13 15,-49-9-1-15,0 9 4 0</inkml:trace>
  <inkml:trace contextRef="#ctx0" brushRef="#br0" timeOffset="-85197.7">15180 17171 127 0,'0'9'49'0,"0"-9"-26"0,0 0-9 16,34 0-9-16,-34 0-3 0,0-9 0 0,16 9-2 16,1-9 0-16,16 9 13 0,0-10 19 0,16 10 19 15,-16-9 8-15,1 9 39 0,-1-9 45 0,16 0-48 16,17-1-58-16,-33 10-20 0,34-9-7 16,-1 9-6-16,16-9-1 0,-32 9-1 0,0 0-2 15,32 0 0-15,-16 0 0 0,-32 0-4 16,15 0 2-16,17 0 2 0,0 0 0 0,-33 9 0 15,17-9-9-15,16 0-25 0,-33 9-16 0,0-9-20 16,0 10 3-16,1-10 2 0,-18 9 0 0,17-9 4 16,0 9 0-16,-33-9-8 0,0 0 4 15,0 9 6-15,0-9-38 0</inkml:trace>
  <inkml:trace contextRef="#ctx0" brushRef="#br0" timeOffset="-84816.89">15296 17618 129 0,'17'9'76'0,"-1"0"-35"15,17 0-25-15,-33-9-4 0,33 10-9 0,-33-10 2 16,34 0-4-16,-18 0-1 0,1 0 7 16,16-10 18-16,0 10 30 0,16 0 18 0,-16-9 5 15,17 9-28-15,0-9-21 0,-1 9-18 0,17-9-7 16,-16-1 72-16,0 10 54 0,-1-9-62 15,17 9-68-15,-16 0-60 0,16 0 16 0,0 0 28 16,0 9 7-16,-33-9 9 0,34 0-4 16,15 10-20-16,-49-1-38 0,34-9-27 0,-18 9 3 15,17 0 23-15,-33 1 20 0,0-1-4 0,-16 0-16 16,16-9-24-16,-16 10-3 0</inkml:trace>
  <inkml:trace contextRef="#ctx0" brushRef="#br0" timeOffset="-83735.63">14751 16259 113 0,'0'10'35'0,"0"-10"-17"16,0 9-11-16,0 0-1 0,0 10-4 0,0-10 3 0,0 10 4 16,0-1 8-16,33 10 5 0,-33 0 102 15,0 0 120-15,0 9-47 0,0 1-102 0,0-1-53 16,0 9-19-16,0 1-12 0,0 9-3 15,0-1-3-15,0 1 2 0,0 0-5 0,0 9-1 16,0 0-4-16,0 0 26 0,0 1 63 16,0-1-29-16,0 0-33 0,0 0-10 0,0 0-4 15,0 9-7-15,0-8-1 0,0-1-2 0,0-10-3 16,0 1 6-16,0 0-5 0,0-9-4 0,0-10 1 16,33 0-2-16,-33 0 0 0,0-9-11 15,0-9-8-15,16-1-26 0,1 1-25 16,-17-10-24-16,0 1-21 0,16-1-2 0,-16-9-5 15,0-9 4-15,0 9 12 0,0-19 21 0,0 10 18 16,17-10 16-16</inkml:trace>
  <inkml:trace contextRef="#ctx0" brushRef="#br0" timeOffset="-83020.59">14717 16101 8 0,'0'-28'6'0,"0"-9"1"16,-33 19 0-16,33-10 2 0,0 9 0 0,0 1 1 16,0 8-3-16,0-8-2 0,0 8-2 15,33 1 3-15,-33 0-1 0,34-1 1 0,-34 1 3 16,33 0 0-16,0-1 1 0,0 1 3 0,16 0-1 15,17 0 3-15,-32-10 1 0,32 10 0 16,16-1-1-16,1 1-3 0,16 0-2 0,17-1-4 16,16-8 3-16,-32 9 6 0,15-1-1 0,-15 1 1 15,15 0-4-15,-15-1 2 0,15 10-1 16,-32-9-6-16,16 9 4 0,0 0-3 0,-32 0 2 16,15 0 1-16,1 9 8 0,-17-9 3 0,33 10-3 15,-49-10 3-15,16 9-7 0,33 0 3 16,-66 1-2-16,33-1-1 0,17 0 7 0,-50 0-2 15,17 1 0-15,-1-1-1 0,1 10 2 16,-17-1 4-16,17 1-2 0,-17-1 8 0,-17 1 6 16,17 9 4-16,-16 9 3 0,16-18-4 0,0 18-10 15,-33 0-7-15,33 0-7 0,-16 1 0 0,-1 8-9 16,1-9 6-16,-1 10 9 0,1 18 22 0,16-28 0 16,0 19 0-16,-33-9-2 0,33 8-1 15,0 1 4-15,-16 0 11 0,-1 0 3 0,17 9-1 16,-16-9 6-16,-1-1-15 0,34 1-3 15,-50 0 11-15,33 0 0 0,-33 0-2 0,0 0-12 16,33-1-8-16,-33 1-6 0,0-9 5 0,0 8-10 16,0-8-1-16,0 9-5 0,0-10-1 0,-33 1-11 15,33-1 3-15,-33 1 2 0,0-1-4 16,0 1-6-16,0-10 4 0,0 0-3 0,16 0 3 16,-16-9 4-16,-33 0-8 0,33 0-4 0,-17 0 9 15,17-9-9-15,0 9 8 0,-33-10 1 16,0 1-9-16,16-10 4 0,-16 10-5 15,16-1 5-15,-16-8 0 0,0-1-2 0,-17 10-1 16,17-10 6-16,0 0-1 0,-17 10-4 0,17-10 0 16,0-9-2-16,-33 9-4 0,16-9-20 0,-16 0-23 15,16 0-25-15,-16 0-29 0,16-9-24 0,-16 0-24 16,17-1-25-16,-18 1-10 0,-15-9 3 16,15 8 10-16,-15-8 17 0,15-1 26 0,-32-9 23 15,16 10 23-15,1-1 19 0,15-9 14 16</inkml:trace>
</inkml:ink>
</file>

<file path=ppt/ink/ink1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34:11.185"/>
    </inkml:context>
    <inkml:brush xml:id="br0">
      <inkml:brushProperty name="width" value="0.05292" units="cm"/>
      <inkml:brushProperty name="height" value="0.05292" units="cm"/>
      <inkml:brushProperty name="color" value="#FF0000"/>
    </inkml:brush>
  </inkml:definitions>
  <inkml:trace contextRef="#ctx0" brushRef="#br0">4283 9832 26 0,'0'-19'24'0,"0"19"-1"0,0 0 3 0,0-9-1 16,0 9 0-16,0-9 2 0,0 9 2 15,0-10-1-15,0 10 5 0,0-9 4 0,0 9-1 16,0-9 2-16,0 9 0 0,0 0 3 0,0 0-4 16,0 0 0-16,0 0 0 0,0 0 1 15,0-9 0-15,0 9 4 0,0 0 0 0,0 0-6 16,0 0-6-16,0 0-4 0,0 0-4 0,0 0 0 15,0 0 9-15,0-10-4 0,0 10 2 0,0 0 1 16,0 0 7-16,0 0 1 0,0 0 10 0,0 0-4 16,0 0-17-16,0 0-10 0,-33 0-4 0,33 0-10 15,-17 0 2-15,17 0-1 0,-33 0 0 16,33 0-1-16,-33 0-3 0,0 10-2 0,0-10 4 16,0 0-4-16,0 9 7 0,-17-9-9 0,17 9 7 15,-33 0-8-15,0-9 7 0,16 10 0 16,17-10-2-16,-33 9 0 0,0 0 0 0,16-9-2 15,-16 0 4-15,0 19-6 0,16-19 1 0,-16 0 3 16,33 0 0-16,-33 0 2 0,16 0-6 16,17-19 4-16,-33 10 3 0,33 0-7 0,0-1 6 15,-17 1-4-15,17 0 2 0,-33 0-5 0,33-1 5 16,0 10 0-16,0-18-4 0,17 18 0 0,-18-19 9 16,1 19-5-16,0-19-4 0,0 19 1 15,0-9 6-15,33 9-3 0,-33 0-4 0,17 0 6 16,16 0-5-16,-34 9 3 15,34-9-2-15,0 19 3 0,-33-19-4 0,33 0 5 16,0 0-2-16,0 19-4 0,-33-19 4 0,33 18 0 16,0-18-4-16,0 10-2 0,0-1 3 15,0 0 7-15,0 10-4 0,-33-10-6 0,33 0 10 16,0 10-4-16,0 0 0 0,0-19 4 16,0 18-7-16,0 1 1 0,0-1-2 0,0-8 1 15,0 8 4-15,0 1-3 0,0-1 2 0,0 1 3 16,0 0-6-16,0 9 8 0,0-10-12 15,0 1 7-15,0-1-5 0,0 10 7 16,0-9-4-16,0 9 2 0,33 0 0 0,-33-10 0 16,0 10 5-16,0 0-5 0,0-9 0 0,0 27-2 15,0-27 2-15,33 9 0 0,-33 0-3 16,0 0 0-16,0 9 0 0,0-19 3 0,33 1 2 16,-33 9-2-16,0 9 2 0,0-18-2 15,0-10-2-15,0 10 2 0,34-1-5 0,-34 1 3 16,0-1 2-16,0 1 3 0,0-19-6 0,0 19-3 15,0-19-1-15,0 0 5 0,0 9-1 16,0-9-4-16,0 0 1 0,0 0 3 16,0 0-2-16,16 0 3 0,-16 0 4 0,0 0-6 15,33 0 0-15,-33-9 6 0,0 9-4 16,33 0 2-16,-33 0 4 0,33-19-4 0,-33 19 0 16,33-19-3-16,0 19 3 0,1 0 1 0,-18-18-1 15,17 9 3-15,0 9-6 0,0-10 1 16,0 10 3-16,33 0 2 0,-49-9 1 0,49 9 1 15,-33 0-9-15,33 0 4 0,-16 0 4 16,16 0-4-16,0 0 0 0,0 9 0 0,-16-9 7 16,16 0-2-16,0 0-2 0,17 0-1 0,-17 0 5 15,0 0-5-15,17 0 0 0,-17 0-4 0,33 0 3 16,-49-9 4-16,49 9-3 0,-33 0-7 16,17-9 5-16,-17 9 3 0,17 0-8 0,16-10 9 15,-33 10-4-15,17-9-5 0,-17 9 3 16,0-9 2-16,-16 9 0 0,16 0 0 0,0 0 1 15,-33 0-7-15,17-19 9 0,-17 19-3 0,0 0 0 16,0 0 0-16,0-19 3 0,0 19-1 0,-33 0-7 16,17 0 5-16,-1 0 2 0,-16 0-4 15,17-18 2-15,-17 18 2 0,33 0 3 0,-33 0-4 16,0 0 1 0,0 0 1-16,0 0-5 0,0 0 4 0,0 0 2 15,0-9-4-15,0 9 3 0,0 0 3 0,0-10-6 16,33 10 4-16,-33-9-6 0,0 9 6 15,0-9 1-15,0-1-3 0,0 1 12 16,0 0-2-16,0 9 0 0,0-19 6 0,0 1-1 16,0 18 1-16,0-28 9 0,0 9-6 0,0 0 0 15,0 1 1-15,0-1-6 0,-33 1 8 0,33-20-2 16,0 11-9-16,0 8-7 0,-33-18 5 16,33 0-11-16,-17 9 6 0,1 9-2 0,16-18 0 15,-17 9-3-15,17 0 3 0,0 0-7 16,-33 9 4-16,33 1-1 0,0-19 0 0,0 18 4 15,-33 0-4-15,33 10 2 0,0-9-2 0,-33-1-7 16,33 0-17-16,0 10-45 0,0-10-21 0,0 10-22 16,-33 0-18-16,33 0-6 0,0 9-8 0,0-10 8 15,0 10 5-15,0 0 10 0,0 0 3 16,0-18 17-16,0 18-54 0</inkml:trace>
  <inkml:trace contextRef="#ctx0" brushRef="#br0" timeOffset="1481.76">20753 9953 12 0,'0'0'24'0,"0"-19"-1"0,0 19 0 0,17-9 0 16,-17 9 1-16,0-9 8 0,0 9 7 0,0-10 12 15,16 10 11-15,-16-9-4 0,0 9-9 16,0 0-13-16,0 0-4 0,0 0-18 0,0 0 3 15,0 9 18-15,0-9 19 0,0 10 21 0,0-1 12 16,0 19-3-16,0-10-7 0,0 1 4 16,0 9-2-16,0 0 7 0,0 0-7 0,0 9-18 15,0-9-2-15,17 9-33 0,-17 0-9 16,0-9-5-16,16 9-5 0,-16 1-5 0,0-20-5 16,17 10 11-16,-17 0-6 0,16 0-2 0,-16-9-2 15,34-1 5-15,-34 1-5 0,0-1 4 16,0-8-4-16,0-1-1 0,0 0-4 0,0 1-6 15,33-10 3-15,-33 0-27 0,0 9-47 0,0-9-48 16,0-9-41-16,0 9-27 0,0-10 1 0,0 1 14 16,0-10 31-16,0 1 36 0</inkml:trace>
  <inkml:trace contextRef="#ctx0" brushRef="#br0" timeOffset="2597.17">20952 9906 61 0,'0'0'38'0,"0"-9"-13"16,-33 0-5-16,33 9 1 0,0-10 8 16,0 1 5-16,0 9 3 0,0 0-9 0,0-18-15 15,0 18-4-15,33 0 3 0,-33-19 6 16,16 19 2-16,1 0-5 0,-1-19-5 15,17 19-3-15,0-9-7 0,1 0 3 0,32-1 1 0,-33 10 1 16,16-9 2-16,17 0-5 0,-16 0 5 0,33-1 0 16,-1 10-4-16,-15 0-3 0,32 0 0 15,-16-18 0-15,16 18 3 0,-17 0 1 0,18 0-4 16,15 0 0-16,-32 0 4 0,16 0-1 16,1 18-2-16,-18-18 1 0,17 0-2 0,-32 0 0 15,15 10 2-15,1-10 0 0,-17 9-2 0,0-9 1 16,0 9 2-16,1-9 1 0,-1 0 2 0,16 9-3 15,-49-9 5-15,17 0 9 0,0 10-4 16,-1-10-2-16,-16 0-1 0,0 0-7 0,17 0 1 16,-17 0 1-16,0 0 7 0,0 0 3 0,0 0-4 15,0 0 4-15,0 0-3 0,0 0 4 16,-16 0 3-16,16 0 2 0,0 0 0 0,-33 0 3 16,17 0-6-16,-1 0-5 0,1 0-4 0,-1 0-1 15,1 9-4-15,-1-9-4 0,1 9 0 16,-17-9 5-16,16 19-1 0,-16-19 1 15,0 0 2-15,17 19-3 0,-17-19 13 0,0 0-7 16,17 18 1-16,-17-18 1 0,16 9 1 16,-16 1-4-16,0-1 8 0,33 10-6 0,-33-10 1 15,0 0 11-15,0 10-11 0,17-1 2 0,-17 1-2 16,0-10 15-16,16 1-3 0,-16 8-8 16,17 1-2-16,-17 9-3 0,0-10-6 0,16 1-2 15,-16-10-2-15,0 10 15 0,0 0-7 0,17 18 1 16,-17-19-7-16,0 1 0 0,0-10-1 15,0 19 2-15,0-9-4 0,0 9 3 0,0-10-3 16,0 1 0-16,0-10 3 0,0 10-5 0,0-1 2 16,0 1 0-16,0 0 0 0,0-1 2 15,0-18 2-15,0 19 3 0,0-10-6 0,0 0-1 16,0 10 2-16,0-19 4 0,0 9 0 16,-17 1-6-16,17-1 2 0,0-9 6 0,0 18-2 15,-16-18 7-15,16 0 0 0,0 19-5 0,-17-19 0 16,17 0-3-16,-16 0-1 0,-1 19-6 0,17-19 8 15,-33 0-10-15,0 0 5 0,0 0-1 0,0 9 3 16,0-9-5-16,0 0 2 0,-17 0-4 16,0 0 1-16,1 0 3 0,-1 0-5 0,-16 0-6 15,0-9 4-15,-17 9 0 0,1 0 1 16,-1 0 6-16,33-19 0 0,-49 19 0 0,16 0 0 16,17 0-6-16,-33 0 9 0,16 0-3 0,1-19-4 15,-18 19 4-15,34 0 0 0,-49 19 0 0,48-19 0 16,-32 0-4-16,0 0 4 0,16 0 4 0,1 19-7 15,15-19 7-15,-48 0-1 0,32 0-7 16,0 9 7-16,-16-9-5 0,16 9-1 0,17 1 5 16,-16-1 2-16,15-9-10 0,18 9 6 0,-1-9 0 15,1 10 0-15,16-10 1 0,0 9-1 16,-1-9 0-16,1 0 0 0,17 18-3 0,-17-18 3 16,16 0 3-16,1 0 1 0,16 0-4 15,-33-18-2-15,33 18-3 0,0 0 9 0,-33 0-4 16,33-9 0-16,0 9 1 0,0-10-1 0,-34 10 3 15,34 0-6-15,-16-9 3 0,16 9 2 0,0 0 2 16,-17-9-8-16,17 9 6 16,0 0-4-16,0 0 8 15,0 0-8-15,0 0 5 16,0 0-1-16,0 0-4 16,0 0 4-16,0 0-8 0,0 0 8 15,0 0-5-15,0 0 4 0,0 0-17 0,0 0-19 16,0 0-24-16,0 0-20 0,0 0-16 15,0 0-12-15,0 0-3 0,0-10-4 0,0 10 1 16,0 0 3-16,0 0 12 0,0-9 17 16,0 9 11-16</inkml:trace>
  <inkml:trace contextRef="#ctx0" brushRef="#br0" timeOffset="4262.58">4101 11525 9 0,'0'0'19'0,"0"0"5"0,0 0 0 15,0 0-1-15,0 0 0 0,0 0 3 0,0 0 1 16,0 0 2-16,0 0-9 0,0 0-6 0,0 0-5 16,0 0 7-16,0 18 13 0,0-18 4 15,0 0-1-15,0 10-2 0,0-10-9 0,0 9 3 16,0 0-2-16,0 1-6 0,0-1 0 15,0 0-7-15,0 10 2 0,33-10-4 0,-33 10 6 16,0-19 15-16,0 18-3 0,0-18 2 0,0 10 1 16,0-1-6-16,33 0-5 0,-33 1-7 15,0-10-4-15,0 9 4 0,0-9 4 0,0 0 1 16,0 9 13-16,33-9 14 0,-33-9 6 0,0 9-2 16,0-9-15-16,0-1-5 0,0 1-12 15,33-10-6-15,-33 1 1 0,17-10-9 0,16 0 0 16,-33 0 0-16,33-9 1 0,-33 9-3 15,33 0 3-15,0-9 0 0,-33 9-1 0,33 0-6 16,-33 9 3-16,0 1-4 0,17-1 0 16,-1 1 2-16,-16 18-10 0,0-19-43 0,17 19-37 15,-17 0-24-15,0 0 7 0,0 0 10 0,33 0 3 16,-33 0 0-16,0 0 2 0</inkml:trace>
  <inkml:trace contextRef="#ctx0" brushRef="#br0" timeOffset="5212.24">4415 11599 13 0,'0'0'14'0,"0"-9"-5"16,-33 9-4-16,33 0-2 0,0 0-2 15,0 0 0-15,0 0 0 0,0-9-1 16,0 9 0 0,0 0 0 15,0 0 2 31,0 0 0-62,0 0 0 16,0 0-1 0,0 0 1-16,0 0 0 15,0 0-8 32,0 0-10-31</inkml:trace>
  <inkml:trace contextRef="#ctx0" brushRef="#br0" timeOffset="5778.26">4200 11692 2 0,'0'0'2'0,"0"0"0"16,0 0 0-16,0 0-1 0,0 0 1 16,0 0 0-16,0 0 1 0,0 0-1 15,0 0 0-15,0 0 1 0,0 0 0 0,0 0-1 16,0 0-1-16,0 0 1 15,0 0 1-15,0 0-1 0,0 0 0 16,0 0-1-16,0 0 0 16,0 0 0-1,0 0 0 1,0 10-1 0,0-10-4-1,0 0-10-15</inkml:trace>
  <inkml:trace contextRef="#ctx0" brushRef="#br0" timeOffset="6277.6">4068 11720 1 0,'0'0'2'15,"0"0"-1"1,0 0-2 0,0 0 2-16,0 0 0 15,0 0 1 16,0 0-1-31,0 0 0 0,0 0 1 16,0 0 0-16,0 0 0 0,0 0-1 16,0 0 0-16,0 10-1 31,0 8-3-15,0-18-9-16</inkml:trace>
  <inkml:trace contextRef="#ctx0" brushRef="#br0" timeOffset="6844.4">4068 11748 2 0,'0'0'1'0,"0"0"1"0,0 0-1 16,0 0 0-16,0 0 0 0,0 0 0 16,0 0 1-16,0 0 0 15,0 0-1-15,0 0 0 16,0 0 1-16,0 0-1 0,0 0 0 47,0 0 0-16,0 0 1-15,0 0 0-1,0 0 1-15,0 0-1 0,0 0 0 0,0 0 1 16,0 0 2-16,0 0-2 0,0 0-2 15,0 0 2-15,0 0-2 16,0 0 0 47,0 0-3-1,0 0-1-62,0 0-5 16,0 0-4-16</inkml:trace>
  <inkml:trace contextRef="#ctx0" brushRef="#br0" timeOffset="11489.6">3026 10855 15 0,'0'0'15'0,"0"0"2"0,0 0-6 16,0 0-4-16,0 0 0 0,0 0 4 0,0 0 1 15,0 0 2-15,0 0-2 0,0 0 5 16,0 0-2-16,0 0-1 0,0 0-5 0,0 0-3 16,0 0 0-16,0 0 0 0,0 0 3 0,0 0 4 15,0 0 4-15,0 0 0 0,0 0 2 16,0 0 0-16,0 0-1 0,0 9 3 0,0-9 11 15,0 0-4-15,0 0-12 0,0 0-3 16,0 0-3-16,-33 0-4 0,33 10 3 0,0-10-2 16,0 0-2-16,-33 9-4 0,16-9-1 15,17 0 6-15,-33 9-3 0,33-9-2 0,0 10 3 16,-33-10 4-16,33 18-6 0,-33-18 0 16,33 0-4-16,0 19 4 0,-33-19-5 0,33 9 3 15,0 0 0-15,-33 1 0 0,33-1-2 0,0 10 6 16,-33-10-6-16,17 0 4 0,16 19 0 15,0-28-2-15,0 19 0 0,-34-10 0 16,34 0 0-16,0 10 0 0,-33-10 0 0,33 10 0 16,0 0-3-16,0-1 3 0,0 1 2 0,0-10-5 15,0 0 5-15,0 10 1 0,0 9-6 0,0-10 3 16,-33 1 0-16,33 0 3 0,0-1 0 16,0 1-5-16,0-1 2 0,0 1 0 0,0 9 4 15,0-9-2-15,33-1-2 0,-33 1 0 16,0 9 0-16,0-10 5 0,0 1-7 0,0-1 4 15,0 1 1-15,0 0-3 0,0-1 0 16,0 1 0-16,0 9 0 0,0-10 2 0,0-8-2 16,0 8 2-16,0 1-5 0,0-10 3 15,0 19 0-15,0-9 0 0,0-19 0 0,0 18 0 16,0-8 1-16,0 8 3 0,0-8-4 0,0 8 0 16,0-9 0-16,0 10-3 0,0 0 3 15,0-1 0-15,0-18 3 0,0 19-1 0,0-10-2 16,0 0 0-16,0 10 0 0,0-10 2 15,0 10-2-15,0-19 0 0,0 19 0 0,0-10-2 16,0 0 2-16,0 0 0 0,0 10 0 0,0-10 0 16,0 1 2-16,0-1-2 0,0 19 0 15,0-28 0-15,0 18 2 0,0-8 1 0,0-1-3 16,0 10-3-16,0-10 3 0,0 0 0 0,0 1-2 16,0-1 5-16,0 0-3 15,0 10 1-15,0-19-1 16,0 18-2-16,0-18 5 0,0 0-2 15,-33 10-1-15,33-10 1 0,0 9 6 16,0 0 1-16,0-9 0 0,0 10 3 16,0-10-2-16,0 9 0 0,0 0-6 0,-33-9-3 15,33 10 4-15,0-10 0 0,0 0-1 16,0 9 0-16,0-9 2 0,0 0 0 16,0 0 2-16,0 0 3 0,0 0 5 0,0 0-3 15,0 0-6-15,-33 9 0 0,33-9 3 16,0 0-1-16,0 0-7 15,0 0-3-15,0 19 2 16,0-19 5-16,0 0-3 0,-33 0-4 16,33 0 0-16,0 0 5 0,-16 0-1 15,16 18-2-15,0-18-3 0,0 0 7 16,-34 10-2-16,34-10-1 0,-33 9-1 16,33 0 0-16,-33-9 0 15,33 10 1-15,-33-10 2 0,33 0 1 16,0 0 5-16,-33 9 17 0,33-9 3 0,-33 0-2 15,33 0-9-15,-16 0-5 0,16 0-7 0,0 0-2 16,-34-9-1-16,34 9-1 0,-33 0 1 16,33-10-1-16,0 10 2 0,-33 0-6 15,33-9-4-15,0 9 8 0,0-9 0 16,-33 9-2-16,33 0 3 16,0 0-2-1,0 0-5-15,-33 0 2 0,33-10 4 16,0 10 3-16,0 0 10 0,0 0 2 15,0 0-4-15,0 0 1 0,0 0-2 0,0 0 4 16,0 0 3-16,0 0-6 0,0 0 0 0,0 0-4 16,33 0-5-16,-33 0-1 0,0 0 4 15,0 0-3-15,0 0 0 0,0 0-3 16,0 0 4-16,0 0-3 16,33 0-2-16,-33 0-2 0,0 0 5 15,0 0 1-15,33 0-7 0,-33 10 3 0,0-10 4 16,33 0-3-16,-33 9 2 0,34-9 0 0,-34 0 0 15,0 9-3-15,16-9-4 0,17 10 6 16,-33-1-1-16,0 0 1 0,0-9 0 16,33 9-2-16,-33 1 2 0,0-1-2 15,33 10 6-15,-33-19-6 0,0 18 4 16,0-18 0-16,33 19 0 0,-33-10 0 16,0 0 2-16,0 10 0 0,0-10-5 0,0 1 1 15,33 18 3-15,-33-10-2 0,0-18-1 16,0 19 7-16,0-1-9 0,34 1 2 0,-34-10-2 15,0 10 3-15,0 0 0 0,0-1-3 0,16-18 5 16,-16 19-1-16,0-1 2 0,33 1 4 16,-33 0-6-16,0 8-1 0,0-27 4 0,0 19-4 15,0 0 3-15,0-1 2 0,0 1-2 0,0 9 2 16,0-10-4-16,0 1-2 0,0 9 4 16,0-10 0-16,0 1-3 0,0 0 2 0,0 18 0 15,0-28 0-15,0 10 3 0,0 9-8 16,0-10 6-16,0 10 4 0,0-19 2 0,0 19-3 15,0-9 2-15,0 0-2 0,0-1-3 0,0 10-4 16,0-19 7-16,0 10-1 0,0-10-11 16,0 10 8-16,0 0 1 0,0-1-6 0,0 10 3 15,0-19-2-15,0 10-1 0,0 0 2 16,0-10 1-16,0 9 4 0,0-8-9 0,0 8-2 16,0 1 4-16,0 0 0 0,0-1 2 0,0 1 0 15,0-10 3-15,0 10-5 0,0-10-5 16,0 19 5-16,0-28 0 0,0 9 0 0,0 10 0 15,0-10-2-15,0 0 6 0,0 1 1 16,0 8-7-16,0-8 2 0,0 8 5 0,-33-18-3 16,33 19-1-16,0-10-5 0,0 0 6 0,0 10-2 15,0-10 4-15,0 10-4 0,0 0 0 0,0-1 0 16,0 1 0-16,-16-19-3 0,16 18-1 16,0-8 4-16,0-1 1 0,0 10 2 0,0-10 0 15,0 0-6-15,0 0 5 0,0 10 5 16,0 0-7-16,0-19 5 0,0 18-5 0,0-8-4 15,0-1 4-15,0 9 0 0,-34-8 2 0,34 8-2 16,0 1-2-16,0 0 2 0,0-19 0 16,0 18 3-16,0 1-2 0,0-1 3 0,0 1-4 15,0-10-3-15,0 10 3 0,0 0 1 16,0-1-4-16,0 1 3 0,0-1-2 0,0 1 3 16,0 9 7-16,-33-19-11 0,33 0 6 0,0 10 2 15,0 0-3-15,0-1-2 0,0 1 3 16,0 9 3-16,0-19-4 0,0 10 2 15,0-1 4-15,0-8 8 0,0 8 4 0,0 1-1 16,0 9-7-16,0-28-5 0,0 18 8 0,0 1-12 16,0-1 3-16,0 1 3 0,-33 0-3 15,33 9 3-15,0-19-7 0,0 9 1 0,0 1 2 16,0 0-1-16,0-1-4 0,0 1 10 16,0 0-1-16,0-1-2 0,0 1 1 0,0-1 0 15,0 1-3-15,0 0-4 0,0 8 4 0,0-17 3 16,0 8-8-16,-33 1 7 0,33-10 2 15,0 10-5-15,0-1-1 0,0 10 10 0,0-18-4 16,0 8-8-16,0-8 3 0,0 8-2 0,0 1 5 16,0-1-2-16,0 10-4 0,0-18 10 15,0 8 2-15,0 1 4 0,0-1-12 0,-33 1 0 16,33 18 1-16,0-27-1 0,0 8-5 16,0 1 3-16,0-1 0 0,0-8-3 0,0 8 8 15,0 10-10-15,0-19 5 0,0 1 0 16,0 8 0-16,0 1 1 0,0 0 0 0,0-1-4 15,0-9-4-15,0 10 6 0,0 0 1 16,0-1-5-16,0-8 4 0,-33 8 3 0,33 1-4 16,0-10 4-16,0 10 0 0,0-10-5 0,33 10 3 15,-33-1-5-15,0 1 13 0,0-1-5 16,0-8-4-16,0 8-2 0,0 1 7 0,0-10-9 16,0 10-1-16,0-1 3 0,0 1-4 15,0 0 0-15,0-1 7 0,0 1 1 0,0-1 0 16,0 1-1-16,0 0-3 0,0-1-2 0,0 10 6 15,33-19-8-15,-33 10 6 0,0 0 3 16,0-1-2-16,0 1-6 0,0-1 4 0,0 1 3 16,0 0 1-16,0-1-12 0,0 1 13 0,33-1-4 15,-33-8 4-15,0 8-2 0,0 1 0 16,0-10-3-16,0 1 2 0,0 8-2 16,0-9 3-16,33 1 5 0,-33-1-2 0,0 0-4 15,0 1 7-15,0-1-5 0,0 0-5 0,0 10-2 16,0-19 10-16,0 0-7 15,33 9-1-15,-33-9 8 0,0 0-1 0,0 10-7 16,0-10 4-16,0 9 1 0,0-9-4 16,0 9-1-16,0-9 8 0,34 9-4 0,-34-9 6 15,0 0 5-15,0 10-2 0,0-10 1 0,0 9 1 16,0-9-6-16,16 0-1 0,-16 0-4 16,0 0 3-16,33 0-2 0,-33 9 4 0,0-9 2 15,33 0-8-15,-33 10 3 0,0-10-6 0,33 0 2 16,-33 0-5-16,0 9 9 15,33-9-2-15,-33 0 3 0,33 0-5 0,-33 0 2 16,0 0 0-16,34 0-4 0,-34 0 3 0,16 0 3 16,17 0-6-16,-33-9 0 0,33 9 0 15,-33 0 0-15,33-10 0 0,-33 10 0 16,33-9 0-16,-33 9 0 0,33-9 0 16,-33 9 0-16,33 0 0 15,-33-10 0-15,17 10 0 0,16 0 0 16,-33 0 0-16,33-9 0 15,-33 9 0-15,33 0 0 16,-33-9 0-16,0 9 0 0,33 0 0 16,-33 0 0-16,33 0 0 15,-33 0 0-15,0-9 0 16,33 9 0-16,-33 0 0 16,17 0 0-1,16 0 0 1,-66 0 0-16,66-10-38 15,-33 10-49-15,0 0-32 0,0 0-20 16,0 0-25-16,0 0-22 0,0 0-7 0,0 0-5 16,0 0 3-16,0-9 16 0,0 9 16 15,0 0 26-15,0 0 26 0</inkml:trace>
  <inkml:trace contextRef="#ctx0" brushRef="#br0" timeOffset="30706.79">3555 16464 38 0,'-33'-9'47'0,"33"0"-4"15,0-1-5-15,0 10-8 0,0-9-1 0,0 9 5 16,0 0 14-16,0 0 17 0,0-19 13 0,0 19 0 15,0 0-8-15,0 0-4 0,0 0-12 16,0 0-5-16,0 0-2 0,-33 0-9 0,33 19 9 16,0-19 13-16,33 0 9 0,-33 9 14 0,0 1 9 15,0 8-12-15,0 1-18 0,0-1-14 16,0 1-6-16,0 9-16 0,0-10-5 0,33 10-15 16,-33 0 10-16,0 0-13 0,0 9 6 0,0-9-9 15,0 9 5-15,0-9-7 0,0 0 2 16,0 9 0-16,0-9 3 0,0 0-2 0,0 0-3 15,0 0 6-15,0-9-4 0,0 9 0 16,0-10 0-16,0 1 3 0,0-1-3 0,0 1 0 16,0 0 0-16,0-10-2 0,0 10 3 0,0-10-4 15,0 0 5-15,0 0-5 0,0 1 0 16,0-10 6-16,0 9-2 0,0-9-4 16,0 0 5-16,0 0-6 0,0 0 2 0,0 0 3 15,0 0-11-15,0 0-21 0,0 0-45 16,0 0-15-16,0 0-35 0,0 0-20 0,0 0-18 15,0-9-4-15,0 9 15 0,0 0 15 0,0 0 20 16,0-10 20-16,-33 10 18 0,33 0-36 16</inkml:trace>
  <inkml:trace contextRef="#ctx0" brushRef="#br0" timeOffset="31159.77">3307 17199 48 0,'0'9'70'0,"0"-9"1"15,-33 0-5-15,33 0-1 0,0 0 4 16,0 0 7-16,0-9 8 0,0 9 7 0,0 0 0 16,0 0-14-16,0 0-23 0,0 0-15 0,0 0-17 15,0 0-4-15,0 0 9 0,0 9 5 16,0-9 19-16,33 10 5 0,-33-10 0 0,0 9 7 15,33 0 1-15,-33 10-6 0,33-10-18 16,-33 0-6-16,17 10-9 0,-17-10-1 0,33 1-11 16,-33 8 1-16,33-9-3 0,-33 1 6 15,33 8-2-15,-33-8 5 0,33-1 6 0,-33 0 5 16,33 1-1-16,-33-1 0 0,33 0 11 0,-33-9-1 16,0 0-4-16,17 0 12 0,-17 0 18 0,33 0 8 15,-33 0-10-15,0-9-64 0,0 0 0 16,33-10 0-16,-33 10 0 0,33-19 0 0,-33 9 0 15,0 1 0-15,0-10 0 0,33 9 0 16,-33-9 0-16,0 10 0 0,33-1 0 0,-33 10 0 16,0-10 0-16,0 0 0 0,0 1 0 0,33 9-2 15,-33-1-85-15,0-8-22 0,0 8-15 16,0 1-34-16,0 0-27 0,0-1-21 0,0 1-4 16,0 0-1-16,0 0 13 0,0-1 24 15,0 10 28-15,0-9 35 0</inkml:trace>
  <inkml:trace contextRef="#ctx0" brushRef="#br0" timeOffset="33853.21">3241 17469 32 0,'-33'-10'39'0,"33"1"6"16,0 0 7-16,0-1 1 0,-33 1-4 0,33 9-3 15,0-9 6-15,0 0 2 0,0 9 9 16,-17-10 11-16,17 10 0 0,0 0-3 0,0-9-5 15,0 9-2-15,0 0-1 0,0 0-8 16,0 9-15-16,0-9-19 0,0 10 1 0,0-10 2 16,0 9 8-16,0 9-1 0,17-8-1 0,-17 18-1 15,0-10-9-15,33 10-6 0,-33 0 1 16,0 0-6-16,0 0 1 0,0 0-10 16,0 0 6-16,33 0-4 0,-33 0-1 0,0-1-3 15,0-8 2-15,0 9-3 0,0-9 3 16,0-1 4-16,0-9-13 0,0 10-17 0,0-10-35 15,33 1-29-15,-33-10-20 0,0 9-19 16,0-9-21-16,0 0-16 0,-33-9 15 0,33-1 26 16,0 1 28-16,0-10-42 0</inkml:trace>
  <inkml:trace contextRef="#ctx0" brushRef="#br0" timeOffset="34219.81">3125 17469 75 0,'0'-10'38'0,"0"1"-11"16,0 0-16-16,0-1-3 0,0 1-3 0,0 0 1 15,0 0 6-15,0-1 3 0,0 1-4 0,0 0-1 16,33 9-2-16,-33-10-3 0,0 10 5 15,0-9 4-15,17 9 4 0,16 9-4 0,-33 1-4 16,0-10 1-16,33 18-1 0,-33-8 2 16,0-1 1-16,0 9 1 0,0 10 0 15,0-9-3-15,0 9 2 0,0-9 6 0,0 8 7 16,0-8 0-16,0 9 4 0,0-9-12 0,-33-1-3 16,33 1-6-16,0-1-7 0,0-8 0 15,-33-1-1-15,16 0-1 0,17 1 0 16,0-1 0-16,0 0 0 0,-33-9 0 0,33 0-6 15,0 9-27-15,0-9-20 0,0 0-13 16,-33 0-14-16,33 0-4 0,0 0 5 0,0-9 13 16</inkml:trace>
  <inkml:trace contextRef="#ctx0" brushRef="#br0" timeOffset="34586.61">3373 17618 22 0,'0'0'41'0,"0"0"-3"0,0 0-7 0,-33 0-9 16,33 0-3-16,0 0-6 0,0 0 3 15,0 0 1-15,0 0 4 0,33 9 4 0,-33-9 3 16,0 0 2-16,0 9 4 0,0 0 0 0,0 1 3 16,0-1-2-16,0 0 4 0,17 1-2 15,-17 8-9-15,33-8-9 0,-33 8 1 0,0 1-8 16,0-10 2-16,33 10-4 0,-33-10-3 16,0 10-5-16,0-1 1 0,33 1 0 0,-33-10 0 15,0 10-1-15,0-10-2 0,0 10-3 0,0-10 1 16,0 0 0-16,0 0-9 0,33 1-27 15,-33-10-29-15,0 9-20 0,0-9-24 16,0-9-7-16,0 9 18 0</inkml:trace>
  <inkml:trace contextRef="#ctx0" brushRef="#br0" timeOffset="34919.75">3671 17608 90 0,'0'0'70'0,"0"10"-18"16,-33-10-23-16,33 0-11 0,0 9-10 15,0 0-1-15,-33 0 9 0,33 1 15 0,-17-1 2 16,17 0-1-16,-33 1-10 0,33-1-9 0,0 0-6 16,0 1 0-16,-33-1 1 0,33 0 9 15,0 0-4-15,0 1 1 0,0-1-1 0,0 0-1 16,0 1 6-16,0-10-2 0,0 9-5 15,0-9-1-15,0 0 5 0,0 9-6 0,0-9 0 16,33 0 0-16,-33 10-4 0,0-10 0 0,33 0-2 16,-33 0-2-16,17 0 2 0,16 0-2 15,-33 0-1-15,33 0-3 0,-33 0 5 0,33 9-5 16,-33-9-6-16,33 0-12 16,-33 0-16-16,0 9-15 0,0-9-19 0,33 0-7 15,-33 0-1-15,0 0 2 0,0 0 6 16,0 0-50-16</inkml:trace>
  <inkml:trace contextRef="#ctx0" brushRef="#br0" timeOffset="35469.21">3092 17357 15 0,'0'0'27'0,"0"0"1"16,0-9 2-16,0 9 4 0,0-10 0 0,0 10 0 15,0-9 0-15,0 9 2 0,0-9-2 16,0 9-3-16,0-9 2 0,0-1-1 0,33 10-2 16,-33-9-10-16,0 0-2 0,0 9-7 15,0-10-1-15,33 10 1 0,-33-9 1 16,0 9 2-16,17 0 1 0,-17 0 0 0,33 9 1 16,-33-9-2-16,0 0 0 0,33 10-5 0,-33-1 2 15,0 0 1-15,33 1 6 0,-33-1 0 16,0 9 1-16,0-8 5 0,33 8 2 0,-33-8 0 15,0 8 9-15,0 1-2 0,0-1-3 16,33-8-9-16,-33 8 5 0,0 1-9 0,0 0-7 16,0-1 0-16,0-8 6 0,0 8-8 15,0 1 6-15,0-10-4 0,-33 10 8 0,33-10-3 16,0 10-5-16,0-10 4 0,0 0-11 16,0 10 2-16,0-10 0 0,-33 0 1 15,33 1-6-15,0-1 5 0,0 0-3 0,-33 1-2 16,33-10-8-16,-33 9 8 0,33 0-11 15,-33-9-47-15,16 0-37 0,-16 0-28 16,33 0-35-16,-33 0-14 0,33 0 9 0,-33 0 28 16</inkml:trace>
  <inkml:trace contextRef="#ctx0" brushRef="#br0" timeOffset="38216.71">18620 10762 12 0,'0'0'23'0,"0"0"1"0,17 0-4 15,-17 0-6-15,0 0-1 0,0 0 5 0,0 0 2 0,0 9 5 16,0-9 0-16,0 0 3 0,0 0-3 16,16 0 4-16,-16 0-4 0,0 0-2 0,0 0-2 15,0 0-3-15,0 0-2 0,0 0-7 16,0 0-3-16,0 0 0 0,0 0-4 0,0 0 1 16,0 0-2-16,0 0 5 0,0 0 0 0,0 0-3 15,0 0-1-15,0 0 1 0,0 0-5 16,0 0-1-16,0 0 0 0,-16 0-9 15,16 0-12-15,0 0-10 0,0 0-9 0,0 0-4 16,0 10 1-16,0-10 0 0,0 0 3 0,0 0 4 16,0 0 2-16</inkml:trace>
  <inkml:trace contextRef="#ctx0" brushRef="#br0" timeOffset="39449.51">19530 11692 79 0,'0'0'123'0,"0"0"-30"15,0 0-43-15,0 0-22 0,0 0-5 0,0-9 17 16,0 9 19-16,0 0 4 0,0 0 3 0,0 0-6 16,0 0-15-16,0 0-22 0,0 0-9 15,0 0-6-15,0-9-2 0,0 9 0 0,0 0 4 16,0 0-4-16,0 0-2 0,0 0-1 0,16 0 1 15,-16 0 1-15,0 0 20 16,0 0 7-16,0 0 7 0,0 0-3 0,0 0-6 16,0 0-14-16,0 0-8 0,0 0-1 0,0 0-2 15,0 0 2-15,0 0 2 0,0 0 3 16,0 0-5-16,0 0 1 0,0 0-4 0,0 0 0 16,0 0 0-16,0 0-1 0,0 9 2 15,0-9-1-15,0 0-6 0,0 0 3 16,0 0 2-16,0 0-6 0,0 0-2 15,0 0 7-15,0 0 0 16,0 0 0-16,0 0-4 0,0 0 5 16,0 0-5-1,0 0 4-15,0 0-6 0,0 0 2 16,0 0 6-16,0 0-7 16,0 0 1-16,-16 0 4 0,16 0-13 15,0 0-22-15,0 0-22 0,0 0-15 0,0-9-7 16,0 9-11-16,0 0-8 0,0 0 0 0,0 0-3 15,0 0 8-15,16 0 8 0,-16 0 6 0,0 0 10 16,0 0 9-16</inkml:trace>
  <inkml:trace contextRef="#ctx0" brushRef="#br0" timeOffset="41647.15">19530 14250 18 0,'0'0'12'0,"0"0"-5"0,0 19-5 0,0-19-5 16,-17 0-2-16,17 0-4 0,0 0-8 15</inkml:trace>
  <inkml:trace contextRef="#ctx0" brushRef="#br0" timeOffset="42362.9">19629 15450 4 0,'0'0'3'15,"0"0"0"-15,0 0 1 0,0 0 1 16,0 0 3-16,0 0-2 0,0 10-1 0,0-10-2 15,0 0-1-15,0 0 0 0,0 0-1 16,0 0-1-16,0 18 0 47,0-18 0-16,0 0-3 0,0 0 0-31,0 0 0 0,0 0 0 16,0 0-1-16,0 0 0 0,0 0 0 16,0 0 0-16,0 0 1 0,0 0 0 0,0 0-3 15,0 0 4-15,0 0-1 0</inkml:trace>
  <inkml:trace contextRef="#ctx0" brushRef="#br0" timeOffset="47191.91">20373 9869 39 0,'0'0'28'16,"0"0"-1"-16,0 0-5 0,0-18 0 0,0 18 4 15,-17 0 4-15,17 0-4 0,0 0-2 16,0-19-4-16,-16 19 0 0,16 0 0 0,0 0 2 15,-17 0-4-15,17 0 3 0,0 0-2 0,-16 0 0 16,16 0 0-16,0 0-1 0,0-19-2 0,0 19-3 16,-33 0 3-16,33 0 2 0,-33 0-6 15,33 0 1-15,-17-9-5 0,1 9-1 0,-1 0 1 16,-16-9-6-16,16 9 2 0,1 0-1 16,-1-10-3-16,1 10 0 0,-17-9 0 0,33 9 4 15,-33 0-2-15,0-9-2 0,16 9 0 0,-16 0 0 16,16 0 0-16,-16 0 3 0,17 0-3 0,-17 0-3 15,0 0 1-15,16 0 2 0,-16 0 2 16,17 0 0-16,-18 0 0 0,18 0-5 0,-17 0 3 16,33 0 0-16,-33 0 3 0,33 0-7 15,-33 0 2-15,0 0 4 0,16 0-2 0,1 0 0 16,-1 0 2-16,0 0-2 0,1 0 0 16,-1 0-2-16,1 0 2 15,16 0 3-15,0 0-7 0,-33 0 1 16,33 0 8-16,0 0-5 0,0 0 2 0,-33 0-2 15,16 0 0 1,17 0 1-16,-16 0-1 0,16 0 3 16,-17 0-2-16,17 0 2 15,-16 9-1-15,16-9 0 16,-17 0-2 0,17 9 2-1,0-9 2-15,0 10-1 0,0-10 2 0,0 9-2 16,0-9 4-16,0 9-5 0,0-9 0 15,0 19 0-15,0-19 1 0,0 19-1 0,0-19 4 16,0 18-3-16,-16-18-3 0,16 9 0 0,0 1 2 16,0-1-1-16,0 10 6 0,0-10 3 15,0 19 7-15,0-28 2 0,0 18 1 0,0 1 6 16,0 0-2-16,0-1 10 0,0 1-5 16,0 9-13-16,0-10-3 0,0 1 4 0,0-10 2 15,0 10 1-15,0 0-7 0,0 18-1 0,16-19-2 16,-16 1-4-16,17 0-3 0,-17 8 2 15,16-8-2-15,-16 0 5 0,17 18-4 0,-17-28 2 16,16 10-2-16,-16 9 3 0,0 0-1 0,17-10 2 16,-17 1-2-16,0-1 0 0,33 1 0 0,-33-10 0 15,0 10-6-15,0-1 8 0,0 1-6 16,0 0 0-16,0-19 1 0,0 9-2 16,0-9 2-16,0 9 6 0,0-9 4 0,33 10-3 15,-33-10 17-15,0 0 7 0,0 0 11 0,0 0-12 16,0 0-11-16,16-10-5 0,-16 10-8 0,17-9 5 15,-1 9-4-15,18-9-3 0,-18 9-5 16,17-19 0-16,17 19-2 0,-17-19 1 0,-17 19 1 16,17-18-2-16,17 18-3 0,-17-9 0 0,17-1 6 15,-1 10-3-15,-16-9 2 0,17 9-2 16,0 0 2-16,-17-9 1 0,16 9-3 0,-16-10 3 16,0 10-6-16,1 0 6 0,-18 0-7 15,34 0 4-15,-50-9 2 0,33 9 1 0,-33 0-7 16,0 0 4-16,16 0 0 0,-16 0 2 0,17 0 1 15,-17 0-1-15,0 0 3 16,0 0-9-16,0 0 14 16,0-9 2-16,0 9 3 0,0 0 7 0,0 0-6 15,0 0-3-15,0 0 12 0,0-19 13 0,0 19 10 16,0 0 1-16,0-18-9 0,0 18-12 16,0-19-10-16,0 0-12 0,-17 1-1 0,17-1-1 15,0 10 2-15,-16-28-4 0,16 9 4 0,0 0-6 16,0 0-3-16,0-9 3 0,0-10-2 15,-33 10 5-15,33 0 0 0,0-10-8 0,0 10 2 16,0 0 1-16,0 0 4 0,0-1-5 0,0 11 5 16,0 8-2-16,0-18-2 0,0 18 6 15,0 1-6-15,-33 8-4 0,33-8 9 0,0 18-7 16,0 0 1-16,0-19-4 0,0 19 2 0,0 0-19 16,0 0-54-16,0 0-28 0,0 19-25 15,0-19-5-15,0 18-4 0,0-18-4 0,0 10-2 16,0 8-5-16,0 1 7 0,0-1 8 0,0 1 18 15,0 18-63-15</inkml:trace>
  <inkml:trace contextRef="#ctx0" brushRef="#br0" timeOffset="47791.33">19910 10474 18 0,'0'0'26'0,"16"0"2"0,-16 0-5 15,0-19 0-15,0 19-3 0,0 0 8 0,0 0 9 16,0 0 6-16,0 0 2 0,0 0 1 15,0 0 0-15,0 0-5 0,0 0-5 0,0 0 0 16,0 0 2-16,0 0 5 0,0 0 9 0,-16 0 6 16,16 19 4-16,0-19-1 0,0 0-9 15,0 9-7-15,0 0-4 0,0 1-5 0,0 8-7 16,-17-8-2-16,17 17 1 0,0-27-2 0,0 19 20 16,0 0-2-16,0-1-11 0,0 1-15 0,0 0 2 15,17 8-12-15,-17-8-2 0,0 0-1 16,0-19-5-16,0 18 4 0,0 1-7 0,16-1 7 15,-16-8-3-15,0 8 4 0,0 1-5 16,0-19 1-16,0 9-1 0,17 1 2 16,-17-1-6-16,0 0 1 15,0-9 6-15,0 0-9 0,0 0 4 16,0 0-24-16,0 0-89 0,-17 0-73 0,17 0-14 16,0 0 34-16,-16 0 57 0,16 0 25 0,-17 0-1 15,17 0 3-15,-16 0 5 0</inkml:trace>
  <inkml:trace contextRef="#ctx0" brushRef="#br0" timeOffset="48141.86">19711 10855 16 0,'0'0'28'0,"0"0"4"0,-16-9 2 0,16 9 4 16,0 0 3-16,-17 0 6 0,17 0 6 0,0 0 5 15,0 0-5-15,-16 0-5 0,16 0-4 16,0 0-11-16,0 0-2 0,0 0 8 0,16 9 20 15,-16-9 20-15,0 9-7 0,0-9-12 16,0 10-8-16,17-1-5 0,-17 0 10 0,0 1 6 16,16 8 1-16,-16-18 4 0,17 0-6 0,-17 19-5 15,17-19-13-15,-1 9 5 0,-16-9 14 16,17 9 5-16,-1-9 19 0,1 10 7 0,16-10-4 16,-33 0-15-16,33 0-21 0,-17-10-7 0,1 10-6 15,16-9-41-15,-16 9 0 0,-1-9 0 16,17 9 0-16,-16-19 0 0,16 1 0 0,-33 8 0 15,33-8 0-15,-33 8 0 0,16-8 0 16,-16 9 0-16,17-10 0 0,-1 0 0 0,-16 1 0 16,0-1 0-16,0 10 0 0,17-10 0 0,-17 10 0 15,0 0-119-15,0-10-13 0,0 19-63 0,0 0-93 16,0-19-62-16,0 19 27 0,0 0 66 16,0 0 75-16</inkml:trace>
  <inkml:trace contextRef="#ctx0" brushRef="#br0" timeOffset="50789.05">3704 11730 22 0,'33'0'27'0,"-33"18"0"0,0-18-2 16,0 0-2-16,0 0-2 0,0 0 1 0,0 0-3 15,0 0 1-15,0 0 3 0,0 0-3 0,0 0-3 16,0 0-7-16,0 0-5 0,0 0 0 15,0 0-4-15,0 0 0 0,0 0 2 0,0 0 0 16,0 0-5-16,0 0 3 16,0 0-4-16,0 0 5 0,0 0 0 15,0 0-4 1,0 0 4-16,0 0-4 0,0 0-1 16,0 0-5-16,0 0-14 0,0 0-6 0,0 0-6 15,0 0 0-15,0 0-1 0,0 0 0 0,0 0 1 16</inkml:trace>
  <inkml:trace contextRef="#ctx0" brushRef="#br0" timeOffset="51621.58">4746 9832 25 0,'0'0'22'0,"0"0"0"16,0 0-1-16,0 0 0 0,33 0 1 0,-33 0 2 16,0 0 2-16,0 0 7 0,0 0 2 0,0 0 1 15,0 0-1-15,0 0 2 0,0 0 0 16,0 0-5-16,0 0 2 0,0 0-1 0,0 0-6 16,0 0 1-16,0 0-1 0,0 0-5 0,0 0-5 15,0 0-10-15,0 0 4 0,0 0-3 16,0 0 3-16,0 0 5 0,0 0 0 0,0 0 0 15,0 0-2-15,0 0 4 0,0 0 1 16,0 0-1-16,0 0 5 0,0 0-6 0,0 0 1 16,0 0-5-16,0 0 1 0,0 0-3 0,0 0-7 15,0 0 6-15,0 0-6 0,0 0 0 16,0 0-1-16,0 0-1 16,0 0 1-1,0 0 0-15,0 0-6 16,0 0 4-16,0 0-3 15,0 0 7-15,0 0-2 0,0 0-9 16,0 0-47-16,0 0-28 0,0 0-21 16,0 0-7-16,0 19-4 0,0-19-2 15,0 0 10-15,0 0 9 0</inkml:trace>
  <inkml:trace contextRef="#ctx0" brushRef="#br0" timeOffset="52704.28">6367 11646 15 0,'0'0'20'0,"0"0"5"0,0 0 0 16,0 0-2-16,0 0-2 0,0 0-2 15,0 0 2-15,0 0-3 0,0 0 2 0,0 0-3 16,0 0-3-16,0 0-3 0,0 0-3 0,0 0 0 15,0 0 3-15,0 0 8 0,0 0 2 16,0 0-4-16,0 18-2 0,0-18 0 0,0 0-5 16,0 0 7-16,0 10-1 0,0-1 0 0,0 0 3 15,0-9 8-15,0 10 2 0,33-10-1 16,-33 9-5-16,0-9-2 0,0 9 2 0,0-9 7 16,0 0 13-16,0 0 8 0,0 0-9 0,0 0-10 15,0 0 2-15,0 0 6 0,33 0-8 16,-33 0-3-16,0-9 1 0,0 9-5 0,0-9-2 15,33-1-6-15,-33 1-2 0,0 0-1 16,33-1-3-16,-33-8-6 0,0 18 3 0,33-28-6 16,-33 9 1-16,0 1 1 0,16 8-4 0,-16-8-5 15,17 8 9-15,0-8-2 0,16-1-4 0,-33 10 2 16,0 0 2-16,0-1-4 0,0 1-1 16,33 0-1-16,-33 9 5 15,0 0 1-15,0 0-13 16,0 9-21-16,0-9-47 0,0 0-31 0,0 9-17 15,0-9-5-15,0 10 3 0,0-10 2 0,33 9 13 16,-33-9 15-16</inkml:trace>
  <inkml:trace contextRef="#ctx0" brushRef="#br0" timeOffset="54218.88">6069 10092 29 0,'0'0'27'0,"0"-18"-3"0,0 18 0 15,0 0 2-15,0-19 2 0,0 10 3 16,0 9-1-16,-33-9 5 0,33 9-4 0,0-10-6 16,0 10-12-16,0 0-6 0,0 0-3 0,0 10-4 15,0-1 0-15,0 0 2 0,0 10-2 16,0-1 0-16,0 1 3 0,0-10 0 15,0 10 1-15,0 9 3 0,0 0-1 0,0-10 0 16,33 10-1-16,-33 0 0 0,0 0 1 16,0 9-3-16,0-18-1 0,0 18 3 0,0-9-4 15,0 9 0-15,0-9 1 0,0 9-2 0,0 0 1 16,0-18-1-16,0 18 2 0,0-18-2 16,0 9 0-16,0 9 2 0,0-18-1 0,0-10-1 15,0 0 0-15,0 10 1 0,0-10 3 16,0 0-3-16,0 19-1 0,0-28-2 0,0 0 2 15,0 19 0-15,0-19-6 0,0 0-27 0,0 0-30 16,0 0-14-16,0 0 4 0,0-19 3 16</inkml:trace>
  <inkml:trace contextRef="#ctx0" brushRef="#br0" timeOffset="54886.21">5821 10511 45 0,'-33'-9'27'0,"33"-1"-1"0,0 1-2 16,-33 0 1-16,33 9 5 0,0-19 4 0,0 19-2 16,-33-18 2-16,33 18 0 0,0 0-7 15,0 0-9-15,0 0-10 0,0 0-2 0,0 0-2 16,0 0-6-16,0 0 5 0,0 0 1 16,0 18-1-16,0-18 0 0,0 19 2 0,33-19-2 15,-33 18 4-15,0-8-2 0,0 8 16 0,0 1 11 16,33-1 8-16,-33 20 4 0,0-29-20 15,33 19 1-15,-33-9 6 0,0 8 8 0,33-8 7 16,-33 0-9-16,33-1-3 0,-33 1-3 0,33-1-11 16,-33 10-7-16,17-9-1 0,16-19-1 15,-33 9 14-15,33 1 17 0,-33-1-7 0,33 0 0 16,-33-9-6-16,0 9 5 0,33-9 20 16,-33 10 5-16,0-10 12 0,33 0-2 0,-33-10-5 15,0 10-21-15,0-9-13 0,33 9-12 0,-33-9-4 16,17-10-6-16,-17 10-3 0,33-10 0 15,-33 19-3-15,33-28-4 0,-33 10 8 0,0-1-6 16,33 1 3-16,-33-1 2 0,0-18-5 0,33 9-6 16,-33 0 6-16,0 0-4 0,0 9-9 15,0-8-34-15,33 8-52 0,-33 10-60 0,0-10-32 16,0 10-23-16,0 9-1 0,0-19 20 16,0 19 32-16</inkml:trace>
  <inkml:trace contextRef="#ctx0" brushRef="#br0" timeOffset="58032.8">5854 9609 47 0,'0'-19'36'15,"0"19"-9"-15,-33-18-5 0,33 8 3 0,0-8 3 16,0 8 0-16,0 1 6 0,0 9-2 15,0-19 2-15,0 19 8 0,-33 0-6 0,33 0-2 16,0-18-6-16,0 18-6 0,0 0-12 16,0 0-5-16,0 18-5 0,0-18-2 15,0 0 4-15,0 19-2 0,0-10-3 0,0 1 3 16,0-1 0-16,33 10 0 0,-33-1 3 16,0 1-3-16,0-19 0 0,0 18 0 0,33-8 2 15,-33-1-2-15,0 0 0 0,0 1 5 0,33-10-3 16,-33 0-1-16,0 9 2 0,0-9 4 0,33 0-5 15,-33-9 2-15,0 9 0 0,0-10-2 16,17 1 1-16,-17 0 5 0,0-1-4 16,0 10 3-16,0-18 2 0,0-1 3 15,0 19-7-15,0-28-2 0,-17 19 0 0,17-10 4 16,0 10-3-16,0-10 7 0,0 1 2 16,-33 18 8-16,33-19 1 0,0 10 12 0,0 0 1 15,0 9-6-15,0-10-6 0,0 10-13 0,0 0-9 16,0 10-1-1,0-1 0-15,0 0 0 0,0 10-3 16,33-19 3-16,-33 18 0 0,0-18-2 0,0 19 5 16,17-19-7-16,-17 9 6 0,33 1-1 0,-33-1-1 15,0 0 4-15,33 1-2 0,-33 8 0 16,0-18 0-16,33 19-8 0,-33-19-21 0,0 18-47 16,0-18-30-16,33 0-18 0,-33 0-7 0,0 0 9 15,0 0 19-15</inkml:trace>
  <inkml:trace contextRef="#ctx0" brushRef="#br0" timeOffset="58599.05">6036 9330 44 0,'0'0'41'0,"0"0"-11"0,0 0-11 0,0 0-7 15,0 0-7-15,0 9 0 0,0-9 1 0,0 0-2 16,0 9 3-16,0 10 2 0,0-19 5 16,33 18-1-16,-33-18-4 0,0 19 0 0,0-19-4 15,33 9-3-15,-33 1 1 0,0-1 3 16,0 0-1-16,0-9-1 0,0 10 3 0,0-1 4 16,33-9 7-16,-33 0 8 0,0 9 10 0,0-9 11 15,0 0 9-15,0 0-10 0,0-9-10 16,-33 9-12-16,33-9 3 0,0 9 4 0,0-10 0 15,0 1 4-15,0 0-13 0,0-1-3 16,0 1-6-16,0 9 0 0,0-19 1 0,-33 19 6 16,33-18 0-16,0 18 0 0,0 0-8 0,0 0-10 15,0-19-2-15,33 19 0 0,-33 19 0 16,0-19-3-16,0 0 1 16,0 0 2-16,33 0 0 0,-33 18 0 0,0-18 4 15,17 0-1-15,16 19-1 0,-33-19-2 16,0 0 0-16,0 9 4 0,33 1-4 0,-33-10-4 15,0 9 4-15,0-9 5 0,0 0-3 16,33 0-2-16,-33-9-2 16,0 9 0-16,0-10 4 0,0 1 5 15,0 9-7-15,0-19 0 0,0 1 0 0,-33 18 0 16,33-19-3-16,0 1 5 0,0 8-5 16,0 1 5-16,0 9-4 0,0-9-1 0,0 9-3 15,0 0 10-15,33 9-4 16,-33-9-6-16,0 9 6 15,0 1 3-15,0-10-7 0,0 9 7 0,0 0-2 16,33 10-12-16,-33-19-60 0,0 18-63 16,0-18-39-16,0 19-3 0</inkml:trace>
  <inkml:trace contextRef="#ctx0" brushRef="#br0" timeOffset="58749.21">6102 9106 59 0,'-33'-9'37'16,"33"0"-18"-16,-33 0-9 0,33-1-6 0,0 10-3 15,0-9-3-15,0 9-7 0,0 0-11 16,0 0-14-16</inkml:trace>
  <inkml:trace contextRef="#ctx0" brushRef="#br0" timeOffset="59116.64">6350 9079 78 0,'0'9'37'0,"0"0"-3"0,0 19 5 0,0-28 2 15,0 19-3-15,0-1-4 0,0-18-7 0,0 10-5 16,0-1-12-16,17 9 0 0,-17-8-6 16,0-1 6-16,33-9 0 0,-33 9 3 0,0 10 0 15,33-19 6-15,-33 0-9 0,0 0-1 16,33-19 0-16,-33 19-4 0,0-9 0 0,33 0 0 15,-33-1 3-15,0 1 2 0,33-9 8 0,-33 8 6 16,0-8 3-16,0-1-4 0,-33 19-8 0,33-28-2 16,0 10-7-16,0-1 8 0,-33 10 7 15,33-1-6-15,-33 10-1 0,33-18 1 0,0 18-3 16,-33 0-8-16,33 0-2 0,0 0 0 16,-33 0-1-16,16 18 1 0,17-18-6 0,0 10 4 15,0 8-2-15,0-8 2 0,0-1-3 0,0 9 3 16,0 1 4-16,0 0 1 0,0-19-1 15,0 18 0-15,17-18 0 0,16 10-1 0,-33-1 1 16,33 0-4-16,-33-9 5 0,33 0-5 16,0 9 5-16,-33-9-7 0,33 0-20 0,-33 0-54 15,16 0-48-15,1 0-28 0,0-9 3 0</inkml:trace>
  <inkml:trace contextRef="#ctx0" brushRef="#br0" timeOffset="59666.08">6532 8967 95 0,'0'0'60'0,"-33"9"-30"0,33 0-15 16,0 10-1-16,0-19 2 0,0 19-3 16,0-1 0-16,0-18-3 0,0 19 3 0,0-10 10 15,33 1 2-15,-33-1 0 0,16 9-12 0,-16 1-6 16,34-19-1-16,-1 0-1 0,-33 0 0 15,33 19 3-15,-33-19-4 0,0-19-1 0,33 19 1 16,-33 0 8-16,33-19 8 0,-33 10 4 16,0 0 4-16,0 0 7 0,0-1 14 0,0-8-3 15,0 8-16-15,0-8-10 0,0 18-5 0,0-19 4 16,0 0-6-16,0 10-1 0,0 0-3 16,0 0-1-16,0 9-5 0,0-10-2 0,0 10-3 15,0 0-1 1,0 0 0-16,0 10 1 15,0-1 3-15,33 0 4 16,-33-9-5-16,0 0-2 0,16 0 6 16,1 0-4-16,-1 0 2 0,-16-9-1 15,34 0 1-15,-34 9 1 0,0-10-3 0,0 1 0 16,33 0 1-16,-33-1 1 0,0 10-1 16,0-18 1-16,0 18-2 0,0-19 3 15,0 19-6-15,0-18 3 0,-33 8 0 0,33 1 2 16,0 0 0-16,0-1 3 0,-34 1 2 0,34 9-1 15,-16 0 4-15,16-9-2 0,0 9-7 16,-17 9 1-16,17-9-1 0,-16 9-4 16,16 1 3-16,0-1 3 0,16 0-6 15,-16 1 5-15,17 8 1 0,-1-18 2 0,-16 0-3 16,34 19 0-16,-34-19-1 0,33 0-1 16,-33 0-4-16,33 0-20 0,-33 0-48 0,33 0-42 15,-33 0-28-15,33 0-6 0,-33-19 16 0</inkml:trace>
  <inkml:trace contextRef="#ctx0" brushRef="#br0" timeOffset="61879.03">5391 9209 17 0,'0'0'36'16,"0"-10"-3"-16,-33 10-6 0,33-9-4 15,0 0 2-15,0 9 7 0,0-9 3 0,0 9 4 16,0-10-1-16,-33 10-2 0,33 0-4 0,0 0-2 16,0-18 3-16,0 18-10 0,0 0-12 15,0 0-5-15,33 0-5 16,-33 0-1-16,0 0 0 0,33 18 2 15,-33-18-2-15,33 10 0 0,-33-1 2 16,33 0-4-16,-33 10 5 0,0-10-3 16,33 0 4-16,-33 10-4 0,0-19 0 0,0 19 0 15,0-19 2-15,17 0-2 0,-17 18 2 0,0-18 0 16,0 0 0-16,0 0 4 0,0 0 12 16,0 0 26-16,0 0 13 0,0 0-3 0,0 0-18 15,0 0-11-15,0 0-7 0,0 0-6 0,-17-18-1 16,17 18-2-16,0-19 0 0,0 19-2 15,-33-28-3-15,33 19-2 0,0-10-1 0,0 10 4 16,0-10 0-16,-33 19-1 0,33-18-1 16,0 18 1-16,0-19-2 0,0 19-2 15,0 0-2-15,33 0-4 0,-33 0 4 16,0 0 2-16,33 19 2 16,-33-19-4-16,0 0-1 0,17 18 3 0,-1-18 2 15,1 10 2-15,16-1-3 16,-33-9-3-16,0 9 4 0,0-9-4 0,0 9 5 15,0-9 2-15,0 0-4 0,0 0 5 16,0 0-5-16,0-9-4 0,0 9 4 16,0-9-1-16,0 9 4 0,0-9-4 0,0-1-6 15,0-8 12-15,0 18-8 0,0-19 2 16,0 0-3-16,0 1 9 0,-33-1-6 0,33 10 0 16,0-10-2-16,0 19 0 0,0 0-1 0,0-18 7 15,0 18-7-15,0 0 1 0,0 0-4 16,0 0 4-16,0 0-1 0,0 0 1 0,33 18 2 15,-33-18 4-15,0 10-1 0,33-1-3 0,-33 0-3 16,0 1 3-16,33 8 0 0,-33-9 1 16,0 10-1-16,0-19-21 0,33 19-44 0,-33-1-34 15,0-18-23-15,0 10 1 0,0-10 9 0,0 0 15 16,0 9 12-16</inkml:trace>
  <inkml:trace contextRef="#ctx0" brushRef="#br0" timeOffset="62180.18">5705 8985 23 0,'0'-9'39'0,"-33"9"-2"0,33 0-11 0,0 0-15 0,0 0-3 15,0 0-5-15,0 9 1 0,0 10-2 0,0-19-2 16,33 0 4-16,-33 19 2 0,0-19-1 16,0 18 3-16,0-18 7 0,0 10 0 0,17-1-3 15,16 0-1-15,-33-9 7 0,0 10 6 16,0-10-2-16,33 0 3 0,-33 0 2 0,0-10-6 15,33 10-5-15,-33-9-3 0,0 0 0 16,0-1 4-16,0 10 4 0,33 0 11 0,-33-18 6 16,0 18 0-16,0-19-4 0,0 19-8 0,-33 0-7 15,33-19-13-15,0 10 0 0,0 0-2 16,-33 0-4-16,33 9-2 0,0-10-1 0,-33 10 5 16,0 0-2-16,16 0 0 0,17 0 0 15,-33 0-2-15,33 10-9 0,-33-10-32 0,33 9-33 16,-33-9-21-16,33 0-13 0,0 0-2 0,0 0-80 15</inkml:trace>
  <inkml:trace contextRef="#ctx0" brushRef="#br0" timeOffset="62445.35">5854 8781 48 0,'0'-19'54'0,"0"19"-15"0,0 0-3 15,0 0-5-15,-33 0-7 0,33 0-11 0,0 19-3 16,0-19-5-16,0 0 0 0,0 18-3 15,0-18 1-15,0 10-2 0,0-1 2 16,0 0 2-16,0 10 5 0,0-10 4 0,0 1 4 16,33 8 9-16,-33 1-2 0,33-19-3 0,-33 18-3 15,33-18-5-15,-16 0-6 0,16 10-3 0,-33-10-1 16,33 9 0-16,-33-9 3 0,0 9-1 16,0-9 3-16,0 0 1 0,0 0-2 0,0 10 1 15,0-10-4-15,0 9 0 0,0 0-1 16,-33-9-4-16,33 9-5 0,-33 10-39 0,16-19-36 15,17 0-16-15,-33 0-6 0,33-19-76 0</inkml:trace>
  <inkml:trace contextRef="#ctx0" brushRef="#br0" timeOffset="62728.21">5755 8679 28 0,'0'-19'26'0,"0"19"1"0,0-19-3 0,0 19-8 15,0-18-10-15,0 18-2 0,0 0-1 0,33 0 5 16,-33 18 4-16,33-18 5 0,-33 0 6 15,33 19 3-15,-33 0-1 0,33-10-2 0,0 0-4 16,-33 10-2-16,17-1-7 0,16-8-4 16,-33 8 1-16,33 1-6 0,-33-1 2 0,33-8 0 15,-33 8 23-15,0-8 5 0,0-1-4 0,0-9 11 16,0 9 20-16,0-9 19 0,0 0 12 16,0 0 3-16,0 0-19 0,0 0-29 0,0-9-21 15,0 9-7-15,0-9-14 0,0-1 4 16,0-8-3-16,0 8-3 0,0-8 1 0,0 18-1 15,0-19 0-15,0-9-9 0,0 19-29 0,0 0-44 16,0-1-30-16,0 1 112 0,0 9-193 0,0 0 39 16,0 0 31-16,0 0 18 0</inkml:trace>
  <inkml:trace contextRef="#ctx0" brushRef="#br0" timeOffset="63611.68">5920 12836 31 0,'0'0'25'15,"0"19"-12"-15,0-19-6 0,0 0-4 16,0 0 0-16,0 0-2 0,0 0 0 15,0 0-4 17,0 0-2-32,0 9-4 0,0-9-3 0,0 0-6 15,0 0-15-15</inkml:trace>
  <inkml:trace contextRef="#ctx0" brushRef="#br0" timeOffset="65093">5970 12836 6 0,'0'0'8'0,"0"0"6"0,0 0 5 0,0 0-2 15,0 0-2-15,0 0-5 0,0 0-3 0,0 0-2 16,0 0 0-16,0 0-4 0,0 0 2 0,0 0-1 16,0 0 0-16,0 0-1 0,0 0 1 15,0 0 0-15,0 0-1 0,0 0 1 16,0 0 0-16,0 19 0 0,33-19-1 0,-33 0 0 16,0 0 1-16,0 9-2 15,0 1 0 16,0-10 2-31,0 9-2 0,0-9 1 32,0 0-1-1,0 9 0-15,0 1 0-1,0-1 0 1,0-9-4-1,0 9-4-15,0-9-3 0,0 0-2 0,0 0-1 16,0 0-1-16,0 0-5 0,0 0-23 16</inkml:trace>
  <inkml:trace contextRef="#ctx0" brushRef="#br0" timeOffset="66145.31">5937 10018 6 0,'33'-9'3'15,"0"-10"0"-15,0 0-1 0,0 1-2 0,0-19 0 16,0-1 0-16,17 11 0 0,16-20 0 0,0 10 0 16,-33 0-2-16,50-28-5 0</inkml:trace>
  <inkml:trace contextRef="#ctx0" brushRef="#br0" timeOffset="66526.78">6003 9999 9 0,'33'-9'25'0,"-33"9"-3"16,33 0-10-16,-33-19-5 0,33 1-3 15,0-1-2-15,-16-9-2 0,49 0 3 0,-33 1-3 16,0-11 0-16,33-8 1 0,-16 9-1 16,16-10 0-16,0 1 0 0,17-1-4 0,-17 1-10 15,0-10-8-15</inkml:trace>
  <inkml:trace contextRef="#ctx0" brushRef="#br0" timeOffset="67476.09">6102 8446 26 0,'0'0'33'15,"-33"-9"-4"-15,33 9-3 0,0 0 2 16,0-19 14-16,0 19 7 0,-33-19 1 0,33 19-2 16,0 0-1-16,0-18 6 0,0 18 5 0,-33-9-14 15,33 9-16-15,0 0-18 0,0 0-7 16,0 9-1-16,33 9-2 0,-33-18 0 16,0 19 0-16,0 0 0 0,33-19-3 15,-33 18 5-15,0 1-2 0,33 0 3 0,-33 8-3 16,33-8 1-16,-33 0-4 0,17-10 3 0,16 10 2 15,-33-1-1-15,33 1 3 0,-33-1-4 16,0 1 0-16,33-19-13 0,-33 19-31 0,0-10-40 16,33 0-17-16,-33 0 2 0,0-9 13 0,0 0 13 15</inkml:trace>
  <inkml:trace contextRef="#ctx0" brushRef="#br0" timeOffset="67790.42">6317 8539 31 0,'0'0'35'0,"0"0"-8"15,0 0-12-15,0 0-7 0,0 0-4 0,0 0-2 16,0 0 0-16,0 19 4 0,0-19 0 0,0 0 0 16,0 9-3-16,33 0 3 0,-33 1-1 15,0-10 0-15,17 0 2 0,16 0-1 0,-33 0 2 16,0 0 3-16,33-10 6 0,-33 1 2 0,33 0 2 16,-33-10 6-16,33 19 8 0,-33-19 7 15,0 19 2-15,0-27 5 0,33 17-2 0,-33 1-6 16,0 0 1-16,0-1-2 0,0 1-2 15,0 0-12-15,0 9-14 0,0 0-5 0,0 0-4 16,0 0-6-16,0 0 1 0,0 0 0 16,0 9 8-16,0 0-3 0,16 10-2 0,-16 0 1 15,0 8 0-15,17-8 0 0,-17 0-2 16,0 9 0-16,0-1-3 0,-17 1 3 0,17 10-10 16,-16-20-26-16,16 10-34 0,-33 9-23 15,33-18-11-15,-33 9-5 0,33 0 7 0,-33-10-75 0</inkml:trace>
  <inkml:trace contextRef="#ctx0" brushRef="#br0" timeOffset="68356.69">4994 10288 12 0,'0'0'18'0,"33"-10"1"0,-33 1-6 16,0 9-3-16,0-9-6 0,0 9 0 15,0-9-4-15,0 9 1 0,0 0 0 16,0-10-1-16,0 10-4 0,0 0-7 16,0 0-5-16,0 0-30 0</inkml:trace>
  <inkml:trace contextRef="#ctx0" brushRef="#br0" timeOffset="69306.16">5242 9813 38 0,'0'-9'51'16,"0"0"-16"-16,0-1-5 0,0 10-5 0,-33-9-3 16,33 0 1-16,0 9-5 0,0-9-7 15,0-1-3-15,33 10-2 0,-33 0-4 0,0 0 1 16,0 0-5-16,33 0 2 15,-33 0 2-15,0 0 0 0,17 0 2 0,-1 0 2 16,1 0-2-16,-17 10 0 0,33-1 5 0,-33 0 3 16,0 0 2-16,33 1-3 0,-33-1 2 0,0 0 8 15,0 10-2-15,0-19-7 0,33 0-4 16,-33 19-1-16,0-19 2 0,0 0 5 0,0 18 13 16,0-18 15-16,0 0 16 0,0 0 22 0,0 0 0 15,-33 0 0-15,33 0-16 0,0-18-14 16,0 18-12-16,0 0-10 0,0-19-10 0,-33 0-3 15,33 10-4-15,0-10-1 0,0 10-7 16,0-9 1-16,0 8-2 0,0-8-2 0,0 18 2 16,0-19 1-16,0 19-7 0,0 0 2 15,0 0-3-15,0-19 6 0,0 19-1 0,33 19 0 16,-33-19-2-16,0 0 2 0,0 0 2 16,33 0-5-16,-33 19 3 0,0-19 3 0,33 18-1 15,-33-18 0-15,0 10-2 16,33-1 0-16,-33-9 1 0,0 0 1 15,0 0 4-15,0 0-3 0,0 0 1 16,0 0-1-16,0-9-5 0,0 9 6 16,0-10-4-16,0 10 4 0,0-18-9 0,0 18 7 15,0-19-2-15,0 0 0 0,0 10-3 0,0 0 4 16,0 0-3-16,0-1 2 0,0 1 2 16,0 9-7-16,0 0 0 0,0 0 6 0,0 0-5 15,0 0 0-15,17 9 4 16,-17 1 1-16,16-10-1 0,-16 0-2 15,17 9 2-15,-17 0 0 0,33-9 4 0,-33 9-8 16,0-9 4-16,0 19 3 0,0-19 1 16,33 0-4-16,-33 0 3 15,0 0 2-15,0 0-7 0,0 0 6 16,0 0-6-16,0 0-9 16,0 0-16-16,0-19-25 0,0 10-18 0,0 0-32 15,-33 0-15-15,33-1-11 0,0 1 1 16,-33-10 14-16,16 1 12 0,17 18 14 0</inkml:trace>
  <inkml:trace contextRef="#ctx0" brushRef="#br0" timeOffset="69606.2">5523 9404 90 0,'0'-19'65'16,"0"19"-10"-16,0 0-5 0,0 0-6 0,0-18-8 15,0 18-13-15,0 0-15 0,0 0-2 16,0 0-5-16,0 18-1 0,0-18 4 0,17 0-4 15,-17 19 3-15,33-19-3 0,-33 19 3 0,33-10 2 16,-33 10 1-16,0-10 2 0,33 19-4 16,-33-28 0-16,0 18-1 0,33 1-3 0,-33-10 0 15,33 1 0-15,-33-1 5 0,0 0 2 16,0-9 58-16,0 10 39 0,0-10 43 0,0 0 12 16,0-10-40-16,0 10-39 0,0-9-33 0,0 0-19 15,0-1-14-15,-33 1 3 0,33-10-2 16,0 1 1-16,0-10-9 0,-33 9-7 0,33-9 0 15,0 19-2-15,0-28 2 0,0 18-3 16,0 1 0-16,0-1-51 0,0 0-83 0,33 10-74 16,-33 9-35-16,0-18 7 0</inkml:trace>
  <inkml:trace contextRef="#ctx0" brushRef="#br0" timeOffset="70822.98">8930 11646 51 0,'0'0'34'0,"-17"0"-18"0,17 0-8 0,0 0-3 16,0 0-3-16,0 0-1 0,0 0 1 15,-16 0-1-15,16 0 1 16,0 0-1-16,0 0 0 16,16 0-1-16,-16 18 0 15,17-18 0 1,-17 0-2-16,0 0-3 0,0 0 0 0,0 0-4 15,0-18-4-15,0 18-7 0,0 0-7 16</inkml:trace>
  <inkml:trace contextRef="#ctx0" brushRef="#br0" timeOffset="71521.59">9045 10716 57 0,'0'0'48'16,"0"9"-21"-16,0-9-13 0,0 0-6 15,0 0-7-15,0 0 2 0,0 0-2 16,0 0 0 0,0 9-1-1,34-9 0-15,-34 0 1 16,0 0-1-16,0 0 3 16,0 0 1-1,0 0-3-15,0 0 1 16,0 0-4 62,0 0-4-78,0-9-7 16,0 9-8-16,0 0-6 0,0 0-12 0</inkml:trace>
  <inkml:trace contextRef="#ctx0" brushRef="#br0" timeOffset="72621.67">9045 10613 28 0,'0'0'28'0,"0"0"-2"15,0 0-5-15,0 0-4 0,0 0-2 0,0 0-6 16,0 0-1-16,0 0-3 0,0 0-3 0,0 0 2 15,0 0-2-15,0 10 0 32,0-10 1-17,0 0-1-15,0 0 6 0,0 0-1 0,0 0 6 16,0 0 2-16,0 0 3 0,0 0 2 0,0 0 2 16,0 0 5-16,0 0 0 0,0 0 4 15,0 0 2-15,0 0 0 0,0 0 0 0,0 0-3 16,0 0-5-16,0-10-10 0,0 10-1 0,0 0-6 15,0-9 0-15,0 0-1 0,0 9-4 16,0 0 1-16,0-19 0 0,0 19-2 0,0-19-2 16,0 19 0-16,0-18 1 0,0-1 3 0,0 1-4 15,0-1 0-15,0 10 0 0,0-10 1 16,0 1-3-16,0-10 4 0,0 0-4 0,0 0 0 16,-33 9 2-16,33 1 3 0,0-20-3 0,0 11 0 15,0 8 0-15,0 0 1 0,0 1-1 16,0-19 0-16,0 18-2 0,0 0 2 0,0 10-2 15,0-10 4-15,0 1-1 0,0-10-1 0,0 9 0 16,33 10-2-16,-33 0 4 0,0-1-4 16,0 1 2-16,0 9-2 0,0-19 6 0,0 19-3 15,0-18-3 1,0 18 0-16,0 0 4 0,0 0-1 16,0 0 0-1,0 18-1 1,0-18-4-1,0 0 0-15,0 0 6 0,0 0-2 0,0 0-5 16,0 0-8-16,0 0-9 0,0 0-5 16,0 0-14-16,0 0-13 0,0 0-8 0,0 19-8 15,-33-19-2-15,33 0 3 0,0 0 5 0</inkml:trace>
  <inkml:trace contextRef="#ctx0" brushRef="#br0" timeOffset="73286.03">8797 10241 41 0,'0'0'25'16,"0"0"-9"-16,-33 0-6 0,33 0-5 16,0 0-2-16,0 0 0 0,0 0-1 0,0 0 0 15,0 0-1-15,0 0 0 0,0 0 3 0,0 10 1 16,0-10 5-16,0 0 0 0,0 0 3 0,33 9 3 15,-33 0 7-15,0-9 0 0,0 9-2 16,33 1 7-16,-33-1 6 0,0 10 3 0,34-1-1 16,-34-18-3-16,0 19-7 0,16-1 2 15,1 1-1-15,-1 0-8 0,-16 9-6 0,17-10 8 16,-1 1 7-16,17-10 5 0,-33 10-5 0,0-1-6 16,0 1-10-16,33-1-2 0,-33-18-7 15,0 19 4-15,0-19-2 0,0 19 4 0,33-19 13 16,-33 0 5-16,0 0 8 0,0 0 1 0,0 0-8 15,0 0-4-15,0-19-16 0,0 19-4 16,34-19-2-16,-34-8 0 0,0 8 0 0,0 0-2 16,16 1 3-16,-16-1-2 0,17 1 2 15,-17-1-3-15,16 0-3 0,-16 10 3 0,17-10 0 16,-17 10-6-16,0 0-27 0,16 9-28 0,-16-19-22 16,0 19-24-16,33 0-13 0,-33 0-10 0,0-18 9 15,0 18 17-15</inkml:trace>
  <inkml:trace contextRef="#ctx0" brushRef="#br0" timeOffset="73770.07">9095 10511 8 0,'-16'0'-1'0,"16"0"0"0,0 0-4 16</inkml:trace>
  <inkml:trace contextRef="#ctx0" brushRef="#br0" timeOffset="76966.59">10451 10623 13 0,'0'0'16'0,"0"0"0"15,0 0-3-15,0 0-5 0,0 0-4 16,0 0-2-16,0 0-1 0,0-10-1 0,0 10 4 15,0 0 2-15,0 0 0 0,0 10 0 0,0-10-1 16,0 0 0-16,0 0-2 0,0 0 3 0,0 0-1 16,0 0 3-16,0 9-1 0,0-9 2 15,0 0 2-15,0 9-1 0,0-9 1 0,0 10-1 16,0-1 1-16,33-9-2 0,-33 18 2 16,0-18-3-16,0 0-1 0,0 19 1 0,0-19 0 15,0 0 2-15,0 19-2 0,0-19 1 0,0 0 5 16,0 0 0-16,33 0 2 0,-33 0 2 15,0 0 4-15,0 0 4 0,0 0 0 0,0 0-8 16,0-19 6-16,33 19-4 0,-33-19-8 16,0 1 1-16,33 9-2 0,-33-10-3 0,0-9 2 15,0 19-6-15,17-10-6 0,-1-18 2 0,1 18 2 16,-17-9-2-16,33 10 0 0,-33-1 3 0,0-18-2 16,0 18-1-16,33 10-3 0,-33-10 3 15,0 10 0-15,0 0 0 0,0 9 2 0,33 0-2 16,-33-19 1-16,0 19-4 15,0 0-8-15,0 0-16 0,0 19-7 0,33-19-13 16,-33 0-6-16,0 9-12 0,0 0-11 0,0 1 4 16,0-1-66-16</inkml:trace>
  <inkml:trace contextRef="#ctx0" brushRef="#br0" timeOffset="84593.16">10021 10316 47 0,'0'0'27'0,"0"-19"-9"0,0 19-2 0,0-9 6 16,-33 9-1-16,33-10-6 0,0 10-5 0,0 0-7 15,0 0 0-15,0 0-1 0,0 10-2 16,33-1 2-16,-33 10 3 0,0-19-2 16,0 18-3-16,0-18 4 0,0 19 0 0,0-10 1 15,33 10-2-15,-33-10 4 0,0 0 4 16,0 10 1-16,0-19-4 0,33 19 7 15,-33-19-2-15,0 18-2 0,0-18 1 0,0 0 1 16,0 0 0-16,33 0 2 0,-33 0 4 0,0 0-1 16,0 0 5-16,0 0-3 0,0 0 0 0,33-18-3 15,-33 18 1-15,0-19-1 0,0 10 5 16,0-1-4-16,0 1 2 0,0 0 3 0,17-10-4 16,-17 10-1-16,0-10-4 0,0 19-1 15,-17-18-5-15,17-10 2 0,0 18-7 0,0-8 2 16,0 9-2-16,0-1 5 0,0 1 0 0,0 9 2 15,0 0-5-15,0 0 1 0,0-19-6 16,0 19 1-16,0 19-1 16,0-19-3-16,0 0 3 15,0 9 0-15,0 1 0 0,17-1 0 0,-17-9 2 16,16 9-2-16,-16 0 0 0,17 1 0 0,16-10-2 16,-33 9 2-16,0 10 0 0,33-19 0 0,-33 0 0 15,0 0 4-15,33 0-4 0,-33 18 0 16,0-18 0-16,0 0-11 0,33 0-20 0,-33 0-13 15,0 0-12-15,0-18-11 0,0 18-2 16,0 0-1-16,0-19-7 0,0 19-2 0,0-9 2 16,0-1-48-16</inkml:trace>
  <inkml:trace contextRef="#ctx0" brushRef="#br0" timeOffset="85109.01">10335 10148 7 0,'0'0'3'0,"0"0"6"16,0 10 12-16,0-1-1 0,0-9-4 0,0 9-3 15,0 10-4-15,0-19-1 0,0 18 0 16,33 1 1-16,-33-19-1 0,0 9-2 0,0 1 1 16,17 8-1-16,-17-9-2 0,0 1-1 0,16-10-2 15,-16 9 1-15,0 10-2 0,0-19 17 16,0 0 5-16,0 0 17 0,0 0 12 0,0 0-5 16,0 0-9-16,0 0-8 0,0-19-2 15,0 19-2-15,0-9 1 0,-16-1-7 0,16 1-7 16,0 0-3-16,-17-10-8 0,17 10 5 15,0-10 2-15,0 1 10 0,0 18-4 0,0-19-9 16,0 10 0-16,0 0-2 0,0-1-5 0,0 10 0 16,0-9 2-16,17 9-2 15,-1 9 3-15,1-9-1 16,16 0 0-16,-33 0 0 0,0 10 1 16,33-10 4-16,-33 0-7 0,33 0 2 15,-33 0-2-15,0 0-1 16,33-10 0-16,-33 10 1 0,0-9 2 15,0 0-2-15,0-1 3 16,0 1-1-16,0 9-3 0,0-19 5 16,0 19-4-16,0-18 2 0,0 18 1 15,0-19 1-15,0 10 1 0,0 9 1 0,0 0-2 16,0-9-1-16,0 9 1 0,0 0-4 16,0 9 2-16,0-9-3 0,0 0 1 15,0 9 2-15,0 10 3 0,0-19-6 0,33 0 5 16,-33 18-2-16,0-18 2 0,17 19 0 15,-17-19-2-15,16 0-2 0,-16 9 2 16,17 1-2-16,-17-10-1 0,0 9-18 0,33-9-27 16,-33 9-18-16,0-9-7 0,0 0-2 15,0 0-2-15,0 0-5 0</inkml:trace>
  <inkml:trace contextRef="#ctx0" brushRef="#br0" timeOffset="85260.04">10517 9971 41 0,'-33'0'35'0,"33"-18"-11"0,-33-1-3 0,33 10 0 0,-33 0 0 16,33-1 0-16,-17 10-8 0,17-9-7 16,-16 9-3-16,16 0-1 0,0 0-1 15,16 0-1-15,-16 9-4 0,0-9-14 16,17 0-9-16,16 10-3 0,-33-1-6 0,0-9-50 16</inkml:trace>
  <inkml:trace contextRef="#ctx0" brushRef="#br0" timeOffset="85610.09">10633 9971 23 0,'0'0'33'0,"0"19"-9"0,0-19-10 15,33 19-4-15,-33-10 1 0,0 0 0 0,0 10 1 16,0-10-5-16,33 10 1 0,-33-19 1 0,0 0-5 16,0 18 1-16,33-18 0 0,-33 0 3 15,0 0-1-15,33 0 3 0,-33 0-4 0,0-18 0 16,0 18-3-16,17 0 0 0,-17-19 4 15,16 10 5-15,-16-10 3 0,0 10 7 0,0 0-1 16,0-1 3-16,0 1-1 0,-16-10-3 0,16 19 1 16,0-18-2-16,-17 18 0 0,17-19 3 15,0 10-6-15,0 9 0 0,0-9-6 16,0 9-1-16,0 0-5 0,0 9-6 16,0-9-2-16,0 9 4 0,0 10 2 15,0-1 2-15,0-18-4 0,0 19 0 0,0-10 0 16,17 1 2-16,-1-1-4 0,1 0 2 0,-1 1 2 15,1-1 1-15,16 0-1 0,-33-9-2 0,0 19-20 16,33-19-22-16,-33 0-12 0,0 0-5 16,33 0-6-16,-33 0-10 0,0 0-6 0</inkml:trace>
  <inkml:trace contextRef="#ctx0" brushRef="#br0" timeOffset="86608.19">9657 9971 15 0,'0'0'25'0,"0"0"4"0,0 0-1 0,0 0-8 16,0 0-7-16,0 0-5 0,0 0-3 16,0 0-2-16,33 0 2 0,-33 0 0 0,0 19-4 0,33-19 1 15,-33 9 0-15,0-9 0 0,17 10 0 16,0-1-1-16,-17 0 3 0,16 1-1 15,17-1-1-15,-33 0 1 0,0-9 0 0,0 19-3 16,0-19 8-16,33 0 6 0,-33 0 7 0,0 0 11 16,0 0 11-16,0 0 3 0,0 0-11 15,0 0-13-15,-33 0 0 0,33-19-3 0,0 19-1 16,0-9 0-16,0 0-9 0,0-1-2 16,-33-8 3-16,33 8-6 0,-16 1 1 0,16-10-4 15,0 1 2-15,-17-1-2 0,17 10 1 16,0 0 0-16,17 9-2 0,-17-10-3 0,16 10 3 15,17 0 0-15,-33 0 0 0,33 10 0 16,-33-10 2-16,33 9-2 0,-33 0 0 16,33 10 0-16,-33-19-2 0,33 18 0 15,-33-18 3-15,17 0-1 0,-1 19-2 16,-16-19-4-16,0 0-19 0,17 0-3 16,-17 0 2-16,0 0-2 0,0 0 6 15,0-19 0-15,0 19 6 0,0 0 4 0,0-18 7 16,0 18 1-16,0 0 4 0,0-19 0 0,0 10 0 15,0 0 0-15,0-1 0 0,-17 10 0 16,17-9 0-16,0 9 2 0,0 0-1 0,0 0 0 16,0 0-5-16,17 0 6 0,-17 0-1 15,0 9 0-15,33-9-1 0,-33 10 2 16,33-10-1-16,-33 0-1 16,33 0 0-16,-33-10 0 0,0 10 2 15,0 0-2-15,0-9 0 0,33 0-2 16,-33 9-2-16,0-10-6 0,0 10 1 15,0-9-5-15,0 9-5 0,0-18-3 0,-33 18-1 16,33-19-1-16,0 19 1 0,0-19 0 16,0 10 2-16,0-10 4 0,-33 1 7 0,33-1 3 15,0 1 5-15,0-1 2 0,0 0 0 0,0 1 2 16,-33-1 5-16,33 1 2 0,0 8 1 16,0-8 1-16,0 18-2 0,0 0-2 0,0-19-1 15,0 19-5-15,0 19 1 0,0-19-1 16,0 0 1-16,33 18 4 0,-33-8-1 0,0-1 2 15,33 10 1-15,-33-1 1 0,0-9-1 0,33 10-2 16,-33 0-1-16,33-1 1 0,-33-8-3 16,17 8 1-16,-17-9-4 0,16 1 2 0,-16-1 1 15,17 0-1-15,-17-9 0 0,0 19 0 16,0-19 19-16,0 0 9 0,0 0 5 0,0 0-7 16,0 0-11-16,0-19-5 0,0 10-6 0,0 0-5 15,-17-1 4-15,17 1-4 0,0-9-4 16,-16 8 6-16,16-8-1 0,0-20-2 0,-17 20-2 15,17 9 2-15,0-10-2 0,17 10-1 0,-17-1 0 16,0 10-17-16,16 0-16 0,-16 0-9 16,17 0-9-16,16 0 1 0,-33 10-11 0</inkml:trace>
  <inkml:trace contextRef="#ctx0" brushRef="#br0" timeOffset="88671.92">10583 12688 65 0,'0'0'42'0,"0"0"-18"15,0 9-12-15,0-9-4 0,0 0-5 16,0 0-1-16,0 0-4 31,0 0 0-31,0 0 0 16,17-9-2-16,-17 9-3 0,0 0 2 15,0 0 1-15,0 0 2 0,16 0 2 16,-16 0 2-16,0 0-4 0,0 0-2 16,0 0 0-16,0 0-4 15,-16 0-2-15,16 9-4 0,0-9-6 0,0 0-5 16</inkml:trace>
  <inkml:trace contextRef="#ctx0" brushRef="#br0" timeOffset="90787.66">10666 11795 55 0,'0'9'35'0,"0"10"-13"16,0-10-12-16,0-9-3 0,0 9-6 15,0-9 0-15,0 0 1 0,0-9-2 16,0 0 0-16,0-1 0 16,0 1-2-16,0 0-2 0,0-1-9 15,0 10-8-15,0 0-6 0,0 0-36 0</inkml:trace>
  <inkml:trace contextRef="#ctx0" brushRef="#br0" timeOffset="91653.16">12634 10260 30 0,'0'-9'31'16,"0"-10"-6"-16,0 19-1 0,0-19-1 0,0 1 5 16,0 18 0-16,0-19-1 0,0 10 5 15,0 9 2-15,0-9 0 0,0 9-10 16,0 0-8-16,0 0-7 0,0 0-4 0,0 9 3 16,0 0 5-16,0 10 6 0,0-1 8 0,0 1 1 15,0 0 5-15,0-1-1 0,0 10-5 16,0 9 3-16,0-18-3 0,0 9-5 0,0 9-1 15,0 0-5-15,0-18-8 0,0 9-5 16,0 0-1-16,0-1 3 0,0 11-2 0,33-20-6 16,-33 10 3-16,0-9 3 0,0 18-5 15,0-18 5-15,0-10-3 0,-33 0 0 0,33 1 0 16,0-1-25-16,0-9-15 0,0 9-18 0,0-18-22 16,-33 9-4-16,33-9-8 0,-33-1-5 15,16-8 5-15</inkml:trace>
  <inkml:trace contextRef="#ctx0" brushRef="#br0" timeOffset="92021.99">12270 10576 32 0,'0'0'22'16,"0"0"-7"-16,-33 0-2 0,33 0-2 0,0 19 0 16,0-19 1-16,0 0-2 0,0 0 0 0,0 0 4 15,33 9 0-15,-33 0 5 0,0-9 3 16,0 10-1-16,0-10 0 0,17 9 0 15,-1 0-1-15,-16 1-1 0,17-1 2 0,-1 9 9 16,1-18 2-16,16 19 6 0,-33-19-1 0,33 19-4 16,-33-19 6-16,33 0 2 0,0 0-5 15,-33 9-9-15,33-9-3 0,-16 0-11 0,16-9-5 16,0 9 2-16,0 0-2 0,0-19-5 0,0 19-1 16,-33-19-2-16,33 1 2 0,0-1-2 15,-16 10 0-15,16-10 3 0,0 1-3 0,-33 18-2 16,33-19 2-16,-33 0 0 0,16-8 0 0,-16 17 3 15,17-8-3-15,-17 8 0 0,0 1 0 16,0 0-2-16,0 9 2 0,0-19 0 0,0 19 3 16,0 0-7-16,0 0-5 0,0 0-5 15,0-18-8-15,0 18-6 0,0 0-5 0,0 0-5 16,0 0-7-16,-17 0-6 0,17 0-5 0,0 0-1 16,0 18-5-16,0-18-5 0,0 0 1 0,0 0-1 15</inkml:trace>
  <inkml:trace contextRef="#ctx0" brushRef="#br0" timeOffset="113269.52">12204 9646 117 0,'0'-9'41'0,"-33"9"-18"0,33 0-11 15,0-10 5-15,0 10-4 0,0 0-6 0,0 0-1 16,0 0-1-16,0 10-3 0,33-1-2 0,-33 0 5 16,33 1 6-16,-33-1-1 15,0 0-2-15,33 0-2 0,-33 10-3 0,0-19-3 16,0 19 2-16,0-19 0 0,17 18 3 16,-17-18 7-16,0 0-2 0,0 10 8 0,0-10 0 15,0 9 10-15,0-9 8 0,0 0 5 0,0 0 1 16,-17 0-11-16,17-9-8 0,0 9-9 15,0-10 0-15,0 10-3 0,0-18-6 0,0 18 0 16,0-19-7-16,0 19 3 0,0-19 2 0,0 1-2 16,0 9 3-16,0-1-4 0,0 1 0 15,0 0 0-15,17 9 0 0,-17-10 0 0,16 10 0 16,-16 0 3-16,17 0-5 0,-1 0 2 16,1 10 2-16,16-1-2 0,-33-9 1 15,0 9-6-15,33 1 3 0,-33-1 2 0,0-9 5 16,33 9-5-16,-33 0 0 0,0-9 2 15,0 19-5-15,0-19-1 0,33 0 4 16,-33 0-5-16,0 0 5 16,0 0-3-16,0 0-4 0,0-19-24 15,0 10-12-15,0 0-6 0,0 0 2 16,0-1 6-16,0 1 5 0,17 0 2 0,-17-1 8 16,0-8 2-16,16 18 5 0,-16-19 12 0,0 19 2 15,17 0 1-15,-1 0 2 16,-16 0 4-16,17 0-4 0,-17 0 4 15,33 0-2-15,-33 19 0 0,0-19 0 16,0 0 4-16,33 0-4 0,-33 18 2 16,0-18-2-16,33 0 2 0,-33 0-2 15,0 0-2 1,0-18 2-16,33 18-3 0,-33 0-7 16,0-19-9-16,0 19-6 0,0-28 2 0,0 19 8 15,0 0 6-15,0-10 4 0,-33 0 3 0,33 1 2 16,0-1 1-16,0-9 0 0,0 10 1 15,-33-1 4-15,33 0 4 0,0 1 6 16,-33-10 3-16,33 9 2 0,0 10 2 0,0 0 2 16,0-1-6-16,0 10-6 0,0-9-6 0,0 9-4 15,0 9-3-15,0 1 1 16,0-1 0-16,0 0-1 0,0 10 3 0,33 9 8 16,-33-10 1-16,0 1 1 0,33-10-4 15,-33 10-4-15,33 0-3 0,-33-10-2 0,0 19 4 16,17-28 2-16,-17 18 8 0,0 1-5 0,16-19-1 15,-16 0 5-15,0 0 15 0,0 0 14 16,0 0-7-16,0 0-13 0,0 0-9 0,0 0-6 16,0-19-7-16,0 19 0 0,-16-18 0 15,16-1 0-15,0 1-3 0,0-1 1 0,0 0-4 16,0 10-21-16,0-10-31 0,0-18-10 0,0 19-8 16,0-1-2-16,16 0 1 0,-16 10 8 0</inkml:trace>
  <inkml:trace contextRef="#ctx0" brushRef="#br0" timeOffset="113800.73">13163 9060 88 0,'-17'-9'35'0,"1"-1"-8"0,16 10-4 0,-17 0-1 16,17 0-9-16,0 0-6 0,0 0-2 0,0 10-1 15,0-1 0-15,0 0 9 0,0 10-1 0,0-1 0 16,0 1-3-16,17 0-2 0,-17-1 1 15,16-18 2-15,-16 10-1 0,17 8-1 16,0-9 6-16,16-9 2 0,-33 10 4 0,0-10 8 16,33 0 1-16,-33 0-2 0,33-10-9 0,-33 1 2 15,0 9 4-15,0-18-1 0,33 8 3 16,-33 10 5-16,0-18 3 0,0 18-4 0,0-19-8 16,0 19-8-16,0-28-3 0,0 19-6 15,0 0 3-15,0 9 5 0,0-10-1 0,0 10-1 16,0-9 2-16,0 9-4 0,0 0-1 15,0 0-5-15,0 9-3 0,0 1 0 16,0-1 0-16,0 0 0 0,0 19-2 16,0-28 4-16,0 0 2 0,0 19-4 15,16-19 0-15,-16 18 0 0,0-18-3 0,17 0-1 16,-17 0-3-16,16 10-16 0,-16-10-27 16,17 0-22-16,-17 0-18 0,17 0-1 0,16-10-6 15,-33 10 4-15,0 0 9 0,33-18 10 16,-33-1-26-16</inkml:trace>
  <inkml:trace contextRef="#ctx0" brushRef="#br0" timeOffset="114134">13527 9023 15 0,'0'0'24'16,"0"0"4"-16,0 0 0 0,0 0-11 0,0 0-7 15,0 0 0-15,0 0 1 0,0 0 2 16,0 18-1-16,0-18 3 0,0 0-1 0,0 10 0 16,0-1 0-16,0-9-2 0,0 9-3 15,0 1 1-15,0-10-5 0,16 9 1 0,-16-9 3 16,0 0 3-16,0 0 7 0,0 0 9 0,0 0-11 15,0-9-9-15,0 9-2 0,0-10-3 16,0 1-3-16,0 0 0 0,0-1 2 0,0 10-2 16,0-18-2-16,0-1 2 0,17 19 3 0,-17-19-3 15,0 10 0-15,0 0-2 0,16 0 2 16,-16-1 1-16,17 10-4 16,0 10 5-16,16-1-2 15,-33 0 0-15,0 0-3 0,33 10 4 16,-33-19 0-16,33 0-1 0,-33 19 0 0,33-19 3 15,-33 0-3-15,16 0 0 0,1 0 2 16,-1 0 2-16,1 0-4 16,-17 0 2-16,0 0-4 0,0 0-1 0,0 0-2 15,0 0-19-15,0-19-22 0,-17 19-12 16,17 0-13-16,-16-19-5 0</inkml:trace>
  <inkml:trace contextRef="#ctx0" brushRef="#br0" timeOffset="114618.1">13576 8762 21 0,'0'-18'22'0,"0"18"-9"0,0 0-6 16,0-10-5-16,0 10 0 0,17 10-1 15,0 8-1-15,16-18-4 0,0 0-1 16,0 0 0-16,0 19-2 0,-17-19 1 0,17 0 3 16,0 0 1-16,1 18 2 0,-1-18 0 15,0 0 0-15,0 0 7 0,-33 0 1 0,16 0 7 16,1 10 6-16,-17-10 5 0,0 0-1 15,0 9-5-15,0 0 0 0,0-9-3 0,0 10-3 16,-17-10-5-16,17 9-4 0,0 0-3 0,-16-9-2 16,16 10 1-16,0-10 6 0,0 0-2 15,0 18 0-15,16-18-3 0,-16 0 0 0,17 0-2 16,-17-18 1-16,16 18-1 0,1-10 0 16,-1 1 2-16,18 0 0 0,-34-1-2 0,0 1 0 15,33 0 0-15,-33-1 11 0,0 10-1 0,0-18-3 16,0-1-2-16,0 19-1 0,0-18 6 15,0 18 2-15,0-10 2 0,0 10 5 0,0-9-2 16,0 9-7-16,0 0 1 0,0 0-8 0,0 9-1 16,0-9 0-16,0 10-4 15,0 8 2-15,0-18 0 0,0 19 0 16,0-19 6-16,0 0-4 0,0 18 3 0,0-18 4 16,0 10-1-16,0-10-4 0,0 9 0 0,33-9-2 15,-33 9 2-15,0-9-2 0,33 10-2 16,-33-10 3-16,16 0-3 0,-16 0 2 0,17 9-2 15,-1-9 0-15,1 9-2 0,-1-9 0 16,-16 10 2-16,33 8 0 0,-33-18 0 0,0 0 0 16,34 19-8-16,-34-19 0 0,0 18-19 0,0-18-21 15,0 10-25-15,0-1-18 0</inkml:trace>
  <inkml:trace contextRef="#ctx0" brushRef="#br0" timeOffset="114866.17">14502 8809 89 0,'-33'-10'72'0,"33"10"-25"0,0-18-10 0,-16 18 3 15,16 0-1-15,0 0-17 0,0 0-6 16,0 0-11-16,0 0-1 0,0 18-4 0,16-18 7 16,-16 0-2-16,0 10 4 0,33-1 0 15,-33 0 0-15,0 1 1 0,34-1-1 0,-34 0-1 16,0 1-4-16,33-10 1 0,-33 18-2 0,33-18 0 15,-33 0-3-15,0 0 3 0,16 0-3 16,1 0 0-16,-1 0 0 0,1 0-3 16,-1 0-2-16,17 0-18 15,-33 0-27-15,0 0-22 0,0-18-13 0,0 8-11 16</inkml:trace>
  <inkml:trace contextRef="#ctx0" brushRef="#br0" timeOffset="116848.14">4101 17487 24 0,'0'-9'27'16,"0"9"-1"-16,0-9-2 0,0 9 1 16,0-10 2-16,0 10-3 0,0-9-4 0,0 9-3 15,33 0-6-15,-33 0-3 0,0 0-5 16,0 0 4-16,0 0 12 0,0 9 5 15,0-9 1-15,0 0-2 0,0 10-4 0,0-10-1 16,0 9-2-16,33 0-1 0,-33 1 2 16,0-10 3-16,0 9 3 0,0-9 0 0,0 9 3 15,0-9-2-15,0 0 12 0,0 0 5 16,33 0-2-16,-33 0 9 0,0 0-5 16,0-9-13-16,0 0-13 0,0-1-11 0,0 1-6 15,33-10 0-15,-33 1-4 0,0-1 4 0,0 1-2 16,17 8-5-16,-17-8-30 0,0 8-25 15,33 1-22-15,-33 0-1 0,0-1-7 0,0 1-5 16,33 0 5-16,-33 9 10 0,33-9 11 16</inkml:trace>
  <inkml:trace contextRef="#ctx0" brushRef="#br0" timeOffset="117513.85">5523 17385 30 0,'0'0'44'0,"0"0"-3"16,0 0-17-16,0 0-12 0,0 0-6 15,0 0-3-15,0 9 1 0,0-9 3 0,0 0 5 16,0 0-1-16,0 10-2 0,0-10 0 0,0 9 1 16,0-9 1-16,0 0-1 0,0 9 4 15,0 0-3-15,0-9 2 0,17 0-2 0,-17 10 0 16,0-10 2-16,0 0 2 0,33 0 0 16,-33 0 5-16,0 0 2 0,0 0 4 0,0 0-4 15,0-10 1-15,33 10-3 0,-33-9-6 16,0 0-4-16,0 0-4 0,33-10-3 0,-33 10 0 15,0-1-3-15,33 1-3 0,-33 0 3 0,0-1 1 16,0 1-1-16,33 0-3 0,-33 9 0 16,0 0 0-16,0 0 0 0,0 0-6 0,0 0-14 15,0 0-11-15,0 0-15 0,0 0-8 16,0 9-11-16,0 0-10 0,0-9-1 0</inkml:trace>
  <inkml:trace contextRef="#ctx0" brushRef="#br0" timeOffset="118380.64">8152 17376 20 0,'0'0'24'0,"0"0"-6"0,0-10-9 0,0 10-5 16,0 0 0-16,0 0-1 16,0 0 1-16,0 0 5 0,0 0-3 0,0 0-1 15,0 0 0-15,0 10-2 0,0-10-1 16,0 0-1-16,0 0 2 0,0 9 0 15,0-9 0-15,0 0 0 0,0 9 2 16,0 1 2-16,0-10 2 0,0 9-1 0,0-9 0 16,0 9 2-16,0-9 1 0,0 9 2 0,0 1-1 15,0-10-1-15,0 9 1 0,0-9 0 16,0 0 1-16,34 9 2 0,-34-9 3 0,0 0 2 16,0 0 4-16,0 0 0 0,0 0 8 15,0-9 1-15,33 9-1 0,-33-9-7 0,0-1 2 16,0 1-12-16,33 0-4 0,-33-10-6 15,0 10 2-15,16 0-7 0,-16-10 0 0,17 0 0 16,-1 10 0-16,-16 0-3 0,33-10 3 0,-33 10 0 16,0 0-6-16,0-1-26 0,33 1-19 15,-33 9-20-15,0-9-10 0,0-1-15 0,0 10 4 16</inkml:trace>
  <inkml:trace contextRef="#ctx0" brushRef="#br0" timeOffset="118979.81">10418 17459 36 0,'0'10'28'15,"0"-10"-11"-15,0 0-8 0,0 0-5 0,0 0 2 16,0 0 7-16,0 9 3 0,0-9 1 15,0 9 5-15,0-9 3 0,0 10-1 0,0-10-1 16,33 9-2-16,-33-9-3 0,0 0-1 16,0 9 1-16,0 1 5 0,33-10-3 0,-33 9 2 15,0 0 5-15,0-9 4 0,33 0 0 0,-33 9-11 16,33-9 5-16,-33 0 5 0,0 0-1 16,33-9 2-16,-33 9-6 0,17 0 2 0,-1-9-6 15,-16 0 3-15,17-1-2 0,16 1 1 16,-33 0-5-16,0-1-4 0,33-8-4 0,-33 8-10 15,0-8 0-15,33-1 5 0,-33 1-9 0,0 8 4 16,0-8 0-16,33 8-5 0,-33-8-20 16,0 8-41-16,0 1-31 0,17 0-23 0,-17 0-20 15,0-1 4-15</inkml:trace>
  <inkml:trace contextRef="#ctx0" brushRef="#br0" timeOffset="119296.46">11807 17190 164 0,'0'0'93'0,"0"0"-31"15,0 0-20-15,-33 0-23 0,33 0-10 16,0 9-4-16,0-9-3 0,0 0 4 0,0 0 2 16,0 9-2-16,0-9 2 0,0 0 4 15,33 10 2-15,-33-10 5 0,0 0-5 0,0 0-1 16,33 0-9-16,-33 0-10 0,0 0-8 0,17-10-2 16,-1 1-12-16,1 0-4 0,-1-1-2 0,1 1-4 15,16 0-6-15,0-1-11 0,-33-8-6 0,33-1 1 16,-33 10-45-16</inkml:trace>
  <inkml:trace contextRef="#ctx0" brushRef="#br0" timeOffset="121443.72">3588 16799 12 0,'0'0'20'0,"0"0"3"15,0 0-3-15,0 0 0 0,0 0-2 16,0 0-2-16,0 0-5 0,0 0-1 0,0 0 2 15,0 0 1-15,0 9 4 0,0-9 0 0,0 0-3 16,0 0-5-16,0 0 1 0,0 0-1 16,0 0-3-16,0 0-2 0,0 0-2 15,0 0 2-15,0 10-4 0,0-10 2 16,0 0 2-16,0 0 1 0,0 0-4 0,17 0-1 16,-17 9-2-16,0-9 4 0,0 0-1 15,0 0 0 1,0 0-3-16,0 0 0 15,0 0 4-15,0 0-4 16,0 0 0-16,0 0 0 0,0 0 4 0,0 0 0 16,0 0-5-16,0 0 1 0,0 0 0 15,0 0 0-15,0 0 0 0,0 0-4 0,0 0 2 16,0 0-5-16,0 0-1 0,0 0 0 16,0 0-3-16,0 0-2 0,0 0-1 0,0 0 2 15,0 0-5-15,0 0 0 0,0 0-1 16,0 0 1-16,0 0 0 0,0 0-1 0,0 0 2 15,0 0-13-15</inkml:trace>
  <inkml:trace contextRef="#ctx0" brushRef="#br0" timeOffset="122775.82">3026 9106 118 0,'0'-9'67'0,"0"0"-10"0,-33 0 4 16,33-1 20-16,0 1 17 0,0 9-11 16,0 0-26-16,0-9-27 0,0 9-19 15,0 0-8-15,0 0-3 0,0 9-1 0,0 0 4 16,0 10-2-16,0-10 6 0,0 19-2 0,0-9-8 15,33-1 4-15,-33 10-1 0,0 0 2 16,0 0 0-16,33-9-5 0,-33 8-1 0,0-8 1 16,0 9-1-16,33 0 4 0,-33-10-1 0,0 1-2 15,0 0-1-15,0-1-7 0,0 1-6 16,33-10-30-16,-33 10-39 0,0-19-14 0,0 18-24 16,0-18-7-16,0 0 1 0</inkml:trace>
  <inkml:trace contextRef="#ctx0" brushRef="#br0" timeOffset="123092.56">2943 9106 97 0,'0'-9'53'15,"0"0"-9"-15,0 9-19 0,0-9-8 0,0-1-2 16,0 1-1-16,0 0-6 0,0-1-1 15,17 10 0-15,16 0 6 0,-33-18 2 0,0 18 1 16,33 0-4-16,0 0-2 0,-33 0 1 16,33 0-5-16,-33 18 1 0,33-18-2 0,-33 0 2 15,0 10 4-15,33-1 3 0,-33 0-5 0,0 1 2 16,0 8-2-16,0-9-1 0,0 10-1 16,-33 0-1-16,33-1-3 0,0-8 4 15,-33 8-5-15,33 1-2 0,-33-1 0 0,33 1 0 16,-33 0 1-16,0-19-1 0,33 18-3 0,-33-9-4 15,16 1-7-15,17-1-19 0,-33 0-11 16,33-9-12-16,-33 10-10 0,33-10-9 0,0 0-8 16</inkml:trace>
  <inkml:trace contextRef="#ctx0" brushRef="#br0" timeOffset="123393.02">3274 9125 83 0,'0'0'86'15,"0"0"-32"-15,0 0-9 0,0 0 2 16,0 0-9-16,0 0-11 0,0 0-12 0,0 0-5 16,0 0-3-16,0 0 0 0,0 19 3 15,0-19-3-15,0 18 2 0,0-8-1 0,0-1 1 16,33 9 1-16,-33 1-2 0,0 9-2 15,0-28-3-15,33 19 3 0,-33-1-2 0,0 1 0 16,0-1-4-16,33-8 0 0,-33 8 0 0,0 1 0 16,0-19 2-16,0 18 2 0,0 1-4 15,0-19-6-15,17 0-1 0,-17 9-2 0,0-9-24 16,0 10-20-16,0-10-20 0,0 0-8 0,0 0-19 16</inkml:trace>
  <inkml:trace contextRef="#ctx0" brushRef="#br0" timeOffset="123692">3522 9162 55 0,'0'0'63'0,"0"0"-16"16,0-18-10-16,0 18 1 0,0 0-2 0,0 0-12 16,0 0-8-16,0 0-8 0,0 0-4 15,-33 0-1-15,33 0-1 0,0 18 0 0,0-18 6 16,0 10-1-16,0-1-1 0,-33 0 1 0,33 0 2 15,0 10-1-15,-33-10 4 0,33 10 0 16,0 0 1-16,0-19-2 0,-33 18-3 16,33-9-3-16,0 1 5 0,0-1 2 0,0 0 5 15,0 1 10-15,0 8 12 0,33 1 3 0,-33-19 12 16,0 0 8-16,33 18-10 0,0-18-20 0,-33 0-13 16,33 19-8-16,0-19-7 0,0 0 1 15,-33 0 0-15,50 0-7 0,-50 0-9 0,33 0-25 16,-33 0-27-16,33 0-34 0,-33 0-29 15,33 0-25-15,-33 0-4 0</inkml:trace>
  <inkml:trace contextRef="#ctx0" brushRef="#br0" timeOffset="124724.15">2381 9041 26 0,'0'0'27'16,"-33"0"-1"-16,33 0 1 0,0 0 3 0,0 0-3 15,0 0-12-15,0-18-7 0,0 18-4 16,33 0-1-16,-33-19 4 0,0 19 7 0,33-28-1 16,0 10-2-16,0-1-2 0,1 0 0 15,48 1 3-15,-49-1-5 0,33-18 1 0,17 9-6 16,-17 9 1-16,33-18 3 0,-49 9 2 16,49 10-2-16,-33-10 0 0,-16 19-4 0,16-10-1 15,0 0 2-15,-33-9-3 0,17 19 3 0,-17 0-3 16,0 0 2-16,-33 9 12 0,33-10 4 15,-33 10 5-15,0 0 2 0,0 0 3 0,0 0 0 16,0 0-6-16,0 0-9 0,0 0 1 16,0 0-5-16,0 0-5 0,0 0 3 0,0 0-9 15,0 0 5 1,0 10-3-16,0-10-3 16,0 9 3-16,0 0 0 0,0 0 0 15,0 1-2-15,0 8 3 0,0 1-1 0,0 0-2 16,0-19 2-16,33 18 2 0,-33 10 1 0,0-9 0 15,33 18-3-15,-33-19 3 0,0 10-1 0,17 0-2 16,16 0 3-16,-33 9-7 0,33-18 4 16,-33 9 0-16,33 9-2 0,-33-18 2 0,33 9 4 15,-33 0-6-15,33-1 2 0,-33 11 0 16,33-20 0-16,-33 10 0 0,0 0 5 0,0 0-4 16,0 9 1-16,17-18-2 0,-17 9 1 15,0-10-1-15,0 19-4 0,-17-18 9 0,17-10-2 16,0 10-6-16,0 0 3 0,0-10 3 15,0 0-1-15,0 10 4 0,0-19-1 0,0 0 2 16,0 18 0-16,0-18 1 0,0 0 0 0,0 0 2 16,-33 19 0-16,33-19-1 0,0 0 0 0,0 0-3 15,0 9 2-15,-33-9 1 0,33 10-3 16,0-1 6-16,-33 0-1 0,33-9-4 0,-33 10 10 16,0 8 0-16,33-18 2 0,-33 19-4 15,16-19-6-15,-16 18-2 0,0-18 1 0,0 19-6 16,0 0 5-16,-33-10 0 0,49 9-2 0,-49 1-3 15,33 0-1-15,-33-1 2 0,16 10 0 16,-16-9-3-16,0-1 2 0,33 1 7 0,-17 0 1 16,17-1 3-16,-33 1-6 0,33-10 2 15,33 10-6-15,-33-10 0 0,33-9 1 0,-33 9 0 16,17 10 4-16,16-19-4 0,0 0 12 0,0 0 14 16,0 0 37-16,0 0 36 0,0 0 47 15,0 0 56-15,0-19 4 0,0 19-49 0,0-9-45 16,0 0-32-16,0-1-68 0,0-8-16 15,0-1 0-15,-34 1 0 0,34-1 0 0,0-18 0 16,-33 9 0-16,33-9 0 0,-33-1 0 0,33 1 0 16,-33-9 0-16,0-1 0 0,0 10 0 15,17-28 0-15,-18 18 0 0,1 1 0 0,0-19 0 16,33 28 0-16,-33-19 0 0,0 19 0 16,33 9 0-16,-33 9 0 0,17-9 0 0,16 19 0 15,0 0 0-15,0-1 0 0,0 1 0 16,0 18 0-16,0 1 0 0,0-1-34 15,16 9-130-15,17 1-20 0,-33 0-12 16,33-1-21-16,-33 10-17 0,33-9-8 0,0 18 5 16,0-18 22-16</inkml:trace>
  <inkml:trace contextRef="#ctx0" brushRef="#br0" timeOffset="125873.06">3307 9897 13 0,'0'0'18'0,"0"-9"2"0,0 9-5 15,0 0-3-15,0 0-2 0,0 0-2 16,0 0 0-16,0 0-2 0,0 0-1 0,0 0-1 15,0 0-3-15,0 0 3 0,0 0 3 0,0 0 1 16,0 9 3-16,0 0 2 0,0 1 0 16,33 8-2-16,-33 1 0 0,0-1 2 0,0 10 3 15,33 0-1-15,-33 0 0 0,0 9 2 16,0 1 1-16,0-1-4 0,0 9-6 0,17-18 0 16,-17 19-4-16,0-1-2 0,0-9-2 0,33 1 0 15,-33 8 0-15,0-9 2 0,0 1-1 16,0-11-4-16,0 11 3 0,0-10 0 0,0 0 0 15,0-1-4-15,0 11 2 0,0-20 2 16,0 1-4-16,0 9 2 0,0-10-5 0,0 1-18 16,0 0-8-16,0-1-5 0,0-9-2 0,0 1 1 15,0-1 3-15,-33 0 0 0,33-9-22 0</inkml:trace>
  <inkml:trace contextRef="#ctx0" brushRef="#br0" timeOffset="126206.63">3241 10855 15 0,'0'0'23'15,"0"0"9"-15,0 0 1 0,0 0 0 0,0 0-3 16,0 0 2-16,0 0 1 0,0 0-3 0,0 0-2 16,0 0-8-16,0 0-5 0,0 0-2 15,0 0-5-15,0 0 6 0,0 0 0 0,0 9 1 16,0-9 6-16,0 10 1 0,0-10 8 15,0 9 5-15,0-9 10 0,0 9 2 0,33-9 7 16,-33 10 8-16,0 8 6 0,0-18 5 0,33 0-2 16,-33 0-9-16,33 0-4 0,-33 0-8 15,0 0-10-15,33 0-9 0,-33 0-11 0,17 0-9 16,16 0-7-16,-33-18 0 0,0 8-1 16,33 1-1-16,-33 0-9 0,33-1 3 0,-33-8 2 0,0 9 0 15,33-10-9-15,-33 0 0 0,0 19-41 16,33-28-31-16,-33 10-24 0,0-1-25 0,0 1-33 15,0-1-2-15,0 0 14 0,0 1 20 16</inkml:trace>
  <inkml:trace contextRef="#ctx0" brushRef="#br0" timeOffset="128538.53">21993 11218 13 0,'0'0'23'0,"-33"-9"-1"0,33 9 2 16,0 0-7-16,0 0-9 0,0 0-3 15,0 0-2-15,0 0-2 16,0 9-1-16,0-9-2 16,0 0-3-16,0 0-4 0,0 0 1 0,33 0 4 15,-33 0-4-15,0 0-6 0,0 0-9 0</inkml:trace>
  <inkml:trace contextRef="#ctx0" brushRef="#br0" timeOffset="129454.15">22010 10213 1 0,'17'38'1'15,"-17"-1"1"-15,0 9 0 0,16-27 0 0,-16 9-2 16,0 0 0-16,0 0 0 0,0 9 0 0,0-28 0 15,0 19 0-15,0-9 0 0,0 8 0 16,0-8 0-16,0 0 0 0,0-10 1 0,0 10 0 16,0-10-1-16,0 10 0 0,0-10 0 0,0 9 0 15,0 1 0-15,0-19 0 0,0 0 2 16,0 19-1-16,17-19-1 0,-17 9 2 0,0 0-2 16,0-9 1-1,0 10-1-15,0-10 1 0,0 0 0 16,0 0 2-16,0 0 0 0,0 0 0 15,0 0-1-15,0-10-2 0,16 10 0 16,-16-9-4-16,0 0-14 0</inkml:trace>
  <inkml:trace contextRef="#ctx0" brushRef="#br0" timeOffset="130155.17">22010 9162 8 0,'0'0'3'15,"0"0"2"-15,0 0-2 0,0 0-2 0,0 0 1 16,0 10 8-16,0-10 2 0,0 0-1 16,-17 9 0-16,17 0 0 0,0 0 1 0,0 1 1 15,0 8 0-15,0 1 1 0,0 0-1 0,0-1 3 16,0 1-3-16,0-1-4 0,17 10-1 15,-17-9-2-15,0 18 2 0,0-9-4 0,17 0 0 16,-17 18-1-16,0-27-3 0,0 18 4 0,0 10-3 16,0-10-1-16,16 0 0 0,-16 10-2 15,0-1 4-15,0 10-2 0,0-19 0 0,0 10 0 16,0 8 0-16,0-17 2 0,0 8-2 16,0 10-3-16,0-19 1 0,0 10 4 0,0-10-2 15,0 9 0-15,0-8 1 0,0-1-1 0,0 0 0 16,0 10 0-16,0-10 0 0,0-19 0 15,0 10 0-15,0 9 0 0,0-18 1 0,0 9 0 16,0-9-1-16,0 9 0 0,17-1-2 0,-17-27 2 16,0 19 0-16,0 0 0 0,0-19 0 15,0 9 0-15,0 0-4 0,0 1 4 16,0-10-3-16,0 0 0 16,0 0-2-16,0 0-12 0,0 0-9 0,0 0-5 15,16-10-7-15,-16 10-3 0</inkml:trace>
  <inkml:trace contextRef="#ctx0" brushRef="#br0" timeOffset="130852.54">22076 9041 5 0,'-16'0'5'0,"16"0"14"16,0-18-1-16,-17 18-4 0,17 0-3 0,0 0-1 16,0-19-2-16,0 19-1 0,-16 0 0 0,16 0-1 15,0 0-2-15,0 0-1 0,0 0-1 16,0 0 0-16,0 0 3 15,0 19 1-15,0-19-1 0,-17 18 5 16,17-18-2-16,0 10 1 0,-17 8 2 0,17 1-2 16,0-10 1-16,-33 19 3 0,33-9-7 0,-33-1-1 15,17 1 4-15,-17-1-1 0,16 1-1 16,1 9-4-16,-17-9 0 0,16-1-1 0,1 1-1 16,-18-10 1-16,34 10-2 0,-33-10 1 15,17 19 0-15,-1-28-1 0,1 18 0 0,16-18 3 16,-17 0 4-16,17 0 14 15,0 0 6-15,0 0-5 0,0 0-8 0,17 0-8 16,-17-18-4-16,16 18 1 0,-16-19-3 0,17 1 2 16,-1 8-2-16,-16-8 0 0,33-1 0 15,-33 1 0-15,34-1 3 0,-34 0-3 0,16 10-2 16,1-10 0-16,-17 10 3 0,16 0 0 16,1 0-1-16,-1-1 0 0,1 10 1 0,-1 0-1 15,1 0 0-15,-1 0 0 16,17 10 0-16,0-1-2 0,-33 0 2 0,17 0 0 15,0 1 0-15,16 8 0 0,0 1 0 16,-17 0 1-16,17-1-5 0,0-18 0 0,0 19-2 16,-16-1-20-16,16-8-30 0,0 8-18 0,-16 1-11 15</inkml:trace>
  <inkml:trace contextRef="#ctx0" brushRef="#br0" timeOffset="135431.81">21481 8613 37 0,'0'0'25'0,"0"-9"-7"15,0 9-5-15,0 0-4 0,0 0-8 0,0 0 1 16,0 9-2-16,0 1 1 16,0 8-1-16,0-18 1 0,0 19-1 0,0 0 2 15,0-10-1-15,0 9 1 0,16-8-2 16,-16 8 2-16,0-8 0 0,33 8 1 15,-33 1-1-15,0-19 0 0,0 18 1 0,0-18 2 16,34 0 3-16,-34 10 4 0,0-10 3 0,0 0 5 16,0 0 5-16,0 0 2 0,16 0 2 15,-16 0-1-15,17-10-1 0,-17 10 3 0,0 0 5 16,16-18-4-16,-16 18-2 0,0-19-8 0,0 19-7 16,17-18-1-16,-17-1 5 0,0 10-6 15,0-1-7-15,0-8-2 0,0 9 5 0,0-10 1 16,0 0-2-16,0 19 2 0,0-18-4 0,0 8 1 15,0 10-4-15,0-9 1 0,0 9-1 16,0-9-4-16,0 9-2 0,0 9 1 16,0-9-1-16,0 9 4 0,0 1 0 0,16 8 0 15,-16-18-2-15,0 19 8 0,17-19-6 0,-17 19 0 16,0-19 3-16,16 9-6 0,-16 0 8 16,17 0-5-16,-1 1-4 0,-16-10 11 0,33 9-7 15,-33-9-5-15,0 9-5 0,0-9-25 16,34 0-24-16,-34 0-14 0,0 0-23 15,0 0-5-15,0-9 4 0</inkml:trace>
  <inkml:trace contextRef="#ctx0" brushRef="#br0" timeOffset="135902.84">21812 8539 8 0,'0'0'1'16,"16"19"4"-16,-16-19-1 0,0 0 0 0,0 0 3 16,0 9 6-16,17 0 0 0,-17 1-4 0,16-1-1 15,-16 9-4-15,0-8 1 0,17 8-1 16,-17-18-1-16,0 19 0 0,0-19 0 0,0 0 2 16,0 19 1-16,0-19-1 0,0 0 0 15,0 0 4-15,16 0 9 0,-16 0 7 0,0 0 7 16,0 0 9-16,0 0 11 0,0 0-12 15,0 0-10-15,0 0-6 0,0-19-7 16,0 19-2-16,0 0 0 0,0-19-1 0,-16 19-8 16,16-28 0-16,0 19-2 0,0 0 0 0,0 0 1 15,16-1-2-15,-16 1 2 0,0 9-3 16,0-9 5-16,0 9-7 0,0 0 2 16,17 0-5-16,-17 0 4 0,0 0-4 15,16 0 5-15,-16 0-2 0,33 9-3 16,-33-9 4-16,0 9 2 0,0-9-2 15,0 10-1-15,33-1 1 0,-33-9 2 16,0 9-3-16,0 0-3 0,0-9 5 0,0 10-2 16,17-10 1-16,-17 18-1 0,0-18-2 15,0 0 4-15,17 0-4 0,-17 0-5 16,0 0-1-16,0 0-17 0,0 0-18 0,0 0-15 16,0 0-10-16,0 0-11 0,0 0-11 15</inkml:trace>
  <inkml:trace contextRef="#ctx0" brushRef="#br0" timeOffset="136197.87">22060 8502 13 0,'0'0'20'15,"0"0"8"-15,0 0-1 0,0-9-5 0,0 9-3 16,0 0-6-16,0 0-5 0,0 0-3 0,0 0-2 16,0 9-2-16,16-9-1 15,-16 18 0-15,0-18 0 0,0 19 2 16,0-19-2-16,0 19 0 0,17-19 2 16,-17 9 0-16,0 0-2 0,0 1 0 0,0-1 0 15,0 0 0-15,0-9 2 0,16 9-2 0,-16-9-3 16,0 10 0-16,0-10 1 0,0 0-18 15,0 0-9-15,0 0-18 0</inkml:trace>
  <inkml:trace contextRef="#ctx0" brushRef="#br0" timeOffset="136347.66">21993 8334 37 0,'-33'-18'21'0,"33"-1"-2"16,0 1 2-16,-33 18-5 0,33 0-7 15,0-19-5-15,-16 19-4 0,16-9-2 0,0 18-1 16,0-9-12-16,0 19-10 16,16-19-9-16</inkml:trace>
  <inkml:trace contextRef="#ctx0" brushRef="#br0" timeOffset="136782">22225 8372 11 0,'0'0'7'0,"-17"9"5"16,17-9 10-16,0 18-2 0,0-18-6 0,0 19-3 16,0-19-4-16,0 19-1 0,0-19 0 0,0 9-1 15,0 0 0-15,0 1 1 0,0-1-3 16,0 0 1-16,0 1 3 0,17-1-1 0,-17 9 3 16,17-18 4-16,-17 0 4 0,16 0-1 0,1 0-1 15,-1 0-2-15,1 0-2 0,-17 0-1 16,16 0 2-16,1 0 1 0,-1-18 3 0,-16 18 7 15,33-9 3-15,-33 9 4 0,0-10-6 16,0 1-2-16,0 0-4 0,0-1-4 0,0 1-2 16,0 0-2-16,0-10-1 0,0 0 3 15,0 19-4-15,0-18 0 0,-33-1-4 0,17 10 7 16,16 0-4-16,-17-1-3 0,1 10-2 0,-1 0 0 16,1 0-2-16,-1 0 0 0,1 0-5 15,-1 0 7-15,17 0-6 0,-17 10 6 16,17-1-2-16,0 0 0 0,0 10 3 0,0-1 0 15,0 1-1-15,0-19 1 0,0 19 0 16,17-10 2-16,-17 10 1 0,17-10-1 0,16 10 1 16,-17-10-4-16,1 9-2 0,16 1 5 0,-17-19-5 15,17 19 0-15,0-19 0 0,-33 0 0 16,17 9-5-16,0-9-6 0,-1 9-19 0,-16 1-33 16,17-10-25-16,-1 0-29 0,-16 0-9 0</inkml:trace>
  <inkml:trace contextRef="#ctx0" brushRef="#br0" timeOffset="137363.14">22506 8251 2 0,'-16'0'0'0,"16"9"0"0,0 10 4 16,0-19 0-16,0 18 6 0,0 1 1 0,0-1 1 15,0-8 0-15,16 8-3 0,-16-8 1 16,17 17-2-16,-1-27-4 0,-16 19 3 16,17 0 3-16,-1-19 1 0,17 0 5 0,-33 9 3 0,0-9 3 15,33 0-1-15,-33 0 1 0,0 0 2 16,17-9 2-16,-17 9-1 0,16-19 3 16,-16 19-1-16,0-19 4 0,17 19-7 0,-17-18 2 15,0-1-4-15,0 10-6 0,0-10-7 0,0 19-2 16,0-18 7-16,0-1-3 0,0 19-2 15,0 0 1-15,0-18-10 0,0 18-2 0,0 0-1 16,0 18 1 0,0-18 2-16,0 19 0 0,17-19 0 15,-17 18 2-15,0-18-4 0,16 10 5 0,-16-1-1 16,17 0 1-16,-17 1 1 0,16-10-4 16,1 9-2-16,-1-9 2 15,17 0 2-15,-33 0 0 0,33 0 1 0,-33-9-3 16,0 9 0-16,0-10 4 0,17 10-2 0,-17-9 0 15,0 0 2-15,0-1-2 0,0 10 2 0,0 0-2 16,0-18 3-16,0 18-5 0,0-19 2 16,0 19-2-16,-17-18 0 0,17 18 3 15,0 0-7-15,0 0 4 0,0 0-3 16,0 0-1-16,0 0 0 0,0 0 2 16,0 0 0-16,0 18 2 0,0-18 2 0,0 19-2 15,0-19 4-15,0 18 0 0,0-18-3 16,17 0 2-16,-1 10 0 0,-16-10-2 0,34 9 3 15,-18-9-4-15,1 0 0 0,-1 0-2 16,1-9-3-16,-1 9-1 0,-16-10 3 0,33 10-21 16,-33 0-31-16,0-18-31 0,0 18-20 0,0-19-16 15</inkml:trace>
  <inkml:trace contextRef="#ctx0" brushRef="#br0" timeOffset="143141.93">20538 8455 25 0,'0'-9'29'15,"-16"0"-5"-15,16 9 0 0,0-19 2 0,0 19 3 16,0-19 4-16,0 19 0 0,0-18-6 0,0 9-1 16,0 9-2-16,0-10-5 0,0 10 0 15,0 0 28-15,0 0-21 0,0 0-14 16,0 10-4-16,0-10-4 0,0 9-4 0,0 9 0 16,16-18 2-16,-16 19 1 0,17-19-3 15,-17 19 0-15,16-10 3 0,1 0 1 0,-17 1-4 16,0-1 2-16,16 0 8 0,-16 1-1 15,0-10-2-15,0 9-5 0,0-9 7 0,0 0 36 16,0 0 27-16,0 0 13 0,0-9-13 0,0 9-24 16,0-10-17-16,0 1-13 0,0-10-4 15,0 10 3-15,0 0 3 0,0-10-5 16,17 0-4-16,-17 1 1 0,0-1-4 0,0 10 1 16,16 0-3-16,-16-1-6 0,17 10 0 0,0 0 3 15,-17 0-5-15,33 0-4 16,-33 0 4-16,33 0 4 0,-33 10-2 15,16-10 0-15,1 9 5 0,-1 0-5 0,-16 1-6 0,17-1 6 16,-1 9-2-16,1-18 5 0,-1 19 2 16,-16-19-10-16,0 19 7 0,34-19-11 15,-34 9-9-15,0-9-35 0,0 9-30 0,0-9-18 16,0 0-21-16,0 0-29 0,0 0-11 0</inkml:trace>
  <inkml:trace contextRef="#ctx0" brushRef="#br0" timeOffset="143558.09">21001 8241 3 0,'0'0'3'0,"-16"0"10"15,16 0 2-15,0 0-8 0,0 0-4 0,0 0-2 16,0 0 8-16,0 0 6 0,0 10-2 15,0-10-5-15,0 9-1 0,0-9 0 0,0 19 2 16,-17-19-1-16,17 18-2 0,0-18-1 16,-16 19-5-16,16-19 4 0,0 18-4 0,0-18 2 15,0 10 0-15,0-1 3 0,0 0 0 0,0 1 0 16,0-10 2-16,0 0 9 0,16 0 3 16,-16 0-1-16,0 0-3 0,17 0-3 0,-17-10 1 15,16 1 3-15,-16 0 6 0,17-1 1 16,-17 10 1-16,0-18-6 0,0-1 0 0,0 19-3 15,0-18 6-15,0 18 4 0,0-19 0 16,0 10 1-16,0-1-2 0,0 10-7 0,0 0-7 16,0-9-5-16,0 9-3 15,0 9-2-15,16-9 0 0,-16 10-2 16,0-1 5-16,17-9-2 0,-17 19-1 16,16-19-2-16,-16 0 5 0,0 18-5 15,34-18-5-15,-34 0-22 0,0 19-26 16,33-19-32-16,-33 0-21 0,0 0-6 0</inkml:trace>
  <inkml:trace contextRef="#ctx0" brushRef="#br0" timeOffset="143891.19">21233 8158 62 0,'0'0'26'0,"0"0"-6"16,-17 0-11-16,17 0-5 0,0 0-1 0,0 0-2 15,0 0 1 1,17 18 1-16,-17-18 1 0,16 19-2 0,1-19-1 15,-1 18 1-15,17-18 0 16,-33 0-2-16,34 0 0 16,-34-18 0-16,0 18 1 0,0 0-1 15,0-19 2-15,0 19-2 0,0-18 2 16,0 18 0-16,16-19 4 0,-16 10 4 0,0-1 6 16,0 1 0-16,0 0 5 0,0 9-1 15,0 0-5-15,0-9-8 0,0 9-1 0,17 0-5 16,-17 9 3-16,0-9 2 15,16 9-2-15,1 0 3 0,-1 10 3 0,1 0-2 16,-17-1-1-16,16 1 0 0,1-1 0 0,-1 10-2 16,-16 10 0-16,0-20-1 0,0 19 0 15,0-9-3-15,-16 9-1 0,-1-18 0 0,1 9-5 16,-17 0-17-16,0-9-19 0,16 8-21 0,1-8-16 16</inkml:trace>
  <inkml:trace contextRef="#ctx0" brushRef="#br0" timeOffset="144390.15">21779 7711 53 0,'0'0'27'0,"0"0"-3"0,0-18 1 15,0 18-7-15,0 0-9 0,0 0-2 16,0 0-4-16,0 18-1 0,0-18 0 0,-34 0 10 16,34 19 0-16,0-19 1 0,0 9-3 15,0 10 6-15,0-1-5 0,0 1 0 0,0 18 2 16,0-18 10-16,0-1-4 0,0 10-3 15,-33 9 2-15,33 1-2 0,0-20-6 0,0 29-2 16,0-10-6-16,0-9 3 0,0 9-5 16,0 0 4-16,0 0-4 0,0 1 0 0,0 8 0 15,0-9 0-15,0-18-4 0,0 9-11 0,0 9-21 16,0-18-18-16,0-10-21 0,0 0-11 16</inkml:trace>
  <inkml:trace contextRef="#ctx0" brushRef="#br0" timeOffset="145040.01">21927 7972 7 0,'0'0'2'0,"0"0"0"0,0 0 6 16,0 0 14-16,0 0 0 0,0 9-6 16,0 0-5-16,0 1-1 0,0-1-1 0,0-9 1 15,0 28-2-15,33-28-3 0,-33 18 0 16,0-18-3-16,0 19 1 0,0-19-1 0,0 0 2 16,0 19 4-16,0-19 5 0,0 0 10 15,0 0 14-15,0 0 17 0,0 0 27 0,0 0-12 16,0 0-24-16,0-19-10 0,0 19 1 15,0-19-6-15,0 19 1 0,0-18 6 0,0-1-13 16,0 10 6-16,0-10 4 0,0 10-8 0,0 0-10 16,0 9-10-16,0 0-3 0,0 0 1 15,0-19-7-15,33 19 0 0,-33 19 3 0,17-19-2 16,0 9 3-16,-1 0-1 16,1 1 2-16,16-1-5 0,-17 0 6 0,1 10-3 15,-17-19 0-15,16 0 0 0,17 18 0 0,-33-18 3 16,0 0 1-16,0 0-2 0,0 0 0 15,0 0-1-15,33 0 0 16,-33 0 0-16,0-18-4 0,0 18 3 0,0-28-2 16,0 19 2-16,0-10 2 0,0 10-2 0,0-10-6 15,0 0 1-15,0 1 2 0,0-1 3 16,0 10-5-16,0 0 5 0,0 9-4 0,0-10 2 16,0 10-6-16,0 0 0 0,0 10 2 0,0-10 0 15,0 9 1-15,17 0 5 0,-17 10 0 16,0-19 2-16,17 18-2 0,-17-18 0 0,16 19 0 15,-16 0-2-15,17-19 2 0,-17 0 0 16,0 0 3-16,16 9-5 0,-16-9 4 0,0 0 1 16,17 9-3-16,-17-9-2 15,16 0 4-15,-16-9-4 0,17 9 6 16,-17-9-7-16,16 9 5 16,-16 0-6-16,0 0-10 0,0-19-39 15,0 19-30-15,0 0-25 0,-16-19-34 16,16 1-6-16</inkml:trace>
  <inkml:trace contextRef="#ctx0" brushRef="#br0" timeOffset="145339.56">22473 7609 110 0,'0'0'48'16,"-16"0"-24"-16,16 0-12 0,-17 0-8 0,17 0 3 15,0 0 3-15,0 9-3 0,0 0 0 0,0 10 1 16,0 9 5-16,17-9 1 0,-1-1-1 15,-16 1 0-15,17 9-3 0,-1-10-3 0,1 19-4 16,-1-18-3-16,-16 9 0 0,17-9 4 16,-17 18-3-16,16-19-1 0,-16-18 0 15,0 19 11-15,0 0 12 0,0-19 24 0,0 0 31 16,0 0 23-16,0 0-22 0,0 0-26 0,0-19-23 16,0 19-15-16,0-19-6 0,0 1-7 15,0-19 3-15,0 18-3 0,0-9-4 0,0-9 7 16,33 0-8-16,-33 9-4 0,0 9-10 15,33-18-22-15,-33 18-34 0,17 1-27 0,-1 8-24 16,1 1-14-16,16 0 9 0</inkml:trace>
  <inkml:trace contextRef="#ctx0" brushRef="#br0" timeOffset="146955.29">20323 8493 8 0,'0'0'4'0,"0"0"8"0,17-10 4 0,-17 10-1 16,0 0-3-16,0-9-2 0,0 9 0 16,0 0 1-16,0-9 3 0,0 9 1 0,0 0-2 15,0 0 10-15,0 0 7 0,0 0-9 16,0 0-11-16,-17 0-3 0,17 0-5 0,17 0-1 16,-17 0 0-1,0 9 0-15,16 0 3 0,1-9 2 16,-17 10 3-16,16 17-1 0,1-27-3 15,0 19 0-15,-1 0 2 0,-16-10-1 0,17 0-3 16,16 10 3-16,-33-1 1 0,0-8-1 0,33 8-2 16,-33 1-2-16,0-19-1 0,0 19 6 15,0-19-2-15,0 9 1 0,0-9 2 16,0 9 3-16,0-9 8 0,0 0 15 0,0 0 14 16,0 0 17-16,0 0 2 0,0 0-29 0,0-9-12 15,0 9-16-15,0-9-3 0,0 9 0 16,-33-19-4-16,33 0 7 0,0 19 6 0,0-28-1 15,-33 10 3-15,33-1 3 0,0 1-5 16,0 18-2-16,0-19-2 0,0 0-6 0,0-8-1 16,0 17-3-16,33-8-2 0,-33 8 0 0,0 1 0 15,0 0 3-15,33 9-7 0,-33-19 4 16,16 19 2-16,-16 0-4 0,17 0 2 16,-17 0 1-16,16 0-1 0,-16 0-5 15,0 0 3-15,17 0 4 0,-17 0-16 0,0 19-21 16,0-19-21-16,16 0-19 0,-16 9-5 15,0 0-18-15,0 1-29 0,17-1-2 0</inkml:trace>
  <inkml:trace contextRef="#ctx0" brushRef="#br0" timeOffset="148437.26">24937 10037 188 0,'-33'-10'40'15,"16"1"-22"-15,1-10 3 0,16 10 8 16,-17 9-4-16,17 0-8 0,-16 0-6 0,16 0-6 0,0 0-3 15,0 0 0-15,-17 9 7 0,17 10 0 16,0 9-1-16,0 0 1 0,0 9 5 16,0-18 0-16,0 9 1 0,17 9-3 0,-1 0-1 15,-16-9 1-15,17 0-2 0,-1 0-5 0,-16 9 1 16,17-19-6-16,16 10 2 0,-33 10 2 16,0-20-6-16,0 1 2 0,0-10 0 0,0 0 3 15,0 10-3-15,0-10-2 0,0 1-4 0,0-1-5 16,0-9-18-16,0 18-20 0,0-18-19 15,0 0-22-15,-33-18-4 0</inkml:trace>
  <inkml:trace contextRef="#ctx0" brushRef="#br0" timeOffset="148837.37">24854 10009 94 0,'-16'-10'21'0,"16"1"-12"0,-17 9 8 16,1-19-1-16,-1 19-1 0,17 0-5 15,-16 0-2-15,-1 0-2 0,17 0-2 16,-33 0-1-16,33 19 8 0,-33-19-2 0,16 19-4 16,1-10-3-16,-1 10-2 0,1-1 0 0,16 1 1 15,-17-1 1-15,1 1 1 0,-1 0-3 16,17-1 2-16,-16-8-2 0,16-1 2 0,-17 0 0 16,17 10 2-16,0-19 3 0,0 0 9 15,0 0 12-15,0 0-7 0,17 0-7 0,-17-19-6 16,0 10-4-16,16-10-1 0,-16 1 1 0,17-1-3 15,-1 0 1-15,-16 1 3 0,17-10-2 16,-1 9 3-16,-16 1 5 0,17-1-5 0,-17 0 3 16,16 1 7-16,-16 18-3 0,17-19-2 15,-17 19-6-15,33-9 0 0,-33 9-5 16,33 9 3-16,-33-9-2 0,17 19-1 16,-1-1 4-16,17-18-4 0,-16 19 1 0,16-10 0 15,0 1-1-15,0 8 0 0,0-8 0 0,0-1 0 16,0 0 2-16,0 10-2 0,0-19-6 15,-16 18-4-15,16-18-29 0,0 0-28 0,-16 0-15 16,16-18-6-16</inkml:trace>
  <inkml:trace contextRef="#ctx0" brushRef="#br0" timeOffset="149785.68">24358 9069 1 0,'0'0'1'16,"0"0"2"-16,0 0 0 0,0 0 1 0,0 0 4 15,0 0 5-15,0 0 2 0,0 0-2 0,0 0-2 16,0 0 0-16,0 0-1 0,0 0-2 16,0 0-1-16,0 0-1 0,0 0-1 15,0 0-2-15,0 0-1 0,0 0-1 31,0 0 1-31,0 0-4 16,0 0 0 31,0 0 4-47,0 0-4 16,0 10-9-1,-16-10-11-15,16 0-6 0,0 9-32 16</inkml:trace>
  <inkml:trace contextRef="#ctx0" brushRef="#br0" timeOffset="150484.97">24242 9069 11 0,'0'0'12'15,"0"0"3"-15,0-9-6 0,0 9-1 0,0 0-3 16,0-9-2-16,0 9 1 0,17-10 0 16,-17 10 0-16,0 0 0 0,17 0 2 0,-17-18 2 15,16 18 0-15,-16 0 1 0,33 0-1 16,-33-19 0-16,0 19-4 0,17 0-1 0,-1 0 0 15,1 0 0-15,-17 19 1 0,16-19 1 0,-16 0-1 16,17 18-1-16,-17-18 1 0,16 10 0 16,-16 8 1-16,0-8 0 0,0-1-1 15,0 0 0-15,0 0-1 0,0 10 2 0,0-19-1 16,0 0 0-16,0 0 3 0,0 0 2 0,0 19 7 16,0-19-1-16,0-19 2 0,-16 19 4 15,16 0 1-15,0 0 3 0,0-19 6 0,0 10-1 16,0-9-6-16,0 8-8 0,0-8 1 15,0 8-2-15,0-8-8 0,0-1 1 0,0 0-5 16,16 1 3-16,-16-1 2 0,17 10-1 16,-17-10-3-16,0 19-2 0,16-18-2 0,-16 18-2 15,17 0 2-15,16 0 0 0,-33 0 1 16,0 0-3-16,33 0-1 0,-33 18 4 0,0-18 0 16,17 10 1-16,-1-1-4 0,1 10 2 0,-1-10 3 15,-16 0-5-15,17 19 4 0,-1-28-5 16,-16 19 3-16,17-19 2 0,-17 18-4 0,16-18 2 15,-16 10-13-15,0-10-18 0,17 9-13 0,-17 0-4 16,0-9-11-16,0 0-5 0,33 0 1 16,-33 0 10-16,0-9 3 0,0 0-24 0</inkml:trace>
  <inkml:trace contextRef="#ctx0" brushRef="#br0" timeOffset="150737.54">24755 8930 8 0,'0'-10'20'15,"0"10"3"-15,0-18-8 0,0 18-2 0,0 0 3 16,0 0 1-16,0-19-9 0,0 19-4 0,0 0-2 15,0 19 1-15,0-19-2 16,0 18-1-16,0-18 0 16,0 10 0-16,17-1 1 0,-17 0 1 0,0-9 3 15,16 10 1-15,1-10 2 0,-17 9 5 0,16-9-4 16,1 0 5-16,-1 0-2 0,-16 0 2 16,17-9 3-16,-17 9 0 0,16-10 0 0,-16 10 3 15,0-9 7-15,17 9 1 0,-17-9 3 16,0-1-5-16,0 10-7 0,-17-18-8 0,17 18-4 15,0 0-4-15,-16-19-3 0,-1 19-3 0,17-18 0 16,-16 8 1-16,-1 10-5 0,1-9-27 16,-1 0-16-16,1-1-20 0,-1 1-12 15,17 0-102-15</inkml:trace>
  <inkml:trace contextRef="#ctx0" brushRef="#br0" timeOffset="151035.31">24937 8455 4 0,'0'10'0'16,"0"-10"2"-16,0 9 3 0,0 0 8 0,0 1 6 16,0 17-5-16,0-8-1 0,0-19-1 15,0 19 0-15,33-1-4 0,-33-8-1 0,0 8-2 16,0 1-1-16,17-1-1 0,-17-18 3 16,16 19-1-16,-16-19-1 0,17 19-1 0,-17-19 1 15,0 0 7-15,0 0 12 0,0 0 17 16,0 0 23-16,0 0-9 0,0 0-24 0,0 0-11 15,0-19-12-15,0 19-2 0,0-19-5 16,0-9 3-16,0 10-3 0,0-10 2 0,0 19-1 16,0-29-3-16,0 11 5 0,0-1-3 15,16 9 2-15,-16 10-2 0,0-10 0 0,17 19-5 16,-17 0 1-16,16 0-10 0,1 0-24 16,-1 0-9-16,1 19-6 0,16-10-8 0,-33 10-7 15</inkml:trace>
  <inkml:trace contextRef="#ctx0" brushRef="#br0" timeOffset="151486.91">24937 9265 6 0,'0'0'3'0,"0"0"-3"16,0 18 0-16,0-18 2 0,-33 0 3 0,33 9 2 16,0 1-2-16,0-1-2 0,0 0 6 15,0 1 6-15,0-1-2 0,0 0 0 0,33-9 1 16,-33 19 0-16,0-19 4 0,0 0 2 0,33 0 4 15,-33 0 4-15,0 0 0 0,17-19-2 16,-1 10-1-16,1 0 0 0,-1-1 1 16,-16-8 7-16,17 8 8 0,-17 1-1 0,16-9-2 15,-16-1-12-15,0 19-3 0,17-28 3 0,-17 19-2 16,0 9-4-16,0-10-5 0,0 10-8 16,0-9-3-16,0 9-6 0,0 0 5 15,0 0-5-15,0 9 4 0,0-9 0 0,0 10-2 16,0-1 0-16,0 0-2 0,0 10 2 0,16-19 3 15,-16 19-3-15,0-19 0 0,17 18 5 16,-17-18-8-16,0 0-3 0,33 9-18 0,-33 1-25 16,0-10-14-16,0 0-19 0,33 0-15 15,-33 0-3-15,0 0 8 0</inkml:trace>
  <inkml:trace contextRef="#ctx0" brushRef="#br0" timeOffset="151835.04">25235 9162 34 0,'0'-18'33'0,"-17"18"-7"0,17-19-2 0,0 19-4 15,0 0-9-15,0 0-6 0,0 0-2 16,0 0-2-16,0 19-1 0,0-19 0 16,0 18 0-16,0-18 0 15,17 10 6-15,-17-1 0 0,0 0 1 0,16-9 0 16,-16 9-1-16,0-9 1 0,17 0 0 0,-17 0-3 16,0 0 2-16,16 0-4 0,-16 0 0 15,17 0 0-15,-17-9 0 0,16 0-2 16,-16 0 0-16,17-1 0 0,-17 10 0 15,33-18 2-15,-33-1-2 0,0 19 4 0,0-28 0 16,0 19 1-16,0 0-5 0,0-1 2 16,0 1-1-16,0 0 2 0,0 9-5 0,0-10 3 15,0 20-1 1,33-10-2-16,-33 9 2 0,0-9 2 16,0 9-1-16,0 1-1 0,17-1 0 0,-17 0 0 15,16 0 0-15,1-9 0 0,-17 19 0 16,16-19 0-16,-16 0-3 0,17 0 0 0,-17 19 3 15,16-19-3-15,-16 0-9 0,0 0-8 16,0 0-8-16,17-19-4 0,-17 19-5 0,0 0-11 16</inkml:trace>
  <inkml:trace contextRef="#ctx0" brushRef="#br0" timeOffset="152001.22">25400 8902 12 0,'0'0'10'16,"0"-19"6"-16,0 19 0 0,0 0-5 0,0 0-5 16,0 0-3-16,0 0-7 31,0 0-12-31,0 19-6 0</inkml:trace>
  <inkml:trace contextRef="#ctx0" brushRef="#br0" timeOffset="152534.01">25516 8930 34 0,'0'0'24'0,"0"0"-12"0,-17-10-7 16,17 10-1-16,0 0-1 0,0 10-1 0,0-10 0 15,0 9-1-15,17 0 1 0,-17 1 0 16,0-1 3-16,16 0-2 0,-16 0-1 0,0 10 1 16,17 0 0-16,-17-19 1 0,0 18 1 15,33-18 1-15,-33 10-3 0,0-1 4 0,0-9 6 16,0 9 2-16,0-9 4 0,16 10 2 0,-16-10 2 16,17 0-3-16,0 0-5 0,-17 0-8 15,16-10-3-15,1 1 0 0,16 9-1 0,-17-9 4 16,1-1 2-16,-1-8-2 0,1 18 0 15,-17-19 5-15,33 19 2 0,-33-28 13 0,0 19 4 16,0 0-1-16,16-10-6 0,-16 10-8 16,-16-1 0-16,16-8-5 0,0 18-3 0,0-19 0 15,0 19-2-15,0-18-2 0,-33 18-4 0,33-10 0 16,-17 10 1-16,1 0-5 16,16 10 4-16,-17-10 2 15,17 18-4-15,0-18 2 16,0 0 1-16,0 19-1 0,0-19-3 0,0 0 5 15,17 18-4-15,-17-18 4 0,16 10-2 0,1-1 1 16,16 0-3-16,-33-9 0 0,0 10 2 16,16 8 3-16,1-9-5 0,16 10 6 15,-16-19-4-15,-1 19 2 0,1-19-4 0,-1 18 2 16,1-8-2-16,-1-1-11 0,1 0-30 0,16 1-9 16,-33-1-13-16,0 0-9 0,16-9-8 15,-16 0-2-15</inkml:trace>
  <inkml:trace contextRef="#ctx0" brushRef="#br0" timeOffset="152933.29">26012 8697 19 0,'0'-9'16'15,"0"0"-1"-15,0 9-1 0,0 0-3 0,0 0-5 16,0 0-1-16,0 0 3 0,0 0-2 15,0 0 0-15,0 0 0 0,0 9 1 0,16 9 0 16,-16-8-2-16,0-1-1 0,17 10-1 0,-17-1 0 16,16-18-3-16,1 19 0 0,-17-1 7 15,17-18 5-15,-17 0 3 0,16 10-1 16,1-10-2-16,-1 9-5 0,-16-9 0 0,17 0-5 16,-1-9 3-16,1 9 2 0,16-10 1 0,-33 10 6 15,0 0 8-15,0-18 4 0,16 18-1 16,-16-19-3-16,0 19-7 0,0-28-4 0,0 19 6 15,0-10-3-15,0 1-1 0,0 9-6 0,0 9 1 16,0-19-3-16,0 19-3 0,0-19-4 16,0 19 4-16,0 19-1 15,17-19 0 1,-1 19 0-16,-16-19-1 0,17 9 0 16,0 0-4-16,-1 0 9 0,-16 1-5 0,17-1-4 15,-1 0-17-15,-16 1-36 0,17 8-13 16,-17-18-22-16,0 0-103 0</inkml:trace>
  <inkml:trace contextRef="#ctx0" brushRef="#br0" timeOffset="156381.91">27384 10092 75 0,'-16'-18'30'0,"-1"-10"-15"0,1 9 4 15,16 10 11-15,-17-10 4 0,1 10 2 16,16 9-5-16,0-19-11 0,0 19-10 0,0 0-5 15,-33 0-4-15,33 0 2 0,0 0 0 0,0 19 14 16,0-19-3-16,0 19 2 0,-17-1 9 16,17 1 5-16,0 9 15 0,0-10-1 0,0 1-2 15,0-10-8-15,0 19 3 0,0-9 7 0,17 9-1 16,-17-10-16-16,0 10-7 0,33-9-2 16,-33 9-4-16,0 0-5 0,0-10-2 0,0 10 3 15,16 0-6-15,-16 0-1 0,0-9 0 16,0 18-1-16,17-19-4 0,-17 10 2 0,0-9 0 15,0 18 2-15,0-18 3 0,0-1-8 16,-17 1 3-16,17 0 2 0,0 8 1 0,0-8 1 16,0-19-2-16,0 19-4 0,0-19 8 15,-16 9-13-15,16 0-27 0,0-9-30 0,0 0-21 16,0 0-18-16,0 0-22 0,-33-9-13 16,33 0 8-16</inkml:trace>
  <inkml:trace contextRef="#ctx0" brushRef="#br0" timeOffset="156930.28">27236 9971 51 0,'-17'-18'19'0,"0"-1"-8"0,17 10-4 0,-16-10 1 16,16 10 7-16,-17 0 6 0,17-1 1 15,0 10-6-15,0 0-6 0,-16-9-3 0,16 9-5 16,0 0-1-16,0 9 3 16,0-9 4-16,0 10-1 0,-17-1 2 0,17 0 0 15,-16 10 0-15,16-10-1 0,-17 10-1 0,1-1-3 16,16 10 2-16,-50-9 3 0,34 0 0 16,-1 18-3-16,-16-19-1 0,0 1 1 0,16 0-5 15,-16-1 1-15,17 1 0 0,-17 9-2 16,16-10 3-16,-16-18-1 0,17 19-2 0,16-19 4 15,-17 9-3-15,0 1 0 0,17-10 12 16,0 0 7-16,0 0 19 0,0 0 20 16,0 0 8-16,0 0-13 0,0 0-17 0,0-10-13 15,17 1-14-15,0-10-4 0,-1 19-2 0,1-18-2 16,-1-10 1-16,34 9 0 0,-50-9-2 16,33 0 2-16,-17 10 0 0,17-19-5 0,0 18 4 15,-16-9 2-15,16 9-4 0,17 1 0 0,-50-10 0 16,16 19 1-16,17-10 0 0,-16 10 0 15,-1-1 1-15,1 10 1 0,-1-9-3 16,1 9 0-16,0 0 2 0,-1 9-2 0,1 1-2 16,-17-1 5-16,33 10-3 0,-33-10 0 15,16 19 0-15,1-10-2 0,16-18 5 16,-17 19-3-16,17 0 5 0,-16-1-7 0,16-8 6 16,17 8-3-16,-34 1 2 0,17-19-6 15,-16 18-7-15,16-18-25 0,-17 19-39 0,1-19-35 16,-1 9-27-16,1-9-3 0</inkml:trace>
  <inkml:trace contextRef="#ctx0" brushRef="#br0" timeOffset="162258.54">27599 9265 57 0,'0'0'32'0,"0"-19"-17"0,0 19-7 0,0-19-1 16,0 10 6-16,0 9 4 0,0-9-6 16,0 9-7-16,0 0-1 0,17 0-3 15,-17 9 0-15,16 0 2 0,1 10-2 16,-17-19 0-16,16 19 0 0,1-1 0 0,0-9 0 16,-17 1 2-16,16 8-2 0,-16-8 0 15,0 8 0-15,17 1 0 0,-17-19 3 0,0 18 0 16,0-18-1-16,-17 19 3 0,17-19 4 15,0 0-2-15,0 0 5 0,0 0 2 0,0 0-2 16,0 0 3-16,-16 0 4 0,16 0 2 0,0 0-2 16,0-19-1-16,0 19-1 0,0-18 0 15,0 18-6-15,0-19-4 0,0 1 0 0,0 8-1 16,16-8-2-16,-16 8 3 0,0 1-5 16,17-9 3-16,-17 18-2 0,0-19-3 0,0 19 1 15,16 0-1-15,-16 0 1 0,17 0-1 16,-17 0 0-16,16 19 2 15,1-19-2-15,-17 18 0 0,16-18-2 16,-16 9 2-16,17 1 0 0,-17-1 0 16,0 0 0-16,16-9 0 0,-16 10 1 0,0-1-1 15,17-9-6-15,-17 9-30 0,0-9-21 16,0 19-21-16,0-19-5 0,0 0-73 0</inkml:trace>
  <inkml:trace contextRef="#ctx0" brushRef="#br0" timeOffset="162558.66">28029 9144 14 0,'0'0'15'0,"-16"0"-7"0,16 0-4 0,0 18 2 16,0-18 3-16,-17 10 2 0,17-1-4 16,0 0-3-16,0 0 0 0,0 1 0 15,0 8 3-15,0 1-1 0,0-19-1 0,0 19 1 16,17-19-2-16,-17 18 5 0,16-18 7 0,-16 0 2 15,17 0-1-15,-17 0-2 0,16 0-3 16,1 0 1-16,-17 0 4 0,16 0 10 0,-16-18 4 16,17 18 1-16,-17 0 0 0,0-19-7 0,0 19-6 15,0 0-2-15,0-19-3 0,0 10-5 16,0 0 2-16,-17-1-6 0,17 1-3 0,0 0 0 16,-16 0-2-16,-1 9 0 0,17-10 0 15,-16 10 0-15,-1 0-3 0,17 0-18 0,-16 0-12 16,-1 0-19-16,17 0-16 0,-16 0-10 15,16 0 1-15</inkml:trace>
  <inkml:trace contextRef="#ctx0" brushRef="#br0" timeOffset="162891.51">28277 8827 12 0,'17'0'3'16,"-17"0"-1"-16,0 0 1 0,0 10 5 0,0-1 9 16,0 10-7-16,0-1-3 0,16 1-1 15,-16-1 2-15,0 1 1 0,33 0-2 0,-33-1-1 16,0 10 1-16,0-9-2 0,0-1 3 16,0 10 2-16,0-18 1 0,0 8 1 0,0 10 2 15,0-28 6-15,0 19 3 0,0-19 5 16,0 0 11-16,0 0 18 0,0 0 14 0,0 0 15 15,0 0-4-15,0 0-11 0,0 0-24 0,0-19-12 16,0 19-8-16,0-19-10 0,0 1-3 16,0-1-7-16,0 1-7 0,0 8 0 0,17-27 1 15,-17 18-1-15,17 1-9 0,-17-1-16 0,16 10-35 16,-16-10-34-16,17 19-25 0,-17-18-15 16,0 18 8-16,16 0 21 0</inkml:trace>
  <inkml:trace contextRef="#ctx0" brushRef="#br0" timeOffset="168802.57">28790 8809 122 0,'0'-10'87'15,"0"10"-21"-15,0 0-28 0,0 0-19 0,0 0-8 16,0 0 5-16,0 10 2 0,0-10-3 16,17 9-6-16,-17 10-3 0,0-10 0 0,0 0 1 15,16 19-3-15,-16-28 2 0,17 19-3 0,-17-1 0 16,16-18 2-16,-16 10-1 0,17-1-1 0,-17 0 3 15,16-9 1-15,-16 10 1 0,17-10 15 16,-17 0 19-16,0 0 23 0,16 0 14 0,-16-10 14 16,17 1-12-16,-17 0-18 0,0-1-10 15,0 10-14-15,16-18-3 0,-16 18-5 0,0-19-2 16,0 1-2-16,0 8-6 0,0 1 3 0,0 0-6 16,0-1-1-16,0 10 1 0,0-9-13 0,0 9 1 15,0 0-11-15,0 0 3 16,0 0-1-16,0 9 1 0,33-9 3 0,-33 10 3 15,0-1-4-15,0 0 0 0,0 1 2 0,17 8-5 16,-17-18 6-16,16 19-3 0,1-19 0 16,-17 0-2-16,17 18-1 0,-17-18-33 0,16 0-35 15,1 0-29-15,-17 0-18 0,16 0-11 16,1 0-13-16,-1 0 6 0,1-18 15 0,-1 18 22 16,-16-19 24-16,33 19 24 0,-33-28 20 0,17 19 13 15,-17-10 10-15,16 1 5 0,-16 8 3 0,17-8 6 16,-17 18 11-16,17-19 14 0,-17 19 10 15,0-18 10-15,0 18-5 0,0-10-11 16,0 10-14-16,0 0-7 0,0 0-3 0,0 0-4 16,0 10 0-16,0-10 4 0,0 18-4 0,0-18-1 15,16 19 3-15,-16-19-1 0,0 18-2 0,0-8-2 16,0-1 2-16,17 0-2 0,-17-9 2 16,0 10-2-16,0-10-2 0,16 9 5 0,-16-9-1 15,0 0 0-15,0 0 10 0,17 0 4 16,-17-9 0-16,0 9 1 0,16-10-3 0,-16 1-5 15,17 0-10-15,-17-1 2 0,16 10-3 0,-16-18-2 16,33 18 0-16,-33-19 5 0,0 19-5 16,0-18 3-16,17 18-7 15,-17 0 6-15,16 0 1 16,-16 18-1-16,17-18-2 0,-17 19 0 16,17-19 0-16,-17 0 3 0,16 18-3 0,-16-18-4 15,0 10-27-15,17-10-29 0,-17 9-20 0,0-9-25 16,0 0-1-16,0 0 11 0</inkml:trace>
  <inkml:trace contextRef="#ctx0" brushRef="#br0" timeOffset="169236.07">29567 8586 13 0,'17'9'30'0,"-1"0"-4"16,17 0-9-16,-33 1-4 0,0 8 1 0,0-18 6 16,0 19 1-16,17-19 2 0,-17 19-9 0,0-10-5 15,0 0-3-15,0 0-2 0,0 1 0 16,0-1-6-16,0 0 2 0,0 1 1 16,16 8-1-16,-16-18-2 15,17 0 4-15,-1-18-2 16,-16 8-2-16,0 1 2 0,17 0 2 0,-17-1 2 15,17 1 7-15,-17 0 14 0,0 0 16 16,0-10 10-16,0 19 19 0,16 0 11 0,-16-19 0 16,0 19-24-16,0 0-24 0,0 0-16 0,0 0-9 15,0 0-4-15,0 19 8 0,0-19-3 16,17 19 13-16,-17-19 4 0,0 18-2 0,16 1-2 16,1-1 22-16,-1 10-13 0,1-9-13 0,-1-1-6 15,17 1-12-15,-16 0 5 0,16-1-3 16,-16 10-2-16,16-9 1 0,-17-19 2 0,1 18-3 15,-1-18-2-15,1 10-9 0,-1-1-16 0,1-9-19 16,-17 0-11-16,16 0-3 0,-16-9-4 0,0 9 2 16,0-10-23-16,0 10-9 0,0-18-5 15,0-1 8-15,0 1 9 0,0-1 13 0</inkml:trace>
  <inkml:trace contextRef="#ctx0" brushRef="#br0" timeOffset="170117.86">27583 8493 47 0,'0'0'35'0,"0"0"-10"0,0 0-9 15,0 0-7-15,0 0-3 0,0 9 5 0,16-9 3 16,-16 0 1-16,0 18-2 0,0-18-3 15,0 19 0-15,17-19 2 0,-17 19 0 0,0-19-2 16,0 9-2-16,16-9-2 0,-16 9-2 0,0 1 1 16,0-10 0-16,0 9 4 0,0-9 13 15,0 0 24-15,0 0 30 0,0 0 30 0,0 0 27 16,0-9-14-16,0 9-42 0,0-10-34 16,0 1-18-16,0 0 4 0,0 9-9 0,17-19-8 15,-17 0-2-15,0 19-1 0,0-18-8 0,16 9 0 16,-16-1-3-16,0 10 0 0,17-9-1 15,-17 9 1-15,0 0 0 0,17 0 7 0,-17 0 0 16,16 9-9-16,1-9 4 0,-17 10 2 16,16-1 2-16,-16 9-9 0,17-18 3 0,-17 0 9 15,16 19-7-15,-16-19-5 0,17 0 7 16,-17 0 1-16,0 0 0 0,0 0-1 16,0 0 3-16,0 0-5 0,0 0 2 15,16-19-6-15,-16 19 4 0,0-18-2 0,0 9 5 16,0-1-3-16,17 1-3 0,-17 0 3 15,0-1-3-15,0 10-1 0,0-9 1 0,16 9-3 16,-16-9-13-16,0 9-20 0,0 0-4 16,17 9-12-16,-17-9-8 0,16 0 11 0,-16 9 6 15,17-9 4-15,0 10-3 0,-1-10-5 0,-16 0 15 16,17 0 9-16,-1 0 13 0,1 0 5 16,-17 0 5-16,16 0 3 0,-16-10 0 0,17 10 3 15,-17 0-2-15,0-9 4 0,0 0 6 16,0 9 6-16,0 0 6 0,0-19 0 0,0 19-7 15,0 0-4-15,0 0-6 0,-17 0-1 0,17 0-4 16,0 0-7-16,0 0-16 0,0 0-18 16,17 0-23-16,-17 0-32 0,0 0-11 15,16 0 7-15,-16 0-55 0</inkml:trace>
  <inkml:trace contextRef="#ctx0" brushRef="#br0" timeOffset="170319.52">28244 8362 109 0,'0'-9'72'0,"0"9"-13"0,0-9-8 0,-16-1 5 0,16 10-8 16,0 0-18-16,0 0-16 0,0 0-6 16,0 0-5-16,0 10-3 0,0-1 4 0,0 0-4 15,0 10 2-15,16-1-2 0,-16 1 0 16,0 0 3-16,0-10-3 0,17 10 0 0,-17-10 2 16,16 10-2-16,-16 8 0 0,0-8 0 0,0-19 0 15,17 19 3-15,-17-10-3 0,0 10-3 16,0-10-8-16,-17 0-15 0,17 0-17 0,-16-9-17 15,16 10-19-15,-17-10-11 0</inkml:trace>
  <inkml:trace contextRef="#ctx0" brushRef="#br0" timeOffset="170750.68">28558 7916 91 0,'0'0'57'16,"0"-19"-20"-16,0 19-7 0,0-9-5 15,0 9-8-15,0 0-5 0,0 9-5 0,-33 10 0 16,33-1 1-16,0 1 3 0,-16 0 1 0,16 9-1 15,-17 9-6-15,17 0 2 0,-16-9 6 16,16 28-6-16,-17-19-2 0,1 9-3 0,16 10 2 16,-17-19-2-16,1 28-4 0,-1-27-6 15,17 18-30-15,-16-10-30 0,-1 1-13 0,17-10 2 16</inkml:trace>
  <inkml:trace contextRef="#ctx0" brushRef="#br0" timeOffset="173335.9">19265 16604 27 0,'0'0'39'16,"17"-10"-6"-16,-17 10-12 0,0 0-8 0,-17 0-8 15,17 0 1-15,0 0 6 0,0-9 5 16,0 9 8-16,0 0 1 0,0 0-1 0,0 0 2 15,0 0 0-15,0 0 8 0,0 9-1 0,0-9-3 16,0 0 6-16,17 10-5 0,-17-10 8 0,0 9-9 16,0 0 3-16,0 1-2 0,0-1-3 15,0 19 7-15,0-19-3 0,0 19-18 0,0 0-3 16,0 0 6-16,0 0 8 0,0 0-3 16,0-1-8-16,0 1-8 0,0 0 0 0,0 0-7 15,0 0 0-15,0 0 8 0,0 0-6 0,0-9-2 16,0-1 0-16,0 1-2 0,0-1 0 15,0 1-3-15,0-10-28 0,0 10-29 0,0-19-27 16,0 9-34-16,0-9-11 0,0 9 4 16,0-9 20-16</inkml:trace>
  <inkml:trace contextRef="#ctx0" brushRef="#br0" timeOffset="174084.13">21696 16566 201 0,'-17'-9'133'0,"17"9"-55"0,-16-9-37 15,16 9-23-15,-17 0-7 0,1 0-6 0,-1 0-5 16,17 9 1-16,-16 0 37 0,16 1 59 16,-17 8-35-16,17 1-32 0,-16 0-14 15,16 18-8-15,0-28-4 0,0 19 12 0,0 0-10 16,0 0-4-16,0 0 4 0,0 0-6 0,0-1 0 16,0 1 4-16,0-9-8 0,0 9 5 15,0-10 1-15,0 1-2 0,16 0 0 0,-16-1 1 16,0-8-16-16,0-1-29 0,0 0-18 0,0 1-11 15,0-1-15-15,0-9-24 0,0 0 1 0,-16 0 13 16,16 0 18-16</inkml:trace>
  <inkml:trace contextRef="#ctx0" brushRef="#br0" timeOffset="174830.97">24507 16771 71 0,'0'0'90'15,"0"0"-19"-15,0 0-32 0,0 0-20 16,0-9-11-16,0 9-3 0,0 9-5 0,0-9 2 16,0 9 0-16,0 1 11 0,0-1 18 0,0 0 7 15,0 10-4-15,0-1-12 0,0 1-10 16,-33 0-2-16,33 9-1 0,0-10 26 0,0 10-9 16,0 0-12-16,0-9-4 0,0 9-5 15,0-10-3-15,0 1-2 0,0 9 0 0,0-10 1 16,0 1 2-16,0-1-3 0,33 1-12 0,-33-10-13 15,0 10-16-15,0-10-23 0,0 1-14 16,0-1-13-16,0-9 4 0,0 9 9 0</inkml:trace>
  <inkml:trace contextRef="#ctx0" brushRef="#br0" timeOffset="175197.59">26475 16473 162 0,'0'0'149'15,"0"-9"-71"-15,0 0-44 0,0 9-33 0,16 0-1 16,-16 9-2-16,0 0-1 0,0 1 3 16,17 8 0-16,-17 1 1 0,0 9 4 0,0 0 4 15,16 0 19-15,-16 0 13 0,0 9-6 0,0-9-14 16,0 0-7-16,0-1-12 0,0 11 1 0,0-10-1 16,17-1-2-16,-17 1 0 0,0 0 0 15,0-9-13-15,0-1-27 0,-17 1-23 16,17 0-14-16,0-10-10 0,0 0 1 0,-16 1 6 15,16-10-50-15</inkml:trace>
  <inkml:trace contextRef="#ctx0" brushRef="#br0" timeOffset="178164.15">18802 12204 7 0,'0'0'8'16,"0"0"2"-16,0-9 1 0,0 9-2 0,0 0-1 15,0 0-1-15,0-10 0 0,0 10 0 0,33 0-2 16,-33-9 1-16,0 9 1 0,0-9-2 15,0 9 1-15,0 0-1 0,17-10-1 0,-17 10 0 16,16 0 0-16,-16 0 0 0,0-9 1 16,0 9-1-16,17 0 4 0,-17-9-3 0,0 9 2 15,16 0-3-15,-16-10-2 16,17 10-2-16,-17 0 1 0,16 0 0 0,1 0-1 16,16 0 0-16,-33-18 0 0,33 18 1 15,0 0 0-15,-33 0-1 0,33 0 0 16,0 0 0-16,0 0 2 0,17 0-2 0,-17 0-2 15,-17-19 2-15,18 19 0 0,15 0 2 16,-16 0-4-16,17-9 3 0,-17 9-1 0,-17 0 2 16,1 0-2-16,16 0-2 0,-16 0 4 15,-1 0-2-15,1 0 0 0,-1 0 0 0,1 0 0 16,-17 0 3-16,0 0 3 0,0 0 1 16,0 0-3-16,0 0 2 0,0 0 0 15,0 0-2-15,0 0 3 0,0 0-3 0,0 0 1 16,0 0-1-16,0 9-4 15,0-9 4-15,0 0-2 0,0 0-1 16,0 19-1 0,-17-19 2-16,17 0-2 0,0 18-2 15,0-18 4-15,0 10-2 0,0-1 0 16,0 0 0-16,-16 10 0 0,16-10 0 0,0 10 0 16,0 9 0-16,0-10 0 0,0-8 0 0,0 8 2 15,0 1-2-15,0 0 3 0,0-1-1 16,0 19 2-16,0-27-1 0,0 18-1 15,0-1 0-15,0 11 4 0,0-20 0 0,0 1-1 16,16 18-1-16,-16-9 3 0,0 9-3 0,0-9-2 16,0 9-2-16,0 1 0 0,0-11 3 15,17 11 1-15,-17 17 1 0,0-27-3 0,0 19 2 16,33-1-2-16,-33 1-2 0,0 9 0 0,0-10 0 16,0 1 3-16,0-1-2 0,0 10-1 15,0-9 0-15,33-1 2 0,-33-9 11 0,0 19-7 16,0-19-1-16,0 10 1 0,0-10 0 0,0 9 3 15,0-8 0-15,0-1-6 0,16 9 3 16,-16-8-2-16,0 8-1 0,0 1-1 0,17-1 1 16,-17-9 3-16,0 10-1 0,0 9-2 15,0-19-3-15,0 9 0 0,-17 10 0 0,17-9 4 16,0 9-3-16,0-19 2 0,0 9 7 0,0 10 0 16,0-9 1-16,0-1 6 0,0 1 3 15,0-10-3-15,0 9-4 0,0 1-5 0,0-10-1 16,0 0 7-16,0 10 14 0,0-10-2 0,0 0-10 15,0 0-9-15,0 1 3 0,0-1-6 0,0-9 6 16,0 9-4-16,0-9 2 0,0 9-3 16,0-9-1-16,0 0-2 0,0 18 2 0,-16-27-1 15,16 9-3-15,0 0 0 0,0-10 2 16,0 10-2-16,0 0 5 0,0 0-2 0,-33-9 2 16,33 9-1-16,0-10-1 0,0 10-3 0,0-9 4 15,0-1 0-15,0 1 0 0,-33-1-2 0,33 1 0 16,0-10 5-16,0 10-1 0,0 0 1 15,0-10-9-15,0 0 0 0,0 0 2 0,0 1 2 16,0-1 0-16,-17 0-4 0,17 1 2 0,0-1 0 16,0 0 0-16,0 1 0 15,0-1 0-15,0 0 4 16,0 0-7-16,-16-9 3 0,16 10 0 0,0-1 0 16,0-9 2-16,0 9 0 0,0-9-5 0,0 10-1 15,0-1 5-15,0-9 1 16,0 0 0-1,0 0-1-15,0 0 1 0,0 0 3 16,0 0-3-16,0 0 0 0,0 0 1 0,0-9 2 16,0 9-7-16,0 0 10 0,0-10 6 15,0 10 5-15,0-9 5 0,0 9 4 0,0 0-1 16,0 0 5-16,0-9-10 0,0 9-1 0,0 0-13 16,0 0-4-16,0 0 5 0,0 0-3 0,-17 0-1 15,17 0-4-15,-16 0 2 0,-1 0 3 0,0 0-5 16,17 0 4-16,-16 9 7 0,-1-9-9 15,1 0 0-15,-17 9-7 0,33-9 4 0,-50 10 0 16,17-10 0-16,0 9 2 0,17-9-1 0,-18 9 2 16,18 1 7-16,-17-1 6 0,-17 0-2 0,17 0 7 15,0 1-6-15,17-1 1 0,-1 0-5 16,-16 1-8-16,0-1 7 0,33 0 3 0,-33 1-2 16,16 8 6-16,1-18-11 0,-1 10 11 15,1-10-7-15,-1 9-5 0,17 0-3 0,-16 0 3 16,-1-9-9-16,17 10 7 0,0-10 3 0,0 9-2 15,0-9-3-15,-33 9 1 0,33-9 0 0,0 0 19 16,0 10 3-16,0-10 2 0,0 0 6 16,0 0 2-16,0 0 11 0,0 0-2 0,0 0 7 15,0 0 3-15,0 0-7 0,0 0-1 0,0 0-8 16,0 0-2-16,0 0-6 0,0 0-1 0,0 0 1 16,0 0-14-16,0 0 1 0,0 0 3 15,0 0-14-15,0-10 2 0,0 10-1 0,0-9-8 16,0 9-1-16,0 0 5 0,0-9-4 15,0-1-1-15,0 10-9 16,0-9 4-16,0 0-16 0,0-10-35 0,0 19-32 16,0-18-9-16,0-1-24 0,0 10-8 0,0-10-8 15,33 0-8-15,-33-8 3 0,0-1 6 0,0 0 139 16,17-9-180-16,-1-1 49 0,1 1 31 16,-1-9 22-16,1-10 14 0,-1 0 10 0,1-9 9 15,-17-9 7-15</inkml:trace>
  <inkml:trace contextRef="#ctx0" brushRef="#br0" timeOffset="179259.98">18620 12009 7 0,'0'18'2'0,"0"-9"1"15,0 1 0-15,0-1 3 0,0 10 3 16,0-10 4-16,0 0-2 0,0 10-1 0,0-19-2 16,0 18 2-16,0-18-2 0,0 10 1 15,17-1 2-15,-17 0 0 0,0-9 3 0,0 19 0 16,-17-10-3-16,17 1 1 0,0-1 1 15,0 19 0-15,0-10 0 0,0-8-1 0,0 8 0 16,-33 1-2-16,33 0 1 0,0-1-3 0,0 1 8 16,0 9 3-16,0-10-7 0,0 10-3 15,0 0 8-15,0 9-3 0,0-18-5 16,0 9-1-16,0 0 4 0,0 18-3 0,33-18 4 16,-33 9 2-16,0 1-1 0,0-1-2 0,17 0-5 15,-17 9-1-15,16 1 2 0,-16 9 1 0,0-10 0 16,0 10 8-16,0 0 0 0,0-10 12 15,0 10 8-15,0 0-13 0,0-9 3 16,0 8 0-16,-16-8 2 0,16 9 18 0,0-10-15 16,0 10-10-16,0-19-6 0,-17 10 8 0,17-10 17 15,0 9 0-15,0 10-4 0,0-28-6 0,0 19-4 16,0-1 3-16,0 1-11 0,0-1 8 16,0 1 6-16,0-1 1 0,0 10-9 0,0-19 0 15,0 10-5-15,0 9-8 0,0-1 3 16,0 1 17-16,0 9 9 0,0-9 15 0,0 0 14 15,0 9-3-15,0-9-2 0,0 0-9 0,0-1 0 16,0 11-15-16,0-29-2 0,0 19-9 0,0-10 1 16,0 1-8-16,0 8 8 0,0-8-1 0,17-1 8 15,-17 1-6-15,0-1-2 0,0 10 2 16,0-19-32-16,16 10 0 0,-16-1 0 0,0-8 0 16,0 8 0-16,0-9 0 0,17 1 0 0,-17-1 0 15,0 0 0-15,0 0 0 0,0 0 0 16,0-9 0-16,-17 9 0 0,17 1 0 0,0 8 0 15,0-18 0-15,-16 0 0 0,16 9 0 0,0-9 0 16,-17 9 0-16,17-9 0 0,0 0 0 16,0 0 0-16,0-9 0 0,-33-1 0 0,33 10 0 15,0-9 0-15,0-1 0 0,0 1 0 0,0-10 0 16,0 10 0-16,0-10 0 0,0 10 0 16,0-10 0-16,0 10 0 0,-33-10 0 0,33 0 0 15,0 10 0-15,0-10 0 0,0 1 0 0,0 8 0 16,0-9 0-16,0 1 0 0,0-1 0 0,0 0 0 15,0 1 0-15,0-1 0 0,0-18-32 32,0-1-110-32,0-8-19 15,0-1-24-15,33-9-46 0,-33 0-12 16,33-9 2-16,-16 0 19 0,-1-10 36 0,17-8 38 16,0 8 37-16</inkml:trace>
  <inkml:trace contextRef="#ctx0" brushRef="#br0" timeOffset="180260.16">21993 11423 102 0,'0'0'82'0,"0"0"-22"16,0 0-28-16,0 0-14 0,0 0 7 15,0 9 32-15,0-9 35 0,0 0 6 0,0 0-5 16,0 0-21-16,0 0-25 0,0 0-12 0,0 0-4 16,0 0-5-16,0 0 3 0,0 0-4 15,0 0-8-15,0 0-5 0,0 0-2 0,0 0-4 16,0 9 7-16,0-9-6 0,0 0 2 0,0 9-6 16,0-9 0-16,0 0 3 0,0 0-4 15,0 0-1-15,0 0 14 0,0 10 0 0,0-10-4 16,0 0-6-16,0 0 1 0,0 0-8 0,0 0 6 15,0 0-3 1,0 0 2-16,0 0-6 0,0 0-6 16,0 0-29-1,0 0-31-15,0 0-21 0,0 0-26 0,0-10-24 16,0 10-26-16,0 0 8 0,0-9 24 0</inkml:trace>
  <inkml:trace contextRef="#ctx0" brushRef="#br0" timeOffset="181975.95">19166 12734 9 0,'0'0'14'0,"0"-18"0"0,0 18-4 16,0 0-2-16,0 0-2 0,0 0-2 0,0 0-1 16,0 0 0-16,0 0-1 0,0 0-1 15,0 0 0 1,0 0 1 0,0 0-1-16,0 0 0 0,0 0 1 15,0 0 0-15,0 0 1 0,0 0-2 0,0 0 1 16,0 0 1-16,0 0-1 0,0 0 0 15,0 0-1-15,0 0 0 16,0 0 1-16,0 18 0 0,0-18-1 16,0 0 0-1,0 0 1 1,0 0-1 0,-17 0 1-16,17 9-2 78,0-9 1-78,0 0-3 31,0 0 3-15,0 0 0-1,0 0 0 32,0 10-1-16,-16-10 0-15,16 0 1-16,0 0 1 16,0 0-1-1,0 0 1-15,0 0 1 0,0 0 0 0,0 0 0 16,0 0 0-16,0 0-1 15,0 0 0-15,0 0 0 0,0 0 0 16,-17 0-2-16,17 0 2 16,0 0-1-1,0 9-1 17,0-9 1-32,-16 0-1 15,16 0-2 16,0 0-1-15,0 0-5-16,-17 0-9 0,17 0-4 0,0 0-4 16,0 0-33-16</inkml:trace>
  <inkml:trace contextRef="#ctx0" brushRef="#br0" timeOffset="182675.21">21745 12474 3 0,'0'0'2'0,"0"0"0"16,0 0 0-16,0 0 1 0,0 0-1 0,0 0 2 15,0 0 1-15,0 0-1 0,0 0 1 16,0 0 1-16,0 0-1 0,0 0 0 0,0 0-1 15,0 0 0-15,0 0-1 0,0 0 0 16,0 0 0-16,0 0 0 0,0 0 0 0,0 0 2 16,0 0-1-16,0 0 0 0,0 0 1 0,0 0 0 15,0 0 0-15,0 0-2 0,0 0 0 16,0 0-1-16,0 0 1 0,0 0-2 16,0 0 1-16,0 0-1 0,0 0 0 0,0 0-3 15,0 0-10 1,0 0-7-16,0 0-11 0</inkml:trace>
  <inkml:trace contextRef="#ctx0" brushRef="#br0" timeOffset="183173.17">22423 12250 17 0,'0'0'21'0,"0"0"-2"0,0 0-3 16,0 0-5-16,0 0-2 0,0 0 1 15,0 0 0-15,0 0 5 0,0 0 3 0,0 0 2 16,0 0 1-16,17 0 0 0,-17 10 1 0,0-1-3 16,0 0 2-16,17 1-2 0,-17-1-1 15,0 10 1-15,16-10 1 0,-16 0 3 0,17 10-4 16,-17-19 3-16,0 18 4 0,16-18-6 16,-16 10 1-16,0-1 3 0,17-9 4 0,-17 9 14 15,0-9 8-15,0 0 11 0,16 0 0 0,-16 0-11 16,17-9-11-16,-1 9-11 0,17-9-11 15,-33-1-2-15,0-8-7 0,33-1 0 0,-16 1-4 16,-1-1 2-16,1 0-2 0,0-9-1 0,-1 10-6 16,1-1 6-16,-1 1 0 0,1-1-3 15,-17 10 0-15,16-10 0 0,17 10 0 0,-33-1-2 16,0 10-2-16,0 0-2 0,0-18-10 0,0 18-34 16,33 0-18-16,-33 0-13 0,0 0-4 15,0 0-8-15,0 0-9 0,17 0-1 0,-17 18 7 16,0-18 10-16,16 0-47 0</inkml:trace>
  <inkml:trace contextRef="#ctx0" brushRef="#br0" timeOffset="184192.16">24937 12334 11 0,'0'0'10'0,"0"0"4"0,0 0 0 0,0 0-2 16,0 0-3-16,0 0-2 0,0 0 1 0,0 0 4 15,0 19 4-15,0-19-1 0,0 0 0 16,0 0-3-16,0 18 3 0,0-18-1 0,0 10 5 16,0-1 2-16,0 0 2 0,0 1-8 0,0 8 3 15,33-9-2-15,-33 1 4 0,0 18 3 16,0-28 0-16,0 18 0 0,0-18 4 0,0 10 4 16,0-1 22-16,0-9 35 0,17 0-4 15,-17 9-38-15,0-9-14 0,0 0 16 0,16 0 41 16,-16-9 4-16,17 9-40 0,-1-9-31 15,-16-1-8-15,17-8-3 0,-1 18-11 0,1-28 0 16,-1 18 0-16,1-8 0 0,16-1 3 0,0 1 1 16,-33-10-4-16,17 9 0 0,-1 1-3 0,1-1 1 15,-1 0 5-15,1 1-3 0,-17 8 0 16,16-8 0-16,-16 18-4 0,17-19 7 0,-17 10-12 16,16 9 5-16,-16-9-32 0,0 9-29 15,0 0-24-15,0 0-12 0,17 0-1 0,-17 0 5 16,0 0-6-16,33 0 2 0,-33 9 7 15,0-9 9-15,0 0 8 0,0 0-38 0</inkml:trace>
  <inkml:trace contextRef="#ctx0" brushRef="#br0" timeOffset="186420.42">27599 12316 6 0,'0'0'9'0,"0"0"7"0,0-10 1 0,0 10-1 15,0 0-1-15,0 0 0 0,0 0-4 16,0 0-2-16,0 0-2 0,0 0-3 16,0 0-1-16,0 0 1 0,0 0 1 0,0 0-1 15,0 0 2-15,0 0 4 0,17 10 0 0,-17-10 42 16,0 9-8-16,0-9-14 0,0 9-15 15,16-9-9-15,-16 19 9 0,0-19 17 0,0 18-2 16,17-18-10-16,-17 10-11 0,0-1-4 0,16 10 9 16,-16-10 9-16,0 9 3 0,17-8-13 15,-17 18-6-15,17-28 8 0,-17 18 26 0,0-18 14 16,16 10-1-16,-16-1-24 0,0-9-11 16,17 0 14-16,-17 9 40 0,0-9 32 0,16 0 5 15,-16 0-8-15,0 0-31 0,17-9-23 0,-1 0-22 16,-16-1-9-16,17-8-7 0,-1 18 6 15,1-28 6-15,-1 9-1 0,1 1-17 0,-1-1 0 16,1 0 4-16,0 1-8 0,16-19 3 16,-17 9-5-16,1 0 5 0,16 0-1 0,-17 0-4 15,17 9 0-15,-16-9-7 0,-1 10-21 0,18 8-40 16,-18-8-27-16,17 18-9 0,-16-19-9 16,-1 19-4-16,17-9-12 0,-16 9-12 0,-1 0 2 15,17 0 12-15,0 9 17 0,-33-9 21 16</inkml:trace>
  <inkml:trace contextRef="#ctx0" brushRef="#br0" timeOffset="187170.01">28112 12539 6 0,'0'9'5'0,"0"-9"-2"0,0 0 2 0,0 0 2 16,0 9 0-16,0-9 0 0,-17 0-3 0,17 0-2 15,0 10-1-15,0-10 0 0,0 0 0 0,0 9-1 16,0-9-3 31,0 0 0-31,0 0-2-16,0 0 0 0,0 0 0 0,0 0-1 15,0 0 1-15,0-9-6 0,0 9 6 16</inkml:trace>
  <inkml:trace contextRef="#ctx0" brushRef="#br0" timeOffset="188019.97">27434 12520 5 0,'-17'0'1'16,"17"0"-2"-16,0 0 2 0,0 0-2 0,0 0 0 16,0 0-2-1</inkml:trace>
  <inkml:trace contextRef="#ctx0" brushRef="#br0" timeOffset="194547.14">27632 12250 5 0,'0'-18'8'0,"0"18"7"0,0 0-1 15,0 0-5-15,0 0-3 0,0 0-1 16,0 0 0-16,0 0 0 0,0-19-2 16,0 19-1-16,0 0 0 0,0-9 0 0,0 9-1 15,0-9-1-15,0 9 3 0,0 0 1 16,0 0-1-16,0-10-3 16,0 10 1-16,0 0 0 0,-16 0 1 0,16 0-1 15,0-9-1-15,-17 9 2 16,17-9-2-1,0 9 1-15,-16 0 1 16,16-10-2-16,-17 10 2 16,17-9-2-16,-16 9 0 0,16-9 1 15,-17 9-1-15,17-10 1 16,-16 10-1-16,16 0 0 0,0-18 1 16,-33 18 2-1,33 0-3-15,-17 0 1 0,17 0 1 0,-16-19-2 16,-1 19 3-16,17-9-2 0,-17 9-3 0,17-9 4 15,-16 9-1-15,-1 0 0 0,1-10-1 16,-1 10 0-16,1 0 0 16,16-9 0-16,-17 9 0 0,1 0 0 15,16 0 0-15,-33 0 0 0,16 0 0 16,1 0 0-16,-1 0 0 16,0 0 0-16,1 0 0 15,-1 0 0-15,17 9 0 0,-16-9 0 0,-1 0 0 16,17 10 0-16,-16-1 0 0,-1-9 0 0,17 9 1 15,-16-9-1-15,16 19-2 0,0-19 2 0,-33 0 0 16,16 18 0-16,1-18 0 0,16 10 0 16,-17-10 2-16,0 9-2 0,17 0 0 15,-16 1 0-15,-1-1 0 0,17 0 0 0,-16 1-2 16,-1-1 3-16,17 0-1 0,-16 10 0 16,-1-19 0-16,1 18 1 0,16-18-1 0,0 19 0 15,-33-10 0-15,16 1 0 0,17-1 0 0,-16 0 0 16,16 1 0-16,-17-1 0 0,1 0 0 15,16 10 0-15,-17-19 0 0,17 18 0 16,-17-18 0-16,17 10 0 0,0-1 0 0,-16 0 0 16,16 10 0-16,0-10 0 0,0 0 0 0,-17 1 0 15,17-1 0-15,0 10 0 0,0-1 0 16,0-18 0-16,0 10 1 0,0 8-1 0,0-9 0 16,0 1 0-16,0 8 1 0,0-8-1 0,17-1 0 15,-17 10 1-15,0-1 2 0,0-18-3 0,16 9 2 16,-16 1-2-16,0 8 0 0,17-8 3 15,-17-1-2-15,0 0-1 0,17 1 2 16,-17-1 0-16,0 10-2 0,16-1 4 0,-16-18-3 16,17 9 1-16,-17 1-1 0,16-1 1 0,-16 0 2 15,17 1-4-15,-17-1 3 0,33 0-3 0,-33 1 0 16,0-1 1-16,16 9 0 0,-16-18 1 16,17 19 0-16,-1-19-1 0,1 9 1 0,-1-9-2 15,-16 10 2-15,17-1-1 0,-1-9-1 16,1 9 0-16,16-9 0 0,-16 10 0 0,16-1 1 15,-33-9 1-15,16 0-2 0,17 9 0 16,-16-9 0-16,-1 0 0 0,1 9 0 0,-1-9 0 16,18 0 0-16,-18 0 0 0,1 0 1 0,16 0-1 15,-33 0-2-15,16 0 3 0,1 0-1 16,-1 0 0-16,1 0 1 0,-1 0-1 0,17-9 0 16,-16 9 0-16,0 0 1 0,-1-9 0 0,1 9 1 15,16 0-2-15,-33-9 0 0,16 9 1 16,1-10-1-16,-1 10 0 0,1-9 0 15,-1 0 2-15,17 9 1 0,-16-10-3 0,-1 1 0 16,1 9 0-16,0-19 0 0,-1 19 1 0,1-18-1 16,-1 9 0-16,-16-1 2 0,17 1-2 0,-1 0 0 15,1 9 2-15,-17-10-2 0,16 1 2 16,1 0 0-16,-17-1-2 0,16 1 1 0,-16 9 1 16,17-18-1-16,-17 18 2 0,16-19 1 15,-16 10-2-15,0-1-2 0,17-8 4 0,-17 8-2 16,0 1 0-16,17 0 2 0,-17-10-2 0,0 19-2 15,0-18 2-15,0-1 0 0,0 10-2 16,0-10 4-16,0 10-1 0,0-10-3 0,0 10 2 16,0-10-2-16,0 19 0 0,0-18 1 15,0-1-1-15,0 0 0 0,0 10 0 0,0-9 0 16,0 8 0-16,0-8 0 0,0 8 2 0,-17-8-5 16,17 18 3-16,0-28 0 0,0 19 1 0,-17-10-1 15,17 10 0-15,0-10 0 0,0 10 2 16,-16-1-2-16,16-8 0 0,0 18 0 15,-17-19 0-15,17 10 2 0,-16 0-2 0,16-1 0 16,-17 1 0-16,17 0 0 0,-16-1 0 0,-1 1 1 16,17 0-1-16,-16 9 0 15,16-10 0-15,-17 10 0 0,17 0 0 0,-16 0 0 16,-1 0 0-16,17-18 0 0,-16 18 0 0,-1 0 1 16,17 0-1-16,-17 0 0 0,1 0-2 15,-1 0 2-15,1 0 0 16,-1 0 0-16,1 0 1 0,-1 0-1 15,1 0-3-15,-1 0 3 16,1 0-2-16,16 0 0 16,0 0 0-16,-33 0 2 0,33 0-2 0,-17 0 2 15,17 0-5-15,-16 0 2 16,16 0 1-16,-17 18-3 0,17-18-2 0,0 0 1 16,-17 0-2-16,17 0-2 0,0 0-2 0,-16 0-2 15,16 10-3-15,0-10-1 0,0 0-2 16,-17 0-7-16,17 9-2 0</inkml:trace>
  <inkml:trace contextRef="#ctx0" brushRef="#br0" timeOffset="195546.19">27153 12529 22 0,'0'0'13'0,"0"0"-1"0,0 0-4 16,0 0-4-16,0 0-3 16,0 0 0-16,0 0 0 0,0 10-3 15,0-10-2-15,0 0-5 0,0 0-5 0,0 0-14 16</inkml:trace>
  <inkml:trace contextRef="#ctx0" brushRef="#br0" timeOffset="196744.57">27302 12622 6 0,'16'0'3'16,"-16"0"2"-16,0 0 1 0,0 0-2 0,0 0-1 15,0 0-1-15,0 0 0 0,0 0 8 0,0 0-2 16,0 0-6-16,0 0 0 0,0 0 0 15,0 10-2 1,0-10-2-16,0 0-1 16,0 0-3-16,0 0-1 0,0 0 0 0,0 0-1 15,0 0-7-15,0 0 9 0</inkml:trace>
  <inkml:trace contextRef="#ctx0" brushRef="#br0" timeOffset="197761.03">27302 12632 5 0,'0'0'3'0,"0"0"1"0,0 0-1 15,0 0-1-15,0 0-1 0,0 0 0 0,0 0 0 16,0 0 0-16,0 0 0 62,0 0 0-46,0 0 1-16,0 0 0 0,0 9-1 16,0-9 0-16,0 0 1 15,0 0 0-15,0 0 0 47,0 0 0-47,0 0-1 16,0 0 0-16,0 0 1 125,0 9-2-125,0-9 2 15,0 0-1-15,0 0 0 0,0 0 1 16,0 0-1 15,0 0 0 16,0 0 0-31,0 0 1-1,0 0-1 17,0 0 0-17,0 0 0-15,0 0 0 0,0 0 1 16,0 0 0-16,0 0 0 15,0 0-1-15,0 0 0 47,0 10-1-15,0-10 0 14,0 9 0-14,0-9-2-1,0 0 0-31,0 0-5 0,0 0-4 0,0 0-4 16</inkml:trace>
  <inkml:trace contextRef="#ctx0" brushRef="#br0" timeOffset="203938.49">21134 12595 2 0,'0'0'1'0,"0"0"2"0,0 0-1 0,0 0-1 16,0 0 2-16,0 0 0 0,0 0-1 16,0 0 1-16,0 0 1 0,0 0 0 0,0 0 1 15,0 0 0-15,0 0-1 0,0 0 0 0,0 0-1 16,0 0-1-16,0 0 0 0,0 0-1 15,0 0 1-15,0 0-1 0,0 0 0 16,0 0 1-16,0 0 1 16,0 0-2-1,0 0 1-15,0 0 0 16,0 0 0-16,0 0-4 31,0 0-2-31,0 0-4 16,0 0-2-16,0 0-4 0,0 0-13 15</inkml:trace>
  <inkml:trace contextRef="#ctx0" brushRef="#br0" timeOffset="205271.03">22208 12799 8 0,'-33'0'4'0,"33"0"10"0,0 0 1 0,0 0 0 16,0 0-2-16,0 0-2 0,0 0 0 16,0 10-1-16,0-10 2 0,0 0-2 0,0 0 0 15,0 0-1-15,0 0-3 0,0 0 0 0,0 0-5 16,0 0 2-16,0 0 0 0,0 0 0 15,0 0-2-15,0 0 5 16,0 0 1-16,0 9-3 16,0-9 3-16,0 0-3 0,0 0 2 0,0 0 2 15,0 0 1-15,0 0-1 0,0 18 3 0,0-18 0 16,0 0 3-16,0 0 2 0,0 19-4 16,0-19-4-16,0 9-1 0,0 1 3 0,33-10 0 15,-33 9-3-15,0 0 4 0,0 1-2 0,0-1 4 16,0 0 2-16,0 0-1 0,0 1 1 0,17-10-2 15,-17 18 14-15,0-18 13 0,0 0 7 16,17 0 6-16,-17 0 4 0,0 0 8 16,16 19 7-16,-16-19 8 0,0 0 4 0,17-19 1 15,-17 19-20-15,0 0-9 0,16 0-11 0,1-18-18 16,-17-1-6-16,16 10-11 0,1-10 11 16,-1 10-13-16,17-10-1 0,-33 10-1 0,0-10-3 15,33-8 1-15,-33 17-4 0,17-8 0 16,-17-1 0-16,17 10 0 0,-1-1 2 0,-16 1-4 15,17 9 2-15,-17-18-3 0,16 18 8 0,-16 0-5 16,17-19 0-16,-17 19-4 0,0 0 1 16,0 0-12-16,0 0-28 15,0 0-25-15,16 0-11 0,-16 19-11 0,0-19-6 16,0 0-13-16,0 0-26 0,17 0-14 16,-17 18 1-16,0-18 18 0,0 0 23 0</inkml:trace>
  <inkml:trace contextRef="#ctx0" brushRef="#br0" timeOffset="206638.11">24424 12976 24 0,'-16'0'22'0,"16"0"0"0,0 0 2 15,0 0 3-15,-17 0 1 0,17 0-3 0,0 0 3 16,0 0 2-16,0 0 5 0,0-19 2 15,-16 19-8-15,16 0-3 0,0 0-13 0,0 0-7 16,0 0-2-16,0 19-1 16,0-19-3-16,0 9 0 15,0 1 4-15,0-10-2 0,0 9 4 16,0 0-2-16,0 0-1 0,0 1 1 16,16-1-2-16,-16-9 2 0,0 9 2 0,0 1 3 15,0-10 7-15,0 18-8 0,0-18 0 16,17 0 3-16,-17 0 12 0,0 0 21 0,0 0 14 15,0 0 9-15,0 0-2 0,0 0 0 0,0 0 3 16,0 0-6-16,0 0-15 0,16-18-12 16,-16 8-12-16,0 1-11 0,17-10-4 15,-1 10-8-15,-16-9 2 0,17-1-2 0,16 0 4 16,-33-9-4-16,33 10 0 0,-33-1 0 0,0 1-3 16,17-1 3-16,-1 0 0 0,1 1 0 0,-17 9 1 15,16-10-1-15,-16 10 0 0,17-1 2 16,-17 1 1-16,16 0-6 15,-16 9 5-15,0 0 1 0,0 0-8 0,0 0 7 16,0-10-4-16,0 10-2 0,0 0-24 16,0 0-12-16,0 0-13 0,0 0-4 0,0 0-3 15,0 0-3-15,0 0-3 0,0 10-14 0,0-10-15 16,0 0-11-16,0 0 7 0,0 0 9 16,0 0 13-16,0 0 14 0</inkml:trace>
  <inkml:trace contextRef="#ctx0" brushRef="#br0" timeOffset="207675.33">26839 12595 1 0</inkml:trace>
  <inkml:trace contextRef="#ctx0" brushRef="#br0" timeOffset="209883.75">27351 12818 135 0,'0'0'-4'0,"0"0"-2"16,0 0-3-16,0 0 0 0,0 0 3 0,0 0-3 15,0 0-1-15,0 0 0 0,0 0 0 0,0 0-3 16,0-9-1-16,0 9-15 0</inkml:trace>
  <inkml:trace contextRef="#ctx0" brushRef="#br0" timeOffset="211265.8">3704 13218 7 0,'0'9'9'0,"0"-9"6"16,0 0 1-16,0 0 0 0,0 0 0 16,0 0-2-16,0 0-1 0,0 0-1 0,0 0-1 15,0 0 0-15,0 0 0 0,-33 0-1 0,33 0 1 16,0 0-2-16,0 0 0 0,0 0 1 16,0 0-1-16,0 0-4 0,0 0-1 15,0 0 2-15,0 0-4 0,0 0-1 0,0 0 0 16,0 0 2-16,0 0-5 15,0 0 3 1,0 0-3 0,0 9-2-16,0-9-5 15,0 0-6-15,0 10-1 0,0-10-5 16,33 9 1-16,-33-9-1 0,0 0-5 16,33 0-4-16,-33 0-32 0</inkml:trace>
  <inkml:trace contextRef="#ctx0" brushRef="#br0" timeOffset="212114.92">5060 12353 19 0,'0'0'19'0,"0"0"-3"0,0 0-4 16,0 0 2-16,0 0-2 0,0 0 0 15,0 0 1-15,0 0-1 0,0 0 2 0,0 0-2 16,-33 0-4-16,33 0 1 0,0 0-2 0,0 0 0 16,0 0-4-16,0 0-1 0,0 0 0 15,0 0 0-15,-33 18-2 0,33-18 0 16,0 10 0-16,0 8 0 0,0 1 0 0,0 9 0 16,0 0 0-16,0-10 0 0,-33 19 0 0,33-9 0 15,0 10 2-15,0-11-2 0,33 11 0 16,-33-10 0-16,0 18 0 0,0-18 0 0,0 9 0 15,33 0 3-15,-33-9-3 0,0 0 0 16,0 0-2-16,33 9 0 0,-33-18-5 0,0-10-10 16,0 10-6-16,17-1-7 0,-17-8-8 0,0-1-41 15</inkml:trace>
  <inkml:trace contextRef="#ctx0" brushRef="#br0" timeOffset="212897.3">4994 12409 39 0,'-33'-10'14'0,"33"1"-6"0,0 9 0 15,0-9-1-15,0-1 2 0,0 10-1 0,-33 0-3 16,33 0-2-16,0 0 0 0,33-18-3 15,-33 18 0-15,0 0 0 16,33-19 0-16,-33 19 1 0,0 0-1 16,33-9 1-16,0 9-1 0,-16-9 0 0,16 9 3 15,0-10 4-15,33 10-4 0,-33 0 1 16,0-9-3-16,17 9-1 0,16 0 2 0,0-9-1 16,-33 9-1-16,17 0 0 0,-17 9 1 15,33-9 0-15,-33 0-1 0,0 0 1 0,17 9-3 16,-17-9 2-16,0 0 0 0,-33 10 0 0,33-10 1 15,0 9-1-15,-33-9 1 0,33 9-1 16,-16-9 0-16,-17 0-2 0,33 0 3 0,-33 19 0 16,33-19-1-16,-33 0 1 15,33 0-1-15,-33 0 3 0,0 0-3 0,0 18 0 16,33-18 1-16,-33 0-1 0,0 10 1 16,33-10 0-16,-33 0 3 15,0 9 0-15,0-9 0 0,0 9 1 0,0-9-3 16,0 10 3-16,0-1 0 0,33-9 2 0,-33 9-2 15,0 0-1-15,0 1 0 0,0 18 2 16,0-28-4-16,0 18 2 0,0-8-2 0,0 8 1 16,0-9 1-16,0 10-2 0,0 0 0 15,17 9 1-15,-17-10-1 0,33-9 0 0,-33 10-1 16,0 9 0-16,33-9 2 0,-33 9-3 0,0-10 2 16,33 10-2-16,-33 0 0 0,0 0 0 15,33 9-2-15,-33-18 2 0,0-1 2 0,33 1-1 16,-33 9-1-16,0-10-2 0,0 1 3 15,0-10-1-15,33 10 1 0,-33-10-1 0,0 0 0 16,0 1 2-16,0-1-2 0,0 0 0 16,0 1 0-16,0-10 5 0,0 18 3 0,0-18 2 15,0 0-1-15,0 0-2 0,0 19-2 0,0-19-1 16,-33 0-1-16,33 0-1 0,0 9-2 0,-33-9 0 16,0 9 1-16,33-9-1 0,-33 10 0 15,0-10 0-15,0 0 0 0,-17 0 0 16,17 0 0-16,0 0-3 0,0 0 3 0,0 0 0 15,-17 0-2-15,17 0-3 0,0 0-5 0,-33 0 0 16,33 9 3-16,-17-9 0 0,17 0-1 0,0 9 3 16,-33-9 2-16,16 0 1 0,17 10 0 15,0-10-1-15,0 9 1 0,0-9-1 0,0 0-7 16,-17 0-3-16,34 0-5 0,-1 0-2 16,-16 0-6-16,33 0-8 0,-33-9-4 0</inkml:trace>
  <inkml:trace contextRef="#ctx0" brushRef="#br0" timeOffset="213120.28">6003 12818 1 0</inkml:trace>
  <inkml:trace contextRef="#ctx0" brushRef="#br0" timeOffset="-214250.56">20803 12818 8 0,'0'0'8'0,"0"0"7"0,0 0-1 16,0 0-4-16,16 0-4 0,-16 0-2 0,0 0 1 16,17 0 2-16,-1 0 2 0,-16 0-2 0,34 0 1 15,-34 0 2-15,33 0-2 0,0 0 1 0,-33 0 2 16,33-9 4-16,-17 9 0 0,17 0-1 15,-16-10 2-15,33 10-4 0,-17 0 0 0,0-9-6 16,0 0 1-16,0 9-3 0,16-10-2 0,18 1-2 16,-34 0 0-16,16-1 1 0,17 1 1 15,1 9-2-15,-18-18 0 0,17 18 0 0,0-19 0 16,-16 10-3-16,16-1 3 0,0 1 3 16,0 0-5-16,1-1 2 0,-18 1 1 0,17 0-1 15,-16-1 0-15,16 10-2 0,-16-9 0 0,-1 9-3 16,-16 0-6-16,1 0-2 0,15-18 5 0,-16 18-2 15,-16 0 2-15,32 0 1 0,-49 0-1 16,33 0 0-16,-16 0 1 0,-1 0 3 16,1 0-2-16,0 0 1 0,-1 0 0 0,-16 0-1 15,17 0-6-15,-17 0-3 0,16 0-2 0,-16 0-1 16,0 0-2-16,0-19-19 0</inkml:trace>
  <inkml:trace contextRef="#ctx0" brushRef="#br0" timeOffset="-213667.89">20803 11990 8 0,'0'0'25'0,"16"0"-3"0,-16 19-8 16,17-19-7-16,-1 0 0 0,18 0 5 16,-34 0 2-16,33 0 0 0,-33 9-5 0,33-9 0 15,0 0-2-15,-17 9 3 0,17-9 3 16,0 0 0-16,34 0 3 0,-34 0-3 0,0-9 0 15,16 9 1-15,17 0-6 0,-16-9-2 0,16 9-3 16,0 0 0-16,1 0 0 0,-1-19-1 0,-17 19-2 16,17 0 2-16,1 0 0 0,-18 0 0 15,1 0-2-15,-1-19-2 0,-16 19 2 0,1 0 0 16,-1 0 1-16,0 0-1 0,-17 0 0 16,1 0 0-16,-1 0 0 0,17 0 2 0,-33 0 1 15,0 0-5-15,0 0 0 16,0 0-10-16,-33 0-9 0,17 0-12 15,16 0-9-15,-17 0-7 0,1 0-3 0</inkml:trace>
  <inkml:trace contextRef="#ctx0" brushRef="#br0" timeOffset="-211186.6">28195 14111 7 0,'0'0'1'0,"0"0"2"16,0 0 0-16,0 0 0 0,0 0-1 0,0 0 0 15,0 0 0-15,0 0 3 0,0 0 1 16,0 0-2-16,0 0 0 0,0 0-2 0,0 0-1 16,0 0 1-16,0 0 0 0,0 0 1 0,0 9-1 15,0-9 0-15,0 9 0 16,0-9-1-16,0 0 0 0,0 19 3 15,0-19 0-15,0 0 0 0,0 0-3 16,0 0 1-16,0 0 4 16,0 0-1-16,0 0-1 0,0 0-2 0,0 0-1 15,0 0 0-15,0 0 0 0,0 0-3 32,0 0-1-17,0 0 0-15,16 0-2 0,-16 0 0 0,0 0-1 16,0 0-3-16,0 0-4 0,0 0-6 15</inkml:trace>
  <inkml:trace contextRef="#ctx0" brushRef="#br0" timeOffset="-208854.58">4382 4949 15 0,'0'0'17'0,"0"-19"-6"0,0 19 2 0,0 0 0 16,0 0 0-16,0-19-3 0,0 19-1 0,0 0-6 15,0 0-1-15,0 0 1 0,0 0 4 16,0 19 0-16,0-19 1 0,0 0 1 0,0 19-2 16,0-19 0-16,0 18 4 0,33-18 0 15,-33 19-1-15,0-19 12 0,0 9-6 0,0 0 2 16,0 1 0-16,0-10 8 0,17 9 6 16,-17-9 5-16,0 0 18 0,16 0 35 0,-16 0 28 15,17 0 3-15,16-9-33 0,-33-10-38 16,33 10-27-16,0-10-11 0,0-18-5 0,17 9-1 15,16-9-5-15,0 0 2 0,-33 18-1 16,33-28 5-16,-16 10-7 0,16 0 2 0,-33 9-2 16,0 10 0-16,-16-20 2 0,16 20-2 15,0-1-30-15,-33 19-37 0,33-18-34 0,-33 18-10 16,0 0-4-16,0 0-5 0,33 18 3 0,-33-18 10 16</inkml:trace>
  <inkml:trace contextRef="#ctx0" brushRef="#br0" timeOffset="-204358.87">3158 12697 8 0,'0'0'5'0,"0"0"-2"16,0 19-2-16,0-19-1 0,0 0-3 0,0 0-4 16,0 0 1-16</inkml:trace>
  <inkml:trace contextRef="#ctx0" brushRef="#br0" timeOffset="-201628.42">8401 12269 3 0,'33'0'1'0,"-33"9"0"0,0 1 0 0,0-1 0 16,33 0-1-16,-33 1 1 0,0-10-1 16,0 9 0-16,16 0 0 0,-16 10 0 0,17-19 0 15,-17 18 2-15,0-18-2 0,16 10 1 0,-16-1 1 16,33 0-1-16,-33 1 0 0,0-1 1 15,0 0 0-15,33 0-1 0,-33 1 1 16,0-1 0-16,0 10 0 0,0-19-1 16,0 18 1-16,33-18 0 0,-33 10 0 0,0-1 0 15,0 9 0-15,0-8 0 0,0-1-1 0,0 0 1 16,0 1-1-16,0-1 1 0,0 10 0 0,0-19-2 16,0 18 1-16,0-18-1 0,0 9 0 15,-33 10 0-15,33-10 0 0,0 1 1 0,0-1 1 16,0 10-2-16,0-10 0 0,-33 10 0 0,33-19 0 15,0 18 0-15,0-9 1 0,0 1-1 0,-33-1 0 16,33 0 0-16,-16 1 0 0,16-1 0 16,-17 0 0-16,17 1 0 0,-16-1 0 0,16 9 0 15,0-18 0-15,-33 0 0 0,33 19 0 0,0-19 0 16,-33 9 0-16,33 1 0 0,0-1 0 16,-34 0 0-16,34 1 0 0,-33-1 0 15,33 0 0-15,-33 0 0 0,17-9 0 0,16 10-2 16,-17-10 2-16,1 18 0 0,16-18 0 15,-33 0-4-15,33 0 1 0,-33 0 0 0,33 0 0 16,-34 0 0-16,34 19 0 0,-33-19 1 16,33 0 2-16,-33 0 0 0,17 0 0 15,-1 0-2-15,1 0-1 0,16 0 0 16,0 0 3-16,-33 0-2 0,33 0 2 16,-33 0 0-16,33 0 0 0,-34 0 0 15,34 0 0-15,-33 0 0 0,33 0 0 16,0-19 0-16,-33 19 0 0,17 0 0 15,-1 0 2-15,17-18 0 0,-16 18 2 16,16-10 1-16,0 1-1 0,0 9 1 0,0-9-2 16,-33 0 0-16,33-1 1 0,0 1-1 15,0 0 2-15,-33-10-1 0,33 19 2 0,0-19 1 16,0 19 1-16,-33-18 0 0,33 9-1 0,0-1 0 16,0 1-2-16,0 0 1 0,0-1-1 0,-34 1-2 15,34 0 1-15,0-1-1 0,0 1 0 16,0-9 0-16,0 18 0 0,0-19 0 0,0 0-2 15,0 10 1-15,0-10-2 0,0 10 2 0,0 0-1 16,0-10 3-16,0 19-3 0,0-18-1 16,0-1 3-16,0 10-3 0,0-1 1 0,0 1-1 15,0 0 1-15,34-1-1 0,-34-8 0 16,0 9 0-16,0-1 1 0,0 10 0 0,33-18-1 16,-33 18 0-16,0-19 0 0,0 10 0 0,33-1 0 15,-33 1 0-15,33 0 1 0,-33 0-1 0,0-1 1 16,16 10 1-16,1-9-2 0,-1 0-2 15,17-1 2-15,-33 10 0 0,33-18 0 0,-33 18 0 16,34-19 0-16,-34 19 0 0,33-9 0 0,-33 0 0 16,33 9 0-16,-33-10 0 0,16 10 0 0,1-9 0 15,32 9 0-15,-49 0-2 0,33-9 2 16,-33 9 0-16,34 0 0 0,-34 0 0 16,33 0 0-16,-33 0 0 0,33 0 0 0,-33 9 0 15,16-9 0-15,1 0 0 0,-1 9 0 0,17-9 0 16,-33 10-2-16,33-10 2 0,-33 9 2 15,0 0-4-15,34-9 3 0,-34 19-1 0,0-19 0 16,33 18-2-16,-33-18-3 0,0 10-1 0,0-1 0 16,33-9-5-16,-33 9-4 0,0 1 0 15,0-1-4-15,0 0-6 0,0 0-28 0</inkml:trace>
  <inkml:trace contextRef="#ctx0" brushRef="#br0" timeOffset="-200695.55">8252 12836 5 0,'0'0'3'0,"0"0"-4"15,0 0-1-15,-33 0-2 16</inkml:trace>
  <inkml:trace contextRef="#ctx0" brushRef="#br0" timeOffset="-199647.13">8252 12939 2 0,'0'0'1'0,"0"0"0"16,0 0 0-16,0 0-2 15,0 0 2-15,0 0 0 0,0 0-2 16,0 0 2-16,0 0 0 16,0 0-1-16,0 0-1 31,0 0 2-15,0 0-2-16,0 0 2 15,0 0-2-15,0 0 2 0,0 0-2 16,0 0 2-16,0 0-2 0,0 0 2 15,0 0-2-15,0 0 2 0,0 0-2 16,0 0-1 0,0 0 0-16,0 0 1 0</inkml:trace>
  <inkml:trace contextRef="#ctx0" brushRef="#br0" timeOffset="-198431.63">8401 10539 9 0,'0'-9'19'0,"0"-10"0"0,0 10-2 15,0-1 0-15,-34 1-2 0,34 0 3 16,0 9 7-16,0-19-1 0,0 19 4 0,0 0 3 16,0 0 4-16,0-18-4 0,0 18 4 0,0 0-5 15,0 0-6-15,0 0-6 0,0 0-4 0,0 0-6 16,0 0-5-16,0 0-1 0,0 0 2 16,0 18 5-16,0-18 0 0,0 0 3 15,0 19 7-15,0-10 0 0,0 10 6 0,0-10 4 16,0 10 6-16,0 8-15 0,0-8-3 15,0 0-8-15,0-1-4 0,0 10 1 0,34-9-4 16,-34-1-4-16,0 20 5 0,0-29-3 0,0 10 3 16,0-1-3-16,0 1 0 0,0-1-2 0,0 1 2 15,0-10-3-15,0 1 3 0,0 8 5 16,0-9-7-16,0 1 6 0,0-1-2 0,0 0-2 16,0-9-2-16,0 10-4 15,-34-10-1-15,34 18-8 0,0-18-17 0,0 0-16 16,0 0-6-16,0 0-16 0,-33-18-8 15,33 18-13-15,0 0 15 0,0-10 7 0</inkml:trace>
  <inkml:trace contextRef="#ctx0" brushRef="#br0" timeOffset="-197798.69">8037 10651 8 0,'0'-10'25'0,"0"10"0"15,0-9-1-15,-33 9-2 0,33-9 1 0,0-1 3 16,0 10 8-16,0-9-1 0,0 0 2 0,0 9 1 16,-33 0-2-16,33 0 1 0,0-19-5 15,0 19-8-15,0 0-8 0,0 0-4 0,0 0-9 16,33 19-1-1,-33-19 2-15,0 9 2 16,33 0 7-16,-33 10-1 0,16-10-2 16,-16 10 0-16,17-1 1 0,-1 1 9 0,17 0-1 15,-33-10 0-15,33 10 10 0,-33-1-10 0,34 1-1 16,-34-1 0-16,33 1 15 0,-33-19-2 16,0 19-4-16,33-10-4 0,-33 0 7 0,16-9 5 15,1 9 12-15,-1-9 5 0,17 10-2 16,-33-10-13-16,0 0 5 0,33-10 1 0,1 10-6 15,-34-9-6-15,33 0-7 0,-33 0-4 0,33-1-4 16,-33 1-3-16,16 9-1 0,17-19 0 16,0 1 0-16,-33-1-7 0,33 10 4 0,-33-10-7 15,33 1 4-15,1-1-2 0,-34 19 3 16,16-19-7-16,1-8 4 0,-1 8-2 0,1 10 4 16,-17-10-6-16,16 10 0 0,17 9 0 0,-33-19-1 15,0 19 3-15,0 0 2 0,0-19 2 0,0 19-7 16,0 0 6-16,0 0 1 15,0 0-8-15,0 0 2 0,0 0 8 0,0 0-9 16,0 0 4-16,0 0-4 16,0 0 4-16,0 0 5 0,0 0-9 15,0 0 1-15,0 0 4 0,0 0-1 0,0 0-1 16,0 0-3-16,0 0-6 0,0 19 9 16,0-19-5-16,0 0-9 0,0 0-38 15,-33 0-13-15,33 0-8 0,0 0-17 0,0 19-7 16,-16-19-13-16,16 0-8 0,0 0-5 15,0 0 1-15,-17 0 13 0,17 0 15 0,0 0-49 16</inkml:trace>
  <inkml:trace contextRef="#ctx0" brushRef="#br0" timeOffset="-193952.62">19629 11543 5 0,'-33'0'3'0,"33"0"1"0,0 0 0 15,0 0-1-15,0 0-2 0,0 0 0 16,0 0 1-16,0 0 2 0,0 0 1 16,0 0 0-16,0 10-1 0,0-10-3 0,0 0 0 15,33 0-1-15,-33 0 1 0,0 0 1 0,0 0-1 16,0 0 0-1,0 0 2 1,0 0-2-16,0 9-1 0,0-9 2 16,0 0-1-16,0 0 0 15,0 9-1-15,0-9 2 16,0 0-1 0,0 10-1-16,0-10 4 15,0 0-1-15,0 0-1 0,0 0-1 0,0 0 1 16,0 0-1-16,0 0 0 0,0 9-1 15,0-9 1-15,0 0 1 16,0 0 0-16,0 0 1 0,0 0-1 0,0 0 0 16,0 0 1-16,0 0-1 15,0 0 0-15,0 0 0 0,0 0-1 16,0 0 1-16,0 0-1 0,0 0 0 16,0 0 0-16,0 0 1 0,0 0-1 15,0 0 1-15,0 0 0 0,0 9-2 16,0-9 1-16,0 10 0 47,0-10 0-32,0 0-3 1,0 0 3 0,0 0-4-16,0 0-7 15,0 0-3-15,0 0-4 0,0 0-5 16</inkml:trace>
  <inkml:trace contextRef="#ctx0" brushRef="#br0" timeOffset="-192070.58">21382 9971 25 0,'0'-18'19'0,"0"18"-6"16,0 0-2-16,0 0-4 0,0 0-2 15,0 0 3-15,0 18 2 0,0-18 1 0,0 0 1 16,0 0 0-16,0 19 4 0,16-19 2 0,-16 9-1 15,0 1-3-15,17-1 0 0,-17 10 1 16,16-10 2-16,1 0 0 0,-17 10-1 0,16-19 0 16,-16 18 9-16,17-18 2 0,-17 19 4 0,16-19 4 15,-16 0 2-15,33 9 11 0,-33-9 6 16,0 10 5-16,0-10 3 0,34 0-2 16,-34 0 2-16,0 0-6 0,16 0 4 0,1-10 1 15,-17 10 2-15,16-9-6 0,1 9-6 0,-1 0 0 16,1-19-10-16,-1 19 4 0,1-18 65 15,-1-1-27-15,17 10-38 0,1-10-21 0,-34 1-7 16,16-1-6-16,17 0-9 0,-16-18 6 16,16 19-6-16,0-10 0 0,-17 9-1 0,17 1 1 15,0-20 0-15,-16 20-6 0,0-1 1 0,-1 10 6 16,1 0 0-16,-1-1-13 0,1 10-6 0,-1-18-41 16,1 18-41-16,-1 0-34 0,-16 0-19 15,33 0-21-15,-33 0-16 0,0 0-1 16,33 18 19-16,-33-18 17 0</inkml:trace>
  <inkml:trace contextRef="#ctx0" brushRef="#br0" timeOffset="-190304.72">19364 11450 7 0,'-16'-9'3'0,"16"9"7"0,0 0 3 0,0 0-3 16,0 0-3-16,0 0-4 0,0 0-2 16,0-9 0-16,16 9-1 15,-16-9 0 1,17 9-2-16,-17 0-3 0,33 0 0 0,-33 0-2 15,0 0-2-15,33 0-10 0</inkml:trace>
  <inkml:trace contextRef="#ctx0" brushRef="#br0" timeOffset="-188923.98">19563 10353 6 0,'0'0'2'0,"0"0"-1"0,0 0 0 16,0 0 1-16,0 0 2 0,0 0 1 0,0 0 1 15,0 0 0-15,0 0 2 0,0 0-1 16,0 0-3-16,0 0-1 0,0 0-1 0,0 0 0 16,0 0-1-16,0 0 0 0,0 0 1 15,0 0-1-15,0 0 1 16,0 0 0 0,0 0-1-16,0 0 0 0,0 0 0 15,0 0 1-15,0 0 0 16,16 0 0-16,-16 0 0 0,0 0 0 15,0 0 1-15,0 0-1 0,0 0-4 32,0 0 3-32,0 0 0 31,0 0 0 78,0 0 0-46,0 0 0-32,0 0 0 0,0 0 2-31,0 0-1 16,0 0 0 0,0 0-1-16,0 0 1 31,0 0-4-31,0 0 3 0,0 0-3 15,0 0 3-15,0 0 0 0,0 0 0 32,0 0-3 30,0 0 0-62,-16 0 2 0,16 0-4 16,0 0-5-16,0 0-5 15,0 0-1-15,0 0-3 0,0 0-17 0</inkml:trace>
  <inkml:trace contextRef="#ctx0" brushRef="#br0" timeOffset="-186808.23">8004 11562 10 0,'0'0'12'0,"0"0"6"16,-33 0-1-16,33 0 0 0,0 0-1 15,0 0 1-15,0 0 1 0,0 0-3 0,0 0-4 16,0 0-2-16,0 0-3 0,0 0-4 16,0 0 0-16,0 0 0 0,0 0-1 15,0 0 0-15,0 9 3 16,33-9-3-16,-33 0 1 0,0 0 0 15,33 0-2-15,-33 0 2 0,0 0-2 16,16 10 3-16,1-10 3 0,-1 0 1 16,17 0-1-16,-33 0 2 0,33 0-2 0,-33 0 3 15,34 0-5-15,-34 0 0 0,33 0 0 16,0-10-3-16,-17 10 2 0,17 0-1 0,0-9 0 16,0 9 0-16,1 0-1 0,-1 0 0 15,16-9 3-15,17 9-3 0,-33-10 1 0,0 10-2 16,17 0 0-16,-17 0 3 0,33 0-3 0,-33 0 0 15,0 0 0-15,1-18 0 0,-1 18 0 16,-17 0 0-16,17 0-2 0,0 0 3 0,-33 0 1 16,33 0 0-16,-33 0-2 0,33 0 1 15,-33 0 1-15,0 0 0 0,0 0 2 16,34 0-4-16,-34 0 1 16,0 0 2-16,0 0-1 0,0 0-1 15,0 0 3-15,0 0-1 0,0 0 1 0,0 0 2 16,0 0-1-16,0 0 0 0,0 0 1 0,0 0-2 15,0 0 1-15,0-19-1 0,16 19-2 16,-16 0 3-16,0-9-1 0,0 9-2 0,0 0 1 16,0 0 0-16,0-9-2 15,0 9 1-15,0 0-4 16,0 0 0-16,0 0 0 16,0-10 4-16,0 10-7 15,0 0 3-15,0 0-8 16,0 0-12-16,0 0-10 0,0 0-5 0,0 0-2 15,0 0 1-15,-16 0-6 0,16 0-4 0</inkml:trace>
  <inkml:trace contextRef="#ctx0" brushRef="#br0" timeOffset="-182195.61">19778 11664 19 0,'0'0'14'0,"0"0"-4"15,0 0-1-15,0-18-4 0,0 18-2 16,0 0 0-16,0 0-2 0,0 0 2 16,0 0 0-1,0 0 2-15,0 0 0 0,0 0-1 0,0 0-2 16,0 18-2-16,0-18 2 31,16 0-2-31,-16 0 1 0,0 0 0 31,0 0 1-15,0 0 0 0,0 0-1-16,0 0 0 0,0 0 0 15,0 0 1 1,0 0-1 46,0 0-3 1,0 0-3-47,0 0 0-16,0 0-4 0,0 0 1 15,0 0 0-15,0 0 1 0,0 0 0 0,0 0-1 16,0 0-1-16,0 0-15 0</inkml:trace>
  <inkml:trace contextRef="#ctx0" brushRef="#br0" timeOffset="-180514.25">22208 10530 4 0,'0'0'4'0,"0"0"-2"15,0 0 2-15,0 0 0 0,0 0 0 0,0 0 1 16,0 0-1-16,0 0 0 0,0 0 0 15,0 0 1-15,0 0-1 0,0 0 0 0,0 0-2 16,0 0 0-16,0 0-1 16,0 0 1-16,0 0 0 15,0 0 0-15,0 0 0 0,0 0-1 16,0 0 1-16,0 0 0 16,0 0 0 15,-33 0-2 0,33 9 0 32,0-9 2-17,0 0-1-46,0 0 1 16,0 0 0 0,0 0 0-16,0 0-1 15,0 0 0 1,0 0-3 46,0 0-5-30,0 0-3-32,0 0-2 15,0 0-2-15,0 0-19 0</inkml:trace>
  <inkml:trace contextRef="#ctx0" brushRef="#br0" timeOffset="-174369.17">21993 10576 4 0,'0'0'1'16,"0"0"2"-16,0 0 0 15,0 0 1-15,0 0 0 0,0 0-1 0,0 0 1 16,0 0 0-16,0 0-1 0,0 0 0 0,0 0-1 16,0 0 0-16,0 0 0 0,0 0 0 0,0 0-2 93,0 0-5-93,0 0-2 16,0 0-1-16,0 0-9 0</inkml:trace>
  <inkml:trace contextRef="#ctx0" brushRef="#br0" timeOffset="-172637.17">7937 11543 29 0,'0'0'29'0,"-33"0"-1"0,33 0-1 15,0 0-6-15,0 0-4 0,0 0 0 0,0 0 0 16,0 0-1-16,0 0 0 0,0 0-2 16,33 0-1-16,-33-18 4 0,0 18 0 0,34 0 1 15,-34 0 2-15,33 0 1 0,0 0 0 0,-17 0 7 16,1 0-1-16,32 0 2 0,-16 0 4 15,1 0-1-15,-1 0 1 0,0-19-4 0,0 19-4 16,16 0-4-16,18 0-1 0,-34-9-6 0,0 9-3 16,0 0-2-16,16 0 0 0,-16 0-9 15,0 0 0-15,1 9 4 0,-1-9 0 0,0 0-4 16,-17 0 0-16,17 0 0 0,0 19 2 0,-33-19-2 16,33 0 0-16,-33 0 0 0,34 0-2 15,-34 0 5-15,0-19 0 0,0 19-1 16,16 0 1-16,-16-9-5 0,17 0-4 15,-17 9-1-15,0-10-17 16,0 10-8-16,0 0-6 0,0-9-14 0,0 9-14 16,0-9-12-16,0 9-20 0,-17-10 7 0,17 1 5 15</inkml:trace>
  <inkml:trace contextRef="#ctx0" brushRef="#br0" timeOffset="-170955.83">7408 10074 20 0,'0'0'19'0,"0"0"0"0,0 0-2 0,0-19 1 15,0 19-2-15,0 0 0 0,0 0-2 0,0-9-3 16,0 9-6-16,0 0-3 0,0 0 2 16,0 9-1-16,0-9 3 0,0 19 0 15,0-19 2-15,0 0 2 0,0 18 4 0,0-18 2 16,0 19-2-16,0-10 0 0,0 10 2 16,0 0 1-16,0-1-1 0,0 1-6 0,0-1-1 15,0 1 6-15,0 0 0 0,0 8-8 16,0-8-2-16,0 0 0 0,0-1 3 0,0 1-5 15,0-10 2-15,0 0-1 0,0 1-1 0,17-1 0 16,-17 0-2-16,0 1-1 0,0-1-2 0,0-9 5 16,0 19-3-16,0-19 2 15,0 0 1-15,0 0 1 0,0 0-1 0,0 0 1 16,0-19-9 0,0 19-3-16,0-9-14 0,-17-1-11 0,17 1-10 15,0 0-14-15,0-10 1 0,0 10-6 0,0-10 5 16</inkml:trace>
  <inkml:trace contextRef="#ctx0" brushRef="#br0" timeOffset="-170722.14">7392 10055 7 0,'0'-9'8'0,"0"9"4"0,0-9 0 16,0 9-3-16,0-10-4 0,16 10-2 15,1-9-1-15,-1 0-2 16,17 9 0-16,-33 0-2 16,0 0-6-16,34 0-5 0,-34 9-15 15</inkml:trace>
  <inkml:trace contextRef="#ctx0" brushRef="#br0" timeOffset="-170503.64">7392 10232 20 0,'0'0'25'0,"0"0"1"0,0 0-2 16,0 0-3-16,0 0-4 0,16 0 0 15,-16 0-7-15,0 0-5 0,17-19-3 0,-17 19-1 16,0 0-1-16,16 0 0 0,17-18-2 16,-33 18 0-16,0 0-13 15,34 0-8-15,-34 0-10 0,0 0-6 0</inkml:trace>
  <inkml:trace contextRef="#ctx0" brushRef="#br0" timeOffset="-170140.06">7607 10092 16 0,'0'0'23'0,"0"0"0"0,0 0-1 0,0 0-2 0,0 0-4 16,0 0-2-16,0 0-7 0,0 0-3 16,0 0 0-16,0 0 2 0,0 0 0 0,0 19-1 15,0-19 1-15,0 9 2 0,0 10 4 16,0-10 2-16,0 10 1 0,0-10-1 0,0 10 4 16,16-1 1-16,-16 1-6 0,0-10-1 0,0 1-3 15,17 8-1-15,-17 1-4 0,0-10-3 16,0 10-1-16,0-1 4 0,0-18-4 0,0 19 0 15,0-10-3-15,0 0 3 0,0 1 2 0,0-1 0 16,0 0-4-16,0-9-2 0,0 0-14 16,0 10-12-16,0-10-9 0,0 0-14 0,0-10-11 15</inkml:trace>
  <inkml:trace contextRef="#ctx0" brushRef="#br0" timeOffset="-169774.07">7904 10111 13 0,'-33'0'21'0,"33"0"0"0,-16 0-4 16,16 9-5-16,-17-9-1 0,17 10 0 16,-16-1-2-16,16-9-1 0,0 9-1 0,-33 1-1 15,33-1-1-15,0 0-2 0,-33 10-2 16,33-19 1-16,0 18-2 0,-33-18 2 0,33 19 5 15,0-19 0-15,0 0 6 0,-34 9 2 16,34-9 5-16,0 10-3 0,0-10-5 0,0 0-4 16,0 9 1-16,0-9-3 0,-33 0 4 0,33 0-4 15,0 0 0-15,0 0 0 0,0 9 2 0,0-9-1 16,33 0 5-16,-33 9-1 0,0-9-2 16,0 10 5-16,0-10 4 0,34 9-2 0,-34 10-3 15,33-19-8-15,-33 18 1 0,33-18-3 16,-33 19-2-16,33-10 2 0,-17 0-1 0,1 1-2 15,-1-1 0-15,17 10-2 0,-33-10-4 0,33 10-16 16,-33-1-26-16,34 1-6 0,-34-19-17 0,0 9-14 16</inkml:trace>
  <inkml:trace contextRef="#ctx0" brushRef="#br0" timeOffset="-168141.55">20125 10641 5 0,'0'0'3'0,"0"0"4"0,0 0 2 0,0 0 2 15,0 0-2-15,0 0-4 0,0 0-2 16,0 0 2-16,0 0-2 0,0 0-1 15,0 0-1-15,0 0 0 0,0 0-3 0,0 0 0 32,0 0-8-32,0 0-6 0</inkml:trace>
  <inkml:trace contextRef="#ctx0" brushRef="#br0" timeOffset="-166958.72">22341 10530 17 0,'0'0'17'0,"0"0"3"0,0 0-2 16,0 0-3-16,0 0-2 0,0 0-3 15,0-10-2-15,0 10-4 0,0 0-2 0,0 0 1 16,0 0-2-16,0 0 1 0,0 0-1 0,0 0 0 16,0 0 0-16,16 0-1 31,-16 0-5-15,0 0-1-16,0 10-6 0,0-10-5 15,0 0-12-15,33 0-31 0</inkml:trace>
  <inkml:trace contextRef="#ctx0" brushRef="#br0" timeOffset="-166242.18">23564 10195 15 0,'0'18'20'0,"0"-18"-3"0,0 0-3 0,-16 19 0 15,16-19 2-15,0 9 5 0,0 1 1 16,0-1 2-16,0 0 0 0,0 0 3 15,0 1-3-15,0-10-1 0,0 9 4 0,16 10 3 16,-16-19 8-16,0 0 10 0,0 0 4 0,0 18 10 16,0-18 14-16,17 0 10 0,-17 0 7 15,0 0 9-15,17 0-8 0,-17 0-10 0,16 0-23 16,-16 0-24-16,17-18-23 0,-1 18 1 0,17 0 1 16,-33-19 4-16,17 10-8 0,-1-1 6 15,1 1-5-15,-1 0-6 0,1 0 1 0,-1-10-3 16,1 19-2-16,16-19 2 0,-16 1-5 15,-1-1-3-15,17 1 8 0,-33-1-5 0,17 0-2 16,-1 10 8-16,1-10-8 0,-17 19 2 0,16-18-6 16,1 18-4-16,-17 0-26 0,0 0-29 15,0 0-26-15,0 0-29 0,0 0-30 0,0 0-74 16,0 0 23-16,0 0 47 0,0 18-72 16</inkml:trace>
  <inkml:trace contextRef="#ctx0" brushRef="#br0" timeOffset="-160414.28">8830 7711 3 0,'-33'0'5'0,"33"0"-3"15,0 0 3-15,0 0 1 0,0 0-1 16,0 0 1-16,0 0-1 0,0 0 0 0,0 0-1 16,0 0-1-16,0 0-1 0,0 0 0 0,0 0-1 15,0 0 0 48,0 0-6-48,0 0-5 1,0 0-4-16</inkml:trace>
  <inkml:trace contextRef="#ctx0" brushRef="#br0" timeOffset="-158716.22">4663 7507 22 0,'17'0'12'0,"16"9"-5"0,-33-9-3 0,33 9-2 15,-33-9 4-15,33 0 1 0,0 0-2 0,0 0 1 16,-16 0 0-16,16 0-2 0,0-9 2 0,33 9-2 16,-33 0 0-16,0 0-3 0,17 0 1 15,16 0 0-15,0 0 0 0,-33 0-2 0,50 0 0 16,-50 0 0-16,33 0 5 0,-16 0 0 15,16 9 0-15,0-9-2 0,0 9 0 0,-16-9-1 16,16 19-2-16,0-19 0 0,17 0 3 16,-17 19 3-16,0-19 0 0,17 0-1 0,-17 0 0 15,33 18 1-15,-16-18-2 0,-17 0-2 0,0 0-1 16,17 0 3-16,16 19-2 0,-16-19 0 16,-17 0-1-16,0 0-1 0,17 0 0 0,-17 0 2 15,16 0-2-15,-15 0 2 0,32 0 0 0,-50 9-2 16,17-9 1-16,1 0-1 0,-1 0 2 15,16 9 0-15,-15-9-1 0,-1 0 1 16,-33 10 0-16,49-10 1 0,-15 0-3 0,-18 0 1 16,17 0 1-16,1 9-2 0,-34-9 1 0,16 0 1 15,17 0-2-15,-33 0 0 0,34 0 0 16,-34 0 3-16,16 0-3 0,17 0 1 0,-33 0-1 16,1 0 0-16,15 0 5 0,-16 0 4 15,33 0-1-15,-33 0-2 0,1 0-4 0,-18 0 1 16,17 0 0-16,0 0-1 0,0 0-1 15,0 0 2-15,0 0 0 0,1 0-1 0,-18 0-2 16,1 0 2-16,-1 0-2 0,17 9-3 0,0-9 5 16,-33 0-2-16,33 19-2 0,-33-19 4 0,33 0-2 15,0 0 1-15,-33 19 0 0,17-19 0 16,0 0-1-16,16 0 0 0,-17 18 0 16,17-18 0-16,-33 0-2 0,33 0 2 0,-33 19 0 15,33-19-2-15,-33 0 2 0,33 0 1 16,-33 0-1-16,17 0 0 0,0 0 0 0,-1 0 0 15,17 0 0-15,-33 0 0 0,33 0 3 0,-33 0-1 16,33 0-4-16,-33 0 2 0,33 0 3 16,0 0-3-16,-33 0 0 0,17 0 0 0,0 0 5 15,-1-19-2-15,17 19-3 0,-33 0 1 0,0 0 1 16,33 0-1-16,-33 0-1 0,33 0-2 16,-33 0 4-16,33 0-2 0,-33-18 2 0,0 18-4 15,33 0 0-15,-33 0 4 0,0 0-2 16,0 0 2-16,17 0 0 0,-1 0-2 15,-16 0-2-15,0 0 4 0,0 0-10 32,0 0-5-17,-16 0-1-15,16 0-3 0,-17 0 2 0,17 0-3 16,-33 0 3-16,0 0-3 0,33 0-2 0,-33 0-1 16,0-19-6-16,0 19-1 0,0 0-22 15</inkml:trace>
  <inkml:trace contextRef="#ctx0" brushRef="#br0" timeOffset="-157101.33">4018 7730 7 0,'0'0'7'16,"0"0"4"-16,0 0-3 0,0 0-3 15,0 0-2-15,17-19-3 0,-17 19 1 16,0 0 1-16,0 0-1 0,33 0-1 0,-33 0 1 15,0 0 1-15,0 0 0 0,33 0 0 0,-33 0 0 16,33-18-2-16,-33 18 2 16,33 0-2-16,-33 0 0 0,33 0 2 15,-33-19-2-15,33 19 0 16,-33 0 0-16,17 0 2 16,-17 0-1-16,0 0 2 15,33 0-3-15,-33 0 2 0,0 0-1 0,0 0-1 16,0 0 2-16,0 0-1 15,0 0 1-15,0 0-1 16,0 0 1-16,33 0-1 31,-33 0 1-31,0 0 5 0,0 0-1 0,0 0-1 16,0 0-3-16,33 19 1 0,-33-19 2 0,0 0 13 16,33 0 7-16,-33 18-6 0,33-18-7 15,-33 0-5-15,33 0 0 0,-16 0 5 16,16 0 8-16,0 19-2 0,0-19-6 0,0 0-3 15,0 0 4-15,0 0 10 0,17 9 4 0,-17-9-6 16,0 0-8-16,0 0-3 0,17 0-5 16,16 9-2-16,-33-9 1 0,0 0 6 0,33 0 2 15,-33 0-4-15,50 10 5 0,-50-10-5 0,33 0 4 16,-16 0-2-16,16 0-3 0,0 0 2 16,-33 0 3-16,50 0-4 0,-50 9-1 0,33-9-2 15,-16 0 2-15,16 0 3 0,0 0 8 16,0 0 0-16,-16 0-1 0,16 9-5 0,0-9-5 15,17 0 5-15,-17 0-1 0,0 0-1 16,-16 0-1-16,16 0 0 0,0 0-5 0,0 0 7 16,17 0-3-16,-17 0 1 0,-17 0 0 0,18-9 3 15,-1 9-2-15,-33 0-1 0,33 0-1 16,-16 0-6-16,16 0 4 0,0 0-2 16,-33 0 2-16,17-9-3 0,16 9 4 0,-33 0-3 15,16 0 6-15,-16 0-1 0,34 0-3 0,-34 0-3 16,0 0-1-16,16 0 3 0,-16 0-5 0,34 0 2 15,-34 0 2-15,0 0-1 0,16 0-1 16,17 0-1-16,-33 0 1 0,1 0 0 0,-1 0 0 16,0 0-2-16,16 0 0 0,-16-10 1 15,0 10 2-15,34 0-3 0,-34 0 0 0,-17 0 0 16,17 0-3-16,0 0 3 0,0 0 0 16,1 0 3-16,-1 0-3 0,0 0 2 0,0 0-2 15,16 0 2-15,-49 0-2 0,33 0 0 0,0 0 0 16,1 0 0-16,-18-9 0 0,17 9-2 15,0 0 6-15,0 0-1 0,0 0-9 0,-33 0 9 16,33 0-3-16,1 0 1 0,-18 0 2 0,17 0-3 16,0 0 0-16,0 0 0 0,0-9-2 15,-33 9 2-15,33 0 2 0,1 0-6 0,-18 0 7 16,1 0-1-16,16 0-4 0,-17 0 0 16,17 0 2-16,0 0 3 0,-33 0-3 0,33 0-2 15,0 0 4-15,-33 0-1 0,34 0-1 0,-18 0 0 16,1 0 0-16,32 0 0 0,-49 0 0 15,33 0 3-15,-33 0-5 0,33 0 0 0,-33 0 3 16,33 0-1-16,-33 0 2 0,17 0-2 16,-17 0-2-16,17 0 5 0,-1 0-3 0,-16 0 2 15,33 0-1-15,-33 0-1 0,0-19 0 0,33 19-3 16,-33 0 5-16,0 0 1 0,33 0-1 16,-33 0 0-16,0 0-6 0,0 0 1 15,33 0 1-15,-33 0-1 0,0 0 8 16,0 0-3-16,0 0 0 0,0 0 1 15,0 0-5-15,0 0 6 16,0 0 0-16,0-18-2 0,0 18-5 16,0 0-11-16,0 0-8 0,0 0-11 15,-33 0-5-15,33 0-9 0,0 0-6 0,-33 18-8 16,33-18-11-16,-33 0-17 0,33 0-3 16,-33 0 9-16,17 0 8 0,-18 0 6 0</inkml:trace>
  <inkml:trace contextRef="#ctx0" brushRef="#br0" timeOffset="-155619.29">4630 7711 3 0,'0'0'1'0,"0"0"3"0,0 0-2 16,0 0 1-16,0 0 0 0,0 0 3 0,0 0 0 15,0 0 1-15,0 0-1 0,0 0-2 16,0 0-1-16,0 0-1 0,-33 0 0 15,33 0-1-15,0 0 0 0,0 0 3 16,0 0 0-16,0 0-1 0,0 0 1 0,0 0 1 16,0 0-3-16,0 19 1 0,0-19 0 15,0 0 0-15,0 0 3 0,33 0 1 0,-33 0-1 16,0 9 2-16,0-9 5 0,0 0 4 0,0 9 0 16,0-9 1-16,0 0 0 0,17 10-2 15,-1-10 1-15,-16 0-6 0,17 9 4 16,16-9 0-16,-33 0 1 0,33 0-2 0,0 9-2 15,-33-9 0-15,33 0-6 0,0 0 1 0,-16 0-3 16,16 0 3-16,0 0-6 0,0 0 5 16,0 0 0-16,0 0 2 0,17 0 0 0,-17 0-3 15,0-9-1-15,33 9 5 0,-33 0 2 16,0 0 1-16,17-9-1 0,16 9-3 0,-33 0-3 16,33-10-2-16,-33 10 5 0,17 0-3 0,16-9 0 15,-33 9-3-15,17 0 3 0,-17-9 0 16,33 9-1-16,-33 0 1 0,33 0 1 0,-16 0-5 15,-17 0 6-15,33 0-5 0,-33-19 2 16,0 19-2-16,17 0-2 0,16 0 7 0,-33 0-3 16,33 0-2-16,-16 0-2 0,-17 0 5 0,0-18-3 15,33 18 1-15,-50 0-3 0,51 0 0 16,-34 0 3-16,0 0-1 0,0 0-2 0,0-19 1 16,0 19-1-16,17 0 0 0,-17 0 3 15,0 0-1-15,0 0-6 0,0 0 4 0,0-19 3 16,17 19-3-16,-17 0 1 0,0 0-1 0,0 0 0 15,0 0-2-15,0 0 2 0,17 0 3 16,-17 0-2-16,0-9 1 0,0 9-5 0,-33 0 3 16,33 0 0-16,0 0 0 0,16 0-2 15,-49 0 4-15,34 0-2 0,-1 0 1 0,0 0-5 16,0 0 4-16,-17 0 3 0,17-9-3 16,0 9 1-16,1 0 1 0,-1 0-2 0,0 0 0 15,0-10-2-15,0 10 2 0,16 0 0 0,-49 0 1 16,33 0-1-16,1 0 0 0,-1-9 0 0,0 9 0 15,0 0-2-15,16 0 2 0,-16 0 0 16,1-9 2-16,-1 9-2 0,0 0 3 16,-17 0-3-16,17 0 2 0,0 0-2 0,0 0 0 15,1 0 0-15,-1 0 0 0,0-19 0 0,0 19-4 16,-17 0 6-16,17 0-2 0,0 0-2 16,0 0 5-16,1 0-3 0,-18 0 0 0,1 0 3 15,16 0-6-15,-17-18 3 0,17 18 3 16,0 0-2-16,0 0 0 0,-33 0-3 0,34 0 2 15,-18 0-3-15,1 0 5 0,16 0-2 0,-17 0 2 16,17 0-2-16,0 0 0 0,-33 0 0 16,33 0 2-16,1 0-6 0,-34 0 2 0,16 0 2 15,17 0 3-15,-16 0-3 0,-1 0 0 16,17 0 0-16,-33 0 2 0,33 0-4 0,-33 0 2 16,33 0 3-16,0 0-3 0,-33 0 0 0,17 0 0 15,0 0-2-15,-1 0 2 0,17 0 0 16,0 0 0-16,-33 0 1 0,33 0-1 0,-33 0 2 15,33 18-2-15,-33-18 2 0,33 0-4 16,-33 0-1-16,0 0 4 0,17 0-3 0,-17 0 4 16,17 0-13-16,-17 19-17 0,0-19-11 0,0 0-12 15,0 0-2-15,0 0-12 0,0 0-16 16,0 0-4-16</inkml:trace>
  <inkml:trace contextRef="#ctx0" brushRef="#br0" timeOffset="-155402.62">9310 7693 32 0,'0'0'17'15,"-17"0"-8"-15,17 0-6 0,0 0-1 0,0 0-1 16,0 0 0-16,-33 0-1 31,33 18-8-31,0-18-7 0,0 0-25 16</inkml:trace>
  <inkml:trace contextRef="#ctx0" brushRef="#br0" timeOffset="-154235.3">6499 7637 5 0,'0'0'8'0,"0"0"14"0,0-10-2 16,0 10-4-16,0-9-5 0,0 9 1 0,0-9 0 15,0 9 4-15,0 0 3 0,0 0 3 16,0 0 3-16,0-19-2 0,0 19 0 0,0 0-8 16,-33 0-4-16,33 0-7 0,0 0-1 0,0 0-1 15,0 0 0-15,0 19-1 16,0-19 3-16,0 0 10 16,0 18-3-16,0-8-4 0,0-1-1 0,33 0 1 15,-33 10 2-15,0 0 0 0,0-1-4 0,0 1 3 16,0-10-2-16,0 0-3 0,0 1 11 15,33 8 2-15,-33 1-4 0,0-19-1 0,0 18 0 16,0 1 2-16,0-19 4 0,16 0-3 16,-16 19 5-16,0-19-2 0,17 0 3 0,-17 9 1 15,0-9 4-15,0 0 27 0,0 0 35 0,0 0 40 16,0 0 21-16,0 0-14 0,17-9-25 16,-17 9-47-16,0-19-34 0,33 19-14 0,-33-19-9 15,33 1-3-15,-33-19 5 0,33 9-3 16,-33 9-4-16,33-18 3 0,0 0-3 0,-17 9 1 15,17-9 3-15,1-19-7 0,-1 28 1 16,0-28 2-16,0 19 1 0,16 9 1 0,-16-9-4 16,1 9-1-16,-1 0 3 0,0 0-17 15,0 9-59-15,0 19-42 0,-33-18-32 0,16 18-39 16,1-19-25-16,-1 10 12 0,18 9 30 16</inkml:trace>
  <inkml:trace contextRef="#ctx0" brushRef="#br0" timeOffset="-152655.22">6069 7674 98 0,'0'0'46'0,"-33"-19"-26"0,33 19-16 16,0 0-4-16,-33 0 0 16,33 0 0-16,-33 0 2 15,33 0-2 1,0 19-2-1,0-19-1-15,0 0 1 0,0 0-4 0,0 0 2 16,0 0 0-16,0 0 1 0,0 0 1 16,0 19 0-16,0-19 3 15,0 0-3 1,0 0 0-16,0 0 0 16,0 0 0-16,0 0-2 0,0 0-1 15,0 0 0-15,0 0 2 16,0 0 0-16,0 0-1 0,0 0-2 15,0 18-1-15,0-18-5 0,0 0-2 0,0 0-3 16,0 0-2-16,0 0-16 0</inkml:trace>
  <inkml:trace contextRef="#ctx0" brushRef="#br0" timeOffset="-151701.58">6185 7674 3 0,'0'0'-2'0</inkml:trace>
  <inkml:trace contextRef="#ctx0" brushRef="#br0" timeOffset="-64631.55">23796 9460 422 0,'16'28'205'16,"-16"-28"-97"-16,17 0-51 0,-17 18 4 16,0-18 52-16,0 0 64 0,0 0 100 0,0 0 37 15,0 0-60-15,0 0-195 0,0 0-59 16,0-18 0 0,0 18 0-1,0-19 0 1,0 10 0-16,0 0 0 31,0-1 0-31,0 10-293 16,0 0-89-16,0 0-28 0,0 0 28 0,17-9 98 15</inkml:trace>
  <inkml:trace contextRef="#ctx0" brushRef="#br0" timeOffset="-63815.77">23283 8976 222 0,'0'-9'107'0,"-33"0"-50"15,33-1-32-15,0-8-8 0,0 8 8 0,0-8 12 16,0 18 26-16,33-19 0 0,-33 1-17 0,0 8-11 16,17-8 2-16,16 8 11 0,-17-8 1 15,1 8-12-15,16-8-19 0,0 18-8 0,0-19 1 16,0 19-9-16,0-18-1 0,0 18 4 16,-16-10 4-16,16 10 4 0,0 0-10 0,0 0 7 15,-16 10 5-15,-1-10 1 0,1 18 7 0,-1 1 6 16,1-19 9-16,-1 18-4 0,-16 1-3 15,0 0-2-15,-16 9-9 0,16-10-1 0,-17 19-3 16,1-18-1-16,-1 9-2 0,1 9-7 0,-1-18 6 16,17 9-12-16,0 0 6 0,-33-1-6 15,17-8-2-15,-1 0-2 0,1 9 4 0,16-10 3 16,-17 1-3-16,17-10 0 0,0 19 0 16,-17-28 5-16,17 19-5 0,0-19-10 0,0 18-1 15,0-18-16-15,0 0-43 0,0 0-22 0,0 0-30 16,0 0-37-16,0 0-38 0,-16-18 5 15,16 18 22-15</inkml:trace>
  <inkml:trace contextRef="#ctx0" brushRef="#br0" timeOffset="-61916.92">1009 10455 97 0,'0'-18'48'0,"-33"18"-25"0,33-19-13 0,0 10-5 16,0-10 0-16,0 0-2 0,0 1 6 0,0-1 5 15,33 1-2-15,-33-10 0 0,33 0 3 16,-33 0 2-16,16 9-5 0,17-18-1 16,0 19 2-16,1-10 1 0,-1 9-5 0,0 19 4 15,0-19-4-15,-17 19 1 0,17 0 10 16,0 0-4-16,-33 19 0 0,34-10-1 0,-1 1-5 16,-33 8 0-16,33 10-2 0,-33-9 0 0,0-1-2 15,33 10-3-15,-33 0 0 0,0-9 0 16,0 9-3-16,0-10-3 0,0 10-12 0,0 0-21 15,0-9-27-15,0 9-20 0,0 9-13 16,0-28-81-16</inkml:trace>
  <inkml:trace contextRef="#ctx0" brushRef="#br0" timeOffset="-61717.23">1769 10902 429 0,'33'18'167'16,"-33"-18"-82"-16,0 0-24 0,0 0-4 15,0 0 28-15,0 0 90 0,0 0 62 0,0 0-7 16,0 0-76-16,0 0-63 0,0 0-33 16,0 0-6-16,0 0-12 0,0 0-12 0,0 0-20 15,0 0-5-15,0 0-15 0,0 0-28 0,0 0-54 16,0-18-54-16,0 18-40 0,0-10-28 0,0 10-48 16,0-9-27-16,0 0 9 0</inkml:trace>
  <inkml:trace contextRef="#ctx0" brushRef="#br0" timeOffset="-30510.08">26673 12129 25 0,'0'10'32'0,"0"-10"-2"0,0 9 3 16,0 0-1-16,-16 1 2 0,16-1 2 0,0 10 6 15,0-10 1-15,-33 19 17 0,33-10 5 16,-17-8 10-16,17 18 3 0,-16-10-4 0,16 10 2 16,0 9-2-16,-17-18 2 0,17 9 7 0,0 9-1 15,-16 0-6-15,16-9-1 0,0 0-2 16,0 19-7-16,0-29-8 0,0 19-5 0,0 1 1 16,0 8-7-16,0-18-15 0,0 9-4 0,0 19-12 15,0-19-5-15,0 10-2 0,0-1-9 0,0 1 2 16,0-1-1-16,0 1 1 0,0-1 3 0,0 10-1 15,0-9-9-15,0-1 3 0,0 1 0 16,0-1-3-16,-17 1 3 0,17-1 8 0,0 10-9 16,-17-19 1-16,17 0 4 0,0 10-2 0,-16-10-2 15,16 0 5-15,-17 10-5 0,17-19 0 16,-16 0 2-16,16 18 0 0,0-18 3 0,-17 9-3 16,17-9 7-16,0 19-11 0,-16-29 4 0,16 10-5 15,0 9-2-15,0 1 2 0,0-20-16 0,0 10 6 16,0 0 11-16,0 19-8 0,0-29-8 0,0 10-3 15,0 0 12-15,0 0-5 0,0 0 7 16,0 0-5-16,0 0 3 0,0 9 4 0,0-19-11 16,16 10 7-16,-16 0 6 0,0 0 2 0,17 0-9 15,-17-9 6-15,16 8-2 0,-16 1 3 16,0 10-6-16,17-20 11 0,-17 10-6 0,0 0 1 16,0 0-3-16,16 9 1 0,-16-9 3 0,0 0 0 15,0 18 2-15,0-27 0 0,0 18-3 0,17-9-9 16,-17 9 5-16,0-9 4 0,0 0-1 0,0 9-1 15,17-9 2-15,-17 0-6 0,0 0-9 16,16 0 4-16,-16-9-1 0,0 9 2 0,17-1 8 16,-17-8-6-16,0 0-2 0,16-1-14 0,-16 10 6 15,0-19-4-15,0 10-14 0,17-10-4 16,-17 1-4-16,0-1 18 0,0 0 16 0,0 1 1 16,0-1-10-16,0 0 8 0,0-9 8 0,0 0 6 15,0 9-2-15,0 1 4 16,0-10-2-16,0 0 0 0,0 0 0 15,0 9 2-15,0-9-5 0,0 0-12 0,0 0-6 16,33 0-24-16,-33 0-26 0,0 0-16 16,0-9-9-16,0 9-3 0,0-10-3 0,0 1 4 15,0 0 13-15</inkml:trace>
  <inkml:trace contextRef="#ctx0" brushRef="#br0" timeOffset="-28412.8">26888 12195 7 0,'0'0'7'0,"0"0"5"0,0 0 3 15,0 0-1-15,0 0 0 0,0 0-5 0,-16 0-1 16,16 0-1-16,0 0-2 0,0 0 2 15,0 0 0-15,0 0 4 0,-33 0 1 0,33 0 1 16,0 0-1-16,-17 0 2 0,17 0 0 0,-16 0-1 16,16 0 0-16,0 0 2 0,-17 0-4 15,17 0 2-15,0 0-2 0,0 0-3 0,0 0-2 16,-16 0-2-16,16 0 2 0,0 0-2 16,0 0-2-16,0 0 8 0,16 0 10 0,-16 0 4 15,0 0 3-15,17 0 3 0,-17 0-3 0,16-10-1 16,1 10 0-16,16 0 2 0,-17-9-5 0,17 9 0 15,-16-9-2-15,16 9 0 0,0-10-2 16,17 10-1-16,-17-9-2 0,16 9-3 0,-16-9-5 16,17 9 1-16,0-10-4 0,-1 10 1 0,17 0-2 15,-16 0-1-15,0 0 0 0,-1 0-3 16,1-18 3-16,-1 18-5 0,1 0 3 0,0 0-1 16,-17 0-4-16,16 0 5 0,-16 0 1 0,0 0-2 15,1 0 0-15,-1-19 2 0,0 19-4 16,0 0 3-16,-17 0-1 0,17 0 0 0,-16 0-3 15,-1 0 3-15,1 0 2 0,0 0 0 0,-1-9-1 16,1 9-1-16,-1 0 1 0,1 0-1 16,-1 0 0-16,1 0 2 0,-17 0-4 15,16-9 4-15,-16 9-1 0,17 0-1 16,-17 0 2-16,0 0-1 0,0 0 2 0,16 0-3 16,-16 0 5-16,0 0 1 0,0 0-1 0,0 0-1 15,0 0-1-15,0 0-2 0,0 0 1 0,0 0 1 16,0 0 0-16,0 0-1 15,0 0-4-15,0 9 5 16,0 0-1-16,0 10 0 16,0-19 0-16,0 0-4 0,0 18 3 0,0-18 1 15,0 10 10-15,0 8-5 0,0-8 3 0,0-1 6 16,0 10 0-16,0-10 7 0,0 19-1 16,17-10 1-16,-17-8-5 0,0-1 7 0,0 10 0 15,16-1 0-15,-16 1-4 0,0 9 0 0,33-10 1 16,-33 1-4-16,0 9-7 0,0 0 6 15,0 0 0-15,0-10-7 0,0 10-2 0,17 9-1 16,-17 1 3-16,0-20-4 0,17 19 4 16,-17-9 3-16,16 10 7 0,-16-1-9 0,0 0-4 15,17 9 3-15,-17-18-3 0,0 19-3 16,16-1-3-16,-16 1 9 0,17-1-8 0,-17 1-2 16,0-1 3-16,16 10 1 0,-16-19 1 0,0 10-5 15,0-10 4-15,0 10 8 0,0-10 19 0,0 0 1 16,0 0-10-16,0 0-8 0,0-9-7 0,0 10 13 15,-16-11-1-15,16 1-9 0,0 19 1 16,0-29-6-16,0 20-5 0,0-10 10 0,0 9-3 16,0 0-7-16,0 0 0 0,0 10 8 0,16-19-6 15,-16 9-4-15,0 0 2 0,0 0-4 16,17 0 0-16,-17 10 4 0,0-19-4 0,0 9 2 16,16 0 7-16,-16 1-3 0,0-1-9 0,0-9 7 15,17 9 4-15,-17-9-6 0,0 0 2 0,0 0-2 16,0 9 2-16,16-19-4 0,-16 10 6 15,0-9 0-15,0 9-2 0,0 0 0 0,-16-19-4 16,16 19 4-16,0-10 2 0,0 1-4 16,-17 9 7-16,17-9-4 0,-16-1-3 0,16 1 2 15,0 9-3-15,-17-10 6 0,1 20-1 0,16-29-5 16,-17 9-1-16,1 1 4 0,16 9 3 0,-17-9-8 16,1 8 5-16,-1-17 2 0,17 8 1 15,-17 1-1-15,17 0-13 0,0-1-8 0,-33 1 6 16,33-1 10-16,-16-8 1 0,16 8 2 0,-17-8-14 15,17 8-6-15,0-9 9 0,-16 1 4 0,16-1-2 16,0 0 3-16,0 1-4 0,0 8 1 0,0-18 2 16,0 0-2-16,0 10 2 0,0-10-4 15,0 9-2-15,0-9 3 0,0 9 1 0,0-9-4 16,0 9 1-16,0-9 2 0,0 10 3 16,0-10-9-16,0 9 5 0,-17 0 4 0,17-9 1 15,0 10-1-15,0-10 1 0,0 9 1 0,0-9 3 16,0 9-3-16,0 1-1 0,0 8 9 15,0-18-2-15,0 0-3 0,0 10-1 16,0-10 4-16,0 0 2 0,0 9-3 0,0-9 3 16,0 0 0-16,0 9 0 0,0-9 1 0,0 0 3 15,-16 0 2-15,16 9-3 0,0-9 0 0,0 0-1 16,-17 0 1-16,17 0 12 0,0 0-7 16,-16 0-7-16,16 0 3 0,-17 10 2 0,17-10 0 15,-16 0-3-15,-1 0 5 0,1 0 4 0,-18 0-1 16,18 0 1-16,-17 0-7 0,0 0-4 15,16 0 5-15,-32 0 0 0,16 0 0 0,-17 0 11 16,0 0-1-16,1-10 6 0,-1 10-3 0,0 0 9 16,-16 0-4-16,17 0-2 0,-17 0-6 15,-1 0-2-15,1-9 1 0,17 9 3 0,-17 0 4 16,-1 0 9-16,18 0-12 0,16 9 4 0,-33-9-6 16,16 0-2-16,17 10 0 0,0-10 12 0,0 0 12 15,0 9-5-15,0-9-22 0,16 9-3 0,-16-9-7 16,16 10 1-16,1-10-6 0,-1 0-8 15,17 9 0-15,-16-9-15 0,-1 9 7 0,17-9 7 16,-16 0 4-16,16 0 1 0,0 10-22 16,0-10-17-16,0 0-11 0,0 0 14 0,-33 0 21 15,33 0 8-15,0 0 9 0,-17 0 2 0,17 0 3 16,0 0-10-16,0 0 8 0,-16 0-1 0,16 0 4 16,0-10-4-16,-17 10 0 15,17 0 2-15,0 0-6 0,-16 0 7 16,16 0-1-16,0 0-6 0,-17 0-1 15,17 0 10-15,0 0-11 0,0 0 7 16,0 0-6-16,0 0 9 0,0 0 3 16,0 0-17-16,0 0 4 0,0 0 2 15,0 0 2-15,0 0-10 16,0 0-6-16,0 0 0 0,0 0-5 16,0 0-1-16,0 0 0 0,0 0-10 15,0 0-10-15,0 0-9 0,0 0-19 0,0 0-21 16,0 0-11-16,0 0-12 0,0 0-10 0,0 0-6 15,0 0-6-15,0-9 2 0,0 9 7 16,0-9 18-16,0 9 18 0</inkml:trace>
  <inkml:trace contextRef="#ctx0" brushRef="#br0" timeOffset="-27346.8">27550 12864 57 0,'-17'0'38'15,"17"0"-8"-15,0 0-10 0,0 0-3 16,0 0 3-16,0 0-3 0,0 0 1 0,0 0-2 16,0 0-3-16,0 0-1 0,0 0-6 15,0 0-4-15,0 0 2 0,0 0 0 16,0 0 19-16,0 0 2 0,0 0-12 0,0 0-9 15,0 0 2-15,0 0 0 0,0 0 14 0,0 0 5 16,0 0-6-16,0 0-12 0,0 0-4 16,0 0-2-16,0 0 5 0,0 0 0 15,0 0 0-15,0 0 1 0,0 0-4 16,0 0 2-16,0 0-4 0,0 0-3 16,0 0 4-16,0 0-5 15,0 0-2-15,0 10 3 16,0-10 0-1,0 0 4-15,0 9-6 0,0-9-1 0,0 0 0 16,0 0 1-16,0 0 2 16,-16 0 2-16,16 0 1 0,0 0 0 31,0 0 1 16,0 0 0-32,0 0-4-15,0 0 5 16,0 0-2-16,0 0 0 0,0 0-3 16,0 0 0-16,0 0 5 15,0 0-5-15,0 0 0 32,0 0 0-17,0 0 4-15,0 0-4 47,0-9-13-47,0 9-1 0,0 0-4 16,0 0-4-16,0 0 0 0,0 0 0 0,0 0 2 15,0 0 0-15,0 0-4 0,0 0-10 16,0 0 1-16,0 0 2 0,0 0 2 0,0 0 4 16,0-10 4-16,0 10 4 0,0 0-11 0</inkml:trace>
  <inkml:trace contextRef="#ctx0" brushRef="#br0" timeOffset="-26747.66">27335 12613 7 0,'0'0'3'0,"0"0"1"0,0 0 3 15,0 0-2-15,0 0 0 0,0 0 0 16,0 0-2-16,0 0-2 0,0 0 0 0,0 0-1 16,0 0-2-1,0 0-6-15,0 0-2 16,0 0-9-16</inkml:trace>
  <inkml:trace contextRef="#ctx0" brushRef="#br0" timeOffset="-26448.61">27335 12622 5 0,'0'0'3'0,"0"0"-7"47</inkml:trace>
  <inkml:trace contextRef="#ctx0" brushRef="#br0" timeOffset="-26215.24">27335 12613 5 0,'0'0'3'0,"0"0"2"0,0 0 3 0,0 0 2 0,0 0-2 16,0 0-5-16,0 0-2 0,0 0-5 16,0 0-1-16,0 0-3 0,0 0-13 15</inkml:trace>
  <inkml:trace contextRef="#ctx0" brushRef="#br0" timeOffset="-25962.82">27318 12613 5 0,'0'0'2'0,"0"0"1"16,0 0 0-16,0 0-2 0,0 0 0 0,0 0-3 31,0 0-6-31,0 0 4 0</inkml:trace>
  <inkml:trace contextRef="#ctx0" brushRef="#br0" timeOffset="-22816.04">27252 11646 3 0,'-33'0'4'0,"-17"0"-2"0,17 0 2 0,-16 0 1 16,16 0 0-16,-17 0-1 0,0-19-3 16,1 19 0-16,16-9-1 0,-17 0 0 0,1-1 0 15,15 1 0-15,-15 0 0 0,16-1 0 16,-17 1 2-16,17 0 0 0,0-1-1 0,0 10 2 16,0-18-2-16,0 18-1 0,0-19 0 0,16 10 0 15,-16-10 0-15,17 10 0 0,-17 0 0 0,16-1 1 16,-16 1 0-16,16-9-1 0,1 18 0 15,-17-19 0-15,16 0 0 0,1 1 0 0,-17-1 0 16,16 1 0-16,1-1 0 0,-1 10 0 16,-16-10 0-16,16 0 0 0,1 1 0 0,16-10 0 15,0 9 1-15,-33 1 0 0,16-1 0 0,17-9 1 16,-16 10-2-16,16-1 0 0,0-9 0 16,0 19 0-16,0-10 0 0,16-18 0 0,-16 18 0 15,17 1 0-15,16-1-3 0,-33 10-3 0,33-10-2 16,-17-9-12-16,18 0 13 0</inkml:trace>
  <inkml:trace contextRef="#ctx0" brushRef="#br0" timeOffset="-21319.65">27103 10920 7 0,'0'0'12'0,"0"0"4"0,0 0-2 16,-16 0-1-16,16 0-4 0,0 0-5 16,0 0 0-16,0 0-2 0,0 0-1 15,0 0 1-15,0-18-2 0,0 18-2 47,0 0-4-47,0 0-1 0,0 0-1 0,0 0-2 16,0 0-4-16,0-10-16 0</inkml:trace>
  <inkml:trace contextRef="#ctx0" brushRef="#br0" timeOffset="-20253.09">27136 12278 26 0,'0'0'27'16,"0"0"2"-16,0 0 0 0,0 0-5 0,0 0 2 15,0 0 1-15,0 0 5 0,0 0 4 0,0 0 1 16,0 0 1-16,0 0-7 0,0 0-8 15,0 0-7-15,0 0-9 0,0 0-1 0,0 0-2 16,0 0-8-16,0 0 7 0,0 0 0 16,0 0-5-1,0 0 4-15,0 0-4 16,0 0 0-16,0-9 2 0,0 9-2 16,0 0-2-16,0 0 1 0,0 0-8 15,0-9-3-15,17 9 1 0,-17 0-1 0,0 0-3 16,0-10-5-16,0 10-5 0,0 0-13 0,0 0 1 15,0 0 0-15,0-18 5 0,0 18 7 16,0 0 5-16,0-19 3 0,0 19 2 0,0-9 3 0,0 9 3 16,0-9 3-16,16-1-4 0,-16 10 10 15,0-9 1-15,0 0 1 0,0 9-1 0,0-10-1 16</inkml:trace>
  <inkml:trace contextRef="#ctx0" brushRef="#br0" timeOffset="-16707.12">26839 10576 7 0,'0'0'8'16,"0"19"11"-16,-17-19 4 0,17 0 5 15,0 0-4-15,0 0-5 0,-16 9-5 0,16-9 4 16,0 9 4-16,0-9 1 0,-17 10-1 0,17-10-4 15,0 9 2-15,0-9 5 0,-16 9 3 16,16-9 3-16,0 10-2 0,0-10-2 0,0 9 3 16,0-9-4-16,0 18 4 0,0-18 14 0,-17 0 0 15,17 0-2-15,0 0 11 0,0 0 1 16,0 0 5-16,0 0 8 0,0 0 10 0,0 0 18 16,0 0 1-16,0 0 15 0,0 0 4 15,0 0 18-15,0 0 3 0,0 0 9 0,0 0 10 16,0-18-25-16,0 9-130 15,0-1 0 1,17 1 0-16,-17 0 0 0,0-1 0 16,0 1 0-16,0 0 0 0,0 9 0 0,0-19 0 15,0 0 0-15,0 1 0 0,0 9 0 0,0-10 0 16,0 0 0-16,0 1 0 0,0-1 0 16,0 1 0-16,0-1 0 0,0-9 0 0,0 9 0 15,0 1 0-15,0-1 0 0,0 1 0 16,0-20 0-16,0 20 0 0,0-10 0 0,-17 9 0 15,17-18 0-15,0 9 0 0,0 0 0 0,0 0 0 16,0 10 0-16,-17-10 0 0,17 0 0 16,0 0 0-16,0 9 0 0,0-18 0 0,-16 9 0 15,16 0 0-15,0 1 0 0,0 8 0 0,-17-18 0 16,17 9 0-16,0 9 0 0,0-18 0 0,-16 9 0 16,16 10 0-16,0-10 0 0,0 0 0 0,0 9 0 15,-17-9 0-15,17 10 0 0,0-1 0 16,0 0 0-16,0-18 0 0,0 19 0 0,0-1 0 15,-16 0 0-15,16 10 0 0,0-10 0 16,0 1 0-16,0-10 0 0,0 9 0 0,0 10 0 16,0-10 0-16,0 10 0 0,0 9 0 0,0-18 0 15,0 18 0-15,0-19 0 0,0 19 0 0,0-19 0 16,0 10 0-16,0 0 0 16,-33 9 0-16,33-10 0 0,0 1 0 31,-17 9 0 47,1 0 0-62,-1 0 0-1,1 0 0-15,-1 0 0 0,0-9 0 16,1 9 0-16,-1 0 0 0,1 0 0 15,-1-9 0-15,1 9 0 0,16 0 0 0,-33-10 0 16,0 10 0-16,16 0 0 0,-16 0 0 0,17 0 0 16,-18-18 0-16,1 18 0 0,17-19 0 0,-34 19 0 15,17 0 0-15,0-19 0 0,0 10 0 0,-17 0 0 16,34 0 0-16,-50-1 0 0,16 1 0 16,0 0 0-16,1-1 0 0,-1 10 0 0,-16-18 0 15,17 18 0-15,-1-19 0 0,-16 19 0 0,16-19 0 16,-16 1 0-16,33 9 0 0,-50-1 0 15,34 1 0-15,-1 0 0 0,-33-1 0 0,34 10 0 16,-17-18 0-16,16 18 0 0,-33-19 0 0,17 1 0 16,33 8 0-16,-50 1 0 0,34 0 0 15,-17-1 0-15,16-8 0 0,-16 8 0 0,0 10 0 16,16-18 0-16,-33 18 0 0,17-19 0 0,0 1 0 16,0 8 0-16,0 1 0 0,16-10 0 15,-16 10 0-15,0 0 0 0,0 0 0 0,16 9 0 16,-16-19 0-16,0 0 0 0,0 19 0 0,0-18 0 15,16 8 0-15,-16 1 0 0,16 0 0 0,-32 0 0 16,15-10 0-16,1 10 0 0,0 9 0 16,17-19 0-16,-18 19 0 0,1 0 0 0,0-19 0 15,0 19 0-15,16-18 0 0,-49 18 0 0,33-9 0 16,-17-1 0-16,17 10 0 0,-17-9 0 16,17 0 0-16,0 9 0 0,0-10 0 0,-17 10 0 15,17 0 0-15,-16-9 0 0,15 9 0 0,-15-9 0 16,16 9 0-16,-17 0 0 0,17 0 0 15,0 0 0-15,-17 0 0 0,0 0 0 0,34-19 0 16,-34 19 0-16,0 0 0 0,1 0 0 16,15 0 0-16,-15 0 0 0,16 0 0 0,-17 0 0 0,17 0 0 15,0 0 0-15,-1 0 0 0,-15 0 0 16,16 0 0-16,-1 0 0 0,1 0 0 16,17 0 0-16,-34 0 0 0,17 0 0 0,0 0 0 15,0 0 0-15,-1 0 0 0,18 0 0 0,-34 19 0 16,34-19 0-16,-18 0 0 0,18 0 0 0,-17 0 0 15,0 0 0-15,16 0 0 0,-16 9 0 16,16-9 0-16,-16 0 0 0,33 0 0 0,-33 0 0 16,16 9 0-16,1-9 0 0,-1 0 0 0,17 0 0 15,-33 0 0-15,16 10 0 0,17-10 0 0,-33 0 0 16,16 0 0-16,1 9 0 0,-1-9 0 16,-16 0 0-16,16 9 0 0,1-9 0 0,-1 0 0 15,17 10 0-15,-33-10 0 0,16 0 0 16,-16 0 0-16,33 9 0 0,0-9 0 0,-33 0 0 15,16 0 0-15,17 18 0 0,-33-18 0 0,16 0 0 16,1 0 0-16,-1 0 0 0,-16 0 0 0,16 0 0 16,-16 0 0-16,33 0 0 0,-33 0 0 0,0 19 0 15,0-19 0-15,16 0 0 0,17 0 0 16,-50 0 0-16,50 0 0 0,-33 19 0 0,17-19 0 16,-1 0 0-16,0 0 0 0,17 0 0 15,-33 0 0-15,17 0 0 0,-18 0 0 0,34 9 0 16,-33-9 0-16,0 0 0 0,16 0 0 15,17 9 0-15,-49-9 0 0,32 0 0 0,0 0 0 16,-16 10 0-16,-16-10 0 0,15 0 0 0,1 0 0 16,-16 0 0-16,15 9 0 0,1-9 0 0,-16 0 0 15,16 0 0-15,-1 0 0 0,-15 0 0 16,16 9 0-16,-1-9 0 0,1 0 0 0,0 0 0 16,-17 0 0-16,17 0 0 0,17 0 0 0,-17 9 0 15,-17-9 0-15,17 0 0 0,0 0 0 16,-1 0 0-16,1 0 0 0,17 10 0 0,-51-10 0 15,34 0 0-15,-16 0 0 0,-18 0 0 0,18 0 0 16,16 0 0-16,-34 0 0 0,18 0 0 0,-1 0 0 16,17 0 0-16,-33 0 0 0,32 0 0 15,18 0 0-15,-50 0 0 0,32 0 0 0,-15-10 0 16,16 10 0-16,0 0 0 0,16 0 0 16,-49 0 0-16,33 0 0 0,-17 0 0 0,17 0 0 15,-17 0 0-15,17 0 0 0,-33 0 0 0,16 0 0 16,17 0 0-16,-33 0 0 0,16 0 0 15,0 0 0-15,17 0 0 0,0 0 0 0,-33 0 0 0,16 0 0 16,-16 0 0-16,16 10 0 0,17-10 0 16,-33 0 0-16,16 0 0 0,17 18 0 0,-33-18 0 15,16 0 0-15,0 0 0 0,17 0 0 16,-33 0 0-16,16 0 0 0,17 0 0 0,0 0 0 16,-17 0 0-16,-16 0 0 0,33 0 0 0,-17 0 0 15,17 0 0-15,-17 0 0 0,17 0 0 16,0 0 0-16,-16 19 0 0,15-19 0 0,1 0 0 15,-16 0 0-15,15 0 0 0,1 0 0 0,0 0 0 16,16 0 0-16,-16 0 0 0,-16-19 0 0,32 19 0 16,0 0 0-16,-16 0 0 0,-16 0 0 0,15 0 0 15,1 0 0-15,0 0 0 0,17 0 0 16,-18 0 0-16,-15 0 0 0,16 0 0 0,-1 0 0 16,34 0 0-16,-49 0 0 0,16 0 0 0,32 0 0 15,-32 0 0-15,17 0 0 0,-17 19 0 16,-1-19 0-16,18 0 0 0,16 0 0 0,-33 0 0 15,-1 0 0-15,18 0 0 0,16 0 0 0,-33 0 0 16,33 0 0-16,-34 0 0 0,18 19 0 16,16-19 0-16,-33 0 0 0,33 0 0 0,-34 0 0 15,18 9 0-15,16-9 0 0,0 0 0 0,-34 9 0 16,34-9 0-16,-16 0 0 0,16 9 0 16,0-9 0-16,0 0 0 0,-34 10 0 0,51-10 0 15,-50 0 0-15,33 0 0 0,0 9 0 0,-17-9 0 16,17 0 0-16,0 0 0 0,0 9 0 0,-33-9 0 15,33 0 0-15,-17 0 0 0,17 10 0 0,0-10 0 16,-33 0 0-16,16 18 0 0,17-18 0 0,0 0 0 16,0 0 0-16,-33 19 0 0,33-19 0 15,-17 0 0-15,17 0 0 0,0 0 0 0,0 18 0 16,0-18 0-16,-17 0 0 0,17 0 0 0,0 10 0 16,0-10 0-16,0 0 0 0,-17 9 0 15,17-9 0-15,0 9 0 0,0-9 0 0,0 0 0 16,0 10 0-16,0-10 0 0,0 9 0 0,16-9 0 15,-16 0 0-15,33 9 0 0,-33-9 0 16,0 0 0-16,33 0 0 0,-33 10 0 0,33-10 0 0,-33 0 0 16,16 0 0-16,17 18 0 0,-16-18 0 15,-1 0 0-15,17 0 0 0,-33 19 0 0,33-19 0 16,0 18-7-16,-33-18-75 0,33 10-2 16,-33 8 10-16,0-8 30 0,33 8 15 0,-33-9 11 15,16 10 13-15,1 0 5 0,-1-1-5 0,-16-18 1 16,33 10 4-16,-33 8 3 0,0-8-6 0,33-1-3 15,-33 0 8-15,33 0 2 0,-33 10-2 16,16-19 3-16,1 0-9 0,-1 19 5 0,17-19 1 16,-33 0 0-16,33 18-5 15,0-18-1-15,0 0 5 0,0 0-8 0,0 0-4 16,0 0 2-16,-33 0-4 0,33 0 10 0,0 0-1 16,0 0-1-16,0 0 8 15,0 0-6-15,0 0 9 0,0 0-15 16,0 0 13-16,0 0-2 0,0 0 3 0,0-18-3 15,0 18 0-15,0 0 6 0,0 0-5 16,0 0-2-16,0 0 4 0,-33 0 1 0,33 0-1 16,0 0-2-16,0-19-3 0,0 19 3 15,0 0 5-15,0 0 14 0,0 0-7 0,0 0 3 16,0 0-5-16,0 0-1 0,0 0-1 16,0 0-2-16,0 0-2 0,0 0-4 0,0 0-2 15,0 0 5-15,0 0 3 0,0 0 0 0,0 0-4 16,0 0 3-16,0 0-6 0,0 0 4 15,0 0-3-15,0 0-1 0,0 0 8 16,0 19-9-16,0-19 6 0,0 0 3 16,0 0-3-16,0 18 5 0,0-18-4 0,0 10-2 15,0-10 0-15,0 18 6 0,0-9-1 16,0 1-2-16,0-1 6 0,-33 19-1 0,33-28 6 16,0 19-9-16,0-1 6 0,0 1-6 15,0-1-11-15,0 1 0 0,0 9 0 0,0-10 0 16,0 1 0-16,0 0 0 0,0-1 0 15,0 1 0-15,-33 9 0 0,33-10 0 0,0 1 0 16,0 9 0-16,0-9 0 0,0-1 0 0,0 19 0 16,0-27 0-16,0 8 0 0,0 1 0 0,0 18 0 15,0-18 0-15,0-1 0 0,0-8 0 0,0 8 0 16,0 10 0-16,0 0 0 0,0-9 0 16,0-1 0-16,-17 1 0 0,17-1 0 0,0 1 0 15,0 9 0-15,0-10 0 0,0 1 0 0,0 0 0 16,0-1 0-16,-16 1 0 0,16 9 0 15,0-10 0-15,0 1 0 0,-17-10 0 0,17 10 0 16,0 0 0-16,0-1 0 0,0 1 0 0,0-1 0 16,0 1 0-16,0-10 0 0,-33 10 0 15,33-1 0-15,0 1 0 0,0 0 0 0,0-1 0 16,0 1 0-16,0-19 0 0,0 9 0 0,-33 10 0 16,33-10 0-16,0 10 0 0,0-10 0 0,0 10 0 15,0-1 0-15,0-18 0 0,0 19 0 16,0-19 0-16,0 18 0 0,-33-8 0 0,33-1 0 15,0 0 0-15,0 1 0 0,0-1 0 0,0 9 0 16,0-18 0-16,0 19 0 0,0-19 0 0,0 19 0 16,0-19 0-16,-33 9 0 15,33 0 0-15,0 1 0 0,0-1 0 16,0 0 0-16,0 1 0 16,0-1 0-1,0 9 0 1,0-18-58 46,0-18-35-62,0 18-17 0,0-9-29 16,0 9-53-16,0-10-24 0,0 1-10 16,0 9 6-16,0-9 21 0,0-10 31 0,0 10 31 15,-33 9 25-15,33-19 29 0</inkml:trace>
  <inkml:trace contextRef="#ctx0" brushRef="#br0" timeOffset="-16190.8">4101 10455 19 0,'0'0'28'16,"0"0"5"-16,0 0-4 0,0 0-3 0,-33 0-3 15,33 0-3-15,0 0 1 0,0 19 2 0,0-19 5 16,0 0 3-16,0 0-6 0,0 0 1 0,0 0-1 16,0 0 5-16,0 0 10 0,0 0 21 15,0 0 15-15,0 0 1 0,0 0-7 0,0 0 8 16,0 9-1-16,0-9-4 0,33 0 2 16,-33 9-1-16,0 1-8 0,0-10 2 0,0 9 0 15,33 0 7-15,-33 1-8 0,0-1-1 0,33 9-15 16,-33-18-17-16,0 19-12 0,33-19 5 15,-33 19-11-15,33-10-1 0,-33 10-2 0,0-10-12 16,17 10 10-16,-17-10-4 0,33 9-3 0,-33 1-4 16,0-19 14-16,33 19-11 0,-33-19-3 0,0 9 9 15,0 0-9-15,33 1 3 0,-33-1 3 16,0-9 23-16,0 0 9 0,0 0 22 16,0 0 38-16,0 0-10 0,33-9-88 0,-33-1 0 15,0 1 0-15,0 0 0 0,0-10 0 16,33 0 0-16,-33 1 0 0,0-10 0 0,17 0 0 15,-17 0 0-15,16 9 0 0,1-27 0 0,16 27 0 16,-33 1 0-16,33-1 0 0,-33 1 0 0,33-10 0 16,-33 18 0-16,0 1 0 0,33 0 0 15,-33-1 0-15,0 1 0 0,33 0 0 16,-33 9 0 0,0 0-116-1,0 9-126-15,17-9-34 0,-17 9-19 16,0 1 16-16,0-1 15 0,0 0 32 0,0 10-110 15</inkml:trace>
  <inkml:trace contextRef="#ctx0" brushRef="#br0" timeOffset="-14724.65">27467 11004 54 0,'0'0'39'0,"0"0"-1"0,-16 9-1 15,16-9 0-15,0 0-2 0,0 0 2 16,0 0-8-16,0 0-7 0,0 0-7 0,0 0-6 15,0 0-5-15,0 0-1 0,0 0-1 16,0 0-4 0,0 0 3-1,-17 0-1-15,17 0-3 0,0 0 0 16,0 10-21-16,0-10-8 0,-17 0-10 0,17 0-11 16,0 0-5-16,0 0-4 0</inkml:trace>
  <inkml:trace contextRef="#ctx0" brushRef="#br0" timeOffset="-14491.57">27517 11088 43 0,'0'0'54'0,"0"0"-7"0,0 9-11 0,0-9-7 0,0 0-2 16,0 0-5-16,0 0-11 0,0 0-5 16,0 0-10-16,0 0 4 0,0 0-5 15,0 0-12-15,0-9-13 0,0 9-13 16,0 0-7-16,16 0-3 0</inkml:trace>
  <inkml:trace contextRef="#ctx0" brushRef="#br0" timeOffset="-13742.65">29336 10902 120 0,'0'0'93'0,"0"-10"-15"0,-17 1-1 16,17 9 23-16,0-9 39 0,0 9 18 0,-16 0-9 16,16-10-26-16,0 10-27 0,0 0-30 0,0 0-19 15,0 0-15-15,0 10-2 0,0-10 3 16,0 9 9-16,0 0 23 0,0 1 27 0,16 8-8 16,-16 1-16-16,0-10-11 0,0 10-12 15,17-1 15-15,-17 1-5 0,0 0-12 0,16-1-10 16,-16 1-17-16,0-1-4 0,17 1-6 0,-17 0 0 15,0-1-1-15,0-8-1 0,0 8 1 0,0 1-2 16,0-19 3-16,0 9-8 0,0 0-1 0,0 1-26 16,0-10-77-16,0 9-71 0,-17-9-70 15,17 0-36-15,0 0-2 0,0 0 15 0,0 0 34 16,0-9 61-16</inkml:trace>
  <inkml:trace contextRef="#ctx0" brushRef="#br0" timeOffset="-13476.41">29336 10939 100 0,'0'-19'83'16,"0"19"-7"-16,0-18-5 0,-17 8 13 15,17 10 23-15,0-9 17 0,0 0-11 0,0-1-19 16,0 10-25-16,0-9-12 0,17 0-6 0,-17 9-11 15,0-9-12-15,16-1-12 0,1 10-8 16,-17-9-4-16,16 9 3 0,17 0-7 0,-33 0 0 16,17 0-6-16,-1-19 4 0,1 19 2 0,0 0-3 15,-1 0-6-15,-16 0-43 0,17 0-38 16,-1 0 90-16,-16 0-227 0,17 0 15 0,-17 0 20 16,0 0 33-16</inkml:trace>
  <inkml:trace contextRef="#ctx0" brushRef="#br0" timeOffset="-13258.87">29385 11004 122 0,'0'0'143'0,"0"0"-27"0,0 0-31 0,0-9 2 0,0 9 5 16,0 0-9-16,0 0-15 0,0-10-26 15,33 10-18-15,-33 0-11 0,0-9-10 16,17 9-3-16,-1 0 2 0,1 0-1 0,0 0-6 16,-1 0 0-16,1 0-25 0,-1 0-53 15,1 0-33-15,-1 0-38 0,1 0-19 0,-17 0 20 16</inkml:trace>
  <inkml:trace contextRef="#ctx0" brushRef="#br0" timeOffset="-12959.63">29749 10920 133 0,'-16'0'115'16,"16"0"-26"-16,0 0-22 0,0-18 7 0,-17 18 14 15,17 0-11-15,0 0-22 0,0 0-14 16,0 0-14-16,0 0-4 0,0 18 15 0,0-18 19 15,17 19 0-15,-17-19-2 0,0 18-5 0,16-8 10 16,-16 8-19-16,17 1-16 0,-17 0-6 0,16-1-11 16,-16 1 1-16,17-1-9 0,-17-8 6 0,0 8-4 15,16-8-1-15,-16 8-6 0,0-8 10 16,0 8 0-16,0-18-11 0,0 0-27 0,0 19-53 16,0-19-41-16,0 0-52 0,0 0-16 15,0 0 5-15,0 0 18 0</inkml:trace>
  <inkml:trace contextRef="#ctx0" brushRef="#br0" timeOffset="-12593.75">30014 10967 148 0,'0'0'98'0,"0"-10"-23"16,0 10-10-16,-17 0 3 0,17 0 10 15,0 0-12-15,0 0-12 0,-16 0-22 0,16 0-14 16,-17 0-8-16,1 0 11 0,16 0 2 0,-17 10-6 16,0-1-6-16,1-9-1 0,-1 9 9 15,1-9 8-15,-1 10 2 0,17-1-1 0,-16 0-9 16,-1-9-2-16,1 10-7 0,16 8 12 0,-17-18 7 16,17 0 0-16,-16 19 4 0,16-19 10 15,0 0-2-15,0 0 3 0,0 9 5 0,0 0 12 16,0 1-2-16,0-10 15 0,0 9 3 0,16 0-1 15,-16 1-27-15,17-1-11 0,-1 10-15 0,17-1-17 16,-16-18 2-16,16 19-3 0,-17-19-5 16,18 9 3-16,-18 0 2 0,1 1-7 0,16-1 6 15,-17-9-21-15,1 9-24 0,-1 1-48 16,1-10-56-16,-17 9-65 0,16-9-52 0,-16 9 4 16,0-9 22-16,0 9 33 0</inkml:trace>
  <inkml:trace contextRef="#ctx0" brushRef="#br0" timeOffset="-11594.84">24027 10557 6 0,'17'0'18'16,"-17"0"12"-16,0 0 3 0,0 0 1 15,0 0-7-15,0 0-4 0,0 0-3 0,0 0 2 16,0 0-5-16,0 0-4 0,0 0-2 15,0 0-6-15,0 0-2 0,0 0 0 0,0 0 0 16,0 0 3-16,0 0-2 0,0 0 2 16,0 0-3-16,0 0 1 0,0 0 33 0,0 0 24 0,0 0-10 15,0 0-22-15,0 0-18 0,0 0 5 16,0 0 25-16,0 0 13 0,0 0-17 0,0 0-17 16,0 0-11-16,0 0-3 0,0 0-1 0,0 0-2 15,0 0-7-15,0 0 8 0,0 0 7 16,0 0-2-16,0 0-4 0,0 0-3 0,0 0-1 15,0 0 9-15,0 0 2 0,0 0-10 16,0 0 0-16,0 0 1 0,0 0 0 16,0 0-6-1,0 0 6-15,0 0-2 0,0 0 1 16,0 0-4-16,0 0-2 31,0 0 6-31,0 0 1 0,0 0-1 0,0 0-5 16,0 0 5-16,0 0 2 15,0 0 0-15,0 0-8 0,-17 0 4 16,17 0-4-16,0 0 2 16,0 0 4-16,0 0-7 0,0 0-12 15,0 0-25-15,-16 0-8 0,16 0-12 0,0 0-3 16,0 0-5-16,0 0 3 0,0 0 0 16,0 0 7-16,0 0 6 0,0 0 3 0,0 0 8 15,0 0 7-15</inkml:trace>
  <inkml:trace contextRef="#ctx0" brushRef="#br0" timeOffset="-10528.83">5523 9897 15 0,'-16'0'17'0,"16"0"0"0,0 0-1 0,0 0-2 16,0 0-3-16,0 0-3 0,0 0-3 0,0 0 0 15,0 0 2-15,0 0-1 0,-17 0-1 16,17 0 1-16,0 0-4 0,0 0-1 0,0 0 2 16,0 0-2-1,0 9 0-15,0-9 1 0,0-9-2 16,0 9 1-1,0 0-3-15,0 9 0 0,0-9-4 0,0 0-8 16,0 10-8-16,0-10-9 0,0 9-34 16</inkml:trace>
  <inkml:trace contextRef="#ctx0" brushRef="#br0" timeOffset="-8430.08">3158 9348 7 0,'0'19'6'0,"0"-19"7"0,0 0 3 16,0 0 0-16,0 0-1 0,0 0-3 0,0 0-2 16,0 0-3-16,0 0 0 0,0 0-4 15,0 18 0-15,-33-18-1 0,33 0-1 16,0 0 1-16,0 0-2 16,0 0-2-16,0 0 3 0,0 0 0 15,0 0 6-15,0 0 0 0,0 0-1 16,0 19 3-16,0-19-3 0,33 0 1 0,-33 0-2 15,0 0 0-15,0 0 0 0,0 0 0 16,0 9 1-16,0 1 0 0,0-10 0 0,0 9-1 16,0 0 0-16,17 1-5 0,-17-1 3 15,33 0 0-15,-33 10 0 0,0-19 4 0,0 18 12 16,33 1-5-16,-33-10-3 0,0 10-7 16,33-10-1-16,-33 19-1 0,0-9 3 0,33-1 9 15,-33-8 2-15,0 8-4 0,33 1-7 16,-33-1-2-16,33 1-3 0,-33 18 6 0,0-27 15 15,17 17-3-15,-17 1-5 0,33 10-1 0,-33-20-6 16,0 10-3-16,33 0-1 0,-33 0-1 16,0 9 0-16,0-18-1 0,33 9 1 0,-33 9 0 15,0-19-1-15,0 10 0 0,33 0 2 16,-33-9-7-16,0 9 5 0,0 9 0 0,33-18 2 16,-33-1-4-16,0 10 7 0,0-9-5 0,0 18 2 15,0-28-2-15,0 19 0 0,0-9 0 16,0 9 0-16,33-10 0 0,-33 1 1 0,0-1-1 15,0 1 0-15,0 9 3 0,0-10-5 16,0 1 4-16,0 0-4 0,0-1 0 0,0 10 7 16,0-9-5-16,0-1 0 0,0 1 4 0,0 0 0 15,0-10 4-15,0 10-4 0,0-1-1 16,0-9 9-16,0 19 9 0,0-9-6 0,0-19-8 16,0 19-3-16,0-10-1 0,0 9-2 15,0-8 1-15,0-1 1 0,0 10-3 0,0-1 0 16,0-18 2-16,0 19-2 0,0-10 6 0,0 0-1 15,0 1-2-15,0-10-1 16,0 9-2-16,0-9 4 0,0 9 7 16,0-9 4-16,0 0 5 0,0 0-7 15,0 0 10-15,0 0-2 0,0 0-2 0,0-9-6 16,0 9-3-16,0 0-6 0,0-9 0 0,0 9-3 16,0-10-1-16,-33 10 2 0,33-9-10 15,0 0-3-15,0-10-31 0,0 19-8 0,-33-18-10 16,33-1-9-16,0 10-10 0,-33-10-6 0,33 10 5 15,0 0 4-15,-33-1-56 0</inkml:trace>
  <inkml:trace contextRef="#ctx0" brushRef="#br0" timeOffset="-7947.31">3208 10697 49 0,'0'-19'52'0,"-33"19"-17"0,33 0-5 0,-17 0 11 16,17 0 3-16,0 0 1 0,0 0-4 0,0 0-14 16,0 0-8-16,0 0-8 0,0 0-8 15,0 0 0-15,0 0 0 0,0 19 10 16,0-19 2-16,0 0-8 0,0 19 1 16,0-19-2-16,0 0 6 0,0 9 20 0,17 0-8 15,-17 1-10-15,0-1 0 0,0-9 15 16,33 9 2-16,-33 0-6 0,0 1-5 0,0 8-1 15,33-18 0-15,-33 19 10 0,33-19 20 16,-33 9-12-16,33 1-20 0,-33-1-4 0,33 0-2 16,-33 0 5-16,33-9 19 0,-33 10 6 15,17-10-6-15,16 9 5 0,0-9 9 0,-33 0-2 16,33 0 10-16,0-9 19 0,-33-1 30 0,33 1 21 16,0 0 4-16,-16-10-33 0,16 10-42 15,0-28-25-15,0 18-13 0,0-9-3 0,-33 10-13 16,33-20 5-16,0 1 1 0,-16 9-10 15,16 10 2-15,-33-20 4 0,33 11 0 0,-33 8-4 16,33-9 0-16,-33 19 0 0,0-10 0 0,0 1 1 16,33 18 3-16,-33 0-8 0,0-19 6 15,0 19 0-15,0 0-5 0,0 0 1 16,0-9-5-16,0 9-10 0,0 0-17 16,0 0-70-16,0 0-47 0,0 9-45 0,0-9-39 15,0 0-28-15,33 19 24 0,-33-19 35 0,0 0 28 16</inkml:trace>
  <inkml:trace contextRef="#ctx0" brushRef="#br0" timeOffset="-4950.26">26508 11404 5 0,'0'0'1'15,"0"0"0"-15,0 0-1 0,-17 0 0 0,17 0 1 16,0 0-5 31</inkml:trace>
  <inkml:trace contextRef="#ctx0" brushRef="#br0" timeOffset="-4200.4">27980 11460 21 0,'0'0'24'16,"0"0"-6"-16,0 0-5 0,0 0-8 0,0 0-1 15,0 0-2-15,0 0 0 0,0 0 2 16,0 0 0-16,0 0 3 0,0 0-3 0,0 0-1 15,0 0-1-15,-17 0 7 16,17 0 28-16,0 0-1 16,0 0-16-16,0 0-10 0,17 0-7 0,-17 0 0 15,0 0 1-15,0 0 1 0,0 0-4 0,0 0 1 16,0 0-4-16,-17 0 2 16,17 9 0-1,0-9 1 1,0 0-3-1,0 0 3 1,0 0 0-16,17 0 0 16,-17 0-3-16,0 0 3 0,0 0-3 47,0 0 4-47,0 0-1 0,0 0-4 15,0 9 1-15,0-9-3 16,0 0-1-16,0 0 0 0,0 0 0 0,0 0 1 15,0 0 1-15,0 0 2 0,0 0-1 0,0 10-3 16,0-10 4-16,16 0-3 0,-16 0 0 16,0 0 1-16,0 0-2 0,0 0 0 15,0 0-1-15,0 0-3 0,0 0 1 0,0 0 0 16,0 0-1-16,0 0-1 0,0 0 1 16,0 0-1-16,0 0 0 0,0 0-1 0,0 0 1 0,0 0-1 15,0 0 1-15,0 0 1 0,0 0-6 16,17 0 12-16</inkml:trace>
  <inkml:trace contextRef="#ctx0" brushRef="#br0" timeOffset="-3734.92">27798 11562 48 0,'0'0'21'0,"0"0"-10"0,-17 0-6 16,17 0-3-16,0 0 1 0,0 0 6 15,0 0 2-15,-16 0-2 0,16 0-6 0,0 0-11 16,0 0 1-16,16 0 7 0,-16 0-2 0,0 0 0 16,0 0-8-16,17 0-7 15,-17 0 1-15,0 0 2 0,0 0 5 0,16 0 1 16,-16 0-1-16,0 0-7 0</inkml:trace>
  <inkml:trace contextRef="#ctx0" brushRef="#br0" timeOffset="-3002.68">23101 10269 10 0,'17'0'3'0,"-17"-9"-1"0,0 0 0 16,0 9 0-16,0 0-7 47</inkml:trace>
  <inkml:trace contextRef="#ctx0" brushRef="#br0" timeOffset="-2785.77">23085 10251 12 0,'0'0'3'15,"0"0"-2"-15,0-10 0 0,0 10-3 16,0 0-10-16</inkml:trace>
  <inkml:trace contextRef="#ctx0" brushRef="#br0" timeOffset="-2319.88">23151 10251 4 0,'0'0'3'0,"0"0"-1"0,0 0 0 16,0 0 2-16,0 0-2 0,0 0 0 0,0 0-1 15,0 0 9 1,0 0 4 0,0 0-6-16,0 0-5 0,0 0-1 15,0 0 0-15,0 0 0 0,0 0 2 0,0 0-8 32,0 0-2-17,0 0-2-15,0 0 0 0,0 0-3 0,0 0-11 16</inkml:trace>
  <inkml:trace contextRef="#ctx0" brushRef="#br0" timeOffset="2754.86">3985 11674 7 0,'0'0'2'16,"0"0"0"-16,0 0 0 0,0 0 1 15,0 0 1-15,0 0 4 0,0 0 0 16,0 0-4-16,0 0-2 0,0 0-1 0,0 0 1 16,-33 0-1-1,33-10-1-15,0 10 0 16,0 0 0 0,0-18 0-16,0 18 0 31,0 0 1 78,0 0 1-109,0 0 0 16,0 0 0-16,0 0-1 15,0 0 1 32,0 0-1-31,0 0 0-16,0 0 0 16,0 0 0 46,0 0 0-46</inkml:trace>
  <inkml:trace contextRef="#ctx0" brushRef="#br0" timeOffset="2845.18">3952 11646 53 0,'0'0'-13'0,"0"0"-21"16</inkml:trace>
  <inkml:trace contextRef="#ctx0" brushRef="#br0" timeOffset="4608.08">28062 11553 32 0,'0'0'27'0,"0"0"-1"0,0 0-4 0,0 0-3 16,0 0 0-16,0 0-1 0,0 0 2 15,0 0-1-15,0 0 0 0,0 0 0 0,0 0-5 16,0 0-5-16,17 0-4 0,-17 0-1 0,0 0-3 16,0 0 0-16,0 0-4 15,0 0 6-15,0 0-1 16,0 0-4-1,0 0-3-15,0 0 2 16,0 0-3-16,0 0-9 0,0 0-10 16,0 0-8-16,0 0-4 0,0 9-5 0,0-9 0 15,0 0-22-15</inkml:trace>
  <inkml:trace contextRef="#ctx0" brushRef="#br0" timeOffset="4857.24">28095 11627 6 0,'0'0'6'0,"0"0"4"16,0 0 3-16,0 0 1 0,0 0-2 0,0 0-5 15,0 0-2-15,0 0-4 0,0 0-4 32,0 0-8-32,0 0-6 0,0 0-23 15</inkml:trace>
  <inkml:trace contextRef="#ctx0" brushRef="#br0" timeOffset="5057.31">28228 11646 18 0,'0'0'17'0,"0"-19"-8"0,0 19-3 16,-17 0-4-16,17 0-1 0,17 0-1 31,-17 0-5-31,0 0-7 0,0 0-21 15</inkml:trace>
  <inkml:trace contextRef="#ctx0" brushRef="#br0" timeOffset="5707.15">29468 11255 12 0,'0'9'17'0,"0"-9"3"15,0 0-5-15,0 0-2 0,0 0-2 0,0 0 4 16,0 0 3-16,0 0 3 0,0 0 2 0,0 0 1 15,0 0 0-15,0 19-2 0,0-19 3 16,0 0-2-16,0 0-1 0,0 0 0 0,0 0-2 16,0 0-3-16,0-19-1 0,0 19 0 15,0 0 0-15,0 0-2 0,0 0-5 0,0 0-2 16,0 0-3-16,0 0 0 0,0 0-3 0,0 0-3 16,0 0 3-16,0 0 1 0,0 0 1 0,0 0-5 15,0 0 0-15,0 0-2 16,0 0-14-16,0 0-7 0,0 0-13 15,0 0-11-15,0 0-7 0,0 0-3 0,0 0 0 16,0 0 4-16,0 0-31 0</inkml:trace>
  <inkml:trace contextRef="#ctx0" brushRef="#br0" timeOffset="208663.73">27632 10818 25 0,'17'0'35'0,"-17"0"-7"0,0 0-11 16,0 0-7-16,0 0-4 0,0 9-2 0,0-9 3 15,0 0 6-15,0 0 5 0,0 0 4 16,0 0 6-16,0 10-3 0,0-10 4 0,0 0 0 15,0 9-3-15,16-9-5 0,-16 0-5 0,0 0-2 16,0 9-5-16,0-9-3 0,0 0-3 16,0 0 1-16,0 0-7 0,0 0 0 15,0 0-7 1,0 0-6-16,0 0-6 0,0 0-3 0,17 0-5 16,-17 9-2-16,0-9-6 0,0 0-4 15,17 0-2-15,-17-9 1 0,0 9-36 0</inkml:trace>
  <inkml:trace contextRef="#ctx0" brushRef="#br0" timeOffset="209314.29">28343 10846 5 0,'0'0'10'0,"0"0"6"15,0 0 1-15,-33 0-2 0,33 0-1 0,0 0-4 16,0 0-4-16,0 0 0 0,0 0-1 15,0 0-1-15,0 0 1 0,0 0-2 0,0 0 2 0,0 0-1 16,0 0 1-16,0 0-1 0,0 0-1 0,0 0 1 16,0 0-1-16,0 0 1 0,0 0-3 15,0 0-4 1,0 0 1-16,0 0-1 0,0 0-3 16,0 0 0-16,0-9 2 0,0 9 0 15,0 0 0-15,0 0 1 0,33 0 0 0,-33 0 1 16,0-10 0-16,0 10-1 0,0 0 1 15,0 0 0-15,0-9 0 0,0 9 0 16,0 0 2-16,0 0-2 0,0-19 0 16,0 19-1-16,0 0 1 0,0-18 0 15,17 18 0-15,-17-10-1 0,0 1 0 0,0 0 1 0,0 0-1 16,17-1-1-16,-17 1 0 0,0 0-1 16,16 9 0-16,-16-19 1 0,0 0 0 0,0 19 2 15,17-27 0-15,-17 8 0 0,0 0-2 0,0 1 1 16,0-1 0-16,0 0-1 0,0-8-1 15,0-1-12-15</inkml:trace>
</inkml:ink>
</file>

<file path=ppt/ink/ink1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45:05.282"/>
    </inkml:context>
    <inkml:brush xml:id="br0">
      <inkml:brushProperty name="width" value="0.05292" units="cm"/>
      <inkml:brushProperty name="height" value="0.05292" units="cm"/>
      <inkml:brushProperty name="color" value="#FF0000"/>
    </inkml:brush>
  </inkml:definitions>
  <inkml:trace contextRef="#ctx0" brushRef="#br0">6317 9283 5 0,'0'0'3'0,"0"0"5"15,0 0 4-15,0 0-2 0,0 0-1 0,0 9-3 16,0-9-1-16,0 0-1 0,0 0 0 0,0 0-2 16,0 10 2-16,0-10 1 0,0 0 0 15,33 0 4-15,-33 0 0 0,0 9-1 0,0-9 1 16,0 0 1-16,0 0 3 0,17 0 1 0,-17 0 5 16,33 0 0-16,-33 0 2 0,0 0 1 0,33 0 0 15,-33 0 2-15,0 0 5 0,33 0-2 16,-33-9 1-16,33 9-2 0,-33 0 0 0,33 0-2 15,-33 0 3-15,16 0-5 0,1-10 2 16,0 10-3-16,16 0-2 0,-33 0 1 0,33-9 4 16,0 9-1-16,-33 0-4 0,33 0-5 15,-33 0 2-15,33 0-2 0,-33 0-5 0,16-18-1 16,1 18 0-16,-1 0-1 0,18 0-5 0,-1 0 3 16,-33 0-5-16,33 0 0 0,-33 0 5 0,33 0-3 15,-33 0 1-15,33 0 0 0,-17-19 1 0,1 19-4 16,-1 0 5-16,18 0 1 0,-34 0 0 15,33 0-6-15,0 0 3 0,-33 0 10 0,33 0 1 16,0 0 3-16,-33-19 6 0,16 19 26 16,17 0-5-16,1 0-8 0,-1-9-3 0,0 9-12 15,0-9-5-15,0 9-5 0,-17-10 2 0,50 10-7 16,-32 0 0-16,-1-9-2 0,0 9-2 0,16-9-2 16,-16 9 2-16,34 0 1 0,-34 0-5 15,33-9 2-15,-33 9 4 0,16 0-4 0,18 0 2 16,-34 0-7-16,16 0 8 0,-16 0-1 0,33-10-2 15,-32 10 0-15,32 0 0 0,-33 0 2 16,16 0 1-16,18 0-1 0,-34 0-2 0,16 0-2 16,17-18 4-16,-33 18 0 0,34 0 2 0,-34 0 4 15,16 0-3-15,17 0 2 0,-33-19-4 16,17 19-1-16,0 0 0 0,-1 0-2 0,17 0 3 16,-32-19-3-16,-1 19 1 0,16 0-1 0,17-9 0 15,-33 9 2-15,17 0-2 0,-17 0 3 0,33 0 2 16,-33-9-8-16,33 9 3 0,-49 0 2 0,49 0-2 15,-33 0-2-15,0 0 5 0,0 0 0 16,17 0-3-16,-17 0-2 0,0 0 4 0,0 0-6 16,33 0 2-16,-33 0 2 0,-16 0 2 15,16 0 2-15,0 0-6 0,0 0 2 0,33 0 4 16,-33 0-6-16,-16 9 4 0,16-9-4 0,0 0 5 16,33 0-1-16,-33 0-6 0,0 0 4 15,0 0-2-15,17 0 5 0,-17 0-3 0,0 0-2 16,0 0 5-16,0 9-5 0,0-9-1 0,17 0 0 15,-17 0 6-15,0 0-3 0,0 0 1 0,0 0 1 16,0 0-4-16,17 19 2 0,-17-19 3 16,0 0-3-16,0 0-2 0,-16 0 9 0,16 0-10 15,0 0 3-15,33 0 2 0,-33 0 4 16,0 0 12-16,-16 0-6 0,16 0 4 0,0 0-4 16,0 0-5-16,0 0 0 0,0 19-2 0,0-19-3 15,0 0 2-15,0 0-2 0,17 0 0 0,-17 0 3 16,0 0-2-16,0 0 4 0,-16 0 3 15,16 0-4-15,-17 0 0 0,34 0-4 0,-17 18 3 16,0-18-2-16,0 0 2 0,-16 0 2 16,32 0 1-16,1 0-5 0,-17 0 3 0,0 0 2 15,0 10-1-15,-16-10-2 0,32 0 3 16,1 0-3-16,-17 9 7 0,0-9-9 0,0 0 8 0,0 9-6 16,0-9 7-16,17 0-1 0,-17 9-8 15,0-9 2-15,0 0 6 0,0 0 2 0,0 10-9 16,17-10 8-16,-17 0 3 0,0 0-10 15,0 9 2-15,-16-9-4 0,16 0 7 0,0 0 3 16,0 0 3-16,0 0-5 0,16 0-4 0,-15 9-7 16,-1-9 0-16,0 0 8 0,0 0 1 15,0 0 1-15,0 19 0 0,0-19-8 0,0 0-2 16,17 0 4-16,-17 0-3 0,0 0 10 0,0 0-1 16,-17 0 1-16,17 19-10 0,-16-19 6 0,33 0-1 15,-17 0-3-15,0 0-5 0,0 0 4 16,-17 0-2-16,34 0 4 0,0 0-1 0,-17 18 0 15,0-18-3-15,0 0 4 0,-17 0-4 16,34 0 6-16,0 0 1 0,-17 0-7 0,0 0 5 16,0 0 0-16,0 0-7 0,0 0 5 0,17 0-3 15,-17 0 0-15,0 0 0 0,0 0 7 0,0 0-7 16,0 0 0-16,16 0 4 0,-15 0-1 16,-1 0-2-16,-33 0-3 0,33 0 6 0,0 0-7 15,-17 0 8-15,17 9-9 0,0-9 4 0,1 0 5 16,-1 0-5-16,-33 0 0 0,33 0 0 15,0 0 0-15,-17 0 2 0,17 0-4 0,0 0 2 16,1 0 0-16,-1 0-3 0,0 0 6 0,-17 0 0 16,17 0-3-16,-16 0 1 0,32 0-1 0,-16 0-3 15,-33 0 6-15,34 0-1 0,-1 0-2 16,0 0 0-16,-17 10 0 0,17-10 3 0,0 0-6 16,0 0 3-16,1 0 0 0,-18 0 2 15,17 0-10-15,0 0 5 0,0 0 3 0,0 0 0 16,0 9 0-16,1-9 0 0,-18 0-2 0,17 0 7 15,0 0 1-15,0 0-3 0,0 0-3 16,0 9-4-16,0-9 4 0,1 0-3 0,-1 0 9 16,0 0-11-16,16 10 9 0,-16-10-3 0,0 0 1 15,-16 0-2-15,33 0 0 0,-17 0 2 16,16 0 0-16,-16 0-2 0,-33 0-3 0,33 0 3 16,1 0-2-16,-1 0 7 0,0 9-5 0,-17-9 0 15,17 0 0-15,0 0-9 0,0 0 12 16,0 0 4-16,1 0-7 0,-1 0 2 0,16 9-2 15,-16-9-4-15,0 0 7 0,-16 0-3 16,16 0 0-16,0 0 0 0,0 0 0 0,0 0 0 0,33 19 1 16,-49-19 2-16,-1 0-3 0,18 0-4 15,-1 0 6-15,16 0-4 0,-16 0-1 0,0 0 3 16,0 0 0-16,0 0 6 0,17 0-6 0,-17 0 6 16,0 0-8-16,0 18-2 0,0-18 11 15,17 0-7-15,-17 0-4 0,0 0 1 0,0 0 3 16,17 0 6-16,-17 0-8 0,0 0 0 0,0 0 2 15,0 0-2-15,0 0 8 0,0 0-6 0,0 0 0 16,0 0 6-16,17 0-8 0,-17 0 2 16,0 0-2-16,-16 0 3 0,16 0-9 0,-17 0 15 15,17 0-6-15,17 0-1 0,-17 0 0 16,-33 0-4-16,33 0 2 0,0 0 5 0,-16 0-3 16,16 0 0-16,-17 0 3 0,34 0-3 0,-50 0 3 15,33 0 0-15,0 0-5 0,-16 0 2 16,-1 0-3-16,1 0 4 0,-1-18-3 0,17 18-1 15,-16 0 3-15,16 0 0 0,-33 0 1 0,33 0-3 16,-33 0 2-16,33 0 0 0,-33 0 0 16,17 0 0-16,-1 0 2 0,-16 0 0 0,17 0-5 15,-1 0 6-15,1 0 0 0,-1 0-2 0,1 0-8 16,16 0 5-16,-33 0 2 0,0 0 2 16,33 0-2-16,-33 0 0 0,33 0 6 0,-33 0-9 15,0 0 5-15,17 0-2 0,-1 0-4 0,1 0 9 16,-1 0-5-16,1 0 1 0,-1 0-1 15,1 0 0-15,16 0 6 0,-33 0 4 0,33 0 4 16,0 0-5-16,-33 0 5 0,17 0-3 0,16 0-7 16,-17 18 2-16,17-18 0 0,17 0-6 0,-50 0 2 15,33 0 2-15,0 0-3 0,-16 0-1 0,16 0 0 16,-17 0 5-16,17 0-5 0,17 19-2 16,-50-19 5-16,33 0-3 0,-17 0 1 0,18 0-3 15,-18 0 6-15,17 0-9 0,-16 0 9 16,16 0 3-16,0 0 7 0,0 0-4 0,-17 0-3 15,1 0 6-15,16 0-9 0,-16 0-8 16,16 0 4-16,-17 0 5 0,34 0-7 0,-50 0 2 16,33 0 4-16,-17 0-2 0,17 0-7 0,-16 0 7 0,16 0-2 15,-16 0 0-15,-1 9 0 0,34-9 0 16,-50 0 0-16,33 0 0 0,-33 0 3 0,16 0-1 16,1-9 0-16,-1 9-7 0,1 0 7 15,0 0-1-15,-1 0-6 0,1 0 5 16,-17 0 7-16,16 0-5 0,-16 0-5 15,17 0 3-15,-17 0 5 0,0 0-2 0,0 0 5 16,33 0 2-16,-33 0-2 0,0 0-4 16,0 0 2-16,0 0-1 0,0 0 0 0,0 0-1 15,0 0-1-15,0 0 3 0,0 0-4 16,0 0 2-16,0 0-2 16,0 0-4-16,0 0 4 0,0 0 5 15,0 0-7 1,0 0-3-16,0 0 5 0,0 0 4 15,0 0-5-15,33 0-1 16,-33 0-2-16,0 0 7 0,0 0-8 16,0 0 12-16,16 0-12 15,-16 0-2-15,0 0 12 0,17 0-9 16,-17 0 7-16,16 0-13 0,-16 0 12 0,17 0-4 16,-17 0 3-16,16 0-10 0,1 0 8 15,-17 0 1-15,17 0-1 0,-1 0-1 16,1 0 7-16,-17 0-5 0,33 0-12 0,-33 0 17 15,33 0-9-15,-33 0 4 0,0 0-6 16,16 0 7-16,1 0-3 0,-1 0 5 16,1 0-11-16,-17 0 11 0,16 0-10 15,1 0 2-15,-17 0 1 0,17 0 3 0,-1 0 10 16,1 0-9-16,-17 0-7 0,33 0 9 16,-33 0-7-16,0 0 1 0,33 0 2 0,-33 0-2 15,0 0 8-15,16 0-6 0,-16 0 3 0,17 0-1 16,-1 0 0-16,1 0 3 15,-1 0-5-15,-16 0 8 0,17 0-5 0,-1 0-11 16,-16 0 16-16,17 0-6 0,0 0 1 0,-17 0-2 16,33 0-1-16,-33-19 0 0,33 19 4 15,-33 0-3-15,0 0-1 0,16 0 5 0,-16 0 5 0,17 0-15 16,-1 0 9-16,1 0-4 0,-1 0 2 16,1 0 5-16,-1 0 0 0,18 0-7 15,-34 0 5-15,33 0-5 0,-33 0 0 16,33 0 0-16,-33 0 0 0,16 0 0 15,1 0 0-15,-1 0 0 0,1-18 0 0,-1 18 0 16,1 0 0-16,-1 0 0 16,18 0 0-16,-34 0 0 0,33 0 0 0,-33 0 0 15,33-19 0-15,-33 19 0 0,16 0 0 0,1 0 0 16,-1-9 0-16,1 9 0 0,-1 0 0 0,1 0 0 16,-1 0 0-16,17 0 0 0,-33 0 0 15,34 0 0-15,-34-9 0 0,33 9 0 0,-17 0 0 16,1 0 0-16,16 0 0 0,-17 0 0 0,1 0 0 15,32 0 0-15,-15 0 0 0,-34 0 0 16,33 0 0-16,0 0 0 0,0 0 0 0,-17 0 0 16,17 0 0-16,0 0 0 0,1 0 0 15,-18 0 0-15,1 0 0 0,16 9 0 0,-17-9 0 16,1 0 0-16,16 0 0 0,-17 0 0 0,17 0 0 16,0-9 0-16,-16 9 0 0,0 0 0 0,16 0 0 15,-17-10 0-15,17 10 0 0,-16 0 0 0,32 0 0 16,-16-9 0-16,-33 9 0 0,34 0 0 15,-1 0 0-15,0-9 0 0,-17 9 0 0,17 0 0 16,0 0 0-16,0 0 0 0,1 0 0 0,-18-10 0 16,17 10 0-16,0 0 0 0,0 0 0 15,0 0 0-15,0 0 0 0,-16 0 0 0,16 0 0 16,0 0 0-16,-16 0 0 0,16 0 0 0,-17 0 0 16,17 0 0-16,0 0 0 0,-16 0 0 0,16 0 0 15,-16 0 0-15,16 0 0 0,-17 0 0 16,1 10 0-16,-1-10 0 0,17 0 0 0,0 0 0 15,-33 0 0-15,17 0 0 0,16 0 0 0,-16 0 0 16,-1 0 0-16,1 0 0 0,-1 0 0 16,1 0 0-16,-1 0 0 0,17 0 0 0,-33 0 0 15,33 0 0-15,-33 0 0 0,17 0 0 0,-1-10 0 16,1 10 0-16,-1 0 0 16,1 0 0-16,-17-9 0 15,0 9-5 1,0 0-101-16,0 0-11 0,0 0-14 0,0 0-21 15,-17 0-27-15,1 0-8 0,-1 0 6 16,1 0-4-16,-1 0 9 0,-16 0 18 0,-16 0 21 16,16 0 17-16,0 0 25 0</inkml:trace>
  <inkml:trace contextRef="#ctx0" brushRef="#br0" timeOffset="1780.93">4432 10232 9 0,'0'0'13'15,"0"0"3"-15,0 0-1 0,0 0-4 0,-17 0 0 16,17 0-2-16,0 0 3 0,0 0 6 15,0 0 8-15,0 0 3 0,0 0-9 0,0 0-9 16,0 0-7-16,0 0 7 0,17 0 9 0,-17 0 8 16,0 0-5-16,16 0-7 0,-16 0-7 15,17 0 2-15,-17 0 7 0,33 0 10 0,-33 0-7 16,0 0 1-16,33 0 8 0,-33 0 10 0,33 0 9 16,0 0-6-16,-33 0-10 0,33 0-5 15,-16 0-3-15,16 0 5 0,0 0 6 0,0 0-3 16,0 0 4-16,33 0 11 0,-49 0 3 0,16 0-7 15,33 0-7-15,-33 0-9 0,0 0-8 16,17 0 3-16,-17 0 11 0,33 0 1 0,-33 0 2 16,33 0-2-16,-33 0 0 0,17 0 5 0,16 0 0 15,-33 0-9-15,33 0-6 0,-16 0 7 0,16 0 5 16,0 0 10-16,17-19 1 0,-17 19-3 0,17 0-10 16,16 0-3-16,-33 0-4 0,50 0-4 15,-50-18-8-15,50 18-6 0,-17 0 6 0,-16 0-9 16,16 0-3-16,0 0 3 0,-16 0 9 0,16-19 5 15,-16 19-3-15,16 0-8 0,-17 0 2 16,18 0-1-16,-18 0 2 0,18 0 9 0,-1 0 12 16,-17 0-4-16,18 0-9 0,15 0 0 0,-15 0-3 15,-18 0-1-15,18 0-3 0,-1 0 3 0,17 0-11 16,-34 0-6-16,17 0 0 0,1 0 0 16,15 0 0-16,-32 0 0 0,16 0 0 0,1 0 0 15,15 0 0-15,-16 0 0 0,-16 0 0 0,16 0 0 16,17 0 0-16,-50 0 0 0,34 0 0 15,15 0 0-15,-32 0 0 0,16 0 0 0,0 0 0 16,17 0 0-16,-17 0 0 0,-16 0 0 0,16 0 0 16,17 0 0-16,-17 0 0 0,-16 0 0 0,16 0 0 15,-16 0 0-15,16 0 0 0,-16 0 0 0,16 19 0 16,0-19 0-16,-33 0 0 0,17 0 0 0,0 0 0 16,16 0 0-16,-33 0 0 0,17 0 0 15,16 0 0-15,-33 0 0 0,17 0 0 0,16 18 0 16,-33-18 0-16,17 0 0 0,-17 0 0 0,17 0 0 15,-17 0 0-15,0 0 0 0,0 0 0 16,17 0 0-16,-17 0 0 0,-16 0 0 0,-1 0 0 16,34 0 0-16,-34 0 0 0,18 0 0 0,-1 0 0 15,0 0 0-15,-17 0 0 0,18 0 0 16,-1 0 0-16,-17 0 0 0,51 0 0 0,-34 19 0 16,-17-19 0-16,17 0 0 0,34 0 0 0,-51 0 0 15,17 0 0-15,34 0 0 0,-51 0 0 0,1 9 0 16,33-9 0-16,-17 0 0 0,-33 10 0 0,16-10 0 15,18 0 0-15,-1 9 0 0,-33-9 0 16,16 0 0-16,18 0 0 0,-34 9 0 0,16-9 0 16,1 0 0-16,-1 0 0 0,18-9 0 0,-34 9 0 15,0-9 0-15,16 9-320 0,-16-10-260 16,0 1 55-16</inkml:trace>
  <inkml:trace contextRef="#ctx0" brushRef="#br0" timeOffset="3912.18">13130 7916 64 0,'0'-19'55'0,"0"10"-14"16,0 9-8-16,0-9 4 0,0 9 8 0,0-10 8 15,0 10 1-15,0-9 0 0,0 9 3 16,0-9 11-16,0 9 11 0,0 0 5 0,-17 0-13 15,17 0-14-15,0 0-20 0,0 0-13 0,0 0-10 16,0 0-5-16,-16 0-2 16,16 0-5-16,0 9 3 0,0 0 29 0,0 10 12 15,0 9 9-15,0-10-16 0,0 1-11 16,0 9 5-16,0 0 3 0,0 0-12 0,0 9 0 16,0-18 4-16,0 18 1 0,16-9-2 15,-16 9 9-15,0-9-2 0,0 9 5 0,0 0-13 16,0 0-12-16,17-18-3 0,-17 9-7 0,0 9 4 15,0-18-6-15,0-1 0 0,16 10-9 0,-16-9 5 16,0-1 5-16,0 1 2 0,0 0-10 16,0-10-5-16,0 0-10 0,0-9-46 0,0 10-39 15,-16-10 105-15,16 9-214 0,0-9 30 16,0 0 9-16,-17 0 30 0,17-9-10 0,-16 9-16 16,16-10-106-16</inkml:trace>
  <inkml:trace contextRef="#ctx0" brushRef="#br0" timeOffset="4364.46">12882 8381 126 0,'0'0'65'0,"0"0"-24"0,-33 0-12 16,33 0 1-16,0 0 7 0,0 0-6 0,0 0-7 15,0 0-1-15,0 0 9 0,0 0 16 0,-33 18 9 16,33-18 3-16,0 0-10 0,0 19-1 16,0 0-2-16,0-19 0 0,0 9 5 0,0 10-5 15,33-10-2-15,-33 10-5 0,0-10-5 16,0 9 8-16,0 1 3 0,33 0-2 0,-33-19-1 16,16 18-1-16,-16 1 4 0,17-10-1 0,0 10-9 15,-1-1-7-15,1 1-5 0,-1-19 4 0,1 19 0 16,16-19 3-16,0 9-6 0,-33 0 2 0,33 0 0 15,-33 1 6-15,16-10-1 0,1 9 9 16,-1-9 3-16,1 0 12 0,0 0 1 0,16-9 1 16,-33 9-7-16,33 0-2 0,-33-10-4 15,33 1-43-15,-33 0-2 0,33 0 0 0,-33 9 0 16,16-19 0-16,1 19 0 0,-1-19 0 0,1-9 0 16,0 10 0-16,16-1 0 0,-33 1 0 0,33-20 0 15,0 20 0-15,-33-10 0 0,33 0 0 16,-17 0 0-16,-16 9 0 0,17-8-93 0,-1 8-75 15,-16 10-41-15,17-1-45 0,-17-8-31 16,0-1 1-16,17 19 29 0,-17-18 50 0,0 18-85 16</inkml:trace>
  <inkml:trace contextRef="#ctx0" brushRef="#br0" timeOffset="4928.13">13163 9925 133 0,'0'0'150'0,"0"0"-87"16,0 0-78-16,0-9-43 0,-17-1-11 0,17 10 0 15,0-9 6-15</inkml:trace>
  <inkml:trace contextRef="#ctx0" brushRef="#br0" timeOffset="7642.92">26773 8399 120 0,'16'0'73'0,"1"-27"-24"0,-1 17-17 0,-16-8-1 15,17 8 25-15,-17 10 34 0,0 0 3 16,0-18-31-16,0 18-19 0,-17 0-11 0,1 0 0 15,-1 0 2-15,-16 18 7 0,16-18 4 0,-16 10-15 16,0-1-9-16,17 10-10 0,-34 8 4 16,17-8 3-16,17 0 3 0,-18-10 5 0,18 10-8 15,-1-1-3-15,17 1 2 0,-16-1-6 0,16 1 1 16,0 0-7-16,0-19 3 0,16 9 1 16,-16 0-6-16,17 1-1 0,-1-10-2 0,1 9 2 15,0-9 1-15,-1 0-3 0,17-9 3 0,-16 9-3 16,16-10 7-16,-17 1 9 0,1 0-3 15,-1-10 1-15,1 0-4 0,-1 1 3 16,18-1-11-16,-18 1 11 0,-16-10 11 0,17 9 15 16,-1 0 21-16,-16 19 15 0,0-27 7 0,17 17-18 15,-17 10-28-15,-17-9-9 0,17 9-7 0,0 0-16 16,-16 9-4-16,16 1 14 16,-17-1 8-16,17 9-5 0,-16 1-12 0,16 0 11 15,-17-10-2-15,17 10 1 0,0-1-5 16,0 1-3-16,0-1 5 0,17 1-6 0,-17-19-2 15,16 19 2-15,1-19-2 0,-1 9-2 0,1 0-13 16,16-9-12-16,0 0-50 0,0 0-57 0,-17 0-58 16,17-9-27-16,1 0-29 0,-1 9-12 15,0-19 30-15,0 0 42 0</inkml:trace>
  <inkml:trace contextRef="#ctx0" brushRef="#br0" timeOffset="8260.26">27451 8260 78 0,'0'-9'78'0,"0"9"-11"15,0-10-23-15,-17 10-18 0,0-9-4 0,1 9 14 16,-1 9 13-16,1-9 21 0,-1 10 2 0,1-1-11 16,-1 10-15-16,1-19-17 0,16 0-8 15,-33 18-3-15,16-18-2 0,17 19-6 0,0-19-1 16,-16 18-7-16,16-18-1 0,0 10-1 0,0-1 2 16,16 0-4-16,-16-9 0 0,17 10-1 15,16-10-2-15,-33 0 1 0,0 0 2 0,16 0 2 16,1-10-5-16,-17 10 3 0,16-9 2 15,1 0 0-15,-17 9-4 0,16-10 4 0,-16 10 3 16,0 0-5-16,17-18 4 0,-17 18-1 0,0 0-4 16,16 0 3-16,-16 0 2 0,0 0-1 15,0 18 2-15,0-18-5 0,17 19 6 16,-17 0-1-16,0 8-1 0,17-8 7 0,-17 9 10 16,0 0 7-16,16 0 5 0,-16 9 13 15,0 0-2-15,0 0 9 0,0-9-13 0,-16 10-13 16,16-1-2-16,-17-9-10 0,0 9-1 15,1-19 0-15,-1 1 3 0,1 0 0 0,-1-1 6 16,1-8 6-16,-1 8-4 0,1-18-7 0,16 0-8 16,-33 0 1-16,16-18-7 0,1 18-1 0,16-19-4 15,-17 10-5-15,17-10-4 0,0 0-15 16,0 1-10-16,17-19 2 0,-1 9 3 0,1 0 4 16,16 19 5-16,-17-29-2 0,17 10 6 0,0 10 0 15,0-1 5-15,1 1 9 0,-1-1-1 16,16 0 8-16,-16 1-6 0,17-1 6 0,-17 1 0 15,0-1 5-15,0 10-3 0,0-10 1 0,0-18 0 16,-16 18 4-16,16 1-2 0,-17 8 11 16,-16-8 17-16,17-1 2 0,-17 1 2 0,0-1 10 15,0 0-4-15,0 10-14 0,-17 0-12 16,1 9-4-16,-1-10-11 0,1 10 3 0,-1 0-7 16,1 0 0-16,-1 10 3 0,1-1 0 0,-1 0-3 15,17 1 9-15,-16 18-9 0,16-10 8 0,0 1-4 16,0-1-1-16,16-8 0 0,-16 8-2 15,17 1 5-15,-1-1-6 0,1 1 3 0,16-19-8 16,-17 19-7-16,17-10-34 0,0 0-56 16,-16-9-41-16,16 10-35 0,-16-10-26 0,16 0-6 15,-17 0 26-15</inkml:trace>
  <inkml:trace contextRef="#ctx0" brushRef="#br0" timeOffset="8658.06">26194 8037 84 0,'-17'0'60'0,"17"0"-25"0,0 0-15 0,0-19-2 16,0 19 3-16,0 0 4 0,-16 0 6 0,16 0 0 15,0 19 15-15,-17-19 14 0,17 18 32 16,-16 1 19-16,-1 0-10 0,1 8-5 0,16 11 15 16,-17-1 10-16,0 9 2 0,1 10-30 15,16 0 13-15,-17 9 16 0,17 0-32 0,0 10-37 16,0-10-11-16,0 0-15 0,0 9-5 0,0 1-12 15,0-10-3-15,17 0-5 0,-17 9-2 0,0-27 0 16,16 9 0-16,-16-19 1 0,17 0-16 16,0 10-41-16,-17-29-74 0,16-9-51 0,-16 1-20 15,17-1-38-15,-17-9-30 0,16 0 22 16,1-19 44-16</inkml:trace>
  <inkml:trace contextRef="#ctx0" brushRef="#br0" timeOffset="9258.17">26343 8093 146 0,'0'-19'118'0,"-17"0"-53"16,1 19-32-16,16-18-15 0,-17 18 2 0,17 0-9 15,0-19-5-15,0 10-3 0,17 9-1 16,16-9-2-16,0-1 3 0,33 10 7 0,-33-9-1 15,50 0-8-15,-17 9 2 0,33 0-3 16,0 0 2-16,17-19 0 0,0 19-1 0,-1-19-1 16,18 19-2-16,-18 0 2 0,1-18 0 0,0-1 0 15,-17 10 4-15,-16 0-6 0,0 9 2 16,-17-10 0-16,0 1 1 0,-17 0-1 0,1 9 7 16,-17-19 29-16,0 19 18 0,-16 0 10 15,-1 0 2-15,1 0-19 0,-17 0-24 0,0 0-10 16,0 0-5-16,0 0 1 0,0 0 18 0,0 19 8 15,0-10-15-15,0 10-12 0,0-1 2 16,0 19 15-16,16 1 13 0,-16-20-3 0,0 29-5 16,17-10-10-16,-1-9-2 0,17 28 11 15,-33-19 16-15,0-9 2 0,17 9-11 0,0 0-12 16,-1 0-14-16,1 1-3 0,-17 8-4 0,16-18 0 16,1 0 1-16,-17 18 11 0,0-27 21 15,16 9 8-15,-16 0 5 0,0 0 20 0,-16 9 3 16,16-18 8-16,-17-1-9 0,1 10-12 0,-1-9-27 15,-16 18-16-15,16-19-5 0,-49-8 0 16,17 8-7-16,16 10 0 0,-33 0-1 0,16-9-3 16,-16-1 0-16,0 10 0 0,-17-9 4 0,0 18 0 15,-16-18-9-15,0-1 5 0,0 10 0 0,-17-9 1 16,17 18 2-16,-17-18-3 0,17-1-6 16,-1 1 8-16,-15-1-2 0,15 10-6 0,18-9-4 15,-17 0-9-15,16-1-21 0,0-9-15 0,17 10-25 16,0-10-9-16,33 1-26 0,-33-1-31 15,33 0-6-15,0-9-1 0,-1 0 4 0,1 0-7 16,17-9 5-16,16 0 12 0,0-1 23 16,-33 1 24-16,33 0 22 0,-17-1-25 0</inkml:trace>
  <inkml:trace contextRef="#ctx0" brushRef="#br0" timeOffset="13005.22">29931 8176 9 0,'0'-18'16'0,"17"18"10"0,-17 0 2 15,16 0 3-15,-16 0 0 0,17 0 0 16,-1 0 10-16,-16-19 12 0,0 19 11 0,17-9 6 15,-17 9 4-15,16-10 3 0,-16 1 1 0,0 9-2 16,0-9-5-16,0 0-3 0,0 9-12 0,0 0-14 16,0-19-11-16,0 19-14 0,0-19-6 15,-16 19-2-15,-1-18 1 0,1-1-8 16,-1 10-2-16,1 0 0 0,-18-1 2 0,18 1-2 16,-17 0 2-16,0 9-2 0,16 0-2 0,-16 0 2 15,0 9 0-15,0 0 0 0,16 1 4 0,-16 8-2 16,17 1-2-16,-1 18 2 0,17-18 3 15,-33-10-8-15,33 19 1 0,0 0 5 0,0-10 1 16,0 1 0-16,33-1-1 0,-33 1 3 16,17 0-4-16,16-10 1 0,-17 10-1 0,18-19 1 15,-18 18 1-15,17-18-4 0,0 0 6 0,-16-18 7 16,16 18 6-16,-17-28 8 0,1 9 2 0,-1 10-2 16,1-19-11-16,-17 9-1 0,17 1-12 15,-17-10 2-15,0 0-3 0,0 0 2 16,16-9-8-16,-16 0 4 0,0-10 3 0,0 10-6 15,0-10 3-15,-16 10-2 0,16 0 6 0,0-10-4 16,0 10-3-16,0 19 5 0,-17-1-1 16,17-18-3-16,0 27 5 0,0-8-3 0,-17 18-3 15,17 0 0-15,0 0 0 0,0 0-1 16,0 0 2-16,0 9 2 0,-16 0 2 0,16 10-6 16,0 9 2-16,0-9 2 0,0-1-3 0,0 10 6 15,0 0-1-15,0 18-4 0,0-27 4 16,16 9-4-16,1 9 4 0,-17 0 0 0,17-18 1 15,-1 18 3-15,1-9-6 0,-1 9 0 16,1-18-5-16,-1 0-36 0,-16-1-69 0,17 1-48 16,-1 9-30-16,-16-10-5 0,17-18 3 0,-1 0 27 15</inkml:trace>
  <inkml:trace contextRef="#ctx0" brushRef="#br0" timeOffset="13354.99">30278 7981 109 0,'0'9'29'0,"-16"-9"-15"15,16 10 3-15,-17-1 11 0,17 0 9 0,0 10-7 16,0-19-9-16,0 18-8 0,0-18 3 16,0 19 2-16,17 0 0 0,-17-10-7 0,16 0 0 15,1 0 1-15,-1 1-1 0,1-1-3 0,-1 10 0 16,17-19-4-16,-16 0 4 0,0 0 14 15,16 0 14-15,-17 0 23 0,1-19 11 0,-17 10 3 16,16-1-3-16,-16 1-15 0,17-9-8 16,-17-1-3-16,0 19-14 0,0-19-3 0,-17 1-8 15,17-1-10-15,-16 1-3 0,16 8 0 0,-17 1-3 16,1 0-3-16,-1 9 0 0,1-19 2 16,-18 19 0-16,18 0-2 0,-1 0-4 15,-16-19 4-15,17 19-2 0,-1 0-17 0,1 0-38 16,-1 0-25-16,17 0-27 0,-16 0-32 0,16 19-13 15,-17-19-1-15,17 0-117 0</inkml:trace>
  <inkml:trace contextRef="#ctx0" brushRef="#br0" timeOffset="13804.11">30675 7590 70 0,'0'0'20'0,"-16"0"-11"16,16 0-4-16,0 0-1 0,0 19-1 15,0-19 3-15,0 18 5 0,-17 1 5 0,17 9 9 16,0 9-1-16,0-18 3 0,0 18 4 16,0-9 2-16,17 9-12 0,-17 0-6 0,0 10 13 15,16-29-9-15,-16 20-9 0,0-10-5 0,17-10-1 16,-17 19-2-16,0-18 1 0,16 0 2 15,-16-19 28-15,0 9 2 0,0 0 13 0,0-9 11 16,0 9 18-16,0-9 12 0,0 0 7 0,0 0 6 16,0-9-37-16,17 9-26 0,-17-9-22 15,0 0 1-15,16 9-10 0,-16-19-5 16,17 0 4-16,-1 1-3 0,1-10 1 0,-1 9 1 16,17 1 0-16,-16-1 1 0,-17 19-6 0,17-19-1 15,-1 19 6-15,-16 0-10 0,17 0 4 16,-17 0-5-16,16 0 5 0,-16 0 0 0,0 19 0 15,17-19 5-15,-17 19-5 0,0-10 0 16,0 10 0-16,0-1 2 0,-17 1 2 0,17-1 6 16,0-18 4-16,-16 19-5 0,-1 0 5 0,1-19-6 15,-18 9-5-15,18 0 1 0,-17 0-4 16,0 1 0-16,0-10-24 0,0 0-36 0,0 9-52 16,0-9-53-16,-1-9-11 0,1 9-4 15,-16-10-2-15</inkml:trace>
  <inkml:trace contextRef="#ctx0" brushRef="#br0" timeOffset="14170.15">29220 7525 125 0,'0'-9'56'0,"-17"-10"-26"0,17 10-19 0,0 9 3 16,0 0 9-16,-33-19-1 0,33 19-9 0,0 0-5 15,0 0-5-15,-16 0 2 0,16 19 0 16,0-10 9-16,0 10 8 0,-17 18 10 0,17-18 0 16,0 18-5-16,0 0 20 0,0 10-12 15,-16-1-14-15,16 10 0 0,0-19 17 0,16 19-18 16,-16-10-7-16,0 10-7 0,17 9 0 0,-17-18-1 15,0 9-2-15,16-19-3 0,-16 19 2 16,33-10-2-16,-33 1 3 0,0-10-5 0,0 19 4 16,17-38 1-16,-17 10-1 0,0 9-2 15,16-18 6-15,-16 0-9 0,0-10-12 0,0 0-20 16,0 1-23-16,17-10-23 0,-17 0-52 0,0-10-17 16</inkml:trace>
  <inkml:trace contextRef="#ctx0" brushRef="#br0" timeOffset="14952.69">29253 7432 147 0,'-17'-28'60'15,"17"19"-31"-15,-16 0-14 0,16-10-4 0,0 19 13 16,0-19 4-16,0 19-9 0,0-18-6 0,16 18-8 15,1-19-1-15,0 10-6 0,16 0 2 16,16-1 3-16,17 1-3 0,1 0 4 0,-1-1-4 16,33 1 0-16,0-10 3 0,0 1-3 0,17-1 0 15,16 1 0-15,1-1 3 0,-1 10-3 16,0-10-2-16,1-18 2 0,-1 18 0 16,-16 1 0-16,-17-1 0 0,-17 10 2 0,1-10 19 15,-33 19 17-15,-1-18 13 0,1 18 6 16,-17-19 3-16,-16 19-5 0,-1 0-20 0,1 0-16 15,-17 0-8-15,0 0-9 0,16 0-2 16,-16 0 5-16,0 19-3 16,-16-19-6-16,16 18 8 0,0 1-4 0,0-1-3 15,-17 1 6-15,17 9-3 0,17 9 4 16,-17-18-1-16,16 9 9 0,1 9-6 16,-1 0-1-16,1-9-3 0,16 9-2 0,0 0 0 15,0 10 1-15,0-10-3 0,0 19 2 0,0-19 3 16,0 28 0-16,0-28-6 0,-16 10 0 15,-1 9 5-15,1-10-2 0,0 10 3 0,-17-28 4 16,-17 28 3-16,17-19-4 0,-17-9 4 16,1 0-2-16,-17 18 3 0,16-27 4 0,-16 9-8 15,0 0 0-15,0 0-1 0,0-10-3 16,0 19 6-16,0-27-3 0,0 18-3 0,0 0 1 16,0-10-2-16,0 1 2 0,-17-1 0 0,17 10 0 15,-33-9 1-15,16 18-2 0,-16-18 0 16,0 9-1-16,-17-10 2 0,-16 19-6 0,16-18 9 15,-16 9-7-15,0-9 3 0,0 8-2 16,-1 1 2-16,-15-9-3 0,15 0 1 0,1-10-6 16,0 0 8-16,0 0-1 0,0 1-5 0,16-1 5 15,-16 0 1-15,-1 1-3 0,18-10 3 16,-1 18-5-16,17-18 2 0,0 0-3 0,0 19 5 16,16-19-2-16,17 18 0 0,-17-18 0 15,34 0-5-15,-17 0 2 0,33 10 3 0,-17-10 3 16,1 9-6-16,16-9-1 15,-17 9 2-15,17-9 0 0,17 0 4 16,-17 0 4-16,0 0-4 0,0 0 3 16,0 0 0-16,0 0-3 0,0 0 2 15,0 0 0-15,0 0-7 16,0 0 5-16,0 0 1 0,16 0-3 16,-16 0-22-16,0 0-24 0,0 0-45 15,17 0-22-15,-17 0-36 0,0-9-21 16,16 9 15-16</inkml:trace>
  <inkml:trace contextRef="#ctx0" brushRef="#br0" timeOffset="15119.53">29435 8902 97 0,'0'0'45'16,"0"0"-22"-16,0 0-9 0,0 0-10 15,0 0 0-15,0 0-13 16,0 0-13-16,-17-19-16 0,17 19-16 0</inkml:trace>
  <inkml:trace contextRef="#ctx0" brushRef="#br0" timeOffset="18816.54">25334 10297 105 0,'-17'-9'92'0,"1"9"-47"0,16 0-21 16,-17 0-13-16,1 0-5 0,-1 0-2 0,1 0 3 15,16 9 0-15,-17 10 0 0,17-19 3 16,0 18 0-16,0 1 1 0,0-19-4 0,17 18-5 16,-1-8 5-16,1-1-4 0,-1 10-3 0,1-19 2 15,16 9-2-15,0-9 0 0,0 19 0 16,0-19 1-16,-16-19-1 0,16 19 0 0,-17-9 1 15,17-1 2-15,-16 1 19 0,-17 0 12 16,33-1-1-16,-33-8-3 0,0-1-6 0,-33 19-6 16,33-18 3-16,-17-10 7 0,17 9 5 0,-16 10-3 15,-1-10-6-15,1 10-5 0,-1 9-5 16,17-19-6-16,-16 19-1 0,16 0-1 0,-17 0-6 16,17 0 2-16,0 0 0 15,0 19 0-15,0-10 2 0,0 10 2 0,17-1-1 16,-17 1-1-16,16 18 2 0,1-18-4 15,-1 9 1-15,17 0 2 0,-16 0 11 0,16 9 12 16,-33-19-4-16,16 10-9 0,1 9-6 0,0-18-1 16,-1 9 0-16,-16 0 2 0,0-9 3 0,-16 8-3 15,16-8-1-15,-17 0 2 0,0-19-7 16,1 9 0-16,16 0-3 0,-33-9-3 0,0 0-6 16,0 0-34-16,16-9-49 0,-16 0-18 15,17-10-41-15,-1 0-24 0,-16-8 21 0</inkml:trace>
  <inkml:trace contextRef="#ctx0" brushRef="#br0" timeOffset="19132.18">25747 10241 88 0,'50'-9'70'0,"-50"9"-33"0,16-19-19 0,1 19-9 15,-1 0 12-15,1 0 16 0,0 0 9 0,-1 0-11 16,1 0-14-16,-1 19 5 0,1-19 9 15,-1 9-10-15,1 10-11 0,16-1-2 0,-33-8-6 16,0 18-4-16,16-10 0 0,-16 1-1 16,17-10-1-16,-17 10 7 0,0-10-4 0,0 0 6 15,0 1-1-15,0-1 12 0,0 10 6 0,-17-19 3 16,17 0 8-16,-16 0 10 0,16-19-3 16,0 10-2-16,-33-10 1 0,16 0-7 0,17 1-12 15,-16-1-5-15,16-18-3 0,0 18-7 16,0-8-1-16,0 8-8 0,0-18-2 0,16 18 9 15,1-9-7-15,16 10-2 0,-33-1-1 0,0 19-9 16,16-19-6-16,1 1-55 0,-1 18-33 16,1 0-28-16,0 0-25 0,-1 0-5 0</inkml:trace>
  <inkml:trace contextRef="#ctx0" brushRef="#br0" timeOffset="19831.46">26376 10130 7 0,'0'9'11'0,"0"-9"16"0,0 0-2 0,0 9 0 16,0 1-4-16,-17-1 0 0,17 0 5 15,-16 10 2-15,16-19 1 0,0 18-11 0,0 1-5 16,0-10 0-16,0 1 0 0,0 8-5 0,0-9-1 15,16 1-2-15,1-1-1 0,-17-9 3 16,16 19 4-16,1-19-3 0,16 0-3 0,-33 0-2 16,0-19 8-16,16 10 15 0,1-1 4 15,-17 1 5-15,0 0-2 0,0-10-14 0,0 10-3 16,0-10 5-16,-17 1-8 0,17-10-2 0,-16 0 6 16,16 0 9-16,0 9 0 0,0 1-7 0,0-10-7 15,0 9-5-15,0 10-2 0,0-10-5 16,0 10 0-16,16-10-3 0,1 19 3 15,16 0 0-15,-17 0 0 0,18 0 0 0,-1 0 0 16,-17 0-2-16,34 19 2 0,-34-19-2 16,1 19 4-16,-1-1-1 0,17 10-4 0,-33-9 4 15,17 18 1-15,0-18-2 0,-17 18 3 0,0-9 1 16,0 9-4-16,0-9 0 0,0 9 0 16,0 0 4-16,0-9-4 0,0 0 0 0,0 0 0 15,0-9 1-15,0 18-1 0,16-37 2 0,-16 18-4 16,17-8 6-16,-17-1 9 0,16-9 7 0,1 0-4 15,-17 0-1-15,33-9 8 0,-33 9 10 16,0-10 7-16,16-8 3 0,-16 18-1 0,0-19-17 16,0 1-8-16,0-10 3 0,0 9-3 15,-16 0-8-15,16 10-2 0,0 0-1 0,-33-10-8 16,0 1 8-16,16 18-6 0,1-28 0 0,-18 18-2 16,18 1 2-16,-17 0-20 0,16 9-33 0,1-9-38 15,-17 9-41-15,16-10-36 0,17 10-21 16,-16 0 12-16</inkml:trace>
  <inkml:trace contextRef="#ctx0" brushRef="#br0" timeOffset="20215.56">27087 10139 273 0,'0'-9'97'0,"0"9"-50"0,0-10-23 16,0 1-10-16,16 9-7 0,1-19 11 0,-1 19-6 16,1-18-10-16,16-1 3 0,-17 10-1 0,18-10-4 15,-18 10 2-15,1 0 2 0,16-1-1 16,-33 1 8-16,0-10-2 0,0 19-2 0,0-18-1 16,0 18 5-16,0-19-3 0,-33 10 1 0,33 0-2 15,-17-1-4-15,1 1 3 0,-1 9-3 16,0 0-1-16,1 0-2 0,-1 0 4 0,1 9-3 15,-1 1 2-15,1-1 0 0,16 0 5 16,-17 10 8-16,17-1-4 0,-16 1 12 0,16-10-1 16,16 10-11-16,-16-10-1 0,0 10 0 15,17 9 1-15,-1-28-2 0,1 18 0 0,16 1-6 16,-17-19 0-16,18 0 0 0,-1 0-4 0,0 0 2 16,0 0-5-16,0 0 3 0,-17 0-6 0,17 0-12 15,-16-19-34-15,0 19-7 0,-1-18-22 16,-16 18-21-16,17-28-16 0,-17 9 3 0,0 1 23 15,33-1-27-15</inkml:trace>
  <inkml:trace contextRef="#ctx0" brushRef="#br0" timeOffset="20381.48">27517 9878 45 0,'0'-9'57'0,"0"9"9"15,0 0-8-15,0 0-14 0,0 0-10 0,0 0-8 16,0 0 17-16,0 0 20 0,0 0 3 16,16 9-8-16,1 1-14 0,-1-1-5 0,1 0 8 15,-1 10-9-15,17-10-8 0,0 10-13 0,-16-1-5 16,16-18-5-16,-16 19-4 0,-1-19-3 15,1 9 5-15,-1-9-5 0,-16 10 0 0,17-10-6 16,-17 9-14-16,0-9-20 0,0 0-30 0,0 0-13 16,0-9-21-16,0 9-17 0,-17-10-4 15,17 1 19-15</inkml:trace>
  <inkml:trace contextRef="#ctx0" brushRef="#br0" timeOffset="20534.4">27715 9832 66 0,'-16'-19'75'0,"16"10"11"0,0 9-5 16,0-9-13-16,0 9-18 0,0 0-24 0,0 0-15 15,0 0 10-15,0 9 14 0,0-9 0 0,0 28 10 16,-17-28 1-16,17 19-13 0,0-1-12 16,-17 1-7-16,17-1-7 0,-16 1-1 0,-1 9-4 15,1-10-1-15,-1 10 1 0,17-9-6 0,-16 9-36 16,-1 0-58-16,17-10-39 0,-16-18-32 16</inkml:trace>
  <inkml:trace contextRef="#ctx0" brushRef="#br0" timeOffset="21015.6">27930 9692 248 0,'0'0'104'0,"-16"0"-51"0,16 0-29 15,0 0-14-15,0 0-3 0,-17 19-1 0,17-19 6 16,0 19 10-16,0-1 14 0,0-8 18 0,17 8 8 15,-17 10-20-15,0 19-19 0,16-20-8 16,1 11-6-16,-17-1-4 0,16 9 4 0,1 1 5 16,-1-1 17-16,1 1-9 0,-1 9-6 15,-16-19-10-15,17 0 1 0,-1-9-7 0,-16 9 1 16,0-9-1-16,17-9 0 0,-17-1 6 0,0-8 54 16,0-1 69-16,0 10 56 0,0-19 11 15,0 0-57-15,0-19-62 0,0 10-33 0,0-1-22 16,0-8-15-16,0-10-7 0,0 9 8 0,0-18-6 15,0 0 2-15,0-10-6 0,0 1 0 0,16-10 5 16,-16 0-6-16,17 0 1 0,-17 10 6 16,17-1 4-16,-1 10 4 0,-16 0-2 0,17 0-5 15,-1 9 3-15,1 9-5 0,-1 19 0 16,1-18-3-16,-17-1 0 0,16 19-2 0,1 0 4 16,-1 0 0-16,1 0-8 0,-1 0 7 0,-16 19-3 15,33-19-1-15,-33 18 6 0,0-8-3 0,0 8 9 16,0-9-3-16,0 10-3 0,-49 9 2 15,32-9-8-15,-16-1-4 0,17-9-17 0,-17 10-47 16,-17-10-44-16,17 1-73 0,0-1-53 0,0 0-9 16,0-9 23-16,0 0 21 0,-17 0 16 15</inkml:trace>
  <inkml:trace contextRef="#ctx0" brushRef="#br0" timeOffset="21430.45">25119 9953 35 0,'-17'-19'58'0,"17"10"11"16,-16 9-9-16,16-9-13 0,-17-1 3 15,17 1 11-15,-16 9 9 0,16 0-7 0,0-9-29 16,-17 9-17-16,17 0-8 0,0 9-5 0,0 0 8 16,0 1 6-16,0 27 16 0,0-19 6 15,0 20 7-15,0-1 15 0,0 9-5 0,17 10-7 16,-1-9-25-16,1 18-4 0,-1 9 27 15,1-18 21-15,16 28-30 0,-33-19-14 0,33 9-10 16,-33 10-10-16,33-28 3 0,-16 9 0 0,-1 0-13 16,1-9 3-16,-1-10 9 0,1-8-7 15,-1-1 0-15,-16-9 0 0,17 0-2 0,-17 0 7 16,33-10-1-16,-33 1-14 0,0-19-14 0,0 9-30 16,0-9-43-16,0 0-26 0,0 0-40 15,0 0-41-15,0-9 1 0</inkml:trace>
  <inkml:trace contextRef="#ctx0" brushRef="#br0" timeOffset="22346.99">25268 9999 71 0,'-17'-9'48'0,"17"-10"-25"0,0 1-12 16,-16-1-7-16,32 1-2 0,-16 8 2 15,33-8-4-15,-16-1 1 0,16 1-1 0,33-1 1 16,-16 0 2-16,16 1 3 0,16-1-3 16,1-9-1-16,33 10-2 0,-50-1 0 0,33-9 0 15,17 10 1-15,-17-10 1 0,17 0-1 0,0 9-1 16,-1-18 0-16,18 9 1 0,-34 9-1 15,17-27 0-15,-1 18 0 0,1 0 2 0,0-9-2 16,0 9 0-16,0 0 0 0,-17 0-2 16,-17 10 2-16,18-1 0 0,-18-9 6 0,1 19 21 15,0-10 1-15,-17 10-5 0,0 0-3 0,0-1-8 16,0 10-2-16,-16-18-5 0,-1 18 1 16,1 0 2-16,0 0 2 0,-17 0 0 0,0 0-3 15,16 0 7-15,-32 0 0 0,0 0-2 16,16 0-5-16,-17 0-2 0,1 0 1 15,-17 0-3-15,16 0-1 0,1 0 0 0,-1 18 25 16,-16-18 6-16,17 0-1 0,-17 0-10 0,16 0-8 16,-16 0-9-16,33 0 1 0,-33 0-8 15,0 10 2-15,0-10 2 0,0 9 0 0,0-9-4 16,17 18 4-16,-17-8-2 0,0-1 4 0,17 19 28 16,-17-9-5-16,0-1-11 0,16-9-8 15,-16 19 3-15,17 0 17 0,-17 9 28 0,16-18-20 16,-16 9-16-16,17 9 0 0,-1 0 14 0,1 1 9 15,-17 8-15-15,16-27-8 0,1 18-15 16,-17 0 0-16,16 10-3 0,17-19-4 0,-33 9 6 16,0 0-3-16,0 0-1 0,17 0-2 15,-17-9 2-15,0 9 0 0,16-9 18 0,-16 10 6 16,0-1 0-16,0-19 14 0,-16 10 17 0,16 0 10 16,-17-9-1-16,17 9-8 0,-33-10-23 15,0 1-13-15,17 0-3 0,-17 8-10 0,0-8-2 16,0 0-5-16,16-1 3 0,0 1 2 0,-32-10-8 15,16 10 7-15,0-1-4 0,0 1 2 16,0 0-4-16,-1-1 5 0,1 1-5 0,0-10 5 16,-16 10-3-16,-1-1-2 0,0 1 4 0,1-1-2 15,-1 1 0-15,-16 0 3 0,0-10-3 0,0 10 1 16,0-1-3-16,-17 1 2 0,-16-1 5 16,16 1-7-16,-16 0 3 0,0-1-1 0,-17 1 4 15,17-1-7-15,-34 10 3 0,18-9-4 0,-1 0 5 16,-16 8 4-16,16-8-5 0,0 18 0 15,0-18 0-15,1 9-3 0,-1-10 3 0,0 10 0 16,17 0 0-16,0-9 0 0,16-1-3 16,0 1 4-16,1 0-1 0,15-10 0 0,18 10 2 15,-1-1 2-15,17-18-7 0,0 19-1 0,17-19 6 16,-1 0-2-16,17 9 0 0,0-9-3 0,-33 9-2 16,33-9-7-16,0 0-2 0,0 0-4 15,0 0-3-15,33 0-7 0,-33 0-23 0,0-9-29 16,17 0-32-16,16 9-36 0,-17-19-26 0,17 19-14 15,0-28-1-15,17 10 24 0</inkml:trace>
  <inkml:trace contextRef="#ctx0" brushRef="#br0" timeOffset="23246.85">29782 9292 117 0,'0'-9'46'0,"-16"-9"-24"16,-1 18-11-16,17-19 16 0,-16 19 24 15,16-19 14-15,-17 19-1 0,17-9-14 0,0 9-19 16,0 0-15-16,0 0-8 0,0 0-5 0,0 9 2 15,0 10 1-15,0-19 4 0,17 19 8 16,-17-1 13-16,16 1 15 0,-16-1 2 0,17 10-18 16,-1 9 21-16,1-18-3 0,-1 9-3 15,-16 9 20-15,17 0-21 0,-1-9-22 0,1 10-12 16,-1-1-4-16,1 9-1 0,-1-9-3 0,-16 1 2 16,17 8-2-16,-17-9 3 0,17 1-5 15,-17-1-2-15,0-9 8 0,0-10-3 0,16 19 5 16,-16-18-4-16,0-19-3 0,0 19-1 0,0-19-13 15,0 9-18-15,0-9-36 0,0 0-41 16,0-9-36-16,-16-1-50 0,16 1-3 0</inkml:trace>
  <inkml:trace contextRef="#ctx0" brushRef="#br0" timeOffset="24178.52">29848 9144 96 0,'-16'0'40'0,"-1"-19"-20"0,1 19-9 15,-1 0-5-15,17-19 14 0,0 10 13 16,-16 9-1-16,16 0-7 0,0-9-4 0,0 9-13 16,0-9-2-16,0 9-3 0,16 0-3 0,1-10 0 15,-1 10 1-15,17-9 1 0,0 0-2 16,17-1 0-16,0 10 1 0,-1-18-1 0,17-1 0 15,0 19 0-15,17-28 0 0,0 10 0 0,0-1 2 16,32 0-2-16,-15 1 0 0,15-1 0 16,1-9 1-16,16 10-1 0,-16-10 0 0,0 18 0 15,-17-8 0-15,17-19-2 0,-17 18 0 16,0 10 2-16,-16-10 0 0,0 10 0 16,-17 0 0-16,-17-10 1 0,1 19-1 0,0-19 5 15,-17 19 15-15,0-18 2 0,-17 8 3 16,1 1 2-16,-1 9 3 0,1-9-6 0,-17 9-5 15,0 0-7-15,16 0 2 0,-16-9-2 16,0 9-5-16,0 0-4 0,0 0 3 0,0 0-8 16,0 0 0-1,0 0 0 1,0 9 5-16,0 0-6 16,17 0 3-16,-17 19 1 15,0-28-1-15,16 19 2 0,-16 9 0 16,17-10 0-16,-17 10-2 0,17 0 7 0,-1 9-4 15,17-9 1-15,-16 10-1 0,-1-1-1 0,17 0-2 16,-16 0 3-16,16 10-1 0,0-10-2 16,-16 9-2-16,16 10 2 0,0-28 0 0,-17 28 1 15,1-19 3-15,16 0-7 0,-17 10 3 16,1-10 0-16,-1-18 1 0,-16 18 1 16,17-9 2-16,-17 9 1 0,17-18 1 0,-17 9-4 15,0-10 0-15,16 19 0 0,-16-27 2 16,0 8-4-16,0 1 4 0,0-10-2 0,0 19 2 15,0-28 3-15,0 19 5 0,-16-1 7 16,16-18 2-16,-17 19 5 0,0-10-1 0,1 0-6 16,-1 10-9-16,1-10 1 0,-17 10-3 15,0 0-2-15,0-19-6 0,0 18 3 16,-1-9-1-16,-15 1 0 0,16 8-4 0,-17-8 2 16,1 8 3-16,-1 1 1 0,-16-1-4 15,0-18 5-15,0 19-3 0,-1-10 3 16,-15 1-2-16,-18-1-2 0,1 0 3 0,17 10 1 15,-34-10 2-15,17 10 1 0,-17-19 0 0,0 18-1 16,0-18 7-16,1 19 6 0,-1-19 5 16,17 9 17-16,16 10-4 0,0-10-9 0,17 1-14 15,0-1-5-15,16 0-2 0,1 10-7 0,32-19 3 16,-16 0-4-16,17 0 5 0,-1 18-3 16,17-18 6-16,-17 0 2 0,17 0 2 0,0 0 2 15,0 0 12-15,0 0 1 0,0 0-2 16,0 0-6-16,0 0 4 0,0 0-13 0,0 0 1 15,0 0-8-15,0-18 3 0,0 18 0 0,17 0-6 16,-17 0 0 0,0 0 3-16,0 0-6 0,0 0 1 0,0-19-9 15,0 19-19-15,0 0-17 0,0-9-30 0,-17 9-19 16,17-9-15-16,0-1-18 0,0 10-11 16,0-9-3-16,0 0-1 0,0-10 18 15,0 19-73-15</inkml:trace>
  <inkml:trace contextRef="#ctx0" brushRef="#br0" timeOffset="25045.49">30394 9367 121 0,'0'-19'59'0,"-17"10"-26"0,17 0-16 0,0-1-4 16,-16 1 6-16,16 0-2 0,-17 9-6 0,1-10-6 16,-1 10-1-16,-16 0-1 0,17 10-2 15,-1-10-1-15,-16 9 1 0,17 10 0 16,-18-10 3-16,18 19 7 0,16-28-3 0,-17 18 0 16,17 1 5-16,0 0-2 0,0-10-2 15,17 10-4-15,-1-1-1 0,1 1-1 0,16-19-3 16,-16 18 2-16,16-18 0 0,0 0-2 0,-17 0 2 15,17 0-1-15,-16 0 27 0,-1-18 13 16,1 18 13-16,0-19-3 0,-17 1-2 0,16-1-9 16,-16 0-11-16,0 10-13 0,0-28-3 15,-16 9 1-15,16-9-9 0,0 0-4 0,-17 18 1 16,17-28 1-16,-17 10-2 0,1 0 1 16,16 18 18-16,-17-8 1 0,17 8 1 0,-16 10-1 15,16-1-7-15,0 10-10 0,0-18-4 0,-17 18 0 16,17 18-3-16,0-18 1 0,0 10 2 15,0 8 0-15,0 1 6 0,0 18-4 0,17-18 3 16,-17 9 0-16,16-1 2 0,1 1 2 16,-1 10-7-16,1-11 4 0,0 1-6 0,-1 19 3 15,17-29 0-15,-16 10-2 0,-1 0-1 16,17-9-3-16,-16 9-10 0,-1-10-28 0,1 1-50 16,-1-10 91-16,1 1-212 0,-17-1 13 0</inkml:trace>
  <inkml:trace contextRef="#ctx0" brushRef="#br0" timeOffset="25362">30725 9339 78 0,'-17'9'27'0,"17"-9"-14"0,-16 19-3 16,16-19-1-16,-17 18 0 0,17-18 1 15,0 19 1-15,17-10 3 0,-17 1 8 0,16-1-2 16,1 0-4-16,-1 1-3 0,17-1-2 0,0 0-5 15,0-9 5-15,17 0 4 0,-17 0 7 16,0 0 8-16,0 0 16 0,0-9 20 0,-16 9 30 16,-1-9 8-16,1-1-27 0,-17-8-1 15,0 8-24-15,0 1-14 0,-17-10-10 0,1 1-8 16,-1-1-7-16,1 1-6 0,-17 8-3 16,0 1 0-16,0 0-2 0,0-1 1 0,16 1-5 15,-16 9 2-15,0 0 3 0,0 0-2 16,16 0-1-16,1 0 0 0,-1 0-4 0,1 0 4 15,-1 0-7-15,17 9-7 0,0-9-40 0,0 10-44 16,0-1-48-16,0 0-18 0,17-9-18 16</inkml:trace>
  <inkml:trace contextRef="#ctx0" brushRef="#br0" timeOffset="25743.58">31320 9451 144 0,'0'-10'92'0,"0"1"-46"0,17-10-23 16,-17 10 4-16,16 9 18 0,-16-19 10 0,0 1 2 15,17 18-14-15,-17-19-8 0,0 1-6 0,16 8-4 16,-16 1-3-16,0-10-1 0,17 10 2 16,-17 9-2-16,0-18-7 0,-17-1-2 0,17 19-6 15,0-19-1-15,0 19-3 0,-16-9 4 16,16 9-4-16,0-9-2 0,-17 9 0 0,1 0-4 15,16 0 1-15,0 9 3 0,-17-9 0 16,17 9 3-16,0 10 3 0,0 0-2 16,17-1 2-16,-17 1-2 0,16-1 0 15,1 10 6-15,-1 9 5 0,17-18 20 0,-16 9-4 16,16 0-8-16,-17 0-9 0,17-10-9 0,-16 10 0 16,0 0 3-16,-1 0 3 0,1-9 0 15,-17-1 3-15,0-18 7 0,0 19 0 16,0-10-5-16,-17 1-3 0,-16-1-10 0,16-9 2 15,-16 0 1-15,17 0-3 0,-17 0-2 0,0-9-3 16,0 9-48-16,16-10-64 0,-16-8-53 0,0 8-29 16,0-8-24-16</inkml:trace>
  <inkml:trace contextRef="#ctx0" brushRef="#br0" timeOffset="25909.72">31122 9079 227 0,'0'-19'86'0,"0"10"-46"16,-17-1-17-16,17-8 6 0,0 18 3 0,-16-19-6 16,16 19-15-16,-17-19-6 0,17 19 0 0,0-9-8 15,0 9-22-15,-17 9-39 16,17-9-13-16,0 19-28 0</inkml:trace>
  <inkml:trace contextRef="#ctx0" brushRef="#br0" timeOffset="27242.86">31089 10474 34 0,'0'0'29'15,"0"0"1"-15,0 0 0 0,0 0 1 16,0 0 2-16,0 0-2 0,0 0-6 0,0 0-4 15,0 0-4-15,0 0-6 0,0 0-7 0,0 0-1 16,0 0 1-16,0 0 4 0,0 0-2 16,0 0 6-16,0 0-2 0,0 0 3 0,0 9 5 15,0-9-2-15,0 9 7 0,16-9 3 0,-16 10-7 16,0-10 3-16,0 9 1 0,0-9 6 16,0 0-8-16,0 0 0 0,0 9 1 0,0-9-1 15,17 0 8-15,-17 0 1 0,0 0 3 16,0 0 0-16,0 0-2 0,0 0 0 0,0 0-8 15,16 0 0-15,-16-9-11 0,0 9 0 0,0-9-1 16,17 9-1-16,-17 0-4 0,0-10 3 16,0 10-2-16,16-9 4 0,-16 9 0 0,0 0-5 15,0 0 3-15,0-9-3 0,0 9-4 0,0 0 1 16,0 0 0 0,0 0-2-16,0 0-4 0,0 0 5 15,0 0-9 1,0 0 3-16,0 0-2 0,17 0-20 0,-17 0-23 15,0 0-16-15,0 0-12 0,0 0-11 16,0 0-18-16,0 0-10 0,-17 0 3 0,17-19 8 16,0 19 14-16</inkml:trace>
  <inkml:trace contextRef="#ctx0" brushRef="#br0" timeOffset="28159.62">27120 11097 8 0,'0'0'4'0,"0"0"3"0,0 0 2 15,0 0 1-15,0 0-2 0,0 0-3 0,0 0-1 16,0 0-1-16,0 0-1 0,0 0-1 16,0 0 0-16,0 9-1 15,0-9 1-15,0 0 1 0,0 0 0 16,0 0-1-16,0 0 0 0,0 0 1 16,0 0 0-16,0 0 1 0,0 0-1 0,0 0 0 15,0 0-1-15,0 0 1 16,-17 0-2 46,17 10 0-62,0-10-2 16,-16 0-8-16,16 9-10 0,0-9-28 16</inkml:trace>
  <inkml:trace contextRef="#ctx0" brushRef="#br0" timeOffset="89571.17">6863 8558 27 0,'-33'0'15'0,"-1"0"-7"0,18 0-5 15,-1 0-1-15,1 0 0 0,-17 0 0 0,0 9 5 16,33-9 0-16,-33 9-1 0,0-9 2 0,33 0 10 16,-50 10 9-16,50-10 1 0,-17 0-9 15,1 0-6-15,16 0-6 0,0 0-2 0,0 9 7 16,0-9 14-16,0 0 10 0,16 9 5 15,-16-9 4-15,17 9 0 0,-17-9-2 0,17 0-3 16,16 10-2-16,-33-10 1 0,0 18 1 0,33-18 1 16,-33 0 9-16,0 0-2 0,33 0 4 15,-33 0 0-15,33 19 5 0,-33-19-12 0,33 0-4 16,-33 0 1-16,16 0 25 0,1 0-3 0,-1 0-10 16,18 0-14-16,-1 0-8 0,0 0 1 15,0 0 20-15,-33-19 11 0,33 19-1 0,16 0-12 16,-15 0-20-16,-1 0 0 0,33-18-12 15,-33 18 3-15,0-10 1 0,17 10-11 0,-17-9 9 16,33 9-12-16,-33-9-3 0,0 9 0 0,16 0 11 16,-15-9-7-16,32 9 1 0,-33 0 0 15,16 0 4-15,18-10 3 0,-34 10-4 0,33-9-1 16,-33 9 8-16,16 0-8 0,18-9 5 0,-34 9-7 16,16 0 10-16,17 0-13 0,-33 0 0 15,1-19 4-15,32 19 3 0,-33 0 3 0,16-19-5 16,18 19 1-16,-34 0 2 0,0 0-4 0,16-18-12 15,17 9 0-15,-33 9 0 0,17-10 0 16,0 10 0-16,32-9 0 0,-49 0 0 0,17 9 0 16,0-10 0-16,-1 10 0 0,17 0 0 0,-32-9 0 15,15 9 0-15,17 0 0 0,-33 0 0 16,33 0 0-16,-32 0 0 0,48 0 0 0,-49-9 0 16,33 9 0-16,-32 0 0 0,48 0 0 0,-49 0 0 15,33 0 0-15,-16 0 0 0,16 0 0 16,-33 0 0-16,33 0 0 0,-33 0 0 0,17 0 0 15,16 0 0-15,-33 0 0 0,17 0 0 16,16 0 0-16,-33 0 0 0,33 0 0 0,-33 0 0 16,17 0 0-16,16 0 0 0,-33 0 0 0,33 0 0 15,-33 0 0-15,17 0 0 0,16 0 0 0,-33 0 0 16,17 0 0-16,-17 0 0 0,33 0 0 16,-33 0 0-16,17 0 0 0,-17 0 0 0,33-19 0 15,-33 19 0-15,0 0 0 0,17 0 0 16,-1 0 0-16,1 0 0 0,-17 0 0 0,0 0 0 15,17 0 0-15,-17 0 0 0,33 0 0 0,-33 0 0 16,0 0 0-16,0 0 0 0,0 0 0 0,0 0 0 16,17 0 0-16,-17 0 0 0,33 0 0 15,-49 0 0-15,16 0 0 0,33 0 0 0,-33 0 0 16,0 0 0-16,0 0 0 0,0 0 0 16,17 0 0-16,-17 0 0 0,33 0 0 0,-33 0 0 15,0 0 0-15,0 0 0 0,17 0 0 0,-17 0 0 16,0 0 0-16,0 0 0 0,0 0 0 15,0 0 0-15,17 0 0 0,-17 0 0 0,0 0 0 16,0 0 0-16,0 0 0 0,-16 0 0 0,16 0 0 16,0 0 0-16,33 0 0 0,-50 0 0 15,18 0 0-15,-1 0 0 0,0 19 0 0,0-19 0 16,0 0 0-16,0 0 0 0,0 0 0 0,0 0 0 16,17 0 0-16,-17 0 0 0,0 0 0 15,0 0 0-15,0 0 0 0,0 0 0 0,17 0 0 16,-17 0 0-16,0 0 0 0,0 9 0 15,-17-9 0-15,34 0 0 0,0 0 0 0,-17 0 0 16,0 0 0-16,16 0 0 0,-16 0 0 0,34 0 0 16,-34 9 0-16,0-9 0 0,0 0 0 0,16 0 0 15,-16 0 0-15,1 0 0 0,32 0 0 16,-33 0 0-16,-17 0 0 0,34 0 0 0,-1 0 0 16,-15 0 0-16,-1 0 0 0,0 0 0 15,-17 0 0-15,17 0 0 0,0 0 0 0,0 0 0 16,1 0 0-16,-1 0 0 0,0 0 0 0,0-9 0 15,0 9 0-15,16 0 0 0,-15 0 0 16,-1 0 0-16,0 0 0 0,-17 0 0 0,17 0 0 16,0-9 0-16,0 9 0 0,0 0 0 0,1 0 0 15,-1 0 0-15,0 0 0 0,0 0 0 16,16 0 0-16,-16 0 0 0,1 0 0 0,-1 0 0 16,0 0 0-16,0 0 0 0,16 0 0 15,-16 0 0-15,1 0 0 0,15 0 0 0,-16 0 0 16,33 0 0-16,-33 0 0 0,0 0 0 0,1 0 0 15,-1 0 0-15,0 0 0 0,16-19 0 16,-16 19 0-16,0 0 0 0,1 0 0 0,-1 0 0 16,0 0 0-16,-17 0 0 0,17 0 0 15,0 0 0-15,0 0 0 0,-16 0 0 0,16 0 0 16,-16 0 0-16,16-19 0 0,-17 19 0 0,17 0 0 16,0 0 0-16,0 0 0 0,-16 0 0 0,16 0 0 15,-16 0 0-15,16 0 0 0,16-18 0 16,-16 18 0-16,0 0 0 0,-33 0 0 0,33-9 0 15,1 9 0-15,-1 0 0 0,-17 0 0 16,17 0 0-16,0-10 0 0,0 10 0 0,-16 0 0 16,16 0 0-16,0-9 0 0,0 9 0 0,0 0 0 15,0 0 0-15,0-9 0 0,-16 9 0 16,16 0 0-16,0-10 0 0,0 10 0 0,0 0 0 16,0 0 0-16,17 0 0 0,-17 0 0 0,0-18 0 15,0 18 0-15,0 0 0 0,0 0 0 16,0 0 0-16,17 0 0 0,-17 0 0 0,0 0 0 15,0 0 0-15,0 0 0 0,0 0 0 0,0 0 0 16,0-19 0-16,17 19 0 0,-50 0 0 16,33 0 0-16,0 0 0 0,-16 0 0 0,16 0 0 15,0 0 0-15,-17 0 0 0,34 0 0 0,-50 0 0 16,33 0 0-16,0 0 0 0,-33 0 0 16,17 0 0-16,16 0 0 0,-17 0 0 0,1 0 0 15,-1 0 0-15,1 0 0 0,16 0 0 16,-33 0 0-1,0 0 0-15,33 0 0 16,-33 0 0 0,33 0 0-16,-33 0 0 15,17-18 0 1,-1 18 0-16,1 0 0 16,-1 0 0-16,1 0 0 15,-1 0 0-15,1 0 0 16,16 0 0-16,-33 0 0 0,33 0 0 15,-33 0 0-15,33 0 0 0,-16 0 0 16,-1 0 0-16,1 0 0 0,-1 0 0 0,17 0 0 16,-16 0 0-16,16 0 0 0,0 0 0 15,0 0 0-15,-33 0 0 0,33 0 0 0,0 0 0 16,0 0 0-16,-16 0 0 0,16 18 0 0,0-18 0 16,0 0 0-16,0 0 0 0,0 0 0 0,17 0 0 15,-17 0 0-15,0 0 0 0,0 0 0 16,0 0 0-16,17 0 0 0,-17 0 0 0,0 19 0 15,0-19 0-15,0 0 0 0,0 0 0 0,0 0 0 16,0 0 0-16,17 0 0 0,-50 0 0 16,33 0 0-16,0 0 0 0,-17 0 0 0,18 18 0 15,-18-18 0-15,1 0 0 0,16 0 0 16,0 0 0-16,-33 0 0 0,33 0 0 0,-17 0 0 16,1 0 0-16,-1 0 0 0,1 0 0 15,0 0 0-15,-1 0 0 16,1 0 0 46,-1 0 0 32,1 0 0-78,16 0 0-1,-33 0 0 1,33 0 0-16,-33 0 0 0,16 0 0 16,1 0 0-16,-1 0 0 0,1 0 0 0,16 0 0 15,-16 0 0-15,-1 0 0 0,34 0 0 16,-50 10 0-16,33-10 0 0,-17 0 0 0,17 0 0 15,0 0 0-15,-16 9 0 0,16-9 0 0,17 0 0 16,-17 0 0-16,-17 9 0 0,17-9 0 16,0 0 0-16,1 10 0 0,32-10 0 0,-33 0 0 15,-17 9 0-15,34-9 0 0,-1 0 0 16,-15 18 0-16,32-18 0 0,-33 0 0 0,16 0 0 16,-16 0 0-16,34 19 0 0,-34-19 0 0,16 0 0 15,-16 0 0-15,34 0 0 0,-34 19 0 0,16-19 0 16,1 0 0-16,-17 0 0 0,16 0 0 15,1 0 0-15,0 0 0 0,-1 9 0 0,17-9 0 16,-32 0 0-16,-1 9 0 0,16-9 0 0,1 0 0 16,-1 10 0-16,1-10 0 0,-17 0 0 15,17 9 0-15,-1-9 0 0,-16 0 0 0,17 9 0 16,0-9 0-16,-17 10 0 0,16-10 0 0,-16 0 0 16,17 9 0-16,-17-9 0 0,17 18 0 15,-17-18 0-15,16 0 0 0,1 0 0 0,-17 19 0 16,0-19 0-16,17 0 0 0,-1 0 0 15,-16 19 0-15,0-19 0 0,1 0 0 0,-1 0 0 16,0 9 0-16,-17-9 0 0,17 0 0 0,0 9 0 16,-16-9 0-16,16 10 0 0,-16-10 0 15,-1 0 0-15,17 0 0 0,-16 9 0 0,-1-9 0 16,17 0 0-16,-33 0 0 0,33 0 0 16,-33 0 0-16,17 0 0 15,-17-9 0-15,16 9 0 16,1-10 0-16,0 10 0 15,-17-9 0 1,16 9 0-16,1 0 0 0,-1-9 0 16,1 9 0-16,-1 0 0 0,17 0 0 0,-33 0 0 15,33 0 0-15,-33 0 0 0,17 0 0 0,-1 0 0 16,1 0 0-16,16-19 0 0,-16 19 0 16,-1 0 0-16,1 0 0 0,-1 0 0 0,17 0 0 15,-33 0 0-15,17 0 0 0,-1 0 0 16,1 0 0-16,-17 0 0 0,16 0 0 0,1 0 0 15,-1 0 0-15,1 0 0 0,0 0 0 16,-1 0 0-16,1-19 0 0,-1 19 0 16,17 0 0-16,-33 0 0 15,17 0 0-15,-1 0 0 0,1 0 0 16,-17 0 0-16,16 0 0 16,1 0 0-16,-1 0 0 31</inkml:trace>
  <inkml:trace contextRef="#ctx0" brushRef="#br0" timeOffset="90104.27">23779 8502 1777 0,'0'0'-377'0,"0"0"-26"0,0-9 27 16,0 9 76-16</inkml:trace>
  <inkml:trace contextRef="#ctx0" brushRef="#br0" timeOffset="91321.48">23531 8446 33 0,'0'0'31'0,"0"0"-3"16,0 9-8-16,0-9-2 0,0 0 4 0,0 0 8 15,0 0 10-15,0 0 2 0,0 0 3 0,0 0 1 16,0 10 7-16,0-10 11 0,17 0 3 16,-17 0 2-16,16 0-6 0,-16 0-1 0,17 0-7 15,0 0 3-15,-1 9 1 0,1-9-7 16,32 0 1-16,-49 0-12 0,33 0-7 0,-16-9-4 16,16 9-2-16,0 0-5 0,-17 0-1 0,18 0 5 15,15 0-1-15,-49 0 2 0,33 0 0 16,-16 0 2-16,-1 0-8 0,1 0 4 0,-1 0 1 15,1 0-13-15,-1 0 2 0,1-10-13 16,0 10 3-16,-17 0-1 0,16 0-5 0,17 0 5 16,-33 0-3-1,0 0 0-15,0 0-8 0,0 0 9 16,0 0-6-16,0 0-35 0,0 0-53 16,0 0-34-16,0 0-23 0,0 0-21 0,0 0-11 15,0 0 5-15,0 0 15 0,0 0 25 16,-33 0 28-16</inkml:trace>
  <inkml:trace contextRef="#ctx0" brushRef="#br0" timeOffset="92253.96">23217 9320 22 0,'0'0'27'0,"0"0"4"0,0 0-3 0,-16 0-2 0,16 0 1 16,0 0 2-16,0 0 0 0,0 0-1 15,0 0 6-15,0 0 1 0,0 0-2 0,16 0 3 16,-16 0-3-16,0 10 4 0,33-10 3 16,-33 0-7-16,33 0 2 0,-33 0-2 0,17 0 8 15,-1 9 7-15,1-9-5 0,-1 0 7 0,18 0 0 16,-18 0 9-16,17 0-4 0,0 0 2 0,0 0 1 16,-16 0 0-16,16 0 1 0,0 0-9 15,0 0-2-15,0 0-4 0,17 0-5 0,-17 0-11 16,0 0 2-16,0 0-4 0,17 0 2 15,-1 0 5-15,-32 0-1 0,16 0-10 0,-17 0 10 16,17 0-2-16,0 0-7 0,-16 0-7 0,16 0 5 16,0 0 1-16,-33 0-10 0,17 0 0 15,-1 0 1-15,1 0-5 0,-1 0-4 0,1 0-4 16,-17 0 7-16,16 0-7 0,1 0 0 16,-17 0 2-16,0 0-7 0,0 0 3 15,0 0 3-15,0 0 3 0,16 0-9 16,-16 0-15-16,0 0-56 0,0 0-34 0,0 0-23 15,0 0-22-15,0-9-20 0,0 9-8 16,0 0-4-16,0 0 10 0,0-10 18 0,0 10 28 16,0-9 28-16</inkml:trace>
  <inkml:trace contextRef="#ctx0" brushRef="#br0" timeOffset="96165.96">4382 9506 13 0,'0'0'22'0,"0"0"5"0,-33 0-3 0,33 0-2 16,0 0-5-16,0 0 2 0,0 0 3 15,0-18 0-15,0 18 4 0,0 0 0 0,0 0 2 16,0 0-5-16,0 0 4 0,0-19-4 15,0 19 2-15,0-9-2 0,0 9 3 0,0-9 0 16,0 9-1-16,0 0-3 0,0-10-3 0,0 10-1 16,0 0 1-16,0 0 0 0,0 0-4 15,0 0-3-15,0 0-7 0,0 0 2 0,0 0 0 16,0 0 9-16,33 0 7 0,-33 0 3 0,0 0 4 16,0 0 10-16,33 0 11 0,-33 0-2 15,0 0-7-15,17 0 3 0,-1-9-7 0,1 9 3 16,-17 0 5-16,33 0-6 0,0-9-10 0,-33 9 0 15,33 0 2-15,-33 0-2 0,33-10-4 16,0 10-1-16,-33 0-5 0,17 0 4 0,16 0 1 16,0 0-7-16,0 0-1 0,-33 0 0 0,33 0 17 15,0 0 8-15,0 0 7 0,-16 0 10 16,16 0 2-16,0 0-4 0,0 0-12 0,0 0-4 16,33 0 5-16,-49 0-11 0,16 0-3 15,0 0 5-15,33 0-12 0,-33 0-3 0,0 0-4 16,0 0 0-16,17 0 3 0,16 0-6 0,-33 0-15 15,0 0 0-15,17 0 0 0,-17-9 0 16,33 9 0-16,-33 0 0 0,0 0 0 0,17 0 0 0,16 0 0 16,-33 0 0-16,0 0 0 0,17 0 0 15,16 0 0-15,0 0 0 0,-33 0 0 0,50 0 0 16,-50 0 0-16,33 0 0 0,0-19 0 16,-16 19 0-16,16 0 0 0,0 0 0 0,-33 0 0 15,50 0 0-15,-50 0 0 0,33-18 0 0,-17 18 0 16,18 0 0-16,-1 0 0 0,-33-19 0 0,16 19 0 15,18-9 0-15,-34 9 0 0,33 0 0 0,-33-9 0 16,17 9 0-16,16 0 0 0,-33-10 0 16,16 10 0-16,17 0 0 0,-32-9 0 0,-1 9 0 15,33 0 0-15,-33-9 0 0,16 9 0 0,18 0 0 16,-34 0 0-16,0 0 0 0,16 0 0 16,-16 0 0-16,34 0 0 0,-34 0 0 0,0 0 0 15,-17 0 0-15,17 0 0 0,0 0 0 0,0 0 0 16,1 0 0-16,-1 0 0 0,-33 0 0 15,33 0 0-15,-33 0 0 0,16 0 0 0,1 0 0 16,-1 0 0-16,17 0 0 0,-33-10 0 47,0 10 0 62,33 0 0-46,-33 0 0-32,34 0 0-15,-34 0 0-16,0 10 0 15,33-10 0-15,-33 0 0 16,33 0 0-16,-33 0 0 0,16 0 0 16,1 9 0-16,-1-9 0 0,17 0 0 15,-33 0 0-15,33 0 0 0,0 0 0 16,-33 0 0-16,34 0 0 0,-18 0 0 15,17 0 0-15,0 0 0 0,0 0 0 0,0 0 0 16,0 0 0-16,1 0 0 0,15 0 0 0,-16 0 0 16,33 0 0-16,-33-9 0 0,1 9 0 15,-1 0 0-15,16 0 0 0,17 0 0 0,-33 0 0 16,17 0 0-16,0 0 0 0,-1 0 0 0,17-10 0 16,-33 10 0-16,17 0 0 0,16 0 0 15,-33 0 0-15,33 0 0 0,-16 0 0 0,16 0 0 16,-33 0 0-16,33 0 0 0,-16 0 0 0,16 0 0 15,-33 0 0-15,33 0 0 0,-16 0 0 0,16 0 0 16,0 0 0-16,-33 0 0 0,17 0 0 16,16 0 0-16,0 0 0 0,-16 0 0 0,16 10 0 15,0-10 0-15,-33 0 0 0,17 0 0 0,16 0 0 16,0 0 0-16,-33 9 0 0,17-9 0 16,16 0 0-16,0 0 0 0,-33 0 0 0,17 9 0 15,16-9 0-15,-33 0 0 0,33 0 0 0,-33 10 0 16,17-10 0-16,16 0 0 0,-33 0 0 0,17 9 0 15,-1-9 0-15,1 0 0 0,16 0 0 0,-33 9 0 16,17-9 0-16,16 0 0 0,-33 0 0 16,33 19 0-16,-33-19 0 0,17 0 0 0,16 0 0 15,-33 0 0-15,17 0 0 0,-1 0 0 16,1 0 0-16,-17 0 0 0,33 0 0 0,-33 0 0 16,17 0 0-16,-17 0 0 0,33 0 0 0,-33 18 0 15,-16-18 0-15,32 0 0 0,1 0 0 16,-17 0 0-16,0 0 0 0,0 0 0 0,17 0 0 15,-17 0 0-15,33 0 0 0,-33 0 0 0,-17 0 0 16,34 0 0-16,0 0 0 0,-17 0 0 16,0 0 0-16,0 0 0 0,0 0 0 0,17 0 0 15,-17 0 0-15,0 0 0 0,33 0 0 0,-50 0 0 16,34 0 0-16,0 0 0 0,-17 0 0 16,33 19 0-16,-50-19 0 0,34 0 0 0,0 0 0 15,-17 0 0-15,33 0 0 0,-50 0 0 0,34 0 0 16,0 0 0-16,-17 0 0 0,0 0 0 0,0 0 0 15,16 0 0-15,-16 0 0 0,0 0 0 16,1 0 0-16,-1 0 0 0,0 0 0 0,-17 0 0 16,17 0 0-16,0 0 0 0,0 0 0 0,1 0 0 15,-34 0 0-15,33 0 0 0,0 0 0 16,-17-19 0-16,17 19 0 0,-16 0 0 0,32 0 0 16,-49 0 0-16,34 0 0 0,-1 0 0 15,-33 0 0-15,33 0 0 0,-17 0 0 0,17 0 0 16,-16 0 0-16,-1 0 0 0,17 0 0 0,0 0 0 15,-33 0 0-15,34 19 0 0,-34-19 0 16,33 0 0-16,-17 0 0 0,1 0 0 0,-1 0 0 16,1 0 0-16,-1 0 0 0,17 0 0 15,-33 0 0-15,33 0 0 0,-33 0 0 16,34 0 0-16,-34 0 0 16,16 0 0-16,-16 0 0 15,17 0 0-15,-17 9 0 47,0 1 0-31,0-1 0-1,0 0 0-15,16-9 0 0,-16 10 0 16,0 8 0-16,0 1 0 0,0-19 0 0,0 18 0 16,0 1 0-16,0-10 0 0,0 10 0 0,0 0 0 15,0-1 0-15,0 19 0 0,0-27 0 16,0 18 0-16,0-10 0 0,0 10 0 0,0-9 0 15,17 9 0-15,-17-1 0 0,0-8 0 0,-17 9 0 16,17 9 0-16,0-18 0 0,0-1 0 16,0 1 0-16,0 9 0 0,0-10 0 0,0 1 0 15,0 0 0-15,-16-1 0 0,16 1 0 0,0 9 0 16,0-28 0-16,0 18 0 0,0 1 0 0,0 0 0 16,0-10 0-16,0 10 0 0,0-10 0 0,0 19 0 15,0-28 0-15,0 18 0 0,0 1 0 16,-17-10 0-16,17 1 0 0,0 8 0 0,0-9 0 15,0 1 0-15,0 18 0 0,0-28 0 0,0 18 0 16,0-18 0-16,0 19 0 0,0-19 0 16,0 9 0-16,0 0 0 0,0 1 0 15,0-1 0-15,0 0 0 0,0 1 0 16,17-10 0 156,-34 0 0-157,34 0 0 17,-34 0 0-17,17-10 0 63,0 20 0 1,0-1 0-17,17-9 0 16,-34 0 0-15,17 0-88-63,17 0-93 0,-17 0-7 0,0 0-2 15,0 0 0-15,0 0-2 0,0 0 11 0,0 0 8 16,-17 0 15-16,17 0 17 0,0-9 19 16,0 9 24-16,0 0-44 0</inkml:trace>
  <inkml:trace contextRef="#ctx0" brushRef="#br0" timeOffset="97813.69">26343 6400 82 0,'0'0'44'0,"-17"18"-18"0,17-18-14 0,0 0-5 16,0 0-2-16,-16 10 1 0,16-10 6 16,0 0 9-16,0 0 16 0,0 0 39 0,16 9 20 15,-16-9 17-15,0 0 8 0,17 0-12 16,-1 0-5-16,1 0-19 0,16 0-15 0,0-9-1 16,-17 9 4-16,34-10-5 0,-17-8 4 0,0 18 3 15,17-19-7-15,-17 0 14 0,-17 1 13 16,17-1-2-16,-16 10-10 0,-1-10-25 15,-16 1-15-15,17-1-18 0,-17 0-9 0,0 1-6 16,0-1 0-16,0 10-5 0,-17-10 7 0,17 1-15 16,-16-1 9-16,16 19-8 0,-17-18 2 15,1 18-3-15,16 0-8 0,-17 0 5 0,1 0 6 16,16 0 3-16,-33 0-13 0,16 18 10 16,1 1 0-16,-1-1 0 0,1-8-6 0,-1 8 2 15,0 1 4-15,1 18 0 0,-1-18 5 0,17-1-10 16,0 1-3-16,0-1 8 0,0 10-2 15,0-9 4-15,0 0-6 0,17-1 8 0,-17-18-4 16,33 19 3-16,-16-1 1 0,-1-8-1 16,17 8-3-16,17-18 7 0,-34 19-7 0,17-19 6 15,0 0-3-15,1 0-5 0,-18 0-46 0,17 0-102 16,17 0-53-16,-50 0-35 0,16 0-12 16,1 0 4-16,16-19 14 0,-17 19 33 0,1-28 37 15,-17 10-71-15</inkml:trace>
  <inkml:trace contextRef="#ctx0" brushRef="#br0" timeOffset="99445.13">27037 6539 7 0,'0'0'4'0,"0"0"6"16,0 0 5-16,0 0 0 0,0 0-2 0,0 0-2 15,0 0-1-15,0 0-2 0,0 0 3 16,0 0 4-16,0 0 0 0,0 0-2 0,0 0 0 16,0 0 0-16,0-18 2 0,0 18-3 15,0 0-1-15,0 0-1 0,0 0 0 0,0 0-1 16,0 0 1-16,0 0 5 0,0 0 2 0,0 0 2 15,0 0-1-15,0 0-4 0,0 0-2 16,0 0 5-16,0 0-3 0,0-19 6 0,0 19-2 16,0 0-4-16,17 0-6 0,-17 0 2 15,0-19 3-15,33 19 2 0,-33 0-6 0,0-18 1 16,16 8 4-16,-16 1-4 0,17 0 3 0,-1 0-5 16,17-1 0-16,-16 10-5 0,-1 0 5 15,18-18-2-15,-18 18 1 0,34-19-2 16,-34 19-2-16,17-19-1 0,0 19 3 0,17 0-2 15,-17-18 2-15,17 18 1 0,-17-10-3 0,16 10 3 16,-16-9 0-16,17 9-3 0,-17 0 7 16,17 0-3-16,-17 0-1 0,16 0 0 0,1 9 5 15,0-9-2-15,-17 0 1 0,16 10 4 0,17 8 2 16,-16-18-2-16,0 0-6 0,16 19 8 16,-17 0-9-16,18-19 0 0,-18 18 3 0,1-8-4 15,32-1 2-15,-48 9-5 0,15 10 4 16,1-9-2-16,-1-19 4 0,1 19 4 0,0-1 0 15,-1 1-1-15,1-1 0 0,-1 10-2 16,-16-9 1-16,17-1-2 0,0 1 0 0,-17 0 2 16,16-1-5-16,-16 10-2 0,1-9-4 15,-1-1 6-15,-17 1-5 0,17 9 4 0,0-10-4 16,0 20-1-16,-33-20 4 0,33 1-7 0,-16 0 4 16,0 8 4-16,-1-8 1 0,1 18-6 15,-1-18 2-15,1-1-1 0,-1 1 3 0,1 9 0 16,-1-9-1-16,-16-1 2 0,33 1-1 15,-33-1-2-15,0 1-2 0,17-10 4 0,-17 10-2 16,0-1 0-16,16 1-4 0,-16-19 2 0,0 9 0 16,17 1 0-16,-17-10 4 0,0 9 0 15,0-9-1-15,0 9-1 0,0-9 0 16,0 0 3-16,0 0 1 16,0 0-5-16,0 0-8 0,0 0-34 0,0 0-26 15,0 0-39-15,0 0-55 0,0-9-21 0,0 0 7 16</inkml:trace>
  <inkml:trace contextRef="#ctx0" brushRef="#br0" timeOffset="100329.99">29716 6827 31 0,'0'-9'24'15,"0"0"-4"-15,0 9-1 0,-17-9 4 16,17 9 2-16,0-10 2 0,0 10 3 15,0 0-2-15,0-9 3 0,0 9-2 0,0 0-1 16,0 0-10-16,0 0-7 0,0 0-5 0,0 9-9 16,0 1 3-1,0-1 2-15,0 0 0 16,0 19 4-16,-16-9 3 0,16-19 0 0,0 18-2 16,0 1 2-16,16 9 5 0,-16-10 4 15,0 1-8-15,0 18-2 0,0-18-2 0,17-1 3 16,-17 1-4-16,0 9 0 0,0-9 0 15,0-1 3-15,0 1-2 0,0-1-2 0,0-8-4 16,0 8 4-16,0 1 1 0,0-1 4 0,0-18 4 16,0 19-2-16,0-10 3 0,-17 1-7 15,17-1 6-15,0 0-6 0,-16 1 2 16,16-1 0-16,-17 0-4 0,1 10 2 0,16-19-1 16,-17 18-2-16,17-18-4 0,-33 0 5 15,17 0-3-15,-1 19 1 0,1-19 0 0,-1 0 1 0,1 0 0 16,-1 0-4-16,1 0 2 0,-18 0 1 15,18 0-3-15,-1-19 0 0,-16 19 2 16,0 0 0-16,17 0-2 0,-17-18 1 0,16 18 1 16,-16 0-6-16,16-19 6 0,-16 19-4 0,33-9 2 15,-49 9 0-15,32-9-3 0,1 9-4 16,-1 0-16-16,1 0-12 0,16 0-10 0,-17 0-7 16,1 0-1-16,16 0-6 0,0 0-4 0,-17 0-2 15,17 0 5-15,-17 0 1 0,17 0 6 16</inkml:trace>
  <inkml:trace contextRef="#ctx0" brushRef="#br0" timeOffset="101393.85">26971 8660 138 0,'0'0'137'0,"0"0"-57"15,0-19-38-15,0 19-20 0,0 0-9 0,0 0 25 16,0 0 18-16,0 0 1 0,0 0-21 0,0 0-21 16,0 0 2-16,0-18-4 0,0 18-4 0,0 0-8 15,0 0-3 1,0 0 3 0,0 0-3-16,0 0 0 15,0 0 3-15,0 0 2 0,0 0-2 16,0 0 1-1,0 18-2-15,0-18 2 16,0 0 1-16,0 0-5 16,0 0 0-16,0 0 6 0,0 0 0 15,0 0 0-15,0 0-7 16,0 0 8-16,0 0-3 16,0 0-1-16,0 0-7 0,0 0 10 15,0 0-2-15,0 0 2 0,0 0-8 16,0 0 7-1,0 0-1-15,0 0-4 16,0 0 3-16,0 0-4 0,0 0-7 0,0 0-20 16,0 0-20-16,0 0-27 0,0 0-19 15,0-18-9-15,0 18 3 0,0-10 10 0</inkml:trace>
  <inkml:trace contextRef="#ctx0" brushRef="#br0" timeOffset="102710.83">26954 6502 14 0,'-16'0'22'0,"16"0"0"0,0 0-7 16,0 0-5-16,-17 0-2 0,17 0 0 15,0 19-2-15,0-19 1 0,0 0-2 0,0 0 1 16,-16 0 0-16,16 0-1 0,0 0 2 16,0 0 2-16,0 0 0 0,0 0-2 0,0 0 2 15,0 18-2-15,0-18 2 0,0 0 1 16,0 0 0-16,0 0 2 0,0 0-1 0,0 0 0 15,0 0 2-15,0 0 2 0,0 0 1 16,0 0 0-16,0 0 1 0,0 0 13 0,0 0 3 16,16 0 5-16,-16 0 5 0,0 9 6 0,17 1 1 15,-17-10-8-15,16 9-12 0,1 0-5 16,-1-9-8-16,1 10-4 0,16 8 1 16,-16-18 1-16,16 19-2 0,-17-19 8 0,17 18 2 15,0-18-1-15,0 19-1 0,1-10-9 0,-1 10-4 16,0 0-4-16,0-1 0 0,0 1-2 0,16-1 4 15,-15 1-6-15,-1 0 0 0,16 8 0 16,-16-8 4-16,17 18-6 0,-17-18 4 0,0 9 3 16,17 9-7-16,-17-18 2 0,0 18 0 15,0-19 4-15,0 10-4 0,0 10 0 0,0-20 0 16,0 10 5-16,0 0 9 0,0 0 14 16,17 9-7-16,-17-9-5 0,17 0 8 0,-17 18-6 15,16-27 1-15,1 18-5 0,-1-9-1 0,1 9-9 16,-17-9 4-16,17 9 3 0,-17 1-6 15,16-1-2-15,-15-9 1 0,-1 9 1 0,0 0 0 16,0-9-1-16,0 9-2 0,16 0-2 16,-32 1-3-16,16-10 6 0,-16 9-1 0,16 0 2 15,0-9-3-15,0 0 1 0,-17 18 2 0,17-27 1 16,0 9 2-16,1 9 0 0,-18 0-4 16,17-18 0-16,0 9 3 0,-16 9-1 0,-1 0 1 15,17-18 4-15,-16 9-5 0,-1 0 1 16,1 18-2-16,0-27 1 0,-1 9 4 0,1 0-2 15,-1 18 7-15,1-27-7 0,-17 9 3 0,16 9 1 16,1 0 1-16,-17-18-3 0,16 8 1 16,17 1-3-16,-33 0 8 0,0 9 1 0,0-27-5 15,17 18 2-15,-17-10-4 0,16 10 10 16,-16-9 13-16,0-1-12 0,17-8-8 0,-17 8 0 16,17 1-2-16,-17-1-5 0,0 1 0 0,16 0 2 15,-16-1 0-15,0-8 2 0,17-1-9 16,-17 10 5-16,0-1 3 0,0 10 11 0,16-9-11 15,-16-19-3-15,0 18-2 0,0 1 16 16,17-1 3-16,-17 1-10 0,0-10 0 0,0 10-7 16,0 0 5-16,0-1 2 0,16-9 21 0,-16 1 12 15,0 8-7-15,0-8-15 0,0-1-8 16,17 0-4-16,-17 10 6 0,0-1 2 0,0-18-11 16,0 19 1-16,0-19 3 0,16 9 7 15,-16 1-5-15,0-1-6 0,0 0 6 0,0 1 5 16,0-1-2-16,0 0-7 0,0 10-4 0,0-19 4 15,0 0 7-15,0 18-9 0,0-18 7 0,33 0-9 16,-33 19 5-16,0-19-3 0,0 0-5 16,0 0-3-16,0 0 5 0,0 0 2 15,0 0-4-15,0 0-1 0,0 0-1 16,0 0-1-16,0 0-15 16,0 0-45-16,0 0-44 0,0-19-35 15,0 19-27-15,0 0-23 0,-33-18-26 0,33 18-1 16,0-19 2-16,0 10 14 0,0 0 28 15,-16-1 34-15,16 1 37 0</inkml:trace>
  <inkml:trace contextRef="#ctx0" brushRef="#br0" timeOffset="103158.65">29253 9246 7 0,'-17'0'13'0,"17"0"14"0,0 0 10 16,-16 0 6-16,16 0-8 0,0 0-15 15,0 0-5-15,0 0 15 0,0 19 21 16,0-19 10-16,0 0 3 0,0 18-5 0,0-18 7 16,16 9 6-16,-16 10 1 0,0-10 3 0,17 10 20 15,0-10 5-15,-17 10-7 0,16-1 9 0,1 1 4 16,-1-10 19-16,1 10 4 0,-1-10-9 15,1 1-3-15,-1 8-4 0,17 1-8 0,-16-19-24 16,-1 18-82-16,1-18 0 0,0 0 0 16,-1 19 0-16,17-19 0 0,-16 0 0 0,-1 0 0 15,1 0 0-15,32-19 0 0,-49 19 0 0,17 0 0 16,-1-18 0-16,1-1 0 0,16 1 0 0,-16 8 0 16,-1-18 0-16,1 19 0 0,-1-10 0 15,1 1 0-15,-17-1 0 0,16 1 0 0,-16 8 0 16,17-8 0-16,-17 8 0 0,0 1 0 15,16 9 0-15,-16 0 0 0,0-18 0 0,0 18 0 16,0 0-169 0,0 0-116-16,0 0-14 0,0 0 13 15,0 0 23-15,0 0 36 0,0 0 42 0,0 0 45 16,0 0-52-16</inkml:trace>
  <inkml:trace contextRef="#ctx0" brushRef="#br0" timeOffset="104341.27">26921 10613 50 0,'0'10'34'0,"-16"-10"-6"0,16 0-10 16,0 0-8-16,0 0 2 0,-17 0 1 0,17 0 27 15,0 9 25-15,0-9-5 0,-16 0-30 0,16 0-16 16,0 0-9-16,0 0-1 0,0 0 2 0,0 0-5 15,0 0 1-15,0 0 0 16,0 0 8-16,0 0-8 16,0 0 13-16,0 0 9 15,0 0-1-15,0 0-12 0,0 0-5 0,16 0-1 16,1 0-5-16,-1-9-8 0,17-1-11 0,-16 10-16 16,16-18-8-16,17 18-4 0,-1-19-4 0,1 0 7 15,16-8 3-15,17 8 13 0,-17-9 15 16,17 19 7-16,-1-28 6 0,1 18 8 0,0 0 4 15,-17 1 1-15,0-1 0 0,0 10 0 0,-16-10 3 16,-1 19 0-16,1 0 4 0,-1-18 7 16,-15 18 1-16,-1 0 4 0,0 0-1 0,-17 0 1 15,1 0-4-15,-17 0-6 0,16 0-1 0,-16 0-4 16,0 0-3-16,0 0-4 0,0 0-3 16,0 0 0-16,0 0-1 0,0 0-4 0,-16 0 5 15,16 0-4-15,0 0-1 0,0 0-4 0,-17 18 2 16,17-18 1-16,0 0 0 15,0 0 2-15,0 0-6 16,0 0 1-16,-16 0 3 0,16 0 1 0,0 0 0 16,0 0-6-16,0 0-8 15,0 0-4-15,0 0-9 0,0 0 2 0,-17 0 1 16,17 0-4-16,0 0-2 0,0 0-1 0,0 0-2 16,0 0-1-16,0 0-3 0,-16 0-1 15,16 0 0-15,0 0 1 0,0 0 3 0,-17 0 1 16,17 0 4-16,0 0 2 0,0 0 3 0,0 0-13 15</inkml:trace>
  <inkml:trace contextRef="#ctx0" brushRef="#br0" timeOffset="104974.57">28029 10409 1 0,'0'0'1'0,"0"9"-1"15,0-9-1 16</inkml:trace>
  <inkml:trace contextRef="#ctx0" brushRef="#br0" timeOffset="106107.1">27533 8734 89 0,'0'0'51'0,"0"0"-22"16,0 0-14-16,0 10-8 0,0-10 2 0,0 0 10 15,0 18 18-15,0-18 3 0,0 0-4 0,0 19-4 16,0-19 4-16,0 0 13 0,0 18 0 16,0-18 4-16,0 10 10 0,0-10 3 0,0 9 7 15,0 0 5-15,0 1 11 0,17-10 9 0,-17 0 8 16,0 9 8-16,0-9-7 0,16 0-6 15,-16 0-4-15,17 0-8 0,-17 0-12 0,16-9-1 16,1-1-4-16,-1 10-12 0,1-9-20 16,-1 0-8-16,1-1-9 0,0-8 1 0,16 18-13 15,-17-19-11-15,1-9 0 0,16 10 0 0,-17 8 0 16,1-8 0-16,-1 9 0 0,1-10 0 0,-1 0 0 16,1 19 0-16,-17-18 0 0,17 8 0 15,-1 1 0-15,-16 0-83 0,17 9-48 0,-17-9-49 16,16 9-37-16,1 0-21 0,-17 0 0 15,16 9 9-15,1-9 19 0,-1 9 24 0,-16 0 35 16</inkml:trace>
  <inkml:trace contextRef="#ctx0" brushRef="#br0" timeOffset="106922.82">27004 10697 177 0,'0'0'162'0,"0"0"-25"0,0 0-59 15,0 0-37-15,0 0-20 0,0 0 3 16,0 0 22-16,-17 0 14 0,17 0 4 0,0 0-5 16,0 19 8-16,0-19-10 0,0 0-8 0,17 0-6 15,-17 9-13-15,0-9-8 0,0 9-3 0,17-9 1 16,-17 10 17-16,0-10 19 0,16 9 28 16,-16-9 8-16,17 0 0 0,-17 0-5 0,33 0-7 15,-33 0-13-15,16 0-10 0,-16 0-1 0,17-9 7 16,-1 9-8-16,1-10-11 0,-1 1-43 0,17 0-1 15,-16-10 0-15,0 0 0 0,-1 1 0 16,34-1 0-16,-50-9 0 0,33 10 0 0,-17-1 0 16,17-18-24-16,-16 18-66 0,-1 1-23 0,18-1-35 15,-18 10-25-15,-16-10-15 0,17 19-22 16,16-18-8-16,-33 18 4 0,0 0 16 0,0 0 27 16,16 0 35-16</inkml:trace>
  <inkml:trace contextRef="#ctx0" brushRef="#br0" timeOffset="107923.69">28509 7730 8 0,'0'0'3'0,"0"0"1"0,0 0 1 15,-17 0 3-15,17 0 0 0,0 0-1 0,0 0-3 16,0 0-2-16,-16 0-2 0,16 0 1 16,-17 0-1-16,17 0 2 15,-16 0-2-15,16 0-2 16,-17 0-4-16,17 0-7 16</inkml:trace>
  <inkml:trace contextRef="#ctx0" brushRef="#br0" timeOffset="108839.16">28178 7869 23 0,'0'-9'23'0,"0"9"-4"0,0-9-2 15,0 9 5-15,17 0 0 0,-17 0 4 0,0-19 3 16,0 19 5-16,0 0 9 0,0 0 2 16,0 0 5-16,0-19 0 0,0 19 6 0,0 0 3 15,0 0 4-15,0 0 6 0,0 0 4 0,0 0 4 16,0 0-1-16,0 0 2 0,0 0-10 15,0 0-13-15,0 0-11 0,0 0-11 0,0 0-6 16,0 0-6-16,0 0-2 0,0 0-4 16,0 0 1-16,0 19-1 0,-17-19 6 0,17 0 13 15,0 0 3-15,0 0 12 0,-16 19 15 16,16-19 5-16,-17 0 0 0,1 9-1 0,16 0-3 16,-17 10-15-16,0-10 4 0,17 10 4 0,-16-1 10 15,-1-18-2-15,1 19-58 0,-1 0-8 16,1-1 0-16,-1 1 0 0,1 9 0 0,16-10 0 15,-17 1 0-15,1 0 0 0,-1-1 0 0,1 1 0 16,-18 9 0-16,18-10 0 0,-1 19 0 0,-16-18 0 16,17 9 0-16,-17 9 0 0,0 0 0 15,16-18 0-15,-33 27 0 0,17-8 0 0,0-10 0 16,-16 9 0-16,16 0 0 0,-17 0 0 16,0 10 0-16,1-10 0 0,-1 0 0 0,34 0 0 15,-50 10 0-15,32-10 0 0,-15 0 0 0,16 10 0 16,0-19 0-16,0 18 0 0,-17 1 0 0,17-19 0 15,0 18 0-15,0 1 0 0,0-10 0 16,-17 0 0-16,17 10 0 0,0-10 0 0,-17 9 0 16,17-9 0-16,-16 10 0 0,16-10 0 0,-17 19 0 15,17-28 0-15,-17 28 0 0,34-19 0 16,-50 9 0-16,33 10 0 0,0-19 0 0,-17 10 0 16,17-1 0-16,-17 10 0 0,17 0 0 0,0-19 0 15,-17 28 0-15,17-27 0 0,17 8 0 16,-50 10 0-16,33-19 0 0,0 10 0 0,-17-1 0 15,17 1 0-15,0-1 0 0,0-9 0 0,-17 10 0 16,17-10 0-16,0 10 0 0,0-10 0 0,0 0 0 16,0 0 0-16,0-9 0 0,0 9 0 15,0-9 0-15,16 9 0 0,-16-9 0 0,0 0 0 16,16 0 0-16,-16-9 0 0,17 9 0 0,-17-10 0 16,16 10 0-16,1-28 0 0,16 19 0 0,-17-10 0 15,17 0 0-15,0 1 0 0,-33-10 0 0,33 9 0 16,0 0 0-16,0-9 0 15,0 10 0-15,-33-1 0 16,33 0 0-16,-17-9 0 16,17 10 0-16,0 8 0 0,-16-18 0 15,16 0 0-15,0 19 0 0,-17-19 0 16,17 9 0-16,0 0 0 0,0-9-108 16,-16 10-78-16,16-10-22 0,0 0-14 15,0 0 1-15,0 0-4 0,0 0 13 0,0-10 26 16,0 1 29-16,16 0 29 0,-16-10-59 0</inkml:trace>
  <inkml:trace contextRef="#ctx0" brushRef="#br0" timeOffset="109887.52">25152 7730 27 0,'-33'0'23'0,"0"0"-9"15,16 0-4-15,-16 0 1 0,17 0 3 16,-1 9 2-16,17-9 1 0,-16 9 4 0,16 1 7 15,-17-1 15-15,17 0 28 0,0 10 19 16,17-19 7-16,-17 18-7 0,0-18 2 0,0 19-3 16,16 0 5-16,-16-19 11 0,17 9 2 0,-17 0-2 15,16 1-10-15,-16-1 10 0,17 19 6 16,-1-28-11-16,-16 18 3 0,17 1 14 0,-1-19 9 16,1 19 0-16,16-1-126 0,-33-8 0 15,33 8 0-15,-16 1 0 0,-1-1 0 0,17 1 0 16,-16 0 0-16,16-1 0 0,-17 1 0 0,34 9 0 15,-17-10 0-15,-16 1 0 0,32-1 0 0,-16 10 0 16,17 10 0-16,-1-20 0 0,1 19 0 16,0-9 0-16,-1 9 0 0,1 1 0 0,16 8 0 15,-16-9 0-15,16 1 0 0,0 8 0 16,-16 10 0-16,16-19 0 0,16 10 0 0,-15 8 0 16,-1-17 0-16,16 8 0 0,1 10 0 0,-17-10 0 15,17 10 0-15,-17-9 0 0,0 9 0 0,17-10 0 16,-17 10 0-16,0-10 0 0,0 1 0 15,0 18 0-15,1-28 0 0,-1 10 0 0,0-10 0 16,0 0 0-16,17 10 0 0,-34-10 0 16,17 0 0-16,-16 10 0 0,16-10 0 0,0 0 0 15,-16 10 0-15,16-10 0 0,0 0 0 0,-16 9 0 16,16-8 0-16,-16-1 0 0,16 9 0 0,-17-18 0 16,17 10 0-16,-32-1 0 0,15 0 0 15,1 0 0-15,-17-9 0 0,16 9 0 0,-15-9 0 16,-1 0 0-16,0 19 0 0,0-29 0 0,0 10 0 15,16-9 0-15,-32 9 0 0,16-1 0 0,0 11 0 16,0-20 0-16,0 10 0 0,0-9 0 16,0 18 0-16,-16-18 0 0,16-1 0 0,-16 1 0 15,16-10 0-15,-17 10 0 0,1-1 0 16,16 1 0-16,-17-19 0 0,17 9 0 0,-33 1 0 16,0-10 0-16,0 9 0 0,17-9 0 0,-17-9 0 62,-17 9 0-46,17-10 0-16,0 10 0 31,0-9 0-15,-33 9 0 15,17 0 0-16,16 0 0 1,-17 0 0-16,1-19 0 0,-1 19-268 16,17 0-191-16,-16-18 12 0,-1 8 71 0</inkml:trace>
  <inkml:trace contextRef="#ctx0" brushRef="#br0" timeOffset="112435.98">31767 7507 127 0,'0'0'45'0,"-17"9"-21"0,17-9-14 0,0 0 0 16,-17 9 14-16,17 0 26 0,0 10 16 0,-16-19 7 15,16 19 0-15,0-19 5 0,0 18 21 16,-17 1 16-16,17-19 7 0,0 9 9 0,0 0-6 16,0 1-3-16,0-1 9 0,17 0 11 15,-17-9 13-15,0 19 37 0,0-19-59 16,16 0-133-16,1 0 0 16,0-19 0-1,-1 10 0-15,1 0 0 0,-1-1 0 0,1-8 0 16,16 18 0-16,-17-19 0 0,17-18 0 15,0 9 0-15,1 0 0 0,-1 0 0 0,0-9 0 16,0 0 0-16,0 9 0 0,0-9 0 0,0-10 0 16,0 10 0-16,0 0 0 0,0 9 0 15,-16 0 0-15,-1 19 0 0,1-10 0 16,-1 1 0-16,1 18 0 0,-1 0-25 16,1 18-325-16,-1-18-2 15,1 28 12-15,0-9 23 0,16 18 35 0</inkml:trace>
  <inkml:trace contextRef="#ctx0" brushRef="#br0" timeOffset="113050.61">32015 8809 127 0,'0'0'109'0,"-17"0"-36"0,17 0-37 16,0 0-17-16,-16 0 5 0,16 9 43 15,0-9 12-15,0 0-12 0,0 0-3 16,-17 9 12-16,17-9 23 0,0 10 13 0,0-10-2 15,0 9 4-15,0 0-22 0,0 1-1 0,0 8 26 16,17-18 5-16,-17 19 21 0,0-19 3 16,0 18-4-16,16-18-124 0,-16 10-18 15,0-1 0-15,17-9 0 0,-17 9 0 0,16 1 0 16,1-10 0-16,-1 0 0 0,1-10 0 16,-1 10 0-16,1-9 0 0,16 0 0 15,0-1 0-15,0 10 0 0,0-18 0 0,17-1 0 16,-1-9 0-16,1 0 0 0,0 0 0 15,-1 10 0-15,1-29 0 0,16 19 0 0,-16 1 0 16,-1-11 0-16,-16-8 0 0,0 18 0 16,0 0 0-16,0 9 0 0,-16 1 0 15,-1-1 0-15,1 10 0 0,0 0-42 0,-17 9-298 16,0 0-24-16,16 0 20 0,-16 9 34 16,0-9 47-16,0 9-120 0</inkml:trace>
  <inkml:trace contextRef="#ctx0" brushRef="#br0" timeOffset="114499.52">10451 8930 21 0,'0'0'17'0,"0"0"-2"0,0 0-2 0,0 0-4 16,0 0-1-16,0 0-2 0,0 0 2 0,0 0-1 15,0 0-1-15,0 0-1 0,0 0 0 0,0 0-2 16,0 0 1-16,0 0-3 0,0 0 1 16,0 0-1 15,0 0-3-16,0 0-8-15,0 0-5 0,0 0-2 16,33 0 0-16,-33 0-1 0,0 0-1 0,0 0-13 16</inkml:trace>
  <inkml:trace contextRef="#ctx0" brushRef="#br0" timeOffset="115415.32">18670 9534 7 0,'0'0'6'0,"0"10"6"16,0-10 3-16,0 0-2 0,0 0-3 0,0 0-5 15,0 0-2-15,0 9 0 0,0-9-2 16,0 0 0-16,0 0 1 15,0 0-1-15,0 9-1 0,0 1 0 32,0-10-2-17,-17 0-3-15,17 0-2 0,0 18-4 16,0-18-6-16,0-18-19 0</inkml:trace>
  <inkml:trace contextRef="#ctx0" brushRef="#br0" timeOffset="115598.61">18653 9646 10 0,'-16'0'6'0,"16"0"-3"15,0 0-1-15,0 0-7 0,0 0-10 16</inkml:trace>
  <inkml:trace contextRef="#ctx0" brushRef="#br0" timeOffset="115982.11">18769 9776 2 0,'0'0'1'15,"0"0"0"-15,0 0-2 0,0 0-1 16</inkml:trace>
  <inkml:trace contextRef="#ctx0" brushRef="#br0" timeOffset="116214.4">18835 9813 16 0,'0'0'19'0,"0"19"-1"0,0-19-3 0,0 0-8 0,0 0-2 16,-33 0-4-16,33 0 0 0,0 0 0 15,0 0-3-15,0 0-4 0,0 0-3 16,0 0-5-16,0 0-2 0,0 0-17 0</inkml:trace>
  <inkml:trace contextRef="#ctx0" brushRef="#br0" timeOffset="116614.05">18901 9851 47 0,'0'0'50'0,"0"0"-16"0,0 0-15 0,0 0-10 15,-16 0-7-15,16 0-1 0,0 0 1 0,0 0-10 16,0 0 1-16,0 0 1 15,0 0-1-15,0 0-7 0,0 0-6 0,0 0-5 16,0 0-4-16</inkml:trace>
  <inkml:trace contextRef="#ctx0" brushRef="#br0" timeOffset="118629.56">4349 10892 37 0,'0'0'38'0,"0"-9"5"16,0 9 1-16,0 0-1 0,0 0 3 15,0 0-5-15,0 0-10 0,-33 0-5 0,33 0-5 16,0 0 2-16,-33 0-5 0,33 9-2 16,-33-9-6-16,16 10 1 0,17 8-8 0,-33-18 3 15,33 19 3-15,-33-10-3 0,33 0 1 0,0 10 1 16,-33 0 6-16,33 9 8 0,0 9 6 15,0-28-6-15,0 19-9 0,0 9-2 0,0-9-3 16,0 9 5-16,0-9 27 0,33 9 37 16,-33 1-21-16,0-1-24 0,0 0-16 0,33 10-6 15,-33-10 0-15,0 0-7 0,0 9 3 0,0-18-2 16,-33 10 8-16,33-1 32 0,0 0 20 16,-33 0-1-16,0-9-7 0,33 9-3 0,-33-18-5 15,0 9-12-15,16-10-14 0,-16 1-5 16,0 0-8-16,0-1 5 0,0-18 20 0,33 10 34 15,-33-10 31-15,0 9 18 0,16-9 7 0,17-9-17 16,-33 9-42-16,33-10-24 0,0 10-13 0,0-18-14 16,0 18-3-16,0-19-10 0,0 19-5 15,0-19 1-15,0 10 3 0,33 0 0 0,-33 0-8 16,17 9 8-16,16 0 0 0,-33 0 0 16,33 9 0-16,0 0 0 0,-33 0 0 0,33 10 0 15,0 0-4-15,-33 9-1 0,33-1 12 0,-16 20-4 16,-17-19-8-16,33 9 3 0,-33 19 5 15,0-10-5-15,33 10 2 0,-33-9-6 0,0 9 8 16,0-1-2-16,0-8 7 0,-33 9-12 16,33-19 2-16,0 0 3 0,0 10 4 0,0-10-6 15,0 0 2-15,0 10 5 0,0-29-4 0,-33 19-1 16,33-9 2-16,0 9-5 0,0-18 4 0,0 18 1 16,33-9 0-16,-33 9-2 0,0-18 0 15,0 0-2-15,0 8 2 0,33 1-6 0,-33 0 12 16,0-9-4-16,33-10-2 0,-33 0-9 15,33 1-32-15,-33-1-63 0,33 0-53 0,-33-9-32 16,33 0-43-16,-33-9-13 0,17 9-5 0,16-9 16 16,0-1 28-16,0-8 46 0</inkml:trace>
  <inkml:trace contextRef="#ctx0" brushRef="#br0" timeOffset="121077.04">19414 11692 13 0,'0'0'22'0,"0"0"-3"0,0 0-5 16,0 10-3-16,0-10-1 0,-33 0 0 0,33 0 2 15,0 0 1-15,0 0-1 0,0 0-1 16,0 0 0-16,0 0-1 0,0 0 5 0,-17 0 0 16,17 0 3-16,0 0 2 0,17 0-2 15,-17 0 0-15,0 0 0 0,0 0-6 0,0 0-2 16,0 0 1-16,33 0-1 0,-33-10 4 0,0 10 1 16,33 0 5-16,-33 0 1 0,16 0-8 15,17-9-2-15,1 9 1 0,-1 0-1 16,33-9 9-16,-33 9-3 0,0-10-3 0,33 10-7 15,17 0 1-15,-34 0-8 0,18 0 2 0,-1 0-1 16,0 0-1-16,0 0 0 0,17-18 2 16,-17 18-4-16,16 0 2 0,18 0 2 0,-51 0-4 15,34 0 2-15,0-19 0 0,-17 19 0 16,16 0-2-16,-15 0-1 0,15-9 6 0,-16 9-1 16,1 0-1-16,-1 0-1 0,0 0 0 0,-17 0 0 15,18 0 3-15,-1-9-3 0,-17 9 0 16,18 0 0-16,-34 0 2 0,16 0-2 0,1 0 0 15,-1 0 0-15,-15 0 0 0,-1-10 0 16,16 10 4-16,-16 0-4 0,0 0 0 0,0 0-2 16,0 0 2-16,-16 0 2 0,0 0-4 0,16 0 4 15,-17 0-2-15,1 0-3 0,-1 0 3 16,1 0 1-16,-1 0-3 0,-16 0 0 16,33 0-1-16,-33 0-32 0,0 0-20 15,0 0-13-15,0 0-4 0,0 0 1 0,0 0 3 16,0 0 5-16</inkml:trace>
  <inkml:trace contextRef="#ctx0" brushRef="#br0" timeOffset="123724.99">4564 12195 11 0,'0'0'14'0,"0"0"1"0,0 0-3 0,0 0-2 16,0 0-3-16,-33 0 0 0,33 0-1 16,0 0 2-16,0 0 0 0,0 0-1 0,0 0 0 15,0 0-1-15,0 0 0 0,0 0-2 0,0 0 0 16,0 0 0-16,0 0-2 15,0 0 0-15,33 0-2 0,-33 9 0 16,0-9 2-16,0 0 3 16,0 0 8-16,33 9 5 0,-33-9-6 0,0 19 5 15,33-19-1-15,-33 0-4 0,17 0-1 0,16 0 2 16,0 0 9-16,0 18 5 0,-33-18-8 16,33 0-4-16,0 0-2 0,0 0 4 15,-16 0 9-15,-1 0 0 0,34 0-6 0,-17 10-4 16,0-10-1-16,0 0-5 0,0 9 1 0,0-9-9 15,17 0 1-15,-17 0-2 0,33 9 3 0,-33-9 0 16,0 0 1-16,17 10 15 0,16-10 10 16,-33 0-8-16,0 0-3 0,17 0-10 0,16 0-1 15,-33 9-4-15,33-9 0 0,-16 0-2 16,-17 0 3-16,33 0-2 0,-33 0-2 0,50 0 2 16,-50 0-1-16,33 0 1 0,0 0-2 0,-16 0 11 15,16 0 17-15,-33 0 1 0,33 0-2 16,-16 0-11-16,16 0-7 0,0 0 2 0,-16 0-4 15,16 0-4-15,0-9 0 0,-33 9-3 0,16 0 3 16,18 0-3-16,-1 0-1 0,-17 0 6 16,18 0 0-16,-34 0 4 0,33 0-2 0,-17 0-1 15,18 0 3-15,-34 0-3 0,33 0-2 0,-33 0 0 16,16 0-2-16,18 9 2 0,-34-9 0 16,33 0-5-16,-17 0 0 0,18 0 2 0,-34 9 2 15,33-9-4-15,-33 0 5 0,16 10-2 16,18-10-2-16,-1 0 7 0,-33 9-1 0,16-9 3 15,18 0 9-15,-34 0 4 0,0 9-5 0,16-9-7 16,17 0-2-16,-32 19-7 0,32-19 2 0,-50 0-1 16,50 0 2-16,-33 0-2 0,0 0 1 15,17 0 1-15,0 18 2 0,-1-18 2 0,-16 0 2 16,34 0 9-16,-51 0-6 0,34 0 1 0,-1 0-3 16,-16 0 1-16,0 0-9 0,1 0 1 15,-1 0 1-15,16 0 2 0,-16 0-3 0,0 10 5 16,33-10-2-16,-49 0 2 0,16 0 1 0,0 0-2 15,0 0-4-15,0 0 11 0,0 0-9 16,0 9 4-16,1-9 2 0,15 0-5 0,-16 0-2 16,0 0 2-16,0 0-5 0,0 9 4 0,-16-9-1 15,16 0-2-15,0 0 6 0,0 0-4 16,0 10-2-16,0-10 5 0,-33 0-7 0,33 0 8 16,0 0 2-16,-16 9 1 0,16-9 2 15,0 0-2-15,0 0 4 0,-33 9-6 0,33-9 1 16,0 0-4-16,-16 0 0 0,-1 9 0 0,1-9 2 15,16 0-5-15,0 0 0 0,0 0 6 0,-33 10-1 16,33-10-7-16,0 0 3 0,-33 0 2 16,33 9-6-16,-16-9 7 0,16 0 3 0,0 19 2 15,0-19 0-15,-33 0-1 0,33 0 6 0,0 0-2 16,-16 0-8-16,16 0 9 0,0 0-9 16,0 0 9-16,0 0-9 0,-33 0 0 0,33 18-2 15,0-18-2-15,-16 0 5 0,16 0-1 0,0 0 3 16,0 0-4-16,0 0-1 0,0 0 13 15,-33 0-11-15,33 0 7 0,0 0-8 0,17 0 0 16,-50 0-1-16,33 0-5 0,0 0 9 0,0 0-11 16,0 0 1-16,17 0 3 0,-17 0 0 15,0 0-6-15,0 0 2 0,0 0 4 0,0 0 0 16,17 0-1-16,-17 0-2 0,0 0 2 0,0 0-6 16,17 0 0-16,-17 0 5 0,0 0-2 15,0 0 2-15,33 0 4 0,-33 0-12 0,-16 0 6 16,16 0-2-16,33 0 2 0,-33 0 2 0,0 0-2 15,0 10 5-15,17-10-2 0,-17 0-6 16,33 0 1-16,-33 0 2 0,0 0 4 0,17 0-2 16,-17 0-4-16,33 0 0 0,-33 0 2 15,0 0 0-15,0 9-2 0,0-9 6 0,17 0-2 16,-17 0 2-16,0 0-6 0,0 0 4 0,0 0 0 16,0 0-2-16,17 0-2 0,-17 0 2 0,0 0-2 15,-17 9-1-15,34-9 6 0,-17 0-1 16,17 0-2-16,-17 0 0 0,0 0-2 0,-17 0 0 15,17 0 2-15,1 0 0 0,-1 0 6 16,0 0-3-16,0 0-6 0,0 0 5 0,-17 0-6 16,17 0 7-16,1 0-3 0,-1 0 1 0,0 0-5 15,-33 0 4-15,33 0 4 0,0 0-1 0,-17 0-11 16,17 0 9-16,-16 0-1 0,0 0-2 16,16 0 8-16,0 0-2 0,-33 0-4 0,33 0-5 15,-33 0 6-15,33 0-1 0,-33 0 5 16,0 0-14-16,0 0 7 0,16 0 4 0,-16 0 0 15,0 0 1-15,0 0-6 0,0 0 8 16,0 0-2-16,0 0-2 16,0 0 2-16,0 0-9 15,0 0 0-15,0 0 4 0,-16 0-4 16,16 9 11-16,0-9-10 16,0 0-31-16,0 0-40 0,-33 0-25 0,33 10-24 15,0-10-25-15,0 0-8 0,0 0-6 0,-33 0-1 16,33 0 13-16,33 0 17 0,-33 0-1 15,0 0 0-15,0 0 12 0,33 0-73 0</inkml:trace>
  <inkml:trace contextRef="#ctx0" brushRef="#br0" timeOffset="125039.65">15677 12492 6 0,'-17'0'11'0,"0"0"8"0,-16 0 1 0,33 0-3 0,0 0-2 15,-33 0 0-15,33 0-2 0,0 0 1 16,0 0-2-16,0 0-1 0,0 0 3 0,0 0-1 16,0 0 3-16,0 0 0 0,0 0 5 15,0 0 3-15,33 0-2 0,-33 0-2 0,33 0-2 16,-16 0 2-16,0 0 1 0,16 0 7 0,0 0 0 16,16 0 4-16,-16 0 0 0,0-18-2 15,-16 18-7-15,33 0-5 0,-1 0-3 16,17 0 5-16,-33 0-2 0,17-19-6 0,16 19-4 15,0 0 0-15,0-9-3 0,1 9-2 0,15 0-3 16,1-10 0-16,-17 10 6 0,33-9-3 0,-32 9 0 16,15 0-3-16,-16 0 5 0,17-9-7 15,16 9 4-15,-33 0-2 0,17 0 2 0,-17 0 1 16,0 0-1-16,17-9-6 0,-50 9 9 16,33 0-8-16,-16 0 10 0,16-10-11 0,-33 10 6 15,0 0 0-15,0 0-2 0,0-9 0 0,0 9 4 16,-16 0 3-16,16 0-3 0,0-9 0 15,0 9 5-15,-33 0-4 0,33 0 0 0,-16 0-4 16,-1 0 3-16,1-10-2 0,-17 10 0 16,16 0-1-16,1 0-1 0,-17 0 1 0,33 0-1 15,-33 0 2-15,0 0-4 0,33 0 2 16,-33 0 2-16,0 0-5 0,0 0 6 16,33 0-1-16,-33 0-6 0,0 0 6 15,0 0-2-15,0 0 1 16,0 0-3-16,17 0 2 0,-17 0-2 15,0 0 5-15,0 0-5 0,0 0 0 0,0 0 4 16,0 0 0-16,0 0-5 16,0 0-1-1,0 0 6-15,16 0-2 0,-16 0-3 16,0 0 5 0,0 0-4-16,0 10 2 15,0-10 3-15,0 0-1 0,0 0-1 0,0 0-3 16,0 0 4-1,0 0-5-15,0 9 1 16,0-9-1-16,0 0 0 0,0 0-27 16,0 0-17-16,0 9-9 0,0-9-6 15,0 0 1-15,-16 0-4 0,16 10-1 0,0-10 6 0,-17 0 2 16,17 9 4-16,0-9 5 0,0 9 5 16</inkml:trace>
  <inkml:trace contextRef="#ctx0" brushRef="#br0" timeOffset="126738.7">4448 13097 18 0,'-16'0'27'0,"16"0"0"0,-17 0-1 16,17 0-3-16,0 0-2 0,0 0 1 0,0 0-8 15,0 0-2-15,-33 0-2 0,33 0-1 0,0 0-2 16,0 0-3-16,0 0-1 0,0 0 0 0,0 9-1 16,0-9 9-16,33 0 8 15,-33 0 0-15,0 9-1 0,0-9 0 16,17 0-1-16,-1 10-4 0,1-10 1 0,16 0 5 16,-33 9 7-16,33-9-6 0,0 9 6 15,0-9-5-15,0 10-2 0,-16-10-3 0,16 9 0 16,0 0 5-16,33-9 1 0,-33 10 11 0,0 8 7 15,17-18-7-15,-17 0-4 0,33 9-5 0,-33-9 1 16,17 10-5-16,16-10-7 0,-33 9 5 16,33-9-4-16,-33 0 14 0,50 0 16 0,-50 9-12 15,33-9-8-15,-33 0-4 0,50 0 3 0,-50 0 10 16,33 0-1-16,-16 0-3 0,16 0-2 16,0 0-5-16,0 0-5 0,17 0-1 0,-17 0 6 15,17 10 10-15,16-10-1 0,-33 9-3 0,17-9-5 16,16 9-5-16,-33-9 0 0,17 10 10 15,16-10 7-15,-16 9 10 0,-17-9-15 0,16 9-4 16,18-9-4-16,-34 10 2 0,16-10-8 0,18 0-2 16,-34 18-3-16,50-18 1 0,-50 0-9 15,16 0 17-15,18 0 4 0,-34 0 6 0,49 0-2 16,-48 0 5-16,15 9-4 0,18-9 0 0,-18 10-4 16,17-10-3-16,-32 9-4 0,15-9-8 0,17 0 5 15,-16 9-6-15,16-9 11 0,-32 10-2 16,15-10 4-16,17 0 9 0,-32 0-1 0,48 9-5 15,-49-9-13-15,17 0-12 0,16 9 0 0,-32-9 0 16,15 0 0-16,17 0 0 0,-16 10 0 0,-17-10 0 16,17 0 0-16,16 0 0 0,-33 0 0 15,17 0 0-15,16 9 0 0,-33-9 0 0,17 0 0 16,16 0 0-16,-49 0 0 0,49 0 0 16,-33 9 0-16,17-9 0 0,-17 0 0 0,17 0 0 15,-17 0 0-15,0 0 0 0,0 0 0 0,17 0 0 16,-17 0 0-16,0 0 0 0,0 0 0 0,17 0 0 15,-50 9 0-15,33-9 0 0,17 0 0 0,-50 0 0 16,33 0 0-16,0 0 0 0,-16 0 0 16,16 0 0-16,-16-9 0 0,16 9 0 0,0 0 0 15,0 0 0-15,-33 0 0 0,50-9 0 16,-50 9 0-16,33 0 0 0,-33 0 0 0,17 0 0 16,16 0 0-16,-33 0 0 0,17-9 0 0,-17 9 0 15,33 0 0-15,-33 0 0 0,0-10 0 16,17 10 0-16,-17 0 0 0,33 0 0 0,-33-9 0 15,0 9 0-15,0 0 0 0,17-9 0 0,-17 9 0 16,0-10 0-16,0 10 0 0,16-9 0 0,-16 9 0 16,1 0 0-16,-1-9 0 0,0 9 0 15,0-10 0-15,0 10 0 0,-17-9 0 0,17 9 0 16,-16 0 0-16,33 0 0 0,-50 0 0 0,33 0 0 16,-33 0 0-16,33-18 0 0,-33 18 0 15,33 0 0-15,-66 18-190 31,33-18-184-15,-33 0-36-16,0 0 20 0,0 0 71 0</inkml:trace>
  <inkml:trace contextRef="#ctx0" brushRef="#br0" timeOffset="129422.81">10236 13208 43 0,'0'0'32'0,"0"0"-15"16,0 0-10-16,0 0-4 0,0 0-5 16,0 0-4-16,0 0-3 0,0 0 1 0,0 0 3 15,0 0 2-15,0 0 6 16,0 0-1 0,0 0 1-16,0 0-1 0,0 0-1 15,0 0-5 79,0 0-4-94,0 0-6 0,0 0-7 16</inkml:trace>
  <inkml:trace contextRef="#ctx0" brushRef="#br0" timeOffset="130885.32">2910 12176 46 0,'0'0'27'0,"0"-9"-4"0,0 9 1 16,-33-10 7-16,33 10 0 0,0 0-11 0,0 0-11 15,0 0-4-15,0 0-2 0,0 10-1 16,0-1-2-16,0 0 1 0,0 10 0 0,0 9 5 16,0-10 17-16,0-8 3 0,0 8 5 15,0 10-7-15,33-9-8 0,-33 9-6 0,0-10 13 16,33 1 20-16,-33 0-15 0,0-1-8 16,17-9 5-16,-17 10 27 0,33 0-16 0,-33-19 25 15,0 0 29-15,33 18 0 0,-33-18 5 0,33 0 8 16,-33 0-4-16,33-18-16 0,-33-1-33 15,33 0-18-15,0 1-11 0,-16-10-2 16,16-9-13-16,0 9-2 0,0-19 3 0,0 19-1 16,33-18 0-16,-49-1-3 0,49 19-3 0,-33-18 0 15,0 9 3-15,0 0-3 0,0 18 3 0,17-28-8 16,-17 29 5-16,-33-1 4 0,33 1-4 16,0-1-4-16,-33 19 4 0,0-19-2 15,33 19 5-15,-33-9-5 0,0 9 0 0,0 0 0 16,33 0-1-16,-33 0 5 0,0 0-9 0,0 0-50 15,17 0-33-15,-17 9-25 0,33-9-7 0,-33 19 9 16,33-19 8-16,-33 0-6 0,0 19 0 16,33-19-7-16,-33 18 5 0,33-18 10 0,-33 10 18 15</inkml:trace>
  <inkml:trace contextRef="#ctx0" brushRef="#br0" timeOffset="135647.87">19579 10864 16 0,'0'0'19'0,"0"0"0"0,0 0-1 15,0-9-3-15,0 9 1 0,17 0 0 16,-17 0-1-16,33 0 1 0,-33 0 1 0,0 0 4 15,0 0 0-15,0 0 0 0,33 0 1 0,-33 0 0 16,0 0-1-16,0 0 1 0,16 9-4 16,-16-9-2-16,17 10-2 0,-17-1 6 0,16 0 3 15,-16 19 0-15,17-28 22 0,-17 19 5 16,17-1-22-16,-17-8-8 0,0 8 11 0,0 1 33 16,0 0 12-16,0-1-7 0,0 1-18 0,0-19 5 15,0 9 16-15,16 10 6 0,-16-19-8 16,0 9 9-16,0 0 16 0,0 1 15 0,0-10 26 15,0 0 30-15,0 0 47 0,0 0-106 16,0-10-107-16,17 10 0 0,-1-18 0 16,1 8 0-16,16-8 0 0,-33 18 0 0,33-19 0 15,-17-18 0-15,1 18 0 0,16 1 0 16,0-10 0-16,-16 9 0 0,16-9 0 0,0 0 0 16,0 1 0-16,-17 8 0 0,1-18 0 15,16 9 0-15,-17 0 0 0,1 19 0 0,16-29 0 16,-16 20 0-16,16-1 0 0,-33 10 0 0,33-10 0 15,-33 10 0-15,16 0-108 0,1 9-77 16,-17 0-5-16,16 0-19 0,-16 0-11 0,17 0 0 16,-17 0 9-16,16 0 23 0,-16 9 27 15,0 0 26-15,0 1-81 0</inkml:trace>
  <inkml:trace contextRef="#ctx0" brushRef="#br0" timeOffset="137763.84">8467 12297 24 0,'0'0'26'16,"0"-9"-10"-16,-33 9-1 0,33 0 1 0,0 0 1 15,0 0-6-15,0-10-5 0,0 10-2 16,0 0 0-16,0 10-3 0,0-10 1 16,0 0 2-16,0 0 7 0,0 9 1 15,33 0-3-15,-33-9 1 0,0 10 0 0,0-1 6 16,16-9-3-16,-16 9-2 0,17-9 6 0,-17 19-5 16,16-19-1-16,-16 0-3 0,33 18 2 15,-33-18 8-15,0 0 6 0,0 0 1 0,0 0-1 16,33 0-1-16,-33 0 3 0,0 10 7 15,0-10 1-15,0 0 4 0,0 0 14 0,0 0 6 16,0 0 7-16,0 0 6 0,0-10-11 0,0 10-9 16,0 0-19-16,0 0-17 0,33-18-3 15,-33-1-6-15,0 1-8 0,34-1 3 0,-34 0 2 16,16-9-1-16,1 10-2 0,16-10 1 16,-17 0-3-16,17 0 2 0,0 9 0 0,0-18 0 15,1 9 4-15,-34 10-7 0,33-10 4 0,-17 19-1 16,1-10-3-16,-1 0 5 0,17 1 2 0,-33 8-4 15,0 1-3-15,33 0 1 0,-33 9 2 16,0-9-4-16,0 9 5 0,33 0-33 0,-33 0-65 16,0 0-22-16,0 0-15 0,34 0 0 15,-34 0 9-15,0 0 14 0,0 9 15 0</inkml:trace>
  <inkml:trace contextRef="#ctx0" brushRef="#br0" timeOffset="142841.26">26045 12985 42 0,'0'-9'37'16,"0"9"-17"-16,0-19-8 0,0 19 1 0,0-18 6 15,0 8 10-15,0 1 1 0,0 0-2 16,0 9-2-16,0-9-6 0,0 9-7 0,0 0-6 15,-17 0 4-15,17 0-2 0,-16 0-5 0,16 9-2 16,0-9-2-16,-33 18 2 0,16-8 10 16,1 8-1-16,-1 1-3 0,1-19-3 0,16 19-2 15,-17-10 0-15,1 9 1 0,16-8-4 0,0 8 5 16,0-8 5-16,0 8 17 0,0-18 10 16,16 0-2-16,1 19-14 0,-1-19-9 0,1 9-3 15,-1-9-6-15,34 9-1 0,-50-9 1 16,16 10 0-16,17-10 2 0,-16 9-3 0,0-9 2 15,-1 9-6-15,1-9 5 0,-17 10 1 16,16-10 3-16,-16 9 7 0,0 0 1 0,0-9-3 16,0 10-3-16,-16 8 0 0,16-18-6 15,-17 9 0-15,1-9-1 0,-1 10-4 0,0-1 6 16,1 0-6-16,-17-9 6 0,33 10-1 0,-33-10-3 16,16 0-2-16,1 9 0 0,-1-9 5 15,1 0-3-15,-1 0-3 0,1 0-25 0,-1 0-28 16,17-9-19-16,-17 9-28 0,17-10-8 15,0 10 9-15</inkml:trace>
  <inkml:trace contextRef="#ctx0" brushRef="#br0" timeOffset="143391.31">26326 13078 52 0,'0'19'13'0,"-16"-19"-7"0,-1 0-2 15,0 0 4-15,1 9 6 0,-1 0-1 0,1 1 2 16,16-10 0-16,-33 9-1 0,16 0 2 16,17 1 4-16,-16-10-7 0,16 9-7 0,0-9-3 15,0 0 2-15,0 9 16 0,0-9 9 0,0 0-3 16,0 0-10-16,16 0-6 0,1 0-4 16,16 0 0-16,-33 0 3 0,0-9-1 0,16 0 5 15,-16 9 5-15,17-10 12 0,-17 10 9 16,16-9 8-16,-16 9-7 0,0-9-9 0,17 9-14 15,-17 0-5-15,0 0-4 0,0 0-5 0,0 0 0 16,0 0-2-16,0 0 0 0,0 9-2 16,0 0 0-16,0 1 0 0,0-1 2 15,0 0 0-15,0 1-1 0,17 8-3 16,-17-18 0-16,16 9 0 0,1 1-1 16,-1-10-3-16,1 0-27 0,-1 0-20 0,1 0-15 15,16-10-14-15,-33 10-4 0,0-9 11 0,16 9 16 16,1-18 20-16,-17-1 15 0,16 10 10 15,-16-10 8-15,0 10 4 0,0-19 0 0,0 9 3 16,-16-9 1-16,16 0 4 0,0 1 2 16,-17-11 5-16,17 10 5 0,-16-9 9 0,16 0 9 15,0 18 3-15,0-18-6 0,-33 19 2 16,33-1 0-16,-17 0 26 0,17 10 5 0,-16 9-22 16,16-18-19-16,-17 18-14 0,17 0-7 15,0 0 1-15,0 0-5 0,0 0 1 0,0 18-3 16,0-9 5-16,17 10-8 0,-17 0 7 0,16 9 0 15,-16-1-1-15,17-8 0 0,16 9 2 0,-33 0-6 16,0 0 3-16,16 9 2 0,1-18 1 16,-17 8-8-16,16-8-37 0,1 18-33 0,-1-18-27 15,-16-10-8-15,17 0 10 0</inkml:trace>
  <inkml:trace contextRef="#ctx0" brushRef="#br0" timeOffset="143810.4">26806 13050 72 0,'0'0'52'0,"0"0"-25"16,-17-9-15-16,17 9-5 0,0 0 7 16,-16 0 6-16,-1 0-2 0,17 9 1 0,-17-9-6 15,17 0 21-15,0 0 12 0,-16 0-12 16,16 0-16-16,0 0-7 0,0 0-4 0,16 0 2 16,-16 0-1-16,0-9-6 0,17 9 2 0,0-9-2 15,-1-1-2-15,1 1 1 0,-1 9 1 16,1-9-2-16,16 0 0 0,-33-1 0 15,16 10 2-15,1-9-2 0,-17 9-3 0,16 0 0 16,-16 0 1-16,17 0 4 0,-1 0-1 16,-16 9-1-16,17 1-2 15,-17-1 2-15,0 0 3 0,16 0-1 16,-16 1-2-16,0-10 4 0,17 9 7 16,-17-9 1-16,17 0-1 0,-17 9-1 0,16-9 1 15,-16 0-5-15,17 0-1 0,16-9-3 0,-33 9 3 16,0-9-7-16,16 9 8 0,1-10-6 15,-1 1 0-15,1 0 0 0,-1 9 0 16,-16-9-2-16,17 9 6 0,-17-10-4 16,16 10 0-16,-16 0 3 0,17 0-5 0,-17 0 0 15,0 0 5-15,17 0-3 0,-17 0-2 0,16 0 4 16,-16 0-4 0,0 0-7-16,0 0-26 0,0 0-22 15,0 0-24-15,0 0-16 0,0 0 3 0</inkml:trace>
  <inkml:trace contextRef="#ctx0" brushRef="#br0" timeOffset="145322.87">26144 13785 53 0,'-16'0'21'0,"-1"-18"-9"0,1 18-3 0,16 0 9 15,-17-10 2-15,17 10-3 0,0 0-6 16,0 0-1-16,0 0 0 0,0 10 7 0,0-10 8 15,0 18 5-15,17 1-2 0,-17-10-9 16,0 19 8-16,16-9 22 0,-16 9-15 0,0 9-13 16,17-28-10-16,-17 19-3 0,0 0 0 15,0 9 0-15,0-18-3 0,0-1 0 0,0 1-1 16,16-1-4-16,-16 1 2 0,0 9-5 0,0-28 5 16,0 19-2-16,0-19-18 0,17 9-24 0,-17 0-28 15,0-9-21-15,0-9-1 0,0 9 16 16</inkml:trace>
  <inkml:trace contextRef="#ctx0" brushRef="#br0" timeOffset="145839.47">26095 13692 51 0,'0'-9'34'0,"0"9"-17"0,0 0-9 16,0 0-4-16,16-19-4 0,1 19 2 15,16 0-2-15,0-9 0 0,0 9 0 16,16-9 0-16,1 9 0 0,0-10-2 0,16 1 2 16,0 9 1-16,0-9-3 0,17-1 2 15,-34 1 0-15,18 0-2 0,-1 0 0 0,0-1 0 16,-17 1 2-16,1-10 0 0,-17 10 0 0,17 0 0 16,-17-1-2-16,-17-8 3 0,17 9 1 15,-16-1 5-15,-1 1 5 0,1 0 6 0,0-1 4 16,-17 10 2-16,0-9-4 0,0 9 13 15,16 0 9-15,-16-19-9 0,0 19-18 0,0 0-5 16,0 0-6-16,0 0-1 0,0 0 1 16,0 19 2-16,17-19-2 0,-17 9 3 0,33 1-3 15,-33 8 7-15,0 1 0 0,16-1 7 16,1 1-4-16,-1 9-3 0,1-9-5 0,-1-1 4 16,1 10-3-16,-1-9-5 0,-16 18 0 15,17-28 1-15,0 19 1 0,-17-9-3 16,0-1 5-16,16-8-2 0,-16 8 3 0,-16 1-3 0,16-1 1 15,0-8 1-15,-17 8-2 0,0 1-2 16,1-10-1-16,-17 19 2 0,16-28-1 0,-16 19 3 16,17-10-5-16,-17 10-2 0,-17-10 2 15,17 10 0-15,0-10 0 0,0 9 0 0,0 1 2 16,-33 0-5-16,32-10 3 0,-15 0-2 16,-1 10 3-16,1-10-11 0,-1 10-1 0,0-10-10 15,1 19-3-15,16-28-10 0,-17 19-15 0,17-19-10 16,0 9-3-16,0 0 1 0,0-9 8 15,0 9 9-15,33 1 5 0</inkml:trace>
  <inkml:trace contextRef="#ctx0" brushRef="#br0" timeOffset="146520.97">26177 14604 66 0,'17'0'59'0,"-17"-10"-6"15,0 10-16-15,0 0-11 0,0 0-11 0,0 0-3 16,0 0 0-16,0 10 6 0,0-10 3 16,0 9 7-16,33 10-4 0,-33-19-5 0,0 9-10 15,0 10-3-15,0-10-2 0,0 9-1 0,0-8 2 16,0-1-3-16,0 10 0 0,0-10 0 0,0 10-1 15,0-19 3-15,0 9-2 0,0-9 1 16,0 9 1-16,0-9 18 0,0 0 12 0,0 0 12 16,0 0-15-16,0 0-4 0,0-9-2 15,0 9 4-15,0-9 0 0,0-10-1 0,0 10-10 16,0-10-6-16,0-9-8 0,0 10-2 0,0-1 8 16,0 10 5-16,0-19-4 0,0 9 0 15,0 1-3-15,0 8-1 0,0 1-10 0,0 0 3 16,0 9 1-16,0-10-4 0,16 10 7 0,-16 10-7 15,17-10 1-15,-1 0 4 0,1 9-5 0,0 0 10 16,-1 1-10-16,1-1 3 0,-1-9 0 16,1 9 2-16,-1 0-2 0,1-9-6 0,16 10 10 15,-17-10-3-15,1 9-1 0,-1-9 0 0,1 0 2 16,-1 0-1-16,1 0 10 16,-17-9 17-16,17 9 0 0,-17-10-7 15,0 1-11-15,0 0-2 0,0 0-3 0,-17-1-3 16,17-8-2-16,0-1 1 0,-17 10 1 15,17-19-2-15,-16 0 4 0,16 9-9 0,-17 1 5 16,17 8 3-16,-16-8-9 0,16 18-32 0,0-19-31 16,-17 10-40-16,17 0-32 0,0-1-11 15,0 10 10-15,17-9 25 0</inkml:trace>
  <inkml:trace contextRef="#ctx0" brushRef="#br0" timeOffset="146804.26">26723 14492 121 0,'0'19'65'0,"0"-19"-31"0,0 0-16 0,0 9-5 15,0 0 11-15,-17-9 14 0,17 10 4 16,0-1-2-16,0 0-4 0,17-9-3 0,-17 0 6 16,0 0-11-16,16 0-3 0,-16 0-10 15,17 0 8-15,-17 0-6 0,17-9-8 0,-1 0 1 16,-16-1 4-16,17 1 24 0,-17 0 13 0,16 9-3 15,-16-28-16-15,17 9-14 0,-17 1-10 16,0-10 0-16,0 9 20 0,0 10 12 0,0-19-10 16,-17 19-16-16,17-10-7 0,0 10-6 0,0-10 1 15,-16 10 0-15,16 9-7 0,0-9-53 16,0 9-44-16,0 0-35 0,0-19-19 0,0 19 2 16,0 0 20-16,0 0 29 0</inkml:trace>
  <inkml:trace contextRef="#ctx0" brushRef="#br0" timeOffset="147021.37">26987 14288 67 0,'-16'9'87'0,"16"-9"-26"16,0 9-31-16,0-9-11 0,-17 9 9 16,17 1 27-16,0-10 12 0,-16 9 2 0,16 0-14 15,0 10-2-15,0-10 23 0,0 10-21 0,0-19-25 16,0 9-11-16,16 0-14 0,-16 1-1 15,0-1-4-15,17 0 0 0,-17 1 2 0,16-10-27 16,-16 9-18-16,17-9-20 0,-17 0-15 16,17 0-7-16,-1 0-4 0,-16-9 2 0,17-1 5 15,16 10 14-15,-33-9 14 0,0-10 13 0,0 10-19 16</inkml:trace>
  <inkml:trace contextRef="#ctx0" brushRef="#br0" timeOffset="147287.91">27153 14232 30 0,'0'-10'45'0,"0"1"9"0,0 9-3 0,0-9-7 0,0 9-15 15,0 0-12-15,0 0-2 0,0 0 6 16,0 0 7-16,0 9 3 0,-17 0 4 0,17 1 1 16,0-1-1-16,0 0-4 0,0 10 2 0,0-19 14 15,0 19 16-15,0-19 0 0,0 9-22 16,0 0-3-16,0 0 0 0,17 1 40 0,-1-10 29 16,-16 0-3-16,17 0-40 0,-1 0-28 0,18 0-18 15,-18 0-5-15,34-10-7 0,-34 10-4 0,17-9 2 16,-16 0-6-16,16 0 5 0,0 9-7 15,0-19 6-15,17 0-6 0,-50 10-9 0,33 0-30 16,-17-1-7-16,1 1-8 0,-1 9 0 16,-16-9-13-16,17 9-36 0,-17 0-21 0,0 0 0 15,0 0 8-15,0 0 17 0,-17 0 19 0,17 0 17 16,-16 9 12-16,-1 0 9 0,1-9 5 16,16 10 7-16</inkml:trace>
  <inkml:trace contextRef="#ctx0" brushRef="#br0" timeOffset="148354">27318 14567 38 0,'0'0'23'16,"0"0"-6"-16,0 0-7 0,0 0-7 16,0 0-1-16,17 0 0 0,-17 0 0 0,0 0 0 15,0 0-1-15,0 0 1 0,0 0 0 0,0 0-4 16,16 0 3-16,-16 0 1 31,0 0 0-31,0 0 1 0,0 0 1 16,0 0 2-16,0 0 1 0,0 0 4 0,0 0 1 15,0 0 0-15,0 0-7 0,0 0 2 16,0 0-1-16,0 0 1 0,0 0 4 0,0 0 0 16,0 0-4-16,0 0 0 0,0 0 2 15,0 0 5-15,0 0 2 0,0 0 2 0,0 0-8 16,0 0-2-16,0-10-4 0,0 10-3 0,0 0 2 15,0-9-1-15,0 9 2 16,0 0-6-16,0 0 5 0,0 0-2 31,0 0-3-15,0 0 4-16,0 0-4 16,0 0-2-16,0 0-5 15,17 0-3-15,-17 0-5 0,0-9-7 16,0 9-5-16,0 0-2 0,0-10-2 0,16 10-2 15,-16 0 1-15,0-9 0 0</inkml:trace>
  <inkml:trace contextRef="#ctx0" brushRef="#br0" timeOffset="149885.49">26954 14529 4 0</inkml:trace>
  <inkml:trace contextRef="#ctx0" brushRef="#br0" timeOffset="152518.62">4283 13571 53 0,'0'-9'25'0,"0"9"-6"16,0 0 0-16,0 0-2 0,0-19 8 0,0 19 7 15,0-9 8-15,0 9 4 0,0-9 8 0,0 9 3 16,0 0-2-16,0 0 0 0,0 0-4 16,0 0-15-16,0 0-9 0,0 0-4 0,0 0-3 15,-33 0-4-15,33 0-2 0,0 0-5 16,-17 9 3-16,17-9-3 0,0 9-3 0,-33-9 1 16,33 19-3-16,-33-10 1 0,33 1-1 0,0 8 0 15,-33-9-2-15,33 19 6 0,0-9-3 16,-33 9 3-16,33 0-2 0,0 0 9 0,0 18-1 15,0-27 1-15,0 18-5 0,0 0 2 16,0 10 1-16,0-10 8 0,0 0-6 0,0 10-3 16,0-1-4-16,0 10-1 0,0-19 4 0,0 10-3 15,33 9 6-15,-33-1-8 0,0-8 5 16,0 9 1-16,0 9-6 0,0-19 8 0,-33 10 3 16,33-9-1-16,0-1 15 0,-33 1 13 15,33-10 16-15,-33 9-3 0,16-8-3 0,17-1-13 16,-33 0-20-16,0-9-2 0,0 9-13 0,0-9 2 15,33 0-2-15,-33 0-4 0,-17-10 2 16,17 10-2-16,0-9 2 0,0-1 2 16,0 1 0-16,0 0-4 0,-17-1 0 0,17-8 4 0,0-10-6 15,0 9 12-15,0-9 10 0,0 0 7 16,33 0 1-16,-33-9 3 0,16 9-12 16,17-10-7-16,0 10-3 0,0 0-3 0,0-18-6 0,0 8 3 15,0 1-7-15,0 0 1 0,0-1 5 16,17 1-2-16,16-9 0 0,-33 8-2 15,33 10-1-15,0-9 5 0,0 0-2 0,0 9 2 16,0 0-2-16,-16 9 3 0,16-9 1 0,33 9-7 16,-33 1 0-16,0-1 7 0,0 9-6 15,17 10-3-15,-17 0 14 0,0 0-6 0,0 9 3 16,0 1 2-16,-33 8-3 0,33 10 8 0,-16 0 1 16,16 9-9-16,-33-9-4 0,33 9 3 15,-33 9-4-15,0-9 0 0,0 10 3 0,0-1-3 16,0-9 8-16,0 10-1 0,0-1 9 15,0 0-4-15,0-8 0 0,0 8 4 16,0-9 7-16,0 0 3 0,0 0-6 0,0 10 4 16,0-29 4-16,33 10-10 0,-33 0-3 0,0 0-1 15,33-10-2-15,-33 1 1 0,0-10-9 16,33 0 2-16,-33 0 2 0,33 1-8 0,-16-11 8 16,16 1-5-16,-33 0-1 0,33 0-5 0,0-9 8 15,0-1-10-15,-33 1 11 0,33 0-10 0,-16-10 8 16,16 9-16-16,0-8-15 0,-33-10-30 15,33 9-9-15,-33 0-28 0,33-9-24 0,-33 0-7 16,33 0-4-16,-33 0 9 0,0 0 7 16,33 0 3-16,-33-9-1 0,0 0-6 0,0-1-6 15,17-8 0-15,-1 9 9 0,-16-10 19 0,17 10-48 16</inkml:trace>
  <inkml:trace contextRef="#ctx0" brushRef="#br0" timeOffset="156030">8037 14846 7 0,'0'0'3'16,"0"0"3"-16,0 0 2 0,0-10 1 0,0 10-2 16,0 0-3-16,0 0-1 0,16 0-1 15,-16-9 0-15,0 9 0 0,17 0 0 0,-17 0-1 16,16 0 0-16,-16 0 1 0,33 0 1 15,-33 0 3-15,0 0 1 0,33 0-1 0,-33 0-1 16,34 0-1-16,-34 0-2 0,33 0 1 0,0 0 1 16,-33 0-1-16,33 0 1 0,-17 0 1 15,17-9 0-15,0 9 0 0,1 0-1 0,32-10-2 16,-50 10 0-16,50 0-2 0,-33-9 0 0,34 9 0 16,-34-9 0-16,16 9 2 0,17 0-1 15,1-10-1-15,-34 10 0 0,49-9 0 0,-49 9 1 16,34 0-3-16,-1-9 2 0,16 9 1 0,-49 0-1 15,34 0 0-15,15 0 0 0,-16 0 0 16,-16 0-2-16,16 0 2 0,0 0-4 0,0 0-1 16,17 0-2-16,-17 0-2 0,0 9 0 0,17-9-3 15,-17 0-1-15,17 0-1 0,16 0-2 16,-33 0-18-16</inkml:trace>
  <inkml:trace contextRef="#ctx0" brushRef="#br0" timeOffset="156695.9">12766 14808 5 0,'0'0'2'0,"0"0"-1"0,0 0 0 15,0 0 2-15,17 10 2 0,-17-10 3 0,33 0 5 16,-33 0 1-16,0 0-2 0,0 0 1 16,33 0-4-16,-33 0 0 0,0 0-2 0,0 0 0 15,33 0 3-15,-33 0 0 0,16 0 0 0,1 0 3 16,0 0 1-16,-1 0-2 0,17 0 0 0,-16 0 2 15,16 0 0-15,0 0-2 0,0 0 1 16,-17 0-3-16,17 0 1 0,1 0-1 0,-1 0-2 16,33 0-4-16,-33 0 1 0,0 0-5 15,17 0 0-15,16 0 2 0,-33-10-2 0,16 10 0 16,18 0 0-16,-1 0 0 0,0 0 0 0,-17 0 0 16,18 0 1-16,-1 0-1 0,0 0-2 15,-17 0 3-15,18 0 1 0,-1 0-2 0,-17 0 0 16,17 0-2-16,-32 0 2 0,-1 0 1 0,16 0 1 15,-16 0-1-15,0 0-3 0,0 0 4 16,1 0-1-16,-1 0-3 0,0 0 2 0,-33 0-2 16,16 0 3-16,17 0-1 0,-16 0 2 0,-1 0-4 15,17 0 2-15,-33 0-2 0,0 0-8 16,34 0-4-16,-34 0-4 0,0 0-5 0,0 0 0 16,0 0-7-16,0 0-3 0,33 0 2 15,-33 0 1-15,0 0 1 0,0 0-20 0</inkml:trace>
  <inkml:trace contextRef="#ctx0" brushRef="#br0" timeOffset="157311.72">16652 14874 44 0,'0'0'32'0,"0"0"-15"0,0 0-9 15,0 0-4-15,0 0-2 0,33 0-2 16,-33 0 10-16,0 0 3 0,33-19-6 0,-33 19-4 0,17 0-2 15,-1-9 3-15,18 9 10 0,-18 0 6 16,17 0-1-16,0 0-12 0,33-10-2 0,-49 10-2 16,32 0-2-16,1-9-1 0,-17 9 0 15,33 0 0-15,-16-9 0 0,16 9 0 0,-33 0-2 16,33-10 2-16,-16 10-4 0,16 0-3 0,-33-9-8 16,17 9-7-16,-1 0-4 0,-16-9-2 15,17 9 0-15,-17 0-1 0</inkml:trace>
  <inkml:trace contextRef="#ctx0" brushRef="#br0" timeOffset="162157.99">8764 16771 31 0,'0'9'16'0,"0"-9"-10"16,0 0-1-16,-33 0-3 0,33 0-4 0,0 0-3 16,0 0-1-16,0 0 2 0,0 0 1 15,0 10 1-15,0-10 0 16,0 0-1-16,0 0-3 0,0 0-3 16</inkml:trace>
  <inkml:trace contextRef="#ctx0" brushRef="#br0" timeOffset="162374.53">8615 16855 128 0,'0'0'35'0,"0"0"-30"0,0 0-35 0,0 0-14 16,0 0-42-16</inkml:trace>
  <inkml:trace contextRef="#ctx0" brushRef="#br0" timeOffset="162607.78">8731 16873 53 0,'0'0'24'0,"0"0"-15"15,0 0-18-15,0 0-13 0,0 0-28 16</inkml:trace>
  <inkml:trace contextRef="#ctx0" brushRef="#br0" timeOffset="162806.84">8830 16883 32 0,'0'0'24'16,"0"0"-13"-16,0 0-13 0,0 9-11 0,0-9-8 15</inkml:trace>
  <inkml:trace contextRef="#ctx0" brushRef="#br0" timeOffset="167653.1">12816 14948 37 0,'0'0'19'0,"0"0"-10"16,-33 0-5-16,33 0-2 0,0 0 2 0,0 0 2 16,0 0-1-16,-17 0 2 0,17 0 1 0,0 0-5 15,0-9-1-15,0 9-1 16,0 9 0-16,0-9 0 16,0 9-3-16,0-9 3 15,0 10-1-15,0-10 2 0,17 9-1 0,-17 9 1 16,0-18 1-16,0 0 2 0,0 0-1 15,0 10 2-15,0-10 0 0,33 0 6 0,-33 9-1 16,0-9 2-16,0 0 1 0,0 0 3 16,0 0 1-16,0 0 3 0,0 0 4 0,0-9-4 15,0 9-7-15,33-10-4 0,-33-8-3 16,0 9-1-16,33-1-3 0,-33-8-2 16,16-1 1-16,18 0-2 0,-18-8 1 0,17 8-1 0,-16 0 0 15,16-9 0-15,0 0 0 0,-33 10 2 16,33-10-4-16,-33 9 3 0,16 1 0 0,1-1 2 15,-17 1-6-15,16 8 3 0,-16 1 0 16,17 0 0-16,-17 9 0 0,0 0-22 0,0 0-19 16,0 0-4-16,0 0 3 0,0 0 5 15,0 0 6-15,0 0 2 0,0 9-1 0,0 0-25 16</inkml:trace>
  <inkml:trace contextRef="#ctx0" brushRef="#br0" timeOffset="168851.61">11195 14883 29 0,'0'9'14'0,"0"0"-7"16,0-9-2-16,0 10-3 0,0-1-1 0,0 0 0 16,0 1 2-16,0-10-1 0,0 9 3 0,0 0 0 15,0-9-2-15,0 10-1 0,0-10-1 16,17 9 2-16,-17-9 3 0,0 0 1 0,0 0 0 16,0 0 1-16,0 0 1 0,0 0 2 15,0 0-2-15,0 0-3 0,0 0 4 0,0 0 2 16,0 0 3-16,0 0-1 0,16-9-2 15,-16 9 1-15,0 0-2 0,0-10-4 0,17 1 1 16,-17 0-1-16,0-1-5 0,16 1 0 0,-16 0 0 16,0-1 2-16,17 1-1 0,-17 0 3 15,0 0 1-15,0 9 1 0,33 0-2 0,-33-19-3 16,0 10-1-16,0-1-1 0,0 10-3 16,0-9 2-16,0 9 1 0,0-9-1 0,0 9 0 15,0 0 3-15,0 0-5 31,0 0 5-31,0 0-7 16,0 0 5-16,0-10 2 16,0 10-2-1,0 0-4-15,0 0 4 16,0 0 1-16,0 0-4 0,0 0 0 16,0 0 3-16,0 10-1 15,0-10-4-15,0 0-10 0,0 9-10 16,-33-9-9-16,33 9-3 0,-17-9-1 0,17 10 0 15,-16-1 0-15,16 10-38 0</inkml:trace>
  <inkml:trace contextRef="#ctx0" brushRef="#br0" timeOffset="169351.93">10947 14883 7 0,'0'-9'11'0,"0"9"7"15,0 0-1-15,0 0-6 0,0 0-5 16,0 0-4-16,0 0 0 0,0 9-1 0,0 0 2 15,0 0 1-15,0 1 1 0,0-1-1 0,0 0-2 16,0 10 0-16,0-10 1 0,33 10 0 16,-33-1 1-16,0-18 1 0,0 19 0 0,0-10-2 15,0 1 9-15,17-1-4 0,-17 0-4 16,0-9 0-16,0 10 5 0,16-1 6 0,-16-9-2 16,0 0 0-16,17 9 4 0,-17-9 1 0,0 0-4 15,0 0 7-15,16 0-1 0,-16-9 0 16,0 9-2-16,17-9-5 0,16-10-5 0,-33 10-4 15,33-10 1-15,-33 0-2 0,33 1 2 16,0-10-4-16,-16 9 0 0,16-9 2 0,0 1 0 16,0 8-3-16,0-9 0 0,0 9-2 15,0 1 4-15,-16 8 0 0,-1-8-2 0,17 9 1 16,-16 9-1-16,16 0 0 0,-33 0-2 16,0 0 2-16,33 0 0 0,-33 0 0 15,33 9-6 1,-33 0-32-16,0-9-8 0,33 9-3 0,-33 1 3 15,0-1 2-15,17 0 1 0,-1 1 1 0</inkml:trace>
  <inkml:trace contextRef="#ctx0" brushRef="#br0" timeOffset="169884.06">12816 14967 38 0,'0'0'33'0,"0"0"-17"16,0 0-8-16,0 0-3 0,0 0-3 15,0 0 0-15,0 0-1 16,0 9-1-16,0 9 0 16,0-18 0-16,0 0-2 15,0 10 2-15,0-1 1 0,0 0 1 0,0-9 0 16,0 10-2-16,0-1 0 0,0 0 6 16,0 1 0-16,33-10 0 0,-33 9-4 0,0-9 0 15,0 9 3-15,0-9 10 0,0 0-1 0,0 0 4 16,0 0 6-16,0 0 6 0,0 0-3 15,0 0-3-15,0 0-7 0,33-9-1 0,-33 0-7 16,0-10-4-16,16 10 2 0,1-10-2 0,0 0 6 16,-1 1 7-16,17-1-4 0,-16-9-3 15,16 0-6-15,0 1-5 0,0-1 5 0,0 0-5 16,0 0 2-16,17 9-2 0,-17 1-2 16,0-10 2-16,0 9 0 0,-17 0 0 0,1 1 0 15,16 9 0-15,-16-1 3 0,16 1-3 16,-33 9 0-16,33 0 0 0,-33 0 2 0,0 0-4 15,33 0-8-15,-33 0-18 0,0 9-8 16,0-9-6-16,33 10-7 0,-33-10 0 0,0 9 0 16,16 0 3-16,-16-9 1 0</inkml:trace>
  <inkml:trace contextRef="#ctx0" brushRef="#br0" timeOffset="170484.96">16156 15013 33 0,'0'0'14'0,"0"9"-8"0,0-9-3 0,0 0-1 16,17 10 1-16,-17-10 3 0,0 9 2 15,0-9 2-15,16 0 0 0,-16 9 4 0,33-9 0 16,-33 0 0-16,0 10 1 0,0-10-1 0,33 0 0 15,-33 0 1-15,0-10 0 0,33 10 2 16,-33-9-5-16,17 0-4 0,16-1 4 0,-16 1-3 16,16 0 2-16,16-1-5 0,-16-8-2 0,0-1 0 15,-33 1-2-15,33-1-2 0,1 10 1 16,-1-10 1-16,16 1-2 0,-49-1-2 0,33 10 0 16,0-1 2-16,-33-8 0 0,17 18 0 15,-1-10 0-15,-16 1 0 0,0 9-2 0,17 0-10 16,-17 0-10-16,0 0-4 0,0 0-1 15,0 0-2-15,0 0-2 0,0 9 2 0,0-9-3 16,0 10 1-16</inkml:trace>
  <inkml:trace contextRef="#ctx0" brushRef="#br0" timeOffset="171899.13">8649 17990 36 0,'0'9'9'0,"-34"0"-14"15,34-9-10-15</inkml:trace>
  <inkml:trace contextRef="#ctx0" brushRef="#br0" timeOffset="172315.71">8864 18064 11 0,'-34'0'0'0,"34"0"-9"16</inkml:trace>
  <inkml:trace contextRef="#ctx0" brushRef="#br0" timeOffset="181458.08">11410 5711 68 0,'0'0'47'0,"-33"0"-7"16,33 0-12-16,-33 0 3 0,33 0 8 15,0 10 7-15,-33-10 7 0,33 0-2 0,0 9-1 16,0-9 5-16,-33 9 4 0,33-9 5 0,0 19-6 15,-17-19 57-15,17 0 1 0,0 0-57 16,0 0-18-16,17 18 19 0,-17-18 36 0,33 0 50 16,-33 0 0-16,0 19-37 0,33-19-36 0,0 0 20 15,-33 0-1-15,33 0-4 0,0 19 15 0,17-19-82 16,-17 0-21-16,33 0 0 0,-33 0 0 0,33 0 0 16,-16 18 0-16,16-18 0 0,0 0 0 15,17 0 0-15,-17 10 0 0,0-10 0 0,17 9 0 16,16-9 0-16,-33 9 0 0,17-9 0 0,16 19 0 15,-16-19 0-15,16 0 0 0,-16 0 0 16,16 18 0-16,0-18 0 0,17 0 0 0,-33 0 0 16,16 19 0-16,17-19 0 0,16 0 0 0,-16 0 0 15,-1 0 0-15,18 0 0 0,-18 19 0 16,18-19 0-16,-34 0 0 0,17 0 0 0,-1 0 0 16,18 0 0-16,-51 18 0 0,51-18 0 0,-18 0 0 15,-15 0 0-15,15 0 0 0,1 9 0 0,16-9 0 16,1 0 0-16,-18 10 0 0,34-10 0 0,-49 0 0 15,15 0 0-15,1 9 0 0,16-9 0 16,-49 0 0-16,49 0 0 0,-32 0 0 0,15 19 0 16,-15-19 0-16,15 0 0 0,-16 0 0 0,17 0 0 15,-17 18 0-15,17-18 0 0,-17 0 0 0,17 0 0 16,-17 19 0-16,17-19 0 0,-33 0 0 16,16 0 0-16,0 0 0 0,17 0 0 0,-33 18 0 15,16-18 0-15,-16 0 0 0,16 0 0 0,0 0 0 16,-16 0 0-16,16 0 0 0,-16 0 0 15,16 0 0-15,-16 0 0 0,-1 0 0 0,1 0 0 16,16 0 0-16,-16 0 0 0,-1 0 0 16,1 0 0-16,0 0 0 0,-17 0 0 0,17 0 0 15,-1 0 0-15,-15 0 0 0,32 0 0 0,-50 0 0 16,34 0 0-16,0 0 0 0,-17 0 0 0,0 0 0 16,17 0 0-16,-17 0 0 0,16 0 0 0,-15 0 0 15,15 0 0-15,-16 0 0 0,34 0 0 16,-51 10 0-16,17-10 0 0,34 0 0 0,-51 0 0 15,17 9 0-15,1-9 0 0,15 0 0 0,-16 0 0 16,1 0 0-16,15 9 0 0,-16-9 0 16,1 0 0-16,-1 0 0 0,-17 0 0 0,17 10 0 15,-16-10 0-15,16 0 0 0,-16 0 0 0,-1 0 0 16,1-10 0-16,0 10 0 0,-17-9 0 0,16 9 0 16,-16 0 0-16,0-9 0 0,1 9 0 15,-18-10 0-15,17 10 0 0,-16 0 0 0,-1 0 0 16,-16-18 0-16,17 18 0 0,-1 0 0 15,-16 0 0-15,0-19 0 63,-16 19 0-63,16 0 0 16,0-18 0-1,0 18 0-15,0-19 0 16,0 10 0-16,0-1 0 0,0 1 0 0,0 9 0 15,0-18 0-15,16-1 0 0,-16 0 0 16,33 1 0-16,-33-1 0 0,0 1 0 0,0 8 0 16,33-27 0-16,-33 18 0 0,0 1 0 0,17-10 0 15,-17 9 0-15,16-18 0 0,1 18 0 16,-17-18 0-16,17 9 0 0,-1 10 0 0,-16-19 0 16,0-1 0-16,17 10 0 0,-17-9 0 15,0 19 0-15,16-29 0 0,-16 29 0 0,0-20 0 16,17 1 0-16,-17 9 0 0,0-9 0 0,0 18 0 15,16-18 0-15,-16 9 0 0,0 10 0 0,0-1 0 16,0-18 0-16,0 9 0 0,33 9 0 0,-33 1 0 16,0-1 0-16,0 1 0 0,0-20 0 15,0 20 0-15,0-1 0 0,-33 10 0 0,33-10 0 16,0 1 0-16,0-1 0 0,0 0 0 16,0 1 0-16,0 8 0 0,0-8 0 0,0-1 0 15,0 19 0-15,0-18 0 0,0-1 0 0,0 0 0 16,0 10 0-16,0 0 0 0,0 0 0 0,-16-10 0 15,16 19 0-15,0-19 0 0,0 1 0 16,0 18 0-16,0-19 0 0,0 19 0 0,0-18 0 16,0 8 0-16,0 1 0 0,0 0 0 15,0 9 0-15,0-19 0 0,0 19 0 0,0-19 0 16,0 19 0-16,-17-18 0 0,17 18 0 0,0-19 0 16,0 19 0-16,-16-18 0 0,16 8 0 15,-17 10 0-15,17-9 0 16,-16 0 0-16,-1 9 0 0,0 0 0 15,1-19 0-15,-1 19 0 0,-16 0 0 16,33 0 0-16,-49 0 0 0,32 0 0 0,-16 0 0 16,17 0 0-16,-17 0 0 0,-1 0 0 15,1 0 0-15,-16 0 0 0,16 0 0 0,-17 0 0 16,0 0 0-16,17-18 0 0,-33 18 0 0,17 0 0 16,-1 0 0-16,0 0 0 0,-32 0 0 15,32 0 0-15,1 0 0 0,-51 0 0 0,34 0 0 16,-17 0 0-16,1-19 0 0,16 19 0 0,-1 0 0 15,-32 0 0-15,17 0 0 0,-1 0 0 16,-16 0 0-16,33 0 0 0,-50 0 0 0,17 0 0 16,16 0 0-16,17 0 0 0,-50 0 0 0,17 0 0 15,0-19 0-15,-1 19 0 0,1 0 0 0,0 0 0 16,-17 0 0-16,17 0 0 0,0 0 0 0,-1 0 0 16,18 0 0-16,-34 0 0 0,17 0 0 0,-17 0 0 15,17 0 0-15,-17 0 0 0,17 0 0 16,0 19 0-16,-17-19 0 0,17 0 0 0,-17 0 0 15,17 0 0-15,16 0 0 0,-49 0 0 0,49 0 0 16,-33 0 0-16,17 0 0 0,-17 0 0 16,17 0 0-16,0 0 0 0,-17 0 0 0,17 0 0 15,16 0 0-15,-33 0 0 0,50 0 0 0,-49-19 0 16,15 19 0-16,34 0 0 0,-50 0 0 16,17 0 0-16,17 0 0 0,15 0 0 0,-32-18 0 15,0 18 0-15,16 0 0 0,-16 0 0 16,16-10 0-16,-16 10 0 0,16-9 0 0,-16 9 0 0,17-9 0 15,15 9 0-15,-32 0 0 0,17 0 0 16,15 0 0-16,-32-19 0 0,16 19 0 0,17 0 0 16,-16 0 0-16,16 0 0 0,-17-18 0 0,17 18 0 15,0 0 0-15,-17 0 0 0,17-19 0 0,0 19 0 16,-17 0 0-16,17 0 0 0,0-19 0 16,-34 19 0-16,18 0 0 0,16 0 0 0,-17-18 0 15,17 18 0-15,0-10 0 0,-1 10 0 16,18-9 0-16,-17 9 0 0,-17-9 0 0,17 9 0 15,0 0 0-15,33-19 0 0,-50 19 0 0,17 0 0 16,0 0 0-16,0-18 0 0,16 18 0 0,17 0 0 16,-50 0 0-16,17-19 0 0,33 19 0 0,-33 0 0 15,-17 0 0-15,50 0 0 0,-33 0 0 16,-17 0 0-16,17-19 0 0,33 19 0 0,-33 0 0 16,0 0 0-16,16 0 0 0,-16 0 0 0,33 0 0 15,-33 0 0-15,16 0 0 0,17 0 0 16,-33 0 0-16,16 0 0 0,17 0 0 0,0 0 0 15,0 0 0-15,0-18 0 0,-33 18 0 16,33 0 0-16,0 0 0 0,16 0 0 0,-16 0 0 16,0 0 0-16,0 0 0 0,33 0 0 0,-33 0 0 15,16 0 0-15,1 0 0 0,-1 0 0 0,1 0 0 16,16 18 0-16,0-18 0 78,-17 0 0-78,17 19 0 0,0-19 0 16,0 19 0-16,0-19 0 15,-33 18 0-15,33-18 0 0,0 19 0 16,0-10 0-16,0 10 0 0,-33-1 0 0,33 1 0 16,0 0 0-16,0 18 0 0,-33-28 0 0,33 28 0 15,0 1 0-15,0-20 0 0,0 19 0 0,0-9 0 16,0 9 0-16,0 1 0 0,0-10 0 0,0 9 0 15,0 0 0-15,0-9 0 0,0 9 0 16,0 0 0-16,0-18 0 0,0 18 0 0,0-9 0 16,0 9 0-16,0-9 0 0,0 9 0 0,0 1 0 15,0-20 0-15,0 19 0 0,0-9 0 0,33 9 0 16,-33-18 0-16,0 9 0 0,0 0 0 0,0 0 0 16,0 9 0-16,0-18 0 0,0 8 0 15,0-8 0-15,33 18 0 0,-33-18 0 0,0 0 0 16,0-1 0-16,0 10 0 0,0-9 0 0,0-1 0 15,0 1 0-15,0-19 0 0,0 18 0 0,0-8 0 16,0-1 0-16,-33 0 0 0,33 10 0 16,0-19-81 15,0-19-149-15,0 10 1-16,0 9-3 0,33-9 7 0,-33-1 7 15,0 10 21-15,0-18 25 0,0-1 25 0,0 19 26 16,33-18 29-16</inkml:trace>
  <inkml:trace contextRef="#ctx0" brushRef="#br0" timeOffset="182106.91">16007 5330 78 0,'-33'0'96'16,"33"19"-21"-16,0-19-34 0,0 0-21 0,0 0-8 16,-16 0-4-16,16 0-2 0,0 0 4 0,0 0 3 15,0 0-3-15,0 0-1 0,0 0 3 0,0 0 0 16,0 0-5-16,0 0-2 0,0 0-2 16,0 0-7-16,16 0 2 15,-16 0-7-15,0 0-9 0,0-19-6 16,0 19-8-16,0 0 1 0,0 0-5 0,0 0-1 15,0 0-3-15,33 0-4 0,-33 0 0 0,0 0 6 16</inkml:trace>
</inkml:ink>
</file>

<file path=ppt/ink/ink1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48:12.884"/>
    </inkml:context>
    <inkml:brush xml:id="br0">
      <inkml:brushProperty name="width" value="0.05292" units="cm"/>
      <inkml:brushProperty name="height" value="0.05292" units="cm"/>
      <inkml:brushProperty name="color" value="#FF0000"/>
    </inkml:brush>
  </inkml:definitions>
  <inkml:trace contextRef="#ctx0" brushRef="#br0">1273 6911 103 0,'0'-9'38'0,"0"-10"-4"15,0 1 3-15,-16 18 13 0,16-19 5 0,0 19-4 16,-33 0-10-16,33-19-13 0,-33 19-14 16,33 0-5-16,-33 0 3 0,33 0 2 15,-34 0-3-15,34 19 0 0,-33-19-4 0,33 0 1 16,0 19-8-16,-33-19 2 0,33 0-1 0,-16 18-1 15,16 1 0-15,0-19-2 0,0 19 2 16,-33-1 5-16,33 10-1 0,0-9-1 0,0-1-2 16,0 10-1-16,33 9 3 0,-33 1 1 15,0-1 5-15,0-9 1 0,0 9 5 16,16 9-5-16,-16 1 3 0,33-1 5 0,-33 10 4 16,0 9-7-16,0-18-3 0,0 27-2 15,0-27-4-15,0 9 5 0,-33-1 3 0,17 10 8 16,16-18 0-16,0 9-5 0,-33 0-2 0,33-19-7 15,-33 9-3-15,0-8-3 0,33-20 2 16,-33 29-1-16,33-29 4 0,-34 1-1 0,34-1 13 16,-33-8 19-16,33-1 19 0,-16 0 28 15,16-9 0-15,-33 0-18 0,33 0-17 0,-33-9-16 16,33 0-20-16,0-1-7 0,-33-8-3 16,33 18-1-16,0-19-3 0,0 1 2 15,0-1 1-15,33 10-3 0,-33-1-6 0,0 10 4 16,33-9 2-16,-33 9-8 0,33 9 4 15,-33 1 9-15,16-1-5 0,17 10 0 0,-33 18-6 16,34-19 6-16,-34 10 2 0,33 28-2 16,-33-9 2-16,33 8-2 0,-33 11-6 0,0 8 6 15,33 10 4-15,-33-1-4 0,0 10-5 16,0-9 5-16,33-9-2 0,-33 18 2 0,0 0 2 16,0-19-2-16,0 10 0 0,0-1 0 0,0 1 0 15,-33-9 0-15,33 8 2 0,0 1-9 16,0 0 15-16,0 9-10 0,0-10 0 0,-33 1 2 15,33 9 0-15,0-9-4 0,0 0 1 0,0 9 3 16,-33 0-17-16,33 9-6 0,0-9-19 16,33 9 10-16,-33 1 0 0,0-10 7 15,0 0 5-15,0 0 1 0,33-28-3 0,-33 9-4 16,33 10-4-16,-33-38 5 0,16 29 1 0,17-29 7 16,-33 1 9-16,33-1-13 0,1-8-19 15,-34 8 4-15,33-27-7 0,0-1-13 0,-33 10-12 16,33-18-12-16,-33-1-4 0,16 0 2 15,17-9 12-15,-33 0 6 0,33-18 3 16,-33-1 1-16,34 0 6 0</inkml:trace>
  <inkml:trace contextRef="#ctx0" brushRef="#br0" timeOffset="516.79">2943 6790 8 0,'0'0'1'0,"0"0"2"0,0 0 0 15,0 10-2-15,0-1 0 16,17-9-14 0</inkml:trace>
  <inkml:trace contextRef="#ctx0" brushRef="#br0" timeOffset="1149.4">5292 6809 82 0,'16'0'40'0,"-16"0"-18"0,0 0-12 15,0 0-6-15,0 9 6 0,0-9 19 0,17 9 12 16,-17 10-1-16,0-19 6 0,33 19 3 15,-33-19 2-15,0 18 5 0,0 1-7 0,0-10 6 16,0 1 1-16,0-1-3 0,33 0-1 0,-33 0-11 16,0 10-5-16,0-19 5 0,0 0-6 15,0 0-2-15,0 0 5 0,33 0 7 0,-33-19 31 16,0 19-4-16,33-18-15 0,-33 9-24 0,33-10-15 16,-33-18-5-16,17 18-6 0,16-27-5 0,0 8 2 15,0 1-7-15,0 0 7 0,0 9-7 16,-33-9 3-16,33 18 3 0,-16-18-8 0,16 18 5 15,0 10-7-15,-33-9-27 0,33-1-65 16,-33 19-48-16,0-19-50 0,33 19-7 0,-33 0 13 16,0 0 32-16,0 0 37 0</inkml:trace>
  <inkml:trace contextRef="#ctx0" brushRef="#br0" timeOffset="1682.43">7177 6809 51 0,'0'0'40'0,"0"9"-16"0,0-9-8 16,16 9 3-16,-16 10 13 0,0 0 2 0,0-19-3 16,0 18-1-16,17 1 6 0,-17-10 11 0,0 1-6 15,16-1-6-15,-16 0 7 0,34 0 14 16,-34 10 10-16,0-19 14 0,0 0 11 0,33 0 12 16,-33 0-11-16,33-19-16 0,-33 1-25 0,33-10-19 15,0 9-10-15,0-18-8 0,16 0-3 16,-15 9-4-16,-1-9 1 0,0-10-8 0,0 19-5 15,0 0 5-15,16-9 0 0,-15 9 2 0,-34 10-4 16,33-1 5-16,0 19-7 0,-33-18-28 16,0 18-52-16,0-19-42 0,0 38-18 0,0-19 10 15,0 0 3-15,0 18 11 0,-33-9 11 0,33 10 10 16,-33 0 14-16</inkml:trace>
  <inkml:trace contextRef="#ctx0" brushRef="#br0" timeOffset="2533.52">2133 8474 122 0,'0'-9'50'0,"-16"-1"-19"0,16 10-12 0,0-9-2 16,-33 9 8-16,33 0 0 0,0 0-3 15,0 0-3-15,0 9-4 0,0-9-3 16,0 10 4-16,0-10 2 0,0 9 1 0,0 0-1 15,0 1-3-15,0-1-1 0,0 9-4 16,0-18 2-16,0 19 3 0,0-19-2 0,0 19 1 16,0-19 4-16,33 0 8 0,-33 0 14 0,16 0 22 15,-16 0 14-15,0 0 8 0,0-19-7 16,33 19-14-16,-33-19-25 0,33-18-14 0,0 9-5 16,-33 10-14-16,33-20 0 0,1 1 1 0,-18 9-4 15,17-9-4-15,-33 19 2 0,33-10 0 16,-33 18-3-16,33-8 1 0,-33 18-20 15,0-10-38-15,0 10-17 0,0 0-4 0,0 0-21 16,0 10-11-16,0-10-6 0,33 9 5 16,-33 10 9-16,0-10 15 0,0 10 17 0</inkml:trace>
  <inkml:trace contextRef="#ctx0" brushRef="#br0" timeOffset="3433.83">3059 8399 46 0,'0'0'32'0,"0"0"-4"0,0 0-1 0,0 0 1 16,-33 0 3-16,33 0 1 0,0 0 3 15,0 0 0-15,0 0-3 0,0 0-2 0,0 0-6 16,0 0-2-16,0 0-9 0,0 0-8 0,0 0-3 15,0 0 2-15,0 0-2 0,0 19-2 16,0-19 0-16,0 19 6 0,0-19-2 0,33 18 7 16,-33 1-4-16,0 0 7 0,0-10-4 15,33 9 1-15,-33 1 0 0,0 0-1 0,0-19 4 0,33 9 2 16,-33 0 6-16,0-9 5 0,33 10 11 16,-33-10 3-16,0 0 5 0,17-10-3 15,16 1-14-15,-33 0-13 0,33-10-3 0,-33 0 1 16,33-8-10-16,0-1 0 0,-33 0 3 0,33-10-7 15,0 11 0-15,-33 8 0 0,17 0-2 0,16 1 2 16,-33-1 0-16,0 1 0 0,33 18 1 16,-33 0-6-16,0-19-13 0,0 19-12 0,0 0-12 15,0 0-21-15,0 19-24 0,0-19-16 0,0 0-5 16,0 18 0-16,0-18 8 0,0 0 16 16</inkml:trace>
  <inkml:trace contextRef="#ctx0" brushRef="#br0" timeOffset="4262.66">5308 8279 78 0,'-16'18'59'0,"16"-18"-13"0,0 0-22 15,0 0-9-15,0 0-10 0,0 0 2 16,0 0-1-16,0 0 8 0,0 19 12 0,0-19 12 16,0 18-3-16,16-8-5 0,-16-1 1 0,0 10-2 15,17 8 2-15,-17-8-7 0,33 0-1 16,-33-10 2-16,0 10 0 0,33-1 0 0,-33-8 14 15,0-1-7-15,33 9-1 0,-33-18 9 0,0 19 12 16,33-19 15-16,-33 0 21 0,33 0-4 16,-33-19-17-16,17 19-8 0,-1-18-12 0,1-10-9 15,16 9-12-15,0-18-8 0,0 0-10 0,0 0-3 16,0-10-2-16,-16 1 0 0,16 8 1 0,0 1-1 16,0-9-8-16,0 9 5 0,0 18 3 15,0-18-6-15,-33 18 3 0,50 1-3 0,-50 8-6 16,0 1-33-16,33 0-51 0,-33 9-22 0,0 0-27 15,0 0-6-15,0 0-3 0,0 0 14 16,33 9 13-16,-33 0 16 0,0 1 16 0,0-1-48 16</inkml:trace>
  <inkml:trace contextRef="#ctx0" brushRef="#br0" timeOffset="5097.46">2051 9246 50 0,'0'0'34'0,"-34"0"-11"0,34 0-8 0,0 0-5 16,0 0 4-16,0 0 2 0,0 0 4 15,0 0 3-15,0 0-1 0,0 0-4 0,0 0-1 16,0 0-4-16,0 0-7 0,0 0-1 16,0 0-3-16,0 0 3 0,34 0 5 0,-34 0 10 15,0 19 19-15,0-19 6 0,0 0 0 16,0 18 1-16,33-9-1 0,-33 1-12 0,0-1-2 16,0 10-6-16,33-10-7 0,-33 0-5 15,16 10-2-15,-16-19 4 0,0 0 5 0,33 0 20 16,-33 0 24-16,33 0 12 0,-33 0 0 15,33-19-16-15,0 1-25 0,1-10-11 0,-18 9-14 16,50-18-6-16,-33-19-3 0,33 10 4 0,-32-1 1 16,15 1-3-16,17 18-2 0,-33-19-4 15,34 19 4-15,-51 0-1 0,50 10-4 0,-33-1 2 16,0 1-12-16,0 18-16 0,-33-10-17 0,33 10-18 16,-16 0-27-16,16 10-21 0,-33-10-11 15,33 18 3-15,0 1 9 0,-33-19 17 0,33 18 16 16,-33-8 10-16,0 8 10 0</inkml:trace>
  <inkml:trace contextRef="#ctx0" brushRef="#br0" timeOffset="7129.3">22886 12595 41 0,'0'18'35'0,"0"-18"3"0,0 0 1 16,0 0 1-16,0 0-1 0,0 0-2 0,0 0-3 15,0 0-5-15,0 0 0 0,0 0 2 0,0 0-4 16,0 0-3-16,0 0-8 0,0 0-4 0,0 0-6 16,0 0 0-16,0 0 1 0,0 0-3 15,0 0 4-15,0 0 24 0,0 0-9 0,0 0-12 16,0 0-6-16,0 0-2 0,0 0 2 16,0 0 0-16,0 0-7 31,0 0 3-31,0 0-8 0,0 0-19 0,0 0-21 15,0 0-26-15,0 0-16 0,0 0-4 16,0 0 7-16,-16 0 13 0</inkml:trace>
  <inkml:trace contextRef="#ctx0" brushRef="#br0" timeOffset="8493.21">21564 11330 9 0,'0'-10'21'0,"0"10"0"0,-34 0-5 15,34-9-5-15,0 9-1 0,0 0 2 16,0 0 1-16,0 0 0 0,0 0-6 0,0 0 1 16,0 0 1-16,0 0-1 0,0 0 2 15,0 0 0-15,0 0-3 0,0 0 0 0,0 0-4 16,0 0-2-16,34 0 4 0,-34 0-1 15,0 0-4-15,16 0 1 16,-16 0 2-16,17 0 1 16,-1 0-1-16,1 0-3 0,-1 0 2 0,1 9 2 15,-1-9-2-15,1 0 1 0,32 10-1 16,-49-10 0-16,34 9 1 0,-18-9-3 0,1 0 0 16,16 9 2-16,-17-9 0 0,17 0-1 0,0 0-1 15,0 0 0-15,0 0 2 0,17 0-2 16,-17 0 2-16,17 0-4 0,-1 0 2 0,-16-9 0 15,17 9 0-15,0 0 0 0,-1 0 0 0,17-9-2 16,-32 9 4-16,15 0-2 0,-16 0 0 0,33 0 0 16,-33 0 0-16,0 0 0 0,17 0 0 15,-17 0 0-15,33 0 1 0,-33 0-4 0,-16 0 1 16,33 0 2-16,-17 0-5 0,16 0-1 16,-16 0-3-16,17 0 1 0,0 0-5 0,-1 0 3 15,-16-10-4-15,33 10 1 0,-33 0-1 16,17 0 0-16,0 0-1 0,-1-9 0 0,1 9 0 15,-1 0-1-15,1 0-4 0,16 0 1 0,-33-9-11 16</inkml:trace>
  <inkml:trace contextRef="#ctx0" brushRef="#br0" timeOffset="10393.58">21646 11423 6 0,'0'0'3'0,"17"0"1"0,-17 0-2 0,0-19-2 15,0 19 2-15,0 0-1 16,0 0 0 0,16 0-1-16,-16 0 0 62,0 0-2-62,0 0-10 0</inkml:trace>
  <inkml:trace contextRef="#ctx0" brushRef="#br0" timeOffset="11357.75">23283 12818 17 0,'-33'0'28'0,"33"0"1"0,0 0-3 16,0 0-1-16,0 18-3 0,0-18-3 0,0 0 2 15,0 0 0-15,0 0-1 0,0 0-6 0,0 0 1 16,0 0 0-16,0 0-5 0,0 0 0 0,0 0-3 16,0 0-5-16,0 0 4 0,0 0-3 0,0 0 1 15,0 0-2 1,0 0 0-16,0 0-4 0,0 0 7 15,0 0-3-15,0 0 0 0,0 0-1 0,0 0 3 16,0 0-1-16,0 0-1 16,0 0 0-16,0 0-4 15,0 0 4 1,0 0 0-16,0 0-5 16,0 0 0-16,0 0 4 0,0 0-5 15,0 0-17-15,0 0-12 16,0 0-8-16,0 0-12 0,0 0-1 0,0-18 3 15</inkml:trace>
  <inkml:trace contextRef="#ctx0" brushRef="#br0" timeOffset="12256.98">22738 12492 21 0,'0'0'27'0,"0"0"0"0,-17 0-3 15,17 0-5-15,0 0-3 0,0 0-2 0,0 0-4 16,0 0-4-16,0 0 0 0,0 0-2 0,0 0-1 15,0 0 1-15,0 0 0 0,0 0 0 16,0 0 0-16,0 0-1 0,0 10-2 0,0-10 2 16,0 0-1-16,0 0 0 0,0 9 1 0,0-9-1 15,0 0-1-15,0 0 2 16,0 0-1-16,0 0 0 16,0 0 2-16,0 0-1 0,0 0 2 0,0 0 0 15,0 0-1-15,0 0-1 0,0 0 0 16,0 0 1-16,0 0-1 0,0 0 0 15,0 0 0-15,0 0-1 16,0 0 0-16,0 0 1 0,0 0-2 0,0 0 1 16,0 0-1-1,0 0 0 1,0 0 1 15,0 0 1 0,0 0-5-31,0 0 3 0,0 0 2 0,0 0-1 32,0 0 0-32,0 0-1 0,0 0 2 47,0 0-5-47,0 0 3 15,0 0-5 1,0 0-6-16,0 0-13 15,0 0-11-15,0 0-9 0,0 0 0 0,0 0 0 16,0 0-33-16</inkml:trace>
  <inkml:trace contextRef="#ctx0" brushRef="#br0" timeOffset="12805.99">22920 12250 9 0,'0'0'15'0,"0"0"3"0,0 0-5 0,0 0-6 16,0 0-2-16,0 0-4 0,0 0 0 0,0 0-6 15,0 0-3-15,0 0-5 16,0 0-2-16,0 0-12 0</inkml:trace>
  <inkml:trace contextRef="#ctx0" brushRef="#br0" timeOffset="13188.32">22953 12250 8 0,'0'0'9'0,"0"0"3"0,0 0-2 0,0 0-5 15,0 0-3-15,0 0-1 0,0 0-4 16,0 0-4-16,0 0-6 0</inkml:trace>
  <inkml:trace contextRef="#ctx0" brushRef="#br0" timeOffset="13389.77">22986 12260 30 0,'0'0'19'0,"-17"0"-4"0,17 0-8 16,0 0-2-16,0 0-4 0,0 0 1 15,0 0-5-15,0 0-5 0,0 0-3 16,0 0-6-16,0 0-19 0</inkml:trace>
  <inkml:trace contextRef="#ctx0" brushRef="#br0" timeOffset="15570.91">5358 6762 49 0,'0'-18'51'0,"0"18"0"16,0 0 4-16,0 0 9 0,0-19 19 0,-33 19 22 15,33 0 5-15,0 0 4 0,-17-18-3 16,17 18 2-16,0 0 6 0,0 0 8 0,-16-10 7 16,16 10 0-16,0 0 1 0,0 0-6 0,0 0 5 15,0 0-22-15,0 0 3 0,0 0-113 16,0 10-2 15,0 8 0-15,16-18 0-16,-16 19 0 15,0-1 0-15,17-18 0 0,-17 19 0 0,33-10 0 16,-33 10 0-16,0-10 0 0,0 0 0 0,0 10 0 16,33 0 0-16,-33-19 0 0,0 18 0 15,0-18 0-15,0 19 0 0,33-19 0 0,-33 9 0 16,0-9 0-16,0 10 0 0,0-1 0 16,33-9 0-16,-33 9 0 15,0-9 0 16,0-9 0 32,33 9 0-63,-33 9 0 0,-33-9 0 16,66-9 0-16,-33 0 0 15,17-1 0-15,-1 1 0 0,1-10 0 16,16 1 0-16,0-1 0 0,-33-9 0 15,33-9 0-15,0 18 0 0,0-18 0 0,-16 0 0 16,16 9 0-16,0-9 0 0,0 0 0 0,0-1 0 16,0 11 0-16,-33-11 0 0,33 10 0 15,-16 10 0-15,16-1 0 0,-33 1-154 0,0-1-209 16,33 0 14-16,-33 19 28 0,0-18 36 0,0 18 49 16</inkml:trace>
  <inkml:trace contextRef="#ctx0" brushRef="#br0" timeOffset="17584.78">27302 10716 14 0,'0'0'22'0,"0"0"-1"16,0 0-6-16,0 0-3 0,0 0-1 16,0 0 1-16,0 0-1 0,0 0 0 0,0 0 0 15,0 0-1-15,0 0 0 0,0 0 0 16,0 0-5-16,0 0 3 0,0 0-2 0,0 0-1 15,0 0 1-15,0 0-3 0,0 0 2 0,0 0 1 16,0 0-2-16,0 0 1 0,0 0 1 16,0 0-1-16,0 0-2 0,0 0 1 0,0 0 0 15,0 0 0-15,0 0-1 0,0 0 4 16,0 0-1-16,0 0 0 0,0 0-4 0,0 0 0 16,0 0 2-16,0 0-1 0,0 0 0 15,0 0-1-15,0 0 0 16,0 0-1-16,0 0 0 47,0 0-4-32,0 0 5-15,0 0-1 16,0 0 0 0,0 0 0-1,0 0-3 1,0 0 3-1,0 0-3-15,0 0 4 0,0 0 0 32,0 0-4-32,0 0-4 31,0 0-5-31,0 0-11 0,0 0-3 16,0 0-4-16,0 0-1 0,0 0-1 0,0 0 0 15,0 0-2-15,-33 0-33 0</inkml:trace>
  <inkml:trace contextRef="#ctx0" brushRef="#br0" timeOffset="19483.41">5490 7469 2 0,'0'0'2'0,"0"0"-1"0,0 0 1 0,17 0 4 16,-17 0 3-16,0 0 1 0,0 0-3 0,0 0-1 16,0 0-2-16,0 0-2 0,0 0-1 15,0 0 1-15,0 0 0 0,0 0 0 0,0 0-1 16,0 19 0-16,0-19-4 47,0 0-6-47,0 0-8 0</inkml:trace>
  <inkml:trace contextRef="#ctx0" brushRef="#br0" timeOffset="19766.64">5490 7646 5 0,'0'0'10'0,"0"0"6"0,0 0-1 15,0 0-2-15,0 0-4 0,0 0-6 16,0 0-1-16,0 0 0 0,0-9-7 31,0 9-9-31,0 0-5 16</inkml:trace>
  <inkml:trace contextRef="#ctx0" brushRef="#br0" timeOffset="20149.97">5490 7693 8 0,'0'0'9'0,"0"0"5"0,0 0-3 15,0 0-2-15,0 0-5 0,0 0 0 0,0 0-2 16,0 0 0-16,0 0 0 0,0 0 0 0,0 0 0 16,17 0-2-16,-17 0 2 0,0 0 0 47,0 0-1-47,0 0 0 62,0 0-7-62,0 0-7 16,0 0-5-16,0 0-18 0</inkml:trace>
  <inkml:trace contextRef="#ctx0" brushRef="#br0" timeOffset="22413.88">27814 10334 7 0,'0'0'5'16,"0"0"7"-16,0 0 2 0,0 0-1 0,0 0-2 15,0 0-3-15,0 0 0 0,0 0 2 16,0 0 2-16,0 0 2 0,0 0 2 0,0 0-2 16,0 0 1-16,0 0-2 0,0 0 0 0,0 0 3 15,0 0 2-15,0 0 0 0,0 0 5 16,0 0 4-16,0 0 1 0,0 0 2 0,0 0 2 16,0 0 4-16,0 0-5 0,0 0 6 15,0 0 1-15,17 0-1 0,-17 0 4 0,0 0-2 16,0 0 2-16,0 0 2 0,0 0-1 0,0 0 1 15,16 0-3-15,-16 0-9 0,0 0-6 0,17 0-6 16,-17 0 4-16,0 0-4 0,16 0-2 16,-16 0-3-16,17 0-1 0,-17 19 7 0,17-19-8 15,-17 0 10-15,16 0-6 0,-16 0 4 16,17 0-12-16,-17 0-2 0,16 0 1 0,1 0-4 16,-1 0-1-16,-16 0 5 0,17 0-4 15,-1 0-3-15,-16 0-6 0,17 0 6 0,-17 0 3 16,16 0 1-16,1 0-1 0,-17 0-5 0,16 0 2 15,-16 9-4-15,17-9 4 0,-17 0 3 16,17 0-3-16,-17 0-4 0,16 0 4 0,1 0 1 16,-17 0 1-16,16 0-2 0,1 0-2 15,-17 0 0-15,16 0 2 0,1 0 0 0,-17 0 2 16,16 0-5-16,1 0 6 0,-1 0-3 0,-16 0 1 16,17 0-1-16,-1 0-2 0,17 0 2 15,-33 0 1-15,0 0-1 0,17 0-3 0,0 0 3 16,-17 0 3-16,16 0-3 0,1 0 0 0,-17 0 1 15,16 0-3-15,1 0 2 0,-1 0-2 16,-16 0 0-16,17 0 2 0,-17 0 1 16,16 0 1-16,-16 0 0 0,17 0-4 0,-17 0 5 15,16 0-5-15,-16 0-1 0,33 0 3 16,-33 0 0-16,17 0 2 16,-17 0-4-16,17 0 2 0,-17 0 3 0,16 0-3 15,1 0-3-15,-17 0 9 0,16 0-8 16,-16 0-1-16,17 0 1 15,-1 0 7-15,-16-9-2 0,17 9-8 16,-17 0 7-16,0 0-8 0,16 0 6 0,-16 0 2 16,17 0-6-16,-17 0 7 15,16 0-7-15,-16 0 2 0,33 0 4 0,-33 0-5 16,0 0 9-16,0 0-8 0,17 0 2 16,-17 0-2-16,0 0 3 0,17 0-3 15,-17 0 0-15,0 0 5 0,16 0-1 0,-16 0-4 16,0 0 0-16,17 0 2 15,-17 0 5-15,0-19-5 0,0 19-5 16,0 0 7 0,0 0-4-16,0 0 4 15,0 0 3-15,0 0-11 0,0 0 8 16,0 0-5-16,0 0 1 16,0 0 0-16,0 0 3 0,0 0-3 15,0 0 3-15,0 0-4 0,0 0-1 16,0 0 2-16,0 0-5 0,0 0-7 0,0 0-14 15,0 0-16-15,0 0-6 0,0 0-12 0,0 0-22 16,0 0-7-16,0 0-10 0,0 0-1 16,0 19 0-16,0-19 5 0,0 0 6 0,0 0 12 15,0 0 12-15</inkml:trace>
  <inkml:trace contextRef="#ctx0" brushRef="#br0" timeOffset="27329.78">7508 7227 16 0,'0'0'17'0,"0"0"1"0,0 0 0 0,0 0-1 16,0 0-3-16,0 0-2 0,0 0-2 15,0-18-1-15,0 18 3 0,0 0-4 0,0 0-1 16,0 0-1-16,0 0-2 0,0 0-3 15,0 0 0-15,0 0 0 16,0 0 0 0,0 18 1-16,0-18-4 0,0 0 4 15,0 0-1 32,0 0-3-31,0 0 3 31,0-18-1-16,0 18-3-15,0 0-11-16,0 0-5 0,0 0-4 0,0 0-6 15,0 0-6-15</inkml:trace>
  <inkml:trace contextRef="#ctx0" brushRef="#br0" timeOffset="27626.72">7541 7227 3 0,'0'0'-1'31</inkml:trace>
  <inkml:trace contextRef="#ctx0" brushRef="#br0" timeOffset="28709.85">8186 6241 30 0,'0'-18'28'0,"0"9"-1"0,0 9-3 0,0 0-3 15,0-10 1-15,0 10-3 0,0-9 1 0,0 9 3 16,0 0-11-16,0 0-6 0,0 0-1 15,0 0-3-15,0 0 0 0,-34 0-2 0,34 9 0 16,0-9 0-16,-33 10 0 0,33-1 0 0,0 9 1 16,0-18-1-16,-33 19 0 0,33-19-3 15,0 19 3-15,-16-1-2 0,16-18 2 16,0 10 1-16,0-1 1 0,16 0-2 0,-16 0 2 16,33 1-1-16,-33 8 0 0,0-18 0 0,33 0 1 15,-33 19-2-15,34-19 1 0,-1 0-1 16,-33 0 1-16,33 0-1 0,-33 0 2 0,16 19-2 15,1-19 0-15,-1 0 0 16,-16 0 8-16,0 18 3 0,0-18 1 16,0 0-2-16,-16 10-2 0,-1-1-4 0,1 0 0 15,16 0-4-15,-33 1 1 0,0 8 1 16,-1-18-2-16,34 19 0 0,-33-19 1 0,0 0 1 16,17 19-2-16,-1-19-11 0,1 0-24 15,16 0-24-15,0 0-5 0,0 0 1 0</inkml:trace>
  <inkml:trace contextRef="#ctx0" brushRef="#br0" timeOffset="28924.8">8285 6316 23 0,'16'0'25'0,"-16"0"-5"15,0 0-5-15,33 0-6 0,-33 9 4 0,0-9 0 16,0 0-1-16,0 9-4 0,33-9 0 15,-33 10-1-15,0 8-1 0,0-18-3 0,0 0-1 16,0 0 0-16,0 19 0 0,34-19-1 16,-34 19 1-16,0-19 0 0,0 18-2 15,0-18-14-15,0 0-21 0,0 10-16 0</inkml:trace>
  <inkml:trace contextRef="#ctx0" brushRef="#br0" timeOffset="29091.89">8268 6223 48 0,'-16'-9'23'15,"16"-1"-7"-15,0 10 0 0,-33-9 1 16,33 0-2-16,0 9-7 0,0-10-4 0,0 10-1 16,0 0-1-16,0 0-5 0,0 0-16 15,0 0-10-15,0 0-11 0</inkml:trace>
  <inkml:trace contextRef="#ctx0" brushRef="#br0" timeOffset="29524.97">8483 6307 28 0,'0'9'18'0,"0"-9"-2"0,0 9-4 15,0-9-1-15,0 9 0 0,0-9-1 0,0 0 0 16,-16 10 0-16,16-10-1 0,0 0 2 0,0 0-1 15,0 0 5-15,0 0 6 0,0 0 8 16,0 0 4-16,0 0-2 0,0 0-4 0,0-10-2 16,0 10 1-16,0-9 1 0,0 9-3 0,0-9-2 15,0 0-6-15,0 9-7 0,0-10-4 16,0 10-2-16,0-18 0 0,0 18 2 16,0 0-2-16,0-19-5 0,0 19 3 0,16 0-1 15,1 0 0-15,-1 0 0 16,17 19 0-16,-33-19-3 15,33 0 3-15,-33 0 0 0,0 0 0 0,33 0 2 16,-33 0-4-16,0 18 5 0,0-18-2 16,34 0-1-16,-34-18 0 0,0 18 0 15,0 0 2-15,0-19-2 16,0 19-2-16,0-19 5 0,0 19 0 0,0 0-3 16,0-18 0-16,0 18-3 0,-34-9 5 0,34-1-2 15,0 1-2-15,0 9 0 16,0 0 3-16,0 0-3 15,34 0 0-15,-34 0 4 0,0 0 1 16,0 9-3-16,0-9-31 0,0 10-29 0,0-10-12 16,16 9-6-16,-16-9-1 0,0 0 7 0</inkml:trace>
  <inkml:trace contextRef="#ctx0" brushRef="#br0" timeOffset="30123.68">8797 6139 52 0,'-33'0'49'0,"33"-18"-11"0,0 18 1 16,-33 0 7-16,17-19-1 0,16 19-12 0,0-9-7 16,-17 9-8-16,17 0-7 0,0 0-6 15,0 0-3-15,0 0-4 0,0 0 4 0,0 9-2 16,17 10 0-16,-17-19 0 0,16 18 0 0,17-18 1 16,-33 19-1-16,33-1 1 0,-33 1-1 15,33 0 0-15,-33 8 0 0,34-8 1 16,-34 0-1-16,16-1 2 0,-16 1-2 0,17-1 0 15,-17-8 0-15,16 8 0 0,-16 1 0 0,0-19 3 16,0 19-3-16,0-19 1 0,0 0 28 0,0 0 16 16,0 0-7-16,0 0-10 0,0 0-15 15,0 0 5-15,-16-19 4 0,16 19-7 0,0-19-3 16,-17 1-8-16,17 8 2 0,-16-8 6 16,16-1-2-16,0 1-1 0,0-1-6 0,0-18 1 15,-34 18-2-15,34-9-2 0,0 10 3 0,0-1-2 16,0 19-1-16,0-18 0 0,0 18-3 15,0-19 5-15,0 10-2 16,0 9 1-16,34 0 1 0,-34 0-2 16,0 9-2-16,16-9 2 0,1 0 0 0,-1 0 1 15,1 0 1-15,-1 0-2 0,-16-9-2 16,33 9 4-16,-33-10-1 0,33 1-4 16,-33 0 3-16,0-1 2 15,0 10 1-15,0 0-2 0,0-18-1 0,0 18 2 16,0-19-5-16,-33 1 6 0,33 18-3 0,0-19 0 15,-33 10 0-15,33-1 0 0,-16 1-2 0,-1-9 3 16,1 18 0-16,16-19-3 0,-17 19 2 16,1 0 0-16,16-19 0 0,0 19 1 0,0 0-3 15,0 0-2-15,0 0 4 0,0 19 0 16,0-19-4-16,0 19 4 16,0-19 0-16,16 18 1 0,1-9 2 0,-17 1-5 15,16 18 3-15,17-28-1 0,0 18 0 0,-33-18 0 16,33 19-33-16,-33-1-36 0,33-18-25 15,-33 0-6-15,34 0 1 0,-34 0 10 16,16 0-68-16</inkml:trace>
  <inkml:trace contextRef="#ctx0" brushRef="#br0" timeOffset="30589.97">9260 5851 38 0,'0'0'28'0,"0"0"-5"16,0-9-6-16,0 9-6 0,0 0-3 0,0 0-4 16,0 0 0-16,0 0-1 0,0-10-1 15,0 10-1-15,0 0 2 0,0 0-2 0,0 0 2 16,0 0 0-16,0 0-2 0,0 0 4 16,0 0 3-16,0 0 1 0,0 0 0 0,0 0 2 15,0 0 1-15,0 0-1 0,0 0-2 16,0 0-5-16,0 0-2 0,0 0 0 0,0 0-1 0,0 10 0 15,-33-10-3-15,33 9 3 16,0 0-1-16,0 10 0 16,0-19 0-16,0 18 0 0,0-18 2 0,0 0 1 15,0 19 4-15,33-19 0 0,-33 0 1 0,0 0 0 16,0 19 7-16,0-19 0 0,0 0-5 0,33 0-1 16,-33 0-1-16,0 0 0 0,0 0 7 15,0 0-3-15,0 0 1 0,0 0-4 0,0 0-4 16,0 0 0-16,0 0-3 0,0 0 0 15,0 0 3-15,0 0-4 0,0 0-3 16,0 0-2 0,0 0-3-16,0 0-4 0,0 0-6 15,0 0-5-15,0 0-2 0,-33 0-3 0,33-19 5 16,0 19 1-16,0 0 1 0,0 0-4 0,0 0 0 16,0 0-2-16,0 0-1 0,0 0-1 0,0 0-5 15,0 0-29-15</inkml:trace>
  <inkml:trace contextRef="#ctx0" brushRef="#br0" timeOffset="34020.87">29749 12427 6 0,'0'9'7'0,"0"-9"0"16,0 0-2-16,0 0-3 0,0 0-1 15,0 0 0-15,0 10-1 47,0-1 0 0,0-9-5-47,0 0-2 16,0 0-6-16</inkml:trace>
  <inkml:trace contextRef="#ctx0" brushRef="#br0" timeOffset="37483.81">1703 8558 14 0,'0'0'25'0,"0"0"0"0,0 0-5 16,33 0-2-16,-33 0 3 0,0 0 6 0,0 0-3 15,0 0-7-15,0 0-1 0,0 0-6 16,0 0 1-16,0 0-5 0,0 0-1 0,0 0-4 16,0 0 1-1,0 0-4-15,0 0 4 16,0 0-2 0,0 0 2-16,0 0-4 15,0 0-2-15,0 0-8 16,0 0-8-16,0 0-9 0,0 9-6 0,0-9-4 15,0 0 0-15</inkml:trace>
  <inkml:trace contextRef="#ctx0" brushRef="#br0" timeOffset="38899.33">24821 15422 22 0,'0'0'21'0,"0"0"-1"0,0 0-2 15,0 0-7-15,0 0-7 0,0 0 0 16,0 0-2-16,0 0 0 0,0 0 0 0,0 0-1 15,0 0-9 1,0 0-10-16,0 0-8 0,-16 10-27 16</inkml:trace>
  <inkml:trace contextRef="#ctx0" brushRef="#br0" timeOffset="39099.31">24805 15487 8 0,'0'0'7'16,"-17"-9"-3"-16,17 9-2 0,0 0-4 15,0 0-2-15,0 0-6 0,0 0 6 16</inkml:trace>
  <inkml:trace contextRef="#ctx0" brushRef="#br0" timeOffset="41649.36">23366 16315 5 0,'0'10'1'0,"0"-10"1"16,0 0-1 0,0 0 1-16,0 0 0 0,0 0 0 0,0 0 0 15,0 0 0-15,0-10 0 0,0 10 0 16,0 0 1-16,17 0 1 0,-17 0 1 0,0 0-1 16,0-9-2-16,0 9 1 0,0 9-3 46,16-9-2-14,-16 0-3-32,0 10-4 0,0-10-12 0</inkml:trace>
  <inkml:trace contextRef="#ctx0" brushRef="#br0" timeOffset="43181.03">3423 8195 22 0,'0'0'24'0,"0"0"-5"0,0 0-1 16,0 0-3-16,0 0-5 0,0 0-2 15,0 0-3-15,0 0-1 0,0 0 1 0,0 0 0 16,0 0-1-16,0 0-1 0,0 0 0 0,0 0-5 16,0 0 4-1,0 18-2 17,0-18-2-17,0 0 4-15,0 0-2 16,0 10 0-16,0-1 0 31,0-9-4 0,0 0 0-31,0 0-1 16,0 0 0-16,0 9 1 0,0-9 2 0,0 0-1 16,0 0 1-1,0 0-1-15,0 10 3 0,-33-10 0 16,33 0-3-16,0 0 0 15,0 0 1-15,0 0-1 0,0 0-1 0,0 0 1 16,0 0 1-16,0 0 0 16,0 0-2-16,0 0 2 0,0 0-1 0,0 0-2 15,0 0 1-15,0 0-2 0,0 0-2 0,0 0-1 16,0 0-2-16,0 0 0 0,0 0-10 16</inkml:trace>
  <inkml:trace contextRef="#ctx0" brushRef="#br0" timeOffset="47208.59">29369 14780 9 0,'0'0'15'0,"0"0"9"0,0 0-1 15,0 0-1-15,0 0-3 0,0 0-3 0,0 0 2 16,0 0-5-16,0 0 0 0,0 0-2 0,0 0-5 15,0 0 0-15,0 0-3 0,0 0-1 16,0 0 2-16,0 0 0 0,0 0-2 0,0 10 1 16,0-10 0-16,0 9 4 0,0 0 0 0,0-9-4 15,0 10 6-15,0-1-3 0,0 0 0 16,0 10 6-16,0 0 6 0,0-19 3 16,-17 9-9-16,17 0-5 0,0 0-3 0,0 1 11 15,0-1 16-15,0-9-9 0,0 9-8 0,0-9 6 16,0 0 29-16,0 10 16 0,0-10 0 15,0 0-16-15,17 0-25 0,-17 0-11 0,16-10-4 16,-16 10-7-16,33-9-2 0,-33 0 3 0,17-1 0 16,-1 1 0-16,1 0-3 0,-17 0-4 15,17 9 4-15,-1-19-2 0,17 0 2 16,-16 1 0-16,-1-1-6 0,1 0-37 0,-1-8-30 16,17-1-9-16,-16-10-6 0,-1 11 0 0,1-1 5 15,16-10 5-15,-16 1 6 0</inkml:trace>
  <inkml:trace contextRef="#ctx0" brushRef="#br0" timeOffset="49556.63">21249 15236 5 0,'0'0'3'0,"0"0"4"15,0 0 5-15,0 0 0 0,0 0-3 0,0 10-2 16,0-10-3-16,0 0-1 0,0 0 2 16,0 0-1-16,0 0 1 0,0 9 2 0,0-9 0 15,-16 0-1-15,16 0-1 0,0 9 2 0,0-9-2 16,0 0 0-16,0 0 1 0,0 0 2 0,0 0 1 16,0 0 1-16,0 0 1 0,0 0 1 15,0 0-3-15,0 0-2 0,0 0-2 0,0 0 0 16,0 0-3-16,0 0 1 0,0 0-1 15,0 9-1 17,0-9-5-17,0 0-9-15,0 0-7 0,0 0-6 0,0 0-2 16,0 0 2-16,0 0-1 0,0 0 1 16</inkml:trace>
  <inkml:trace contextRef="#ctx0" brushRef="#br0" timeOffset="50839.95">4746 8316 16 0,'0'0'17'0,"0"0"-1"0,0 0-2 0,0 0-3 16,0 0-5-16,0 0-1 0,0 0-3 15,0 18-2 17,0-18-7-32,0 0-9 15,0 0-6-15</inkml:trace>
  <inkml:trace contextRef="#ctx0" brushRef="#br0" timeOffset="51705.91">8401 8437 27 0,'0'-19'25'0,"0"19"0"0,0 0-2 16,0 0 0-16,0 0 5 0,0 0 4 0,-34-19 6 16,34 19 0-16,0 0 3 0,0 0-6 0,0 0-4 15,0 0 1-15,0 0-7 0,0 0-9 16,0 0-9-16,34 0-1 0,-34 0-4 0,0 0 0 15,33-18 1-15,-33 18-2 0,0 0 0 0,33 0-1 16,-17 0 4-16,1 0-4 0,-1-9 0 16,17 9 1-16,-33 0 1 0,0 0-5 0,33 0 3 15,-33 0 1-15,0 0-4 16,0 0-4-16,0 0-20 16,0 0-25-16,0 0-21 0,0 0-11 0,0 0 3 15,0 0-56-15</inkml:trace>
  <inkml:trace contextRef="#ctx0" brushRef="#br0" timeOffset="51939.7">8334 8502 36 0,'0'0'23'0,"0"0"1"0,0 0 1 0,0 18 2 0,0-18-1 15,0 0-4-15,0 0-5 0,0 0-6 16,33 0-4-16,-33 0-3 0,34 0 0 16,-34-18-1-16,33 18 0 0,-33 0-3 0,33-9 0 15,-33 9 0-15,16-10 0 0,1 10 0 0,-1 0-15 16,17-9-22-16,-33 9-16 0,33-9-6 0</inkml:trace>
  <inkml:trace contextRef="#ctx0" brushRef="#br0" timeOffset="52720.88">8698 7888 18 0,'0'0'20'0,"0"9"-3"0,0-9 0 16,-16 0 0-16,16 0 5 0,0 0 6 0,0 0 7 16,0 0 2-16,0 0-4 0,0-9-10 15,0 9-3-15,0 0 0 0,0-9 9 0,0 9 1 16,0-10 2-16,0 1-7 0,0 9-6 16,16-9-10-16,-16 9-2 0,0-19-1 0,0 0-1 15,17 19-3-15,-17-18 2 0,16 18 4 0,17-28-5 16,-33 19 2-16,0-10-3 0,33 10 0 0,0-10-4 15,-33 19 4-15,34-18-4 0,-18-1 3 16,17 0-1-16,-16 10 0 0,32 0 0 0,-16-1 0 16,-33 1 0-16,33 9 1 0,1-9-1 15,-18 9-3-15,1 0 3 0,-1 0 2 0,1 0-4 16,-1 0 2-16,-16 0-2 0,33 0-5 16,-33 0-38-16,0 0-15 0,0 0-3 0,0 0-3 15,0 0 4-15,0 0 3 0,0 0 1 16</inkml:trace>
  <inkml:trace contextRef="#ctx0" brushRef="#br0" timeOffset="52988.81">9045 7469 8 0,'0'0'18'0,"0"0"2"0,0 0-3 0,0 0-4 16,34 0-2-16,-34 0-1 0,0 0 0 0,16 0-2 15,1 19-2-15,-1-19 1 0,1 0-3 16,-1 9 0-16,17 1-3 0,-33-1 1 0,33 0-1 16,-33 0-1-16,0 10 0 0,0 0 0 15,0-1 0-15,0 1 0 0,0 9 0 0,0 9 0 16,-33-18 0-16,33 18 0 0,-49-19 0 0,16 29-9 15,0-10-20-15,-1-9-10 0</inkml:trace>
  <inkml:trace contextRef="#ctx0" brushRef="#br0" timeOffset="53953.48">8549 8362 8 0,'0'0'9'0,"0"0"4"0,0 0-2 16,0 0-4-16,0 0-2 0,0 0-3 0,0 0-1 15,0 0 1-15,0 0-4 94,0 0-1-94,0 0 0 0,-33 0 3 63,33 10 0-48,0-10-3 95,0 0-4-110,0 0-3 0,0 0-13 0</inkml:trace>
  <inkml:trace contextRef="#ctx0" brushRef="#br0" timeOffset="55335.08">8434 8344 2 0,'0'0'1'0,"0"0"0"15,0 0 0-15,0 0 0 16,0 0 0-1,-33 0-1 17,33 9 0 15,0-9-1-47,0 0-2 15</inkml:trace>
  <inkml:trace contextRef="#ctx0" brushRef="#br0" timeOffset="57483.21">17628 15143 16 0,'-17'-9'20'0,"17"9"1"15,0 0-2-15,0 0-4 0,0 0-4 0,0-9 1 16,0 9 1-16,0 0 0 0,0-10 6 0,0 10 1 16,0 0-2-16,-16 0-3 0,16 0-2 0,0 0-6 15,0 0-3-15,0 0-2 0,0 0 1 16,0 0-2-16,0 0-4 0,0 10 3 0,16-10 0 16,-16 9 2-16,0 0-2 15,0-9 4-15,0 10 3 0,0-10 4 16,0 0 3-16,17 9-3 0,-17-9-2 0,0 0 0 15,0 0 4-15,0 0 2 0,0 9 2 0,0-9-1 16,16 0-1-16,-16 0-5 0,17-9-7 16,-17 9 3-16,0-9-4 0,33 9 0 15,-33-10-2-15,0 1 2 0,0 0-2 0,33-1-2 16,-33 10 2-16,0-18 2 0,0 8-2 0,0 1-3 16,0-9-18-16,33 8-16 0,-33 1-5 15,0-10-6-15,0 10-4 0,0 0 2 0,0-1 5 16,0 10 3-16,17 0-24 0</inkml:trace>
  <inkml:trace contextRef="#ctx0" brushRef="#br0" timeOffset="58033.82">17909 15060 11 0,'0'0'13'16,"0"0"4"-16,0 0-5 0,0 0-2 15,0 0-2-15,0 0-2 0,-33 0-1 0,33 0-2 16,0 0 1-16,0 0 2 0,0 0 2 0,0 0-2 15,0 9 0-15,0-9-1 0,0 0 1 16,0 0 2-16,0 9-1 0,0-9-2 0,0 0 1 16,0 9-1-16,0-9 2 0,0 0-2 0,0 10 2 15,33-10 0-15,-33 0-2 0,0 0 5 0,0 18-1 16,0-18 5-16,0 0 2 0,0 0-1 0,0 0 4 16,0 0-4-16,0 0-2 0,33-18-6 15,-33 18-1-15,0 0-2 0,0-10-1 0,33 1-3 16,-33 0 2-16,0 0-2 0,17-1 1 0,-1 1-3 15,-16 0 4-15,17-1-2 0,-1-8 1 16,-16 8-1-16,17 10 0 0,-17-27-2 0,16 17-7 16,-16 1-19-16,0-10-15 0,17 10-9 0,-17 0-1 15,0 9 1-15</inkml:trace>
  <inkml:trace contextRef="#ctx0" brushRef="#br0" timeOffset="62412.46">19629 15032 5 0,'0'0'6'0,"0"0"10"16,-33 9-1-16,33-9-5 0,0 0-5 16,0 0 0-16,0 0-3 0,0 0 1 0,0 0-1 15,0 0 0-15,0 0-1 0,0 0 1 0,0 0 0 16,0 9-2-16,0-9 1 15,0 0 0 1,0 0-5 0,0 0-3-16,0 0-4 0,0 0-5 15,0-9-20-15</inkml:trace>
  <inkml:trace contextRef="#ctx0" brushRef="#br0" timeOffset="63079.07">19496 15283 6 0,'0'0'4'0,"0"0"5"0,0 0 4 16,0 0-4-16,0 0-4 0,0 0-1 0,0 0-3 16,0 0 1-16,0 9-2 0,0-9-2 31,0 0-2-31,0 0-1 0,0 0-2 16,0 0 0-16,0 0-1 0,0 0-7 0</inkml:trace>
  <inkml:trace contextRef="#ctx0" brushRef="#br0" timeOffset="65776.92">2166 9292 5 0,'0'0'5'16,"0"-9"3"-16,0 9 4 0,0 0 0 0,0 0-3 16,0 0 0-16,0 0-3 0,0 0 0 0,0 0-1 15,0 0 0-15,0 0 0 0,0 0-1 16,0 0 0-16,0 0-2 0,0 0-1 0,0 0 0 16,0 0 0-16,0 0 1 15,0 0-1 1,0 0 0-16,0 0 1 15,0 0-1-15,0 0 1 16,0 0-1 0,0 0 0 31,0 0-3-47,0 0 3 15,0 0 0 63,0 0-3-62,0 0 3 15,0 9-1-15,0-9 2-1,0 10-2-15,0-10-2 16,0 0-7-16,0 9-5 0,0-9-3 16,0 0-4-16,0 9-21 0</inkml:trace>
  <inkml:trace contextRef="#ctx0" brushRef="#br0" timeOffset="66659.17">2993 9125 7 0,'0'0'5'16,"0"19"5"-16,0-19 1 0,0 0-5 15,0 18-3-15,0-18 0 0,-33 10-1 0,16-1 1 16,17 9 0-16,0 1-1 0,-33 9-1 15,33-9 2-15,-33-1-1 0,33 10 0 0,-33 9 2 16,0 0-1-16,33-9 0 0,-33 10 0 16,-16 17 1-16,15-8-2 0,1 9-2 0,0 9 0 15,0 9 1-15,0 10-1 0,-16-19 2 0,-18 28-2 16,34-9 0-16,-33 0 0 0,17-1 0 16,-18 10 0-16,34-18 0 0,-33 18 0 15,17 0 0-15,-18-10 1 0,34 1-1 0,0 0 0 16,-16 9 0-16,-17-28 0 0,32 9-2 15,1-8 2-15,0-1 0 0,-16 9 0 0,16-27 0 16,33 8 0-16,-33-8 0 0,-1-1 0 0,1 1-4 16,33-19-3-16,-33 0-3 0,33-10-3 15,0 1-4-15</inkml:trace>
  <inkml:trace contextRef="#ctx0" brushRef="#br0" timeOffset="67225.81">2960 8883 25 0,'0'37'14'0,"0"-9"-6"16,-17 9-3-16,17 19-3 0,0-9 0 15,0 9 0-15,0-1-2 0,0 11 2 16,0-1-1-16,0 9 0 0,17-9-1 0,-17 19 0 16,0-10 0-16,33 10 1 0,-33 9-1 15,0-9 3-15,33 18-3 0,-33 0 2 0,0-18-2 16,0 18 0-16,0 1 1 0,0 8-1 0,0 1 3 15,0 0-1-15,0-1 3 0,0 1-1 16,-33-10-1-16,33 1-1 0,0-1 1 0,-33-9-3 16,33 0 0-16,-17 0 0 0,17-19 2 0,0 1-2 15,-33-1 2-15,33-18-2 0,0-10 0 16,0 10 0-16,0-19 0 0,33 10 0 0,-33-28 0 16,0 8 0-16,0-8 0 0,0 0 0 15,17-10-3-15,-17 0-1 0,0 10-1 0,0-38-7 16,33 19-2-16,-33-18-5 0,0 8-18 0</inkml:trace>
  <inkml:trace contextRef="#ctx0" brushRef="#br0" timeOffset="67690.86">3092 9004 20 0,'0'37'17'15,"0"-9"-8"-15,33 28-3 0,-33-19-2 16,33 10 0-16,-16 9-1 0,16-1-1 16,0 10-1-16,0-9 1 0,0 28 0 0,0-19-1 15,0 0 0-15,17 10 2 0,-17-1 0 0,33 0-1 16,-33 1-1-16,17 9 1 0,16-10 4 15,0 10-1-15,0-19-2 0,-16 9-1 0,16 1-2 16,-33-10 1-16,33 18-1 0,-16-27 0 16,16 28 0-16,-33-28 0 0,33 9 0 0,-49 0 0 15,49-9 0-15,-33 0 0 0,0 9 0 0,0-19-4 16,-16 10-7-16,16-19-6 0,0 10-3 0,0-10-25 16</inkml:trace>
  <inkml:trace contextRef="#ctx0" brushRef="#br0" timeOffset="69408.78">23680 10818 21 0,'0'9'17'0,"0"-9"-7"15,0 0-5-15,0 0-3 0,0 10 0 16,17-10-2-16,-17 9 0 16,0-9 1-16,0 0 2 0,0 9 0 15,0-9 2-15,0 0 2 0,0 9-1 16,0-9 2-16,0 0 2 0,0 10 6 0,0-10 5 15,0 0 2-15,0 0 1 0,0 9 3 0,-17-9-1 16,17 0-9-16,0 9-3 0,0-9 2 0,0 0-2 16,0 10 2-16,0-10-1 0,0 18 53 0,0-18-1 15,-33 0-31-15,33 0-15 0,0 0-14 16,0 0 5-16,0 0 35 0,0 0-3 0,0 0-19 16,0 0-12-16,0 0-3 0,0 19-9 15,0-19 2-15,0 0 8 0,0 0-8 0,0 0 2 16,0 0-9-16,0 0 5 0,0 0-3 15,0 0 5-15,0 0-26 16,0 0-20-16,0-19-17 0,0 19-17 16,0 0-10-16,0 0-4 0,0 0 7 0,0-18 9 15,33 8 11-15,-33 1-31 0</inkml:trace>
  <inkml:trace contextRef="#ctx0" brushRef="#br0" timeOffset="70524.88">24160 8316 33 0,'16'0'41'0,"-16"0"-20"16,0 0-9-16,0 0 6 0,0 0 15 0,0 0 8 16,0 0-12-16,0 0-15 0,0 0-6 15,0 0 8-15,0 0 8 0,0 0-2 0,0 0 1 16,0 0-1-16,0 0-2 0,0 0-8 0,0 0 2 15,0 0-2-15,0 0 8 0,0 0 2 16,0 0 1-16,0 0 3 0,0 0 4 0,0 0-6 16,0 0 4-16,0 0-5 0,0 0-1 0,0 0-3 15,0 0-10-15,0 0 3 0,0 0-6 16,0 0 3-16,0 0 0 0,0 0 1 0,0 0 0 16,0 0 2-16,0 0 1 0,0 0-6 15,0 0-1-15,0 0 5 0,0 0 3 0,0 0 6 16,0 0 0-16,0 0-13 0,0 0 1 0,0 0-4 15,0 0 1-15,0 0 0 0,0 0-7 16,0 0 6-16,0 0 0 16,0 0-6-16,0 0 3 15,0 0 1-15,0 0-1 16,0 0-3 15,0 0 4-31,0 0-5 0,0 0 5 0,0 0-2 16,0 0 2-16,0 0 0 15,0 0-4-15,0 0 4 0,0 0-4 16,0 0 5-16,0 0-2 16,0 0-3-1,0 0 7-15,0 0 1 16,0 0 2-16,0 0 6 0,0 0-3 16,0 0 2-16,0 0-1 0,0 0-3 0,0 0-5 15,0 0 1-15,0 0 3 0,0 0-4 0,0 0 1 16,0 0-4-16,0 0 1 0,0 0-1 0,0 0 4 15,0 0-7-15,0 0-2 16,0 0 6-16,0 0 2 0,0 0 0 16,0 0-6-16,0 0 3 0,0 0-3 15,0 0 6-15,0 0-2 16,0 0-5 0,0 0 5-16,0 0 1 15,0 0-10-15,0 0 9 16,0 0-4-16,0 0 4 0,0 0-5 15,0 0-35-15,0 0-25 0,0 0-14 16,0 0-6-16,0 0-8 0,0 0-3 0,0 0-7 16,0 0-3-16,0 0 4 0,0 0 10 0</inkml:trace>
  <inkml:trace contextRef="#ctx0" brushRef="#br0" timeOffset="72436.87">20704 9878 10 0,'0'0'20'0,"0"0"2"0,0 10 0 0,-33-10-3 16,33 0-7-16,0 0 0 0,0 0-2 16,0 0 4-16,0 0 1 0,0 0 2 0,0 0 4 15,0 0-3-15,0 0 2 0,0 0 2 0,33 9-2 16,-33-9 4-16,0 0-4 0,0 0-3 15,0 0-4-15,0 0-1 0,0 0-3 0,0 0 5 16,0 0 41-16,0 0-1 0,0 0-26 0,0 0-15 16,0 0-6-16,0 0 11 0,0 0 19 15,0 0-6-15,0 0-12 0,0 0-10 0,0 9-6 16,0-9 0-16,0 0-1 0,0 0 19 0,0 0 1 16,0 0-8-16,0 0-11 0,0 0 1 0,0 0 3 15,0 0 5-15,0 0 3 0,0 0-3 16,0 0-5-16,0 0-6 0,0 0 4 0,0 0-2 15,0 0-5 1,0 0 4-16,0 0-4 0,0 10 2 16,0-10 2-1,0 0 1 1,0 0-7-16,0 0 7 0,0 0-5 16,0 0 3-16,0 0 2 15,0 9-3-15,0-9-4 0,0 0 2 16,0 0 6-1,0 0-6 1,0 0 0 0,0 0-13-16,0 0-37 0,0 0-23 15,0 0-25-15,0 0-3 0,0 0 0 0,0-9 4 16,0 9 14-16,33-10 15 0</inkml:trace>
  <inkml:trace contextRef="#ctx0" brushRef="#br0" timeOffset="73336.95">20389 10241 2 0,'0'0'3'0,"0"0"-1"16,0 0-3-16,0 0 2 0,0 0 0 16,0 0 1-16,0 0 0 0,0 0-1 15,0 0 1-15,17 0 0 0,-17 0 0 16,0 0 3-16,0 0 3 0,-17 0 0 0,17 0-4 15,0 0 1-15,0 0-3 0,0 0-1 16,0 0 0-16,0 0-5 31,0 0 1-31,0 0-2 16,0 0-2-16,0-9 0 0,0 9 0 16,0 0 1-16,0 0-2 0,0 0 6 0,0 0 0 0</inkml:trace>
  <inkml:trace contextRef="#ctx0" brushRef="#br0" timeOffset="74152.23">14784 8000 55 0,'0'0'40'0,"0"0"-19"16,-33 0-13-16,33-10-3 0,0 10-2 16,0 0-1-16,0 0-1 0,0 0 0 15,0 0 2-15,0 0-2 16,0 0 0-16,0 0 1 0,0 0 0 15,0 0-2-15,0 0-3 0,0 0-6 16,0 0-3-16,0 0-7 0,0 10-1 16,33-10-3-16,-33 0 0 0</inkml:trace>
  <inkml:trace contextRef="#ctx0" brushRef="#br0" timeOffset="77416.53">19662 6400 9 0,'-33'0'19'16,"33"0"-4"-16,0 0-8 0,0 18-2 15,0-18 0-15,0 0 4 0,0 0-4 0,0 0 1 16,0 0-1-16,0 0 40 0,-33 10 5 0,33-10-22 16,0 0-14-16,0 0-6 0,0 0-6 15,0 0 4-15,0 0 5 0,0 0-5 0,0 0-4 16,0 0 1-16,0 0-1 0,0 0 0 16,0 0 0-1,0 0-4 1,0 0 0-16,0 0 3 15,0 9-1 1,0-9 2-16,0 0-5 0,0 0-5 16,0 0-16-16,0 9-5 0,0-9-6 0,0 0-2 15,0 0 0-15,33 9-2 0</inkml:trace>
  <inkml:trace contextRef="#ctx0" brushRef="#br0" timeOffset="78282.23">21497 7851 7 0,'0'0'5'16,"-16"0"7"-16,16 0 5 0,0 0-3 0,0 0-1 15,0 0-3-15,0 0-2 0,-17 0-2 16,17 0-2-16,0 0-3 0,0 0 1 0,0 0 13 15,0 0 31-15,0 0-2 0,0 0-21 0,17 0-13 16,-17 0-1-16,0 0 11 0,0 0 11 16,0 0-12-16,0 0-1 0,0 0 7 15,0 0-8-15,16 0-10 0,-16 0-4 0,0 0 11 16,33 9 30-16,-33-9-4 0,0 0-18 0,0 9-8 16,34-9-9-16,-34 10-1 0,16-10-4 0,1 0 0 15,-1 9 2-15,1-9 0 0,16 9-4 16,-17-9 2-16,1 19 0 0,-1-19 0 0,17 0 0 15,1 0 4-15,-34 0-4 0,16 18 0 16,1-18 0-16,-1 0-2 0,1 0-38 0,-1 0-32 16,1 0-21-16,-1 0-5 0,1 0 7 0</inkml:trace>
  <inkml:trace contextRef="#ctx0" brushRef="#br0" timeOffset="78782.02">21993 6502 26 0,'0'0'18'0,"0"0"-6"15,0 0-3-15,0 0-1 0,0 0 4 0,0 0 3 16,0 0 1-16,0 0-4 0,0 19 1 16,0-19 1-16,0 18 2 0,17-18 4 0,-17 9-4 15,17 1 1-15,-1 8 1 0,1-8-2 16,-1 8-5-16,17 1-4 0,-16-1-2 0,32 1 0 16,-16 9-2-16,-16-9-3 0,16 18 1 15,17-19-1-15,-17 1 2 0,16 9 1 0,-16 9-2 16,1-18-1-16,15 18 0 0,-16-28 0 0,0 19 0 15,0 0 0-15,0-9 0 0,0 18 2 16,-16-28-4-16,0 19-1 0,-1 0-2 0,1-9-20 16,-17-1-18-16,16 1-5 0,-16-10-1 15,0 0-1-15</inkml:trace>
  <inkml:trace contextRef="#ctx0" brushRef="#br0" timeOffset="79813.59">22093 9385 13 0,'0'0'23'0,"0"0"5"0,0 0 1 16,0 0-6-16,16 0-2 0,-16 0 0 0,0 0 3 15,17 0 1-15,-17 0-3 0,16 0-2 0,17 0-3 16,-33 0 2-16,0 0 2 0,33 0-2 16,-33 0 43-16,17 0-7 0,0 0-25 0,-1-18-15 15,17 18-9-15,-16 0 8 0,16-19 13 0,-17 10-3 16,17 0-9-16,0-1 3 0,1 1-1 15,-1-10-11-15,0 10-2 0,0-9 0 0,16 18 2 16,-16-19 6-16,0-9-2 0,1 9-5 0,15 1-5 16,-16-1 3-16,33 1-3 0,-49-1 0 15,33-9 2-15,-17 10-4 0,16-1 2 0,17 0-3 16,-49 1 4-16,33-1 1 0,-17-9-2 0,16 10 0 16,-16 8-2-16,0-8 5 0,0 8-8 15,17-8 7-15,-17 18 0 0,0-19-2 0,0 19 0 16,-16-18 0-16,16 8-2 0,0 1 4 0,-17 0 0 15,18 9-6-15,-18-10 6 0,1 10-5 16,-1-9 4-16,17 9-3 0,-33-9 6 0,17 9-6 16,-1-10 0-16,1 10 2 0,-1 0-15 15,-16 0-29-15,17 0-20 0,-17 0-11 0,0 0-10 16,0 0-6-16,0-18 4 0,0 18 11 16,0 0-39-16</inkml:trace>
  <inkml:trace contextRef="#ctx0" brushRef="#br0" timeOffset="80480.28">24011 8195 7 0,'0'0'0'15,"0"0"-1"32,-17 0 1-47,17 0-1 16,0 0-2-16</inkml:trace>
  <inkml:trace contextRef="#ctx0" brushRef="#br0" timeOffset="86940.81">25268 8334 45 0,'0'0'25'16,"0"0"-11"-16,0 0-8 0,0 0-1 16,0 0 7-16,0 0 1 0,0 0-5 0,0 0-2 15,0 0-4-15,0 0 2 0,0 0 0 16,0 0 3 0,0 0 10-16,0 0-6 0,0 0-5 0,0 0-3 15,0 0-2 1,0 0 1-16,0 0-1 0,0 0 1 15,0 0 0-15,0 0-1 16,16 0-1-16,-16 0 1 31,0 0 1-15,0 0-4 0,0 0 4-1,0 0-1 63,0 0 1-46,0 0-1-1,0 0-3-31,0 0 3 15,0 0 1 1,0 0-1 62,-16 0-1-47,16 0-2 1,0 0 0-32,0 0 4 0,0 0-7 15,0 0-8-15,0 0-4 16,0 0-7-16,0 0-3 0,0 0 1 16,0 0-7-16</inkml:trace>
  <inkml:trace contextRef="#ctx0" brushRef="#br0" timeOffset="88373.43">19844 7972 42 0,'0'0'35'0,"0"0"-18"15,0 0-9-15,0 0-4 0,0-19 1 0,0 19-2 16,0 0 0-16,0 0-1 0,0-19-2 16,0 19-2-1,0 0 0 1,0 0-7-16,0 0-6 0,0 0-3 0,0 0-2 15,0 0-1-15</inkml:trace>
  <inkml:trace contextRef="#ctx0" brushRef="#br0" timeOffset="89123.72">20174 9971 69 0,'0'0'29'0,"0"0"-16"0,0 0-7 16,0 0-4-16,0 0 0 0,0 0-1 15,-16 0-1-15,16 19 0 0,0-19 2 16,0 9-2-16,0 1 0 16,0-1 0-1,0 0 1-15,0 1-1 0,0-10 1 16,0 9 0-16,0-9 4 16,0 0 3-16,0 0 1 0,0 0-2 0,0 0-2 15,0 0-1-15,0 0 0 0,0 0-1 0,0 0 1 16,0 0 2-16,0 0 2 0,0 0-1 15,0 0-1-15,0 0 0 0,0 9-3 0,0-9 0 16,0 0-1-16,0 0 0 0,0 0 2 16,0 0 0-16,0 0 0 0,0 0 0 0,0 0 0 15,0 0 1-15,0 0-3 0,0 0 1 0,0 0-2 16,0 0 2-16,0 0-2 16,0 0 1-16,0 19-2 15,0-19 1-15,-17 0-1 16,17 0 0-16,0 0 2 15,0 18 1 1,-16-18-3-16,16 0-2 16,0 0 3-1,0 0 1 1,0 0-4-16,-17 0 2 16,17 0 2-16,0 19-14 15,-16-19-14 1,16 0-8-16,0 0-4 0,0 0-3 0,0 0 2 15,0 0-28-15</inkml:trace>
  <inkml:trace contextRef="#ctx0" brushRef="#br0" timeOffset="93053.81">21034 12195 45 0,'0'0'39'15,"0"0"-10"-15,0 0-13 0,0 0-1 0,0 0 0 16,0 9 4-16,0-9-3 0,0 0-3 16,0 9 3-16,17-9 7 0,-17 19 1 0,0-19-2 15,16 18-2-15,-16-18-2 0,0 0-2 16,34 10 3-16,-34-1 5 0,0-9 2 0,0 9 2 16,33 1-5-16,-33-1 5 0,0-9 2 0,0 9 4 15,0 1-1-15,0-10 1 0,0 9 5 0,0-9-4 16,33 9 0-16,-33-9 4 0,0 0 2 15,0 19 12-15,0-19-2 0,0 0 4 0,0 0 20 16,0 0 24-16,0 0 12 0,0 0 2 0,0-19-2 16,16 19-14-16,1-9-21 0,-1-10-1 15,1 10-33-15,-1 0-10 0,1-10-12 0,32 0-7 16,-49 1-9-16,34-1-1 0,-1 1-3 16,16-10-4-16,-16 9 4 0,0 0 11 0,0 1-14 15,17-10 5-15,-33 9-1 0,16 1-1 0,0-1-6 16,-17 10 6-16,1 0 4 0,-1 9-1 0,-16-19 2 15,33 19-5-15,-33 0-7 0,0-19 0 0,0 19 3 16,0 0-1-16,0 0-8 0,0 0-14 16,0 0-54-16,0 19-62 0,0-19-44 0,0 0-16 15,0 0 6-15,0 19 5 0,0-19 2 16,0 9 16-16,0 0 27 0,0 0 30 0</inkml:trace>
  <inkml:trace contextRef="#ctx0" brushRef="#br0" timeOffset="94784.52">28377 10520 1 0,'0'0'1'0,"0"0"0"0,0 0 0 0,0 0 0 15,0-9-1-15,0 9 1 16,0 0 0-16,0 0-2 16,0 0 2-16,0 0-2 0,0 0 2 15,0 0-2-15,-17 0 1 16,17 0 1-16,0 0-2 16,0 0 2-1,0 0-2 1,0 0 2-16,0 0-2 15,0 0 2-15,0 0-2 16,-17 0 2-16,17 0-4 16,0 0 0-16</inkml:trace>
  <inkml:trace contextRef="#ctx0" brushRef="#br0" timeOffset="105358.47">23201 15236 7 0,'0'0'5'0,"0"0"6"0,0 0 3 0,0 0-4 15,0 0-1-15,0 0-2 0,0 0-3 16,0 0 2-16,0 0 0 0,0-18 0 0,0 18 2 16,0 0 0-16,0 0-1 0,0 0-1 0,0 0-2 15,0 0 0-15,0 0-1 0,0 0-1 16,0 0 0-16,0 0-1 0,0 0-6 31,0 0-5-15,0 0-6-16,0 18-3 0,0-18-3 0,0 0-2 15</inkml:trace>
  <inkml:trace contextRef="#ctx0" brushRef="#br0" timeOffset="105525.3">23316 15255 6 0,'0'0'9'0,"-16"0"0"16,16 0-2-16,0 0-3 0,0 0-2 16,0 0-6-16,0-9-5 0,0 9-12 15</inkml:trace>
  <inkml:trace contextRef="#ctx0" brushRef="#br0" timeOffset="113135.36">24755 8130 37 0,'0'9'42'0,"0"-9"-7"16,-33 0-9-16,33 0-8 0,0 0 1 0,0 0 0 16,0 0-1-16,0 0-5 0,0 0-6 0,0 0-2 15,0 0-1-15,0 0-3 16,0 0 1-16,0 19-2 16,0-19-4-1,0 0 0 1,0 0-9-16,0 0-8 0,0 0-4 0,0 0-3 15,0 0 0-15,0 0 2 0,0 0 3 16,0 0-1-16,0 0-21 0</inkml:trace>
  <inkml:trace contextRef="#ctx0" brushRef="#br0" timeOffset="120079.75">23465 7869 8 0,'0'0'5'0,"0"10"6"16,0-10 0-16,0 9-5 0,0-9-3 0,0 0-1 16,0 0-1-16,0 9-1 0,0-9 2 15,0 0 1-15,0 19 1 0,0-19 0 0,0 0 0 16,0 0 0-16,0 0-2 0,0 0 0 0,0 0 0 16,0 0 0-16,0 0 0 0,0 0 0 15,0 0 0-15,0 0 0 0,0 0 1 0,0 0-1 16,0 0 1-16,0 0-2 15,0 0 1 1,0 0 0 0,0 18-2-1,0-18-2 1,0 0-2-16,0 0-7 0,0 0-1 0,0 0-4 16,0 0-2-16,0 0-15 0</inkml:trace>
  <inkml:trace contextRef="#ctx0" brushRef="#br0" timeOffset="120529.72">24193 7832 35 0,'0'19'21'0,"-17"-19"-7"0,17 0-6 0,0 0-4 16,0 0-3-16,0 0 2 0,0 0-2 15,0 0 0-15,0 0 1 0,0 0 0 16,0 0-5 0,0 0-5-16,0 0-2 0,0 0-5 0,0 0-5 15</inkml:trace>
  <inkml:trace contextRef="#ctx0" brushRef="#br0" timeOffset="121261.63">21183 9869 38 0,'0'0'34'0,"0"0"-11"0,-16 0-9 15,16 0-9-15,0 0-3 0,0 0 1 16,0 0-3-16,0 0 1 0,0 0 1 16,0 0-4-16,0 0-4 31,0 0-2-31,0 0-1 0,0 0 1 0,0 0-2 15,0 0 2-15,0 0 0 0,0 0-1 0,0 0-1 16,0-18-1-16,0 18 0 0,0 0-8 0</inkml:trace>
  <inkml:trace contextRef="#ctx0" brushRef="#br0" timeOffset="121963.8">20538 7572 10 0,'0'0'8'0,"0"0"1"15,0 0 0-15,0 0-2 0,0 0 1 16,0 0-3-16,0 0 0 0,0 0-1 0,0 0 0 16,0 0 1-16,0 0 0 0,0 0-2 15,0 0-1-15,0 0-1 0,0 0 0 16,0 0-4 46,17 0 0-46,-17 0-2-16,0 0-1 0,0 0-1 0,0 0-1 16,0 0-2-16,0 0 0 0,0-19 0 15,0 19-11-15</inkml:trace>
  <inkml:trace contextRef="#ctx0" brushRef="#br0" timeOffset="123092.88">14618 8520 39 0,'0'0'18'0,"0"0"-7"0,0-18-7 0,0 9-2 15,0 9-1-15,0-10-1 0,0 10 1 16,0-9-1-16,0 9-7 31,0 0-4-31,0 0-5 0,0 0-20 16</inkml:trace>
  <inkml:trace contextRef="#ctx0" brushRef="#br0" timeOffset="123975.96">14502 10474 61 0,'-33'0'33'0,"33"0"-17"0,0 0-8 15,0 0-4-15,-16-19-2 0,16 19 0 0,0 0-1 16,0 0-1-1,0 0 1 79,0 0-3-78,0-18 4-16,0 18-4 125,0 0 2-125,0 0 1 0,0 0-3 47,0 0 4-47,0 0-1 15,0 0-3-15,0 0 2 16,0 0 1 0,0 0 0-16,0 18-1 15,0-18 0 32,0 19 0-31,0-19 0 15,0 9 0-31,0-9-3 16,0 0 1-16,0 9-5 0,0-9-2 15,0 0-3-15,0 10-4 0,0-10 0 16,0 0-3-16,0 9-20 0</inkml:trace>
  <inkml:trace contextRef="#ctx0" brushRef="#br0" timeOffset="124325.59">14817 10781 56 0,'0'0'18'0,"0"0"-15"0,0 0-15 16,0 0-7-16,0 0-20 0</inkml:trace>
  <inkml:trace contextRef="#ctx0" brushRef="#br0" timeOffset="126839.23">1339 10092 9 0,'0'0'11'0,"-33"0"2"0,33 0 0 15,0-18-1-15,0 18-5 0,-33 0-1 0,33 0-1 16,0-19 1-16,-16 19 3 0,16-9 1 16,0 9 3-16,0-9 2 0,0 9 2 15,0 0-1-15,0-10 0 0,0 10 1 0,0 0-3 16,0-9-2-16,0 9-4 0,0 0-3 15,0 0 0-15,0 0-2 0,0 0 0 0,0 0 2 16,0 0-4-16,0 0 2 0,0 0-1 16,0 0 0-16,16 0 0 0,-16 0 3 0,0 9 0 15,33-9 5-15,-33 0 13 0,0 0 11 0,33 10 2 16,1-10-3-16,-34 0-1 0,33 0-1 16,0 9-8-16,0-9-3 0,16 0 8 15,-16 0 2-15,34 0 2 0,-34 0-3 16,16 0-9-16,17 0-4 0,-33 0-3 0,34 0-6 0,-18 0-1 15,17 0-3-15,1 0-1 0,-1 0 6 16,-17 0-1-16,17 0 0 0,-33 0 6 16,50 9 5-16,-50-9 12 0,33 0 1 0,1 0-10 15,15 0-5-15,-49 19-4 0,33-19 0 0,17 0-8 16,-17 0-1-16,0 0 2 0,-16 0 2 16,16 0-5-16,0 0 3 0,0 0-3 0,-16 0 3 15,16 0 1-15,0 0-3 0,-16 0 6 16,16 0-7-16,0 0 3 0,-33 0 0 0,17 0 0 15,16 0-5-15,-33 0 2 0,33 0 0 0,-33 0 5 16,17 0-5-16,-17 0 6 0,0 0-5 0,33 0-3 16,-33 0 2-16,-16 0 3 0,16 0 17 15,0 0 5-15,0 0-11 0,0 0 1 0,0 0-14 16,0 0 6-16,17 0-7 0,-50 0-5 16,33 0 3-16,0 0 3 0,0 0-1 0,0 0 0 15,-33 0 0-15,33 0-5 0,-16 0 3 0,16 0 4 16,0 0 1-16,0 0-3 0,0 0 1 0,-33 0 4 15,33 0-7-15,0 0 4 0,17 0 1 16,-50 0-2-16,33 0 3 0,0 0 6 0,0 0-2 16,0 0 0-16,-16 0-5 0,16-19 0 15,0 19-5-15,0 0 0 0,0 0 0 0,0-9 2 16,0 9-1-16,-33 0-1 0,33 0 0 0,17-9 3 16,-50 9 3-16,33 0 0 0,0 0-5 15,0 0-1-15,-33 0 4 0,33 0 0 0,-16 0 2 16,-1 0-2-16,1 0-1 0,16 0-8 0,-33 0 5 15,33 0 3-15,-33 0 1 0,33 0 1 0,-33 0 1 16,33 0-4-16,0 0 2 0,-33 0 0 16,17 0-2-16,-1 0-2 0,1 0 2 15,16 0 2-15,-33 0 1 0,33 0-2 16,-33 0 0-16,33 0-5 0,-33 0 2 0,33 0 3 16,-33 0 2-16,0 0-3 0,33 0 1 0,-33 0-1 15,0 0 3-15,0 9-5 0,17-9 0 0,16 0 4 16,-33 0-2-16,0 0 12 15,0 0 2-15,0 0 3 0,0 0 4 0,0 0-2 16,0 0 4-16,0 0-2 0,0 0 3 16,0 0-6-16,0 0 6 0,0 0 4 0,0 0-11 15,0 0-6-15,0 0-4 0,0 0-2 0,0 9-4 16,33-9 4-16,-33 0-1 0,0 0 7 16,0 19-10-16,0-19 8 0,0 0-4 0,0 0 4 15,0 0-6-15,33 0 6 0,-33 0 6 16,0 0 2-16,0 18 8 0,0-18 3 0,0 0-3 15,0 0 7-15,0 0 8 0,33 19-14 16,-33-19-3-16,0 0-5 0,0 0-18 0,0 0 6 16,33 0-1-16,-33 0-5 0,0 0 3 0,0 0 3 15,0 0 0-15,33 0-10 0,-33 0 8 16,17 0-10-16,-17 0-7 0,33 0 0 16,-33 0-59-16,0 0-71 0,0 0-49 0,0 0-45 15,0 0-35-15,0 0-19 0,0 0 10 0,0 0-157 16</inkml:trace>
  <inkml:trace contextRef="#ctx0" brushRef="#br0" timeOffset="127604.89">7656 9953 15 0,'-16'0'17'0,"16"0"0"15,-17 0-4-15,17 0-2 0,-16 0-2 0,16 0 1 16,0 0 2-16,0 0 2 0,0 0 1 16,0 0 5-16,-33 0 0 0,33 0 3 0,0 0 0 15,0 0 1-15,0 0 5 0,0 0 2 0,0 0-2 16,0 0 4-16,33 0 20 0,-33 0 10 0,0 0-2 16,16 0 0-16,1 0-11 0,-1 0-4 15,17 0-5-15,1 0-5 0,32 0-4 0,-33 0-3 16,0-19-3-16,16 19-7 0,18-9-5 15,-34 9-8-15,16 0 1 0,17-9-4 0,-33 9 5 16,1-10-8-16,32 10-2 0,-50-9 3 0,17 9-1 16,0 0 2-16,0 0-2 0,-33 0 3 15,34 0-8-15,-34-9 5 0,0 9-2 0,0 0 3 16,0 0 0-16,33 0-5 0,-33 0-6 16,0 0-8-16,0 0-17 0,-33 0-16 15,33 0-8-15,0 0-12 0,0 9-13 0,0-9-9 16,0 0-5-16,-34 0-2 0,34 9 9 15,-33-9 10-15</inkml:trace>
  <inkml:trace contextRef="#ctx0" brushRef="#br0" timeOffset="128638.33">1439 10837 11 0,'0'0'15'0,"0"0"1"0,0 0 0 0,0 0-2 15,0-10-2-15,0 10 1 0,0 0 0 0,0 0-2 16,0 0-3-16,33 0-2 0,-33 0 3 16,0 0 1-16,0 0 1 0,0 0-4 0,0 0-1 15,0 0-1-15,0 0 0 0,0 0-1 16,0 0 1-16,0 0-1 0,0 0 3 16,0 0-3-16,0 0 3 0,0 0-3 0,0 0-1 15,0 0-2-15,0 0 1 0,0 0-1 16,0 0-4-16,0 0-6 0,0 0-7 15,0 0-11-15,0 0-4 0,-33 10-4 16,33-10 2-16,0 0 2 0</inkml:trace>
  <inkml:trace contextRef="#ctx0" brushRef="#br0" timeOffset="129404.5">1439 10799 5 0,'0'0'10'0,"-33"0"7"0,33 0-2 16,0 0-5-16,0 0-3 0,0 0-2 0,0 0-3 16,0 0-1-16,0 0 0 15,0 0-1-15,0 0 1 16,0 19-1-1,0-19-2-15,0 0 2 16,0 9 0 31,0-9 0-16,0-9 0 16,0 9 1 16,0 0 2-48,0 0 6-15,0 9-1 0,0-9 0 0,0 0 0 16,0 0 1-16,0 0 0 0,0 0 1 15,0 0 2-15,0 0 0 0,0 0 0 16,0 0 1-16,0 0-2 0,0 0 0 0,0 0 3 16,0 0 1-16,0 0 1 0,0-9-3 15,0 9-2-15,0 0-3 0,0 0-4 0,0 0 2 16,0 0 1-16,0 0 1 0,0 0 4 16,0 0 5-16,0 0 4 0,33 0 4 0,-33 9 8 15,0-9 11-15,33 0 3 0,-17 0 4 16,17 0-9-16,0 0 5 0,0 0-12 0,1 0-9 15,-1 0-9-15,0 0-4 0,-17 0-6 16,17 0 1-16,0-9-6 0,0 9 5 0,1 0-7 16,-34 0 3-16,33 0-3 0,0 0 1 15,-17 0 1-15,-16 0-2 0,0 0-2 0,33 0 4 16,-33 0 2-16,0-19-8 0,33 19 7 16,-33 0-2-16,0 0 4 15,0 0-9-15,0 0 5 16,0 0-7-16,0 0-3 15,0 0-13-15,0 0-16 0,0 0-20 0,0 0-19 16,0 0-9-16,0 0-2 0,0 0 12 16,0 0 7-16,0 0 5 0,0 0 6 15,0 0 5-15</inkml:trace>
  <inkml:trace contextRef="#ctx0" brushRef="#br0" timeOffset="130237.29">2993 10753 8 0,'0'0'14'0,"0"0"2"15,0 0-3-15,0 0-2 0,0 0-2 16,0 0-1-16,0 0 0 0,-33 0 1 0,33 0 6 16,0 0 5-16,0 0 5 0,0 0 2 0,0 0-3 15,0 0-2-15,0 0-7 0,0 9-4 16,0-9-3-16,33 0 4 0,-33 0 17 0,33 0 12 15,-33 0 2-15,33 0 3 0,0 0 1 16,0 0 1-16,17 0-1 0,16 0-2 0,-33 0-7 16,33 0-7-16,-33 0-7 0,17 0 42 0,16-9-3 15,0 9-22-15,-33 0-16 0,17 0-8 0,16-9-7 16,-33 9-4-16,33-10-6 0,-16 10 0 16,-17 0 5-16,0-9-8 0,0 9 4 0,-33 0-3 15,33 0 3-15,0 0 1 0,-33 0 2 16,17 0-9-16,-17 0 7 0,0 0-1 15,0 0-5 1,0 0 5-16,0 0-6 0,0 0 0 16,0 0-14-16,-17 9-16 0,17-9-13 0,0 0-3 15,0 0-7-15,0 0-3 0,-33 10 2 16,33-10 5-16,0 0 1 0,0 0 2 0,0 0 5 16,0 0 3-16,0 0 1 0,0 0 2 15,0 0 5-15,0 0 2 0,0 0 0 0,0 0 3 16,0 0 3-16,0 0 1 0,0 9 1 0,0-9 1 15,0 0-15-15</inkml:trace>
  <inkml:trace contextRef="#ctx0" brushRef="#br0" timeOffset="131487.79">20274 10409 19 0,'0'9'27'0,"0"-9"-6"0,0 0-6 0,0 19 0 0,0-19 8 15,0 0 7-15,0 0 13 0,0 0 3 16,0 0 2-16,0 0 3 0,0 0 2 0,0 0-3 16,0 0-6-16,0 0 6 0,0 0 2 0,0 0 2 15,0 0-1-15,0 18-2 0,0-18 0 16,0 0 5-16,0 0 3 0,0 0 1 0,0 0-12 16,0 19 4-16,0-19-7 0,0 0-14 15,0 0 5-15,0 9-6 0,0-9 9 0,0 9 7 16,0-9-8-16,0 0-6 0,0 10 4 0,0-10-5 15,0 0 8-15,0 0 1 0,33 0 2 0,-33 0-11 16,0 0-13-16,0 0-5 0,16-10-11 16,1 1 1-16,-1 0 4 0,1 9-4 0,-1-19-8 15,1 1 5-15,0-1 4 0,-1 0-4 0,34 1 2 16,-50-10-4-16,33 9 7 0,-33-18-10 16,16 9-25-16,1-9-45 0,-1 0-45 0,17-10-45 15,-16 10-13-15,16-19 8 0,-16 10-7 16,16-10 13-16,0 0 71 0,-17 10-34 0,17-10-17 15</inkml:trace>
  <inkml:trace contextRef="#ctx0" brushRef="#br0" timeOffset="132018.97">20637 8465 14 0,'-16'-10'27'0,"-1"10"-11"15,17-9-4-15,-16 0-3 0,-1 9 2 0,17 0 2 16,-16-19 3-16,16 19 5 0,-17 0-1 0,17-19-3 16,0 19 1-16,-16-18 2 0,16 18-4 15,0-9 2-15,0 9 4 0,0 0-5 0,0-10-5 16,0 10-5-16,0 0-5 0,0 0 0 16,0 10-1-16,0-10 0 0,0 9-1 15,0 9 1-15,0-18-1 0,0 19 0 16,0-19 0-16,0 19 0 0,0-19 5 0,0 18 7 15,0-8-2-15,0-1 1 0,0 0-6 0,0 1 5 16,16-1 14-16,-16-9-1 0,0 18 0 16,17-18 2-16,-17 0 5 0,16 0 6 0,-16 0-6 15,17 0-7-15,-17 0-14 0,16 0-2 16,1-18-1-16,-1 9-1 0,1-1-5 0,0 1 0 16,16 0 4-16,-33-10-4 0,33 10 0 15,-33-10 1-15,0 0-1 0,16 1 4 0,1-1-4 16,-1 1 0-16,1 8-2 0,-1-8-2 15,1-1-25-15,-1-18-24 0,18 18-37 0,-1 1-5 16,-33 8 21-16,33-27 28 0,-17 19-5 0,17-1 4 16,0-9 0-16</inkml:trace>
  <inkml:trace contextRef="#ctx0" brushRef="#br0" timeOffset="132684.51">21001 6921 30 0,'0'0'16'15,"0"0"-6"-15,0 0-4 0,0 9 1 0,0-9-2 16,0 0-1-16,0 9 0 0,0 0 2 0,0-9 1 16,17 19 31-16,-17-19 11 0,0 0-18 15,0 0-15-15,0 0-5 0,0 0 21 0,16 0 31 16,-16 0 7-16,17 0-9 0,-1 0-32 0,-16-19-13 15,34 10-8-15,-1-9-5 0,-33 8-1 16,33 1 0-16,0-10 1 0,-17 1-3 0,17-1 2 16,0-9-2-16,0 10 0 0,1-1 0 15,-18 0-14-15,1-18-14 0,-1 9-25 0,1 0-25 16,-1 0-11-16,1 10 4 0,-17-19 13 0</inkml:trace>
  <inkml:trace contextRef="#ctx0" brushRef="#br0" timeOffset="133485.47">4779 11609 30 0,'-33'9'12'16,"0"0"-7"-16,0 10-5 0,16-19 0 0,1 18 0 16,-1-18 0-16,17 10 0 0,0-1 0 15,-33 10 0-15,33-10 0 0,0 0 0 0,0 1 0 16,0 8 0-16,0 1 0 0,0-19-4 15,0 18-6-15,0-18-18 0</inkml:trace>
  <inkml:trace contextRef="#ctx0" brushRef="#br0" timeOffset="134083.74">2166 11283 23 0,'0'19'16'0,"0"-19"-6"15,0 0-6-15,0 9-2 0,0 0-2 16,0 1 1-16,0-1-1 0,33 0 0 16,-33 0 1-16,33-9 2 0,-33 10 2 0,0-1 2 15,33-9-1-15,-33 9-4 0,34-9 1 0,-34 19 0 16,16-19 8-16,17 0 2 0,0 0-2 16,0 0-3-16,0 0-2 0,0 0-2 15,1 0-1-15,15 0 0 0,-16 0 0 0,0 0-1 16,0 0-2-16,34 0 0 0,-51 0 2 15,50 0-2-15,-33 0 0 0,0 0 1 0,0 19-1 16,-33-19 0-16,33 0-2 0,-16 9 2 0,16-9 0 16,0 9 2-16,-33-9-2 0,0 9 0 15,33 1 0-15,-33-1 0 0,33 0 0 16,-33 1 0-16,0-1-8 16,0 0-7-16,0 10-9 0,33-19-3 0,-33 0-5 15</inkml:trace>
  <inkml:trace contextRef="#ctx0" brushRef="#br0" timeOffset="134649.66">5457 11906 157 0,'0'0'43'0,"0"10"-21"0,0-1-8 16,0-9-3-16,0 9-3 0,0-9-1 0,0 0 1 15,33 9 0-15,-33-9 2 0,17 0-3 0,-1 0 9 16,34 0 22-16,-17-9 18 0,0 9 7 16,0 0-18-16,0-9-13 0,17 9-12 0,-17-9 6 15,33 9-1-15,0-10 1 0,-16 10-8 16,16 0 8-16,0 0 7 0,17 0-7 0,-17 0-10 15,0 0-9-15,-33 0-1 0,50 0-4 0,-50 0-2 16,33 0 2-16,-33 0-2 0,17 0 0 0,-17 0 0 16,0 0 0-16,0 0 3 0,-33 0-1 15,33 0-6-15,-33 0 8 0,0 0-2 0,16 10-6 16,-16-10-1-16,0 0-5 0,0 0-5 16,0 0-12-16,0 0-13 0,0 9-9 0,0-9-3 15,0 0 7-15,0 0 3 0,0 9 2 0,0-9 4 16,0 0-6-16,0 0 1 0,0 0 1 15,0 9 3-15,0-9 2 0,0 0-1 0,0 0 5 16,0 0 3-16,0 0 1 0,17 0 1 0,-17 0 3 16,0 0 2-16,0 0-10 0</inkml:trace>
  <inkml:trace contextRef="#ctx0" brushRef="#br0" timeOffset="135431.97">8004 10716 54 0,'0'0'45'0,"0"0"-21"15,0 0-9-15,0 0-8 0,0 0-3 0,0 0-2 16,0 0-1-16,-33 0 0 16,33 0 1-1,0 9-5 1,0-9-10-16,0 0-13 0,0 0-7 0,0 0-39 16</inkml:trace>
  <inkml:trace contextRef="#ctx0" brushRef="#br0" timeOffset="136250.06">17595 10753 8 0,'16'0'5'16,"-16"0"6"-16,0 0-1 0,0 0-3 0,0 9-3 15,0-9-2-15,17 0-2 31,-17 0-5-31,0 0-10 0</inkml:trace>
  <inkml:trace contextRef="#ctx0" brushRef="#br0" timeOffset="136716.26">19232 10316 13 0,'0'0'21'16,"0"0"-6"-16,0 0-5 0,0 0-5 0,0 0-2 16,0 0-2-16,0 0 2 0,0 0 0 0,0 0 0 15,0 0-2-15,0 0 0 0,0 0 1 16,0 0-5 0,0 0-3-1,0 0-4-15,0 0-10 0,0 0-21 16</inkml:trace>
  <inkml:trace contextRef="#ctx0" brushRef="#br0" timeOffset="137130.79">14784 10595 6 0,'0'0'7'15,"0"0"-2"-15,0 0 0 0,0 0-3 0,0 0-1 16,0 0 0-16,0 0 6 16,0 0 4-16,0 0-3 0,0 0-2 0,0 0 0 15,0 0-3-15,0 0-1 0,0 0 0 0,0 0-1 31,33 0-3-31,-33-19-6 16,0 19-5-16,0 0-6 0</inkml:trace>
  <inkml:trace contextRef="#ctx0" brushRef="#br0" timeOffset="143060.76">7937 9953 7 0,'0'0'18'0,"0"0"-1"0,0 0-6 0,0 0-5 16,0-19-2-16,0 19 3 0,0 0 2 15,0 0-1-15,0 0-1 0,0 0-1 16,0-9-1-16,0 9 1 0,0 0-2 0,0 0-2 15,0 0 1-15,0 0 0 0,0 0-3 0,0 0 3 16,0 0-2-16,34-9-1 0,-34 9 0 16,33 0 0-16,-33 0 0 15,33 0 0-15,-33-10-2 16,16 10-5-16,1 0-10 0,-1 0-5 0,17-9-5 16,-33 9-24-16</inkml:trace>
  <inkml:trace contextRef="#ctx0" brushRef="#br0" timeOffset="143974.79">8070 9878 12 0,'0'0'15'0,"-17"0"1"0,17 0-5 16,0 0-2-16,0 0 0 0,0 0-4 0,0 0-3 15,17 0-2-15,-17-9 2 0,16 9-2 16,17 0 0-16,-33 0 0 0,33-18 0 16,1 18 0-16,-34 0 0 0,33-19 0 0,0 19 0 15,-17 0 0-15,17-19 0 0,0 19 0 16,0-9 0-16,-33 9 0 0,34-9 0 0,-1 9 0 15,-33 0 0-15,33 0 0 0,-33 0 0 16,0 0 5-16,0 0 2 16,0 9 2-16,0-9-3 0,0 0 1 0,0 9-2 15,0-9 0-15,-33 19 1 0,33-19-1 0,-33 0 0 16,33 0 1-16,-34 19 2 0,34-19 0 16,-33 0-2-16,0 18 2 0,17-18-1 0,-1 0 0 15,17 0 3-15,-16 0 3 0,16 0 2 16,0 0 0-16,0 0 1 0,0 0-4 0,0 0 0 15,0 0-5-15,0 0-5 0,0 0-1 0,0 0-1 16,16-18 2-16,1 18-2 16,-1 0 0-16,17-19 2 0,-33 19-2 0,0 0 0 15,33 0-2-15,-33-19 2 0,34 19 0 16,-34 0 1-16,33 0-1 0,-33 0-2 16,0 0 4-1,0 0 3-15,0 0-2 0,-33 19-2 0,33-19 3 16,0 0-4-16,-34 19 4 0,34-19-3 15,-33 0-1-15,33 18 3 0,-33-18-3 0,17 0 0 16,-17 9 2-16,33-9-1 0,-33 10 1 16,33-1 0-16,-33-9-2 0,33 9 0 0,0-9 0 15,-34 0-3-15,34 10 5 0,0-10 1 16,0 0 1-16,0 0-2 0,0 0 0 16,0 0 0-16,0-10-2 0,34 10 0 0,-34 0 0 15,0-9 0-15,33 9 1 0,-33-9-1 16,33 9 0-16,-33 0 0 0,0-10 0 0,16 10 0 15,-16 0-2-15,17 0 2 0,-17 0 1 0,16 0-1 16,-16 0-2 0,-16 0 4-16,16 10-2 15,-17-10 0-15,1 9 1 16,16 0 1-16,-33 1-4 0,33-10 2 16,0 9 0-16,-33-9 0 0,33 0 2 0,0 9-2 15,-34-9-2-15,34 0 4 16,0 0 0-16,0 0 1 0,0 0-1 0,0 0 0 15,0 0 0-15,0-9-2 16,34 9 0-16,-34-9 0 0,33-1 4 16,-33 1-4-16,33 0 0 0,-33-1 0 0,16 10-3 15,1-9 4-15,-1 9-1 0,17-18 0 16,-33 18 1-16,33 0-1 0,-33 0-4 0,0 0-11 16,0 0-8-16,34-19-9 0,-34 19-2 0,0 0-4 15,0 0-3-15,0 0 2 0,0 0 3 16,0 0 3-16,0 0-21 0</inkml:trace>
  <inkml:trace contextRef="#ctx0" brushRef="#br0" timeOffset="144441.41">8301 9869 7 0,'0'0'10'0,"0"0"8"0,0 0-3 15,0-18-2-15,33 18-3 0,-33 0-1 0,0 0 3 16,33-19-3-16,-33 19 0 0,34 0-2 0,-34-19-1 16,33 10-2-16,-33 9-1 0,0-9 1 15,33 9-4-15,-33 0 2 0,0 0 0 0,0 9 5 16,0-9 2-16,0 0 3 15,0 9-1-15,0 10 2 0,-33-19-1 0,33 19 1 16,-33-19-1-16,33 18-3 0,-34-18-2 0,34 9-4 16,-33 1 1-16,33-1-1 0,-33 0 0 0,17 1-2 15,-1-1-1-15,1-9 4 0,16 9-2 16,0-9 7-16,0 0-1 0,0 0 7 16,0 0-1-16,0 0-4 0,0 0-2 0,0 0-1 15,0 0 1-15,0 0-6 0,16-9-2 16,1 0 2-16,-17 9-1 0,16-10 1 0,17 10 0 0,-33-9-2 15,33 9 0-15,-33-9 0 0,0 9-2 16,0 0 3 0,0 0-3-16,0 9 2 15,0-9-6-15,0 9-23 0,0 1-23 16,0-1-9-16,-33 0-2 0,33-9 3 0</inkml:trace>
  <inkml:trace contextRef="#ctx0" brushRef="#br0" timeOffset="147571.4">3241 10678 5 0,'0'0'3'0,"0"0"-2"0,0 0 2 0,0 0 0 15,0 0 0-15,0 0 1 0,0 0 0 0,0 0 0 16,0 0-1-16,0 0-1 0,0 0-1 16,0 0 0-16,0 0 0 0,0 19-1 31,0-19-5-15,0 0-7-16</inkml:trace>
  <inkml:trace contextRef="#ctx0" brushRef="#br0" timeOffset="148654">20704 6800 5 0,'0'0'2'0,"0"-10"2"0,0 10 1 15,0 0-2-15,0 0-2 0,0 0 0 16,0 10-1-16,-33-1 0 16,33-9-4-16,-17 9-12 0</inkml:trace>
  <inkml:trace contextRef="#ctx0" brushRef="#br0" timeOffset="149020.69">20059 7851 30 0,'0'0'20'16,"0"0"-8"-16,0 0-2 0,0 0 1 0,0 0 3 16,0-19 2-16,0 19-6 0,0 0-6 0,0 0 1 15,0 0-2-15,0 0 0 0,0 0 1 16,0 0-1-16,0-19-1 0,0 19-1 16,0 0 0-16,0 0-3 46,0 0 3-46,0 0 0 16,0 0-3-16,0 0-4 0,0 0-7 0,0 19-8 16,0-19-6-16,0 0-5 0</inkml:trace>
  <inkml:trace contextRef="#ctx0" brushRef="#br0" timeOffset="149686.46">20819 9209 122 0,'0'9'42'0,"-16"0"-20"0,16-9-10 16,0 19-6-16,0-19 7 0,0 0 11 15,0 0 1-15,0 0-2 0,0 0-7 0,0 0-3 16,0 0 8-16,0 0 7 0,0 0 11 16,0 0 11-16,0 0 6 0,0 0 3 0,0 0-17 15,0 0-7-15,0 0-11 0,0 0-3 0,0 0-1 16,0 0 1-16,0 0 4 0,0 0 2 16,0 0 1-16,0 0 5 0,0 0-1 0,0 0-5 15,0 0-7-15,0 0 3 0,0 0-9 16,16 0-2-16,-16 0 4 0,0 0 4 0,0 0 2 15,0 0 4-15,0 0-2 0,0 0 6 0,0 0 1 16,0 0-2-16,0 0-6 0,0 0 1 0,0 0-1 16,0 0-3-16,17 0 1 0,-17 0-10 15,0 0 5-15,0 0-3 0,0 0 1 0,0 0 17 16,0 0 0-16,0 0 1 0,0 0-4 16,0 0-10-16,0 0-5 0,0 0-7 0,0 0 1 15,0 0 2-15,0 0-15 16,0 0 12-16,0 0-8 0,0 0 5 15,0 0 3 1,0 0-8-16,0 0 0 0,0 0-4 16,0 0 0-16,0 0-14 0,0 0-36 15,0 0-58-15,0 0-47 0,0 0-36 0,0 0-16 16,0 0 8-16,0 0 18 0,0 0 33 16</inkml:trace>
  <inkml:trace contextRef="#ctx0" brushRef="#br0" timeOffset="154999.9">9508 5116 38 0,'-33'-9'26'0,"33"9"-3"15,0 0-3-15,0-19 1 0,0 19 3 0,0 0-2 16,0-19-3-16,0 19-3 0,33 0 0 16,-33 0-3-16,0-18 7 0,34 18 4 0,-18 0 6 15,17-19-1-15,0 19 3 0,0-9-6 16,0 9-6-16,0 0-5 0,-16 0-6 0,0 0-1 16,32 0-1-16,-16 0-3 0,-33 0-3 15,33 9 1-15,0 10 2 0,0-19-4 0,-33 18 2 16,33 1-2-16,-16 0 6 0,16-10 1 0,-33 19 2 15,33 18-1-15,-33-27 5 0,33 27 4 16,-33-8 10-16,0 18-8 0,0-10 3 0,0 10 1 16,0 9 14-16,0-9 15 0,0 9-17 0,-33-9-13 15,33 9-11-15,-33-9 1 0,33 9 3 16,-33 9 28-16,16-9 3 0,-16-9-10 0,33 9-16 16,-33 10-2-16,33-10-7 0,-33-10 0 15,33 11-7-15,0-1 6 0,-33 9-7 0,33-27 5 16,0 27-6-16,0-27 7 0,-33 27-2 0,33-9-1 15,0-9 2-15,0 9 4 0,0-9 7 0,0 9-8 16,0-9 0-16,33-10 2 0,-33 10 0 16,0-9-1-16,0 8-5 0,33-17-5 0,-33 8 7 15,33-27-4-15,-33 18-5 0,33-9 10 16,-33-10-4-16,17 20-4 0,-1-20 3 0,34-18-2 16,-50 19 1-16,33-19-1 0,-33 0 2 15,33 0 4-15,-33 0-4 0,0 0 9 0,33-19 2 16,-33 19 6-16,0-18 3 0,33 18 3 0,-33-19 1 15,0-9-4-15,0 19-2 0,0-10 12 0,17 10 9 16,-17-10 0-16,0 1 0 0,0-1 0 16,0 19 8-16,0-28 16 0,0 19-13 0,0-10-5 15,0 10-9-15,0 9 5 0,0-19-13 0,0 19-7 16,-17 0-5-16,17-18-13 0,0 18-4 16,0 0-1-16,-33 0 7 0,33 0-8 0,0 0-2 15,-33 0-4-15,33 0 9 0,0 0-11 0,-33 0 6 16,33 18-2-16,-33-18 6 0,33 19-4 0,0-10 0 15,-33 1 0-15,16 18 3 0,1-10-1 16,-1 19-7-16,17-18 10 0,-33 9-7 0,33 9 4 16,0 0-6-16,-33 0 8 0,33 10-9 0,-33-10 11 15,33-9-2-15,0 28-2 0,0-19 0 16,-33 0 4-16,33 10-2 0,0-10-4 0,-33 10 0 16,33 8 0-16,0-17 0 0,-16 8 0 15,16 10 0-15,-17 0 0 0,17 9 0 0,0-19 0 16,0 29 0-16,0-19 0 0,0 9 0 0,0 0 0 15,0 0 0-15,0 9 0 0,0-9 0 0,0 28 0 16,17-28 0-16,-17 19 0 0,16 9 0 0,-16-9 0 16,33-10 0-16,-33 10 0 0,33 18 0 15,-33-18 0-15,0 0 0 0,33 9 0 0,-33 9 0 16,0-18 0-16,33 18 0 0,-33-9 0 0,0 0 0 16,0 0 0-16,0 10 0 0,-33-20 0 15,33 10 0-15,0 10 0 0,-33-20 0 0,0-8 0 16,33 8 0-16,-49 1 0 0,15-19 0 0,1 10 0 15,0-19 0-15,0 9 0 0,0 0 0 16,0-9 0-16,-17-10 0 0,17 10 0 0,0-19 0 16,0 0 0-16,-16 10 0 0,16-29 0 0,-1 10 0 15,1-9 0-15,0 0 0 0,0-1 0 0,0 1 0 16,17-19 0-16,-17 0 0 0,0 0 0 0,33 0 0 16,-34-19 0-16,1 19 0 0,33-18 0 0,-33-1 0 15,0 0 0-15,17 1 0 0,-1-10-175 16,1 0-97-16,-1 9 9 0,17-18 15 0,-16 18 22 15,16-18 27-15,0 0 22 0,0 0 26 0,0 9 31 16,16-28 20-16</inkml:trace>
  <inkml:trace contextRef="#ctx0" brushRef="#br0" timeOffset="155630.81">10484 8334 54 0,'-33'0'48'0,"0"0"-19"0,0-18-3 16,16 18 8-16,-16 0 21 0,33 0 17 0,-33 0 11 15,33 0 2-15,0 0-2 0,0 0-9 0,0 0-22 16,0 0-7-16,0 0 17 0,0 0 12 16,0 0 6-16,33 0-8 0,0 0-25 15,-16 0-14-15,16 0-15 0,0 0-9 0,33-19-4 16,-33 19-5-16,17 0 5 0,16 0 0 0,-33 0-3 16,33 0-4-16,-49 0 0 0,16 0 0 0,-17 0 4 15,1 0-4-15,16 0-8 0,-33 0-35 16,33 0-38-16,-33 0-33 0,0 0-21 0,0 0-11 15,0 19 6-15,-33-19 9 0,33 0 18 16,-33 18 22-16</inkml:trace>
  <inkml:trace contextRef="#ctx0" brushRef="#br0" timeOffset="155847.97">10368 8502 61 0,'-33'18'41'0,"33"-18"-19"0,0 19 3 16,-33-19 17-16,33 0 8 0,0 19 6 0,0-19 12 15,33 0 18-15,-33 0 9 0,33 9-7 0,-33 0 5 16,33-9 6-16,17 10-1 0,-17-1 0 16,0-9-13-16,0 0-18 0,17 9-25 0,16-9-23 15,-33 0-5-15,33 0-8 0,-49 0-5 16,32 0 3-16,1 0-7 0,-17-9 3 0,-33 9 2 16,33 0-1-16,0-9-40 0,-33 9-73 0,0-10-55 15,17 1-19-15,-1 0 2 0,-16-10 18 16,17 19 30-16,-17-19 31 0,0-8-59 0</inkml:trace>
  <inkml:trace contextRef="#ctx0" brushRef="#br0" timeOffset="156113.17">10732 8000 126 0,'0'-10'90'0,"0"10"-39"16,0-9-14-16,0 9 12 0,0 0 15 15,33 0 14-15,-33 0-1 0,0 0 5 0,33 9 13 16,-16 1 10-16,16-1 14 0,0 19 22 0,0-10 5 16,0 1-25-16,0 9-31 0,-16 0 0 15,16 0 43-15,-17 9-15 0,1 9-23 0,16 10-31 16,-33-19-21-16,0 28-22 0,0-9-9 0,-33 9-12 16,0 1 0-16,0 8 0 0,16-18 0 0,-49 9 0 15,33 0-16-15,-50 9-88 0,50-18-100 16,-33 9-61-16,0-18-41 0,16 9-1 0,-16-10 29 15,33 10 42-15</inkml:trace>
</inkml:ink>
</file>

<file path=ppt/ink/ink1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50:56.226"/>
    </inkml:context>
    <inkml:brush xml:id="br0">
      <inkml:brushProperty name="width" value="0.05292" units="cm"/>
      <inkml:brushProperty name="height" value="0.05292" units="cm"/>
      <inkml:brushProperty name="color" value="#FF0000"/>
    </inkml:brush>
  </inkml:definitions>
  <inkml:trace contextRef="#ctx0" brushRef="#br0">11741 14976 179 0,'0'18'144'0,"0"-18"-28"0,0 0-31 15,-33 0-33-15,33 10-16 0,0-10 13 0,33 0 14 16,-33-10 22-16,0 10 37 0,0 0-2 0,33-18-28 16,-33-1-21-16,33 10-5 0,0-19-13 0,-16 9 0 15,16 1-16-15,33-10-7 0,-33 9-4 0,0-9-10 16,17 10-10-16,-17-1-2 0,33 1-4 15,-33-10 1-15,0 9-1 0,0 10 5 0,-16-10-7 16,16 10-5-16,-17-10 9 0,34 10-9 16,-50 0 4-16,0 9-1 0,33 0 0 0,-33-19-5 15,0 19-1-15,0 0-28 0,0-9-32 16,0 9-23-16,0 0-20 0,0 0-25 0,0 0-7 16,0 9 1-16,0-9 11 0,-33 0 133 0,33 19-183 15,0-19 44-15,0 0 31 0,-33 9-50 0</inkml:trace>
  <inkml:trace contextRef="#ctx0" brushRef="#br0" timeOffset="631.3">11906 14548 119 0,'0'9'150'0,"-16"1"-11"0,16-10-35 16,-17 0-47-16,17 9-28 0,0-9-14 0,0 9 7 16,-16-9 27-16,16 0 40 0,16 0 13 15,-16 0 11-15,0 0-11 0,17 0-8 0,-1 0-7 16,1 0-12-16,16 0-1 0,0 0-14 0,0 0-8 15,0 0-18-15,0 0-12 0,0 0 1 16,17 0-9-16,-50 9-5 0,33-9-7 0,0 10 2 16,-33-1 15-16,33 10 9 0,-33-19 5 0,0 18 4 15,0 10-12-15,0 0-5 0,0 0-14 0,-33 0-2 16,33 9-6-16,-33 0-6 0,0 1-1 16,0-1-24-16,0 9-22 0,0-9-35 0,16 1-30 15,-16-1-30-15,0 9-52 0,0-18-34 0,0 9-6 16,0-9 17-16,16 0 39 0</inkml:trace>
  <inkml:trace contextRef="#ctx0" brushRef="#br0" timeOffset="2569.25">10550 13711 64 0,'0'0'31'0,"0"0"-17"0,-33 0-6 0,33 0-5 16,0 0 5-16,0-10 10 0,0 10 7 0,0 0 1 15,0 0-1-15,0 0-6 0,-33 0 1 16,33 0 3-16,0 0 4 0,0 0-5 0,0 0-7 16,0 0-4-16,0 0-6 0,0 0-3 15,0 0 2-15,0-9 1 0,0 9 6 16,0 0 0-16,0 0 2 0,0 0 5 0,0 0-3 16,0 0-2-16,0 0-3 0,0 0 2 15,0 0-6-15,0 0-2 0,0 0 3 0,0 0-5 16,0 0 6-16,0 0-4 0,0 0 1 15,0 0-2-15,0 0-1 0,0 0 4 0,0 0-5 16,0 0-3 0,0 0 4-16,0 0-4 0,0 0 4 15,0 0 0-15,0 0-1 16,0 0 2-16,0 0-7 16,0 0 7-16,0 0 0 15,0 0-2-15,0 0 0 16,0 0-3-16,0 0 3 15,0 0 1-15,0 0-5 16,0 0 5 0,0 0 1-1,0 0-2-15,0 0-3 0,0 0 3 16,0 0 1-16,0 0-4 16,0 0 4-16,0 0-4 31,0 0 4-31,0 0-4 15,0 0 4 17,0 0 0-17,0 0 0 1,0 0-5-16,0 0 1 16,0 0 3-16,0 0 1 0,0 0-4 15,0 0 5-15,0 0-7 16,0 0 0-1,0 0 0-15,0 0 1 0,0 0-14 0,0 0-17 16,0 0-5-16,0 0-7 0,0 0-7 16,0 0-4-16,0 0-5 0,0 0 0 0,0 0 0 15</inkml:trace>
  <inkml:trace contextRef="#ctx0" brushRef="#br0" timeOffset="3213.32">10418 13627 38 0,'0'0'21'0,"-17"0"-11"15,17-9-5-15,0 9-3 0,0 0 0 16,-16-10 0-16,16 10 1 0,0 0-2 0,0 0 0 16,0 0-4-1,0 0-2-15,0 0-5 0,0-9-4 16,0 9-7-16</inkml:trace>
  <inkml:trace contextRef="#ctx0" brushRef="#br0" timeOffset="4661.35">10120 11060 2 0,'0'0'3'0,"0"0"-1"16,0 0 0-16,0 0 0 0,0 0 2 15,0 0 0-15,0 0 0 0,0 0 2 0,0 0 1 16,0 0-1-16,0 0-2 0,0 0 0 15,0 0 0-15,0 0-1 0,0 0-2 0,0 0 1 16,0 0-1-16,0 0 1 16,0 0 0-16,0 0 0 0,0 0 1 0,0 0-1 0,0 0-1 15,0 0 1-15,0 0 1 0,0 0-1 16,0 0 0-16,0 0 1 0,0 0 0 16,0 0-1-16,0 0 1 15,0 0 0-15,0 0-1 0,0 0-1 16,0-19 0-16,0 19 1 15,0 0-4-15,0 0 4 16,0 0-2 0,0-18 0-1,0 18 1 1,0 0 1 31,0 0-1-32,0 0 1-15,0 0-1 16,0 0 0-16,0 0 1 0,0 0 0 16,0 0-1-16,0 0 0 0,0 0 2 15,0 0-1-15,0 0 0 0,0 0 0 16,0 0 0 0,0 0 0-16,0 0-4 15,0 0 5 1,0 0-2-1,0 0-3-15,0 0 3 16,0 0 0-16,0 0 1 16,0 0-4 46,0 0-1-62,0 0-2 16,0 0-2-16,0 0-2 0,0 0 0 0,0 18-4 15,0-18-1-15,0 0-5 0,0 0-29 0</inkml:trace>
  <inkml:trace contextRef="#ctx0" brushRef="#br0" timeOffset="10390.31">16189 8418 18 0,'0'0'23'0,"0"0"-5"16,0 0-4-16,0 0-3 0,0 0-2 0,0 0 0 16,0 0-2-16,0 0 0 0,0 0-3 0,0 0-2 15,0 0 4-15,0 0 8 0,0 19 2 16,0-19-4-16,0 9-2 0,0 0 2 0,0 1 1 16,33-1-1-16,-33 0-3 0,0 1 0 15,0-1 7-15,0 9 8 0,0-18-3 0,0 19-2 16,0-19 3-16,0 0 13 0,0 0 6 0,33 19 6 15,-33-19 9-15,0 0 1 0,0 0-6 16,33 0-13-16,-33-19-14 0,0 19-11 0,17-19-7 16,16 19-1-16,-16-18-3 0,-1-1-2 15,17 1 1-15,0 8 1 0,-33-8-1 0,33 18-1 16,0-19 4-16,-33 0-10 0,17-8 4 0,-1 17 0 16,1-8-1-16,0 8-7 0,-1-8 1 15,1-1-7-15,-1 19-25 0,17-18-18 0,-33 18-21 16,0 0-20-16,33 0-3 0,-33 0 3 15,0 0 12-15</inkml:trace>
  <inkml:trace contextRef="#ctx0" brushRef="#br0" timeOffset="11305.9">16222 9795 52 0,'0'0'24'16,"0"0"-8"-16,0 0-3 0,0-10-1 0,0 10 3 15,0 0-2-15,0 0 0 0,0 0-3 0,0 0-2 16,0 0-3-16,0 0 4 0,0 0 6 16,0 10 5-16,0-10 1 0,0 9 2 0,0 0-2 15,0 10-1-15,0-19-1 0,0 19-1 16,0-19 6-16,33 18 12 0,-33-18 10 0,0 0 7 15,0 9 5-15,33-9 5 0,-33 10 11 0,0-10-7 16,17 0-11-16,-1-10-17 0,1 10-13 16,0-9-7-16,16 9-10 0,-17-18-1 0,17-1-3 15,0 0-5-15,0 10 0 0,-16-10 5 0,16 1-3 16,-16-1-2-16,16 1-2 0,-17-1 2 16,17 19 0-16,0-28 0 0,-33 10 0 0,33 8-2 15,-33 1-3-15,0 0 3 0,17-1-9 0,-17 10 2 16,16 0 2-16,-16-18-4 0,0 18-27 15,0 0-28-15,0 0-14 0,17 0-7 0,-17 0-14 16,0 18-8-16,0-18 2 0,17 0 7 0,-17 0 13 16</inkml:trace>
  <inkml:trace contextRef="#ctx0" brushRef="#br0" timeOffset="12804.41">16652 7795 6 0,'0'0'4'16,"0"0"2"-16,0 0 0 0,0 0-2 15,0 0-2-15,0 0 0 0,33 0-2 0,-33 0 0 16,33 0 0-16,-16-19 0 0,-1 19 0 0,34 0 1 15,-17-9-1-15,33 0 0 0,-33 9 0 16,17-10 0-16,16 10-2 0,0-9-1 0,-16 9-1 16,-1-9-2-16,34 9-7 0</inkml:trace>
  <inkml:trace contextRef="#ctx0" brushRef="#br0" timeOffset="14320.03">16603 9330 12 0,'0'0'12'0,"0"0"3"0,0 0-1 0,-17 0-1 16,17 0-2-16,0 0-2 0,0 0-3 0,0 0-3 16,17 0 0-16,-17 0 0 0,0-10 1 0,16 10 1 15,-16 0-2-15,33 0 1 0,-33-9 1 16,33 9 1-16,0-9 0 0,-16 9-2 0,33-10-2 15,-17 10 1-15,16-9-3 0,-16 9 0 16,0 0 0-16,17 0 0 0,-17-18 0 0,33 18-2 16,-33 0 2-16,-16 0 2 0,16-19-4 15,0 19 2-15,0 0 0 0,0 0 0 0,0-19 3 16,0 19-3-16,-33-9 0 0,17 9 0 0,-1-9 0 16,1 9 1-16,-1-10-1 0,1 10 0 0,-1-9 0 15,1 9 0-15,16 0-2 16,-33-9-4 15,0 9-2-31,0 0-2 0,0 0-2 0,0 0-2 16,0 0-3-16,-33 0-3 0,33 0-1 0</inkml:trace>
  <inkml:trace contextRef="#ctx0" brushRef="#br0" timeOffset="14735.87">16586 9320 6 0,'0'0'5'0,"17"0"1"16,-1-9 0-16,17 9 2 0,-33-9-2 16,33 9-3-16,0 0-1 0,0-10 0 0,1 10-2 15,-1-9 0-15,16 9 0 0,17 0 0 0,-33-18 0 16,17 18 1-16,16 0-1 0,-33-19 0 16,17 19 0-16,-1-19 0 0,1 19 0 0,-17-9-2 15,0 0 0-15,0-1 2 0,0 10-2 16,0-9 2-16,17 0 0 0,-50 9-2 0,33-9 2 15,0 9 0-15,-33-10 0 0,0 10 0 0,17 0 0 16,-1 0 2 0,-16 0 0-16,0 0-1 0,-16 0 1 15,16 0 0-15,-17 0-2 16,17 0 0-16,-33 0 0 0,33 0-2 0,-33 10-2 16,0-10-2-16,16 9-2 0,-16-9-1 0,17 9-6 15</inkml:trace>
  <inkml:trace contextRef="#ctx0" brushRef="#br0" timeOffset="16950.91">15147 14604 92 0,'0'9'82'0,"0"-9"-9"15,0 19-29-15,0-19-22 0,-33 0-2 16,33 0 17-16,0 0 24 0,0 0 24 0,-16 0 1 16,16 0-13-16,0 0-20 0,0 0 4 0,0 0 0 15,0 0 14-15,-17 0 3 0,17 0-14 16,0 0-15-16,0 0-28 0,0 0-2 0,0 0-11 15,0 0-1-15,0 0 0 16,0 0-1-16,0 0-1 16,0 0-5-16,0 0 6 0,0 0-7 15,0 0 8-15,0 0-5 16,17 0 2-16,-17 0 5 16,0 0-8-16,0 0-1 0,0 0 7 0,0 0-7 15,0 0 0 1,0 0-2-16,0 0-10 0,16 0-15 15,-16 0-12-15,0 0-7 0,0 0-16 16,0 0-4-16,0 0-5 0,0 0-7 0,0 0-10 16,0 0-9-16,0 0-3 0,0 0 3 0,0 0 7 15,33 0 10-15</inkml:trace>
  <inkml:trace contextRef="#ctx0" brushRef="#br0" timeOffset="17916.32">16371 12195 42 0,'0'0'26'15,"0"0"-4"-15,0 0-6 0,0 0-2 16,0 0-4-16,0 0 3 0,0 0 4 0,0 0-4 15,0 9-2-15,0-9 4 0,0 9 2 16,0 10 4-16,0-19 1 0,0 18-4 0,17-18-1 16,-17 10 1-16,0 8 5 0,0-8 4 0,16-1-6 15,-16 0 2-15,0 1 1 0,33-1 3 16,-33 0 7-16,0 10 11 0,0-19 7 0,0 0 12 16,33 0 2-16,-33 18 19 0,0-18 24 15,0 0 18-15,0 0 0 0,33-18-6 0,-33 18-17 16,0-19-15-16,17 10 1 0,-1 0-14 0,1-10-12 15,16 10-21-15,-16-10-15 0,-1 0 2 16,17 1 4-16,0-10-6 0,-33 0-11 0,33 0-2 16,-16 9-8-16,16-27-2 0,-16 18-3 15,-1 0 4-15,1 10-11 0,32-20 10 0,-49 10-5 16,0 1 3-16,33 17-2 0,-33-8-1 0,0-1 2 16,33 0 1-16,-33 10-9 0,0 0 0 15,0 9-8-15,0-9-8 0,0 9-17 0,0-10-31 16,0 10-47-16,0 0-25 0,0 0-15 15,0 0-23-15,0 10-20 0,0-10 0 0,0 9 12 16,0-9 17-16,0 9 17 0,0 0 29 0</inkml:trace>
  <inkml:trace contextRef="#ctx0" brushRef="#br0" timeOffset="19198.87">22175 10483 9 0,'0'0'22'0,"0"-9"6"0,0 9-1 15,0 0-4-15,0 0-2 0,0 0-4 0,0 0 2 16,0 0-1-16,0 0 0 0,0 0-3 15,0 0-1-15,0 0 1 0,0 0-1 0,0 0 1 16,0 0-5-16,33 0 2 0,-33 0-3 16,0 0 1-16,0 0-1 0,0 0-5 0,0 0 3 15,0 0 0-15,17 0-3 0,-17 9-2 0,0-9 1 16,17 0-3-16,-17 0 12 16,16 9 8-16,-16-9-9 0,0 0-7 0,0 0-2 15,17 10 1-15,-17-10-2 0,0 0 1 16,0 0 0-16,16 9-2 0,-16 0 3 15,17 1-2-15,-17-1-1 16,0-9-2-16,0 18 2 0,16-18 0 16,-16 19 3-16,0-19-3 0,17 19-3 0,-17-19 4 15,16 9-1-15,-16 0 0 0,0 1 0 16,33-1 2-16,-33-9-6 0,0 9 6 0,0 1-1 16,33-10 1-16,-33 9 17 15,0-9 13-15,0 0 1 0,17 0-9 0,-17 0-9 16,17 0-3-16,-1-9-3 0,1-1-3 0,-1 1 5 15,1 0 7-15,-1-1-8 0,1 1 1 16,-1 0-8-16,17-10 0 0,-33 0 3 16,33-8-6-16,-16 8 0 0,-1 0 2 0,1 1-2 0,16-1 0 15,-16-18 3-15,-1 9-1 0,1 0-5 16,32 0 3-16,-49 10 0 0,33-20 0 0,-33 11 2 16,17 8-2-16,-1 0 0 0,1-18 0 15,0 19 0-15,-1-1-4 0,1 0 2 16,-17 10 2-16,16 9-2 0,-16-19-2 0,17 19-1 15,-17 0-5-15,0 0-19 0,0 0-9 0,0 0-17 16,0 19 8-16,0-19 7 0,0 9-2 16,0 1-7-16,0-1-9 0,0 10 6 0,0-10 1 15,-17 19 0-15,17-28-35 0</inkml:trace>
  <inkml:trace contextRef="#ctx0" brushRef="#br0" timeOffset="20214.12">22655 11795 6 0,'0'0'16'16,"0"0"12"-16,0 0-6 0,0 0-2 0,0-10 1 15,0 10 0-15,0 0 6 0,0 0 6 16,0 0 3-16,0-18 1 0,0 18-3 0,0 0-5 16,0 0-7-16,0 0-9 0,0 0-5 15,0 0-2-15,0 0-4 0,0 0 0 0,0 0 2 16,0 0-3-16,0 18 1 0,0-18 3 15,0 0 1-15,16 0 4 0,-16 10 7 0,0-10 6 16,0 9 4-16,17-9 4 0,-17 0 5 0,0 9 11 16,17-9 9-16,-17 0 0 0,16 0-7 15,1 0-1-15,-17 0-8 0,16-9 0 0,1 9-12 16,-1-9-12-16,17-1 0 0,-33-8-10 0,33 18-3 16,-16-19-1-16,-1 1 2 0,18-1-6 15,-18-9 0-15,17 9 6 0,-16 1 0 0,32-29-4 16,-16 19 0-16,-16 0-2 0,-1-9 2 15,18 9-5-15,-18 10 0 0,1-1-1 0,-1 1 3 16,1-1-6-16,-1 19 3 0,-16-19-25 0,0 10-20 16,33 9-13-16,-33-9-26 0,0 9-7 15,0 0 7-15,0 9-6 0,0-9-7 16,-33 9 25-16,33 10-26 0</inkml:trace>
  <inkml:trace contextRef="#ctx0" brushRef="#br0" timeOffset="23030.45">21894 13469 67 0,'0'-9'35'0,"-16"9"-18"15,16-10-9-15,-17 10-4 0,17 0-1 0,-16 0-3 16,16 10 4-16,0-1 6 0,-17 0 0 0,17 1-1 16,-16-1 6-16,16 9 2 0,0 1 5 15,0 9 3-15,-17-19 2 0,17 10-1 0,0-1 1 16,17-8 8-16,-17 8 1 0,0-8 10 15,16 8 3-15,-16 1 5 0,17-19-4 0,-17 0 2 16,16 9 2-16,1-9-9 0,-1 0-10 0,1 0-7 16,32-9-9-16,-16 9-8 0,-16-19-5 15,16 10-1-15,17-10 0 0,-17 10-5 0,16-19 0 16,-16 10 3-16,17-1-1 0,0 0-2 16,-17-9 0-16,16 10 0 0,-16-1 0 0,1 1 1 15,-1 8-5-15,-17 1 4 0,17-10-4 0,-33 19-9 16,17-9-36-16,-17 9-22 0,16 0-12 0,-16 0-3 15,0 0-11-15,0 9-19 0,-16 10-3 16,16-19 15-16</inkml:trace>
  <inkml:trace contextRef="#ctx0" brushRef="#br0" timeOffset="23878.3">21249 15794 21 0,'0'0'39'15,"0"0"-2"-15,0 0-4 0,0 10-6 0,0-10-9 16,0 0-5-16,0 0 1 0,0 0-1 0,0 0 3 15,0 0 1-15,-16 0-2 0,16 9 2 16,0-9 0-16,0 0 3 0,0 0 13 0,16 0 7 16,-16 9-5-16,0-9-6 0,0 0-2 0,0 10-4 15,0-10 1-15,17 9-1 0,-17-9 7 0,0 9 6 16,16-9 4-16,-16 9 4 0,0-9 7 16,33 0-1-16,-33 0-4 0,0 0-2 0,0 0 4 15,0 0-3-15,0 0 3 0,34 0-4 0,-34 0-4 16,0-9 3-16,16 9-12 0,1-9-2 0,-1-10-16 15,1 10 3-15,-1-10-11 0,17 1 2 0,-16-1-7 16,32-9 0-16,-15 0-8 0,-1-9 3 16,0 0 5-16,16-10 2 0,17 1-5 0,-16-1-7 15,0 10 3-15,-1-9-9 0,17 9-26 16,-33-1-9-16,17 10-16 0,-33 10-8 0,16-1-21 16,-17 1-11-16,1 8-29 0,-17 10 12 0,16 0 8 15,-16 0 9-15,0 0 20 0,0 0 14 16,0 10 15-16</inkml:trace>
  <inkml:trace contextRef="#ctx0" brushRef="#br0" timeOffset="25243.29">17661 16929 88 0,'0'0'40'0,"0"0"-22"16,0 0-7-16,-17 0-6 0,17 0-3 0,-16 0-1 16,16 0 1-16,0 9-2 15,0-9 1-15,0 10 1 16,0-1 3-16,16 0-2 0,-16 1-1 0,0-1 1 16,17 0-3-16,-17 1 5 0,33-1 4 15,-33 0 2-15,0 1 3 0,0 8 3 0,33-9-3 16,-33-9-1-16,0 10-1 0,33-1 4 15,-33 0 4-15,0-9 5 0,0 10 3 0,0-10 3 16,0 9 3-16,17-9 6 0,-17 0 9 16,16 0 0-16,-16 0 9 0,17-9-1 0,-17 9-2 15,16-10-2-15,-16 1-7 0,17 0-2 0,-1-1-3 16,-16-8-2-16,17-1-3 0,16 1-11 0,-33-10-6 16,33 0-2-16,0 0-9 0,-33 0-8 15,33 0 9-15,-16 0-7 0,16 0-2 0,-17 0 3 16,34 0-3-16,-50 1 2 0,33-1 0 15,0 9-2-15,-33 10-3 0,17-19 1 0,-1 19 2 16,1-1 0-16,-1 1-2 0,1 0 4 0,-17-1-1 16,0 10-7-16,16 0-2 0,-16 0 1 0,0 0-4 15,0 0-13-15,0 0-21 0,17 0-16 16,-17 0-12-16,0 0-6 0,0 0-8 0,0 10-11 16,0-10-16-16,0 9-5 0,-17 0 15 15,17 1 9-15,0-1-55 0</inkml:trace>
  <inkml:trace contextRef="#ctx0" brushRef="#br0" timeOffset="26292.31">18504 17385 36 0,'0'0'19'0,"0"0"-10"16,-16-9-4-16,16 9-3 0,0 0-5 31,0 0 0-31,0 0 0 0,0 0 1 16,0 0 0-16,0 9-1 0,0-9 0 0,0 0 0 15,0 0-2-15,0 0 0 0,0 0 0 16,0 9 0-16,0-9 2 0,0 0 1 0,0 0-1 62,0 10 3-46,0-1 0 0,0 0 0-1,-17-9 0 1,17 9 0-16,0 1 1 16,0-1-1 15,0 0 0-16,0 1 0-15,-16-1 0 16,16-9-4-16,0 9-10 0</inkml:trace>
</inkml:ink>
</file>

<file path=ppt/ink/ink1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53:03.214"/>
    </inkml:context>
    <inkml:brush xml:id="br0">
      <inkml:brushProperty name="width" value="0.05292" units="cm"/>
      <inkml:brushProperty name="height" value="0.05292" units="cm"/>
      <inkml:brushProperty name="color" value="#FF0000"/>
    </inkml:brush>
  </inkml:definitions>
  <inkml:trace contextRef="#ctx0" brushRef="#br0">5540 5758 42 0,'0'0'33'0,"0"0"-17"16,0 0-8-16,0 0-3 0,0 0 4 0,0 0 3 15,0 0 1-15,0 0-1 0,0 0 6 0,0 0 1 16,0 0-3-16,0 0-1 0,0 0 5 0,0 0-2 16,0 0-5-16,0 0-6 0,0 0 0 15,0 0 1-15,0 0-4 0,0 0 7 0,0 0 0 16,0 0 2-16,0 0 0 0,0 0-6 15,0 0-1-15,0 0-4 0,0 0-2 16,0 0 2 0,0 18-1-16,0-18 2 15,0 0 0-15,0 0 16 0,0 19 12 0,33-19-2 16,-33 0-11-16,0 19-5 0,0-19 5 16,0 18 21-16,0-18-3 0,0 0-6 0,0 10-5 15,0-1-4-15,0 0 1 0,0-9 8 0,0 19 12 16,0-19 13-16,0 0 14 0,0 0 3 15,33 18 14-15,-33-18 5 0,0 0 15 0,0 0 20 16,0 0 12-16,0 0 27 0,0 0 33 16,0 0 3-16,0-18-201 0,0 18 0 15,0-19 0-15,33 1 0 16,-33 8 0-16,0-8 0 0,33-1 0 0,-33 0 0 16,33 1 0-16,-33-1 0 0,17-9 0 15,16 10 0-15,-33-1 0 0,33 0 0 0,-33 1 0 16,33-10 0-16,-33 19 0 0,33-1 0 15,-33-8 0-15,0-1 0 0,33 19 0 0,-33-18 0 16,0 18 0-16,33-19 0 0,-33 19 0 16,0 0 0-1,0 0 0 1,0 0-85-16,0 19-220 0,0-19-32 0,0 18 0 16,17-18 25-16,-17 19 52 0,0-19 62 15</inkml:trace>
  <inkml:trace contextRef="#ctx0" brushRef="#br0" timeOffset="1932.54">5143 5637 46 0,'0'-19'21'0,"0"19"-4"0,0-9 4 16,0 9 13-16,0-9 6 0,-33 9 6 0,33-10 1 15,0 10 2-15,0 0 3 0,0 0 6 0,0-18 0 16,0 18-8-16,0 0-9 0,0 0-13 0,0 0-10 15,0 0-10-15,0 0-2 0,0 18-2 32,0-18 0-32,0 10-4 0,0-1 3 0,0 0 2 15,-17 10 59-15,17-1-15 0,0 1-18 0,0 0-18 16,0-1-5-16,0-8-8 0,0 8 0 0,0 1 5 16,0-1-5-16,0-18 4 0,0 19-6 15,0 0 2-15,0-1 0 0,0-18 5 0,0 10-5 16,0-1-2-16,0 19 2 0,0-28-16 15,0 0-75-15,0 18-41 0,0-18-27 0,0 0 11 16,0 0 22-16</inkml:trace>
  <inkml:trace contextRef="#ctx0" brushRef="#br0" timeOffset="2231.17">5209 5590 75 0,'0'-18'35'16,"0"18"-15"-16,0 0-4 0,0 0 15 16,-33 0 9-16,33 0-2 0,0 0-9 0,0 0-15 15,0 0-7-15,0 0-3 0,0 0-3 16,0 0 14-16,0 18 27 0,0-8 5 16,0-1-17-16,0 0-13 0,0 10-5 0,0-1-6 15,0 1 1-15,0-19 21 0,0 19 19 16,0-1-21-16,0-8-11 0,0 8-6 0,0 1-5 15,0-1 2-15,0 1-2 0,0-19-4 0,0 19 0 16,0-1 1-16,0-18-1 0,0 19 1 16,0-10-1-16,0 10 0 0,0-19 1 0,0 18-1 15,0 1 0-15,0-19-6 0,0 19-53 16,0-19-39-16,0 0-21 0,0 18 1 0,-33-18 21 16</inkml:trace>
  <inkml:trace contextRef="#ctx0" brushRef="#br0" timeOffset="2514.54">4812 5879 99 0,'0'0'36'16,"-33"0"-19"-16,33 0-9 0,0 0-3 0,0 18-1 16,0-18 4-16,0 0 8 0,0 19-2 15,33-19 9-15,-33 19 2 0,0-19 10 16,0 18 0-16,0-9-6 0,33 1-3 0,-33-1 11 15,0 10 0-15,17-1-3 0,-1-18 11 0,1 0 17 16,16 0 1-16,-33 19-14 0,33-19-9 16,0 0-8-16,0-19-16 0,0 19-2 0,-33-18-4 15,33 18-5-15,17-19-5 0,-50 10 2 0,33-10 3 16,0 19-5-16,-33-18 0 0,33-1-2 16,-33 19 2-16,33-19-3 0,-33 1-20 0,0-1-49 15,0 1-40-15,0 8-29 0,17-8-2 0,-17-1 14 16,0 0-72-16</inkml:trace>
  <inkml:trace contextRef="#ctx0" brushRef="#br0" timeOffset="131685.07">7723 11450 231 0,'0'10'197'0,"0"-1"-41"0,0-9-64 16,0 9-22-16,-34-9 22 0,34 0 27 0,0-9 33 16,0 9 25-16,0 0-5 0,0-9-40 0,0-1-10 15,0 1-2-15,0 0 5 0,0 0-35 16,0-10-90-16,34-9 0 0,-34 0 0 0,33 10 0 16,-33-10 0-16,33 9 0 0,0-18 0 0,-33 18 0 15,33-9 0-15,-17 10 0 0,17-1 0 16,-33 19 0-16,33-18 0 0,-33 8 0 0,0 1 0 15,34 9 0-15,-34 0 0 16,0 9 0-16,0 1 0 0,0 8 0 16,33 1 0-16,-33-10 0 0,0 10 0 0,0-1 0 15,0 1 0-15,0-1 0 0,0 1 0 0,0 0 0 16,0-10 0-16,0 10 0 0,33-10 0 16,-33 0 0-16,0 0 0 15,16-9 0 1,-16-9 0-16,17 0 0 0,-17 0 0 0,16-1 0 15,-16 1 0-15,33 0 0 0,-33-10 0 0,0 19 0 16,33-28 0-16,-33 19 0 0,0-10 0 16,34 10 0-16,-34 0 0 0,0-1 0 0,0 1 0 0,0 0 0 15,33 9 0-15,-33 0 0 16,0 0 0 0,0 9 0-1,-33-9 0 1,33 9 0-16,0 1 0 0,0-1 0 15,-34 0-152-15,34-9-208 0,0 10-3 16,0-10 24-16,0 0 38 0,0 0 67 16</inkml:trace>
  <inkml:trace contextRef="#ctx0" brushRef="#br0" timeOffset="134765.87">5424 3814 66 0,'0'-10'25'0,"0"10"-10"0,0-9 3 15,0 9 15-15,0 0 8 0,0 0 0 16,0 0-4-16,0 0-8 0,0 0-11 0,0 0-7 16,0 0-4-16,0 0-5 0,-33 0-2 15,33 9 0-15,0 1 2 16,0-1 1-16,0 10 5 0,0-19-2 15,0 18 4-15,0 1-1 0,0-1 0 16,0 1 2-16,0 0 3 0,0 9-1 0,0-10-3 16,0 19-3-16,0-9-1 0,0 9 2 0,0 1-5 15,0-1-3-15,0-9 1 0,33 9 1 16,-33 0 1-16,0 10 1 0,0-10 0 0,0 19 2 16,0-10-3-16,0-9 2 0,0 10 1 15,0 9 1-15,0-19 2 0,0 0-1 0,0 10-4 16,0 8 5-16,0-27 1 0,0 10 5 15,0-1-6-15,0-19-2 0,0 10 4 0,0 10-3 16,0-20-8-16,0 10 0 0,0-9 1 0,0-1-1 16,0 1 0-16,0-1 0 0,0 1 3 15,33-19 0-15,-33 19 1 0,0-19-4 0,0 9 0 16,0-9-2-16,0 9 4 16,0-9 4-16,0 0-8 0,0 0-30 0,0 0-22 15,0-9-19-15,-33 9-19 0,33-9-7 0,0-10 2 16,0 19-63-16</inkml:trace>
  <inkml:trace contextRef="#ctx0" brushRef="#br0" timeOffset="135481.63">5358 3693 15 0,'0'0'27'0,"0"-10"6"0,0 10 3 0,0 0 1 15,0-9 0-15,33 9 1 0,-33 0 3 0,0 0 8 16,0 0 6-16,0 0 5 0,0 0 0 16,0 0-6-16,0 0-4 0,0 0-4 0,0 0-16 15,0 0-11-15,0 0-5 0,0 0-6 16,0 0-5-16,0 0 1 0,0 0-2 16,-33 0 0-16,33 0 0 0,0 9 1 15,-33 1 1-15,33-1 1 16,-17 10-7-16,1-1-1 0,-1-18 5 15,17 19-2-15,-33 0 0 0,0-1 1 0,33-9-1 16,-33 10 2-16,33 0-4 0,-33-1 4 0,0 1-2 16,16-1 0-16,1 1 2 0,-1 0-2 15,17 9-3-15,0-10 3 0,-33-18 3 16,33 19-3-16,0-1 0 0,0-18 0 16,0 19 6-16,0-19 32 0,0 0 37 15,0-19 11-15,0 19-17 0,0 0-27 16,0-18-12-16,0 18-13 0,33-19-8 0,-33 1-4 15,17-1 1-15,-1 0 0 0,1 10 4 16,16-10-3-16,-33 1 1 0,33-1 2 0,-33-18 1 16,33 18 5-16,0 10 5 0,-33-28-3 15,0 18-2-15,33 1-2 0,-33 18 0 0,17-28 6 16,-17 18 9-16,0 1-1 0,16 9-3 0,-16-18-4 16,0 18-13-16,17 0-4 0,-17 0-6 15,0 0-5-15,0 0 2 0,0 0 5 0,33 18-3 16,-33-18 5-16,0 0-1 0,33 9-1 15,-33 10 0-15,33 0 0 0,0-19 3 0,-33 18-3 16,33 1 0-16,-16-19 1 0,16 19 3 16,0-19 4-16,0 18-8 0,0-18 2 0,0 0-6 15,0 0-10-15,-16 9-81 0,16-9-70 16,0 0-66-16,-33 0-24 0,33-9 14 0,0 9 45 16</inkml:trace>
  <inkml:trace contextRef="#ctx0" brushRef="#br0" timeOffset="140195.31">4415 2828 34 0,'0'-19'26'0,"-33"19"-11"0,33-18-5 16,0 18 14-16,-33 0 11 0,33-19-8 15,-33 19-13-15,33-19-6 0,-33 19 0 16,33-9 7-16,-33 9-2 0,16 0-7 0,17 0-2 16,-33 0-4-16,33 0 3 0,0 9-6 15,0 10 4-15,-33-19-1 0,33 19 0 0,0-19 0 16,0 18 1-16,0 1 2 0,0-1-3 0,0-8 6 15,33 8 6-15,-33 1 2 0,33-1 4 16,-33 1-3-16,17 0 0 0,16-1-5 0,-33-8-3 16,33 8-2-16,-33 1 1 0,0-19-1 15,33 18 1-15,-33-18 0 0,0 19 1 0,0-19-1 16,0 19 2-16,0-19 1 0,0 0 4 16,0 18-1-16,-33-18-4 0,33 0 1 0,0 0-2 15,-33 9-2-15,33-9-2 0,-33 0-1 16,16 0-4-16,17-9 2 0,-33 9 2 15,33 0 0-15,0 0-2 0,-33-18 3 0,33 18-12 16,-33-19-24-16,33 19-19 0,0-19-24 16,0 1-8-16,0 18 4 0</inkml:trace>
  <inkml:trace contextRef="#ctx0" brushRef="#br0" timeOffset="140726.96">4498 3088 40 0,'0'0'30'0,"0"0"-5"0,0-18-2 16,0 18 2-16,0 0 3 0,0-19-2 0,0 0 3 16,33 19 0-16,-33-18 1 0,0-1 7 15,0 10 6-15,0-10-5 0,0 19 2 16,33-18-2-16,-33-1 1 0,0 19-4 0,0-19-5 15,0 19-2-15,0 0-9 0,0 0-10 0,0 0-7 16,-33 0 0-16,33 0-4 16,0 19 2-16,0-19 0 0,0 19 0 15,0-19 0-15,0 18 0 0,0-8-2 16,0-1 3-16,0 0-1 0,0 10 0 0,0-19-3 16,33 18 3-16,-33-18 1 0,0 19 3 15,33-19-6-15,-33 0 3 16,0 0 5-16,33 19-4 0,-33-38-2 15,17 19 3-15,-1 0-3 0,-16-19 1 16,17 19-1-16,16 0 0 0,-33-18 2 0,0 18 3 16,33-19-5-16,-33 1 3 0,0 8 1 0,0 10 1 15,0-18 0-15,0 18 3 0,33-19-7 16,-33 19 4-16,0 0-1 0,0-19-4 0,0 19 1 16,0 0-5-16,0 0 1 15,0 19 3 1,0-19-3-16,0 0 3 0,0 19 0 15,33-19 1-15,-33 0-3 16,0 0 3-16,0 18 2 0,0-18-2 16,0 0-4-16,0 0-15 15,0 0-15-15,0 0-14 0,0 0-27 16,0 0-24-16,0 0-4 0,0 0 2 0,0 0 9 16</inkml:trace>
  <inkml:trace contextRef="#ctx0" brushRef="#br0" timeOffset="142675.73">4845 2865 44 0,'0'0'25'0,"0"-9"-2"0,0 9-5 0,0 0-8 15,0 0-3-15,0 0-5 0,0 9-2 0,0-9 1 16,0 9 0-16,0 10 0 0,0-19 1 15,0 18 2-15,0 1 3 0,0-19-4 0,17 19 0 16,-17-1-1-16,0-8-1 0,0-1 1 16,0 19 4-16,0-28-3 0,0 18 1 0,0-18 3 15,0 0 7-15,0 19 7 0,0-19 13 16,0 0 20-16,0 0 31 0,0 0 26 16,0 0-4-16,0-19-34 0,0 19-29 0,0 0-24 15,0-18 0-15,0-1 4 0,-17 10 4 0,17 0-5 16,0-1-6-16,0-8-2 0,0-1 0 15,0 0 6-15,0 19-8 0,17-18 0 16,-17-1-1-16,0 10-2 0,16 0-5 0,-16-1-5 16,17 10 0-16,-17 0 3 0,33-18-5 0,-33 18 6 15,33 18-4-15,-33-18-3 16,33 0 0-16,-33 10 8 0,0-1-8 0,33 0 3 16,-33 10 0-16,33-19 1 0,-33 18-1 0,0 1-2 15,17 0 5-15,-17-19-3 0,16 18-2 16,-16-8 3-16,0 8-4 0,0 1-22 15,0-19-30-15,0 18-28 0,-16 1-41 0,16-19-30 16,0 0-13-16,-17 0 16 0</inkml:trace>
  <inkml:trace contextRef="#ctx0" brushRef="#br0" timeOffset="142858.91">4713 2725 50 0,'0'0'24'0,"0"0"-5"16,0 0-7-16,0 0-5 0,0 0-4 0,0 0-1 15,33 0-1 1,-33 0 0-16,0 0-12 0,33 10-16 0,-33-10-51 16</inkml:trace>
  <inkml:trace contextRef="#ctx0" brushRef="#br0" timeOffset="143641.14">5391 2725 79 0,'0'0'35'0,"-33"0"-15"16,33 0-1-16,0 10-1 0,-33-10 3 16,33 0-5-16,-17 9 0 0,1 0 1 0,-1 10-5 15,17-19 0-15,-33 19-5 0,33-19-4 16,-33 18 2-16,33-18-3 0,0 19-2 0,0-19 2 15,0 18 0-15,0-18 0 0,0 10 5 16,0-10 2-16,0 9 10 0,33-9-5 0,-33 0 0 16,0 0-8-16,33-9-4 0,-33 9 3 15,0-10-5-15,17 10 2 0,-17 0 3 0,16-18 0 16,-16 18 2-16,17 0 2 0,-17 0-2 0,0 0-3 16,0 0-2-16,33 0 1 0,-33 0-2 15,0 0-1-15,0 18 0 16,0-8 0-16,0 8 0 0,0 1 0 15,33-1 3-15,-33 20-3 0,0-20 2 0,0 10-2 16,0 9 0-16,33 1 4 0,-33-20-4 16,0 10 5-16,0 9-4 0,0-18 2 0,0 0 0 15,-33-1 3-15,33 10 2 0,0-28 7 16,0 19 9-16,0-19 16 0,0 18 12 0,-33-18 6 16,33 0-8-16,0 0-6 0,0-18-15 15,0 18-9-15,-33-19-8 0,33 0-2 0,-17 10-2 16,17-9-1-16,0-20-7 0,0 20 0 0,0-20 0 15,0-8 2-15,0 9-1 0,0-10-4 16,0-9 3-16,17 1 3 0,-17 8-8 16,33 10 3-16,-33-28-3 0,0 28 3 0,33-1 0 15,-33 10-4-15,33-9 0 0,-33 19 6 0,0-1-2 16,0-9 4-16,0 10-2 0,0 18-2 16,0-19 2-16,0 19-2 0,0 0-1 0,-33 0 3 15,33 0 0-15,0 19-3 0,-33-10 3 16,33 9-4-16,0 1 2 0,0 0-1 15,0 18 3-15,0-19 4 0,0 1-4 0,0 9 2 16,0 9 1-16,33-18-6 0,-33 9 5 0,33-10-2 16,-33 20 0-16,33-20 0 0,0 1 3 15,-16-19 0-15,-1 18-3 0,34-8 0 0,-50-10 4 16,33 9-6-16,0-9 0 0,-33 0 6 16,33 0-4-16,-33-9 2 0,0-1-1 0,33 10 4 15,-33-18-3-15,0 18-2 0,0-19 3 16,0 1 4-16,0-1-5 0,0 0 2 0,0 10 1 15,0 0-3-15,-33 9-4 0,33-10 5 0,0 10-3 16,0 0-6-16,0 10 3 16,-33-1 6-16,33 0-5 0,0-9-2 15,0 19 6-15,0 0-2 0,0-19 0 0,0 18 0 16,0-18 4-16,33 19-6 0,-33-19 2 16,0 18-16-16,0-18-38 0,33 0-43 15,-33 0-56-15,0 0-16 0,17 0 19 16</inkml:trace>
  <inkml:trace contextRef="#ctx0" brushRef="#br0" timeOffset="147405.49">4663 5618 114 0,'0'0'58'16,"-16"-9"-25"-16,16 9-13 0,0 0 3 0,0-9 15 15,-17 9 13-15,17 0 4 0,0 0-7 0,0 0-6 16,0 0-11-16,0 0-8 0,0 0-10 0,0 0-9 16,0 0 6-16,0 0-2 0,0 9 9 15,0-9-1-15,0 9-5 0,0 10 4 16,0-19-3-16,17 18-1 0,-17 1-7 0,0-19-4 16,0 19 6-16,0-19-6 0,16 18 0 15,-16-8 0-15,0-1 4 0,0 0-7 0,0 10-21 0,17-19-33 16,-17 18-35-16,0-18-25 0,0 0 2 15,0 0 8-15</inkml:trace>
  <inkml:trace contextRef="#ctx0" brushRef="#br0" timeOffset="147644.01">5027 5497 117 0,'0'0'107'0,"0"0"-34"0,0 0-34 0,0 0-21 16,0 0-6-16,0 19-5 0,0-19 9 15,0 0 11-15,0 19 11 0,0-19-2 0,0 18-5 16,0-18-5-16,0 19-11 0,0-1-8 16,0-8-3-16,0-1-2 0,0 19 1 0,0-28-1 15,0 18-5-15,0 1-22 0,0-19-36 0,0 19-36 16,0-19-18-16,0 18 5 0</inkml:trace>
  <inkml:trace contextRef="#ctx0" brushRef="#br0" timeOffset="147904.21">5457 5469 242 0,'0'0'137'16,"0"10"-66"-16,0-10-36 0,0 9-17 0,0 0-1 15,0 10 3-15,0-19 5 0,0 19 1 0,0-19-10 16,0 18-8-16,0 1 7 0,0-19-9 0,0 18 2 16,0-8-8-16,0-1 0 0,0 19 0 15,0-28 0-15,0 18-20 0,33-18-54 0,-33 19-43 16,0-19-21-16,0 0 10 0</inkml:trace>
  <inkml:trace contextRef="#ctx0" brushRef="#br0" timeOffset="148171.29">5920 5479 120 0,'0'0'164'0,"0"9"-43"0,0-9-60 16,0 0-30-16,0 0-5 0,0 9 10 0,0-9 17 15,0 19 11-15,0-19 0 0,0 0 1 16,17 19 6-16,-17-19-1 0,0 18-7 0,0-18-13 16,0 19-18-16,33-19-16 0,-33 18-9 15,0-18-2-15,0 10 0 0,0-1-5 0,0 0 2 16,0 10-2-16,0-19-8 0,0 18-48 0,0-18-44 15,33 0-54-15,-33 0-32 0,0 19 2 0,0-19 21 16,0 0 34-16</inkml:trace>
  <inkml:trace contextRef="#ctx0" brushRef="#br0" timeOffset="148421.16">6317 5516 163 0,'0'0'110'15,"0"0"-45"-15,0 19-35 0,0-19-11 0,0 0 12 16,0 0 19-16,0 0 5 0,0 18-3 16,0-18-11-16,0 0-13 0,0 19-11 0,0-19-3 15,0 18-5-15,0-18-6 0,0 0 0 0,0 10-3 16,0-10 2-16,0 9-22 0,0 0-35 15,0-9-32-15,0 19-34 0,0-19-5 0,0 0 8 16</inkml:trace>
  <inkml:trace contextRef="#ctx0" brushRef="#br0" timeOffset="151887.54">2133 3070 52 0,'0'-19'44'0,"0"19"-13"0,0 0-8 0,-16-19 12 15,16 19-2-15,-33 0-1 0,33-18-5 0,-33 18-8 16,-1 0-7-16,34 0-1 0,-33 0 3 16,0 0-3-16,0 0-1 0,33 18-7 0,-49 1 4 15,49-19 2-15,-33 19 0 0,-1-1 3 16,34 1-5-16,0 9-3 0,-33-10 2 16,33 1 0-16,0 0 0 0,0-1-2 0,0-18 1 15,0 28-4-15,33-28 7 0,-33 19-3 16,0-19 1-16,34 18-3 0,-34-18 0 0,33 0-3 15,-33 19 3-15,49-19-1 0,-49 0-2 16,33 0 2-16,0 0-6 0,0-19-20 16,1 19-14-16,-34 0-15 0,33-18-3 0,0 18 3 15,-17-19 3-15,-16 19 11 0,33-19 9 16,-33 10 9-16,0 9 8 0,0-18 4 0,33 18 4 16,-33-19 2-16,0 19 3 0,0-19 0 15,-33 19 0-15,33-18 3 0,0 18 3 16,0 0 2-16,0-19 3 0,0 19 0 0,0-9 0 15,0 9-4-15,0 0-4 0,-33 0-1 16,33 9-2-16,0 10 0 16,0-19 0-16,0 18 4 15,33-18 1-15,-33 19 2 0,0-19 4 0,0 19-4 16,0-19 0-16,33 0 1 0,-33 0-4 16,0 18 2-16,33-18 4 0,-33 0 3 0,33 0-3 15,-33 0 2-15,34 0-1 0,-34 0-2 16,0-18 1-16,16 18 6 0,-16 0 3 15,33 0 7-15,-33 0 7 0,0-19 4 0,0 19 3 16,0 0-9-16,0-19-5 0,0 19-8 16,0 0-9-16,-33 0-2 0,33-18-4 15,-16 18-5-15,16 0 4 0,-34 0-2 0,34-19 0 16,-33 19 0-16,33 0-2 0,-33 0 5 16,0 0-3-16,33 0-19 0,-33 0-21 0,33 0-14 15,0 0-19-15,-16 0-11 0,16 0 0 16,0 0 9-16</inkml:trace>
  <inkml:trace contextRef="#ctx0" brushRef="#br0" timeOffset="152417.47">2315 3051 42 0,'33'0'19'0,"-33"19"-8"0,0-19-7 16,0 18 1-16,33-18 8 0,-33 9 1 0,0-9-3 15,33 10-6-15,-33-1-1 0,0 10-2 16,0-19 0-16,0 0 1 0,0 18-1 16,0-18 2-16,0 0 2 0,0 0 5 0,0 0 13 15,0 0 14-15,0 0 11 0,0 0 8 16,0 0-15-16,0 0-14 0,0 0-9 0,0-18-1 16,0 18-2-16,0-19 1 0,0 10-2 15,0-1 2-15,0 1-2 0,0 9-7 16,0 0-6-16,0-18 2 0,0 18-4 0,0-19 0 15,33 19 0-15,-33 0-3 16,0 0 3-16,0 19 2 16,33-19-4-16,-33 0-1 15,0 0 6-15,0 18-3 0,34-18 2 16,-34 0-4-16,0 0 4 16,0 0 1-1,0 0-1-15,0 0 1 0,0 0-6 16,0 0 3-16,0 0 1 0,0-18-1 0,0 18 0 15,0-19 3-15,0 19-3 16,16-19 0-16,-16 19 0 0,0 0 1 16,0-18-1-16,33 18 3 0,-33 0-6 0,0 0 3 15,0 0 0 1,33 0 1-16,-33 18-1 0,0-18-2 0,0 0 2 16,33 19-2-16,-33-19 6 0,0 19-4 0,0-19 0 15,0 0 0-15,0 18-3 0,33-18 3 16,-33 0 1-16,0 9-1 0,0-9-38 15,0 10-41-15,0-10-21 0,0 0-10 0,0 0-91 16</inkml:trace>
  <inkml:trace contextRef="#ctx0" brushRef="#br0" timeOffset="153000.59">2695 2874 10 0,'0'0'15'0,"0"0"6"0,0 0 3 15,0 0 1-15,0 0 0 0,0 0-1 0,0-9 2 0,0 9 4 16,0 0-1-16,0 0-3 0,0 0-5 15,0 0-12-15,0 0-6 0,0 9-3 16,0 10 0-16,0-19 1 0,0 18 3 16,34 1 6-16,-34 0 5 0,0-1 8 15,16 1-4-15,17 9 0 0,-33 9 1 0,33 0-4 16,-33-9-6-16,33 9-1 0,-33 1-3 16,33 8-4-16,-33-9 2 0,33 0 0 0,-33-18-4 15,0 9 0-15,33 9 3 0,-33-18-3 16,0-1 0-16,0 1 0 0,0-10 3 0,0 10-2 15,0-19 5-15,0 0 17 0,0 0 26 16,0 0 2-16,0 0-14 0,0 0-15 0,0 0-10 16,-33-19-5-16,33 10 0 0,0-10 0 15,-33 1 2-15,33-1-1 0,0 1-1 0,-33-20 0 16,33 10-3-16,-33-9 1 0,33 0 4 16,0 9-4-16,0-9-1 0,0 0 1 15,0 9 0-15,0 9-3 0,0 1-2 0,0-1 0 16,0 0-3-16,0 19 4 0,33-18 1 15,-33 18-7-15,0 0 5 0,33 0 0 0,-33 18-4 16,0-18 1-16,33 19 5 0,-33-19 0 16,33 19-1-16,-33-19-3 0,0 18 2 0,0-9 3 15,0 1-1-15,0-1-2 0,0 10 3 0,0-1 3 16,0-18-5-16,-33 19-1 0,33-19-26 16,0 0-46-16,-33 19-45 0,33-19-30 15,-33 0-1-15,33 0-93 0</inkml:trace>
  <inkml:trace contextRef="#ctx0" brushRef="#br0" timeOffset="153687.69">2993 2949 21 0,'0'18'13'0,"0"-18"-1"0,0 10 5 16,0 8 4-16,0 1 2 0,0-19-5 15,33 18-3-15,-33-18 0 0,0 0 4 0,0 19 5 16,0-19-5-16,33 0-6 0,-33 19-1 0,0-19-3 16,33 0 1-16,-33 0 2 0,0 0 2 15,33 0-2-15,-33 0-1 0,0-19 5 16,33 19 5-16,-33 0 13 0,0-19 17 0,0 19 9 16,0 0-6-16,0-18-17 0,0 18-20 15,0-19-5-15,-33 10-8 0,33 0-4 0,0 9 3 16,-33-10-3-16,0 10 0 0,33 0 0 15,-33 0 0-15,0 0 0 0,33 10-4 16,-33-10 4-16,16 0 1 0,17 9-1 0,-33-9 2 16,33 9-2-16,-33-9 0 0,33 19-3 15,0-19 0-15,0 0-3 16,0-19 9 0,33 19 0-16,-33-9-5 0,33 0 3 15,-33-1-3-15,17 10 3 0,16 0 1 0,-33-18-2 16,33 18 2-16,0-19-4 0,-33 19 2 15,33-19 0-15,-33 19 0 0,33 0 0 16,-33 0 0-16,33 0-5 0,-33 0 3 0,17 0 2 16,-17 19 0-16,33-19-2 0,-33 0 2 0,33 19 0 15,-33-1 0-15,0-18 0 0,0 10 4 16,33 8-4-16,-33 1-2 0,0-19 2 16,0 18 4-16,0-18-6 0,0 19 2 0,0-19 4 15,0 0-2-15,0 0 0 0,0 0-1 16,0 0 1-16,0 0-5 0,0 0 3 15,0 0 3-15,33-19-3 0,-33 19-2 16,0-18 0-16,0 18 3 0,0-19 2 16,33 10 1-16,-33 0-2 0,0-1 2 0,0 10-4 15,0 0-3-15,0-18 7 0,33 18-7 0,-33 0 0 16,0 0 4-16,0 0-1 0,0 0 4 16,17 18-8-16,-17-18 1 0,33 0 4 15,-33 10-1-15,0-1 3 0,0 0-3 16,0-9 3-16,33 19-2 0,-33-19 2 0,0 18-7 15,0-18-22-15,0 0-36 0,0 0-36 16,0 0-27-16,0 0-3 0</inkml:trace>
  <inkml:trace contextRef="#ctx0" brushRef="#br0" timeOffset="154083.57">3373 2670 36 0,'0'0'43'16,"0"-19"-7"-16,0 19-1 0,0 0 1 0,0 0-15 16,0-19-12-16,0 19-4 0,0 19-5 0,0-19 5 15,0 0 7-15,0 19 10 0,0-1 9 16,0-18 5-16,17 19-7 0,-17-1-1 0,33 1-10 16,-33 9-5-16,0-9-4 0,33-1-4 0,-33 1 2 15,0-1-7-15,33 1 3 0,-33 9-5 16,33-10 2-16,-33 1 3 0,0-19-1 15,33 19-5-15,-33-1 3 0,0-18 5 0,33 0-5 16,-33 10 0-16,0-10 2 0,17-10-1 16,-17 10 4-16,33-18 6 0,-33 18 16 15,0-19 9-15,0 19 1 0,33-19-1 16,-33 1 2-16,0 18-6 0,0-19 1 0,0 10-2 16,0 0-3-16,0 9-8 0,0 0-11 0,0 0-7 15,0 0 4-15,0 0-3 0,0 9-3 16,0-9-3-16,33 9 3 0,-33 10 0 0,0-19 0 15,0 18 1-15,33-18-1 0,-33 19 2 16,33-19-4-16,-33 19 2 0,0-19 3 0,33 18-2 16,-33-18-5-16,0 0-60 0,0 10-55 15,0-10-46-15,0 9-1 0,0-9-111 0</inkml:trace>
  <inkml:trace contextRef="#ctx0" brushRef="#br0" timeOffset="154231.99">3638 2846 48 0,'-33'0'41'0,"16"0"-10"0,17 0-2 0,0-18 0 16,0 18-4-16,0 0-13 0,0 0-5 15,0-19-4-15,0 19-3 0,0 0-5 0,17 0-13 16,16 0-18-16,-33 0-18 0,33 0-57 16</inkml:trace>
  <inkml:trace contextRef="#ctx0" brushRef="#br0" timeOffset="154399.06">4068 3097 71 0,'0'10'43'0,"0"18"-22"0,0-28-10 16,0 18 2-16,-33-18-4 0,33 19-2 16,0-19-5-16,0 19 0 0,-17-1-1 15,17-18 1-15,0 9-2 0,0 10 0 0,0-19-16 16,0 19-24-16,-33-1-18 0</inkml:trace>
  <inkml:trace contextRef="#ctx0" brushRef="#br0" timeOffset="156313.9">7177 3739 51 0,'0'0'22'16,"0"0"0"-16,0-18 2 0,0-1 8 0,0 19 2 15,0-9 4-15,0-1 0 0,0 1 1 0,0 9 8 16,0 0 2-16,0 0 1 0,0 0-9 16,0 0-13-16,0 0-11 0,0 0-7 0,-33 0-7 15,33 0-2 1,0 0 1-16,0 9 3 0,0 1 9 16,0-1 5-16,0 10 2 0,0-1 4 0,0 1 3 15,0 0 6-15,0 8 0 0,0 11 5 16,0-1-4-16,0 0 1 0,0-9-9 15,0 9 3-15,33 0-7 0,-33 10-5 0,0-10-3 16,0 19-2-16,0-28-6 0,0 28 3 0,0-19-3 16,0 9-4-16,0-8 0 0,0-1-1 15,0 9-2-15,0-9 3 0,0 1-3 0,0-10 1 16,0 9-3-16,0-19 2 0,0 20 0 16,0-20 2-16,0 10-2 0,0-9-2 0,0-1 6 15,0 1-4-15,-33-19 0 0,33 18 4 0,0-18-4 16,0 0-2-16,0 10 2 0,0-10-9 15,0 0-30-15,0 0-36 0,0 0-22 0,0 0-14 16,0-10-18-16,0 10-8 0,-33-18 137 16,33 18-173-16,0-19-58 0</inkml:trace>
  <inkml:trace contextRef="#ctx0" brushRef="#br0" timeOffset="156929.59">7078 3702 32 0,'0'-9'29'0,"0"-1"-8"0,0 1 0 0,0 9 5 15,0-18 8-15,0 18-2 0,0 0 0 16,0 0-3-16,0-19 0 0,0 19 2 0,0 0-7 16,0 0-6-16,0 0-9 0,0 0-7 15,0 0 1-15,0 0 0 0,0 19 3 16,0-1-2-16,0-18 6 0,0 19-2 0,-33 9 2 16,33-10-1-16,-34 20 1 0,18-20 0 15,-17 10-6-15,33 9 4 0,-33-18-5 16,0 18 1-16,33-18-4 0,-33 9 3 0,33 9-2 15,-33-19 1-15,33 1 2 0,-34-10-1 0,18 1-3 16,16 17 0-16,-17-27 0 0,17 0 9 16,0 0 14-16,0 19 19 0,0-19 12 0,0 0 27 15,0-19-13-15,0 19-24 0,0 0-21 16,0-18-9-16,17 9-8 0,-1-10-6 0,-16 0 3 16,34 1-3-16,-1-1 0 0,-33-18 2 15,33 9 2-15,0-9-3 0,-33 0-5 0,33-1 7 16,-17 11-3-16,1-11-2 0,-1-8 2 0,18 27 3 15,-1-18-3-15,-33 18 0 0,0 1 2 16,33-1 1-16,-33 10 12 0,0 9-2 0,0-19-7 16,33 19-3-16,-33 0-3 0,0 0 3 15,0 0-2-15,0 0-3 0,33 19 4 0,-33-19-2 16,0 28-4-16,16-28 4 0,1 18 0 16,33 1 5-16,-50 0-5 0,33-1 0 0,-33-9 0 15,33 10 0-15,0 0 0 0,0-1 3 0,-33 1 0 16,33-19-2-16,-17 19-4 0,17-1 1 15,1-18-65-15,-34 0-75 0,33 9-37 0,-33-9 1 16,33 0 27-16</inkml:trace>
  <inkml:trace contextRef="#ctx0" brushRef="#br0" timeOffset="161775.5">6896 2986 108 0,'0'-9'47'15,"0"-1"-14"-15,0 10 1 0,-33-18 12 0,33 18-2 16,0-19-8-16,0 19-8 0,0-19-14 15,0 19-4-15,-33 0-6 0,33-18 0 0,0 18-1 16,-34-19 0-16,18 19-3 0,-1-9 4 16,17 9-3-16,-16-9-1 0,16 9-2 0,-33 0 2 15,33 0 0-15,0 0-3 16,0 0 0-16,-33 9 4 0,33-9 0 16,33 9 2-16,-33 10 3 0,0-1 0 15,0-18 2-15,33 19-2 0,-33 0-1 0,16-1-1 16,1-8-3-16,-1 8-1 0,18 1 2 0,-34-1 0 15,33 1-4-15,-33 0 4 0,0-1-2 16,33-18 3-16,-33 9 0 0,0 1 0 0,0 18 2 16,0-28 1-16,-33 18-4 0,33-18 2 15,0 19 0-15,-33-19-2 0,33 0 2 0,-34 19-4 16,18-19 0-16,-1 0 3 0,1 0-1 16,16 0-2-16,-33-19-22 0,33 19-22 15,-33-19-16-15,33 19-12 0,0-18-4 16,0 18 9-16,-33-28 11 0,33 18 10 0</inkml:trace>
  <inkml:trace contextRef="#ctx0" brushRef="#br0" timeOffset="162059.01">6863 3107 17 0,'0'0'28'16,"33"0"-2"-16,-33 0-2 0,0-10-2 0,0 10 3 15,33 0-3-15,-33-9-6 0,0 9-1 16,0-18 1-16,0 18 3 0,33 0 1 0,-33-19 5 15,0 19 0-15,0-19 0 0,0 19-4 16,0 0-4-16,0-18-3 0,0 18-3 0,0 0 3 16,0-19-4-16,0 19 3 0,0-9-2 0,0 9-3 15,0-9-3-15,0 9-2 0,0 0-1 16,0 0-7-16,0 9 5 16,0-9-3-16,0 9 3 0,0-9 1 15,0 19 1-15,16-19-4 0,-16 18 2 0,17-18 0 16,-1 0 0-16,-16 19 1 0,34-19-1 15,-34 19 0-15,0-19-2 0,33 0 2 16,-33 18-27-16,0-18-36 0,33 0-30 0,-33 0-9 16</inkml:trace>
  <inkml:trace contextRef="#ctx0" brushRef="#br0" timeOffset="162225.53">6896 2725 10 0,'0'0'7'0,"-33"0"0"0,33 0 0 0,0-18-1 16,0 18-5-16,0 0 1 0,0 18-2 15,0-18 1-15,0 0-1 0,0 10-2 16,0-10-8-16</inkml:trace>
  <inkml:trace contextRef="#ctx0" brushRef="#br0" timeOffset="162724.41">7111 2930 42 0,'0'19'23'0,"33"-19"-7"0,-33 18-9 0,0-18-1 16,0 0 1-16,0 10 3 0,0-1-1 15,0 0-4-15,0-9 0 0,0 19-1 0,0-19 1 16,0 0 1-16,0 0 6 0,0 0 10 0,0 0 12 15,0 0 16-15,0 0-3 0,0 0-9 16,0 0-9-16,0-19-6 0,0 10 0 0,0 0 3 16,0-1 0-16,0 10-2 0,0-18-6 15,0 18-4-15,0 0 0 0,0-19 1 0,0 19-10 16,0 0-2-16,33 0-3 0,-33-19-2 16,0 19 6-16,0 19-4 0,0-19-3 0,0 0 5 15,0 0 0-15,16 19-2 0,-16-19-2 0,17 0 2 16,-17 18 0-16,16-18-2 0,-16 10 4 15,34-1-2-15,-34 0 0 0,0 10 0 16,0-19 0-16,0 0 2 0,0 0 5 16,0 0-3-16,0 0 20 0,0 0 3 0,0 0-2 15,0 0-6-15,0-19-4 0,0 19 1 16,0-9-6-16,0 9-1 0,0-9-4 0,0-1 0 16,33 10-1-16,-33-18-1 0,0 18-2 15,0 0 4-15,0-19-5 0,0 19-2 0,0 0 0 16,0 0-2-16,0 0 0 15,0 0 5-15,33 19 1 16,-33-19-2-16,0 0 0 0,0 18 0 16,0-18-2-16,33 0-12 0,-33 10-46 15,0-10-33-15,0 9-31 0,0-9-10 0,33 0 12 16,-33-9-69-16</inkml:trace>
  <inkml:trace contextRef="#ctx0" brushRef="#br0" timeOffset="163142.34">7425 2828 44 0,'-17'0'34'0,"17"-19"-6"0,-16 1 0 0,16 18 0 16,0 0 8-16,0-19-4 0,0 19-5 15,-33 0-9-15,33 0-8 0,0 0-6 0,0 0-3 16,0 0 2-16,0 19-3 16,0-19 3-16,33 18 4 0,-33 1-1 0,0-1 6 15,0-8 1-15,16 8 0 0,1 1-4 0,-17 18-5 16,16-18 3-16,17-1-5 0,-33 1 1 15,0 9 1-15,34 9-2 0,-34-18-1 16,0-1-1-16,0 1 1 0,0 9 1 0,33-10 0 16,-33 1 1-16,0-19-3 0,0 0 15 0,0 19 25 15,0-19 21-15,0 0 0 0,0 0-22 16,0 0-18-16,0-19-10 0,-33 19-2 16,33-19 1-16,0 19 8 0,0-18 7 0,0-1 1 15,0-9-8-15,0 10-6 0,0-1 0 0,0 0-8 16,0-18 1-16,0 19 2 0,0-10-2 15,0 28-3-15,0-19 4 0,0 0-8 0,0 19 0 16,33-18 0-16,-33 18 0 0,0 0-2 0,0 0 2 16,0 0 4-16,0 0-1 0,0 18-1 15,0-18 0-15,0 19 4 0,0-19-4 16,0 19 0-16,0-19 4 0,0 18-3 0,0-8-5 16,0-1-4-16,0 19-41 0,-33-28-37 0,33 0-39 15,0 18-18-15,0-18 2 0,0 0-89 16</inkml:trace>
  <inkml:trace contextRef="#ctx0" brushRef="#br0" timeOffset="163541.12">7508 2772 81 0,'-34'-37'32'0,"34"9"-14"0,0 9 8 16,-33-18 11-16,33 18 9 0,-16 1-6 16,16 8-5-16,0 10 1 0,-17-18 1 15,17 18-13-15,0 0-15 0,0 0-3 0,0 0-3 16,0 0-1-16,0 18 0 0,17-18 1 0,-17 19 3 15,16 9 7-15,17-9 0 0,-33-1 12 16,0 1-9-16,34-1 1 0,-34 10-6 16,33-9-6-16,-33 0 0 0,33-1-2 0,-33 1 0 15,33-1-3-15,-17 1 0 0,1 9 2 0,-1-28-2 16,17 18 3-16,-33-18-2 0,34 0-1 16,-34 0 0-16,33 0 3 0,-33 0-1 15,0-18 1-15,33 18 17 0,-33-19 16 16,0 10 14-16,0 0-3 0,0-1-13 0,0-8-7 15,0-1-8-15,0 19-5 0,0-18-7 0,0 18-3 16,0 0-1-16,0-19 0 0,0 19-5 16,-33 0 0-16,33 0-2 0,0 19 4 15,0-19-2-15,0 0 2 0,0 18-3 16,0-18 11-16,0 19-4 0,0-19-1 0,33 18 1 16,-33-18 3-16,0 0-1 0,33 10-2 15,-33-10-3-15,0 9 1 0,16-9 0 0,1 0 5 16,-1 0-7-16,17 0 2 0,-33 0-59 0,0 0-65 15,33-9-71-15,-33-1-18 0</inkml:trace>
  <inkml:trace contextRef="#ctx0" brushRef="#br0" timeOffset="167454.24">8152 2949 32 0,'0'0'40'0,"0"0"-9"0,0 0-4 16,0 0-4-16,0 0-2 0,0 0-9 0,0 0-7 16,0 0-1-16,0 0 14 0,0 18 8 15,0-18 0-15,0 10-1 0,0-1-9 0,0 0-5 16,0 10-1-16,0-19-3 0,0 18-6 0,-33 1 3 15,33-19-2-15,0 19-2 0,0-19 4 16,0 18-4-16,0-18 2 0,0 9 0 0,0 1-31 16,0-10-33-16,0 0-30 0</inkml:trace>
  <inkml:trace contextRef="#ctx0" brushRef="#br0" timeOffset="167787.16">8334 2623 50 0,'-33'0'28'0,"17"-9"-12"0,-1 9 3 16,17 0 4-16,-16 0-5 0,16 0-9 0,0 0-2 16,-33 0 1-16,33 9 0 0,0 0 0 15,0 10-1-15,0-19 4 0,0 19 2 16,0-1 11-16,0-18 10 0,0 19 9 0,0-1 4 15,0-18-5-15,33 19-14 0,-33-10-1 16,16 10-1-16,1-19-3 0,-1 19-3 0,17-19-4 16,-33 0-6-16,33 18-4 0,-33-18-3 0,34 0 0 15,-34 19 2-15,0-19 2 0,0 0 1 16,0 0-1-16,0 0-2 0,0 18-1 0,0-18-1 16,-34 0-1-16,34 10 2 0,0-1-4 15,-33 0 0-15,0-9-22 0,17 0-21 0,-1 19-26 16,17-19-18-16,-16 0-17 0,16 0 3 15,0-19 13-15</inkml:trace>
  <inkml:trace contextRef="#ctx0" brushRef="#br0" timeOffset="168103.63">8483 2632 9 0,'0'0'16'16,"0"0"4"-16,17 0 0 0,-17 0-5 15,0 19-1-15,16-19 7 0,-16 0 7 0,0 0 6 16,33 19-3-16,-33-19 4 0,0 18 0 15,0-18-3-15,33 19-4 0,-33-19-2 0,0 18-8 16,0-18-6-16,33 0-2 0,-33 10-4 0,0-10-2 16,0 9 1-16,0-9-3 0,0 9 5 15,0-9-2-15,34 0 0 0,-34 0 5 0,0 0 0 16,0 0 5-16,0 0 5 0,0 0-1 16,0-9-5-16,0 9 4 0,0-9-7 0,0 9-3 15,16-10 1-15,-16 10-1 0,0 0-3 0,17-18 1 16,-17 18-4-16,0 0 2 0,16 0-6 15,-16 0 6-15,0 0-8 0,17 0 0 16,-17 0 5-16,16 0-1 16,-16 0-2-16,0 0 4 0,0 0 2 15,0 0 0-15,0 0-8 0,0 0-34 16,0 18-33-16,0-18-32 0,0 0-83 16</inkml:trace>
  <inkml:trace contextRef="#ctx0" brushRef="#br0" timeOffset="168270.31">8483 2484 44 0,'0'0'23'0,"0"0"-4"16,-16 0-7-16,16 0-7 0,0 0-1 0,0-19-4 15,16 19 0-15,-16 19-7 0,0-19-12 16,17 0-14-16</inkml:trace>
  <inkml:trace contextRef="#ctx0" brushRef="#br0" timeOffset="169204.65">8797 2623 20 0,'0'0'16'0,"0"9"-2"0,0 10-1 0,0-19-3 16,0 0-2-16,0 0-3 0,0 19 2 0,0-19 3 15,0 0 2-15,0 0-3 0,0 0 3 16,0 0 3-16,0 0 10 0,0 0 9 0,0 0 6 16,0 0-2-16,-33 0-6 0,33 0-2 15,0 0 5-15,0-19 3 0,0 19 2 0,0 0 7 16,0-19 7-16,0 19-4 0,0-9 0 16,-33 0-5-16,33 9-4 0,0-10-3 0,0 10-11 15,33 0-6-15,-33 0-8 0,0 0-7 16,0 0-5-16,0 0 2 0,0 0-5 0,33 0 4 15,-33 0-2-15,33 0 0 0,-33 10 2 0,34-10-5 16,-34 0 6-16,33 9-3 0,-17-9 4 16,17 0-4-16,0 0-3 0,0 0 3 15,0 0-4-15,1 0 4 0,-34-9-4 0,33 9-14 16,-17-10 12-16,17 10 1 0,-33-18 1 0,33 18 4 16,-33-19 0-16,0 19 4 0,0-18-2 15,0 18-4-15,0-19 6 0,0 19-4 16,0-19 0-16,0 10-5 0,-33 9 5 0,17-9 0 15,16 9 2-15,-17 0-1 0,17 0-4 0,-16 0 3 16,16 9-3-16,-17-9 0 0,17 9 3 16,0 10-2-16,0-19 2 0,0 19-2 0,0-1 5 15,17 1-2-15,-17-1-1 0,16-8 0 16,1 8 0-16,-1 1-2 0,17 0 4 0,-33-1-2 16,0 1 0-16,33-1 0 0,-33 1-3 15,33 9 1-15,-33-9 4 0,0-1 2 0,0 1-2 16,0-1-2-16,0-8 1 0,0-1-1 0,0 19 7 15,0-28-1-15,0 0-6 0,0 18 5 16,0-18 0-16,-33 0-5 0,33-18 0 0,-33 18 0 16,33-19 0-16,0 10 0 15,0-10 0-15,0 19-10 0,0-37-19 0,0 19-14 16,0-20-12-16,0 10 9 0,0-9 17 16,0 0 7-16,0-10 7 0,33-8 8 0,-33-1 0 15,0 9 7-15,0-8-2 0,33 8 2 16,-33 10-2-16,0-10 0 0,0 29 3 0,0-19 1 15,33 18 1-15,-33 0 9 0,0 1 1 0,0 8-8 16,0 10-2-16,0 0 0 0,0 0-2 16,-33 0-1-16,33 10 0 0,0 8 2 0,0 1-1 15,0 0 0-15,0-1 12 0,0 1 3 16,0-1 5-16,33 10-6 0,-33 9 1 0,0-18-8 16,17 0-2-16,0 9-3 0,-1-10-3 15,17 19 5-15,0-37-2 0,-33 19-3 0,33 0 0 16,0-19 3-16,-33 9 6 0,33-9-5 0,-16 0 2 15,0-9 0-15,-1 9-1 0,17 0 8 16,-33-19 11-16,33 0 3 0,-33 19 0 16,33-18-1-16,-33-1-8 0,0 1 4 0,0 8 0 15,33 10-8-15,-33-18-2 0,0 18-16 0,0 0 7 16,0 0-7-16,0 0 4 16,0 0-2-16,0 18 2 0,0-18-2 0,33 10 5 15,-33 8-5-15,0-18 5 0,17 19-1 16,-17-19-2-16,17 18 2 0,-1-18-2 15,17 0 3-15,-33 0-1 0,33 0-2 0,-33 0 4 16,33 0-4-16,-33 0-42 0,33 0-71 0,-33-18-68 16,0 18-44-16,33-19-181 0</inkml:trace>
  <inkml:trace contextRef="#ctx0" brushRef="#br0" timeOffset="170553.2">8864 4102 32 0,'0'0'26'0,"0"-19"-4"0,0 19 1 16,0 0 3-16,0 0 8 0,0-18 4 0,0 18-1 15,0 0-3-15,16 0-4 0,-16 0-4 0,0 0-9 16,0 0-5-16,0 0-8 0,-16 0 0 16,16 0 0-16,0 0 0 0,0 18 7 15,0-18 8-15,0 19 7 0,0-19 5 16,0 19 2-16,0-19 4 0,0 18 4 0,0 1 11 16,0-1 1-16,0 10 1 0,0-9 2 15,0 0-3-15,0 18-1 0,0-9-1 0,0 9-4 16,0 0 4-16,0-9-12 0,0 9-3 15,0 19-9-15,16-28-1 0,-16 28 1 0,17 0-5 16,-17-10 0-16,0-9-8 0,16 10-6 16,-16 9-1-16,0-19-5 0,0 0-1 0,17 10-1 15,-17-10 5-15,0-9-4 0,0 9 3 0,0-19-7 16,0 1 5-16,0 0-7 0,0-10 5 16,0 0 4-16,0 1 0 0,0-10 3 0,0 0-2 15,0 9 1-15,0-9-9 0,0-9 5 0,0 9-25 16,-17-10-57-16,17 1-41 0,0 0-35 0,-16-10-21 15,16 0-4-15,-17 1 7 0,17-10 27 16,0-9 34-16</inkml:trace>
  <inkml:trace contextRef="#ctx0" brushRef="#br0" timeOffset="171084.71">8864 4000 31 0,'0'-19'28'0,"0"19"-10"0,0-18-3 16,0 18 0-16,0-19 6 0,0 0 4 15,0 19 0-15,0-9 1 0,0 9 0 0,0 0 1 16,16-19 4-16,-16 19-4 0,0 0-12 15,-16 0-6-15,16 0-3 0,0 0-4 0,0 0 1 16,0 19-3-16,-34-19 3 0,34 9 2 16,-33 1 1-16,33 18 7 0,-33-10 1 0,0 1-2 15,0-1 0-15,0 1 5 0,17-10-4 0,-18 10 3 16,34 18-6-16,-33-18 0 0,0-1-1 16,33-18-3-16,-33 19 3 0,17-10-6 15,16 10 3-15,-17-19 0 0,17 18-1 0,0-18 7 0,0 0 19 16,0 0 19-16,0 0 9 0,0 0 11 15,0 0-9-15,0 0-17 0,0 0-24 0,0-18-4 16,0 18-8-16,0-10-8 0,0-8 1 16,17 18 5-16,-17-19-6 0,0 1 0 0,16-1 2 15,-16 0 0-15,33 19-2 0,-33-18-2 16,0 9 3-16,0-1-1 0,33 1 0 0,-33 9 0 16,0 0 0-16,33 0 0 0,-33 0 4 15,34 0-4-15,-34 0 0 0,16 9 0 0,17 1 3 16,0-1-6-16,0 9 3 0,0-18 0 0,0 19 5 15,1-19-4-15,-18 19-1 0,17-19 0 16,0 18 3-16,0-18-3 0,0 0 5 0,0 19-5 16,1-19-40-16,-1 0-63 0,0-19-65 15,-17 19-22-15,17 0 17 0</inkml:trace>
  <inkml:trace contextRef="#ctx0" brushRef="#br0" timeOffset="173249.52">9045 3395 47 0,'0'-18'39'0,"0"18"-14"0,0-19-2 16,0 0 11-16,0 10 10 0,0 9 7 15,0-19-3-15,0 19-12 0,0-18-4 0,0 18-16 16,0 0-5-16,-33 0-11 0,33 0 1 0,0 0 3 15,-33 18 0-15,33-18-6 0,-33 19 3 16,17-10 0-16,16 10-1 0,-17 0 0 16,17-1 4-16,-16 1-1 0,16-1 0 0,0 1 3 15,0-10-4-15,0 10 3 0,16-1-5 0,1-18 0 16,-17 19 0-16,16-19 3 0,17 19-2 16,-33-19-1-16,33 0 0 0,-33 0 0 0,33 0 0 15,-33 0 4-15,34 0-4 0,-34 0 0 0,16-19 0 16,1 19 0-16,-1 0 0 0,1-19 1 15,-1 1-1-15,17 18 0 0,-33-19 0 16,0 19 3-16,33-9-6 0,-33 9 3 0,0-19 0 16,0 19 1-16,0-18 1 0,0 18 0 15,0 0-5 1,0 0-2-16,33 18 5 16,-33-18 3-16,0 0-1 15,33 19-2-15,-33-19-2 0,0 0-1 16,17 0 6-16,0 0-2 0,-1 0-3 15,1 0 4-15,-17 0-2 0,16 0 2 0,17-19-1 16,-33 19-1-16,0 0 1 0,33 0-4 16,-33-18 7-16,0 18 0 0,0 0-4 15,0 0 1-15,-33-19-1 0,33 19 0 0,0 0 0 16,-33-18 0-16,17 18 0 0,-1 0-2 0,1 0 2 16,-1-19 0-16,0 19 0 0,17 0 0 15,-33 0 1-15,33-19-1 0,0 19 1 0,-33-9-3 16,33 9 5-16,0 0-1 15,0-19-2-15,0 19 0 0,33-18 0 16,-33 18-2-16,0 0 6 16,33-19-6-16,-33 19-1 0,17 0 3 0,0 0 2 15,16-18-2-15,-17 18 0 0,17 0 0 16,-33 18 0-16,33-18 0 0,0 0 0 0,0 0 0 16,-33 0-2-16,17 19 2 0,16-19 0 15,0 0 2-15,-33 18-2 0,33-18 0 0,-33 19 0 16,0-19-4-16,0 0 6 0,0 9 0 15,0-9 1-15,0 0 0 0,0 0-1 16,0 0 0 0,0 0 0-16,0-9-2 0,-33 9 0 15,33-19 2-15,0 19-2 0,0-18 4 16,0 18-1-16,0-19-1 0,0 1 4 0,0 18 9 16,0-19 3-16,0 0-10 0,0 10-2 0,0 9-4 15,0 0 0-15,0-18 0 0,0 18-4 16,0 0 0-16,33 0 2 15,-33 18 0-15,0-18 2 0,0 0-2 16,33 0 0-16,-33 9-2 0,33-9 2 16,-33 19 0-16,0-19 2 0,0 0-2 15,0 0 6-15,0 0-6 0,0 0 1 0,0 0-1 16,0-19 0 0,0 19 4-16,0-9 2 0,0 9-4 0,0 0 9 15,33-18-1-15,-33 18-7 0,0-19 1 16,0 19 1-16,0 0-2 0,0-19 1 0,0 19-2 15,0 0-1-15,17 0-4 16,0 0 1-16,-17 0 5 16,16 0-2-16,17 0-1 0,-33 19 0 0,0-19 0 15,33 0 0-15,-33 19 0 0,0-19 0 16,33 0-3-16,-33 18 3 0,0-18 1 16,0 0-16-16,0 0-47 0,33 0-42 0,-33 0-22 15,0 0 9-15</inkml:trace>
  <inkml:trace contextRef="#ctx0" brushRef="#br0" timeOffset="173666.29">9872 2977 79 0,'-33'0'33'0,"33"-10"-5"0,0 10-6 0,0 0-12 0,0 0-4 15,0 0-2-15,0 0-3 0,0 10 0 16,0-1 6-16,0 0 5 0,33 10 1 0,-33-1-1 15,33 1 0-15,-33 0 4 0,33 8-1 16,-33 11 0-16,17-20-7 0,-1 1-1 0,1 18-3 16,16-28-6-16,-33 29 4 0,33-20 0 15,-33 1-1-15,0-1-1 0,0 1 0 16,0-10 4-16,33 10 1 0,-33 0 4 0,0-19 15 16,0 0 22-16,0 0 20 0,0 0 11 0,0 0-21 15,-33 0-17-15,33 0-19 0,0-19-7 16,0 19 2-16,0-19-7 0,0 10 7 0,0-10 4 15,-33 1 7-15,33-1-5 0,0 1 0 0,0-1-11 16,0-9 3-16,0 10-7 0,0-20 2 16,0 20-5-16,0-1 0 0,0 0-1 15,0 10-2-15,0 9-3 0,0-18 3 0,0 18 0 16,0 0 0-16,0 0 0 16,33 0-4-16,-33 18 4 0,0-18 0 15,0 9 1-15,-33 1 2 16,33-1-1-16,0 10-4 0,0-19 0 0,0 18-16 15,-33-18-58-15,16 0-45 0,17 19-49 0,-16-19-7 16</inkml:trace>
  <inkml:trace contextRef="#ctx0" brushRef="#br0" timeOffset="173984.63">10087 2930 23 0,'0'0'20'0,"-33"19"-10"0,33-19-1 16,0 0 6-16,0 0 6 0,0 18-2 16,33-18-5-16,-33 10 2 0,0-1 6 0,33 0 7 15,-33 10-10-15,0-19-5 0,33 0-5 16,-16 18-1-16,-1-18-2 0,1 0 0 0,16 0 3 16,-33 0 9-16,33 0 9 0,-33 0 10 15,0 0 13-15,33 0 12 0,-33-18 6 0,0 18-11 16,0 0-5-16,0 0-15 0,0-19-9 15,-33 19-12-15,33-9-6 0,0 9-2 0,0-9-6 16,-33-1 2-16,33 10-7 0,-33 0 3 0,16-18 0 16,1 18-2-16,-1 0 5 0,-16 0-3 15,33-19-3-15,0 19-6 0,-33 0-47 0,33 19-39 16,-33-19-38-16,33 0-8 0,0 0 9 16</inkml:trace>
  <inkml:trace contextRef="#ctx0" brushRef="#br0" timeOffset="174398.47">10368 3032 71 0,'0'-18'45'0,"0"18"-9"16,0 0-1-16,0-19 7 0,-33 10 2 16,33 0-11-16,0-1-7 0,0 10-1 0,0-18 1 15,0 18 8-15,0-19-5 0,0 19-2 16,0 0 0-16,0-19-1 0,0 19-5 0,0 0-6 15,0 0-9-15,0-18 1 0,0 18-5 0,0 0 0 16,33 0-2-16,-33 0-4 0,0 0 4 16,17 18 0-1,-1-18 2-15,1 19-4 16,-17-19 4-16,33 0-2 0,-33 0-3 16,0 19 4-16,33-19-1 15,-33 0 5-15,0 0-5 0,0-19 3 16,33 19-5-16,-33 0 7 15,0 0-7-15,0-19 2 0,0 19 0 16,33 0-2-16,-33-18 2 0,0 18 3 16,0 0-3-16,0 0-2 0,0 0 2 15,0-19 0-15,0 19-3 0,0 0 4 16,33 0-3-16,-33 0 5 0,0 19-5 0,0-19 2 16,0 0 0-16,17 0 0 15,-17 18 0-15,0-18-12 0,0 0-39 0,0 0-33 16,0 0-19-16,0 0-8 0,0 0 9 15</inkml:trace>
  <inkml:trace contextRef="#ctx0" brushRef="#br0" timeOffset="174818.8">10517 2604 52 0,'-33'0'40'0,"33"-18"-4"0,0 18 13 0,-33-19 18 16,33 19 8-16,0 0-20 0,0 0-24 16,0 0-14-16,0 0-8 0,0 0-2 0,0 0 5 15,0 0 15-15,0 19 9 0,33-1 1 16,-33-18-8-16,33 19-15 0,-33 9-2 0,33-9-6 16,0-1 0-16,-16 1-3 0,-1-1-3 0,34-8 2 15,-50 8-2-15,33 1 0 0,0 0 0 16,-33-1 4-16,33 1-4 0,-33-1-3 15,0-18 1-15,17 10-2 0,-1-10 1 0,-16 9 3 16,0-9 3-16,17 0-7 0,-17-9 6 0,0 9-5 16,16-10 7-16,-16 10-6 15,0-18 2-15,0 18 0 0,0-19 1 0,0 19-1 16,17-18 2-16,-17 18-6 0,0-19 6 16,0 19-4-16,0 0 5 0,0 0-1 0,0 0-5 15,0 0 4-15,33 0-4 16,-33 0 0-16,0 0 6 0,0 19 0 15,33-19-3-15,-33 0 0 0,0 0 0 0,0 18-12 16,33-18-48-16,-33 0-49 0,0 0-31 16,0 19 2-16</inkml:trace>
  <inkml:trace contextRef="#ctx0" brushRef="#br0" timeOffset="174947.42">10732 2725 55 0,'-33'0'27'0,"33"-18"-10"0,0 18-7 0,0 0-5 16,0-19-1-16,0 19-2 0,0-18-8 0,33 18-11 16,-33 0-13-16</inkml:trace>
  <inkml:trace contextRef="#ctx0" brushRef="#br0" timeOffset="175380.93">11228 2828 7 0,'0'0'4'0,"0"0"-2"0,0 18 3 0,0-18-2 16,0 0-1-16,0 10-2 0,0-1 1 0,0 0 1 15,-16 10-2-15,16-19-21 0</inkml:trace>
  <inkml:trace contextRef="#ctx0" brushRef="#br0" timeOffset="177695.37">11129 2809 19 0,'0'-18'24'0,"0"18"-3"16,0 0-6-16,0 0-5 0,0 0-4 15,0 0-2-15,0 0-2 0,0 0 3 0,0 0-3 16,33 0 2-16,-33 0 3 0,0 18 2 0,0-18 9 16,0 0 2-16,0 0 0 0,0 0-2 15,0 19 1-15,0-19 3 0,33 0-4 0,-33 0 7 16,0 18-1-16,0-18-5 0,0 0 3 16,0 0-8-16,0 0 0 0,0 10-6 0,0-1 2 15,0-9-2-15,0 9-5 0,0 10 2 16,0-19-1-16,0 0-4 0,0 18 5 0,0-18-5 15,0 19 3-15,-33-19-2 0,33 19-1 0,0-1 1 16,0-18-22-16,-33 10-28 0,33-1-24 16,-33 0-21-16,33 10 4 0</inkml:trace>
  <inkml:trace contextRef="#ctx0" brushRef="#br0" timeOffset="180425.57">11278 2363 63 0,'0'-19'23'16,"-17"19"-7"-16,17-19-1 0,-16 19-1 0,16-18-3 15,-17 18-3-15,1-19-5 0,-1 19 0 16,17 0-2-16,0 0 1 0,-33 0-1 0,33 0-1 15,-33 19 0-15,33-19 3 16,0 18 0-16,0 1 4 0,0-19 3 0,0 19 3 16,0-1-6-16,33-8-1 0,-33 8-3 15,0 1 0-15,33-19 3 0,-33 18 1 0,17 1 0 16,16-19 1-16,-33 19-2 0,16-19 0 0,1 18-5 16,16-18 2-16,-33 9 1 0,0 10 2 15,0-19 1-15,0 19 3 0,0-19 0 16,0 0-6-16,0 18-2 0,0-18 1 0,-33 0-1 15,16 19-12-15,17-19-28 0,-16 0-23 0,-1 0-16 16</inkml:trace>
  <inkml:trace contextRef="#ctx0" brushRef="#br0" timeOffset="180892.24">11377 2288 5 0,'0'19'19'16,"0"-19"9"-16,33 0-4 0,-33 18-9 0,0-18-4 16,0 19 6-16,0-19 6 0,0 19-1 15,17-19-4-15,-17 0 2 0,16 18-1 0,-16-18 1 16,17 10-4-16,-17 8-5 0,16-18-2 16,-16 0 6-16,0 0 8 0,0 0 12 0,17 0-3 15,-17 0-5-15,0 0-8 0,0 0-7 16,33-18-3-16,-33 18 0 0,0-10-4 0,0 10 4 15,0-18-7-15,33 18 1 16,-33-19 0-16,0 19-3 0,0 0 1 0,0-19-3 16,33 19 2-16,-33 0 2 15,0 0-5-15,33 0 1 16,-33 0 4-16,0 0-2 0,0 0 2 16,0 19-2-16,17-19 0 0,-17 0 2 15,16 0-2-15,-16-19 1 0,17 19 1 16,-17 0-2-16,16-18 0 0,-16 18 3 15,17 0 3-15,-17-19 13 0,33 19 3 16,-33-18 2-16,0 8-2 0,0 10-3 0,0 0-8 16,33-18-4-16,-33 18-2 0,0 0 0 15,0 0-4-15,0 0-3 0,33 0 0 16,-33 0 4-16,0 0-2 0,0 18 0 16,33-18-6-16,-33 0-39 15,0 10-39-15,0-10-30 0,0 18 0 0,0-18 7 16</inkml:trace>
  <inkml:trace contextRef="#ctx0" brushRef="#br0" timeOffset="181608.59">11890 2028 34 0,'0'0'26'0,"0"18"-4"0,16-18 3 0,-16 0 3 15,0 0-3-15,0 19-5 0,0-19-3 0,0 19 0 16,0-19 5-16,0 18 5 0,0-18-4 16,0 19 0-16,0-1-5 0,17-8-3 0,-17 8-1 15,33 1-2-15,-33 18-4 0,0-18 2 16,33-1-7-16,-33 10-1 0,33-9-1 0,-33-1 1 15,33 1-2-15,-33 18 3 0,17-27-3 16,-1 8 0-16,-16 1 3 0,17-1-7 0,-17 1 6 16,0 0-2-16,0-19 4 0,0 0-2 0,0 9 3 15,0-9-3-15,0 9 1 0,0-9 2 16,0 0 0-16,-17 0-2 0,17 0-1 16,-16-9 3-16,16 0-5 0,-17 9 0 0,17-19 0 15,0 19-2-15,-33-19 6 0,33 1-4 0,0-1 0 16,0-9-2-16,-33 10 2 0,33-20 1 15,0 1-4-15,0 9 3 0,-33-9-2 16,33 0 2-16,0-10 0 0,0 10 0 0,0 0 1 16,0 0-1-16,0 9 0 0,0-9 0 15,-33 18-2-15,33-18 2 0,0 9 0 0,-17 9 0 16,17 1 2-16,0-1-6 0,-16 1 6 0,16 18-2 16,0-19 0-16,0 19-2 0,-17 0 2 0,17 0-2 15,0 19 2-15,0-19 0 0,-16 18-3 16,16 1 1-16,0-1 3 0,16 1 1 15,-16 0-2-15,17-10 4 0,-17 9-3 0,16 1 2 16,1 18-2-16,16-18 1 0,0-1-2 0,-33-8 0 16,33 8 1-16,-33 1-1 0,33-19 0 15,-16 19 0-15,-1-19 4 0,1 0-4 0,-1 0 0 16,1 0-2-16,16 0 4 0,-33 0-1 16,0-19-3-16,33 19 5 0,-33-19 2 0,0 19 3 15,0-18 10-15,0 8-1 0,33-8 6 16,-33 18 4-16,0-19-4 0,0 19-7 0,0 0-5 15,0-18-5-15,0 18-10 16,0 18 2-16,0-18 2 16,33 19 5-16,-33-19-5 0,0 18-3 15,17-18 5-15,-1 10-2 0,1 8 0 0,-1-18-20 16,1 0-33-16,16 0-29 0,-33 19-26 16,0-19-1-16,0 0 9 0</inkml:trace>
  <inkml:trace contextRef="#ctx0" brushRef="#br0" timeOffset="185771.45">10302 3414 3 0,'0'0'5'0,"0"0"-2"0,0 0 1 0,0 0-1 16,0 0 0-16,0 0-1 0,0 0-1 0,0 0-3 62,0 0-4-46,0 0-9-16</inkml:trace>
  <inkml:trace contextRef="#ctx0" brushRef="#br0" timeOffset="186656.37">11427 3218 43 0,'0'0'35'0,"0"-9"-1"0,0 9-2 0,0 0 3 15,0 0-6-15,0 0 0 0,0-18-5 16,0 18-1-16,16 0-4 0,-16 0-6 0,0 0-6 16,0 0-1-16,0 0-4 0,0 0-4 15,0 0 3-15,17 18 0 0,-17-18 0 16,0 0-3-16,0 9 4 0,16 10-2 16,-16-19 0-16,0 19 0 15,0-19 2-15,0 0 2 0,-16 18-4 16,16-18-2-16,-17 19-19 0,17-19-16 0,-16 0-16 15,-1 0-12-15,17 18-2 0</inkml:trace>
  <inkml:trace contextRef="#ctx0" brushRef="#br0" timeOffset="187520.47">11741 2977 21 0,'0'0'23'0,"-33"0"-8"15,33 0-5-15,0 0-2 0,0 0 1 0,0 9 1 16,0-9-2-16,33 9 3 0,-33 10 0 16,0-19 0-16,0 18-3 0,0-18 0 0,0 19 1 15,33-19 0-15,-33 19-3 0,0-19 1 16,0 0-3-16,0 18-1 0,0-18-2 16,0 0 2-16,33 0 13 0,-33 0 20 0,0 0 19 15,0 0 19-15,0 0 4 0,0 0-10 0,0 0-15 16,0 0-14-16,-33-18 1 0,33 18-5 15,0 0-3-15,0-19-1 0,0 19-7 0,0-19-6 16,0 1-2-16,0 18-5 0,0-19 2 16,0 10-1-16,0 0 5 0,0-1-6 0,0 10-1 15,0-18-1-15,0 18-7 16,0 0-4-16,0 0-1 0,0 0 5 16,0 0-2-16,33 0-3 15,-33 18 3-15,0-18 0 0,0 0 0 16,33 10 2-16,-33-1-2 0,17 0 0 15,-1-9 1-15,-16 19 3 0,17-19-6 16,-17 0 0-16,0 0 7 0,16 0 1 16,-16 0-8-16,0 0 2 15,0 0-3-15,0-19 6 0,0 10-3 0,0 0 3 16,0-1 1-16,0 10-6 0,0-18 2 0,0 18 2 16,0-19-4-16,0 0 5 0,0 1-5 15,0-1 5-15,0 10 2 0,0-10-5 0,0 19-2 16,0-18 2-16,0 18 1 0,17-19-5 15,-17 19 1-15,0 0-2 0,0 0 1 16,0 0 2-16,33 0 2 0,-33 0 0 0,0 19 1 16,33-19 0-16,-33 18-1 0,0-18 0 15,33 10 3-15,-33-1-3 0,33 0-3 0,-33 10 3 16,17-19 2-16,-17 18-2 0,16 1 3 16,1-19-5-16,-17 19-16 0,16-19-48 0,-16 0-40 15,0 0-29-15,17 18-15 0,-17-18 0 0,0 0 24 16</inkml:trace>
  <inkml:trace contextRef="#ctx0" brushRef="#br0" timeOffset="187886.45">12171 2791 25 0,'0'0'20'0,"0"0"-4"0,0 0-4 15,0 0-4-15,0 0-2 0,0 0-4 0,0 0 3 16,0 0 3-16,0 18 7 0,0-18 2 0,0 0-2 15,0 19 1-15,33-19-4 0,-33 0 0 16,0 18-3-16,33-18-4 0,-33 0 1 0,0 0 3 16,0 10 9-16,33-10 8 0,-33 0 4 0,0 0 5 15,0 0-1-15,0-10 5 0,17 10-3 16,-17 0 6-16,0 0 0 0,0-18 2 0,0 18-3 16,0 0 1-16,0-19 0 0,0 19-13 0,0 0 0 15,0-18-7-15,0 18-4 0,0 0-3 16,0 0-2-16,0-19-6 0,0 19-2 0,0 0-3 15,0 0-5-15,16 0-2 16,-16 0 3-16,0 0-1 0,0 19 7 16,17-19-2-16,-17 0-4 15,0 0 0-15,16 0 6 0,-16 0-8 0,17 0 5 16,-17 18-1-16,33-18 2 0,-33 0-5 16,0 0-29-16,33 0-61 0,-33 0-60 0,0-18-23 15,33 18 15-15</inkml:trace>
  <inkml:trace contextRef="#ctx0" brushRef="#br0" timeOffset="188103.14">12485 2502 94 0,'-33'-18'25'0,"33"18"-3"16,0-19 13-16,-33 19 11 0,33 0-3 0,0-19-18 15,0 19-15-15,0 0-4 0,0 0-2 0,0 19-3 16,0-19 2-16,0 0-3 0,0 19 5 15,0-10 3-15,33 9 5 0,-33 1 1 16,0 0 1-16,33-1-8 0,-33 1-3 0,17-19-3 16,-17 18 2-16,16 1-3 0,1-10 3 0,-17 10-3 15,16 0-4-15,1-19-44 0,-17 18-37 16,33-18-13-16</inkml:trace>
  <inkml:trace contextRef="#ctx0" brushRef="#br0" timeOffset="188469.04">12518 2484 57 0,'-16'-19'33'0,"16"19"-6"16,0 0-7-16,0 0-10 0,0 0-5 16,0 0-3-16,0 0 0 0,0 19-2 0,0-19 0 15,16 9 4-15,-16 0 4 0,17 19 1 16,-1-28 2-16,-16 19-4 0,17-1-1 0,16 1-2 15,-33-1 1-15,0-18-3 0,33 19-2 0,-33-10 0 16,0-9 2-16,0 19-2 0,0-19 4 16,0 0 2-16,0 0 16 0,0 0 9 15,0 0-3-15,0 0-9 0,0 0-5 0,0 0-6 16,0-19-2-16,0 19 2 0,33-9-2 0,-33 0 3 16,0-1-1-16,0 10-2 0,0-18 1 15,0 18 1-15,0-19 2 0,0 19-3 16,33 0-5-16,-33-18-2 0,0 18 3 15,0 0-5-15,0 0 2 0,0 18 0 16,17-18-2 0,-17 0 0-16,0 0 4 0,0 19-34 0,16-19-26 15,-16 0-22-15,0 0-2 0,0 0 5 16</inkml:trace>
  <inkml:trace contextRef="#ctx0" brushRef="#br0" timeOffset="188602.03">12667 2465 31 0,'-33'-19'22'0,"33"1"-3"0,0 18-7 0,0-19-3 16,0 1-5-16,0 18-2 0,-33-10-2 15,33 10-2-15,0 0-3 0,0 0-8 0,33 0-10 16,-33 0-30-16</inkml:trace>
  <inkml:trace contextRef="#ctx0" brushRef="#br0" timeOffset="188754.58">12783 2446 10 0,'0'0'18'0,"0"0"9"16,-17 0-3-16,17 0-8 0,0 0-6 15,0 0-4-15,0 0-1 0,0-18-3 0,0 18 0 32,0 0-10-32,0 0-10 0,0 0-10 15,0 0-34-15</inkml:trace>
  <inkml:trace contextRef="#ctx0" brushRef="#br0" timeOffset="189718.58">12816 2381 19 0,'0'0'24'16,"0"0"-1"-16,0 0-3 0,0 0 0 0,0 0-2 15,0 0-4-15,0 0-1 0,0 0-7 0,0 0-2 16,0 0 0-16,0 0 0 0,33 0 0 15,-33 0 3-15,0 10 1 0,0 8-1 0,33-18 3 16,-33 0-1-16,0 19 3 0,16-19 2 16,1 0-4-16,-17 18-1 0,17-18-1 0,-17 0 0 15,16 0 2-15,-16 0 4 0,0 0 13 16,0 0 17-16,0 0 16 0,0 0-7 0,0 0-15 16,0 0-17-16,0 0-9 0,0-18-4 15,-16 18-3-15,16-19-5 0,0 19-2 0,0-18 3 16,0 8 4-16,-17-8-5 0,17 18-2 15,0-19 0-15,0 0-2 0,0 1-11 0,0-1-8 16,17 1-5-16,-17 8 5 0,16-8 2 16,-16 18 4-16,17-19 0 0,-1 19 4 0,-16 0 9 15,17-18-1-15,16 18 2 0,-33 0-1 16,0 0 1-16,0 0 1 16,0 18 2-16,0-18 2 0,0 19-4 15,0-19 4-15,0 18-2 0,0-18 1 0,0 10-1 16,0 8-2-16,0-18 3 0,0 19-1 15,0-19-2-15,0 0 5 0,0 18-3 16,0-18 2-16,0 0-4 16,0 0 0-16,0-18 0 15,0 18 2-15,33 0 0 0,-33-19 2 0,0 19-2 16,0-28 0-16,0 28 2 0,0-18-4 16,0-1 4-16,33 19-5 0,-33-18 4 0,0-1-1 15,0 0 0-15,0-9 0 0,0 10 0 16,0-1 0-16,-33 1 4 0,33-1-4 0,0 0 0 15,0-9 0-15,0 10 1 0,-33-1-1 16,33-18 5-16,0 18-1 0,-33-8-2 0,33 8 5 16,-17 0 0-16,17 19-3 0,-16-18-4 15,16 18-2-15,0 0 3 0,-17 0-1 16,17 18 0-16,0-18 0 0,0 19-2 16,0 0-1-16,0-10 4 0,0 9 1 0,0 1-1 15,17 0 1-15,-1-1 2 0,1 1-1 16,16-1-2-16,-33 10-1 0,33-9 3 0,0-19 0 15,-17 19-3-15,17-1 0 0,1-18 3 0,-1 19-3 16,0-19-2-16,0 0 2 0,0 0 0 16,-33 0 2-16,16 0-2 0,1 0 2 0,-1 0 0 15,1 0-2-15,-17 0 3 0,17-19-2 16,-17 19 10-16,0-18 2 0,0 18 0 0,33-19 0 16,-33 0-2-16,0 19-1 0,0-18 0 15,0 8-4-15,0 10-6 16,0 0 5-16,0 0-7 0,0 0-4 0,0 0 8 31,0 0-5-31,0 0 4 0,33 0 1 0,-33 10 1 16,0-10-3-16,0 0-4 0,33 18 4 0,-33-18 0 15,33 0-10-15,-33 0-41 0,0 0-41 0,0 0-31 16,16 0 3-16</inkml:trace>
  <inkml:trace contextRef="#ctx0" brushRef="#br0" timeOffset="190634.4">10335 5535 68 0,'0'0'50'0,"0"-19"-13"0,0 19-7 16,0 0 9-16,0 0 10 0,0-19 1 0,0 19-7 15,0 0-10-15,0 0-16 0,0 0-4 0,0 0-8 16,0 0 0-16,0 0-5 0,0 19 3 15,0-19 1-15,33 19 3 0,-33-19 1 16,0 18 2-16,0 1-5 0,0-19 1 16,0 18-6-16,17-8 0 0,-17 8 7 0,0 1-7 15,0-1 0-15,0-18 0 0,0 19 5 0,0 0-5 16,0-19 0-16,0 18 0 0,0-18 2 16,0 10-2-16,0-10-23 0,0 9-24 0,-17-9-21 15,17 0-9-15,0 0-2 0,0 0 9 16,0 0 10-16</inkml:trace>
  <inkml:trace contextRef="#ctx0" brushRef="#br0" timeOffset="190951.98">10153 5730 33 0,'0'0'33'0,"0"9"-7"0,0-9-7 15,0 0-9-15,0 0-3 0,-33 0-3 0,33 0-2 16,0 19 4-16,0-19 5 0,33 0 9 0,-33 0 4 15,0 18 2-15,0-18 0 0,0 19-3 16,0-19 0-16,17 19 5 0,-17-19 2 0,16 18 6 16,1-18-3-16,-17 10-6 0,33-1-6 15,-33 0-1-15,33-9 5 0,-33 19 4 0,33-19-1 16,0 0 0-16,-33 0-3 0,33-19-10 0,-16 19-6 16,16-9-4-16,0 0-5 0,-33-1 3 15,33 10-2-15,0-18-1 0,0-1 2 0,-33 19-2 16,33-19 0-16,-33 1 1 0,0-1-1 0,17 10-8 15,-17-10-25-15,0 19-24 0,16-18-13 16,-16 18-2-16,0-19-4 0,0 19 3 0,0-19 1 16,0 19 7-16,0 0 7 0</inkml:trace>
  <inkml:trace contextRef="#ctx0" brushRef="#br0" timeOffset="192282.91">9376 6186 89 0,'0'0'78'0,"0"-10"-25"0,0 10-26 0,0-18-6 15,0 18 2-15,-16 0-3 0,16-19-7 16,0 19-6-16,-17 0-2 0,17 19-1 0,0-19-1 16,-16 0 4-16,16 18 3 0,-17-8-2 0,17-1-1 15,-17 10-4-15,17 8 0 0,0-8-3 0,0 0 0 16,0-1 4-16,0-18-4 0,0 19 2 15,0-10-4-15,17 0 2 0,0 1 2 0,-17 8-2 16,16-18-3-16,1 0 1 0,-1 0-16 16,17 0-19-16,0 0-9 0,-33-18-5 0,33 18 2 15,-33-19 9-15,33 10 10 0,-33 0 7 16,0-1 11-16,17 10 6 0,0-18 2 0,-17-1 4 16,0 19 3-16,16-19 3 0,-16 19 4 0,0 0 2 15,0-18 6-15,0 9 2 0,0 9 0 16,0 0-4-16,0 0-5 0,0 0-6 0,0 0-2 15,0 0-1-15,0 0-1 0,0 9 1 16,0-9-1-16,0 18 0 0,33-18 4 0,-33 0 1 16,0 19 2-16,0-19-3 0,33 19 6 0,-33-19 2 15,0 0 0-15,33 0-1 0,-33 18-7 16,0-18 1-16,33 0-4 0,-33-18 2 16,33 18-4-16,-33 0 2 0,0 0-2 15,0-19 2-15,0 19 4 0,0 0 3 16,0 0-3-16,0-19-1 0,0 19-2 0,0 0-1 15,-33-18 0-15,33 18 1 0,0-9-1 16,0-1 4-16,-33 10 0 0,33-9 2 0,0 9-1 16,0-9 3-16,0 9-3 0,-33-10 0 15,33 10-3-15,33 0-4 0,-33 0 3 0,0-18-3 16,0 18-2-16,33 0 2 0,-33 0 0 0,0 0 0 16,33 0 1-16,-33 0-1 0,17 0 1 15,0 0-1-15,-1 0 0 0,17 0 0 0,-33 0 0 16,33 0 0-16,-33 18 0 0,0-18-2 0,33 0 2 15,-33 10-2-15,0-10 4 16,0 0 1-16,0 0 1 0,0 0-7 16,0-10 6-1,0 10-3-15,0-18 0 0,0 18-2 16,0 0 0-16,0-19 2 0,0 19 0 0,0 0 1 16,0-18-1-16,0 18 0 0,0 0 0 15,0-19 0-15,0 19 2 0,0 0-6 16,33 0 4-16,-33 0 1 0,0 0-1 15,0 0 3-15,33 0-2 0,-33 0-1 16,17 0 0-16,-17 0-2 0,16 0 2 16,1-9 1-16,-17 9 0 15,0 0 1-15,33-10-2 0,-33 1 0 16,0 9 2-16,0-9-2 16,0 9-3-16,0 0 5 0,0 0-5 15,0 0-23-15,0 0-26 16,0 0-20-16,0 0-5 0,33 0 5 15</inkml:trace>
  <inkml:trace contextRef="#ctx0" brushRef="#br0" timeOffset="192681.65">10087 5879 102 0,'0'0'78'0,"0"0"-33"0,0-19-20 16,0 19-5-16,-33 0-3 0,33 0-8 0,0 0-2 15,0 0-5-15,33 0-2 0,-33 19 0 0,0-19 0 16,0 18 4-16,0 1 1 0,33-19 2 0,-33 19 1 16,33-1 1-16,-33 10 4 0,17-9-2 15,-1-1-6-15,1 19-1 0,16-27 0 0,-33 8-2 16,33 1-2-16,-33 18 0 0,33-18 0 16,-33-1 2-16,0-8 1 0,0-1-3 0,0 0 0 15,0 1 16-15,0-1 14 0,0-9 3 0,0 0 3 16,0 0-3-16,0-9-9 0,0-1-10 15,0 1-4-15,-33-10-5 0,33 1 1 0,0-1-6 16,0 1 0-16,-33-20 1 0,33 10 1 0,0 10 1 16,0-19-3-16,0 9 0 0,0 9 2 15,0 1-2-15,0 18 3 0,33-19-6 0,-33 19 3 16,0-19 0-16,0 19 2 0,33 0-4 0,-33 0 2 16,0 0-5-16,33 0 6 0,-33 19-1 15,0-19 0-15,0 0 2 0,0 19-4 16,0-19 2-16,0 18 5 0,0-18-5 0,0 9-4 15,0 1-20-15,0-10-20 0,0 9-28 16,-33-9-18-16,33 19-7 0,0-19 4 0,0-19 14 16</inkml:trace>
  <inkml:trace contextRef="#ctx0" brushRef="#br0" timeOffset="193165.57">10401 5879 12 0,'17'0'24'0,"-17"0"4"16,0 0-4-16,33 0-10 0,-33 0-6 16,0 0 0-16,0 0-1 0,0 0-2 0,0 0 0 15,0 18 0-15,0-18 3 0,0 0 1 16,0 0 1-16,0 0-5 0,0 19 1 0,0-19-2 15,0 0 0-15,0 0-3 0,0 19 3 16,0-19 2-16,0 0 8 0,0 0 5 16,0 0-6-16,0 0-2 0,0-19-6 15,33 19-2-15,-33 0 1 0,0 0-4 0,0-19 2 16,0 19 3-16,0 0 2 16,0-18 1-16,33 18 3 0,-33 0-3 0,0 0 0 15,0-19-2-15,0 19-4 0,0 0-1 0,0-9 1 16,0 9-1-16,33 9-3 15,-33 10 3 1,0-19 0-16,33 0-1 0,-33 0 0 16,0 0 0-16,0 0-2 0,17 0 2 15,-17 0 2-15,0 0 0 0,0 0-2 16,16 0 0-16,-16-19-5 16,0 19-11-16,0-9-6 15,0 9-11-15,0 0 3 0,0-9-2 0,0-1-2 16,0 10 0-16,17 0 1 0,-17 0-1 15,0 0-21-15</inkml:trace>
  <inkml:trace contextRef="#ctx0" brushRef="#br0" timeOffset="193385.58">10798 5851 31 0,'0'9'26'0,"0"-9"-2"16,17 0-7-16,-17 0-3 0,0 0-1 0,0 19 2 15,0-19-3-15,0 0-1 0,0 0-1 0,0 0-5 16,0 18-4-16,0-18-1 0,-17 19 2 16,17 0-2-16,0-19-16 0,-16 18-19 15,16-18-12-15</inkml:trace>
  <inkml:trace contextRef="#ctx0" brushRef="#br0" timeOffset="194913.55">10980 5674 117 0,'0'0'85'16,"0"0"-40"-16,0 0-23 0,0 0-11 0,0 0-5 16,0 0-5-16,0 0 3 0,0 19-3 0,0-19 2 15,0 18 4-15,0-18 6 0,0 10 3 16,0-1-2-16,17 0-5 0,-17 10-2 0,0-1-3 15,0-18-2-15,16 19-1 0,-16-19-1 0,0 19 1 16,0-19-1-16,17 0 3 0,-17 18-3 16,0-18 7-16,0 0 25 0,0 0 10 0,0 0-2 15,0 0-20-15,0-18-5 0,0 18-3 0,0-19-1 16,-17 19 4-16,17-19 6 0,0 1 7 16,-16 18 6-16,16-28-2 0,-17 9-10 0,17 19-2 15,0-18-4-15,0-1-4 0,0 0 0 0,0 19-3 16,-33-18 5-16,33 18 2 0,0 0-8 15,0 0-7-15,0-19-1 0,0 19-2 0,33 19 2 16,-33-19 1-16,0 0 0 16,0 0-1-16,17 18 0 0,-1-18 3 15,1 19 1-15,-1-19-4 0,-16 0-3 0,17 19 3 16,16-19 0-16,-33 0 3 0,0 18-8 16,33-18 5-16,-33 0 5 0,0 0-3 15,0 0 0-15,0 0 2 0,0 0-6 0,0 0 6 16,0 0-2-16,0-18-4 15,0 18 2-15,0-19 2 0,0 0-4 16,0 19 2-16,0-18-3 0,0-1 8 0,0 10-1 16,0 0-9-16,0-1 5 0,0 10-3 15,0 0 0-15,0 0-2 16,0 0 1-16,0 0 8 16,0 0-7-16,33 0 6 0,-33 10-3 0,0-1 0 15,0-9 4-15,33 9-6 0,-33 10-16 16,0-19-42-16,0 0-28 0,17 18-29 0,-1-18-16 15,-16 0 133-15,17 0-171 0,-17 19-59 0</inkml:trace>
  <inkml:trace contextRef="#ctx0" brushRef="#br0" timeOffset="196145.62">11443 5730 8 0,'0'0'3'0,"0"0"6"15,0 0 4-15,0 0-3 0,0 0-2 16,0 0-4-16,0 0 0 0,0 0 1 0,0 0 1 15,0 0-1-15,0 0-1 0,0 0-3 16,0 0 0 0,0 0 1-1,0 0-4 17,0 0-3-32,0 0-4 15,0 0-2-15,0 0-5 0,0 0-17 16</inkml:trace>
  <inkml:trace contextRef="#ctx0" brushRef="#br0" timeOffset="197062.37">12336 4279 59 0,'0'0'41'0,"0"-19"-20"15,0 19-6-15,0 0 6 0,0 0 8 0,0-18-1 16,0 18-9-16,0 0-11 0,-16 0-2 0,16 0-2 15,0 18 0-15,0-18 4 0,0 0 5 16,0 19 1-16,0-19 8 0,-17 9 10 0,17 10 1 16,0-1-9-16,0 20-1 0,0-20 2 0,0 1 1 15,0-1 8-15,0 10 2 0,0 9-4 16,17-18-11-16,-17 9-4 0,16-9-8 0,-16 18-3 16,17-19-2-16,-17 1-6 0,33 0 4 15,-33 8-4-15,0-8 2 0,0 0 0 0,33-1 0 16,-33-18 2-16,0 19 2 0,0-19-4 15,0 18 0-15,0-18 1 0,0 0-21 0,0 0-32 16,0 0-40-16,-33 0-26 0,33 0 5 0,0-18 17 16,0 18-49-16</inkml:trace>
  <inkml:trace contextRef="#ctx0" brushRef="#br0" timeOffset="197544.5">12386 4167 26 0,'0'0'40'0,"0"-9"-12"16,0 9-8-16,0 0-8 0,0 0-4 16,-33 0-3-16,33 0-2 0,0 0-1 0,-17 9 0 15,17-9 5-15,-16 9 2 16,16 1 2-16,-17 8-4 0,17 1-2 0,-16-19 1 15,-1 19 1-15,17-1-2 0,-33 1 1 0,33-10 0 16,0 10 0-16,-33-1 1 0,33 1 1 16,-33 0 2-16,33-1-1 0,-33-18 0 0,33 19-1 15,-17-10-3-15,1-9-1 0,16 9-1 16,0-9 0-16,0 10 2 0,-17-10 12 0,17 0 13 16,0 0 10-16,0 0 16 0,0 0-2 0,0 0-22 15,0-10-18-15,0 10-5 0,0-9-3 16,0 0-4-16,17 9 2 0,-17-19-4 0,0 1 0 15,0 18 3-15,0-19-3 0,16 0 0 16,-16 1-2-16,0-1 2 0,17 10 0 0,-17-10 3 16,0 19-1-16,33-18-5 0,-33 18 8 0,0-19-3 15,0 19 0-15,0 0-1 0,33 0-4 16,-33 0 5-16,0 0-2 16,33 0 0-16,-33 0 0 0,33 0 2 15,-16 19-2-15,-1-19 1 0,17 0-1 0,17 18 0 16,-50-18 0-16,33 0 1 0,0 19 2 15,0-19-3-15,-16 0-38 0,16 0-58 0,0 0-34 16,0 0-2-16</inkml:trace>
  <inkml:trace contextRef="#ctx0" brushRef="#br0" timeOffset="201774.75">12601 3553 4 0,'0'0'4'0,"0"0"-2"0,0 0 3 0,33 0 6 15,-33 0 0-15,0 19-1 0,0-19-1 16,0 0 2-16,0 0 2 0,0 0 2 0,0 0 1 15,0 0-3-15,0-19-3 0,0 19-2 16,0 0 1-16,0 0 0 0,0 0 3 0,0-18 3 16,0 18 1-16,0 0-5 0,0-19 2 15,0 19-3-15,0 0-1 0,0 0 3 16,0-19-5-16,0 19 0 0,0 0-5 0,-33-18 2 16,33 18-2-16,0 0-1 0,-33-19 0 0,16 19-1 15,1 0 0-15,-1-9 1 0,1 9-1 16,-1 0-3-16,-16 0 4 0,33 0-1 0,-33 0 0 15,33 9 0-15,-33-9 0 0,33 19-2 16,0-19 2-16,-33 0-3 0,33 18 3 16,0-18 2-16,0 19-5 0,0 0 1 15,0-19 2-15,33 18 0 0,-33 1 0 0,0-10 1 16,33 10 1-16,-33-19-1 0,33 18-1 0,-33 1 1 16,0 0 1-16,33-19 3 0,-33 18-5 15,17-9 2-15,-1 1-2 0,1-1 0 16,-1 10 0-16,-16-1 2 0,17-18-2 0,-17 19 3 15,0-19-3-15,0 19 4 0,0-19-1 0,0 18 0 16,0-18 0-16,0 9-2 0,-17 1 2 16,1-1-3-16,-1 10 2 0,1-19-2 15,-1 0 0-15,17 18 0 0,0-18 1 16,-33 0 0-16,33 0-1 0,-33 0-2 16,33 0 2-16,-33 0 0 0,33 0-15 0,-33 0-9 15,16-18-12-15,1 18-11 0,-1 0-2 0,17-19-2 16,-16 0-37-16</inkml:trace>
  <inkml:trace contextRef="#ctx0" brushRef="#br0" timeOffset="204356.61">12783 3656 56 0,'0'0'44'0,"-17"-19"-11"0,17 19 0 0,0 0 20 15,0-19 10-15,0 19-1 0,-16 0-8 16,16 0-5-16,0 0-4 0,0 0-4 0,0 0-17 16,0 0-11-16,0 0-9 0,16 0-4 15,-16 0 1-15,0 19 2 0,17 0-3 16,-17-19 1-16,33 18 2 0,-33-9-3 0,0 1 2 15,0-1-2-15,33 10 1 0,-33-1-1 16,0-18 2-16,0 19 1 0,0-19-3 0,33 19 0 16,-33-19 0-16,0 18 0 0,0-18 0 0,0 0 4 15,0 9-4-15,0-9-24 0,0 0-30 16,0 10-40-16,0-10-29 0,0-10-3 0</inkml:trace>
  <inkml:trace contextRef="#ctx0" brushRef="#br0" timeOffset="204555.06">12733 3395 94 0,'0'0'33'0,"0"0"4"0,-16 0 11 16,16-18 4-16,0 18-18 0,0 0-16 0,0 0-8 15,0 0-6-15,0 0-2 0,0 0-1 16,16 0-3-1,-16 18-5-15,0-18-24 0,0 0-21 16,17 0-13-16,-17 0 1 0</inkml:trace>
  <inkml:trace contextRef="#ctx0" brushRef="#br0" timeOffset="205120.94">12981 3553 3 0,'0'0'0'0,"17"19"5"0,-17-19 26 16,0 9-9-16,33 10-9 0,-33-1-7 0,0-18-2 16,0 19 1-16,0-19 0 0,33 0-2 15,-33 19 1-15,0-19-1 0,0 0 0 0,0 18 1 16,0-18 1-16,0 0 0 0,0 0 9 0,0 0 13 15,0 0 16-15,0 0 14 0,0 0 7 16,0 0-7-16,0 0-10 0,0 0-8 0,0-18-6 16,0 18-8-16,0 0-5 0,0-19-5 15,0 19 3-15,0-19-9 0,0 19 5 0,0-18-5 16,0 18 0-16,0 0-2 0,0 0-6 16,0-19 1-16,0 19 0 0,0 0-5 15,0 0 3-15,0 0-2 16,33 19 2-16,-33-19 1 0,0 0-1 0,0 0 0 15,0 18 2-15,16-18 0 0,-16 0 0 16,0 0-9-16,17 0 9 0,-17 19-2 16,0-19 3-1,0 0-1-15,0-19-2 0,0 19 2 16,0 0 0-16,0 0-1 0,0-18-1 16,0 18 0-16,0-19-2 0,0 10 6 15,0 9-6-15,0-19 2 16,0 19 2-16,0 0-5 0,0-18 3 0,16 18-3 15,-16 0 1 1,0 0 5-16,17 18-5 16,0-18 5-16,16 0-1 15,-33 0-5-15,0 19 3 0,33-19-28 16,-33 0-26-16,0 0-30 0,0 0-19 0,0 0-2 16,33 0 13-16,-33 0 13 0</inkml:trace>
  <inkml:trace contextRef="#ctx0" brushRef="#br0" timeOffset="205937.61">13279 3451 17 0,'0'-19'29'0,"-33"19"1"0,33-18-5 0,0 18-3 15,0-19 0-15,-33 19 2 0,33 0-9 16,0 0-2-16,0 0-8 0,0 0-3 0,0 0-2 16,0 19 3-16,0-19-2 15,33 18 3-15,-33 1 3 0,0 9 3 0,0-10 3 16,33 1 4-16,-33 18 4 0,33-18-1 0,-33 9-1 15,16 9-5-15,1-18 0 0,-1 8-8 16,1 11-6-16,0-20 1 0,-17 20 0 16,33-11 1-16,-33-8 3 0,0 0-5 0,0-1 0 15,0 1 8-15,0-1-1 0,0-18 10 0,0 0 20 16,0 19 10-16,0-19-8 0,0-19-11 16,0 19-10-16,0 0-5 0,0-18-5 15,-33-1 0-15,33 1 9 0,-17-1 9 0,17-9 4 16,-17 10-7-16,17-20-5 0,-16 20-7 0,16-20-3 15,0 11-3-15,0-11-4 0,0 20 2 16,0-10-2-16,0 9 3 0,0 1-4 0,0-1-2 16,0 19 2-16,16 0 0 0,-16-19-3 0,17 38 3 15,-17-19 1-15,17 0-1 16,-17 19-5-16,33-19 7 0,-33 18-2 16,0 1 2-16,0-19-4 0,0 9 4 0,33 10-1 15,-33-19-1-15,0 18 0 0,0-18 2 0,0 19 0 16,0-19 0-16,0 0 3 0,-33 0-5 15,33 0 2-15,0 0-7 16,0-19-5-16,0 19-3 0,0 0 3 16,0-18 3-16,0-1 2 0,0 10 5 0,0-10-3 15,-33-18 7-15,33 18-6 0,0-18 2 16,-17 9 1-16,17-9-3 0,-17 0 2 0,17 9 0 16,-16-9 0-16,-1 0-3 0,17-10 4 15,-16 29-1-15,16-20 3 0,0 20-7 0,0-10 9 16,0 18-5-16,-33 1 0 0,33 9 0 15,0 0-4-15,0 0 0 0,0 0 2 0,0 0 2 16,0 19 0-16,0 9-3 0,0-10 3 0,33 1 0 16,-33 0-2-16,0-1 2 0,16 10 0 15,-16-9 5-15,33 18-2 0,-16-19-3 16,0 1 5-16,16 9-9 0,0-9 4 0,-33-1 2 16,33-18-4-16,0 19 2 0,-33-1 0 0,16-18 0 15,1 0 4-15,-1 0-1 0,1 0 1 16,-17 0-6-16,17-18 2 0,-17 18 3 15,33-19 0-15,-33 19 5 0,0-18 5 16,0-1-7-16,-33-9 4 0,33 28-1 0,0-19 2 16,0 1-4-16,-17 18-3 0,17-19-4 15,0 19 6-15,-17 0-6 0,17-18-3 0,0 18 0 16,0 18 1-16,0-18 0 0,0 19-1 16,0-19 0-16,0 18 3 0,0-18 3 15,17 19-6-15,-17-10 3 0,17 10 0 0,-17 0 0 16,33-19 2-16,-33 18 2 0,33-18-4 15,-33 0 0-15,33 19 0 0,-33-19-3 0,33 0 3 16,-33 0-23-16,16 0-56 0,1 0-61 16,-1-19-33-16,1 19 15 0</inkml:trace>
  <inkml:trace contextRef="#ctx0" brushRef="#br0" timeOffset="208351.97">14106 3311 34 0,'0'0'33'0,"0"0"-8"15,0 0-8-15,0 0-5 0,0 0-4 16,33 0-3-16,-33 0-1 0,0 19 0 0,0-19 1 15,0 0 2-15,0 0-1 0,0 9-1 0,0 10-5 16,0-19 3-16,0 19-2 0,0-19 1 16,0 18 1-16,0-18-5 0,0 19 5 15,0-19 0-15,0 18-5 0,0-18-16 16,0 19-17-16,0-19-12 0</inkml:trace>
  <inkml:trace contextRef="#ctx0" brushRef="#br0" timeOffset="209969.02">14502 2828 74 0,'0'0'44'16,"0"-19"-17"-16,0 19 2 0,0-18 4 0,0 18 4 15,0 0-7-15,0-19-10 0,0 19-3 0,-33 0-6 16,33 0-8-16,-16-19 0 0,16 19-2 16,-17 0-1-16,1 0 0 0,16 19 0 15,-17-19 1-15,1 0-1 0,16 19 0 0,0-19-2 16,-33 18 2-16,33 1 0 0,0-19 0 0,0 18-2 15,0-8 3-15,0-1-1 0,0 0 4 16,0 10-4-16,0-1 2 0,0-18 1 0,33 0-3 16,-33 19 1-16,0-19 5 0,16 19-6 15,1-19 1-15,16 0 1 0,-17 0 0 0,17 18-2 16,-33-18 3-16,34 0-3 0,-1 0 2 0,-33 0 0 16,33 0 0-16,-33 0-2 15,0 0 2-15,16 10 0 0,-16-10 5 16,0 9-2-16,0-9 1 0,0 0-2 15,-16 9-1-15,16-9 0 0,0 19 1 0,0-19-4 16,-33 0 2-16,33 18-2 0,-33-18 4 16,33 0-6-16,-34 19 2 0,34-19-5 15,-33 0-27-15,17 0-19 0,-1 0-23 0,1 0-8 16,-1 0-68-16</inkml:trace>
  <inkml:trace contextRef="#ctx0" brushRef="#br0" timeOffset="210233.2">14569 2493 67 0,'0'-9'36'16,"0"9"0"-16,0-19-1 0,0 19-10 0,0 0-15 15,0 0-6-15,0 0-2 0,0 19 2 16,0-19-4-16,0 9 4 0,0 9 2 15,0 1 1-15,0 18 6 0,33-18 0 16,-33-1 3-16,16 10-4 0,-16-9-1 0,17 18-5 16,-1-18-1-16,1-1-1 0,-1 1-2 0,17 9-1 15,-33-9-1-15,34-1 4 0,-34 1-4 16,0-1-6-16,33 1-35 0,-33 9-32 16,0-10-14-16</inkml:trace>
  <inkml:trace contextRef="#ctx0" brushRef="#br0" timeOffset="211066.31">14651 2725 72 0,'-16'0'37'0,"16"0"-11"0,0-18 2 16,0 18-7-16,16 0-10 0,-16 0-7 0,17-19-1 15,-17 19-1-15,16 0-2 0,17 0 2 0,-33 0 0 16,34 0-2-16,-34 0 0 0,33 0 0 16,-33 19 0-16,33-19 1 0,-33 18 1 15,16-18-2-15,-16 10 3 0,17-1-1 0,-1 19-2 16,-16-28 4-16,17 19-3 0,-17-19 0 0,16 18-1 16,-16-18 3-16,0 0 0 0,33 19-1 15,-33-19 1-15,0 0 0 0,0 0 0 0,33 0-3 16,-33 0 5-16,0 0 1 0,0 0 2 0,34 0 7 15,-34 0 9-15,0-19 10 0,0 19-3 16,0 0-11-16,0-18 0 0,0 18-5 16,0-19-5-16,0 19-3 0,0-19-3 0,-34 1-4 15,34 8 0-15,0 10-3 0,-33-18 5 0,33-1 0 16,0 19-2-16,-33-18 0 0,17 18-2 16,-1 0 2-16,1-19 3 0,-1 19-5 0,1 0-4 15,16 0-8-15,0 0-3 0,0 0-5 16,-33 0 1-16,33 0-3 0,0 0 2 0,0 0 0 15,0 0 11-15,0 0 2 0,0 0 5 16,33 0 1-16,-33 0 5 0,16 0-2 16,1-19 0-16,16 19 0 0,-17-9 0 15,17 9-2-15,0 0 2 0,-33-9 0 0,34 9 0 16,-18 0 0-16,1 0 0 0,16 9-4 16,0-9 8-16,-17 9-7 0,17 10 3 0,0-19 0 15,-33 0 0-15,34 19 1 0,-18-19-1 16,1 18 2-16,-17-18-2 0,16 19 1 0,-16-19 0 15,0 0 3-15,0 18-2 0,0-18 0 16,0 0 1-16,0 0 0 16,-16 0-1-16,16 0-2 0,-17 0 0 0,17 0 1 15,0-18-1-15,-16 18 0 0,16-19 2 16,0 19-2-16,0-18-2 0,-34 18 2 16,34-19 0-16,0 0 0 0,0 1-2 15,0 8 2-15,0-8-10 0,0-1-6 0,34 1-12 16,-34 18-5-16,0-19 0 0,16 0 1 15,1 1 6-15,-1 9 5 0,1 9 4 0,-1 0 1 16,1-19 2-16,-1 19 3 0,17-19 4 16,-33 19 3-16,33 0 2 0,-33 0 2 0,0-18 3 15,34 18 5-15,-34 0 7 0,0 0 1 16,0 0-3-16,0 0-4 0,0 0-5 0,0 0 2 16,-34 0-4-16,34 18 1 0,0-18 0 15,0 0-2-15,-33 0 2 0,33 19-1 0,0-19 1 16,0 19-1-16,-33-19-1 0,33 0-1 15,0 9 0-15,0 0 1 0,0 0-1 0,33-9 0 16,-33 19 2-16,0-19-2 0,33 19-8 16,-33-19-8-16,34 0-7 0,-34 0-30 0</inkml:trace>
  <inkml:trace contextRef="#ctx0" brushRef="#br0" timeOffset="211465.65">15710 2465 21 0,'0'0'18'0,"0"0"-3"0,-17-19-2 15,17 19-4-15,-16 0-5 0,16 0-1 0,-17 0-2 16,0 0-1-16,17 0 1 16,0 19-1-16,0-19 0 15,0 19 0 1,17-19 0-16,0 0-2 16,-17 0-5-16,0-19-1 15,16 19-1-15,-16 0 2 0,0-19 3 0,0 19 4 16,0-18 0-16,0 18 2 0,0-19 5 0,0 1 1 15,0 8-1-15,-16-8 2 0,16-1-1 16,-17 0-1-16,17 1 1 0,-17-1 3 0,17 1 2 16,-33-10 7-16,33 9 11 0,-33 1 2 15,33-1 7-15,0 0 5 0,-33-9 4 0,33 28 0 16,-16-18 2-16,16 18-3 0,0-19-16 16,0 19-18-16,0 0-7 0,0 0-5 15,16 19 0-15,17-19-2 0,-33 18 0 16,33 10 1-16,-33-9-1 0,33 0 4 0,-16-1-8 15,16 1 4-15,0-1 3 0,-16 10 0 16,32 9-5-16,-16-18 2 0,-33 18 0 0,33-27 0 16,-33 27-33-16,17-19-24 0,0 1-31 15,-17 0-13-15,16-1 5 0,-16 10 10 0</inkml:trace>
  <inkml:trace contextRef="#ctx0" brushRef="#br0" timeOffset="212048.4">15660 2484 25 0,'0'0'30'16,"0"0"-3"-16,0 0-6 0,0-19-3 16,0 19 3-16,0 0 7 0,0 0 0 0,0-19-1 15,0 19-3-15,0 0 1 0,0-18-2 16,0 18-6-16,0 0-1 0,0-19-4 0,0 19 2 15,-17 0-8-15,17-18 2 0,0 18-3 16,0 0-2-16,0 0 0 0,0-10-3 0,-33 10 0 16,33 0 0-16,0 10 0 0,-33 8-3 15,33-18 3-15,0 19 2 0,-33-19-2 16,33 18 0-16,-16 1-5 0,16-19 5 16,-17 19 0-16,17-10 2 0,0 9-5 0,0 1 7 15,0 0-6-15,17-19 2 0,-17 18 0 0,16-18 2 16,-16 19-2-16,33-19 3 0,-33 0-6 15,33 18 0-15,-33-18-35 0,33 0-38 0,-33-18-25 16</inkml:trace>
  <inkml:trace contextRef="#ctx0" brushRef="#br0" timeOffset="213281.09">12601 5572 26 0,'0'0'40'0,"0"-19"-16"0,0 19-12 0,0 0-7 16,0 0-2-16,0 0-1 0,-33 0-2 0,33 0-2 15,0-18-3-15,0 18 0 0,0 0-1 16,0 0-4-16,0 0-5 0,-17 0-7 0,17 0-24 15</inkml:trace>
  <inkml:trace contextRef="#ctx0" brushRef="#br0" timeOffset="-208172.28">7723 4260 7 0,'0'0'2'0,"0"0"3"0,0 0 5 0,0 0 2 16,0 19-2-16,0-19 0 0,0 9-1 0,0 0 0 15,0 1 2-15,0 8 2 0,0-18-1 16,0 19 0-16,0-19 1 0,0 19 0 0,0-19 4 16,33 18 0-16,-33-18 3 0,0 0-3 0,0 19 0 15,0-19 4-15,0 0 2 0,0 0 4 16,0 0 6-16,0 0 11 0,0 0 2 0,0 0 3 16,0 0-7-16,0 0-12 0,33 0-12 15,-33-19-8-15,0 19-5 0,33 0-1 0,-33-18-4 16,16 18 4-16,1-19-4 0,-1 19 1 0,17-19 0 15,-33 19 0-15,33-18 1 0,-33-1-2 16,0 10 1-16,34 9-4 0,-34-19-19 16,0 19-32-16,0-18-25 0,0 18-20 0,0-19-12 15,0 19 9-15</inkml:trace>
  <inkml:trace contextRef="#ctx0" brushRef="#br0" timeOffset="-191720.41">6532 7209 1299 0,'0'0'355'16,"0"0"-35"-16,0 0-247 0,16-19-73 16,-16 10 0-16,0 0 0 15,17-1 0-15,0-8 0 0,16-1 0 16,-33 1 0-16,33-20 0 0,0 10 0 0,-33 10 0 16,33-1 0-16,0-18 0 0,-33 18 0 0,16 10 0 15,1 0 0-15,-17 0 0 0,16-1 0 0,18 20 0 16,-34-1 0-1,0 9 0-15,0 1 0 0,0 0 0 0,0 18 0 16,0-19 0-16,0 10 0 0,0-9 0 16,0 18 0-16,0-18 0 0,0-1 0 0,0 1 0 15,0-10 0-15,0 10 0 0,0-1 0 16,0-18 0-16,0 19 0 0,33-38 0 31,-33 19 0-31,0-18 0 0,33-1 0 16,-33 10 0-16,33-10 0 0,-33 10 0 15,33 0 0-15,-33-10 0 0,16 19 0 0,1-18 0 16,-1 18 0-16,18 0 0 0,-34 0 0 16,33 0 0-16,-33 18 0 15,0-18 0-15,0 0 0 0,33 19 0 0,-33-19 0 16,0 9 0-16,33-9 0 0,-33 9 0 16,0 1 0-16,0-1 0 15,33-9 0-15,-33 0 0 31,0-9 0 1,16 9 0-32,-16-10 0 15,0 1 0 1,0 0 0-16,0 9 0 16,0-19 0-16,0 19-163 15,17 0-237-15,-17-18 10 0,16 18 52 0,-16 0 62 16,34-19 65-16</inkml:trace>
  <inkml:trace contextRef="#ctx0" brushRef="#br0" timeOffset="-190471.73">7210 8558 31 0,'0'0'33'0,"0"0"0"0,0 0-5 0,0 0-3 16,0 0-1-16,0 0 0 0,0 0-1 0,0 0 10 16,0-19 4-16,16 19 5 0,-16 0 1 0,0 0 2 15,0 0 0-15,0 0-7 0,0 0-6 16,0 0-2-16,0 0-9 0,0 0-3 0,0 0 4 15,0 0-5-15,0 19 0 0,0-19 0 16,0 0-6-16,0 0 0 0,0 0-4 0,0 0 0 16,0 0-5-16,0 0 5 0,0 0-9 0,0 0 0 15,34 0 5-15,-34 0 0 0,0 0-6 16,0 0 1 0,0 0-3-16,0 0-25 0,0 0-15 15,0 0-24-15,-34 0-19 0,34 0-8 16,0 0 1-16,0 0 3 0,0-19 13 0,0 19-41 15</inkml:trace>
  <inkml:trace contextRef="#ctx0" brushRef="#br0" timeOffset="-188240.42">10914 6846 51 0,'-33'0'29'15,"33"-19"-2"-15,0 19-3 0,0 0 4 0,0 0 0 16,0 0-1-16,0 0-4 0,-33 19 0 0,33-19 4 16,0 0 9-16,0 0 0 0,0 0 6 15,0 0-1-15,0 0 2 0,0 0 3 0,0 0 0 16,0 0 2-16,0 19 1 0,33-19 6 16,-33 0 8-16,0 0 5 0,0 0 8 0,0 18-6 15,0-18 0-15,33 0 12 0,-33 0-4 16,0 0-3-16,33 0-3 0,-33 19-9 0,0-19 5 15,33 0-3-15,-16 0 6 0,-1 0-6 0,1-19 6 16,16 19-1-16,0 0-14 0,0 0-1 16,0 0-13-16,0-18-8 0,0 18-30 0,17 0-4 15,-17 0 0-15,33-19 0 0,-33 19 0 0,-16 0 0 16,32-19 0-16,1 19 0 0,-17-9 0 16,-33 9 0-16,33 0 0 0,0 0 0 0,-33 0 0 15,33 0 0-15,-16-9 0 16,-1 9 0-16,1 0 0 0,16 0 0 15,-33 0 0 1,0 0-40 31,0 0-130-47,0 0-42 0,0 0-24 0,0 0-24 16,0-9 2-16,0 9 9 0,0 0 23 0,0-10 48 15</inkml:trace>
  <inkml:trace contextRef="#ctx0" brushRef="#br0" timeOffset="-187224.72">12898 6911 8 0,'0'0'16'0,"0"0"9"0,0 0 3 16,-16 0 1-16,16 0 0 0,0 0 3 0,0 0 7 15,0 0 5-15,0 0-3 0,0 0 7 16,0 0 4-16,16 0 8 0,-16 0 5 0,17 0 7 16,0 0 4-16,-1-9 5 0,1 9 0 15,16 0 4-15,0 0 15 0,0 0-10 0,0-19-11 16,0 19-13-16,17 0-5 0,16-18-12 0,-33 18-6 16,16 0-6-16,1-19 7 0,33 19-13 15,-50 0 2-15,33 0-8 0,-16 0 6 0,16-19-7 16,0 19-3-16,-33 0-2 0,16-9-7 15,18 9-12-15,-34 0 7 0,0-9 4 0,0 9-8 16,0 0-3-16,17 0-3 0,-50 0 0 0,33 0 7 16,0 0-2-16,-33 0-2 0,0-9 4 15,33 9-4-15,-33 0 3 0,0 0 1 0,16 0 0 16,-16 0-11-16,0 0-14 16,0 0-67-16,0 0-62 0,0 0-58 15,0 0-26-15,0-10-1 0,0 10 6 0,0 0 29 16,0-9 43-16</inkml:trace>
  <inkml:trace contextRef="#ctx0" brushRef="#br0" timeOffset="-184443.63">2844 7302 13 0,'0'0'20'16,"0"0"-1"-16,0 0-1 0,0 0-4 15,0 0-3-15,0 0-1 0,0 0-3 0,0 0-2 16,0 0-2-16,0 0-1 0,0 0 0 0,0 0 0 15,0 0 1-15,33 0 1 0,-33 0-1 16,0 0 1-16,0 0 3 0,0 0-1 0,33 0-1 16,-33-9-1-16,0 9-2 0,33 0 1 0,-33 0-3 15,0 0 2-15,17 0-2 0,16 0 0 16,-33 0 0-16,33 0 2 16,-33 0-2-16,0 0 2 0,33 0-2 0,-33 0 0 15,33 0-2-15,-33 0 2 16,0 0-3-16,33 0-11 0,-33 0-6 15,0 0-2-15,33 0 0 0,-33 0-2 0,0 0-1 16</inkml:trace>
  <inkml:trace contextRef="#ctx0" brushRef="#br0" timeOffset="-183243.39">9161 7507 57 0,'0'0'41'0,"0"-10"-9"16,0 10-12-16,0 0 3 0,-16-9 5 16,16 9 12-16,0 0 6 0,0 0-2 0,0 0-3 15,0 0-5-15,0 0-4 0,0 0-1 0,0 0 0 16,-17 0-3-16,17 9 0 0,0-9 2 0,0 0 4 15,0 10 1-15,0-1 7 0,0 0-4 16,0-9 11-16,0 9 2 0,0 10-6 0,0-19 2 16,0 19 0-16,0-19 1 0,0 18 4 15,17-18 8-15,-17 19 4 0,0-19 6 0,0 0-8 16,0 9-14-16,16 0 3 0,-16-9 2 0,0 10 16 16,0-10 35-16,33 0 14 0,-33 0 8 15,0 0 14-15,0 0-134 0,33 0-6 16,-33-10 0-16,0 1 0 0,33 0 0 15,-33 9 0-15,33-19 0 0,-33 19 0 0,17-18 0 16,0-1 0-16,-1 0 0 0,-16 1 0 0,17 9 0 16,-1-1 0-16,17 1 0 0,-33-10 0 0,0 19 0 15,33-18 0-15,-33 18 0 0,0-19 0 0,33 19-155 16,-33 0-88-16,0-18-20 0,33 18-1 16,-33 0 0-16,0 0 14 0,0 0 29 0,17 0 50 15</inkml:trace>
  <inkml:trace contextRef="#ctx0" brushRef="#br0" timeOffset="-182561.16">10947 7609 66 0,'0'0'34'0,"0"-19"-8"0,0 19-3 16,0 0 4-16,0 0 6 0,0 0-2 0,0 0-6 15,0 0-8-15,0 0-9 0,0 0-2 16,0 0-1-16,0 0 2 0,0 0 5 0,0 0 0 16,0 19 6-16,0-19-1 0,0 0 12 15,0 9 0-15,0-9 1 0,0 9-8 0,33 1-5 16,-33-1 4-16,0-9 11 0,0 9-4 0,17-9-12 15,-17 0 7-15,0 19 9 0,16-19 9 0,-16 0-1 16,17 0 8-16,-17 0 11 0,16 0-3 16,-16-19-6-16,17 19-16 0,-17-9-9 0,33 0 2 15,-33-1-4-15,0-8-1 0,33 18-9 16,-33-19-5-16,0 1-3 0,33-1-4 0,-33 0 2 16,0 1 1-16,33 9-4 0,-33-10 2 15,0 0-6-15,17 19 4 0,-1-18-3 0,-16-1 3 16,17 19-4-16,-1 0-34 0,-16-18-54 0,17 18-33 15,16-10-21-15,-33 10-5 0,33-9 7 0,-33 9 15 16,33 0 25-16,-33 0-58 0</inkml:trace>
  <inkml:trace contextRef="#ctx0" brushRef="#br0" timeOffset="-181912.54">13064 7497 22 0,'0'0'26'0,"0"0"3"0,0 0-1 16,0 0-1-16,0 0 0 0,0 0 4 0,0 0-1 16,0 0 2-16,0 0 1 0,0 0 0 0,0 0 4 15,0 0 2-15,0 10-2 0,0-10 1 16,0 0-4-16,0 9 1 0,0-9 2 0,0 9 7 15,0 0 9-15,33-9-3 0,-33 19 7 16,0-19-8-16,0 19 1 0,0-19 5 0,0 0 7 16,0 18 12-16,0-18 9 0,16 0 15 0,-16 0 7 15,0 0 3-15,17 0-7 0,-17 0-20 0,16 0-22 16,-16 0-18-16,17 0-12 0,0 0-12 16,16 0-9-16,-33-18 2 0,33 18-2 0,0 0-8 15,-33-19 5-15,33 0-3 0,-17 10-4 16,1 0 2-16,-1 0 5 0,18-10-7 0,-1 19 3 15,-33-19-7-15,33 19-22 0,-33-18-61 0,33 18-30 16,-33-19-22-16,33 19-29 0,-33 0-39 16,0 0-9-16,16-18 16 0,-16 18 20 0,0 0 29 15,17 0 29-15,-17 0-56 0</inkml:trace>
  <inkml:trace contextRef="#ctx0" brushRef="#br0" timeOffset="-175395.25">2166 7488 9 0,'0'0'15'0,"0"0"0"0,-33-19-5 0,33 19-2 16,0 0-3-16,0 0-1 0,-16 0 3 0,16 0 0 16,0 0 3-16,-33 0-1 0,33 0-1 15,0 0 1-15,0 0 1 0,0 0 3 0,0 0 1 16,0-18-1-16,0 18-2 0,0 0-4 16,0 0-4-16,0 0 0 0,0 0-2 0,0 18-1 31,0-18 1-31,0 0-1 15,0 0 3-15,33 0 1 0,-33 0-2 16,16 0 4-16,-16 0 1 0,33 0 1 0,-33 0-1 16,33 19-1-16,-33-19 2 0,33 0 2 0,-33 0 0 15,33 0-3-15,-33 0 4 0,34 0-1 16,-18 0 0-16,17 0-5 0,0 0 2 0,-33 0-1 16,33 0-1-16,0 0 4 0,0 0-1 15,1 0 9-15,-18 0-3 0,17 0-6 0,0-19-1 16,0 19-5-16,0 0-2 0,0 0 6 15,17 0-3-15,-17 0-1 0,0-18-2 0,0 18 2 16,33 0-2-16,-33 0 2 0,-16 0-2 16,16 0 0-16,0 0 1 0,0 0 1 0,0 0-5 15,0 0 3-15,0 0 1 0,17 0 0 0,-17 0 2 16,0 0-2-16,0 0-1 0,0 0 0 16,-33 0 0-16,33 0 0 0,17 0 0 0,-17 0 3 15,0 0-3-15,-33 0 3 0,33-19-3 16,0 19 0-16,0 0 0 0,17 0 2 0,-17 0-4 15,-33 0 2-15,33 0 0 0,0 0 4 0,0 0-4 16,0-18 0-16,-16 18 0 0,16 0 1 16,0 0-1-16,0-10-2 0,0 10 2 0,-33 0 0 15,33 0-2-15,0 0 3 0,-16 0 2 16,16-9-3-16,0 9 0 0,-33 0 0 0,33 0-3 16,0 0 8-16,-33-9-5 0,33 9-2 0,0 0 3 15,-16 0-3-15,16 0 3 0,0 0 0 16,-33 0-1-16,33 0 0 0,0 0 3 0,0 0-3 15,-33 0-2-15,17 0 2 0,16 0 1 0,0 0-1 16,-33 0 0-16,33 0 0 0,0 0-2 16,-33 0 3-16,33 0-1 0,-33 0-2 0,33 0 6 15,-33 0-3-15,17 0-8 0,-17 0-34 0,16 0-24 16,1 0-16-16,-17 0 2 0,33 0 7 16</inkml:trace>
  <inkml:trace contextRef="#ctx0" brushRef="#br0" timeOffset="-173636.28">11162 7590 35 0,'0'0'19'0,"-33"0"-10"0,33 0-4 0,0 0-1 15,0 0 2-15,0 0 0 0,0 0 1 16,0 0 1-16,0 0-2 0,0 0 5 0,0 0 5 16,0 0 1-16,0 0 2 0,0 0-4 15,33 0-2-15,-33 0-2 0,33 0-1 0,-16 0 0 16,16 0-5-16,0 0-1 0,0-18-4 0,0 18 0 15,0 0 0-15,17 0 2 0,-17 0-2 16,0 0 0-16,0 0 0 0,0 0 0 0,0 0 0 16,0-19 0-16,0 19 0 0,-16 0 2 15,16 0-4-15,0 0-10 0,-33 0-17 0,33 0-11 16,-33 0 1-16,33 0 1 0,-33 0 4 0</inkml:trace>
  <inkml:trace contextRef="#ctx0" brushRef="#br0" timeOffset="-173103.82">12485 7553 30 0,'0'0'21'0,"0"0"-6"0,17 0-6 0,-1 0 1 15,-16 0 2-15,17 0 3 0,16 0-2 0,0 0 0 16,0 0-1-16,-33 0 0 0,33 0 0 16,0 0-4-16,0-19-4 0,0 19 1 0,17 0-4 15,-17-9-1-15,0 9 1 0,-33 0 1 0,33 0-2 16,0 0 0-16,-16-9 1 0,16 9-1 0,0 0 0 16,-33 0 0-16,33 0-2 0,0 0 2 15,-33 0-8-15,0 0-18 0,16-9-8 0,-16 9-2 16,17 0-1-16</inkml:trace>
  <inkml:trace contextRef="#ctx0" brushRef="#br0" timeOffset="-171670.25">8864 7972 140 0,'0'-19'41'0,"16"19"-21"0,-16 0-9 16,17-19 11-16,-17 19 12 0,16-18 13 0,-16 18 1 15,17 0 6-15,-17 0 8 0,0-19 13 0,0 19 10 16,0 0 6-16,0-9-1 0,0 9-32 16,0 0-23-16,0 0-19 0,0 0-8 0,-17 0-3 15,17 0-3-15,-16 0 3 0,-1 0-2 16,1 0-5-16,-18 0 2 0,1 9 2 0,0 10-4 16,-16-19 9-16,16 0-6 0,0 18-1 0,-34 1-2 15,34 0 2-15,-16-10 2 0,16 10-4 16,0-1 6-16,-34 19-4 0,34-18 0 0,0 9 2 15,0 0-5-15,17 0 1 0,-17 9 7 16,33-19-4-16,0 10-3 0,0-9 0 0,0 18 7 16,0-18-4-16,33-1-1 0,-17 1-2 0,17-10 4 15,33 1 2-15,-32-1-2 0,32 9-2 0,-33-18 3 16,49 0-7-16,-15 0 7 0,-18 0-1 16,17-18-2-16,0 9 3 0,1-1-1 0,15-8 0 15,-16 8 2-15,-16-8-6 0,16-1 6 16,0 19-2-16,0-18-1 0,-32-10 3 0,15 9-4 15,-16 0 0-15,33 1 6 0,-33-1-2 0,-33 1 3 16,34-10 8-16,-18 9 7 0,17 1 24 0,-33-1 10 16,0 0 4-16,0 1-20 0,0-10-13 15,0 19-10-15,-33-10-10 0,17 10 0 0,-1-10-2 16,0 0-2-16,-16 19 1 0,0-18 3 16,-33 18-10-16,33-19 1 0,-17 10 3 0,17 9-1 15,-33 0 0-15,17 0-2 0,-17 0 2 0,32 0 2 16,-32 0-5-16,0 9 3 0,17 10-4 0,15-19-51 15,-32 18-27-15,17-18-26 0,16 0-18 16,0 19-14-16,-1 0-12 0,34-19 7 0,-33 0 12 16,0 9 17-16,33 0 16 0,0 1-54 15</inkml:trace>
  <inkml:trace contextRef="#ctx0" brushRef="#br0" timeOffset="-171154.31">8516 8130 83 0,'0'0'53'0,"0"0"-17"0,0 0-14 16,0 9-11-16,0-9-6 0,0 0-1 0,-16 19 6 15,16-19 12-15,0 0 8 0,-17 18 12 0,1 1 1 16,16-19-2-16,0 18-14 0,0-8-9 0,-33 8-9 16,33-8-3-16,0-1-3 0,0 10-2 15,0-19 3-15,0 18 5 0,0-18-4 0,0 19 7 16,0-19 9-16,0 0 11 0,0 0 11 0,0 0-7 15,33 0-5-15,-33 0-5 0,0-19-4 16,0 19 1-16,0 0 13 0,16-18 7 0,-16 18 1 16,0-19-7-16,0 10-4 0,17-10-9 0,-17 10 3 15,0-1 2-15,0 10 0 0,0 0-1 16,0 0 8-16,0-18-4 0,0 18-12 0,0 0-6 16,0 0-2-16,0 0-9 0,0 0-1 15,0 0-6-15,0 18 4 16,0-18-3-16,0 0 4 0,16 10 5 15,-16-1-9-15,33-9 3 16,-33 9-8-16,0-9-47 0,0 0-53 16,33 10-44-16,-33-10-24 0,0 0-3 0,33 0 26 15,-33 0 37-15,34 0 24 0,-34-10-41 0</inkml:trace>
  <inkml:trace contextRef="#ctx0" brushRef="#br0" timeOffset="-170739.39">8830 8158 37 0,'0'0'44'0,"0"0"-2"0,0 0-8 15,0 0-6-15,-33 0-1 0,33 0-3 0,0 0 3 16,-33 18 1-16,33-18-3 0,0 0-2 0,0 0-2 16,0 19-2-16,-33-19-3 0,33 0-6 15,0 0-5-15,0 18-1 0,0-18-1 0,0 0 1 16,0 0-2-16,0 0-4 0,0 0 7 0,0 0-3 16,33 0 0-16,-33 0 3 0,0 0-1 15,0 0-1-15,0 0-2 0,0-18-3 16,33 18 4-16,-33 0 2 0,0-19-4 0,0 19 2 15,0-18 3-15,0 18-3 0,0 0 1 0,0-19 3 16,0 10-4-16,0 9 2 0,0-10 2 16,0 1-3-16,0 9-1 0,0-9 3 0,0 9-1 15,0-9-4-15,0 9 3 0,0 0-1 0,0-19-2 16,0 19-3-16,0-19 6 0,0 19-6 16,0 0 4-16,0-18 3 0,0 18 6 0,0-19 9 15,0 10 0-15,0 0 8 0,0-1 5 0,0 10 3 16,0 0 2-16,0-9-8 0,0 9-12 15,0 0-7-15,0 9-5 0,0-9-3 0,0 10-4 16,0-1 3-16,0 0 3 0,0 10-3 16,0-1 4-16,33-18 2 0,-33 19-9 0,0 0 4 15,0-10-1-15,0 9 2 0,34-8-1 0,-34-1 1 16,0 10-3-16,16-19 2 0,-16 18-2 16,17-18 2-16,-17 0-2 0,16 0-32 0,-16 0-50 15,17 0-40-15,-17 0-22 0,16 0 8 0,17 0 19 16</inkml:trace>
  <inkml:trace contextRef="#ctx0" brushRef="#br0" timeOffset="-170239.2">9591 8074 26 0,'0'0'41'0,"0"0"-5"0,0 0-3 16,0 0-2-16,0 0 1 0,0 0 3 0,0 19-1 15,0-19-3-15,0 0 7 0,0 0 9 16,0 0 0-16,0-19 0 0,0 19 1 0,33 0 3 16,-33 0-13-16,33-19-1 0,0 19-11 15,17-18-10-15,16-1 3 0,0 1-1 0,0-1 3 16,-16 10 7-16,16-10-3 0,33 0 2 0,-49 1-15 16,49-10-4-16,-33 0-3 0,-16 19 0 15,16-10 1-15,0 0-6 0,-16 1 9 0,16 18-6 16,-33-28 3-16,0 19 10 0,-33 9 20 15,33-10 9-15,-33 10 13 0,0-9-7 0,17 9-19 16,-17 0-15-16,0 0-8 0,0 0-2 0,0 0-6 16,0 0-5-1,0 0 2-15,0 0-44 0,-17 9-47 16,17-9-29-16,0 0-17 0,0 10-1 16,0-10 6-16,0 9 14 0,0-9 14 0,0 9 18 15,-33-9 15-15</inkml:trace>
  <inkml:trace contextRef="#ctx0" brushRef="#br0" timeOffset="-169790.13">9905 8037 7 0,'0'0'20'0,"0"0"8"0,0 0 3 15,0 0-3-15,0 0-4 0,-33 0-1 0,33 0-1 16,0 0-1-16,0 0 1 0,0 0 5 15,33 0 10-15,-33 0 3 0,0 0 6 0,0 0-3 16,0 18 18-16,33-18 10 0,-33 19 2 16,17 0 7-16,16-19 3 0,0 18 10 0,0 1 2 15,0 9-2-15,0-10-1 0,0 1-2 0,-16-1-16 16,49-8-18-16,-33 8-28 0,0 20-10 16,33-20-3-16,-49 1-11 0,49-19 3 0,-33 18-4 15,0 1 0-15,33-10-3 0,-49 1 0 0,16-1 0 16,0 9-2-16,0-18 2 0,0 19 2 15,0-19 0-15,-33 0-2 0,17 19-3 0,-1-19 1 16,1 0-30-16,-17 0-70 0,0 0-47 0,16 0-32 16,-16 0-17-16,0 0-3 0,0 0 19 15,0 0 30-15,0 0 36 0</inkml:trace>
  <inkml:trace contextRef="#ctx0" brushRef="#br0" timeOffset="-168053.72">11410 7693 78 0,'0'0'60'0,"0"0"-14"0,0-19-4 16,0 19 9-16,-33 0 1 0,33 0-5 0,-33-19-12 15,33 19-11-15,-33 0-7 0,33-9 2 16,-50 9 8-16,17 0 5 0,0 0 0 0,0 0-3 16,0 9 4-16,0-9 1 0,-17 19-9 0,17-19-3 15,0 19-2-15,0-1-1 0,0 1 2 16,33-19-4-16,-33 18 0 0,0 1-8 0,16 9 2 15,1-10-4-15,16 1-4 0,-17-19 7 16,17 19-10-16,0-1 4 0,17 1 1 0,-17 9-3 16,16-28 4-16,34 18-1 0,-50 1 1 0,33-19-1 15,0 19-1-15,0-19-4 0,0 9 2 16,17 0-2-16,16-9 0 0,-33 0 4 0,17 0-1 16,-1 0-3-16,34 0-3 0,-50-9 6 15,17 0-1-15,-1 9-2 0,1 0 0 0,16-19 0 16,-33 0 0-16,17 1 3 0,16-1-3 0,-33 1-5 15,0-1 10-15,0-9-4 0,-16 9 5 16,-1 1 38-16,1-10 18 0,-1 9-1 0,1 1 3 16,-17-1-9-16,0 1-14 0,0-1-12 0,-17 0-8 15,17 10-7-15,-16-10-8 0,-1 10 2 16,-16 0-8-16,33 9 3 0,-33-19 1 0,0 19-1 16,-33-18-2-16,33 18-1 0,-17 0 0 15,-16 0-2-15,33 0 5 0,-50 0-3 0,17 0-4 16,33 0 5-16,-50 0 4 0,34 18-9 0,-1-18-10 15,17 19-24-15,0-19-41 0,0 18-26 16,0-8-24-16,16-1-14 0,1 0-11 0,-1 10-1 16,17 0 15-16,0-19 21 0,0 18 20 15</inkml:trace>
  <inkml:trace contextRef="#ctx0" brushRef="#br0" timeOffset="-167508.32">11377 7832 50 0,'0'-19'65'0,"0"19"-11"0,0 0-8 0,0 0-3 16,-33-18 3-16,33 18-3 0,0 0-14 16,-33 0-6-16,33 0 0 0,-33 0 7 0,16 0 9 15,1 0 1-15,-1 0-1 0,1 18-12 0,-1-18-9 16,-16 19-1-16,33-19-6 0,0 19-1 16,-33-19 3-16,33 9-3 0,0 0 3 0,0 1-6 15,0-1-3-15,0-9 3 0,0 9-3 0,0 10 1 16,0-19 3-16,33 0-3 0,-33 0 0 15,0 0 1-15,33 0-1 0,-33 0-1 0,0 0 1 16,17 0 3-16,-1-19-3 0,-16 10 5 16,0 0 1-16,17-1 18 0,-17 1 12 0,16 0-6 15,-16-10 0-15,0 19-3 0,0-19 6 0,0 1-1 16,0-1-5-16,0 1 2 0,-16-1-9 16,16 10 9-16,0-10 3 0,-17 1 8 0,17-1 7 15,-16 0-6-15,16 10-3 0,0 9-4 16,0-9-17-16,0 9-12 0,0-10-7 0,0 10-5 15,0 10 2-15,0-10-2 0,0 9 4 0,0 0 4 16,0 10-6-16,16-19-4 0,-16 19 2 0,17-1 4 16,-17 1-2-16,16-10 4 0,1 10-6 15,-17-1 5-15,33 1-1 0,-33-1-7 0,33 1 3 16,-33 0-87-16,0-10-104 0,0 0-69 16,33 1-18-16,-33-1 35 0,0 0 62 0</inkml:trace>
  <inkml:trace contextRef="#ctx0" brushRef="#br0" timeOffset="-167275.39">11476 7637 127 0,'0'-10'103'0,"-16"10"-28"16,16-9-6-16,0 9 6 0,-17 0-18 0,17 0-22 15,0 0-17-15,0 9-9 0,0-9 1 0,0 10 13 16,0 8 10-16,0 1-7 0,17 0-11 15,-17-1-3-15,16 1-5 0,-16-10-6 0,17 10 1 16,-17-1-2-16,33 1 3 0,-33-1-1 0,0 1-2 16,0 0 0-16,0-19 0 0,0 18-2 15,0-8-30-15,0-10-53 0,0 9-35 0,0-9-20 16,0 0 18-16,0 0 26 0</inkml:trace>
  <inkml:trace contextRef="#ctx0" brushRef="#br0" timeOffset="-167058.25">11559 7674 47 0,'-33'-19'54'0,"33"10"3"0,0-10 1 0,0 10 7 16,0 0 11-16,0 9 0 0,0 0 4 0,0-19-16 15,0 19-25-15,0 0-21 0,0 0-3 16,0 0-6-16,0 19-3 0,0-19-3 0,0 0-1 16,0 18 19-16,33-8 26 0,-33 8-15 15,0 1-16-15,0 0-6 0,33-1-1 0,-33 1-3 16,0-1-4-16,0 1-2 0,33-10-2 0,-33 10 2 15,0-1 0-15,0 1-2 0,0-19-68 16,0 19-64-16,0-19-39 0,0 9 2 0,0-9-88 16</inkml:trace>
  <inkml:trace contextRef="#ctx0" brushRef="#br0" timeOffset="-166891.78">11493 7730 108 0,'-17'-19'78'15,"17"19"-23"-15,0-18-11 0,0 18 1 0,0 0-4 16,17-19-19-16,-17 19-9 0,33-19-6 0,-33 19-3 16,0-9-2-16,33 9-2 0,-33-9 0 15,33 9 0-15,-33 0-2 0,0 9-23 0,33-9-44 16,-33 9-24-16,0 10 0 0</inkml:trace>
  <inkml:trace contextRef="#ctx0" brushRef="#br0" timeOffset="-166792.3">11460 7813 13 0,'0'0'22'0,"0"0"0"16,0 0-9-16,0 0-6 0,0 0-4 16,16 0-2-16,1 0-1 0,16 0-5 0,-33-18-11 15,33 18-36-15</inkml:trace>
  <inkml:trace contextRef="#ctx0" brushRef="#br0" timeOffset="-165976.31">11410 8316 53 0,'0'0'66'0,"0"-19"-2"15,0 19-10-15,0 0-2 0,0-18 5 0,0 18 1 16,-33 0-8-16,33 0-13 0,-33-19-9 0,33 19-1 16,0 0-4-16,-33 19 8 0,0-19 1 15,16 0-16-15,1 0-5 0,-1 18-2 0,1-18 3 16,-1 19 10-16,17-1 11 0,-33-18-5 0,33 19-9 16,-33-10-6-16,33 10 0 0,0-1 0 15,0 1 8-15,0-19-2 0,0 19 15 0,0-19 22 16,0 9 8-16,33 0-10 0,-33 1-26 15,0-1-10-15,33-9-13 0,-16 0-1 0,-1 0 0 16,17 0-2-16,-16 0 4 0,16-9-4 0,0 9-2 16,0-10 0-16,0 1 0 0,-16 0-2 15,16 9 2-15,-17-19 3 0,1 19 2 0,16-19-5 16,0 19 0-16,-33-18 2 0,0 9 0 16,0-1 0-16,33 10 0 0,-33-9-1 0,-33 0 1 15,33 9 2-15,0-10 0 0,0 10-6 0,0 0 3 16,-33 0-1-16,33 0 2 0,0 0-2 0,0 0 2 15,-33 0-2-15,16 10-4 0,17-10 0 16,-16 9 8-16,16 0-8 16,-17 1 0-16,17-10 6 15,0 9-6-15,0-9 9 0,0 18-1 0,0-18-6 16,0 0-1-16,0 0-1 0,0 19 6 0,0-19-1 16,0 0-4-16,0 19 3 0,0-19 0 15,-16 9 2-15,16 0 0 0,0 1 3 0,0 8-7 16,0-8 6-16,-17-1-11 0,17 9 7 15,0 1 0-15,0-19 0 0,-33 19 5 0,33-19-7 16,0 9 2-16,-33 0 0 0,33 1 1 0,0-10-4 16,0 9 3-16,-33-9 2 0,33 9-2 0,0-9-3 15,-33 0 7-15,33 9-4 0,-17-9 0 16,17 0-11-16,0-9-47 0,-16 9-34 0,16-9-21 16,-17 9-16-16,17-9-2 0,0 9 5 15,-16-10 9-15,16 1 17 0,0 0 14 0,0-10 14 16,0 19 14-16</inkml:trace>
  <inkml:trace contextRef="#ctx0" brushRef="#br0" timeOffset="-164527.09">11476 8176 161 0,'0'-18'65'0,"0"18"-19"0,-16 0 11 0,16-19 29 15,0 10 13-15,0 9-6 0,0 0-37 0,0 0-23 16,0 0-18-16,0 0-4 0,0 0 3 0,0 0 3 16,0 0 4-16,0 9-1 0,16 10 12 15,1-19 15-15,-17 18 1 0,33-18 2 0,-33 19-13 16,0-1-5-16,33-8-11 0,-33 8 9 16,0 1 24-16,0 0 1 0,33-1 5 0,-33 1-10 15,0-1-14-15,0 1-12 0,33 0-7 0,-33 8 3 16,0-27-3-16,0 19-3 0,0 0 1 15,17-19 3-15,-17 9-1 0,0 0 9 0,16-9 16 16,-16 10 15-16,0-10 8 0,0 0 3 16,17 0-14-16,-17 0-12 0,0-10-17 0,16 10-9 15,-16-9-8-15,17 0-8 0,-17 9 8 0,33-19-5 16,-33 0 8-16,0 19 4 0,33-27 6 16,-33 17 6-16,0-8-14 0,33 8-2 0,-33 10 4 15,0-18-4-15,0 18 0 0,33 0-3 0,-33 0-6 16,0-19-2-16,17 38 0 15,-1-19 0-15,1 18 0 16,-17-18 0-16,16 0 0 0,-16 10 0 16,0-1 0-16,17-9 0 0,-17 9-51 0,0 1-150 15,0-1-111-15,0-9-82 0,0 18-5 16,-17-18 75-16</inkml:trace>
  <inkml:trace contextRef="#ctx0" brushRef="#br0" timeOffset="-164360.06">11625 8213 137 0,'0'0'58'0,"0"0"-26"16,0-18-19-16,0 18-5 0,0 0-7 0,0-19-3 16,0 19-13-16,17 0-15 0,-17 0-11 15,16-18-3-15,1 18-2 0</inkml:trace>
  <inkml:trace contextRef="#ctx0" brushRef="#br0" timeOffset="-163812.02">11956 8195 50 0,'0'18'41'0,"33"-18"-3"0,-33 0 3 0,0 10 23 16,0-1 14-16,33 0 11 0,-33 1 1 0,0-1-11 16,33 10 1-16,-33-19-16 0,0 18-23 15,0-18-15-15,17 0-10 0,-17 19-6 0,0-19-5 16,0 0 3-16,0 0-5 0,0 0 0 0,0 18 12 15,0-18 15-15,0 0-3 0,0 0-8 0,0-18-9 16,0 18-7-16,-17 0-3 0,17-19 0 16,0 19 1-16,0 0 0 0,0-18-4 0,0-1 3 15,0 10-2-15,0-1-2 0,17 1-11 16,-17-10-25-16,16 19-18 0,1-18 1 0,-17 18 10 16,16-19 7-16,1 19 0 0,16 0 4 0,-33-18 5 15,33 18 12-15,-33 0 6 0,33 0 7 16,-33 0 1-16,0 0 3 0,0 0-1 0,0 0 6 15,0 0 0-15,0 0 11 0,0 18 13 0,0-18 24 16,-33 19 20-16,33-19 5 0,0 18-6 16,0-8-10-16,-33-1-17 0,33 0-16 0,0 10-6 15,0 0-6-15,0-19-5 0,0 18-1 0,0-18-6 16,0 19 2-16,0-19-3 0,33 0 3 16,-33 0-5-16,33 18 0 0,-33-18 0 0,33 0 0 15,-33 0 0-15,17-18-20 0,-1 18-20 0,1 0-23 16,-1-19-1-16,1 19 3 0,16-18 8 15,-33 18 15-15,0-19 9 0,33 10 7 0,-33-1 6 16,0 1 10-16,0 0 7 0,0-1-5 16,0 10 5-16,0 0 2 0,0 0 6 15,0 0-4-15,0 0 0 0,0 0-4 0,0 0 1 16,0 0 1-16,0 0 3 0,0 0-2 0,0 0 1 16,0 0 10-16,0 0-2 0,33 10-3 15,-33-1-4-15,0-9 1 0,0 0-1 0,0 9-4 16,33-9 3-16,-33 10-5 0,0-10 0 15,17 9-3-15,-17-9-16 0,16 0-51 0,1 0-59 16,-1 0-24-16,-16 0 7 0</inkml:trace>
  <inkml:trace contextRef="#ctx0" brushRef="#br0" timeOffset="-163526.58">12601 7972 88 0,'0'0'86'0,"0"-19"-15"0,0 19-11 15,0 0 12-15,-33-19-7 0,33 19-24 0,0 0-22 16,0 0-4-16,0 19 2 0,0-19 17 16,0 19 9-16,0-19 2 0,0 18-3 0,33 1 3 15,-33 9 7-15,0-10-3 0,0 20-8 16,0-29-21-16,0 19-8 0,0 0-7 0,0-10 6 16,0 1-6-16,0-19-2 0,0 18 8 0,0-18 33 15,0 10 31-15,0-10 23 0,0 9 22 16,0-9 12-16,0 0-12 0,0 0-30 0,0 0-37 15,0-9-19-15,0-1-21 0,0 10 2 0,0-18-15 16,33 18 0-16,-33-19-4 0,0 1 7 16,0-1-3-16,33 0 0 0,-33 10-54 0,0-9-83 15,33-1-75-15,-33 19-53 0,0-19-11 0,17 19 21 16,-17-18 40-16,16 18 57 0</inkml:trace>
  <inkml:trace contextRef="#ctx0" brushRef="#br0" timeOffset="-162844.34">12816 7916 114 0,'0'-19'94'0,"0"10"-16"16,0 9-5-16,0-9 16 0,0 9 10 0,0-10-3 16,-33 10-12-16,33-9-17 0,0 9-8 15,-17 0 6-15,1 0 7 0,-1 0 1 0,1 0-8 16,-1 0-9-16,17 0-10 0,-33 0 9 16,0 9-1-16,0-9-1 0,0 10-6 0,0-10 4 15,0 9 1-15,-17 0-2 0,17 10 12 0,-33-19-9 16,16 18-19-16,17-18-5 0,-33 19-12 15,-17 0-9-15,17-10 1 0,33 10 0 0,-33-1-9 16,-33 1-5-16,49-1 2 0,-16 1 3 16,-33 0 3-16,49-10-1 0,-49 9-6 0,33 1 4 15,-17 0 2-15,17-1-2 0,0 1-3 0,16-1 4 16,-16 1-1-16,0 9-2 0,16-9 7 0,17-1-4 16,-33 1-1-16,33-1 0 0,0 1 0 15,0 9-6-15,16-10 3 0,-16 1 3 0,33 9 4 16,-33-9-9-16,33 9 1 0,0-1 8 15,0-8-4-15,0 9-4 0,0 9 10 0,33 0-6 16,0-18-2-16,-16 9 7 0,16 0-2 0,33 0-6 16,-33-10 3-16,0 19 2 0,33-27 1 0,-16-1-9 15,16 0 8-15,0 1 1 0,0-10-3 0,17 0-3 16,-17 0 6-16,17-10-1 0,16 1-2 16,0 0-2-16,17-1 6 0,-33-8-4 0,16-1-3 15,0 1-11-15,17-1 6 0,-33 0 0 16,16-8-1-16,-33 8 7 0,0-18 4 0,17 0-2 15,-17 9 3-15,-33-10-3 0,17-8 2 16,16 9 0-16,-33-1-2 0,16-8 0 0,-15 9 2 16,15-19-8-16,1 19 12 0,-17 9-4 0,-33-9-1 15,33-10 9-15,-33 29 8 0,16-20 3 0,-16 20-4 16,0-10-12-16,-16 0 2 0,16 19-2 16,-33-10-3-16,0 0-5 0,-17 1-6 0,1-1 9 15,-1 1-31-15,17-1-84 0,-50 10-81 0,17 9-85 16,0-19-45-16,0 19-5 0,-17 0 62 15</inkml:trace>
  <inkml:trace contextRef="#ctx0" brushRef="#br0" timeOffset="-162295.65">9475 8018 7 0,'0'0'7'0,"33"0"10"0,-33 0-2 15,0 19-5-15,0-19-5 0,0 0-3 16,0 0 0-16,0 0-1 15,0 0-3 1,0 0-3 0,0 0-7-16,0 0-7 0</inkml:trace>
  <inkml:trace contextRef="#ctx0" brushRef="#br0" timeOffset="-161747.31">9757 8009 8 0,'0'0'20'0,"0"-9"7"16,0 9 2-16,0 0-2 0,16 0-8 0,-16 0 1 16,0 0 3-16,0 0 3 0,33 0 5 15,-33 0 10-15,0 9-1 0,0-9 1 0,33 0 3 16,-33 9 9-16,33 10 2 0,-33-19 12 0,33 18 14 15,-33-18 12-15,33 19-3 0,-16 0 8 16,-1-1 3-16,34 10-2 0,-50 9-6 0,33-18-4 16,0 9-25-16,0 9-16 0,0 0-11 0,-33 10-3 15,33 8 10-15,17-17 11 0,-50 8-4 0,33 10-1 16,0-9-4-16,0 8-13 0,0 10-3 16,0-9-4-16,17 0 0 0,-17 9-8 0,0-9-6 15,0 9 7-15,0-18-1 0,-16 8 22 0,49 1 10 16,-33-19-19-16,0 10-31 0,0-1 0 15,-16-8 0-15,32-1 0 0,1 0 0 0,-17-9 0 16,0 9 0-16,0 0 0 0,-16-18 0 0,16 0 0 16,-17 9 0-16,34-10 0 0,-50 1 0 15,33-1 0-15,0 1 0 0,-33 0 0 0,0-10 0 16,33 0 0-16,-33 0 0 0,0 10 0 0,0-19 0 16,0 19 0-16,0-19 0 0,0 18 0 15,0-18 0 1,0 10 0-1,0-20 0 48,0 10 0-63,17-18-138 16,-17 18-168-16,0-19-38 0,0 0 2 0,0 1 30 15,16-10 54-15</inkml:trace>
  <inkml:trace contextRef="#ctx0" brushRef="#br0" timeOffset="-160197.06">11559 9665 38 0,'0'0'47'0,"0"-10"1"0,0 10 1 16,0 0 8-16,0-9 8 0,0 9 10 15,0 0 1-15,0 0-2 0,0-9-9 0,-33 9-7 16,33 0-11-16,0-10-9 0,0 10-11 0,-50 10-5 15,34-10-3-15,-17 9-1 0,16-9-1 16,-16 19 18-16,-33-10 21 0,16 9 8 0,1 1 2 16,-1 18 7-16,17-18 0 0,-50 9-4 0,34 9-2 15,-1 0 2-15,-16 10-4 0,16 8-3 16,1-17-9-16,32 8-16 0,-49 10-19 0,33-9-5 16,33 8-5-16,-33-17 1 0,33-1 6 15,0 9-9-15,33-9 1 0,-33 1 0 0,33 8 0 16,0-27-5-16,17 9-2 0,-1 0 4 0,1-1-4 15,16-8 2-15,17-19-2 0,-17 19-2 0,33-19 2 16,-33-19 2-16,17 19-5 0,0-19 3 0,16 1 1 16,-33-1 1-16,17 1-1 0,16-10-7 15,-33 9 7-15,17 1 2 0,16-20-5 0,-33 10 10 16,17 10-11-16,-17-19 7 0,17-1-6 16,-17 1 4-16,0 9 3 0,0-18-12 0,-16 9 9 15,16-1-2-15,-33 1 3 0,0 9 0 16,-33-9 1-16,33 18 19 0,-33-18 36 0,17 9-6 15,-17 10 7-15,0-1-10 0,0 1-1 0,-17-20-39 16,1 20-10-16,-1-1 0 0,17 1 0 0,-33 8 0 16,-33-8 0-16,33-1 0 0,-17 0 0 15,-16 1 0-15,0 9 0 0,0-10 0 0,16 10 0 16,-49-1 0-16,16 10 0 0,17 0 0 0,0-18 0 16,-33 18 0-16,16 18 0 0,0-18 0 15,17 0 0-15,0 10 0 0,-17-1 0 0,17 0 0 16,33 10-39-16,-33-1-70 0,0 1-29 0,16 0-32 15,17-1-25-15,0 1-23 0,0 9-26 16,0 9-6-16,16-18 11 0,-16 8 45 0</inkml:trace>
  <inkml:trace contextRef="#ctx0" brushRef="#br0" timeOffset="-159814.75">11195 10241 107 0,'0'-9'90'15,"0"9"-17"-15,0 0-20 0,0-19 5 16,0 19 1-16,0 0-1 0,0-18-7 0,0 18-8 15,-33 0-12-15,33 18 2 0,0-18 10 0,-33 0 10 16,33 19 4-16,-33-19 0 0,33 19-11 16,0-10-4-16,-33 9-3 0,33 1 0 0,-17 0 5 15,17-1 6-15,0 1 6 0,0-19 14 0,17 18-10 16,-17-8-1-16,33-1-8 0,-33 0-4 16,0 1-4-16,33-10-9 0,-33 9-22 0,33-9 10 15,-33 0-15-15,33-9-4 0,-33 9-3 0,17 0 0 16,-17-10 3-16,16 1-3 0,1 0-87 15,-17-1-104-15,16 1-88 0,-16 0-30 0,17-10 25 16,-17 1 69-16</inkml:trace>
  <inkml:trace contextRef="#ctx0" brushRef="#br0" timeOffset="-159682.28">11228 10074 124 0,'-16'0'102'0,"16"0"-40"0,-17 0-29 15,17 0-17-15,0 0-4 0,0 0-9 16,0-19-3-16,0 19-9 0,0 0-32 0,0 0-26 0,0-9-13 16,17 9-70-16</inkml:trace>
  <inkml:trace contextRef="#ctx0" brushRef="#br0" timeOffset="-159247.28">11410 10046 144 0,'0'9'82'15,"0"10"-38"-15,0-1-2 0,-33-18 25 0,33 19 29 16,0-10 19-16,0 1 8 0,0 8-1 0,0-8 3 16,33 8-1-16,-33 1-11 0,0-1-26 15,17-18-38-15,-1 19-24 0,1-10-10 0,-1 1-9 16,1-1-6-16,16 0 3 0,-33 0 0 16,0-9-3-16,0 10-2 0,33-10 12 0,-33 0-13 15,0 0 7-15,0 0-7 0,0 0 9 16,0-10-10-16,33 1 4 0,-33 0 0 15,0 0-7-15,0-1 11 0,0 1-4 16,0 9-4-16,0 0 8 0,0-19-4 0,0 19-3 16,0 0 3-16,0 0-5 15,0-18 7-15,0 18-6 0,0 0 1 0,33 0 3 16,-33 0-3 0,0 18 3-16,0-18 2 15,0 0-1-15,17 0-1 0,-17 0 3 0,0 0-3 16,0 0-6-16,0 0 4 0,16 0 2 15,-16 19 0-15,0-19 4 16,0 0-8-16,17 0 7 0,-17 0-6 16,0 0-2-16,0 0 10 0,0 9-5 0,0-9-4 15,0 0-40 1,0 0-31-16,0 0-34 0,0 0-23 0,0 0-20 16,-17-9-15-16,17 9-5 0,0 0 9 15,0 0 26-15,0-19 33 0</inkml:trace>
  <inkml:trace contextRef="#ctx0" brushRef="#br0" timeOffset="-158699.37">11592 9767 110 0,'0'-9'55'0,"-33"9"-19"16,33 0-1-16,0-10 14 0,0 10 18 0,0 0 3 16,0 0-3-16,0 0-20 0,0 0-11 0,0 0-14 15,0 0-1-15,0 0-5 0,0 0-6 16,0 0-8-16,0 0 1 0,0 0 4 0,0 0-6 16,0 0 10-16,0 0 18 0,0 10 4 15,0-1-1-15,33 9 1 0,-33-8-4 0,0 8 1 16,0 1 13-16,0 18 11 0,0-18-7 0,33-1-13 15,-33 10-9-15,0 9-6 0,17-9-3 16,-17 0-3-16,16 0 5 0,1-9-3 0,-1 18-3 16,1-28-4-16,16 10-4 0,-33 0 1 0,33-10-3 15,0 0 1-15,-33 10-5 0,33-19 5 16,-33 0 2-16,17 0 0 0,-1 0-3 0,1 0 0 16,-1 0-2-16,1-19-6 0,16 10 10 0,-33 0-2 15,0-1-1-15,0-8 1 0,33 8 1 16,-33 1 10-16,0 9 24 0,0-19 14 0,0 19 14 15,0 0 8-15,0-18-13 0,0 18-29 0,0 0-12 16,0 0-16-16,0 18 4 16,0-18-3-16,0 0-2 0,33 19 0 0,-33-19-1 15,0 19-3-15,0-10 7 0,33 10 0 16,-33-1-5-16,0 1 6 0,0-1-3 0,0 1 0 16,0-10-5-16,0 10 2 0,0-1 3 0,0 1-1 15,0 0-8-15,0-1 3 0,-33 1-52 0,33-10-73 16,-33 0-66-16,33 1-36 0,-33-1-7 15,33-9 14-15,-33 0 37 0,16 0 43 0</inkml:trace>
  <inkml:trace contextRef="#ctx0" brushRef="#br0" timeOffset="-158566.36">11741 10120 121 0,'0'-9'104'0,"0"-10"-36"0,0 1-28 15,0 18-9-15,0-28 1 0,0 19 0 16,33-10-14-16,-33 10-8 0,0-1-5 0,33 1-5 15,0-10 3-15,-33 19 2 0,17-18-19 0,16 18-50 16,-17-19-39-16,34 10-15 0</inkml:trace>
  <inkml:trace contextRef="#ctx0" brushRef="#br0" timeOffset="-155435.25">13709 7767 30 0,'33'0'23'16,"-33"0"-7"-16,0 9-2 0,0-9 7 0,0 0 11 15,0 0 6-15,16-9 12 0,-16 9 1 0,17-9 0 16,-17 9 6-16,16-10 6 0,1 10 11 16,-17-9 5-16,16 9 20 0,-16-9 3 0,0 9-13 15,0 0-20-15,0 0-14 0,0-19-11 16,0 19-15-16,0 0-5 0,0 0-13 0,-16 0-1 15,16 0-4-15,-17 0-1 0,17 19-7 16,-16-19 4-16,-1 0-2 0,1 18-3 0,-17-8 7 16,33 8-7-16,-33 1 3 0,33-1-2 0,-33 1-1 15,33 0 8-15,0-1 0 0,-33 1-3 16,33 9 3-16,0-10-5 0,0 1 2 16,33 0 0-16,-33-19-2 0,0 9 0 0,33 10 3 15,-33-10 0-15,33 0 1 0,-33 10-4 16,33-19 1-16,-17 0 2 0,17 0-31 0,-16 0-79 15,33 0-54-15,-17 0-32 0,0 0 5 0,0-19 27 16,-17 19 36-16,1-9 28 0</inkml:trace>
  <inkml:trace contextRef="#ctx0" brushRef="#br0" timeOffset="-154686.65">14188 7869 19 0,'-16'0'27'0,"16"0"-1"15,0 0-5-15,0 0-7 0,0 0-8 16,0 0 2-16,0 0 0 0,-33 10 4 15,33-1-1-15,0-9 0 0,0 9 3 0,0 10-4 16,0-19 0-16,0 18 1 0,0-18 2 0,0 0-4 16,33 19 1-16,-33-19 1 0,0 19-1 15,16-19-1-15,1 0-4 0,-1 0-3 16,1 0 4-16,-1 0-6 0,17 0 1 0,-33 0 2 16,0 0-1-16,34 0 2 0,-34 0 18 0,0-19 16 15,0 19 4-15,0 0-7 0,0 0-12 16,0-19-7-16,0 19-2 0,0 0-6 0,-34-18-3 15,34 18-2-15,-33 0-1 0,17-19-4 16,-1 10 5-16,-16 0-1 0,17 9-5 0,-17-10 3 16,33 1 0-16,-33 9 0 0,0-9 1 15,33 9-1-15,-34 0 2 0,34 0-4 0,-16-19 6 16,16 19-1-16,0 0 1 0,0 0-1 0,0 0-1 16,0 0-2-16,16 0 4 0,18-19-4 15,-34 19-2-15,33 0 3 16,0 0-3-16,-33 0 2 0,33 0 0 0,0 19 0 15,-17-19 3-15,17 0-6 0,0 0 3 0,1 19 1 16,-1-19-1-16,-33 9 0 0,33 0 0 16,-17-9 0-16,1 10 0 0,-1-1-2 0,-16 0 3 15,17-9-1-15,-17 19 0 0,16-19-5 0,-16 0 8 16,0 18 1-16,0-18-1 16,0 0 0-16,0-18 0 15,0 18-5 1,0-19 2-16,0 10 0 0,0 0-3 15,0-10 3-15,0 10 2 0,0 9-2 16,0-19 2-16,0 19 2 0,0-19-1 0,0 19 1 16,33-18-2-16,-33 18-4 15,0 0 0-15,0 18 2 16,34-18 0-16,-34 19 2 0,33-19-2 16,-33 19 0-16,0-10 2 0,0 0-5 15,0 1 3-15,33-10-2 0,-33 9 4 16,0 0-2-16,0-9 2 0,0 0 1 15,0 0-1-15,0-9-4 16,0 9 3-16,0-9-1 16,0-1 1-16,0 1-1 0,0 0 0 15,0 9 0-15,0-19 3 16,0 19-3-16,0 0 1 0,0 0-5 0,0-19 2 16,16 19 2-16,-16 0 1 15,17 19-1-15,-1-19-2 16,1 0 0-16,-17 19 2 0,16-19 3 0,-16 0-6 15,33 9-43-15,-33 0-33 0,0-9-21 16,0 0 3-16,34 0 13 0</inkml:trace>
  <inkml:trace contextRef="#ctx0" brushRef="#br0" timeOffset="-154236.83">14817 7739 44 0,'-33'-9'49'16,"33"9"-10"-16,0-19-4 0,0 1 8 0,-33-1 12 15,33 19 3-15,0-28-8 0,0 19-3 16,-34 9-14-16,34-10-14 0,0 10-14 0,0 0-1 16,0 10-4-16,34-1 0 0,-34 0 5 15,0 10-3-15,0 0-2 0,33 18 3 16,-33-28 3-16,33 19-1 0,-33 0-1 16,16 9-4-16,1-18 2 0,-1 9 3 0,-16 9 0 15,17-19-2-15,-1 1-3 0,-16 9 0 0,33-9 0 16,-33-1 2-16,0 1-2 0,0-19 5 15,0 18-1-15,0-18 9 0,0 0 14 0,0 0 26 16,0 19-1-16,0-19-17 0,0-19-11 0,-33 19-7 16,33 0 2-16,0-18 2 0,-16 18-2 15,16-28 2-15,0 19-1 0,0-10-9 0,0 10 0 16,-17-29 0-16,17 20-8 0,17-19 6 16,-17 9-6-16,0 9 1 0,16 0-2 0,-16-18-1 15,33 19 1-15,-33-1 6 0,0 10-7 16,0 9-5-16,0-19 5 0,33 19-6 0,-33 0 3 15,0 0 2-15,0 19 0 0,0-19 2 16,34 9-4-16,-34 0 2 0,0 1 0 0,0 8 4 16,0 1-1-16,0-19-5 0,0 18 8 15,0 1-3-15,0-19 3 0,-34 19-1 0,34-19-5 16,0 9 4-16,-33 0-3 0,33 1 2 16,-33-10-9-16,33 9-36 0,-16-9-53 0,-1 0-57 15,1 0-26-15,16 0 5 0,-17-9 30 0</inkml:trace>
  <inkml:trace contextRef="#ctx0" brushRef="#br0" timeOffset="-153620.53">15147 7674 41 0,'0'19'15'0,"0"-1"-2"0,0-18 3 16,0 19 3-16,0-10 0 0,0 10-4 0,0-10-1 15,0 19 4-15,0-28-5 0,0 18-2 16,0-18 0-16,0 19-2 0,0-19 2 0,33 0 7 16,-33 0-3-16,0 19-4 0,0-19-4 0,34 0 1 15,-34-19 7-15,0 19 9 0,16 0 20 16,-16 0 5-16,0-19-2 0,0 19-7 0,0-18-13 16,0 18-9-16,0-19-3 0,0 1-8 15,-16-1-3-15,16 10 0 0,0-10-2 0,-34 1 1 16,34 18 0-16,0-19-3 0,0 0 0 15,-33 10 2-15,33 9-5 0,0-9 4 16,0 9 1-16,0-10 1 0,0 10 2 0,0 0 3 16,0 0-3-16,0 0 2 0,0 0-1 0,0 0-4 15,0-9-2-15,33 9 0 16,-33 0 2-16,34 0 0 0,-34 0-4 0,33 0 4 16,-17 0-4-16,1 9 2 0,16-9 0 15,-17 10 0-15,17-10-3 0,0 9 3 0,-33 0-2 16,34 10 2-16,-34-19 2 0,0 19-5 15,16-19 7-15,-16 0-4 0,17 18 0 0,-17-18-2 16,0 0 8-16,16 19-6 0,-16-19 3 16,0 0 0-1,0 0-3-15,17 0 1 0,-17-19-1 16,16 19 2-16,-16-18-6 0,0 18 2 16,17-19 3-16,-17 19 22 0,16-19 25 0,-16 10 0 15,0 0-19-15,33 9-11 0,-33-10-4 16,0 1-6-16,0 9-5 0,0 0 1 0,0-9-4 15,33 9 2-15,-33 9-4 16,33-9 2-16,-33 9-4 0,0-9 6 0,17 10-2 16,-17-1 2-16,17 0-2 0,-17 10 0 15,16-19 3-15,-16 19-3 0,0-19 3 0,17 18-6 16,-17-18-51-16,0 0-52 0,0 19-33 0,0-19-10 16,-17 0 5-16,17 0-92 0</inkml:trace>
  <inkml:trace contextRef="#ctx0" brushRef="#br0" timeOffset="-153170.68">15677 7348 17 0,'0'-18'36'15,"16"18"-10"-15,1 0-10 0,-17 0 0 0,0 0 8 16,0 18 1-16,0-18 3 0,0 0 5 16,0 19 13-16,16-19 2 0,-16 19-6 0,0-10-8 15,0 10 4-15,17-1 0 0,-17 1-8 0,0 18-12 16,16-28-6-16,-16 19-1 0,33 0-4 16,-33-9-1-16,0-1-10 0,33 10 7 0,-33-9-3 15,33-1 3-15,-33 1 0 0,17 0 0 16,-17-1 1-16,17-18 3 0,-1 0 4 0,1 0-1 15,-17 0 1-15,16 0 0 0,1 0-5 16,-1 0-2-16,-16 0 1 0,33-18 0 0,-33 18-5 16,0-19 2-16,33 19-1 0,-33-19 7 15,0 10 7-15,0 0-1 0,0-1-1 0,0 1 4 16,33 0-1-16,-33 9 6 0,0 0-14 16,0 0-5-16,0 0-1 0,0 0 2 0,0 0-4 15,0 0 0-15,0 0 2 0,17 0 1 0,-17 9-5 16,0 0 2-16,17 1 0 0,-1-1 0 15,-16 0 0-15,17-9 1 0,-17 19-1 0,16-19 0 16,-16 0 2-16,0 19 2 0,17-19-4 16,-17 0-19-16,0 0-62 0,0 0-54 0,-17 18-23 15,17-18 6-15</inkml:trace>
  <inkml:trace contextRef="#ctx0" brushRef="#br0" timeOffset="-153037.09">15941 7609 44 0,'0'-19'49'0,"0"19"-15"16,0 0-17-16,0-18-8 0,17 18-5 0,-17 0-1 16,16 0-3-16,17-19 0 0,-33 19-15 0,33 0-16 15,-33 0-9-15</inkml:trace>
  <inkml:trace contextRef="#ctx0" brushRef="#br0" timeOffset="-152322.22">11691 8604 32 0,'0'0'30'0,"0"0"-16"15,0-9-6-15,0 9-5 0,0-9 0 16,0-1-3-16,0 1 0 15,0 9-2-15,17-9-3 0,-17 9-2 0,0 0-7 16,0 0-8-16</inkml:trace>
  <inkml:trace contextRef="#ctx0" brushRef="#br0" timeOffset="-151835.83">11890 10437 9 0,'0'18'20'15,"0"-18"-2"-15,0 0-6 0,0 0-5 0,0 0-4 16,0 0 1-16,0 0 0 0,0 0 0 0,0 0 0 15,0 0 1-15,0 0 1 0,0 0 0 0,0 0 0 16,0 0 0-16,0 0-1 0,0 0-1 16,0 0-1-16,0 0-1 0,0 0-2 15,0 0 1-15,0 0 0 16,0 0 0-16,0 19-1 16,-17-19 0-1,17 0-2-15,0 0-7 16,0 0-4-16,0 0-1 0,0 0-2 0,0 0 1 15,0 0-2-15,0 0-21 0</inkml:trace>
  <inkml:trace contextRef="#ctx0" brushRef="#br0" timeOffset="-149790.75">9095 8158 56 0,'-16'0'28'0,"16"0"-14"0,0 0-5 16,0-19 3-16,0 10 6 0,0 9 4 0,0-10-5 15,0 1-2-15,-34 9-2 0,34-9 1 0,0 9 0 16,0 0-5-16,-33 0-2 0,33-9-3 15,0 9-2-15,0 0 0 0,0 9 0 16,-33-9-4-16,33 9 0 0,0 0 2 16,0 1 1-16,0-10-3 0,0 9 2 15,0 10 0-15,0-19 1 0,33 0 3 16,-33 0-2-16,0 0 7 0,0 0-2 0,0 0 3 16,0 0 2-16,33 0 1 0,-33 0 2 15,0 0 2-15,0-19 2 0,0 0 2 0,0 10 1 16,0 0 3-16,0 0 6 0,0-10-5 15,0 0-12-15,0 19 0 0,0-18-2 0,0-10 1 16,0 19-4-16,0-10-5 0,0 10 0 16,-33-10 0-16,33 0 4 0,0 1 14 0,0-1 17 15,0 10-13-15,-33 0-11 0,33-1-4 16,0 1-9-16,0 0 0 0,0 9-4 16,0 9 2-16,0 0 0 15,0 10-2-15,33-10 2 0,-33 10 1 0,0-1-1 16,33 1-2-16,-33 0 4 0,0 9-2 15,34-10 0-15,-34 1-2 0,16-1 4 0,1 1 1 16,-1 0-3-16,-16-1 0 0,17 1 1 0,-1 9-6 16,-16-28-50-16,33 18-52 0,-33 1-31 0,0-19 0 15,0 0 22-15</inkml:trace>
  <inkml:trace contextRef="#ctx0" brushRef="#br0" timeOffset="-149473.83">9227 8055 59 0,'0'0'24'0,"0"0"-9"15,0 0-2-15,0-18-1 0,0 18-2 0,0 0-3 16,0 0-4-16,0 0 2 0,0 0 12 16,33 0 4-16,-33 18-5 0,33-18-5 0,-33 19-1 15,17-19-2-15,0 19 3 0,-17-10-1 0,16 0 0 16,1 10 1-16,-17-10-2 0,16 10 6 15,-16-19 0-15,0 18 10 0,0-18 8 0,0 0 11 16,0 19 4-16,0-19 7 0,0 0-1 0,0 0-5 16,0 0-7-16,-16-19-13 0,16 19-6 15,-17 0-4-15,17-18-6 0,-16 18 0 0,16 0-2 16,0-28-8-16,0 18-3 0,0-8 1 16,0 9-3-16,-17-10 2 0,17 0 2 0,17 1-2 15,-17-1-36-15,0 1-29 0,16 8-31 0,-16 1-17 16,17 0-7-16,-1 9 5 0,17 0 15 15</inkml:trace>
  <inkml:trace contextRef="#ctx0" brushRef="#br0" timeOffset="-146926.37">16437 7832 37 0,'0'0'18'16,"0"0"-7"-16,0 0 0 0,0 0 4 15,0 0 1-15,0 0-1 0,0 19 3 0,0-19 3 16,0 0-5-16,0 9 3 0,0 0 2 16,0 1-5-16,0 8 2 0,0 1 8 0,0-19-5 15,0 18-1-15,0-18-7 0,0 19 0 0,0-19-4 16,0 19-3-16,0-19 2 0,0 0 2 15,0 0-3-15,0 9 1 0,0 0-2 16,-33-9-3-16,17 0-1 0,-1 10-28 0,1-10-41 16,-1 0-39-16,0 0-98 0</inkml:trace>
  <inkml:trace contextRef="#ctx0" brushRef="#br0" timeOffset="-142480.28">11261 6158 33 0,'0'-19'19'0,"0"19"-6"16,0 0-3-16,0-18 3 0,0 18 0 0,0 0 3 16,0-19-2-16,0 10 1 0,0 9 5 15,0-10 6-15,0 1 3 0,17 9 5 0,-17 0-1 16,0-9-6-16,0 9-8 0,0 0-8 16,0 0-3-16,0 0-5 0,0 0-1 0,0 0 0 15,0 9 1 1,0 0 0-16,0-9 4 0,0 10 8 0,33-1-2 15,-33 10 0-15,0-19-5 0,0 18 2 16,0-18-4-16,0 19 3 0,0-19 5 0,33 18 15 16,-33-18 5-16,0 10-10 0,0-1-5 15,0-9-5-15,0 9 2 0,33 1 10 0,-33-10 9 16,0 0-2-16,0 9 11 0,0-9 14 16,0 0 36-16,0 0 24 0,0 0 31 0,0-9 0 15,0 9-11-15,0-10-40 0,33 1-42 0,-33 0-24 16,0-1-12-16,0 10-4 0,17-18-6 15,-1-1-1-15,-16 1-3 0,17-10-2 0,-1 9-2 16,1 0-2-16,16 1 0 0,-33-1 4 16,33 1-3-16,-33-10 2 0,0 9-2 0,33 1 1 15,-33 18-1-15,0-19-4 0,0 19-4 16,33-19 9-16,-33 19-5 0,0 0 1 16,17 0 4-16,-17 0-50 0,16 0-104 15,-16 0-41-15,17 0-23 0,-1 19-9 0,1-19-9 16,16 0 22-16,-33 0 36 0</inkml:trace>
  <inkml:trace contextRef="#ctx0" brushRef="#br0" timeOffset="-141763.75">13163 5953 13 0,'0'0'16'0,"-17"0"-4"0,17 0-5 16,0 0-1-16,0 0-3 0,0 9 4 0,17-9 1 16,-17 10 1-16,0-1 0 0,0 10-1 15,17-1 5-15,-17 1-1 0,33-19 6 0,-33 18-3 16,0 1 15-16,0 0-4 0,33-10-7 15,-33 10 20-15,0-1-11 0,0-18-4 0,33 19 17 16,-33-19 5-16,0 18-2 0,0-18 17 16,0 0 30-16,0 0 20 0,33 0 30 0,-33 0 29 15,0 0 0-15,0 0-46 0,0 0-50 16,0-18-31-16,16 18-13 0,-16-19-10 0,17 1-1 16,-1-1-12-16,-16 0-3 0,17 1 5 0,0 8-3 15,16-8-6-15,-33-1 5 0,33 1-7 16,-33-10 0-16,0 18 4 0,33 1-5 0,-33-9 3 15,33 18 6-15,-33-19-6 0,0 19-3 16,0 0 4-16,16-19-1 0,-16 19 2 0,17 0-9 16,-17 0 0-16,0 0-60 0,16 19-65 0,-16-19-27 15,0 0-10-15,17 19-9 0,-17-19-10 16,0 18 0-16,17-9 20 0,-17 1 34 0</inkml:trace>
  <inkml:trace contextRef="#ctx0" brushRef="#br0" timeOffset="-139049.52">16768 7590 75 0,'0'-18'38'15,"0"18"-2"-15,0 0 6 0,0-19 13 16,0 19-4-16,0 0-21 0,0 0-15 0,0 0-10 16,0 0 1-16,0 0-4 0,0 19 2 0,0-19-4 15,0 18 9-15,17-18-2 0,-17 19-4 16,0-19 0-16,16 18-2 0,-16-8 3 0,0-1-4 15,0 0 5-15,17 10 3 0,-17 0-1 16,0-19 1-16,0 0 4 0,0 0 21 0,0 18 24 16,0-18 23-16,0 0 20 0,0 0 28 15,0 0 31-15,0 0-13 0,0-18-39 0,0 18-38 16,0 0-21-16,0-19 0 0,-17 19 2 16,17-28 1-16,0 19-4 0,0-1 2 0,0-8-15 15,-16 18-2-15,16-19-2 0,0 1-3 16,0 18-11-16,16-19-1 0,-16 19-4 0,0-19-11 15,0 19-7-15,0-9 9 0,0 9-5 16,17 0 9-16,-17 0-10 0,0 9 1 16,16-9 3-16,-16 19-6 0,33-19 10 0,-33 19 1 15,0-19-9-15,33 18 1 0,-33 1 5 0,0-19-2 16,0 9-4-16,33 0 4 0,-33 1-4 16,0-1 9-16,0 0-3 0,0 10-2 0,17-19 2 15,-17 0-5-15,0 0 12 0,0 0-2 16,0 0-4-16,16 0-7 0,-16 0 7 15,0 0-3-15,0-19 0 0,0 10 4 0,17 9-7 16,-17-9 9-16,0-1-6 0,16-8-4 16,-16 18 9-16,17-19-1 0,-17 1-8 0,33 18 4 15,-33-19-5-15,0 19 0 0,0-19 6 16,33 10-1-16,-33 9-3 0,0-9 3 0,0 9-5 16,33 0 5-16,-33 0-4 15,0 9-4-15,0-9 15 0,17 9-7 0,-17 10 0 16,16-19-4-16,-16 0 6 0,17 19-7 0,-17-19 14 15,16 18-13-15,-16-18 4 0,17 19-21 16,-17-19-94-16,0 9-101 0,0 0-66 0,0 1-27 16,0-1 25-16,0-9 59 0</inkml:trace>
  <inkml:trace contextRef="#ctx0" brushRef="#br0" timeOffset="-138633.85">17330 7488 59 0,'0'0'26'0,"0"9"-12"0,0 1 3 16,-33-10 12-16,33 9 0 0,0 0-11 0,0 0 0 16,0 10 3-16,33 0 10 0,-33-19 3 0,0 18-8 15,0-18-1-15,0 19 6 0,0-19 9 16,17 0 6-16,-17 9-4 0,16-9-3 15,-16 0 6-15,17 0 3 0,-17 0-5 0,16 0-2 16,1-9 8-16,-17 9 13 0,16 0 10 0,-16 0 11 16,17-19-12-16,-17 19-10 0,0-18 0 15,33 18-11-15,-33-19-9 0,0 19 0 0,0-19-2 16,0 10-6-16,0 9-4 0,0-9-8 16,0 9-10-16,0 0-6 0,0-9 0 0,0 9-2 15,0 0-9-15,0 0 4 0,0 9 0 16,33 0 4-16,-33-9-4 15,0 9 6-15,0 10-4 0,0-19-4 16,0 19 4-16,33-19 4 0,-33 0-2 0,0 18-2 16,17-18 2-16,-1 0 3 15,-16 0-4-15,17 0-13 16,-17 0-114-16,16 0-98 0,-16 0-47 0,17-18 12 16,-1 18 45-16,-16-19 55 0</inkml:trace>
  <inkml:trace contextRef="#ctx0" brushRef="#br0" timeOffset="-138384.22">17727 7274 86 0,'0'-19'43'0,"0"10"-5"0,0 9 12 15,-33-19 9-15,33 19-13 0,0 0-20 0,0 0-11 16,0 0-9-16,0 0 1 0,0 0 6 0,0 0 5 16,0 19 6-16,0-19 4 0,0 19-7 15,0-10 0-15,0 10 12 0,0-1 1 16,0 1 1-16,33-1-8 0,-33 1-10 0,0-10-5 15,0 10-5-15,0 0-4 0,33-1-1 0,-33 1-2 16,0-1 4-16,0 1-2 0,0-19-2 16,0 19 0-16,0-10 3 0,0 0-3 0,0 19-5 15,0-28-33-15,0 0-38 0,0 19-33 0,0-19-7 16,0 0 11-16,0 0 19 0,0 0 20 16</inkml:trace>
  <inkml:trace contextRef="#ctx0" brushRef="#br0" timeOffset="-137916.49">17777 7209 36 0,'0'0'26'0,"0"-19"-4"16,-17 10 1-16,17 9 7 0,0-9 4 0,0 9-4 15,0 0-7-15,0 0-10 0,0 0-7 16,0 0-3-16,0 0-1 0,0 0 2 0,0 9 1 16,0 0 4-16,17 10 4 0,-17-1 4 0,0 1 4 15,16-10-7-15,-16 10-2 0,17 0 2 16,-17 18-3-16,16-19-1 0,-16 1-1 0,17-10-4 16,-17 19-2-16,0 0-2 0,16-28 2 0,-16 19-1 15,0-1 1-15,0 1 2 0,0-19-2 16,0 9 3-16,0-9 9 0,0 10 15 0,0-10 15 15,0 0 17-15,0 0 18 0,0 0 8 16,0 0-35-16,0 0-18 0,0-10-17 0,0 1 4 16,0 9 10-16,0-19 10 0,0 19 4 0,0-18-7 15,0 18-5-15,0-19-16 0,0 19 5 16,17-28-15-16,-17 19-3 0,0 9-3 0,33-9 2 16,-33 9-2-16,0-10-4 0,0 10 0 0,0 0 0 15,33 0 2-15,-33 0 2 0,0 10-4 16,0-10 4-16,33 9-2 0,-33 0 0 0,0-9 2 15,0 10-7-15,0 8 5 0,17-18 2 16,-17 19 0-16,0-19-2 0,0 18-8 0,0-18-69 16,0 19-90-16,0-19-56 0,0 0-10 0,0 0 37 15</inkml:trace>
  <inkml:trace contextRef="#ctx0" brushRef="#br0" timeOffset="-137784.08">17942 7209 45 0,'0'-19'33'0,"0"10"-18"16,-33 0-7-16,33-1-4 0,0 1-2 0,0 0-2 15,0 9-9-15,0 0-9 0,0 0-11 16</inkml:trace>
  <inkml:trace contextRef="#ctx0" brushRef="#br0" timeOffset="-137468.16">18058 7227 42 0,'0'19'19'0,"0"-19"-2"16,0 0 14-16,16 9 10 0,-16 1-1 15,0-1-7-15,17 0-6 0,-17 1 9 0,33-1 17 16,-33 0-13-16,0 10-6 0,33-1-11 0,-33-18-8 16,33 19-6-16,-33-10-1 0,0 1 4 15,17-1 12-15,-1 0 19 0,-16 1-6 0,17-10-9 16,-17 18-4-16,16-18 8 0,-16 0 15 15,0 0 27-15,0 0 23 0,0 0 25 0,0 0 22 16,0 0-17-16,0 0-39 0,0 0-30 0,0-18-26 16,0 18-11-16,0-10-4 0,0-8-7 15,0 8-4-15,17 1-5 0,-17-10 3 0,0 1-2 16,0-1 2-16,0 1-8 0,16-1 6 0,-16 0 0 16,0 10-6-16,17-10-3 0,-17 1 7 15,33 18-63-15,-33-19-76 0,0 10-68 16,0 0-40-16,33 9-7 0,-33-10 31 0,0 10 52 15</inkml:trace>
  <inkml:trace contextRef="#ctx0" brushRef="#br0" timeOffset="-135719.15">18653 7107 13 0,'0'0'28'16,"0"0"2"-16,0 0-6 0,0 0-6 15,0 0-7-15,0 0-3 0,-16 0 3 16,16 0 5-16,0 18 7 0,-17-18-1 0,17 19-3 16,0-19 3-16,0 18 1 0,0-8-1 0,-33 8-4 15,33 1-3-15,0-19-6 0,0 18-2 16,0 1-1-16,0-19-2 0,0 9 1 0,0-9 1 16,0 10 6-16,0-10 13 0,0 9 19 15,0-9 14-15,0 0 0 0,0-9-4 0,0 9-4 0,33-10-1 16,-33 10 0-16,0-9 3 0,0 9 0 15,0-19-8-15,0 19 2 0,0-18 1 0,0 18-2 16,0-19-10-16,17 10-10 0,-17 0-12 16,0-1 1-16,0 10-4 0,0-9-8 0,0 9 3 15,0-9-9-15,0 9 2 0,0 0-2 16,0 0 1-16,16 9 6 0,-16 0-5 16,17-9 2-16,-17 10 5 0,16-10-2 0,-16 9-5 15,17-9 3-15,-1 9 3 0,-16-9-7 16,17 0 3-16,16 0 0 0,-33 0 0 0,33 0-9 15,-33-9-26-15,0 9-20 0,33-9 14 0,-33-1 11 16,0 1 9-16,0 0 7 0,0-10 7 16,17 19-1-16,-17-18 5 0,0-1 5 0,0 0-4 15,0 1 2-15,-17-10 1 0,17 9 1 0,0 1-6 16,0-1 8-16,0-18-4 0,0 9 2 16,-33-9 4-16,33 18-4 0,0-9 17 15,0 0 2-15,-33 19 13 0,33-10-1 0,0 1-14 16,0 18-4-16,0 0-10 0,0-19-5 15,-33 19 0-15,33 0-6 0,0 19 4 0,0-19-2 16,0 18 9-16,0-18-5 0,0 19 0 0,0 0 0 16,0-1 1-16,33 10-1 0,-33-9 2 0,0-1 0 15,0 1-2-15,33 0 0 0,-33-1 5 16,33 10-5-16,-33-9 3 0,17-1-5 16,-1 1 2-16,1-10 0 0,-1 0 2 0,1 1 0 15,-1-10-5-15,-16 9 10 0,17-9-13 0,16 0 6 16,-33-9-4-16,0-1 2 15,0 1 4-15,33 0 3 0,-33 9-5 0,0-19 4 16,0 1-9-16,0 18 8 0,0-19-3 16,0 19-4-16,0-19 5 0,0 10 2 0,0 0-7 15,0 9-2 1,0 0 1-16,0 9 2 0,0-9 7 16,0 9-6-16,0 10 2 0,33-19 1 15,-33 19-3-15,0-19 8 0,0 18-10 16,0-18 9-16,17 0-5 0,-1 19-2 15,-16-19 0-15,17 0 5 0,-1 0 1 16,-16 0-10-16,17 0 12 0,-17-19 0 0,16 19-11 16,-16 0 13-16,0 0-4 0,0-18-4 0,17 18 2 15,-17-19 4-15,0 19-8 0,0-19-4 16,0 10 9-16,0 9-1 0,0-9 2 16,0 0 2-16,0-1-4 0,0 1 0 0,0 9-2 15,-17 0 3-15,17 0-5 0,0-19 0 16,0 19-3-16,0 19 3 0,0-19-2 15,0 0 2-15,0 0-1 0,0 0-1 16,0 9 4-16,0-9 2 0,0 10-4 16,17-10 5-16,-17 9-6 0,33 0 6 15,-33-9 1-15,0 9-2 0,33-9-5 16,-33 0 5-16,0 0 2 0,16-9-7 16,1 9 1-16,-17 0 0 0,17-9 2 15,-1 0 3-15,-16 9-5 0,17-10 2 16,-17 10-5-16,0-9 5 0,16 9-2 0,-16 0 6 15,0-19-4-15,0 19 2 0,0 0-2 16,0 0 2-16,0 0-6 0,0 0-4 16,0 0 1-16,0 0-22 0,0 0-13 0,0 0-6 15,0 0-21-15,17 0-22 0,-17 0-17 16,0 0 0-16,16 0 8 0,-16 0 13 16,0 0 23-16,17 0 10 0,-17 0 10 0,33 0 9 15,-33-18 8-15,0 18 13 0,0 0 6 0,0 0 6 16,33 0 2-16,-33-19 9 0,0 19 9 15,0 0 7-15,0-19 11 0,0 10 5 0,0 9 0 16,0-9-1-16,0 0-1 0,0-1 3 16,-33 1-1-16,33 9-7 0,0-19-5 0,0 19 0 15,0-18 4-15,0 18-6 0,0-19-2 0,0 1-3 16,-33 8-7-16,33 1-5 0,0-10-2 16,0 10 2-16,-17-10 3 0,17 19-6 0,0-18-5 15,0-1-2-15,0 19 5 0,0-28-4 16,0 19-1-16,0 0 0 0,0-1 4 15,0 10-7-15,0 0-1 16,0 0 1-16,0 0 1 0,0 10 4 0,0 8-2 16,0-8 2-16,17 8-2 0,-17 1 0 0,33-1 0 15,-33 10 0-15,0-9 0 0,33 18 0 0,-33-18 0 16,0-1 0-16,16 10-3 0,1-9 3 16,-1 18 3-16,1-18-3 0,0-1 0 15,-17 1-6-15,16-10-37 0,1 1-54 0,-17 8-55 16,0-9-12-16,0-9 26 0</inkml:trace>
  <inkml:trace contextRef="#ctx0" brushRef="#br0" timeOffset="-135584.15">19546 7004 70 0,'0'19'60'0,"-16"-19"-4"0,16 0 6 0,0 0 19 16,0 0-3-16,0 0-25 0,0 0-26 15,-17 0-11-15,17 0-11 0,0 0 0 0,0 0-3 16,0 0-14-16,0 0-57 0,0-19-50 15,0 19-14-15</inkml:trace>
  <inkml:trace contextRef="#ctx0" brushRef="#br0" timeOffset="-134103.28">9409 8474 1 0,'0'0'2'0,"0"0"-1"0,0 0 2 16,0 0-2-16,0 0 0 0,0 0 0 0,0 0 1 16,0 0-1-16,0 0 0 47,33 0-1-32,-33 9 0 1,0-9-6-16,0 0 0 0</inkml:trace>
  <inkml:trace contextRef="#ctx0" brushRef="#br0" timeOffset="-133188.35">14635 8251 157 0,'0'9'62'0,"0"-9"-32"0,0 0-16 16,-17 0-4-16,17 0-5 0,0 0-3 15,-16 0-2-15,16 0 1 16,0 0 0-16,0 0-3 0,0 0 4 16,0 19-2-16,0-19 2 15,0 0-2 1,0 0-2 0,0 18 2-16,0-18 2 0,0 0-2 15,0 0 0-15,0 0-3 16,0 0-13-16,0 0-4 0,0 0-5 15,0 19-4-15,0-19 2 0,0 0 2 16,0 0-1-16,0 0 2 0,0 0-2 0,0 0-29 16</inkml:trace>
  <inkml:trace contextRef="#ctx0" brushRef="#br0" timeOffset="-132588.33">17578 8372 21 0,'0'0'19'0,"0"0"-5"0,0 0-6 0,0 0-4 16,0 0 0-16,0 0-2 15,0 0-9 1,0-10-8-1,0 10-29-15</inkml:trace>
  <inkml:trace contextRef="#ctx0" brushRef="#br0" timeOffset="-132172.16">19017 7953 24 0,'0'0'10'15,"0"0"-3"-15,0 0-4 0,0 0-1 16,0 0-2-16,33 0 0 31,-33 0-3-15,0 0-3-16,0 0-2 0,0 0-13 15</inkml:trace>
  <inkml:trace contextRef="#ctx0" brushRef="#br0" timeOffset="-127892.72">11030 6074 61 0,'0'0'42'0,"0"-9"-3"0,0 9 4 0,0-10 15 16,0 10 7-16,0 0-2 0,0 0 3 16,0 0 2-16,0 0-8 0,0 0-1 0,0 0-10 15,0 0-17-15,0 0-14 0,0 0-10 0,0 0 0 16,0 0-4 0,0 0-2-16,0 10 0 0,0-1 9 0,0 0 5 15,0 10 10-15,16 0 0 0,-16-19 13 16,0 18 4-16,0 1 3 0,0-1 2 0,0-18 1 15,17 10-3-15,-17-1 2 0,0 0 12 0,0 1 9 16,0-1 18-16,0-9 7 0,0 0 11 16,0 18 29-16,0-18 43 0,0 0-1 0,33-18-176 15,-33 9 0-15,0-1 0 16,33 1 0-16,-33-10 0 0,33 1 0 16,-33-1 0-16,33 1 0 0,-33-10 0 0,33 9 0 15,-16 0 0-15,16-18 0 0,0 19 0 0,-33-10 0 16,33 9 0-16,0-18 0 0,-33 18 0 15,33 1 0-15,-33-1 0 0,17 1 0 0,-1 8 0 16,1 10 0-16,-17-18 0 0,0 18 0 16,16 0 0-16,-16 0-182 0,0 0-95 15,0 0-12-15,0 0 5 0,0 0 2 0,0 18 25 16,0-18 47-16</inkml:trace>
  <inkml:trace contextRef="#ctx0" brushRef="#br0" timeOffset="-126560.33">8880 8223 33 0,'-16'0'18'0,"16"9"-2"0,0-9-4 0,0 0 3 0,0 0-1 16,0 0 1-16,0 0 1 0,0 0-3 15,0 0-1-15,0 0-3 0,0 0-2 0,0 0-2 16,0 0-1-16,0 0-2 0,0 0-4 15,0 0-7 1,0 0-12-16,0 9-10 0,0-9-2 16,0 0-1-16,0 0-25 0</inkml:trace>
  <inkml:trace contextRef="#ctx0" brushRef="#br0" timeOffset="-126327.79">8864 8279 9 0,'0'0'12'0,"0"0"6"0,0 0 1 16,0 0-1-16,0 0-4 0,0 0-6 15,0 0-1-15,0 0-2 0,0 0 1 0,0 0-1 16,0 0-2-16,0 0-1 16,0 0-4-1,0 0-2-15,0 0-3 0,0 0-5 16,0 0 0-16,0 0-1 0,0 0 0 0,0 0-1 15,0 0-1-15,0 0-13 0</inkml:trace>
  <inkml:trace contextRef="#ctx0" brushRef="#br0" timeOffset="-124327.29">13113 6000 5 0,'0'-19'15'16,"0"19"8"-16,0-9-6 0,0 9-4 0,0-10-4 15,0 10 3-15,0 0 5 0,0-9 5 0,0 9 0 16,17 0 2-16,-17 0-1 0,0 0 5 16,0 0 1-16,0 0 1 0,0 0 1 0,0 0-6 15,0 0-10-15,0 0-7 0,0 0-1 16,0 0-4-16,0 0 1 0,0 0 0 0,0 0 20 16,0 9 20-16,0 1 7 0,0-1-11 15,16 10-7-15,-16-1 2 0,0-18 7 0,17 19 0 16,-17-1-3-16,17-8 2 0,-17-1-5 0,0 10 8 15,33-10 12-15,-33 10 2 0,0-1 1 16,0-18-12-16,33 19-5 0,-33-19-3 0,0 18 16 16,0-18 6-16,33 10 2 0,-33-1-12 15,0-9-10-15,0 9 9 0,33-9 1 0,-33 0 3 16,0 10 9-16,0-10 19 0,0 0 4 16,0 0 29-16,16 0 2 0,-16-10-117 15,17 10 0-15,-17-9 0 0,16 0 0 16,-16-1 0-16,17 10 0 0,0-18 0 15,-17-1 0-15,33 1 0 0,-33-10 0 0,33 0 0 16,0 0 0-16,-33 9 0 0,33 1 0 0,-17-20 0 16,17 11 0-16,1 8 0 0,-1-18 0 15,0 18 0-15,-33-9 0 0,33 10 0 0,0-1 0 16,-17 19 0-16,1-19 0 0,-1 1 0 16,1-1 0-16,-1 19 0 0,18-9 0 0,-34 0 0 15,33 9 0-15,-33 0 0 0,0 0-104 16,33 0-159-16,-33 0-27 0,0 0-19 0,0 9-5 15,33-9 26-15,-33 9 64 0</inkml:trace>
  <inkml:trace contextRef="#ctx0" brushRef="#br0" timeOffset="-123196.64">9012 8399 60 0,'0'0'40'0,"0"0"-9"15,0 0-5-15,0-18 3 0,0 18 10 0,0-9 6 16,-33 9 3-16,33-10 0 0,0 10-1 15,0 0 4-15,0 0 3 0,0-9-4 0,0 9-17 16,0 0-13-16,0 0-8 0,0 0-7 16,0 0-2-16,0 9-1 0,0-9 4 15,0 10-4-15,0-1 6 0,0 9 1 0,0-18 19 16,0 19 9-16,0-19-7 0,0 19 0 16,0-19 29-16,33 18 21 0,-33-8-1 0,0-1-9 15,0-9-8-15,0 9-12 0,0 1 2 16,0-1 0-16,0-9 7 0,0 0 6 0,33 0 21 15,-33 0 20-15,0 0 1 0,0 0-14 0,0 0-26 16,0-9-22-16,0-1-15 0,0 1-8 16,34-10-12-16,-34 1-2 0,0-1 1 0,16 0-6 15,1-18-1-15,-17 9-5 0,16 10 1 16,1-19 2-16,-1-1 3 0,-16 10-1 0,33 10-6 0,-33-1 6 16,0 1 0-16,33-1-5 0,-33 10 3 15,0-1 1-15,0 1-4 0,0 9-66 0,0-9-81 16,0 9-51-16,33 0-32 0,-33 0-18 15,0 0 0-15,0 0 8 0,0 0 24 0,0 9 47 16</inkml:trace>
  <inkml:trace contextRef="#ctx0" brushRef="#br0" timeOffset="-121182.27">9310 8558 16 0,'0'0'9'0,"0"0"-5"0,-17 0-1 15,17 0-2-15,0 0 0 0,0 0-7 16,0 0-2-16,0 0-11 16</inkml:trace>
  <inkml:trace contextRef="#ctx0" brushRef="#br0" timeOffset="-120449.25">8434 7553 43 0,'0'0'22'0,"-33"0"-6"16,33 0 0-16,0 0-4 0,0 0-3 0,0 0-7 15,0 0-2-15,0 0 2 0,0 0 0 16,0 0 0-16,0 0-2 0,0 0 1 0,0 19 3 15,0-1 10-15,33 1-5 0,-33-1-2 16,33-8 2-16,-33-20-2 0,0 20-2 0,16-1 1 16,-16 19-2-16,0-9-2 0,0-1-2 15,17 1 0-15,-1-1 0 0,-16 1 0 16,33-19 0-16,-33 9 4 0,0 10-3 0,0-1-1 16,0 1 0-16,0 0 0 0,0-19 1 0,33 9 0 15,-66 0-1-15,33-9 2 0,0 10-2 16,0-1-19-16,0 0-9 0,0-9-8 15,0 19-3-15,0-19-35 0</inkml:trace>
  <inkml:trace contextRef="#ctx0" brushRef="#br0" timeOffset="-119883.34">8467 7590 29 0,'0'-18'24'0,"0"36"-9"0,-33-18-6 15,33 0 5-15,33 0-1 0,-33 0 7 0,0-18 0 16,0 18-13-16,-33-19-2 0,33 19-4 16,0 19-1-16,0-1 2 0,0-18-2 0,33 19 0 15,-33-19 0-15,0 0 3 0,0 9 0 16,0 0 9-16,0 10-3 0,16-10-2 0,1 10-2 15,-17 0-4-15,16-1 3 0,17 1-4 16,-33-19 1-16,0 0-1 0,33 18 3 0,-33 1-1 16,0-10-5-16,0 10 3 0,0-1 0 15,33-18 6-15,-33 19-4 0,0 0-6 0,0-19-11 16,0 9-13-16,0 0-15 0,0 1-4 16</inkml:trace>
  <inkml:trace contextRef="#ctx0" brushRef="#br0" timeOffset="-119583.72">8252 7888 37 0,'0'-9'25'0,"0"-10"-2"16,0 10-5-16,0 9-6 0,-33 9-5 16,33-9-3-16,0 9-1 0,0-9 0 0,0 0 0 15,0 0 4-15,33 0 4 0,-33 0 1 16,0 0 4-16,0 0 0 0,16 0 3 0,1 10 0 15,-1-10 5-15,17 9-1 0,-33-9-5 16,33 0-5-16,1 9 5 0,-34-18-1 0,0 9 17 16,33 0-7-16,-33 0-16 0,0 0-3 15,0 0-1-15,33-9-4 0,-33 9-3 0,16-19 2 16,-16 10-1-16,17-10-1 0,-17 19 3 16,16 0-3-16,-16 0 4 0,33 0-4 0,-33-19 1 15,33 1 5-15,-33 18-13 0,0-37-15 16,0 18-31-16,0 10-18 0,33 9-9 0,-33 0 4 15,0-19 8-15</inkml:trace>
  <inkml:trace contextRef="#ctx0" brushRef="#br0" timeOffset="-116503.8">19447 6865 11 0,'0'0'21'0,"0"0"2"16,0 0-1-16,0 0-2 0,0 0 4 0,0 0 4 16,0 0 5-16,0-19 1 0,0 19 2 0,0 0 2 15,0 0 3-15,0 0-3 0,0 0-5 16,0 0-10-16,0 0-6 0,0-19-4 0,0 19-2 16,0 0 0-16,0-9 0 0,0 9-3 0,0 0-1 15,0 0 4-15,0-9-7 0,0 9-2 16,-33 0 0-16,33 0-1 0,0 0 1 15,0 0 0-15,0 0-4 0,0 9 2 16,-33-9 2-16,33 0-4 16,0 9 0-16,-17-9 2 0,17 19 4 0,0-19-6 15,0 19 2-15,0-19-2 16,0 0 2-16,0 18 0 16,0-18 1-16,0 0 4 0,0 0-3 15,17 0-2-15,-17 0 2 0,0 0-1 16,33 0-1-16,-33 0 1 0,0 0 1 15,0 0-5-15,0 0 6 0,0-18-5 16,0 18 0-16,0 0-5 0,0-19 5 0,0 0 0 16,0 10-1-16,0 0 3 0,0-10 0 0,0 10-2 15,0-10 4-15,0 1-2 0,-33-1 2 0,33-9-5 16,0 10 3-16,-17-1 0 0,17 0-4 16,-16 1 8-16,16-1-2 0,0-9-2 0,-17 10 3 15,17-1 1-15,-16 19 8 0,16-18 10 16,0 18-3-16,0-19-9 0,0 19-5 0,0 0-2 15,0 19-5 1,0-19 2-16,0 18 4 0,16 1-6 0,-16-10 5 16,17 28-3-16,-17-18 2 0,16-1-2 0,1 1 3 15,16 0-3-15,-33 9 0 0,33-10 0 16,-33 19 3-16,16-18-2 0,-16 0-8 0,17-1-55 16,-1 10-63-16,-16-9-26 0,0-1-110 15</inkml:trace>
  <inkml:trace contextRef="#ctx0" brushRef="#br0" timeOffset="-112770.39">6830 9441 3 0,'0'0'4'0,"0"0"-2"0,0 0 2 16,0 0 0-16,0 0 2 0,0 0 1 0,0 0-1 15,0 0-1-15,0 0-1 0,0 0-1 0,0 0 0 16,0 0-2-16,0 0 0 0,0 0 1 16,0 0-1-16,0 0 1 15,0 0 0 16,0 0-11 32,0 0-6-63,0 0-16 16</inkml:trace>
  <inkml:trace contextRef="#ctx0" brushRef="#br0" timeOffset="-111188.39">20571 4604 50 0,'-16'0'21'0,"16"0"-1"0,0 0 10 0,0-18 11 15,0 18-4-15,0 0-14 0,-17 0-5 0,17 0-5 16,0 0-6-16,0 0-4 0,0 0 0 16,0 0-1-16,17 0 7 0,-17 18 9 15,0-18 6-15,0 19-2 0,0-19-5 0,16 19 0 16,-16-19 2-16,0 18 1 0,0-9 2 0,17 10-1 16,-17-19 4-16,0 19 2 0,0-1 0 15,0-18-7-15,0 0-2 0,0 19 18 16,16-19 16-16,-16 0 20 0,0 18 27 0,0-18 36 0,0 0 44 15,0 0 58-15,0 0 38 0,0-18 23 16,17 18-208-16,-17 0-90 0,16-19 0 16,-16 19 0-16,17-18 0 0,0-1 0 0,16 0 0 15,0 1 0-15,-17 9 0 0,1-10 0 0,16-18 0 16,-17 18 0-16,17-9 0 0,1 10 0 16,-1-1 0-16,-33 0 0 0,33 1 0 0,-33-1 0 15,16 1 0-15,1 8 0 0,-1 1 0 16,-16 0 0-16,17 9 0 0,-1 0 0 15,-16 0-74-15,17 9-194 0,-17 0-40 16,0 19-24-16,16-28 4 0,-16 19 35 16,34-1-145-16</inkml:trace>
  <inkml:trace contextRef="#ctx0" brushRef="#br0" timeOffset="-109459.34">10153 9544 16 0,'0'0'22'0,"0"0"-5"0,0 0 0 0,-33 0 3 16,33 0-1-16,0-10-2 0,0 10-6 16,0 0-4-16,0 0-2 0,0 0-1 0,0 0-1 15,0 0 2-15,0 0 4 0,0 10-1 16,0-10 3-16,0 0 1 0,33 0 0 16,-33 9 2-16,0-9-5 0,0 9 2 0,0-9-2 15,0 0-1-15,17 0 7 0,-17 0 3 0,0 10 2 16,16-10 0-16,-16 0 4 0,0 0-1 0,17 0 0 15,-17 0 6-15,0 0 6 0,33 0-5 16,-33 0-2-16,0-10-10 0,0 10-2 0,0-9-6 16,33 9-6-16,-33-9-1 0,0-1-3 0,33 1 2 15,-33 9-2-15,33-19 2 0,-33 1-4 16,33 18 0-16,-33-28 6 0,17 19-2 0,-17-1-2 16,16 1 1-16,1 0-1 0,-17-1 0 15,33 1 0-15,-33 9-4 0,0 0-17 0,0 0-41 16,33-19-26-16,-33 19-15 0,0 0 2 0,33 0 15 15</inkml:trace>
  <inkml:trace contextRef="#ctx0" brushRef="#br0" timeOffset="-108792.39">14172 9441 49 0,'0'0'31'0,"0"0"-7"0,0 0-1 0,-33 0-3 15,33 0-1-15,0 0-2 0,0 0 2 16,0 0 5-16,0 10 6 0,0-1 10 0,0-9 0 15,0 9-4-15,0 10-6 0,0-19-3 16,0 18 1-16,0 1 3 0,0-19-3 0,0 0-9 16,0 9 4-16,0 1 6 0,0-1 11 0,0-9 7 15,33 0 8-15,-33 9 11 0,0-9 21 16,0 0 3-16,0 0-15 0,0 0-22 0,16-9-23 16,1 9-15-16,-1-9-8 0,-16-1 0 0,17 1-1 15,-1 9-10-15,17-19 8 0,-33 1-4 16,34-1 2-16,-34 10-2 0,33-10 0 0,-33 10-4 15,33-10 2-15,-33 10 0 0,0-10 2 16,16 19-33-16,-16-18-58 0,17-1-40 0,-1 10-21 16,1 0-4-16,-17-1 6 0,16 1 14 0,17 0 21 15,-33-1 25-15</inkml:trace>
  <inkml:trace contextRef="#ctx0" brushRef="#br0" timeOffset="-108376.3">15362 9441 68 0,'0'10'26'0,"0"-10"-13"16,0 9-3-16,0-9 6 0,0 0 12 0,0 9 1 15,0-9-9-15,0 19-6 0,33-19 4 16,-33 0 11-16,0 0 12 0,0 0-4 16,0 0-9-16,34 0-13 0,-34 0-10 0,0 0-1 15,16 0 1-15,1 0-5 0,-1 0 2 0,1-19-2 16,-1 10 0-16,1 0 0 0,-1-1 0 15,17 1 0-15,0 0 3 0,-33-10-3 0,33 19-2 16,-33-19 2-16,34 1 0 0,-18-1 0 16,1 1 0-16,16-1 1 0,-17 10-3 0,17-10 2 15,-33 1-10-15,33 18-19 0,-33-19-11 0,0 0-11 16,33 10-4-16,-33 0-6 0,0-1 3 16,0 1-43-16</inkml:trace>
  <inkml:trace contextRef="#ctx0" brushRef="#br0" timeOffset="-107260.31">3092 9916 64 0,'0'-10'23'0,"0"10"-9"0,0 0 4 16,0-9 8-16,-33 9 6 0,33 0-7 0,0 0-10 15,0 0-7-15,0 0-5 0,0 9 0 16,0-9 1-16,0 10 0 16,0-1 3-16,0 0 3 0,0 10-1 0,33-1 4 15,-33-18 5-15,0 19 5 0,0-19-1 16,0 9-1-16,0 1 0 0,33-1 0 0,-33 0 9 16,0-9 20-16,0 10 21 0,33-10 5 0,-33 0-4 15,0 0 8-15,0 0 9 0,17 0 2 16,16-10-12-16,-33 1-27 0,33-10-21 15,0 10-15-15,-33-10-2 0,33-18-6 0,0 9-8 16,0 0 0-16,-16 1 0 0,16 8 3 0,0-9-3 16,-33 0 1-16,33 10 2 0,-33 8-3 15,33-8-4-15,-33-1-1 0,33 19-88 0,-33-19-60 16,0 10-30-16,33 0-11 0,-33 0 15 16,17 9 32-16,16-10-64 0</inkml:trace>
  <inkml:trace contextRef="#ctx0" brushRef="#br0" timeOffset="-106211.5">11261 9404 34 0,'0'0'11'0,"0"0"-6"16,-16 0-1-16,16 0-2 0,0 9-4 31,0-9-2-31,0 0-4 15,0 0-7-15</inkml:trace>
  <inkml:trace contextRef="#ctx0" brushRef="#br0" timeOffset="-103198.13">14817 9934 63 0,'0'-9'60'16,"0"9"-29"-16,0-9-15 0,0 9 3 0,-33-10 14 16,33 10 3-16,0 0-9 0,0 0-12 15,0 0-10-15,0 0 0 0,0 0-2 0,0 0-2 16,0 10 4-16,0-1-3 16,0 0 6-16,0 10-3 0,0-1 10 0,0-18 1 15,33 19-3-15,-33-19-5 0,0 19 1 16,0-10 1-16,0 0 4 0,0 1 9 0,0-1-2 15,16 0-2-15,-16 10 0 0,0-19 2 16,17 0 0-16,-17 0 7 0,0 0 5 0,0 0 12 16,16 18 4-16,-16-18-1 0,0 0-7 0,0-18-2 15,17 18-7-15,-17 0-9 0,0 0-1 16,16-19-7-16,-16 10 12 0,0 0 1 0,33-10 12 16,-33 10-5-16,0-1-9 0,0 1-5 0,0-10-2 15,0 19-5-15,0-18 0 0,0-1 3 16,0 10-1-16,0 0-2 0,0-1 3 0,0 10-2 15,0-9 2-15,0 9-6 0,0 0-6 16,0 0 1-16,0-9-4 0,0 9-1 0,0 0-4 16,0 9 5-16,0 0-1 15,0 1-5-15,0-10 4 0,0 9 0 0,0 0-4 16,33 10 8-16,-33-1-8 0,0-18 6 16,0 19 1-16,0-19-5 0,34 9 5 0,-34-9-5 15,0 10 4-15,0-1 0 0,16 0-8 0,-16 1 4 16,17-1-5-16,-17-9-70 15,0 0-56-15,16 0-43 0,-16 0-13 16,0-9 8-16,0 9 15 0,17-10 31 0</inkml:trace>
  <inkml:trace contextRef="#ctx0" brushRef="#br0" timeOffset="-102681.54">15147 9804 31 0,'0'9'23'16,"0"-9"-10"-16,0 19-2 0,0-19 4 0,0 19 4 16,0-19 0-16,0 18 0 0,0-9 4 15,0 1 2-15,0-1 9 0,0 0-1 0,0 1-9 16,0-1-9-16,0 0-8 0,0 10-1 16,0-19-3-16,0 0 11 0,0 0 31 0,0 0 19 15,0 0 23-15,33 0 2 0,-33 0-24 0,0 0-29 16,0-19-1-16,0 10-1 0,0 0 3 15,0-1-2-15,0 1 1 0,0 0-5 16,0 9 10-16,0-10-6 0,0 1-10 0,0 9-3 16,0 0-9-16,0 0-8 0,0 0-4 0,0 0 2 15,34 0-3-15,-34 0 2 0,0 0 1 16,0 0-3-16,0 9 0 0,16 1 0 0,1-1 2 16,-17 0 1-16,16-9-5 0,-16 10 2 15,17-10 0-15,-17 9-5 16,0-9 9-16,0 0-2 0,0 0 3 15,16-9-5-15,-16 9 2 0,0-10-2 16,0 10-4-16,17-9 4 0,-17 0 3 0,0-1 3 16,0 10-10-16,16-9 7 0,-16 9 0 15,0 0-1-15,0 0 3 0,0 0-2 16,0 0-8-16,0 0 8 0,33 0-7 0,-33 0 1 16,0 9 8-16,0 1-5 15,0-1-2-15,33 0 0 0,-33 1 6 16,0-10 0-16,0 9-6 0,0 0 2 0,0-9-5 15,0 19-59-15,0-19-76 0,0 0-59 16,0 0-8-16,0 0 19 0,0 0 44 0</inkml:trace>
  <inkml:trace contextRef="#ctx0" brushRef="#br0" timeOffset="-102548.77">15313 9711 74 0,'0'0'35'0,"-17"-19"-14"16,1 10-3-16,16 0 5 0,-17 0 1 15,17 9-8-15,0-10-9 0,0 10-4 0,0 0 0 16,0 0-1-16,0 0-12 0,0 0-20 16,17 0-16-16,-1 0-7 0</inkml:trace>
  <inkml:trace contextRef="#ctx0" brushRef="#br0" timeOffset="-102132.21">15511 9711 59 0,'0'19'35'0,"0"-19"-4"0,0 18 1 0,0-18 8 15,-16 10 4-15,16-1 5 0,0 0-1 0,-17 0-7 16,17 10 2-16,0-10-9 0,0 10 5 16,0 0-8-16,0-1-11 0,0-18-9 0,17 9 0 15,-17 1 5-15,16-1 6 0,-16 0 3 16,17 1-5-16,-1-10 7 0,17 0-9 0,-33 0-4 16,33 0-3-16,-33 0-9 0,33-10 1 0,-33 1-1 15,17 0 2-15,0-1-4 0,-1 1 3 16,1 9 3-16,-17-18 8 0,16-1 17 0,-16 0 6 15,0 10-4-15,17-10-7 0,-17 10-6 16,-17-9-7-16,17 8-5 0,0 10-1 16,-16-18-5-16,16 18 5 0,-17 0-7 0,1 0 1 0,-1 0-3 15,0 0 2-15,17 0 1 16,-33 0 5-16,33 0-4 0,0 0 0 0,0 18-6 16,-33-18 6-16,33 0 2 0,0 10 1 15,0-1 6-15,0 9-2 0,33-8 9 0,-33-1 6 16,0 0 2-16,33 10 7 0,-33 0 0 0,0-19-4 15,17 18 3-15,0-9-9 0,-1 1-3 16,1-1-10-16,-1 10 0 0,1-10-6 0,-1 0-3 16,17 10 3-16,-33-1-1 0,0-18-8 15,33 19 5-15,-33-10 0 0,0 1-35 0,0-1-81 16,0-9-70-16,0 9-55 0,0-9 1 0,0 0 44 16</inkml:trace>
  <inkml:trace contextRef="#ctx0" brushRef="#br0" timeOffset="-101382.59">15908 9683 94 0,'-16'9'40'0,"16"10"-22"15,0-19-4-15,0 0 25 0,0 19 14 16,0-1-5-16,0-18-15 0,0 10-5 0,0 8 14 15,16-9 22-15,-16 1-2 0,17-1-13 16,-17 0-22-16,16-9-12 0,-16 19-1 0,17-19 7 16,-17 0 9-16,16 0-5 0,17 0-7 0,-33-19-4 15,0 10 4-15,33 0 11 0,-33-1 22 16,0 1 11-16,0-9-9 0,0 8 1 0,33 10-7 16,-33-18-8-16,0-1 0 0,0 19 0 0,0-19 4 15,0 10-3-15,0 9-14 0,0-9-13 0,0 9-11 16,0 0 2-16,0 0 0 0,0 9-4 15,0 0-4 1,0 10 8-16,0-19-2 0,0 0 0 16,0 19-2-16,17-19 0 0,-17 18 0 0,0-18 0 15,17 0 0-15,-17 10 3 0,16-10-2 16,1 0 2-16,-17 0-6 0,16 0 6 16,-16 0 1-16,0-10-1 0,17 10-6 15,-17 0 3-15,0-18 0 0,0 18 5 16,0-19-5-16,0 19-3 0,0 0 8 15,0-19-3-15,0 10-2 0,0 0-5 0,0 9 3 16,0-9 4-16,0 9-9 0,-17 0 7 16,17 0-3-1,0 9-2-15,0-9 7 0,0 9-5 16,0-9 6-16,0 9-5 0,0-9 4 0,0 19-2 16,0-19-3-16,17 0 6 0,-17 0 3 15,16 0-9-15,-16 19 3 0,33-19 4 0,-33 0-4 16,0 0 2-16,33-19-2 0,-33 19 6 15,0 0-4-15,33 0-9 0,-33-19 7 0,0 19 5 16,17-9-2-16,-17 0-5 0,0 0 0 0,16 9 2 16,-16-10 0-16,0 1 2 0,0 0 2 15,0-1-6-15,0 10-3 0,0-18 11 0,0 18-6 16,0 0-3-16,0-19 3 0,0 19-9 16,0 0 7-16,-16 0 3 0,16 19-5 15,0-19 6-15,0 0-2 16,0 18 0-16,0-18 3 0,0 10-6 0,0-1 1 15,0 0 2-15,0 1 0 0,0-1 0 16,16 0-2-16,-16-9 5 0,17 9-2 0,-17-9 1 16,17 19-1-16,-17-19 1 0,0 0 0 15,16 0-5-15,-16 0-6 0,0 0-79 0,17 0-88 16,-17-19-66-16,0 10-16 0,16 0 35 0,-16 0-105 16</inkml:trace>
  <inkml:trace contextRef="#ctx0" brushRef="#br0" timeOffset="-98835.15">16685 9711 115 0,'0'0'83'16,"0"0"-17"-16,0-19 8 0,0 19 36 0,0-9 26 15,0 9 4-15,0 0-24 0,0 0-36 0,0 0-22 16,0 0-20-16,0 0-11 0,0 0-8 16,0 0 0-16,0 9 12 0,0-9-14 0,0 19 6 15,0-19-3-15,0 19-5 0,0-19-6 16,0 18-5-16,0-18 3 0,0 10-7 0,0-1 4 16,0 9-4-16,0-8 3 0,0-1-5 0,0 0 5 15,0 10-3-15,0-19 2 0,0 19-2 16,0-19-38-16,0 18-94 0,-33-18-69 0,33 0-43 15,0 0 10-15,0 0-126 0</inkml:trace>
  <inkml:trace contextRef="#ctx0" brushRef="#br0" timeOffset="-98269.35">16900 9488 19 0,'0'0'33'16,"0"0"-5"-16,0 0-4 0,0 0-8 0,0 0-7 16,0 0-3-16,0 0-4 0,0 0 2 0,0 0 13 15,0 18 3-15,0-18 5 0,0 19-5 16,0-10 4-16,0 1-1 0,0 8-6 0,0 10 0 16,0-28 0-16,0 19-4 0,0-1 4 15,33-18 1-15,-33 10-5 0,0-1-5 0,0 0-4 16,0 1-2-16,0-10 14 0,0 0 27 0,0 0 26 15,0 0 17-15,0 0-26 0,0 0-27 16,0-10-15-16,0 1-3 0,0 0 7 0,0-1 9 16,0 10 0-16,0-18-1 0,0-1-4 15,0 1-8-15,0-1-2 0,0 10-3 0,0-10 1 16,0 0-7-16,0 19 2 0,17-18 6 0,-17 18 2 16,0-19-8-16,16 19-1 0,-16-9-8 15,17 18 5-15,-1 10-5 16,-16-19 0-16,17 18 1 15,-17-18-1-15,33 19 2 0,-33-19-4 0,0 19 2 16,0-10 0-16,33 0-2 0,-33 1 2 0,0 8 0 16,0-18 2-16,0 19-2 0,0-19 2 15,0 18-47-15,0-18-64 16,0 0-60-16,0 0-29 0,0 0 13 16,0 0 40-16</inkml:trace>
  <inkml:trace contextRef="#ctx0" brushRef="#br0" timeOffset="-97933.64">17198 9451 52 0,'0'9'21'0,"0"-9"-10"0,-17 9 5 0,17 10 13 15,0-19 6-15,0 0-9 0,0 18 3 0,0-18 7 16,17 19 14-16,-17-19 5 0,0 0-3 15,16 9-18-15,1-9-11 0,16 0-4 0,-33 0-12 16,33 0 4-16,-33 0-7 0,33 0 8 0,-33-9 10 16,0 9 18-16,17 0 7 0,-1-19 9 15,-16 19-7-15,0-18-13 0,17 18-12 0,-17 0-2 16,-17-19-2-16,17 10-4 0,0 0 5 0,-16-1-5 16,16 1-9-16,-17 0-2 0,17 9 0 15,-33 0-5-15,33-10 6 0,0 10-6 16,-33 0 5-16,33 10-12 0,-33-10 7 0,16 0 1 15,17 9-1-15,-16-9 1 0,-1 9-3 16,17-9-14-16,0 10-57 0,-16-10-59 0,16 0-43 0,0 9 2 16,16-9 22-16</inkml:trace>
  <inkml:trace contextRef="#ctx0" brushRef="#br0" timeOffset="-97563.96">17479 9283 68 0,'0'0'61'16,"0"-18"-25"-16,0 18-7 0,0 0 20 0,0-19-4 15,0 19-17-15,0 0-16 0,0 0-4 16,0 19-5-16,0-19 1 0,0 0 3 0,0 18 7 16,0-9 0-16,0 1 5 0,0 8 6 15,33 1 3-15,-33 9-4 0,0-10-1 0,33 1 6 16,-33 0 2-16,0-1-9 0,0 1-5 0,17 9 3 15,-17-10-9-15,16 1 0 0,-16-19-6 16,0 9 0-16,17 1 1 0,-17-10 20 0,0 9 20 16,0-9 26-16,0 0 20 0,0 0-12 15,0 0-35-15,0-9-19 0,0-1-8 0,0 1-3 16,-17 9-9-16,17-19-1 0,0 19 2 0,0-18-1 16,0-1-4-16,0 1-1 0,0 8-1 15,17-8-4-15,-17-1 5 0,0 19-1 0,16-19 0 16,-16 19 0-16,0-18-4 0,17 18 6 15,-1-19-9-15,-16 19-66 0,17-9-47 0,16 9-35 16,-33 0-7-16,0 0 2 0,33 0 10 16,-33 0 25-16</inkml:trace>
  <inkml:trace contextRef="#ctx0" brushRef="#br0" timeOffset="-97002.31">17810 9451 9 0,'0'-10'21'0,"0"10"7"0,16 0-2 16,-16-9-5-16,0 9-5 0,0-9 7 0,17 9 2 16,-17 0 4-16,0-10-5 0,0 10-6 0,0 0-7 15,0 0-3-15,16 0-1 0,-16 0 2 16,0 10 14-16,0-10-4 0,0 9-3 0,17 0-3 16,-17-9-4-16,0 10 6 0,0-1 2 15,0 0-1-15,0 10-1 0,0-19 3 0,0 18-2 16,0-18 1-16,0 19 3 0,0-19 0 15,0 0 4-15,0 0 2 0,0 0 6 0,0 9 16 16,0-9 25-16,0 0 8 0,0-9-23 0,0 9-9 16,0 0-17-16,0 0-10 0,0-19 13 15,0 19 3-15,0-18-1 0,0 18-8 0,33-28-5 16,-33 19 2-16,0-1-5 0,0 1 2 0,0 0 4 16,33-1-4-16,-33 1-2 0,0 9-5 15,0 0-4-15,33 0-7 0,-33 0-4 0,0 0-3 16,17 0 2-1,-17 9-2-15,16 1 5 0,-16-1-1 0,17 0 1 16,-17-9 1-16,16 10-4 0,-16-1 0 0,0 0-4 16,17 10 4-16,-17-19 4 0,0 0-4 15,16 18 0-15,-16-18-2 0,0 0-6 16,0 0-55-16,0 0-76 0,0 0-70 0,0-18-26 16,0 18 17-16,0 0 44 0,0 0-73 15</inkml:trace>
  <inkml:trace contextRef="#ctx0" brushRef="#br0" timeOffset="-96420.52">18190 9339 64 0,'-33'0'29'0,"33"9"-12"0,0-9 3 16,0 19 3-16,0-19-5 0,0 0-2 0,0 18-2 16,0-18 4-16,0 19 6 0,0-19 3 0,0 0-5 15,0 9-5-15,0 1-5 0,0-1-4 16,33-9 3-16,-33 9 10 0,0-9 10 0,0 0 5 15,0 0 1-15,17 0-14 0,-17 0-4 16,0 0-4-16,16-9 7 0,-16 9 8 0,17-9 11 16,-17 9-4-16,0-10-5 0,16 1-8 15,-16 9 0-15,0 0 5 0,0-19-5 0,17 19-5 16,-17-18 0-16,0 18-7 0,0 0-10 16,0 0 7-16,0 0-7 0,0 0-4 15,0 0 4-15,16 18 0 16,-16-18-2-16,0 19 2 15,17-19-2-15,-17 0 0 0,33 9 1 16,-33-9 1 0,0 0-4-16,33 0 3 0,-33-9 2 15,0 9-5-15,0 0 5 0,33-19-3 16,-33 19 3-16,0 0-5 0,0-18 0 0,0 18 2 16,0-19 2-16,0 10-4 0,17 0 0 0,-17-10 5 15,0 10-12-15,0-1-18 0,0 1-6 16,0-9 7-16,0-1 0 0,0 0 7 0,0 1 12 15,0-1 3-15,16 1-1 0,-16 8 2 16,0-8 3-16,0-1 0 0,0 0-3 0,0 10 3 16,0 0 0-16,0 9 2 0,0-9-2 0,0 9-2 15,0 0 0-15,0 0-3 16,0 9 5-16,0 0 0 0,0 0 3 16,0 10-1-16,0 0-2 0,0-1 0 0,0-8-2 15,0 8 2-15,0 1 0 0,0-10 2 0,0 19 1 16,17-9-5-16,-17-1 2 0,16-18 0 15,-16 19 0-15,17-10 4 0,-17 0-7 16,0 10 1-16,16-19 2 0,-16 9 1 0,0 10-1 16,0-19-69-16,17 0-78 0,-17 0-25 0,0 0 25 15</inkml:trace>
  <inkml:trace contextRef="#ctx0" brushRef="#br0" timeOffset="-96204">18637 9069 95 0,'0'0'58'0,"-17"0"-27"16,17 0-12-16,0 0 2 0,0 0 6 0,0 0 0 15,-33 10-10-15,33-1 2 0,0 0 2 16,0 0 4-16,0 10-3 0,0 0-5 0,0-1-9 16,0 1-3-16,33-1-1 0,-33 10-2 0,0-9 0 15,0 18-1-15,0-28 4 0,0 10-5 16,17 0 1-16,-17-1-1 0,0 1 0 0,0-1 1 15,0 1-1-15,0-10-38 0,0 1-51 16,0-10-26-16</inkml:trace>
  <inkml:trace contextRef="#ctx0" brushRef="#br0" timeOffset="-94204.75">14651 9971 51 0,'-16'-18'37'0,"-1"18"-19"0,17-19-7 15,-16 10 8-15,16 0 14 0,0-1 11 16,0 10 2-16,-33-9 1 0,33 0 2 0,0 9 15 16,0-10 20-16,0 10-2 0,0 0-23 0,0 0-29 15,0 0-17-15,0 0-5 0,0 0-5 16,0 10 5-16,0-1-5 0,0 0 17 15,0 10 53-15,0 9 14 0,33-10-3 0,-33 10-17 16,0 0-20-16,0 19 6 0,16-10-18 0,1-9-4 16,-17 9-17-16,16 0-5 0,1 10-3 15,-1-10 1-15,-16 0-7 0,33 0 0 0,-33-9 5 16,0 10-7-16,0-20 2 0,34 1 0 16,-34-1 3-16,0-8 0 0,0-1-3 0,0 0 6 15,0-9-10-15,0 0-55 0,0-9-46 0,0 9-33 16,0-19-15-16,0 1-8 0,0-1 10 0,-34 1 17 15,34-10 21-15,0-10 25 0,0 1 21 16</inkml:trace>
  <inkml:trace contextRef="#ctx0" brushRef="#br0" timeOffset="-92806.79">14569 9776 26 0,'0'-9'25'0,"0"0"-5"16,0 9-6-16,0-10-1 0,0 10 2 0,0 0 5 15,0-18-3-15,0 18 0 0,0 0-6 0,0 0-2 16,0-19-1-16,0 19 6 0,33 0 0 16,-33 0 1-16,33-19-1 0,-17 19 5 0,17-9 5 15,0 0 2-15,34 0-1 0,-34-1-3 0,16 1 3 16,17 0-9-16,-33-1-3 0,34-8-1 16,15-1-6-16,18 19-1 0,-34-28-3 0,49 10 1 15,-15-1-1-15,15 0 0 0,-15 1-6 16,15-1 4-16,-32 1 2 0,16-1-1 0,1 0 0 15,15 10-1-15,-32-10 0 0,0-18 0 0,32 19 0 16,-32-10 0-16,16 9 0 0,-16 1 0 16,16-20 2-16,-16 20-2 0,16-10 0 15,0 9 0-15,17 1-2 0,-33-1 4 0,-1-9-2 16,1 10-3-16,0-1 5 0,-17 0-1 0,0 1-1 16,0-1 1-16,0 19 1 0,17-28-5 15,-50 19 3-15,17-10 2 0,-1 10-2 0,1 0 0 16,16-1 2-16,-49 10-6 0,32-18 4 15,-16-1 2-15,17 19-2 0,-17-18-2 0,0 8 3 16,-16 1-1-16,-1 0 0 0,17-1 2 0,-16 1 1 16,-1 9-3-16,1-9-5 0,16 9 8 15,-33-10-3-15,0 10 2 0,33 0 1 16,-33 0 4-16,0 0-3 0,0-18-4 0,33 18 5 16,-33 0-3-16,0 0-2 0,0 0 3 0,17 0-2 15,-1 0 1-15,-16 0-1 0,17 0-1 0,-1 0 2 16,1 0-2-16,-1-19 5 15,1 19 4-15,16 0 6 0,-33 0 1 0,0 0 1 16,33-18-8-16,-33 18-1 0,0 0 0 16,33-10-1-16,-33 10 4 0,0 0-3 0,17-9-4 15,-17 9 0-15,0 0 5 0,16 0-7 16,-16-9 4-16,0 9-3 0,17 0 5 0,-17 0 1 16,0 0 6-16,0 0 1 0,0 0-5 0,0 0 3 15,0 0-4-15,0 0-1 0,0 0-3 16,0 0-3-16,0 0-7 15,0 0 7-15,0 9-1 16,0-9-4-16,0 9 2 16,0 1 4-16,0 8-4 0,16-18-6 0,-16 19 6 15,0-1 5-15,0-8-5 0,17 8 3 16,-17 10-3-16,16 0 3 0,-16-9-3 16,17-1 0-16,16 10 2 0,-33 0 1 0,33 0-3 15,-33 9-2-15,0-9 5 0,33 0-5 0,-33 19 4 16,17-29 2-16,-1 19-4 0,-16-9-4 0,17 10 4 15,-17-11 0-15,16 1 0 0,-16 0 2 16,17 9 1-16,-17-9-3 0,0 0 0 16,0 0 0-16,16-9 2 0,-16 18-2 0,0-28 0 15,0 19 0-15,0-18-3 0,0 8 3 16,0 1 0-16,0-1 0 0,0-18 2 0,0 0 2 16,0 0-6-16,0 10 5 0,0-10-1 0,17 0-2 31,-17 0 1-31,0 0 1 0,0 0 0 0,0 0 2 15,0-10 0-15,0 10-2 0,0 0 8 0,0 0 2 16,0 0 4-16,0 0-9 0,0 0-6 16,-17 0-1-16,17 0-2 0,-16 0 0 15,16 0 9-15,-17 0-9 0,1 0 2 16,-1 0 3-16,-16 0-3 0,33 10-3 0,-33-1 5 16,0-9-2-16,0 9 2 0,-17 1-4 0,17-1 4 15,0 0 0-15,0 0-4 0,-33 10 6 0,16-19 1 16,1 19-5-16,-1-1-2 0,-33-8 2 15,1 8 0-15,-1 1 2 0,-16-1-2 0,16 1-2 16,-33 0 2-16,17-1 0 0,-17 10 0 16,17 0 3-16,-50 0-7 0,50-10 5 0,-33 10-1 15,16 0 0-15,0 0 0 0,0 9 0 0,17-18 0 16,0 9 0-16,16 0 2 0,-32 0-4 16,32 9 5-16,0-18-3 0,-16-1 0 0,49 10 0 15,-49 9-3-15,33-18 6 0,16-10-3 16,-49 10 2-16,33-1-4 0,-17 1-1 0,17 0 6 15,-16-1-3-15,15 1 2 0,1-19 1 0,0 9-3 16,17 0 0-16,-18 1-4 0,18-1 12 16,-1-9 13-16,17 9 4 0,17-9-16 0,-18 10-2 15,34-10 2-15,-33 0-6 0,33 0 1 0,0 9-1 16,0-9 0-16,0 0 5 0,-33 0-8 16,33 0 2-16,0 0 1 15,0 0-5-15,0 0 6 0,0 0-2 16,0 18-2-16,-16-18 6 15,16 0-4-15,0 0-5 0,0 0 4 16,-17 0-3-16,17 19 8 0,0-19-2 0,-16 0 0 0,16 0-2 16,-17 19 2-16,17-19-1 0,-16 0 2 15,16 0-2-15,0 0-1 0,-17 0 3 16,17 0-1-16,-16 0-1 0,16 9 1 0,0-9-8 16,0 0 12-16,0 0-8 0,0 0 2 15,0-9 0-15,0 9-5 0,0 0 6 16,0 0-11-16,0-19-24 0,0 19-39 15,0 0-31-15,0-19-22 0,0 19-14 16,16-27-1-16,-16 17 14 0,17 1 17 0</inkml:trace>
  <inkml:trace contextRef="#ctx0" brushRef="#br0" timeOffset="-91874.27">16222 8474 6 0,'0'0'3'0,"0"0"4"0,0 0 9 0,0 0 1 15,0 0-4-15,0 0-5 0,-33 0 0 16,33 0 2-16,0 0 4 0,0 0 5 0,0 0 3 16,0 0-2-16,0 0 0 0,0 0 2 0,0 0-3 15,0 0-4-15,0 0-5 0,0 0-4 16,0 0-2-16,0 0 5 0,0 9 17 0,0-9 1 16,0 10-5-16,33-10 13 0,-33 9 27 15,0 9-4-15,0-18-12 0,0 19-15 0,0-19 17 16,0 19 14-16,0-19-22 0,33 18-12 15,-33-8-14-15,0-1 3 0,0 0 29 0,0 10 9 16,0-1-9-16,33-18-15 0,-33 19-8 0,0-19 5 16,0 19 8-16,0-19 9 0,0 0 6 15,0 0 16-15,17 9-3 0,-17-9-7 0,0 0 6 16,0 0 10-16,0 0 19 0,0 0 9 16,0 0 7-16,0 0-38 0,0-9-33 0,16 9-15 15,-16 0-15-15,17-19-3 0,0 0 4 0,-1 19-12 16,1-28 8-16,-1 10-7 0,17-1 7 15,0 1-2-15,-33-20-2 0,33 20-3 0,0-19 8 16,-16 18 0-16,16-9-11 0,-16 9 9 16,-1-18-6-16,17 19 5 0,-33 8-18 0,0-8-73 15,33-1-40-15,-33 1-32 0,0 18-9 16,0 0-14-16,0-19-8 0,33 19-15 0,-33 0-1 16,0 0 25-16,0 0 36 0,0 0 33 0</inkml:trace>
  <inkml:trace contextRef="#ctx0" brushRef="#br0" timeOffset="-90891.09">14238 8595 66 0,'-17'0'42'0,"17"-9"-14"15,-16 9 7-15,16 0 15 0,0-10 13 16,-17 10 2-16,17 0-7 0,0 0-10 0,0 0-4 16,0 0-10-16,0 0-12 0,0 0-13 15,0 0-4-15,0 0 2 0,0 0-6 0,0 10 23 16,0-1 49-16,0 9 3 0,0-8-22 15,0 8-15-15,0 1-12 0,0-19 18 0,0 19 33 16,0-19 16-16,0 18-2 0,0-9-4 16,0 1-20-16,0-10 3 0,17 9 8 0,-17-9 11 15,0 0 7-15,16 9 2 0,-16-9-14 0,17-9-28 16,-17 9-22-16,16-9-13 0,17-10-11 16,1 10 1-16,-34 0-9 0,33-10-2 0,0 0 3 15,-17-9-6-15,1 10 2 0,16-10 2 16,-17 19-1-16,17-10-3 0,1-18 2 0,-34 18 3 15,33 1-3-15,-33-1 1 0,0 10-1 16,33-10 0-16,-33 0 0 0,0 19-3 0,0-18-62 16,0 9-70-16,0 9-47 0,0 0-32 0,16-10-7 15,-16 10-1-15,0 0 7 0,0 0 16 16,0 10 25-16,0-10 32 0,0 0 33 0</inkml:trace>
  <inkml:trace contextRef="#ctx0" brushRef="#br0" timeOffset="-89741.22">9872 9506 17 0,'0'0'30'0,"0"0"0"16,0-18-4-16,0 18-4 0,0 0 1 15,-33-19 7-15,33 19 9 0,0-9 11 16,0 9 1-16,0-9 1 0,0 9 3 0,0 0-6 16,0 0-8-16,0 0-12 0,0 0-14 0,0 0-7 15,0 0-3-15,0 0 0 0,0 0-2 0,0 0 2 16,33 9 21-16,-33 0 16 0,0 10-2 15,0-19-7-15,0 18-4 0,33-18 3 0,-33 19 5 16,0-10 0-16,0 1-10 0,0-1 6 16,33 10 0-16,-33-1 17 0,0-18 21 0,0 0-14 15,0 19-6-15,17-19 2 0,-17 0-4 16,0 18 2-16,16-18 15 0,-16 0 32 0,0 0 14 16,17 0 7-16,-17-18-30 0,33 18-31 0,-33-19-23 15,0 1-18-15,33 8-5 0,-33-8-1 16,33-1-11-16,0 0 0 0,-33-18 3 0,33 19 0 15,-16-10-3-15,-1 9 5 0,34-18-5 0,-50 18-4 16,33 1 6-16,-33-1-6 0,33 0 4 16,-33 10 4-16,0-9-4 0,33 18-2 15,-33 0 5-15,0-19-2 0,0 19-4 0,0 0 0 0,0 0 6 16,33 0-8-16,-33 0-121 16,0 0-79-16,0 0-46 0,17 19-24 0,-17-19-4 15,16 0 13-15,-16 0 40 0</inkml:trace>
  <inkml:trace contextRef="#ctx0" brushRef="#br0" timeOffset="-78069.69">22275 5395 56 0,'0'0'16'0,"0"-19"0"0,0 19 6 0,0-9 1 15,0 9-7-15,0 0-8 0,0 0-3 16,0 0-3-16,0 0 1 0,0 9 2 16,16-9-1-16,-16 19 5 0,0-19-2 0,0 19 1 15,0-19 3-15,0 0 3 0,17 18 2 16,-17-18 5-16,0 19-3 0,0-19-4 16,0 18-3-16,0-18 10 0,0 0 11 0,16 10 2 15,-16-1-2-15,0-9 6 0,0 9 12 0,0-9 9 16,0 0 2-16,0 0 12 0,17 19 16 15,-17-19 14-15,0 0 13 0,0 0-6 16,16-19-29-16,-16 19-16 0,33-9-27 0,-33 9-10 16,0-9-9-16,33-1-2 0,-33 10-13 0,17-18 5 15,0 18 1-15,-1-19-3 0,1 19-3 16,-17-18-2-16,16 18-2 0,1-19 0 0,-1 0 0 16,1 10 0-16,-17-9 2 0,16 18 3 0,17-19-3 15,-33 0-2-15,33 19-12 0,-33-18 3 16,0 18-96-16,17-19-56 0,-1 10-36 15,1 9-22-15,0-10 3 0,-17 10 26 0,16-9 42 16</inkml:trace>
  <inkml:trace contextRef="#ctx0" brushRef="#br0" timeOffset="-76336.69">25698 5069 14 0,'0'0'20'16,"0"0"0"-16,0 0-3 0,0 0-2 0,0 0-2 15,0-18 3-15,0 18 0 0,0 0 1 0,0 0-10 16,0 0-2-16,0 0-3 0,16 18 0 15,-16-18 0-15,0 0 4 16,0 19 7-16,0-19 5 0,0 0-2 16,17 19-3-16,-17-19 2 0,0 0-6 0,0 9 5 15,16 0 3-15,-16 1 4 0,0-10-4 16,0 9 5-16,17 0-1 0,-17 10-1 0,0-19 6 16,0 0 8-16,33 0 6 0,-33 18 9 0,0-18 5 15,0 0 5-15,0 0 7 0,0 0 12 16,0 0 11-16,0 0-5 0,16 0-11 0,-16 0-15 15,17 0-10-15,-17-18-15 0,16 18-7 16,1 0-8-16,0 0-9 0,-17-19-2 0,16 10-2 16,1 0-2-16,-1-1-3 0,1 1 3 0,-1 0 0 15,1-10-3-15,16 19 3 0,-33-19-3 16,0 1 3-16,16 18-8 0,1-28 3 0,-1 19 5 16,1-10-6-16,-17 10 5 0,17 9-8 15,-1-19-47-15,-16 19-39 0,17-18-18 0,-1 18-19 16,-16 0-17-16,17-19-19 0,-17 19 6 15,16 0 16-15,1-19 27 0</inkml:trace>
  <inkml:trace contextRef="#ctx0" brushRef="#br0" timeOffset="-75188.46">30278 5246 11 0,'0'-9'13'0,"0"9"5"0,0 0 1 0,0 0-1 15,0 0-1-15,0 0-2 0,17 0 1 16,-17 0-5-16,0 0-3 0,0 0-1 16,0 0 0-16,0 9 6 0,0-9 4 0,0 9 3 15,16 1-2-15,-16-1 1 0,0 10 3 16,0-19-4-16,0 18 3 0,17-18 4 0,-17 19 5 16,0 0 14-16,16-19 0 0,-16 9-6 0,0 0-9 15,17 0 7-15,-17 10 7 0,0-19 7 16,0 0-2-16,0 19 13 0,0-19 15 15,16 0 23-15,-16 0 14 0,0 0 14 0,0 0-1 16,0 0-3-16,17 0-27 0,-17 0-24 16,0 0-26-16,17 0-21 0,-1 0-10 0,1-19-9 15,-17 19 1-15,16-19 3 0,1 19-1 0,-1-18-4 16,17 9-5-16,-16 9 2 0,-1-19-2 16,1 0 1-16,-1 1-1 0,1-1 3 15,16-9 0-15,-16 10-6 0,-1-1-24 0,17 0-49 16,-16 1-17-16,-1-10-20 0,1 9 21 0,-1 1-30 15,1-1-52-15,-1 19-14 0,1-19 0 16,-1 19 4-16,-16-18 24 0,17 18 31 16</inkml:trace>
  <inkml:trace contextRef="#ctx0" brushRef="#br0" timeOffset="-73340.43">18438 1460 80 0,'17'-18'59'0,"-1"-1"-10"0,-16 10 10 16,0 9 16-16,17-19 9 0,-17 1 1 0,0 18 5 15,0-19-6-15,0 19-2 0,0-19-22 16,-17 1-23-16,17 18-20 0,0 0-11 16,-16-19-4-16,-1 19 2 0,1-9-4 0,-1 9-2 15,17 0-1-15,-33 9 0 0,0-9 3 16,33 19 0-16,-50-19 0 0,34 18-3 15,-17-18 3-15,16 19 0 0,1 0 0 0,-1-1-2 16,17 1 2-16,0-19-3 0,-33 28 3 16,33-28-5-16,0 18 10 0,0 1-5 0,33-19 0 15,-33 19 0-15,17-1-4 0,-1-18 9 16,1 19-5-16,16-10 7 0,-17 10-7 0,34-19 0 16,-17 18-3-16,-33-18 1 0,33 19 3 15,-16-19 1-15,-1 19-2 0,1-19 2 0,-1 0-2 16,1 18 0-16,-17-18-2 15,0 0 8-15,0 0-5 0,0 0-4 0,0 19 8 16,0-19-1-16,-17 0-4 0,1 0 0 16,-1 9 0-16,1-9 6 0,-1 19-4 0,-16-19 1 15,33 0-3-15,-33 0-2 0,0 0 2 16,0 0-3-16,16 0 5 0,-16 0-2 0,17 0 0 16,-1 0 0-16,-16 0 2 0,33 0-1 15,-33 0-1-15,33 0-24 0,-33 0-32 16,16 0-35-16,1 0-27 0,16 0-23 0,0 0 0 15,-17-19 19-15,17 10-67 0</inkml:trace>
  <inkml:trace contextRef="#ctx0" brushRef="#br0" timeOffset="-73039.45">18554 1479 31 0,'0'0'48'0,"0"0"1"0,0 0-4 16,0-19-16-16,0 19-12 0,0 0-8 0,0 0-5 15,0 19-2-15,0-19 5 0,0 0 5 16,0 0 11-16,0 19-2 0,0-1 1 0,33-18 0 16,-33 19-3-16,0-10-6 0,0 10-6 0,0-1 0 15,0 1-4-15,0 0 0 0,0-1-3 16,33-18 2-16,-33 19-1 0,0-10-1 15,0 10 2-15,0-19-2 0,0 18 3 0,0 1 0 16,0-19-3-16,0 0 2 0,0 18-2 0,0-18 0 16,0 19-32-16,0-19-30 0,0 0-25 15,0 0-5-15</inkml:trace>
  <inkml:trace contextRef="#ctx0" brushRef="#br0" timeOffset="-72724.39">18802 1535 19 0,'0'0'33'0,"0"0"-3"0,0 0-4 16,-33 0-6-16,33-19-4 0,0 19-5 16,0 0 5-16,-33 0 4 0,33 19-2 0,-17-19-2 15,1 0-2-15,-1 0-3 0,1 0-3 0,-1 9-1 16,17-9-1-16,-16 19-2 0,-1-19-1 15,17 0-2-15,0 18 0 0,0-18 0 0,0 0 1 16,0 0 1-16,0 0-2 0,0 19 4 0,0-19 3 16,0 0 2-16,0 19 0 0,0-19-2 15,0 0-3-15,0 18 1 0,0-18-1 0,0 19 2 16,0-19-5-16,17 9 0 0,-1 10-2 16,-16-19 3-16,17 18-2 0,-1-18-1 0,1 0 1 15,-17 19-1-15,16-19 2 0,1 18-2 16,16-18-15-16,-33 0-53 0,0 0-25 0,33 0-87 15</inkml:trace>
  <inkml:trace contextRef="#ctx0" brushRef="#br0" timeOffset="-72423.51">19232 1414 59 0,'0'0'44'15,"0"-19"8"-15,0 19 0 0,0 0-7 0,0 0-7 16,0 0 0-16,0 0-5 0,0 0-9 15,0 0-8-15,0 0-8 0,0 0-2 0,0 0-4 16,0 0-4 0,0 0-36-16,0 0-43 0,0 0-20 15,0 0-87-15</inkml:trace>
  <inkml:trace contextRef="#ctx0" brushRef="#br0" timeOffset="-72258.43">19199 1563 21 0,'0'0'40'0,"0"0"20"0,0 0 16 16,0 0-1-16,0 0-13 0,0 0-9 0,33 0-8 15,-33 0-22-15,0 0-13 0,0 0-2 16,0-19-4-16,0 19-16 0,0 0-61 16,0-9-44-16,16 9-9 0</inkml:trace>
  <inkml:trace contextRef="#ctx0" brushRef="#br0" timeOffset="-70873.84">19877 1200 75 0,'0'0'52'0,"0"-9"3"0,0-10 18 16,-33 0 17-16,33 19 8 0,0-18 4 16,0 18 10-16,0 0 3 0,0-19-15 15,0 19-43-15,0 0-26 0,0 0-21 0,0 0-8 16,0 19 1-1,0-19-7-15,0 18 7 0,0 1-3 0,0 0 0 16,0-10 0-16,0 10 4 0,0-1-7 16,0 1 5-16,0-1-1 0,0 1-1 15,0-10 2-15,33 10-4 0,-33 18 4 0,0-18-2 16,0-1-6-16,0 1-75 0,0-10-55 0,0 10-50 16,0-1-11-16,0 1 37 0</inkml:trace>
  <inkml:trace contextRef="#ctx0" brushRef="#br0" timeOffset="-70459.83">19844 1200 42 0,'0'0'27'0,"0"-28"-9"0,0 28-1 16,0-19-4-16,0 19-1 0,0 0-1 0,33-18-4 15,-33 18 0-15,0 0-2 0,16 0-3 16,1 0 1-16,-1 0-2 0,1 0 0 16,0 0 2-16,-17 18-1 0,16-18 0 0,-16 0 0 15,17 19 0-15,-17 0 0 0,0-10 1 16,0-9-2-16,0 19 1 0,0-1 0 0,0-18-2 16,0 19 0-16,-17-19 3 0,17 18-3 15,0-18 0-15,0 19 0 0,0-19-2 0,0 0 2 16,0 9 1-16,17 10 1 15,-1-19 1-15,1 0-2 16,16 18-3-16,-33-18 4 0,33 0-2 16,-33 0 0-16,0 0 0 0,0 19 0 0,16-19 0 15,-16 0 0-15,0 0 3 0,0 0 2 16,0 0 3-16,0 0-1 0,0 19 0 16,0-19-2-16,-16 0-2 0,16 0 2 0,0 0-3 15,-33 0-4-15,33 18 5 0,-33-18-7 16,0 0-19-16,16 0-20 0,1 0-12 0,-1 0-59 15</inkml:trace>
  <inkml:trace contextRef="#ctx0" brushRef="#br0" timeOffset="-70158.16">20158 1321 36 0,'0'0'24'16,"16"18"-12"-16,-16-18-1 0,17 0 12 0,-17 19 4 16,17-19-7-16,-1 0 0 0,1 19 6 15,16-19 2-15,-33 0 2 0,33 0 3 0,-33 0-2 16,0-19 8-16,16 19 17 0,-16 0 24 16,17 0 6-16,-17 0-2 0,0-19-15 0,0 19-9 15,0 0-17-15,0-18-14 0,0 18-6 16,0 0-16-16,-17-19-2 0,17 10-2 0,-16 9-1 15,16-19-2-15,0 19 0 0,-33 0-3 16,33 0 3-16,-33-18 0 0,16 18 1 16,1 0-8-16,-1 0-30 0,0 0-55 15,1 18-41-15,16-18-29 0,-17 0 2 16,17 0 23-16</inkml:trace>
  <inkml:trace contextRef="#ctx0" brushRef="#br0" timeOffset="-69777.4">20456 1274 32 0,'-17'0'26'0,"17"0"-2"15,0 0-9-15,-16 0-5 0,16 0-5 0,0 0-3 16,0 0-2-1,-17 0 0-15,17 19 0 0,0-19 2 16,0 9 3-16,0 10 2 0,0-19 3 16,17 18 4-16,-17-18 1 0,0 19 4 0,16-19 2 15,-16 0 5-15,0 0 9 0,17 0 0 16,16 19 3-16,-33-19-5 0,0 0-4 0,0 0 1 16,33-19 6-16,-33 19-4 0,0 0 11 15,0 0 0-15,0 0 3 0,16-19-8 16,-16 19-11-16,0 0-4 0,0-18-2 0,0 18-6 15,0 0-6-15,0-19-1 0,-16 10-6 0,16 9-2 16,0 0 1-16,0-19 3 0,-33 19-7 16,33-18-13-16,0 18-33 0,-33 0-31 0,16 0-27 15,1-19-20-15,-1 19-4 0,17 0 13 16</inkml:trace>
  <inkml:trace contextRef="#ctx0" brushRef="#br0" timeOffset="-69194.25">20704 1032 48 0,'0'0'37'0,"0"-18"-5"0,0 18 4 0,0 0-3 15,0 0-8-15,-33 0-11 0,33-19-8 16,0 19-2-16,0 19-4 0,0-19-2 16,0 18 3-16,0 1 3 15,0 0 0-15,0-10 3 0,33 10 2 16,-33-1 3-16,0 1 1 0,0 18 4 0,33-18-3 16,-33-10-5-16,0 10-3 0,16-1-3 15,-16 1-1-15,17-1 2 0,-17 1-4 0,16-19 0 16,-16 9 2-16,17 10-2 0,-17-19 2 15,0 0-1-15,0 0 28 0,0 0 26 16,0 0 15-16,0 0 13 0,0 0-13 16,0 0-27-16,0 0-19 0,0-19-10 0,0 10-9 15,0 9-3-15,16-19 1 0,-16 1 0 16,0 18 0-16,0-19-3 0,17 1 2 0,-17-1-2 16,0 10 0-16,0-10 0 0,16 19 4 15,-16-19-7-15,0 19 7 0,0-18-4 16,34 18 0-16,-34 0-2 0,0 0 4 15,0 0-4-15,-34 0 2 16,34 0-3-16,0 18 5 16,-16-18-2-16,16 0-3 15,0 19 1-15,-17-19 4 0,17 0-1 0,0 19-4 16,0-10 3-16,0-9 0 0,0 19 0 16,0-19-4-16,17 18 1 0,-1-18 3 15,18 19 0-15,-34-19 0 0,33 18 4 16,-33-18-4-16,33 0 3 0,-17 0-43 15,1 0-69-15,-1 0-49 0,17 0-2 16,-16 0 28-16</inkml:trace>
  <inkml:trace contextRef="#ctx0" brushRef="#br0" timeOffset="-68961.24">21167 1032 36 0,'0'0'40'0,"0"0"-2"0,-33 0-10 16,33 0-13-16,0 0-8 0,0 0-3 16,0 0-1-16,0 19 7 0,0-19 7 0,0 19 6 15,33-10 0-15,-33 10-2 0,0-19-1 16,0 18-2-16,16 1-3 0,-16-1-6 0,17 1-4 16,-17 9-4-16,16-28 2 0,1 19 1 15,-17-1-4-15,0-18 0 0,16 19 1 0,-16-19 1 16,0 18-7-16,17-18-54 0,-17 19-32 15,0-19-95-15</inkml:trace>
  <inkml:trace contextRef="#ctx0" brushRef="#br0" timeOffset="-68744.13">21315 1032 68 0,'-33'0'40'0,"33"0"-2"15,0 0-14-15,0 0-8 0,0 0-11 16,0 0-1-16,0 0-3 0,0 0 2 0,0 19 5 16,0-19 1-16,0 19 5 0,33-10-1 15,-33 10-2-15,0-1-4 0,0-18-2 16,0 19-3-16,34-1-1 0,-34 1 1 0,0 0-2 16,0-10 1-16,16-9 0 0,-16 19-1 0,0-1-11 15,0-18-42-15,0 19-24 0</inkml:trace>
  <inkml:trace contextRef="#ctx0" brushRef="#br0" timeOffset="-68477.83">21216 1032 61 0,'0'-18'44'0,"0"-1"-16"0,0 19-9 0,0-18-8 16,17 18-4-16,-17 0-1 0,16 0-2 15,17 0-3-15,0 0 0 0,-33 0 1 0,34 18 0 16,-18-18 2-16,17 19 8 0,-16-1 2 16,16 1-1-16,-17 9-5 0,1-9-1 0,-1-1-1 15,17 1-1-15,-33-1 2 0,0 1-1 16,0 0 0-16,0-10-1 0,0 10-4 16,0-19 0-16,-33 18 1 0,33 1 1 0,-33-19-3 15,17 18 0-15,-1 1-21 0,1-19-31 0,-17 9-25 16</inkml:trace>
  <inkml:trace contextRef="#ctx0" brushRef="#br0" timeOffset="-68278.23">21812 1321 35 0,'0'0'21'0,"0"18"-8"16,16-18 10-16,-16 0 0 0,0 19-5 0,0-19-3 16,0 19-3-16,0-1-5 0,0-18-2 15,0 19-2-15,-16-10 0 0,16 10-2 0,-17-1-11 16,17-18-35-16,-16 19-78 0</inkml:trace>
  <inkml:trace contextRef="#ctx0" brushRef="#br0" timeOffset="-66978.86">22093 930 47 0,'0'0'45'0,"-17"0"-1"16,17-18 11-16,0 18 10 0,0 0-5 0,0 0-17 15,0 0-17-15,0 0-15 0,0 0-4 16,0 0-1-16,0 0-4 0,0 18 1 0,17-18 18 16,-17 19 6-16,0-10-7 0,0 10-2 15,16-1-4-15,-16 1-3 0,0-1-2 16,17 1-7-16,-17 0 2 0,0-10-1 0,16-9 2 15,-16 19-3-15,0-19-2 0,0 18 4 16,0-18 2-16,0 0 23 0,0 0 38 16,0 0 45-16,0 0 39 0,0 0 9 0,0 0-34 15,0 0-43-15,0-18-27 0,-16 18-16 0,16-19 1 16,0 19-8-16,-17-28 0 0,17 9-5 16,0 19-8-16,-16-18 3 0,16-1-9 0,0 1 4 15,0-1-8-15,0 10 3 0,0 9-5 16,0 0-6-16,0-19-6 0,0 19-3 0,0 0 4 15,0 19 3-15,16-19 0 0,-16 0-3 16,17 9 3-16,-1 10 0 0,17-19 3 16,-33 18-5-16,33 1 5 0,-33-19-1 0,34 18-4 15,-18 1 4-15,1 0-2 0,-1-10 0 16,1-9-6-16,-1 19 8 0,-16-19 1 0,17 0 1 16,-17 18-6-16,0-18 5 0,16 0 2 15,-16 0 6-15,0 0-9 0,0 0 1 0,0-18 3 16,0 18 0-16,0-19-5 0,0 19 6 0,0-9 1 15,0-10-10-15,-16 0 0 0,16 1 7 16,0-19-5-16,-17 9-2 0,1 9 3 16,16-18-1-16,-17 18 3 0,17 1 3 0,-16-10-12 15,16 9 4-15,-17 1-1 0,17-1 3 16,0 19 5-16,0-19-10 0,0 19 0 16,-16 0-51-16,16 0-83 0,0 0-74 0,0 0-39 15,0 0-3-15,16 0 9 0,-16 0 37 16</inkml:trace>
  <inkml:trace contextRef="#ctx0" brushRef="#br0" timeOffset="-63832.24">22638 1014 57 0,'0'0'45'0,"0"-19"-10"16,0 19 2-16,0 0 1 0,0-18-2 15,0 18-5-15,0-19-9 0,0 19-5 16,0-9-8-16,-33 9-5 0,33 0-1 0,0 0 0 15,-33 0 0-15,17 9-3 16,-1 10 1-16,17-19 1 0,-16 18 1 0,16-18-3 16,0 19 3-16,-17-19 0 0,17 18 2 15,0-18-4-15,0 19 1 0,0-19 4 16,17 19 8-16,-17-10 7 0,0-9 6 0,16 0 1 16,-16 19-7-16,17-19-1 0,-17 0 5 15,16 0 0-15,-16 0 14 0,33 0 18 0,-33 0 7 16,0-19 12-16,0 19 10 0,33 0 2 15,-33-9 1-15,0 9-8 0,0-19-22 0,0 19-19 16,0-19-11-16,0 1-5 0,0 18 0 16,0-19-5-16,0 19-1 0,0 0-10 15,0-18 4-15,0 18-10 0,0 0-2 0,0 0-4 16,0 0-4-16,0 0 6 16,0 0 2-16,0 18-2 0,0-18 2 15,0 19 6-15,0-19-6 16,17 18 0-16,-17-18-3 0,16 19-87 15,-16-19-98-15,17 0-72 0,0 19-28 0,-1-19 46 16</inkml:trace>
  <inkml:trace contextRef="#ctx0" brushRef="#br0" timeOffset="-63297.38">22870 912 30 0,'0'0'40'0,"0"0"-4"0,0 0-11 15,-17 0-14-15,17 0-5 0,0 0-1 0,0 0 2 16,0 18 4-16,0-18 0 0,0 19-1 16,0-19-2-16,17 9 1 0,-17 10 2 0,0-1 7 15,0-18-1-15,0 19-6 0,0-19-3 16,0 0 0-16,0 18 6 0,0-18 20 0,0 0 21 16,0 0 16-16,0 0 21 0,0 0 21 15,0 0 29-15,0 0 16 0,0 0-29 16,16 0-57-16,-16-18-29 0,0 18-13 0,0 0-7 15,0-19-12-15,17 19-1 0,-17-18 1 16,0 18-4-16,17-19-5 0,-17 19 1 0,0-9 2 16,16 9-11-16,-16 0 4 15,17 0 4-15,-17 9-4 16,0 10 2-16,16-19-5 0,-16 0 5 0,17 18 2 16,-17-18 2-16,0 19-9 0,16-19 5 0,-16 18 0 15,0-18 3-15,0 0-6 0,0 19 3 16,0-19 5-16,0 0-3 0,0 0 5 0,0 0-7 15,0 0 3-15,33 0 0 0,-33 0 2 16,0 0-8-16,0-19 9 0,0 19-6 16,0 0-2-16,0-18 4 0,0 18 1 0,0-19-3 15,0 19 14-15,0-18 7 0,33 18-5 16,-33-19-5-16,0 10-1 0,0 9 0 0,0 0 2 16,0-19-10-16,17 19 0 0,-17 0-1 15,0 0-7-15,16 0 2 0,-16 0 6 16,0 0-6-16,17 19 7 0,-17-19-5 0,17 0 2 15,-17 9 1-15,0 10-1 0,16-19 0 16,-16 18 2-16,0-18-4 0,0 0 5 0,17 19-24 16,-17-19-106-16,0 18-110 0,0-18-63 15,-17 0 0-15</inkml:trace>
  <inkml:trace contextRef="#ctx0" brushRef="#br0" timeOffset="-62899.27">23201 930 18 0,'0'0'38'0,"0"0"14"0,0 0-5 0,16 0-4 16,-16 0-5-16,33 0 9 0,-33-18 3 15,0 18 7-15,33 0 12 0,-33-19 22 0,0 19 16 16,17-19 6-16,-17 19-30 0,0 0-26 16,16-18-15-16,-16 18-12 0,0-19 8 15,0 10 0-15,-16 9-13 0,16-19-11 0,0 19-10 16,-17 0-4-16,17-18 4 0,-33 18-2 16,33 0-2-16,-33 0-6 15,17 18-1-15,-1-18 5 0,17 19 4 0,-16-19-6 16,-1 28 2-16,17-28 3 0,0 18-1 15,0 1 0-15,0 0 2 0,17-1-1 16,-17-18-1-16,16 19 5 0,1-10-3 0,-1 10 3 16,17-1-5-16,-33-18 4 0,33 0 0 15,-33 19-7-15,17-19-8 0,-1 0-94 0,1 0-91 16,-1 0-62-16,1 0 26 0</inkml:trace>
  <inkml:trace contextRef="#ctx0" brushRef="#br0" timeOffset="-62715.38">23631 930 45 0,'0'0'20'0,"0"19"6"0,0-19 9 0,-17 9-13 16,17 10-9-16,0-19-5 0,17 18 1 15,-17-18-1-15,0 19-4 0,0-19-1 0,0 18-3 16,0 1 5-16,-17-19-3 0,17 19-17 15,0-10-42-15</inkml:trace>
  <inkml:trace contextRef="#ctx0" brushRef="#br0" timeOffset="-61201.05">23697 688 74 0,'0'-18'38'0,"16"-1"4"0,-16 1 18 0,0-1 16 15,0 0 12-15,0 10 12 0,0 9 19 16,0-19 4-16,0 19-8 0,0-18-23 16,0 18-35-16,0 0-28 0,0 0-19 0,0 0-6 15,0 18-4-15,0 1 2 16,0-19-2-16,0 28 0 0,0-9 3 16,0-1-3-16,0 1 0 0,0-1 2 0,0 1 0 15,0 9 1-15,0-10-3 0,0 1-4 16,17 0 8-16,-17-1-3 0,0 1 1 0,0-10-2 15,0-9 2-15,0 19-2 0,0-19 6 16,0 0-3-16,0 0 58 0,0 0 89 0,0 0 29 16,0 0-54-16,0 0-54 0,0-19-29 15,0 10-13-15,0-10-5 0,0 1-10 0,-17-1 0 16,17 0-4-16,0 1-5 0,0-10 6 16,-16-9-5-16,16 0-4 0,0 18 1 0,-17-9 9 15,17-9 16-15,0 18 12 0,0 1 6 16,0 18-6-16,0-19-16 0,0 19-13 0,0 0-7 15,0 0-10-15,0 0 4 0,17 0 3 16,-17 19-4-16,16-19 3 0,-16 18-2 16,17 1-2-16,-1-1 8 0,1 1-4 15,-1-10 1-15,1 10-3 0,-1 18-1 0,1-18 3 16,16-1 0-16,0 1 2 0,-33 9-2 16,17-10 0-16,-1 1 7 0,1 0-4 0,-17-1 0 15,16 1-7-15,-16-19-36 0,17 28-101 16,-17-28-103-16,0 18-64 0,0-18-23 0,-17 19 16 15,17-19 48-15</inkml:trace>
  <inkml:trace contextRef="#ctx0" brushRef="#br0" timeOffset="-60734.32">23862 735 70 0,'0'0'66'16,"0"0"-17"-16,0 0 0 0,33-19-13 15,-33 10-7-15,17 9-7 0,-1 0 4 0,1-19 1 16,-1 19-3-16,1 0-11 0,-1-18-8 16,1 18 1-16,-1 0-3 0,1 0-3 15,-17 0 2-15,17 18-2 0,-1-18 0 16,-16 0 2-16,33 19-2 0,-33-19 4 15,0 9-4-15,0 10 3 0,17-19-2 16,-17 18 3-16,16-18-4 0,-16 0 1 16,0 0 2-16,17 19 3 0,-17-19 16 0,16 0 14 15,-16 0 4-15,0 0 4 0,17-19 13 16,-17 19 12-16,16 0 11 0,-16-18 3 0,0 18-18 16,0 0-12-16,17-19-10 0,-17 10-4 15,0 9 2-15,0-19-4 0,0 19 0 0,0-18-3 16,0 18 5-16,0 0-14 0,0-19-12 15,0 19-9-15,0 0-6 0,0 0 0 16,0 0-1-16,0 0-1 0,0 0 2 16,16 19 2-16,-16-19-6 0,0 0 7 0,0 18 3 15,17-18-4-15,-17 0 2 0,0 19 0 16,17-19 3-16,-17 0-10 0,16 9 9 16,-16-9 1-16,33 0-3 0,-33 19-39 0,0-19-104 15,0 0-124-15,17 0-37 0,-1-19 37 16</inkml:trace>
  <inkml:trace contextRef="#ctx0" brushRef="#br0" timeOffset="-60502.08">24391 270 88 0,'-16'0'27'16,"16"0"-7"-16,-17 0-8 0,17 0-4 0,0 18 2 15,0-18 19-15,17 19 0 0,-17 0-3 16,0-1 6-16,16 10 18 0,1-9-8 16,-17 18-20-16,16-19-11 0,1 1-6 0,-17 9-1 15,16 9-2-15,1-18 1 0,-17-1-2 16,33 1-1-16,-33 9 1 0,0-9-38 16,0-1-66-16,0-18-16 0</inkml:trace>
  <inkml:trace contextRef="#ctx0" brushRef="#br0" timeOffset="-60101.93">24507 326 63 0,'0'-19'53'0,"0"19"-1"0,-33 0 4 16,33-19-14-16,0 19-21 0,0 0-12 15,0 0-7-15,0 0 0 0,0 19 0 16,0 0 1-16,0-19 2 0,0 18 8 15,33 10 13-15,-33-9 11 0,0-1-3 0,0 19-9 16,33-18-10-16,-33 9-5 0,0 9-4 16,0-18-3-16,17-1-3 0,-17 10 4 0,16-9-4 15,-16 18-4-15,17-37 7 0,-17 19-3 16,0-1 4-16,0-18 2 0,0 0 22 16,0 19 77-16,0-19 17 0,16 0-42 0,-16-19-28 15,0 19-9-15,0 0 2 0,17-18-4 16,-17 18-16-16,0-19-9 0,16 1 6 0,-16 18-7 15,17-19 13-15,-17 0-2 0,16 19-6 16,-16-9-7-16,17 9-11 0,-17 0 1 16,33 0 1-16,-33 9-9 15,0 10 5-15,0-19 0 0,33 19 0 16,-33-19 3-16,0 18 0 0,0 1 0 16,0-19-3-16,0 18 0 0,0-18-6 0,0 19-81 15,0-19-99-15,0 9-51 0,-33 10-1 16,33-19 39-16</inkml:trace>
  <inkml:trace contextRef="#ctx0" brushRef="#br0" timeOffset="-59602.55">24540 493 74 0,'0'-19'34'0,"0"10"-12"0,0-10-3 0,0 1-6 15,0-1-6-15,17 19-2 0,-1-18 3 16,1 18 1-16,16 0-5 0,-17 0 0 0,1 0-1 15,16 18-3-15,0-18 4 0,0 19-2 16,-33-19 0-16,17 18 11 0,-1 1 3 16,1-10-3-16,-1 10-6 0,1 0 0 15,-17-19-1-15,0 18 2 0,16 1-3 0,-16-1-3 16,0-18 1-16,0 19-1 0,0-19-1 16,0 9 0-16,17 10 1 0,-17-19 3 0,0 0 21 15,0 0 10-15,0 0 3 0,0 0 8 16,0 0 8-16,16 0-1 0,-16 0-19 15,0 0 0-15,0-19-3 0,17 10-8 0,-17 9-8 16,33-19 7-16,-33 1 3 0,0 18-5 16,0-19 3-16,0 1 3 0,33-1 18 15,-33 19 4-15,0-19 0 0,0 19-13 0,17-9-14 16,-17 9-12-16,0 0-4 0,16 0-1 16,1 9-5-16,-1 10 0 15,1 0 1-15,-1-19-4 0,-16 18-1 16,17-18 8-16,-1 19-1 0,-16-19-3 0,17 18 2 15,-17-18-2-15,0 0 2 0,0 19 1 16,33-19 33-16,-33 0 29 0,0 0 33 0,0 0 0 16,0 0-21-16,0-19-37 0,0 19-21 15,0 0-4-15,0-18-11 0,0 18-1 16,0-19-1-16,0 1-4 0,0 18-7 16,0-19-87-16,0-9-100 0,0 9-60 0,33 1-13 15,-33-1 21-15,17 1 49 0</inkml:trace>
  <inkml:trace contextRef="#ctx0" brushRef="#br0" timeOffset="-59203.69">25367 102 33 0,'-33'0'33'0,"33"0"-2"15,0 0-4-15,0 0-14 0,0 0-4 16,0 0 3-16,0 10 14 0,0 8 14 16,33 1 12-16,-33 18 5 0,33-18 10 0,-33 27 3 15,17-9 9-15,-1 1-11 0,1 8-15 16,-1-9-10-16,17 0-12 0,-33 10-11 16,17 9-6-16,-17-19-2 0,0 10-4 15,-17-10-2-15,17 0-2 0,-33 9-3 0,17-8 3 16,-34 8-24-16,17-9-80 0,-17 1-71 15,1-1-17-15,-17-9 30 0</inkml:trace>
  <inkml:trace contextRef="#ctx0" brushRef="#br0" timeOffset="-58170.82">19463 893 27 0,'17'0'24'0,"-17"0"-3"0,0-19-5 15,0 19 0-15,0 0 1 0,0 0 0 16,16 0 5-16,-16 0-1 0,0 0-3 0,0 0-6 16,0 0-2-16,-16 0-3 0,16 0-1 15,0 0-1-15,0 0-1 0,0 0 0 0,0 0 3 16,-17 19 17-16,17-19 5 0,-16 19 3 15,16-1 4-15,0 1-2 0,-33 9-4 16,33-10 4-16,0 19 23 0,-33 1-8 0,16-10-13 16,17 9-10-16,-16 19 17 0,16-10 39 15,0-9-17-15,0 10-21 0,0 9-4 16,16-10 0-16,-16 10 3 0,17 0-8 0,16-10-11 16,0 10-2-16,-33-9-7 0,16-10-8 0,17 0 5 15,1 10-2-15,-1-29-8 0,0 19 2 16,0-18 4-16,0 0-6 0,0 8-1 0,0-27 1 15,0 19 3-15,-16-19 1 0,16 19-6 16,0-19-2-16,0 0-45 0,-33-19-91 0,16 19-81 16,1 0-27-16,-1-19 26 0</inkml:trace>
  <inkml:trace contextRef="#ctx0" brushRef="#br0" timeOffset="-56305.11">19050 1395 70 0,'0'0'40'0,"0"0"11"0,0 0 12 0,-33 0 16 15,33-18 6-15,0 18 4 0,0 0 10 16,0 0 9-16,0 0-1 0,0 0-3 16,0 0-6-16,0 0-1 0,0-19-9 0,0 19-20 15,0 0-7-15,0 0-14 0,0 0-20 16,0 0-6-16,0 0-8 0,0-19-3 0,0 19-7 16,0 0-6-16,0 0 9 0,0 0-11 15,0 0-1 1,0 0 2-16,0 0-24 15,0 0-85-15,0 0-44 0,0 19-27 16,0-19-15-16,0 19-14 0,0-19 14 0,33 18 43 16</inkml:trace>
  <inkml:trace contextRef="#ctx0" brushRef="#br0" timeOffset="-56088.89">19133 1619 42 0,'0'0'38'0,"0"0"10"15,0 0 6-15,0 0-1 0,0 0-3 16,0 0 4-16,0 0 1 0,0 0-3 0,0 0-5 16,0 0-10-16,0 0-4 0,0 0-2 15,0 0-4-15,0 0-7 0,0 0-5 0,0 0 2 16,0 0-5-16,0 0 3 0,0 0 0 16,0 0-11-16,16 0 3 0,-16 0-4 0,0 0-1 15,0 0 3-15,0 0-16 16,0 0-61-16,0 0-59 15,0 0-27-15,0 0 10 0</inkml:trace>
  <inkml:trace contextRef="#ctx0" brushRef="#br0" timeOffset="-49393.8">18620 2288 44 0,'0'0'43'15,"0"0"1"-15,0 0 8 0,0-18-3 16,0 18-4-16,0-10-7 0,0 10 1 0,0 0 5 16,0 0-8-16,0 0-14 0,0 0-5 15,0-18-8-15,0 18-2 0,0 0-4 0,0 0 2 16,0 0-3-16,0 0 0 0,0 0 1 15,-33 0-2 1,33 0-3-16,0 0 5 0,-33 0-3 16,33 18 0-16,-33-18 0 15,16 0 0-15,1 0 0 0,-17 10 0 0,16-10 2 16,1 18-4-16,-1-18 2 0,17 19 0 16,0-19 1-16,-33 0-3 0,33 18 2 15,0-18 0-15,0 19 0 0,0-19-3 0,0 19 4 16,0-19 1-16,0 18-2 0,33-18 1 15,-33 10 3-15,17-10-4 0,16 18 2 0,-17-18-2 16,17 19 0-16,17-19 1 0,-50 0-1 0,33 18 3 16,0-18-6-16,-16 0 3 0,-1 19 0 15,1-19 0-15,-1 0 3 0,-16 0-6 16,17 19 3-16,-17-19-3 0,0 0 6 0,0 0-5 0,0 0 3 16,0 9 0-16,0-9 2 15,0 9 0-15,-17-9-2 0,17 9-1 16,-16 10 3-16,-1-19-1 0,1 0-4 0,-1 0 2 15,17 19 2-15,-33-19-4 0,33 0 2 0,-33 0 0 16,33 18 0-16,-33-18 1 0,16 0 2 16,1 0-3-16,-1 0 0 0,1 0 0 15,-1 0 0-15,17 0-3 0,-16 0-30 0,16 0-34 16,-17 0-22-16,17 0-12 0,0-18 7 0</inkml:trace>
  <inkml:trace contextRef="#ctx0" brushRef="#br0" timeOffset="-49094.74">18852 2242 38 0,'0'0'33'16,"0"0"-12"-16,-17 0-9 0,17 18-3 0,0-18-5 15,0 0 2-15,0 10 3 0,0 8 3 16,0-18 1-16,0 19 1 0,0-1-2 0,0 1-2 16,0 0-1-16,0-1 4 0,0 10 4 15,17-9-4-15,-17-1-2 0,16 1-4 0,-16 0-5 16,17-1 0-16,-1 10-2 0,-16-9 2 16,17-1-2-16,-17 1 2 0,0-1 0 0,16-8-1 15,-16-1-1-15,0 19-5 0,0-28-37 16,0 19-24-16,0-19-9 0</inkml:trace>
  <inkml:trace contextRef="#ctx0" brushRef="#br0" timeOffset="-48843.37">18984 2381 59 0,'0'0'37'0,"0"-18"-4"15,0 18-3-15,0 0-7 0,0 0-10 0,0 0-6 16,-33 0-3-16,33 0-3 0,0 0-1 15,-17 0 2-15,17 18 0 0,0-18 1 16,-16 10 1-16,16 8 1 0,-17 1-1 16,17-19 2-16,0 18 0 0,-16 1 1 0,16-19-2 15,0 19 1-15,0-19-2 0,0 18 2 16,0-9-2-16,0 10-1 0,16-19 5 0,-16 19 4 16,0-19-4-16,17 0 1 0,-1 18-6 0,1-18 2 15,16 0-1-15,-33 0-4 16,33 0-8-16,0 0-36 0,-33 0-27 15,17 0-8-15</inkml:trace>
  <inkml:trace contextRef="#ctx0" brushRef="#br0" timeOffset="-48545.84">19414 2325 91 0,'0'0'85'0,"0"0"1"0,0 0 29 15,0 0 15-15,0 0-10 0,0 0-12 16,0 0 6-16,0 0-13 0,0 0-44 0,0 0-32 15,0-18-8-15,0 18-11 0,0 0-1 16,0 0-10-16,0 0-68 0,0 0-84 16,0 0-39-16,0 0-1 0,0 0 28 15,0 0-88-15</inkml:trace>
  <inkml:trace contextRef="#ctx0" brushRef="#br0" timeOffset="-48377.91">19447 2465 55 0,'0'19'73'16,"0"-19"27"-16,0 0 28 0,0 0 10 0,0 0-22 16,0 0-25-16,0 0-14 0,0 0-26 0,0 0-27 15,0 0-8-15,0-19-8 0,0 19-5 16,0 0-6-16,0 0-62 0,0 0-67 16,0-19-54-16,0 19 1 0,16 0 35 15</inkml:trace>
  <inkml:trace contextRef="#ctx0" brushRef="#br0" timeOffset="-45963.74">21878 6037 18 0,'0'0'15'0,"0"0"-2"0,0 0-5 15,0 0-3-15,0 0-2 16,0 0-2-16,0 0 0 0,0 0 1 63,0 0-1-63,0 0 1 15,0 0-1-15,0 0-3 16,0 0-4-16,0 0-2 0,-17 0-5 15,17-19-20-15</inkml:trace>
  <inkml:trace contextRef="#ctx0" brushRef="#br0" timeOffset="-45015.48">19728 2167 52 0,'0'0'25'0,"0"0"0"0,-17 0 3 0,17-18 6 16,0 18 2-16,0 0 11 0,0-10-2 15,-16 10 7-15,16 0-9 0,0 0-6 0,0 0-14 16,0 0-11-16,0 0-5 0,0 0-3 16,0 10-4-16,0 8 0 0,16-18 0 15,-16 19 3-15,0 0 2 0,0-1 1 16,0-18 3-16,0 19 2 0,17-1 1 0,-17 10-3 15,0-9-2-15,17-1-1 0,-17 1-3 16,0 0-2-16,16-1 3 0,-16-18-1 0,17 28-1 16,-17-28-4-16,0 19 5 0,16-1 0 0,-16-18-3 15,0 19 0-15,0-19-12 0,0 19-34 16,0-19-30-16,0 0-19 0,0 0-5 16,0 0 10-16</inkml:trace>
  <inkml:trace contextRef="#ctx0" brushRef="#br0" timeOffset="-44499.11">19745 2186 44 0,'0'0'37'0,"0"0"-10"15,0 0 8-15,0-19 5 0,0 19-7 16,0 0-4-16,0-18-3 0,0 18-7 0,0-10-3 15,0 10-8-15,16 0-3 0,-16-18-3 0,17 18 1 16,-1-19-1-16,1 19 0 0,16 0-4 16,-33 0 0-16,33-18 5 0,-33 18-1 0,16 0-2 15,1 0 0-15,-1 0 0 0,1 0-2 16,-17 18 4-16,17-18-2 0,-17 19 0 0,0-19 4 16,16 18-4-16,-16-8 2 0,0 8-1 15,-16 1 1-15,16 0-2 0,-17-1 2 0,17-18 0 16,-17 19-2-16,1-1 3 0,-1-8-3 15,17 8 0-15,-16 1-2 0,16-19 2 0,0 0 1 16,-33 18 3-16,33-18 0 0,0 0 11 16,0 0 11-16,0 0 12 0,0 0-6 0,0 0-13 15,0 0-11-15,33-18-2 0,-33 18-3 16,0 0-3-16,16 0 0 0,1-19 0 0,16 19 0 16,-16 0-2-16,-1 0-1 0,17 0 3 15,-16 0 0-15,16 0 0 0,-33 19 0 0,33-19 1 16,-33 0-3-16,0 0 2 0,0 18 0 15,16-18 1-15,-16 0 1 0,0 19 2 0,0-19 0 16,-16 19 0-16,16-19-4 0,-33 18 0 16,33-18 1-16,0 10-1 0,-33-10 0 15,16 18 0-15,1-18 0 0,-1 0 4 16,1 19-8-16,-1-19-23 0,0 0-31 0,1 0-26 16,-1 0-13-16,17 0 3 0</inkml:trace>
  <inkml:trace contextRef="#ctx0" brushRef="#br0" timeOffset="-44181.42">20158 2223 37 0,'0'19'26'15,"16"-19"-10"-15,-16 18-7 0,0-18 1 16,0 10 4-16,0 8 1 0,17-18 0 0,-17 0 0 15,0 19 8-15,17-19 5 0,-17 0-2 16,16 0 7-16,-16 0 3 0,17 0 5 0,-17 0 1 16,33 0 2-16,-33 0-1 0,0 0 5 0,0-19 5 15,33 19-2-15,-33 0-3 0,0 0-7 16,0-18 3-16,0 8-1 0,0 10-4 16,0 0-12-16,0-18-5 0,-33 18-16 0,33-19 2 15,0 19-2-15,0 0-5 0,0-18-4 0,0 18 5 16,-33 0-2-16,16 0 0 0,17-19-2 15,-16 19 2-15,-1 0-4 0,17 19-36 0,-17-19-38 16,1 0-28-16,16 0-25 0,0 0-14 16,-17 0 4-16,17 0 21 0</inkml:trace>
  <inkml:trace contextRef="#ctx0" brushRef="#br0" timeOffset="-43883.22">20406 2139 12 0,'-17'0'13'0,"17"10"0"0,0-10-3 16,0 18-3-16,-16-18 2 0,16 0 4 0,0 0 4 15,16 19 0-15,-16-19-2 0,0 19 3 0,0-19-1 16,17 18 1-16,-17-18-3 0,17 0 3 16,-17 0 5-16,16 19 7 0,1-19 0 15,16 0 3-15,-33 0-2 0,33 0 1 0,-33-19 7 16,0 19 7-16,16 0 3 0,-16 0 6 0,17 0 2 15,-17-18-3-15,0 18-8 0,0 0-8 16,0-19-8-16,0 19-8 0,0 0-7 16,-17-19-11-16,17 19 1 0,-16 0-5 0,16-18 0 15,0 8-3-15,-33 10-9 0,33 0-39 0,-33 0-38 16,16 0-33-16,1 0-16 0,-18 0-5 16,18 10 12-16</inkml:trace>
  <inkml:trace contextRef="#ctx0" brushRef="#br0" timeOffset="-42350.53">20770 6827 7 0,'0'0'19'0,"-17"0"2"16,17 0-2-16,0 0-4 0,0 0 0 0,-16 0 3 15,16 0 1-15,0 0 1 0,0 0 1 16,0 0 3-16,0 0 6 0,0 0 3 0,0 0-3 16,16 0-4-16,-16 0-2 0,17-9-11 15,-17 9-2-15,16 0 0 0,1-9-3 0,16 9-4 16,-17-9 1-16,18 9-3 0,-1-10 2 0,0 1-1 15,-17 9-1-15,17 0 0 0,0 0-2 16,0-19 0-16,1 19 0 0,-1 0 0 0,-33 0 0 16,33 0 0-16,-33 0 0 0,16-18 0 0,1 18 0 15,-17 0 2-15,16 0 2 16,-16 0-4-16,0 0-3 0,17 0 3 16,-17 0-27-16,0 0-22 0,0 0-18 15,0 0 1-15,0 0 2 0,0 0 5 16</inkml:trace>
  <inkml:trace contextRef="#ctx0" brushRef="#br0" timeOffset="-41651.82">20704 7693 47 0,'0'0'27'0,"0"0"-4"0,0 0-4 0,0 0-5 16,0 0-3-16,0 0-2 0,33 0 2 15,-33 0 5-15,16 0 10 0,1-19 3 0,16 19-3 16,0 0-5-16,17-19-7 0,-17 19-2 0,0-9-2 15,-17 0-6-15,17 9-1 0,0-10-3 16,0 10 1-16,1-9-3 0,-1 9 5 16,0 0-3-16,-33 0 0 0,16 0-5 0,1 0-21 15,-1 0-20-15,-16 0-13 0,0 9-2 0,17-9 5 16</inkml:trace>
  <inkml:trace contextRef="#ctx0" brushRef="#br0" timeOffset="-41201.42">20588 8660 70 0,'-17'0'57'16,"17"0"-19"-16,0 0-15 0,0 0-5 15,0 0 2-15,0 0-1 0,17 0-8 0,-17 0-4 0,16 0 3 16,-16 0 5-16,17 0 1 0,-1-19-6 16,1 19-5-16,0 0-4 0,16 0 1 0,0-18 0 15,-33 18-4-15,16-10 2 0,17 10-8 16,-16-9-14-16,-1 9-12 0,17-9-11 0,1 9-6 15,-34-9-2-15,33 9 4 0</inkml:trace>
  <inkml:trace contextRef="#ctx0" brushRef="#br0" timeOffset="-40583.79">20786 9348 56 0,'0'0'51'16,"-16"0"-8"-16,16 0-13 0,0 0-5 0,0 0 2 16,0 0 3-16,0 0-2 0,0 0-11 15,16 0 0-15,-16 0 1 0,0-9 7 0,17 9 1 16,-17 0-3-16,16 0-9 0,1 0-6 0,33-9-1 16,-50 9-7-16,33 0 3 0,0 0-5 15,-33 0 4-15,33 0-2 0,-17 0-3 0,17 0-3 16,-16 0-30-16,-1 0-24 0,18 0-17 15,-34 0-4-15,0 0 6 0</inkml:trace>
  <inkml:trace contextRef="#ctx0" brushRef="#br0" timeOffset="-40149.65">20770 10009 77 0,'0'0'58'0,"0"0"-16"16,16 0-13-16,-16 0-10 0,17-10-4 0,-17 1-3 15,16 9-3-15,1 0-3 0,-1-19-3 16,18 19-1-16,-34 0 0 0,33-18-2 0,-33 18 0 16,33-19 0-16,-33 10 0 0,16 9-9 0,1-9-8 15,-1 9-5-15,1 0-11 0,-1-10-4 0,1 10-5 16,-17 0 0-16,16 0-28 0</inkml:trace>
  <inkml:trace contextRef="#ctx0" brushRef="#br0" timeOffset="-39052.42">21745 5674 25 0,'0'0'18'0,"0"0"-8"0,-33-19 2 0,33 19 3 16,0-18 2-16,0 18 1 0,0 0-1 15,0-19 1-15,0 19 2 0,0-9-4 0,0 9-4 16,0 0-7-16,0 0-3 0,0 0 0 15,0 9-2-15,0 10 0 16,0-19 2-16,0 0-1 0,0 18 0 16,0-18 3-16,0 19 18 0,0 0-3 0,0-19-5 15,33 18-6-15,-33-18 1 0,0 0-4 0,0 10 16 16,0-1 4-16,0-9-11 0,0 0-6 16,0 9 6-16,0-9 30 0,0 0 26 0,0 0 10 15,0 0 0-15,0-9-23 0,0 9-25 16,0-9-17-16,34-1-5 0,-34 10-8 15,0-18-2-15,16-1 4 0,1 19-4 0,-1-19-3 16,1 1-55-16,-1-10-73 0,1 9-39 0,-1 1 1 16</inkml:trace>
  <inkml:trace contextRef="#ctx0" brushRef="#br0" timeOffset="-37872.4">20704 1925 22 0,'0'-18'21'0,"0"9"-4"0,0 9 3 0,-33-19 3 15,16 19 5-15,17 0 6 0,-17-19-7 16,17 19-6-16,0 0-10 0,0 0-7 0,-16 0 0 16,16 19 1-16,0-19 4 15,0 0 3-15,-17 19-2 0,17-10-3 0,0 9 0 16,0-18 1-16,0 19 1 0,0 0 5 15,17-1 3-15,-17 1 9 0,0-19 4 0,16 18-4 16,-16 10-8-16,17-9-7 0,-17 0-6 16,17-1 1-16,-17 1-5 0,33-1 3 0,-33-18-3 15,0 28-1-15,33-9 1 0,-33-19 0 16,0 19-1-16,0-1 0 0,0-18 2 0,0 19-1 16,0-1-3-16,0-18-49 0,0 0-33 0,0 10-13 15,0-10 0-15</inkml:trace>
  <inkml:trace contextRef="#ctx0" brushRef="#br0" timeOffset="-37520.32">20886 2046 15 0,'0'0'16'0,"-34"0"-1"0,34-18-6 0,0 18-5 16,0 0-2-16,0 18 5 0,0-18 4 0,0 0 3 15,0 0 4-15,0 19 2 0,-16-19 0 0,16 19-1 16,-17-19-3-16,17 18 2 0,-16-18-1 16,-1 0-3-16,17 19 0 0,-16-19-2 15,-1 18 2-15,17-18-4 0,-16 0-3 0,16 10 5 16,0-10-2-16,0 0 4 0,-33 0 3 0,33 0 11 16,0 0 12-16,0 18 4 0,0-18 6 15,0 0-2-15,0 0-7 0,0 0-16 0,0 0-11 16,0 0-10-16,0 0-1 0,33 0-3 15,-33 0 0-15,0 0 0 16,16 0 0-16,1 19 0 0,-1-19 1 0,17 0 2 16,-16 0-2-16,-1 0 0 0,18 19-3 15,-1-19-47-15,-33 0-59 0,33 0-38 0,-33 0 8 16</inkml:trace>
  <inkml:trace contextRef="#ctx0" brushRef="#br0" timeOffset="-37270.64">21134 1944 52 0,'0'-19'32'16,"0"19"-5"-16,0 0 6 0,0-18 3 0,0 18-8 16,0-9-12-16,-33 9-6 0,33 0-7 15,0 0-2-15,0 0 2 0,0 9-1 0,0-9 1 16,33 18 5-16,-33-18 10 0,0 19 2 15,0-19-6-15,0 19-4 0,0-1-4 0,33-18-1 16,-33 19-2-16,0-1-1 0,0-18-2 16,0 28 2-16,0-28-2 0,16 19 1 0,-16-19-1 15,0 19 3-15,0-19-1 0,0 18-2 0,17-18-23 16,-17 0-43-16,0 19-19 0,0-19-76 16</inkml:trace>
  <inkml:trace contextRef="#ctx0" brushRef="#br0" timeOffset="-37022.42">21349 1879 50 0,'0'0'24'0,"0"0"0"0,0 0 0 16,-34 0-6-16,34 0-9 0,0 0-4 0,0 0-1 15,0 0 0-15,0 0 1 0,0 19 3 16,0-19 1-16,0 9 3 0,0-9 7 0,34 18-5 15,-34 1-3-15,0-19-3 0,0 19-6 16,0-19 1-16,16 18 1 0,-16-18-4 0,17 19 0 16,-17-19 0-16,0 18 2 0,16-18-2 15,-16 10 3-15,0 8-8 0,17-18-36 0,-17 0-25 16,0 19-4-16</inkml:trace>
  <inkml:trace contextRef="#ctx0" brushRef="#br0" timeOffset="-36738.57">21315 1879 55 0,'0'-19'22'16,"0"1"0"-16,0 18 4 0,0-19-1 0,0 19-6 16,0-18-3-16,34 18 2 0,-34-19-4 0,0 19 0 15,16-9-10-15,1 9 1 0,-1 0-3 16,1 0 0-16,-1 0-2 0,1 9 0 15,16 10 1-15,-17-19 4 0,17 18 1 0,1 1 2 16,-18-1-2-16,1 1 0 0,16 0-5 0,-17-10 2 16,-16 9-2-16,17 1 3 0,-17 0-4 15,16-1 0-15,-16 1 3 0,-16-19 4 0,16 18-5 16,-17-8-1-16,17 8 2 0,-16-18-3 16,-17 19 4-16,16-19-2 0,1 19-5 0,16-19-30 15,-34 0-22-15,1 0-15 0,0 18-69 16</inkml:trace>
  <inkml:trace contextRef="#ctx0" brushRef="#br0" timeOffset="-35940.32">21630 1600 40 0,'0'0'31'16,"0"0"-1"-16,0 0 0 0,0-19-2 0,16 19-6 15,-16 0 1-15,17-18 4 0,-17 18-2 16,16 0-9-16,-16 0-7 0,17 0-7 0,-17 0-1 15,16 0-1-15,-16 0 3 0,33 18 1 16,-33 1-4-16,0-19 0 0,0 19 4 16,0-1-3-16,0 1-1 0,0 9 1 0,0-10-3 15,0 1 2-15,0-1 0 0,0 1 1 16,0 0-1-16,0-19 0 0,0 9 1 0,0 10-1 16,0-19 2-16,0 18 0 0,0-18 4 0,0 0 8 15,0 0 9-15,34 19 4 0,-34-19-2 16,0 0-8-16,16 0-2 0,-16 0-4 15,17 0-8-15,-1 0 3 0,-16 0-3 0,17 0-3 16,-17 0-3-16,16 0 5 0,-16 0 0 16,0 18 1-16,17-18-1 0,-17 19-5 0,16 0 5 15,-16-19-2-15,17 27 0 0,-17-8 1 0,0-19-3 16,0 19 2-16,16-1 0 0,-16 1 5 16,0-19-5-16,0 18 4 0,0-8-2 15,0 8 2-15,-16-18-4 0,16 19 5 0,-17 0-3 16,17-19 1-16,-16 0-3 0,-1 18 1 0,-16-18-4 15,17 19-21-15,-17-19-22 0,-1 0-22 16,34 0-12-16,-49 18 0 0,-1-18 4 16</inkml:trace>
  <inkml:trace contextRef="#ctx0" brushRef="#br0" timeOffset="-34923.49">19563 1981 32 0,'0'0'30'16,"16"-18"-2"-16,-16 18-2 0,17 0 2 15,-17 0 6-15,0-19 13 0,33 19 7 0,-33 0 7 16,0 0-2-16,0 0-9 0,0-19-11 16,0 19-11-16,0 0-14 0,0 0-7 0,0 0-3 15,0 0-1-15,-33 19 1 0,33-19-2 16,-17 0-1-16,17 0 2 0,-16 19-3 0,-1-19 1 16,17 18 3-16,-16 1-1 0,-1-19 0 15,17 18-1-15,0-8-2 0,-17 8 3 0,17 1 0 16,17 0-2-16,-17-19 0 0,0 18-1 0,17 1 3 15,-1-1-3-15,1-8 3 0,-1 8-3 16,1 1 3-16,16-19-3 0,-33 19 0 0,33-1 2 16,-33-18-2-16,0 19 0 0,16-19-2 15,-16 18 4-15,0-18 0 0,0 10-2 0,0 8 0 16,0 1 4-16,0-19 0 0,-16 0-4 16,16 18 4-16,-33-18-4 0,33 19 0 15,-33-19 0-15,16 0 2 0,1 19-1 0,-1-19-1 16,17 0 0-16,-16 0-2 0,16 0 6 0,-17 0-9 15,17 18 5-15,0-18-3 0,0 0 0 16,0 0 1-16,0 0-1 0,0 0 1 0,17 10 6 16,-17 8-2-16,16-18-8 0,-16 19 6 0,17-19 5 15,-1 18-5-15,1 1 1 0,16 0-1 16,-33-19-2-16,33 18 0 0,-33 10 2 16,16-28 4-16,1 19-4 0,-1-1-2 0,-16 1 2 15,0-19 2-15,17 18-2 0,-17-8 0 0,0-1 0 16,0 19 5-16,0-28-3 0,0 19-5 15,-17-1 3-15,17-18 0 0,0 19 0 16,0-19-6-16,0 18-41 0,0-18-36 0,0 0-11 16,0 0 1-16,0 10 12 0,0-10 21 0,0 0 7 15</inkml:trace>
  <inkml:trace contextRef="#ctx0" brushRef="#br0" timeOffset="-33242.46">19530 912 20 0,'0'0'29'0,"0"0"-1"16,0 0-5-16,0 0 6 0,0-19 5 0,0 19 2 15,0 0 8-15,0 0-2 0,0 0-5 16,0-19-13-16,0 19-4 0,0 0-8 0,-17 0-6 15,17 0 0-15,0 0-1 0,-17 0 0 16,17 0 0-16,0-18 0 0,-16 18-2 0,16 0 1 16,-17 0-3-16,17 0 1 0,-16 0 0 15,16 0-2-15,0 18 0 0,-33-18 5 16,33 0 1-16,0 0 3 0,-33 0-1 0,33 0 0 16,-17 19-4-16,1-19-1 0,16 0 2 15,-17 19-5-15,1-19 4 16,-1 18-6-16,17-18 3 0,-16 19-1 15,16-10 2-15,-17 10-4 0,17-19 4 0,0 18-2 16,0 1 0-16,0-1 0 0,0 1 1 16,0 0-1-16,0-10 2 0,0 10 1 0,17-1 4 15,-17 1 4-15,0-1-4 0,16 1 0 16,1 0 3-16,-17-10 0 0,16 10-3 16,1-1-1-16,-1-18-2 0,1 19-1 0,-17-1 2 15,33 1-5-15,-33-19 2 0,33 28-2 16,-33-28 4-16,0 18-7 0,16-18 3 15,-16 19 0-15,0 0 3 0,17-19-2 0,-17 0-1 16,0 18 1-16,0-18 0 0,0 0 4 16,0 19 1-16,0-19 3 0,0 0 0 15,-17 0 6-15,17 0 6 0,0 0 5 0,-16 0-2 16,16 0-6-16,0 0 2 0,-33 0-3 16,33 0 0-16,0 0 0 0,-33 0-2 15,16 0 1-15,17 0 2 0,-16 0 12 0,16-19 10 16,0 19-3-16,-17 0 9 0,17 0-4 15,0 0 5-15,0-18-2 0,0 18-13 0,0 0-15 16,0 0-10-16,0 0-2 0,0-19-3 16,17 19 0-16,-17 0 1 0,16 0-2 0,-16 0-4 15,17 0-1-15,16 19 4 0,-33-19 0 16,33 0-2-16,-33 18-2 0,0-18 6 16,16 19-2-16,-16-19 0 0,17 28 2 15,-17-28-2-15,0 18 3 0,0 1 0 0,0 0-2 16,0-1 2-16,0 1-3 0,-17 9 2 15,17-10-2-15,-16 1 0 0,16 0 1 16,-33-1-1-16,33-18 2 0,0 19-6 0,0-10 4 16,-33 10 2-16,33-19 0 0,-17 18 0 0,17-18-8 15,-16 19 6 1,16-19 4-16,0 0-11 0,0 0 10 0,0 0-5 16,16 0 4-16,-16 0-8 0,0 18 7 15,0-18-3-15,0 0 7 0,17 0-5 0,-17 19 4 16,33-19-4-16,-33 0 0 0,0 19 0 15,33-19-3-15,-33 9 5 0,16-9 0 0,1 19-1 16,16-19-3-16,-16 0 2 0,-1 18 4 16,1-18-4-16,-1 0 6 0,1 0-6 0,16 0 1 15,-33 0-1-15,33 0-2 0,-33 0 4 16,16 0-42-16,1 0-32 0,-1 0-35 0,1 0-32 16,0 0-14-16,-1-18 6 0,1 18 1 0,16-19 14 15,0 10 18-15</inkml:trace>
  <inkml:trace contextRef="#ctx0" brushRef="#br0" timeOffset="-30943.57">25102 112 18 0,'0'0'27'0,"0"0"1"16,0 0-1-16,0-10 5 0,0 10 5 15,0 0-2-15,0 0-2 0,0 0 5 0,0 0 6 16,0 0-5-16,0-18-9 0,0 18-3 16,17 0 1-16,-17 0-11 0,33 0-4 15,-33 0-6-15,0 0 4 0,33-19-3 16,-33 19-1-16,17 0 0 0,-1 0 0 0,1 0-1 16,-1 0-3-16,1 0-1 15,-17 19-2-15,16-19 0 0,1 0 0 0,-17 18 3 16,16-18-3-16,-16 10 4 0,0 8-3 15,0 1 1-15,0-1-2 0,0 1 6 16,-16 18-3-16,16-27-5 0,0 8 6 0,-17 19-1 16,17-18-1-16,0 0 3 0,-16-1-5 15,16-9 2-15,0 10-5 0,0 0 3 16,0-1 5-16,0 1-2 0,0-19 4 16,16 18 11-16,-16-18 5 0,0 19 8 0,17-19 2 15,-1 9-6-15,1-9-6 0,16 0-4 16,-33 19-5-16,33-19-3 0,-33 0 5 15,17 0 10-15,-1-19 16 0,1 19 10 0,-1-9 2 16,1 9-2-16,-17 0 2 0,16-19-13 16,-16 19 2-16,17-18-8 0,-17 18-6 15,0 0-1-15,0-19-7 0,0 19-5 0,0 0-7 16,0-18-7-16,-17 18-3 16,17 0 8-16,-16 0-11 0,16 0 8 15,-17 0-9-15,17 18 3 0,0-18-2 16,-16 19 9-16,16-1-6 0,0 1 3 0,0-10 0 15,0 10 2-15,0 18-5 0,0-18 3 16,0 18 0-16,16-9 8 0,-16 9-15 0,17 0 7 16,-17-18 1-16,16 9 2 0,-16 9-1 15,17 0-2-15,-17-18-4 0,0 9 4 0,0-10 3 16,0 1 1-16,0 0-4 0,0-1 7 16,-17-18 2-16,17 19-2 0,-16-10-3 15,-1 10-1-15,1-19 2 0,-1 18-3 0,1-18 0 16,-1 0 1-16,-16 19-6 0,-17-19-17 15,17 0-46-15,0 0-36 0,-16 0-51 16,-1 0-56-16,-16 0-27 0,-17-19 23 0</inkml:trace>
  <inkml:trace contextRef="#ctx0" brushRef="#br0" timeOffset="-28544.93">23035 5209 34 0,'0'0'18'0,"0"19"-4"0,0-19-4 0,0 0-1 15,0 0 3-15,0 0 1 0,0 0 2 0,0 0 5 16,0 0 6-16,0 0 2 0,0 0-1 16,0 0-4-16,0 0-2 0,0 0 0 0,0 0 10 15,0 0 3-15,0 0 9 0,0 0 12 16,0 0 11-16,0 0 16 0,0 0 8 0,0 0-12 15,0 0-11-15,0 0-3 0,0-19-4 16,0 19-1-16,0 0-3 0,0 0-3 0,0-19-1 0,0 19-11 16,0-18 5-16,0 18-7 0,0-19-3 15,0 10-14-15,0 0 5 0,0-10 11 0,0 10 4 16,0-10-10-16,0 19-11 0,0-19-4 16,0 1 3-16,0-10-13 0,0 0-2 0,0 19 2 15,0-28-7-15,33 18 0 0,-33-18 3 16,0 9-5-16,17-9 4 0,-1 18 0 0,1-28-6 15,0 10 5-15,-1 0-1 0,1-9 3 0,-1 8-3 16,1 1 0-16,32 0 0 0,-49 9 1 0,33-9-1 16,-16 0 0-16,-1 9-2 0,1 9 2 15,16 1-2-15,0-20-3 0,-16 20 0 0,32-1 11 16,-49-9-9-16,33 10 3 0,-16-1 1 16,16 19-1-16,0-19 2 0,-16-9-5 0,16 19 5 15,16 0-4-15,-32-10 2 0,16 19-2 0,-17-18 2 16,17-1-4-16,0 19 8 0,1-19-4 15,15 19-2-15,-16-18-3 0,0 9 6 16,0 9 3-16,17-10-4 0,-17 10-3 0,17-9 3 16,-1 9 5-16,-16 0-10 0,17 0-2 0,16 0 9 15,-33 0-2-15,17 0 0 0,-17 9-3 16,33-9 4-16,-33 10-1 0,0-1-4 0,17 9 8 16,-1-18-4-16,1 19 4 0,-17-19-4 15,0 19 0-15,0-1 0 0,0-18 0 0,0 19-3 16,17-10-1-16,-17 10 4 0,0-1 0 0,0 1 0 15,-16 0 0-15,16-1 0 0,0 10-3 16,0-9 6-16,0 18-3 0,-16-18 3 0,-1 18-6 16,1-19-4-16,-1 10 7 0,1 9 0 0,-1-18 0 15,1 9 4-15,-1 9-1 0,1 0-8 16,-17-18 7-16,33 9 1 0,-33 9-2 0,0-18-6 16,0-1 6-16,0 19-1 0,0-18 4 0,0 9-4 15,0 9-3-15,33-18 4 0,-33 9 1 16,0 9 1-16,0-18-10 0,0-1 11 0,0 1-6 15,0 9 2-15,0-10 0 0,0 19 0 16,0-18 3-16,17 0-3 0,-17-1 0 0,0 1 0 16,0 9 3-16,16-10-5 0,-16 1 0 0,0 0 2 15,0-10 7-15,17 0-10 0,-17 10 1 0,0-10 4 16,0 10 2-16,0-19-4 0,0 18-2 16,0-18 4-16,0 19-2 0,0-19-3 15,0 0 6-15,0 19-1 16,0-19 4-16,0 0-5 0,0 0 3 0,0 0 0 15,0 0-10-15,0 0-13 0,0-19-33 0,-17 19-39 16,17 0-35-16,0 0-45 0,-16-19-27 16,16 19-15-16,0-18 6 0,-17 18 21 0,17-19 38 15</inkml:trace>
  <inkml:trace contextRef="#ctx0" brushRef="#br0" timeOffset="-28211.79">25218 5209 45 0,'-16'0'35'0,"16"0"-15"0,0 0-10 16,0 0-1-16,-17 0 3 0,17 19 7 16,0-19 5-16,0 9 14 0,0 0 15 0,0-9 9 15,0 9-10-15,17 10 1 0,-17 0 0 16,0-19 6-16,0 18 6 0,16-18 8 0,-16 19 11 15,0-19 16-15,17 0 14 0,-17 19 1 0,16-19 8 16,1 0-10-16,-17 9 1 0,16-9-12 16,1 0-24-16,-1 0-12 0,1 0-7 0,16 0-24 15,-33-9-7-15,33 9-19 0,-33-19 2 0,17 19-8 16,-1-19 4-16,17 19-7 0,-16-18 1 16,-1-1 5-16,1 10-3 0,-1-10-11 0,1 1 11 15,16 18-16-15,-33-19-42 0,0 0-54 0,0 1-48 16,16 18-46-16,-16-19-41 0,0 10-15 15,0 0 0-15,0-1 37 0,17 1-102 0</inkml:trace>
  <inkml:trace contextRef="#ctx0" brushRef="#br0" timeOffset="-26846.88">24937 6781 8 0,'33'0'5'0,"-33"0"1"0,0 0 2 0,0 0 2 15,0 0-2-15,0 0-3 0,0 0-2 0,17 0-1 16,-17 0 0-16,0 0-1 31,0 0-1 1,0 0-4-17,-17 0-5 1,17 0-9-16</inkml:trace>
  <inkml:trace contextRef="#ctx0" brushRef="#br0" timeOffset="-25848.49">22175 6641 7 0,'0'0'14'0,"0"0"10"0,0 0 1 16,0 0-7-16,0 0-6 0,0 0-5 0,0 0-2 16,0 0 1-16,0 0 2 0,0 0 5 15,0 0 2-15,0 0-3 0,0 0-2 0,0 19 5 16,0-19 1-16,0 0 7 0,0 0-4 15,0 9-5-15,0 1 1 0,0-10-1 0,0 9 3 16,0 0 2-16,0-9 0 0,0 10-4 0,0-10 1 16,0 0-4-16,0 18 11 0,0-18 10 15,33 0 1-15,-33 0 0 0,0 0 9 0,0 0 7 16,0 0 18-16,0 0 11 0,0 0 7 16,0 0 9-16,0 0-7 0,0 0-21 0,0-18-17 15,0 18-15-15,0 0-13 0,17-10-7 0,-17 1-5 16,17 0 1-16,-17-1-9 0,16 10-2 0,-16-9 3 15,17-10-3-15,-1 19 0 0,-16-18 4 16,17 18-3-16,-17-19-1 0,16 19 0 0,-16-18 0 16,17 8 3-16,-17 10-2 0,0-9-1 15,16 9 0-15,-16-9 2 0,0-1-1 16,0 10-5-16,0 0-1 0,0 0-6 16,33 0-62-16,-33 0-42 0,0 0-20 15,0 0-8-15,0 0-1 0,0 10-7 0,0-10 7 16,0 9 19-16,0-9-68 0</inkml:trace>
  <inkml:trace contextRef="#ctx0" brushRef="#br0" timeOffset="-25244.2">22043 6809 6 0,'0'0'4'16,"0"0"-1"-16,0 0-2 0,0 0 1 15,0 0-1-15,0 0 0 47,0 9-1-31,0 0-3 0,0-9-5-1,0 0 4-15,0 0 2 0</inkml:trace>
  <inkml:trace contextRef="#ctx0" brushRef="#br0" timeOffset="-24233.85">22225 6827 3 0,'0'0'1'0,"0"0"1"16,0 0 4-16,0 0 6 0,0 0 0 15,0 0-6-15,0 19-2 0,0-19-2 16,0 0 0-16,0 0-1 16,0 0-1 15,0 0-9 0,0 0-3-15,0 19-15-16</inkml:trace>
  <inkml:trace contextRef="#ctx0" brushRef="#br0" timeOffset="-22934.74">22556 6846 5 0,'0'0'9'0,"0"0"9"0,0 0 0 0,16 0-4 16,-16 0-3-16,0 0-1 0,0 0-1 0,33 0-2 15,-33 0 0-15,0 0-2 0,0 0-2 16,0 0 2-16,33 0 1 0,-33-19 0 0,0 19-1 16,17 0-3-16,-1 0 2 0,1-9-4 15,0 9 0-15,-1 0 0 0,17 0 0 0,-16-9 2 16,32 9-2-16,-16-9 0 0,-16 9 0 15,16 0 1-15,17-10-1 0,-1 10 0 0,17-9 0 16,-33 9 0-16,34 0 1 0,15 0-1 0,-32 0 0 16,16 0 0-16,33-19 0 0,-49 19 0 15,16 0 0-15,33 0 0 0,-49 0 0 0,32 0 0 16,1 0 0-16,-17 0 0 0,0 0 0 16,17 0 0-16,-17 0-2 0,0 0 3 0,-16 0-1 15,16 0 0-15,-16 0 0 0,-1 0 0 16,1 0 0-16,0 0 1 0,-17 0-1 0,16 0 1 15,-16 0-1-15,17-18 9 0,-17 18 2 0,0 0 3 16,0 0-3-16,0 0-2 0,0 0 1 16,17 0 0-16,-17 0 0 0,-33 0 3 0,33 0-3 15,-16 0-1-15,-1 0 4 0,1 0-2 0,-1 0 3 16,1 0 2-16,-17 0 5 0,16 0 3 16,-16 0 6-16,17 0 2 0,-17-19-6 0,0 19 3 15,0 0-4-15,0 0 1 0,0 0-2 16,0 0-8-16,33 0-4 0,-33 0-2 0,0 0 1 15,0 0-5-15,0 0-1 0,0 0-3 0,0 0 0 16,0 0 2-16,0 0-2 16,-33 0-4-16,33 0 4 15,0 0-1-15,0 0-4 0,0 0 3 0,0 0 2 16,0 0-4-16,0 0 0 0,0 0 3 16,-17 0-3-16,17 0 3 15,0 0 2-15,0 0-6 0,-16 0-22 16,16 0-10-16,0 0-9 0,0 0-5 15,0 0 0-15,0 0-1 0,-17 0-2 0,17 0-3 16,0 0 0-16,0 0 4 0,0 0 4 16,0 0 2-16</inkml:trace>
  <inkml:trace contextRef="#ctx0" brushRef="#br0" timeOffset="-18138.59">22853 1460 63 0,'0'0'60'0,"0"0"-3"0,0-18 4 0,0 18-3 15,0 0-7-15,0-19-6 0,-33 10 0 16,33 9 2-16,0-19-7 0,-33 19-13 16,17 0-7-16,-1 0-9 0,1 0-4 0,-1 0-1 15,1 0-6-15,-1 0 3 0,0 0-3 16,1 19 0-16,16-19 0 0,-17 9 1 0,17 10-3 15,0-1 3-15,0 1 2 0,0 0-6 16,0-1 3-16,17 1 3 0,-17-10-1 16,16 10 1-16,1-1 0 0,0 1-6 0,-1 0 3 15,1-1-2-15,-1 1 2 0,-16-10 0 0,17 10 0 16,-17-1 0-16,16 1 3 0,-16-19 2 16,0 18-3-16,0-18-2 0,0 19 3 0,0-19 4 15,-16 0 3-15,16 0 0 0,0 19 7 16,-17-19-1-16,17 0 4 0,-16 0 2 0,16 0 9 15,0 0 4-15,0-19 6 0,0 19-1 16,-17 0-14-16,17 0-4 0,0 0-6 0,0-19-8 16,0 19-1-16,0 0-7 0,17 0 3 15,-17 0-2-15,0 0-4 0,16 0-1 16,-16 0 2-16,17 0 5 0,-17 0-5 0,16 19 2 16,17 0 0-16,-33-19 0 0,0 9-4 15,0 10 6-15,33-1 0 0,-33 1-5 16,0-1 7-16,0 1-2 0,0-19-2 15,0 19 0-15,0 8 4 0,0-27-6 0,0 19-2 16,0 0 7-16,0-1-3 0,0-18-2 0,0 19 5 16,0-19 2-16,0 0-9 0,0 0-10 15,0 18-25-15,0-18-37 0,0 0-26 0,17-18-16 16,-17 18-12-16,16 0-4 0,1-19 14 0,-17 19 22 16</inkml:trace>
  <inkml:trace contextRef="#ctx0" brushRef="#br0" timeOffset="-17905.8">23101 1535 73 0,'0'-19'44'16,"-16"19"3"-16,16 0 12 0,-17-18-1 0,17 18-24 15,0 0-16-15,0 0-9 0,0 0-5 16,0 0-3-16,0 0 1 0,0 18 9 0,0 1 3 15,0-19-1-15,0 28-1 0,0-10-4 16,17 1-2-16,-17 0-4 0,0-1 1 0,0 1-3 16,16-10 1-16,-16 10-1 0,0-1 3 15,17 1-3-15,-17-1 0 0,0 1-48 0,17 0-52 16,-17-19-12-16</inkml:trace>
  <inkml:trace contextRef="#ctx0" brushRef="#br0" timeOffset="-17536.29">23085 1479 39 0,'0'-19'35'0,"0"19"-8"0,0 0-6 16,0 0-7-16,0-18-6 0,16 18-4 15,-16 0 1-15,17 0 0 0,-17 0-2 0,17 0-1 16,-1 18 0-16,-16-18 1 0,17 0-3 15,-17 19 0-15,16-19 1 0,-16 19 2 0,17-1-3 16,-17-18 2-16,0 19-2 0,0-10 0 16,0 10 1-16,0-1-1 0,16-18 1 0,-16 19-1 15,0-19 0-15,0 19 0 0,33-19 0 16,-33 18 0-16,0-18 0 0,33 19 2 0,-33-19-2 16,17 9 0-16,-1 10 0 0,1-19 0 15,-1 0 0-15,-16 18 2 0,17-18 2 0,-17 0 8 16,0 19 1-16,0-19-1 0,-17 18-3 15,17-18-3-15,-16 0-3 0,-1 19 3 0,1-19-5 16,-1 0 1-16,17 19 0 0,-33-19-2 16,33 0-14-16,-33 0-22 0,17 0-18 0,-1 0-6 15</inkml:trace>
  <inkml:trace contextRef="#ctx0" brushRef="#br0" timeOffset="-17255.93">23366 1581 15 0,'17'0'26'0,"-17"0"0"0,0 0-11 16,16 0-3-16,-16 0 11 0,0 0 4 0,17 19-6 15,-17-19-3-15,16 0 13 0,17 19 4 16,-33-19-8-16,0 18-4 0,17-18 6 16,-1 0 12-16,-16 19-3 0,17-19-1 0,-1 0 4 15,1 0 8-15,-17 0 9 0,16 0-4 0,-16 0 12 16,0 0-1-16,17 0 1 0,-17 0-1 15,0 0 5-15,0-19-13 0,0 19-25 0,0 0-17 16,-17-18-3-16,17 18-7 0,0-19-5 16,-16 19 4-16,16-19 3 0,-17 19-9 0,1-18 2 15,-1 18-4-15,17 0-48 0,-16-19-45 16,-1 19-55-16,17-9-28 0,0 9-14 0,-33 0 16 16</inkml:trace>
  <inkml:trace contextRef="#ctx0" brushRef="#br0" timeOffset="-16989.87">23680 1535 25 0,'0'0'25'0,"0"0"0"15,0 0-7-15,0 0-7 0,0 0 3 16,0 9 11-16,0-9 7 0,0 0-8 0,0 19-4 16,0-19-2-16,0 0 13 0,0 0 1 0,0 0-2 15,0 18-6-15,0-18 10 0,17 0 17 16,-17 0 9-16,0 0-6 0,16 0-5 15,-16 0-6-15,17 0 8 0,-17 0 7 0,16 0-2 16,-16 0-6-16,0 0 5 0,0-18-11 0,17 18-3 16,-17 0-12-16,0-19-10 0,0 19-8 15,0-9-9-15,-17 9 2 0,17-19-4 0,-16 19 1 16,16-18-27-16,-17 18-42 0,1 0-45 16,-1-19-38-16,17 19-23 0,-33-19-3 0,33 19 22 15</inkml:trace>
  <inkml:trace contextRef="#ctx0" brushRef="#br0" timeOffset="-16739.79">23829 1237 63 0,'0'0'45'0,"0"-18"4"16,0 18 2-16,-17 0-23 0,17 0-14 15,0 0-11-15,0 0 0 0,0 18-1 0,0-18 1 16,0 0 0-16,0 19 3 0,17-1 0 16,-17 1 3-16,0-19-3 0,0 28 0 0,17-10-2 15,-17 1-1-15,0 0-3 0,16-1 2 16,-16 1 1-16,0-10-3 0,33 10 2 16,-33-1-2-16,0 1-32 0,0 0-50 0,0-19-107 15</inkml:trace>
  <inkml:trace contextRef="#ctx0" brushRef="#br0" timeOffset="-16506.82">24011 1339 91 0,'-17'-18'39'0,"17"18"7"16,-16 0 14-16,16-19-19 0,-17 19-19 15,17 0-12-15,0-9-4 0,-16 9-2 16,16 9-2-16,0-9 1 0,-17 0-3 0,17 19 0 15,-16-19 0-15,16 18 3 0,-17-18-3 0,17 19-2 16,0-19 2-16,0 19 0 0,0-1 3 16,0-18-3-16,0 19 0 0,17-19 2 0,-1 9 1 15,-16 10-3-15,17-1 0 0,-1-18 2 16,1 0-2-16,-1 19-22 0,17-19-45 16,-16 0-26-16</inkml:trace>
  <inkml:trace contextRef="#ctx0" brushRef="#br0" timeOffset="-16257.36">24325 1191 101 0,'0'-19'50'16,"0"19"14"-16,0-19 10 0,-33 19-19 0,33 0-25 15,0 0-15-15,0 0-9 0,0 0-4 16,0 19-2-16,0-19 16 0,33 19 9 15,-33-10 2-15,0 10-4 0,17-1-5 16,-1 1-3-16,-16-1-4 0,17 1-9 0,-1 9 3 16,1-10-5-16,-1 1 2 0,-16 0-2 15,17-1 2-15,-17-18 0 0,16 19-2 0,-16-10 3 16,0 10-35-16,17-1-77 0,-17-18-39 16</inkml:trace>
  <inkml:trace contextRef="#ctx0" brushRef="#br0" timeOffset="-16024.86">24590 1200 93 0,'0'-9'50'0,"0"9"9"0,-17-19-1 0,17 19-20 15,0 0-16-15,0 0-9 0,0 0-7 16,0 0-4-16,0 0 1 0,0 19 0 0,0-10-1 15,17-9 8-15,-17 19 3 0,0-1-3 16,16-18-5-16,-16 19-1 0,0-1-1 0,17 1-2 16,-17-10-1-16,0 10 3 0,0-1-3 15,16 1 0-15,-16 0 2 0,0-19-6 0,0 18-53 16,0 1-50-16,0-10-5 0</inkml:trace>
  <inkml:trace contextRef="#ctx0" brushRef="#br0" timeOffset="-15757.45">24557 1172 90 0,'0'-19'40'0,"0"19"3"16,0-18 12-16,0-1-12 0,0 19-15 0,0-18-15 16,16 18-4-16,-16 0-5 0,17 0-1 15,-1 0 1-15,1 18-3 0,16-18-1 16,-17 19 3-16,1-1 2 0,16 1 2 0,0 0 1 15,-33-10-2-15,17 10-1 0,-1-1-3 16,-16 1 1-16,17-1 1 0,-17-18 0 0,0 19-3 16,0-10 3-16,0 10 0 0,-17-1-2 15,17-18 1-15,-16 19-2 0,-1 0 2 16,17-19-11-16,-33 18-34 0,0 1-38 0,16-19-14 16,1 0-75-16</inkml:trace>
  <inkml:trace contextRef="#ctx0" brushRef="#br0" timeOffset="-15572.56">24970 1414 7 0,'0'0'3'0,"0"9"18"15,0 10 3-15,0-19-10 0,0 18-7 16,0-18-3-16,0 19-3 0,0-19 0 0,0 19 1 15,0-19-1-15,0 18 1 0,0 1-2 16,-33-10-5-16,33 10-23 0</inkml:trace>
  <inkml:trace contextRef="#ctx0" brushRef="#br0" timeOffset="-14907.68">25202 1153 24 0,'0'0'20'0,"0"0"-7"0,0 0-7 15,0 0-3-15,0 0 1 0,0 0 9 16,0 19 1-16,0 0 2 0,0-10 2 0,16 10 0 16,-16-19-7-16,0 18 6 0,17 1-2 15,-17-1 0-15,0 1-5 0,16 9-3 0,-16-28-1 16,0 18 0-16,0 1-1 0,17-19 1 15,-17 0 2-15,0 19 6 0,0-19 24 16,0 0 35-16,0 0 33 0,0 0 32 0,0 0-3 16,0 0-41-16,0-19-25 0,-17 19-14 15,17-19-6-15,0 19 13 0,0-18 6 0,-16-1 2 16,16 10-20-16,0-10-16 0,0 1-9 16,0-1-8-16,0 1 3 0,0-1 9 0,16 19-12 15,-16-28-5-15,0 28-8 0,17 0-6 16,-17-19 0-16,0 19 0 0,16 0 0 15,-16 19-2-15,17-19 1 0,-1 19 5 0,1-10-2 16,16-9 0-16,-33 19 0 0,33-1 0 0,-33 1 2 16,17-19 1-16,-1 18-3 0,1 1-7 15,-1-19 13-15,1 9-2 0,-1 10-6 0,-16-19 6 16,17 0-2-16,-17 18-2 16,0-18 18-16,16 0 36 0,-16 0 22 15,0 0-11-15,0-18-16 0,0 18-24 0,0 0-12 16,-16-19 2-16,16 19-6 0,0-9-9 15,0-10-2-15,0 19 2 0,-17-18-3 0,17-1 5 16,-16 1-24-16,-1-1-64 0,17-9-57 0,-16 9-54 16,16 1-64-16,-17-1-32 0,17 1 9 15,0-1 60-15</inkml:trace>
  <inkml:trace contextRef="#ctx0" brushRef="#br0" timeOffset="-14591.25">25946 1135 44 0,'0'0'36'16,"-17"0"-4"-16,17 18-8 0,0-18-8 15,-16 0-9-15,16 0 4 0,-17 0 11 16,1 19-2-16,16-19-9 0,-17 0-4 0,0 0-1 16,1 19-4-16,-1-10 0 0,17-9-2 15,-16 0 2-15,16 19-2 0,0-19 3 0,-33 0-1 16,33 18 8-16,0-18 15 0,0 0 28 15,0 0 27-15,0 0 6 0,0 0 23 0,0 0 23 16,0 0-5-16,0-18-33 0,0 18-36 16,33 0 2-16,-33 0-11 0,0-19-6 0,0 19-7 15,0 0-13-15,0-9-4 0,0 9-7 16,0 0-5-16,16-19-7 0,-16 19 1 0,0 0-4 16,0 0 0-16,0 0-1 0,17 19 2 15,-17-19-8-15,16 9-88 0,-16-9-93 16,17 0-67-16,0 0-14 0,-1 0-151 0</inkml:trace>
  <inkml:trace contextRef="#ctx0" brushRef="#br0" timeOffset="-13942.57">26078 1153 55 0,'0'0'45'0,"0"-18"6"0,0 18-6 16,0 0-15-16,-17 0-11 0,17 0-8 15,0 0-4-15,0 0-1 0,0 18 1 16,0-18 3-16,0 0 1 0,0 0-3 0,0 0 2 15,0 19 2-15,0-19 0 0,0 0 2 16,0 0 5-16,0 0 16 0,0 0 21 16,0 0 17-16,0 0 21 0,0 0 10 0,0 0 6 15,0 0 6-15,0 0-2 0,17 0-34 16,-17 0-30-16,0 0-17 0,0-19-12 0,0 19-7 16,17 0-5-16,-17 0-3 0,0-18-4 15,16 18 1-15,-16 0 1 0,0 0-2 16,0 0-5-16,17 0 1 0,-17 0-1 0,16 0 3 15,-16 0-3-15,17 18 3 16,-17-18-2-16,16 19 2 0,-16-19-2 0,17 19 0 16,-17-10 5-16,0-9-3 0,33 0-3 15,-33 19 6-15,0-19-5 0,0 0 4 0,0 0 5 16,0 0 1-16,0 0-2 0,0 0-3 16,0 0 7-16,0 0-12 0,0 0 8 15,0-19-5-15,0 19 0 0,0 0 1 16,0-9-2-16,0-10 0 0,0 19 0 15,0-19 5-15,0 19-7 0,16 0-2 16,-16-18 2-16,0 18 0 0,17 0 0 16,-17 0 0-16,0 0 0 15,16 0-1-15,-16 0 5 0,17 18-1 16,0-18-1-16,-1 0 2 0,-16 0-4 16,17 0 8-16,-1 0-10 0,-16 0 7 15,17 0-3-15,-1 0-2 0,1 0 7 0,-17 0-11 16,33-18 9-16,-33 18 3 0,0 0-6 15,0-19 8-15,0 19 0 0,0-18 10 0,0 18 1 16,0-19 0-16,0 19-1 0,0-9-9 16,0-10-3-16,0 19 0 0,0 0 1 0,0-19-3 15,-33 19-4-15,33 0-3 16,0 0-4-16,0 0-3 0,0 0 7 16,0 0-1-16,0 19 4 0,0-19-2 15,0 19 2-15,33-19 0 16,-33 9 6-16,0-9-6 0,0 19 2 0,16-19-5 15,-16 0-7-15,17 18-69 0,-1-18-74 16,1 0-99-16,-1 0-45 0,1 0 25 16</inkml:trace>
  <inkml:trace contextRef="#ctx0" brushRef="#br0" timeOffset="-13342.68">26442 707 20 0,'-33'0'23'0,"16"0"14"16,17 0 14-16,-16 0 12 0,16 0 10 16,0-19 24-16,0 19 13 0,0 0-10 15,0 0-42-15,0 0-26 0,16-18-14 16,-16 18-8-16,17-19-1 0,16 19-6 0,-33 0 3 16,16-18 0-16,1 18-2 0,-1 0 1 15,1 0-2-15,-1 0-3 16,1 0 0-16,-17 0 0 0,0 18-3 15,0 1 3-15,17-1 0 0,-17 1 4 16,0 9-4-16,0-10 5 0,0 1-2 16,0 18 2-16,0-18-5 0,16 9 4 0,-16-10 5 15,0 1-9-15,17 0 11 0,-1-1 1 16,1 1 7-16,16-10 12 0,-33 10 13 0,16-19 3 16,1 0 8-16,-1 18 2 0,1-18-2 15,-1 0-1-15,1 0-4 0,0 0-7 16,-1 0-4-16,-16 0-11 0,17 0-15 0,-17 0-2 15,0 19-11-15,0-19 3 0,0 0-2 16,0 18 6-16,0 1 0 0,0 0-5 16,0-10 1-16,0 28 0 0,0-18 2 0,0-1-5 15,0 20 0-15,0-10 5 0,0-10-5 16,0 1 1-16,0 18-3 0,0-28 2 0,-17 10 6 16,17-1 2-16,-16 1-14 0,16 0-37 15,-17-1-29-15,0 1-30 0,-16-19-40 16,17 9-40-16,-17 10-26 0,33-19-2 0,-50 18 30 15</inkml:trace>
  <inkml:trace contextRef="#ctx0" brushRef="#br0" timeOffset="-11644.12">26954 1274 50 0,'0'0'57'0,"0"0"17"16,0 0 17-16,0 0 15 0,0 0 7 15,0 0 23-15,0 0 5 0,0 0-10 0,0 0-22 16,0 0-19-16,0 0-13 0,17 0-25 15,-17 0-18-15,0 0-16 0,0 0-2 0,0 0-12 16,0 0 2-16,0 0-3 0,0 0-1 16,0 0 2-16,0 0-6 15,0 0 0-15,0 0-2 0,0 0-68 0,0-18-77 16,0 18-79-16,0 0-39 0,0 0 17 16</inkml:trace>
  <inkml:trace contextRef="#ctx0" brushRef="#br0" timeOffset="-11408.2">27351 1274 93 0,'0'0'87'0,"0"0"17"0,0 0 7 0,0 0 0 15,17 0 4-15,-17 0-14 0,0 0-17 0,16 0-7 16,-16 0-11-16,17-18-11 0,-17 18-16 15,16 0-17-15,-16 0-8 0,0 0-7 0,0 0-1 16,17 0-6-16,-17 0-3 0,0 0 5 16,0 0-68-1,0 0-95-15,0 0-60 0,0-19-4 0,17 19 32 16</inkml:trace>
  <inkml:trace contextRef="#ctx0" brushRef="#br0" timeOffset="-11193.65">27715 1219 100 0,'0'0'79'0,"0"0"4"0,0 0 7 15,0-19 0-15,0 19 13 0,0 0-10 16,0 0-19-16,0 0-21 0,0 0-9 0,0 0-18 16,0 0-12-16,0 0-10 0,0 0 1 15,0 0-1-15,0 19-7 31,17-19-31-31,-17 0-79 0,0 0-62 0,0 0-18 16,0 0 27-16</inkml:trace>
  <inkml:trace contextRef="#ctx0" brushRef="#br0" timeOffset="-11009.4">28062 1219 80 0,'0'0'86'0,"0"0"20"0,17 0 9 15,-17 0 4-15,0 0 7 0,0 0 4 16,0 0-20-16,0 0-30 0,0 0-20 0,0 0-20 16,0 0-15-16,0-19-11 0,0 19-1 15,0 0-19-15,0 0 10 0,0 0-3 16,0 0-5-16,0 0-84 0,0 0-84 0,16 0-80 16,-16 0-5-16</inkml:trace>
  <inkml:trace contextRef="#ctx0" brushRef="#br0" timeOffset="-10827.43">28476 1172 98 0,'0'0'107'0,"0"0"10"0,0 0-2 16,0 0-9-16,16 0 4 0,-16 0-23 16,0-19-29-16,0 19-25 0,0 0-16 0,0 0-12 15,0 0 5-15,0 0-13 0,0 0 6 16,0 0-44-16,0 0-70 15,0 19-81-15,-16-19-30 0</inkml:trace>
  <inkml:trace contextRef="#ctx0" brushRef="#br0" timeOffset="-9162.76">22605 5051 12 0,'0'0'18'0,"0"0"3"15,0 0-1-15,0 0-6 0,0 0-5 0,0 0-1 16,0 0 0-16,0 0-1 0,0 0 1 15,0 0-3-15,0 0-2 0,0 0 1 16,0 0-3-16,0 0 1 0,0 0 2 16,0 0 1-16,0 0 0 0,0 0 0 0,0 0 1 15,0 0-2-15,0 0 3 0,0 0-2 16,0 0 1-16,0 0 0 0,0 0-3 0,0 0 2 16,0 0-1-16,0 0 4 0,0 0-1 0,0 0-1 15,0 0 1-15,0 0 3 0,0 0 2 16,0 0-3-16,0 0 2 0,0 0 4 0,0 0 3 15,0 0 4-15,-33 0 1 0,33 0 1 16,0 0-3-16,0 0 3 0,0 0 3 0,0 0 6 16,0 0 5-16,0 0 0 0,0 0 5 15,0 0-8-15,0 0-1 0,0 0 2 0,0-19-5 16,0 19-6-16,0 0-6 0,-16 0-8 0,16-9 2 16,0 9-8-16,0 0 1 0,0-9-1 15,0 9-1-15,0-10 1 0,0 10-2 16,0-9-1-16,0 9 1 0,0-9-5 15,16 9-3 1,-16 0 9-16,0 0-7 0,0 0-2 16,0 0-35-16,0 0-43 0,0 0-39 0,0-19-21 15,0 19-1-15,33 0 17 0</inkml:trace>
  <inkml:trace contextRef="#ctx0" brushRef="#br0" timeOffset="-8180.42">22605 4828 6 0,'0'0'4'0,"0"0"11"16,0 0 11-16,0 0 5 0,0 0-1 15,0 0 0-15,0 0 2 0,0 0 4 0,0 0 4 16,0 0 2-16,0-19 3 0,0 19-5 0,0 0 4 16,0-19 0-16,0 10-10 0,0 0-5 15,0-1-5-15,0 10-3 0,0-18-8 16,0-1-2-16,0 1 2 0,33-1-4 0,-33-9 2 16,0 10 4-16,17-20-4 0,-1 20-4 0,1-19-2 15,16 9 4-15,-16-10-5 0,16 1-4 16,16 0 2-16,-16 9 1 0,-16-9-3 0,33 0 0 15,-17 9 0-15,16 9 2 0,17-18-5 16,-33 18 3-16,17-9 0 0,0 10-2 16,-1-1 7-16,1 1-5 0,-1-1 0 0,1 0 2 15,16 1-5-15,-49-1 3 0,32 10 0 0,-16-10 1 16,1 19-1-16,15-18 0 0,-16 18-4 16,0-19 4-16,17 19 0 0,-17 0 0 0,17 0 3 15,-1 0-3-15,-16 0 1 0,17 0-4 0,-1 0 5 16,1 0-4-16,-17 19 2 0,17-19 0 15,-1 18 0-15,1-18 0 0,-17 19 2 16,17-10-2-16,-1 10 0 0,-16-1 0 0,17 1 0 16,-17 0 2-16,0-1-2 0,17 1-4 0,-1-1 7 15,-16 10-6-15,17-9 3 0,-17 0 0 16,17-1 2-16,-17-18-4 0,16 19 2 0,1-1 0 16,-17-8 2-16,-16 8-1 0,16 1-4 15,-17 0 3-15,17-1 0 0,0 1-3 0,-16-19 6 16,16 28-3-16,0-10 0 0,-33 1-3 0,17 18 5 15,-1-18 0-15,1 9-2 0,-1 9-4 16,1 0 6-16,-17-9-2 0,16 9 0 0,-16 0 2 16,17-18-5-16,-17 18 3 0,16-9 2 0,-16 9-2 15,0-18 0-15,0 9 2 0,0 9 0 16,0-18-2-16,0-1 2 0,0 1-5 16,0-1 4-16,0 1-3 0,0 9 2 0,0-10 0 15,0 1 1-15,0-19 0 0,0 19 1 0,0-19-1 16,0 9-1-16,0 0 0 0,0 1 0 15,0-10 2 1,0 0-10-16,-16 0-33 0,16 0-54 16,0 0-37-16,0 0-9 0,0 0 12 0</inkml:trace>
  <inkml:trace contextRef="#ctx0" brushRef="#br0" timeOffset="-7729.27">24937 5088 51 0,'-33'0'33'16,"33"0"-4"-16,0 0-5 0,-17 0-4 0,17 0-8 15,0 0 0-15,0 0 3 0,0 0 7 0,0 0 3 16,0 0 1-16,0 0-1 0,0 19-4 16,0-19 3-16,0 9 4 0,0 0-2 0,17 1 2 15,-17 8 10-15,0 1 3 0,33-1-3 16,-33-18-6-16,0 19 6 0,33 0 13 0,-33-19 10 16,0 18 6-16,17-9 3 0,-1-9 5 0,1 10 8 15,-1-1-3-15,1-9-1 0,-1 0-14 16,1 0-15-16,16-9-12 0,0 9-9 15,-33-10-11-15,33 1 7 0,-16 0-11 0,-1 0 5 16,17 9-2-16,-16-19-3 0,-1 0-3 0,1 1-4 16,16-1 2-16,0 1-6 0,-33-1 3 15,33 10-10-15,-33-10 7 0,17 0 2 0,-17 1-1 16,16-1-2-16,-16 1-5 0,17 8 3 0,-17 1 0 16,0 0 0-16,0 9-4 0,0 0-42 15,0 0-57-15,0-19-58 0,0 19-59 0,16 0-24 16,-16-18 6-16,0 18 34 0</inkml:trace>
  <inkml:trace contextRef="#ctx0" brushRef="#br0" timeOffset="-5900.08">23168 5088 10 0,'0'0'12'0,"-17"0"5"0,17 0-1 15,0 0-3-15,0 0-2 0,0 0-1 16,0 0 1-16,0 0 4 0,-16 0 4 16,16 0 5-16,0 0 10 0,0 0 9 0,0 0 6 15,0 0 3-15,0 0-3 0,0 0 1 0,0-19-4 16,0 19 1-16,0 0 3 0,-17 0-6 0,17-18-3 15,0 18 0-15,0 0-4 0,-17-19 7 16,17 10-6-16,0 0-3 0,0-1-6 0,0 1-3 16,0 0-11-16,-16-10 7 0,16 19-4 15,0-18 6-15,0-1 2 0,0 0-2 0,0 1 3 16,0-10-9-16,-17 9-1 0,17 1 5 0,0-1-10 16,17-18 2-16,-17 9-5 0,0 9 1 15,0-18-8-15,0 9 3 0,0-9-1 0,16 18-1 16,-16-18 4-16,0 0-3 0,0 9-9 15,0-9 8-15,17 0 4 0,-17 9-5 0,0 9-2 16,17-18 2-16,-17 0-2 0,16 9 0 16,-16-9 0-16,17-1 7 0,-1 1-11 0,1 9 4 15,32-9 2-15,-49 0-1 0,33 9 3 16,-16-9-2-16,16 18-6 0,0-27 7 0,0 27-3 16,0-18 3-16,0 18-2 0,0-18-6 0,0 9 10 15,0 10-5-15,1-20 4 0,-1 20-7 16,16-20 3-16,-16 11-3 0,0 8 3 0,17 0 0 15,0-18 4-15,-1 9-2 0,17 10-2 16,-16-20 0-16,16 20 0 0,-16-10-3 0,16-9 4 16,0 18-3-16,0-18 0 0,-16 9 0 15,-1 9 2-15,34-18-2 0,-33 19 0 0,-1-1 7 16,17-9-7-16,17 10 7 0,-33-1-8 0,16 0 1 16,0 1 2-16,0-10 0 0,0 18 0 15,17 1 3-15,-33-9-7 0,16-1 4 16,-17 19 4-16,34-19-6 0,-33 1 0 0,16 18 2 15,0-19 2-15,0 10 0 0,0 9-2 0,17-9 0 16,-17-1 0-16,0 10 4 0,17 0-6 16,-50 0 5-16,33 0-3 0,0 0-3 0,-16 0 7 15,16 0-4-15,-16 0 0 0,16 0-6 16,0 0 6-16,0 0 6 0,0 0-6 0,0 0 5 16,0 10-8-16,1-10 1 0,-1 9 2 15,-17 0 8-15,17-9-14 0,-16 19 12 0,16-19-5 16,-16 0-1-16,16 18 0 0,17-18 0 0,-34 19 3 15,17-19-3-15,1 19-3 0,-1-1 7 16,0-18-1-16,-17 9-5 0,18 1 0 0,-1-1 7 16,-17 10-5-16,1-1 0 0,0-18-4 15,-1 19 8-15,1 0 1 0,-1-1-5 0,1-18-2 16,16 9 2-16,-16 10 0 0,-1 0-2 16,1-1 6-16,0-18-1 0,-1 19-2 15,1-1-3-15,-1-18 5 0,-15 19-3 0,15-10 1 16,-16 10-3-16,0 0 0 0,0-19 0 15,0 18 5-15,1 1 2 0,-1-1-7 0,0-18 0 16,0 19 2-16,0-10 2 0,16 10-5 0,-32-1 5 16,16 1-1-16,0 0-5 0,17-1 6 15,-17 1-2-15,16-10 3 0,-32 10-3 16,33-1 0-16,-17 20-3 0,0-20-1 0,0-9 4 16,16 29-2-16,-32-20 3 0,16 20-4 0,-16-20 9 15,16 10-8-15,0 9 2 0,-17-18 3 16,1 18-2-16,32-18-1 0,-49 9-2 0,17 9 2 15,-1-19 3-15,17 10 2 0,-16 9 0 16,0-18-4-16,-1 18 1 0,1-18 3 0,-1 9 1 16,1 9-4-16,-1-18 0 0,1-1 2 15,-17 10 0-15,16 9-4 0,1-18 6 0,-17 18 4 16,16-18 1-16,-16-1-5 0,17 10 7 16,-17 9-7-16,16-18 4 0,-16 0 3 0,0 9 2 15,0 9 0-15,17-19-2 0,-17 1-4 16,0 0-4-16,0-1 7 0,0 10-4 0,0-9 3 15,0-1 0-15,0 1-5 0,0-1-4 16,0-8 3-16,0 8-3 0,0 1 4 0,0 0 3 16,0-19 1-16,0 18-8 0,0 1-2 15,17-19 3-15,-17 9 3 0,0 10-4 0,0-10-2 16,0 0 5-16,0 10 0 0,0-19-3 16,0 19-4-16,0-19 0 0,16 18 9 0,-16-18-11 15,0 19 11-15,0-19-9 0,0 0-1 16,0 9 3-16,0-9 2 0,0 9 0 0,0-9 3 15,0 0-8-15,0 10 9 16,0-10-4-16,0 0-15 0,0 0-38 0,0 0-10 16,0 0-6-16,0-10-23 0,0 10-46 15,-16 0-50-15,16-9-36 0,-17 9 6 0,17-9 27 16,-17 9 44-16</inkml:trace>
  <inkml:trace contextRef="#ctx0" brushRef="#br0" timeOffset="-5449.2">29584 4772 9 0,'0'0'5'0,"0"0"3"16,0 0 5-16,-17 0 11 0,17 0 3 0,0 0 4 16,0 0 7-16,0 9 10 0,0 0 5 15,0 10 7-15,0-19 2 0,0 19 9 0,0-1 12 16,0-18-1-16,17 19 8 0,-17-1-2 16,0 1-2-16,16-10-9 0,17 10 3 0,-33 0-7 15,0-1-7-15,17 1-8 0,16-1 7 16,-17-8-8-16,1-1 1 0,0 19-2 0,-1-28 5 15,1 18 11-15,-1-18 4 0,1 0 3 16,-1 0-4-16,1 19-10 0,-1-19-8 0,1 0-13 16,-1 0-2-16,1 0-34 0,16 0-8 0,-16 0 0 15,16-19 0-15,-17 19 0 0,17 0 0 16,-16-18 0-16,16 18 0 0,0-28 0 16,0 19 0-16,-17-1 0 0,18-8 0 0,-1-1 0 15,-17 1 0-15,17-1 0 0,-16-9 0 0,16 9 0 16,-17 1 0-16,1-1-122 0,-1 1-105 15,1-1-95-15,0 0-57 0,-17 10 3 16,16-10 74-16</inkml:trace>
  <inkml:trace contextRef="#ctx0" brushRef="#br0" timeOffset="1513.94">26111 11283 8 0,'0'-19'21'0,"0"19"-1"0,-16-9-4 0,16 9-3 16,0 0-2-16,0-9 4 0,0 9-1 16,0-9 5-16,0 9 3 0,0 0 0 0,0 0 2 15,16 0 1-15,-16 0-4 0,0-10-3 16,0 10-3-16,0 0 0 0,0 0 0 0,0 0-1 16,0 10 3-16,0-10-5 0,-16 0 11 0,16 0 5 15,0 0 2-15,0 0 6 0,0 0-2 16,0 9-3-16,0-9 2 0,0 9-9 0,0-9 7 15,0 9 5-15,0-9 11 0,0 19-2 16,0-19 2-16,0 0-2 0,0 19 4 0,0-19-2 16,0 9-5-16,16 0-8 0,-16 1-6 0,0-1-2 15,0 0-3-15,17 0 3 0,-17 10 0 16,0-10-3-16,16 10 2 0,-16 0-4 0,17-19-6 16,-1 9 2-16,-16 9-4 0,17-8 0 15,-17 8 1-15,33-8-2 0,-33 8 4 0,0 1-2 16,16-1-1-16,-16-18 0 0,17 19 3 0,-1-10-5 15,1 10 3-15,-17-10-1 0,17 10 0 16,-1 9 1-16,1-28 0 0,-1 18 4 0,1-8-3 16,-1 8-1-16,1-8 5 0,16 8-5 0,-17-8 7 15,1 8 3-15,-1 1-11 0,17-1 2 0,1-8-3 16,-18-1-6-16,17 0-1 0,17 10 5 16,-34-10-8-16,17 19 0 0,0-28 7 0,1 19-7 15,-1-1 3-15,0-8-2 0,0-1-1 16,0 0 5-16,16 10-2 0,-16-10 0 0,1 0-3 15,-1 10 5-15,16 0-7 0,-16-19-4 0,0 18 10 16,17-9-8-16,-17 1 7 0,17-1-3 16,-34 0-2-16,34 1 0 0,-17-1 1 0,0 0-1 15,0-9 0-15,17 19-4 0,-17-19 13 0,0 0-8 16,0 18-4-16,0-18 1 0,17 0 7 16,-17 0-5-16,0 10 0 0,0-10 0 0,0 0 2 15,0 0-2-15,0 9 1 0,0-9 3 16,0 0-1-16,0 0-5 0,-16 0 0 0,16 0 2 15,0 0 2-15,0 0-2 0,0 0 5 0,0 0-1 16,-16 0 6-16,16-9-6 0,0 9 3 16,0 0-3-16,16-10-4 0,-32 10 6 0,16 0-3 15,-16 0 6-15,16 0-6 0,0 0-2 0,0-18-1 16,-17 18 0-16,17 0 4 0,1 0-4 16,-18 0 3-16,17-19-6 0,-16 19 5 15,16-9-2-15,0 9 2 0,16-9-2 0,-49-1-2 16,34 10 4-16,-1-9-1 0,0 0 2 0,-17-1 0 15,17 1-3-15,0 0-3 0,0 0 5 16,0 9-5-16,1-19 5 0,-1 0-5 0,0 1 3 16,16 8 2-16,-16-8-2 0,0 9 4 0,1-1-4 15,-1-8 4-15,0-1-1 0,0 0-3 16,16 1 0-16,-32-1 3 0,16 1-5 0,-16 8 6 16,16-8-8-16,-17-1 4 0,17-18 0 15,-16 18 0-15,-1-9 5 0,17 10-11 0,-16-10 11 16,-1 0-5-16,1 9 0 0,-1 1 0 15,1-10-2-15,-17 9 5 0,17-9-5 0,-1 10 0 16,1-1 2-16,-17 1 3 0,16-1 2 0,-16 19 0 16,17-28-5-16,-17 19-5 0,16-10 6 15,-16 10-1-15,0-10 3 0,0 10-3 0,17 0 0 16,-17 9 2-16,0 0-6 0,0-19 1 16,0 19 9-16,0 0-8 0,0-19 0 0,0 19 6 15,0-9-3-15,0 9 4 0,0 0-8 16,0-9 3-16,0 9 2 0,0-9-2 15,0 9-3-15,0 0 0 16,0 0 8-16,-17 0-3 0,17 0 1 16,0 0-9-16,0 0 2 15,0 0 6-15,0 0 1 0,0 0-5 0,0-10-2 16,0 10 0 0,0 0 7-1,0 0 3-15,0 0-9 0,0 0 1 16,0 10 2-1,0-10-6 1,-16 0 10 0,16 0-1-16,0 0-12 0,0 0 5 0,0 0 2 15,0 0-25-15,0 0-22 0,0 0-10 16,0 0-11-16,0 0-11 0,0 0-10 0,0 0-16 16,0 0-27-16,0 0-19 0,0 0-8 0,0 0-1 15,0 0 6-15,0 0 5 0,0 0 19 16,-17 0 19-16</inkml:trace>
  <inkml:trace contextRef="#ctx0" brushRef="#br0" timeOffset="5990.68">25797 6846 7 0,'0'0'17'16,"0"0"8"-16,0 0 0 0,0 0-5 0,0 0-6 15,0 0-4-15,0 0-2 0,0 0-2 0,0 0-1 16,0 0-2-16,0 0-1 0,0 0 0 15,0 0 0 32,0 0-1-47,0 0 1 16,0 0-1-16,0 0 1 16,0 0 0-1,0 0 0-15,0 0-2 16,0 0-2-1,0 0 3-15,0 0 1 16,0 0-4 0,0 0 4-1,-33 0-4 1,33 19-11-16,0-19-12 16,0 0-7-16,0 0-6 0</inkml:trace>
  <inkml:trace contextRef="#ctx0" brushRef="#br0" timeOffset="12051.27">26558 6827 8 0,'0'0'4'0,"0"0"5"16,0 0 4-16,0 0-2 0,0-9-2 16,0 9-3-16,0 0-3 0,16 0 0 0,-16 0-1 15,0 0 1-15,17 0 1 0,-1 0 1 16,-16-9 0-16,17 9 0 0,16 0 0 0,-33 0-1 16,16-9 1-16,1 9-2 0,-1 0 1 15,1-10-2-15,-1 10 2 0,18 0 0 0,-18 0-2 16,17-9 0-16,-16 9 0 0,16 0 0 15,-17 0 0-15,17 0-2 0,0 0 0 0,0 0 0 16,1-19 0-16,-18 19 2 0,34 0 0 16,-34 0 0-16,34 0-2 0,-17 0 0 0,0 0 2 15,17 0 0-15,-17 0 2 0,16 0 4 0,1 0-4 16,0 0-1-16,16 0-1 0,-33 0 1 16,16 0-1-16,1-18-2 0,-17 18 0 0,17 0 2 15,-1 0-2-15,1 0 0 0,-1 0 0 0,-15 0 0 16,15 0 0-16,1 0 2 0,-17 0-2 15,16 0 0-15,1 0 0 0,-17 0 0 16,17 0 3-16,-1 0-2 0,-16 0-1 0,17 0 0 16,-17 0 2-16,17 0-2 0,-17 0 2 15,16 0 0-15,-16 0 0 0,17 0 0 0,-17 0 0 16,0 0 0-16,0 0 1 0,33 0-2 0,-49 0 0 16,16 0 1-16,0 0-1 0,17 18-1 15,-17-18 3-15,16 0-3 0,-32 0 0 0,33 0 2 16,-17 0-2-16,0 0 0 0,0 0 2 0,16 0-2 15,-16 0 1-15,1 0-1 0,-1 0 0 16,0 0 0-16,0 0 0 0,16 0 0 0,-49 0 0 16,33 0 0-16,1 0 2 0,-1 0-2 15,-17 0 0-15,17 19 0 0,0-19 0 0,0 0-2 16,-16 0 2-16,-1 0 2 0,17 0-2 16,-16 0 0-16,16 0 2 0,-16 0-2 0,16 9 0 15,-17-9 0-15,17 0-2 0,-16 0 2 16,16 0 2-16,0 0-2 0,0 0 0 0,-16 0 0 15,16 10 0-15,0-10 0 0,-17 0 0 16,17 0 0-16,-16 0 3 0,16 0-1 16,-17-10 2-16,1 10-1 0,16 0 1 0,-16 0 2 15,-1 0-3-15,1 0-3 0,16 0 3 0,-17 0 0 16,1 0-1-16,-1 0 0 0,1-9-2 16,16 9-2-16,-16 0 3 0,-1 0-1 0,1 0 0 15,-1 0 0-15,1 0 0 0,-1 0 0 16,1 0 0-16,-1 0 0 0,17 0 0 0,-16 0 0 15,-17 0 3-15,16 0-3 0,1 0 2 16,0 0-2-16,-1 0 0 0,1 0 0 0,-17-19 2 16,16 19-2-16,1 0 2 0,-17 0-1 15,16 0 0-15,1 0 1 0,-1 0-2 16,-16 0 2-16,17 0 0 0,-1 0-4 0,1 0 2 16,-1 0 1-1,-16 0 1-15,17 0-2 0,-1 0 0 16,-16 0-2-16,17 0 0 0,-17 0 4 15,17 0-1 1,-17 0 0 15,0 0 1-31,0 0 0 0,0 0-1 16,-17 0-1 15,17 0 2-31,0 19-2 16,-17-19-11-16,17 0-12 0,0 0-13 15,-16 0-9-15,16 0-3 0,-17 0-49 16</inkml:trace>
  <inkml:trace contextRef="#ctx0" brushRef="#br0" timeOffset="14118.21">31039 6827 5 0,'0'0'2'0,"0"0"1"0,0 0 1 15,0 0 0-15,0 0 0 0,0 0 0 16,0 0 1-16,0 0-2 0,0 0 2 16,0 0 0-16,0 0-1 0,0 0-2 0,0 0 1 15,0 0 0-15,0 0-1 0,0 0 2 16,0 0-2-16,0 0 1 0,0 0-2 15,0 0 1-15,0 0 0 0,0 0 0 16,0 0-1-16,0 0 2 16,0-9-1-16,0 9 0 0,0 9 1 15,0-9 1-15,0 0-1 0,0 0 0 16,0 0 1-16,0 0-1 0,0 0 1 0,0 0 0 16,0 0-1-16,0 0-2 15,0 0 2-15,0 0-2 16,0 0 1-16,0 0-1 15,0 0 0-15,0 0 0 0,0 0 1 16,0 0 0 0,0 0 0-16,0 0 1 0,0 0 2 15,0 0-2-15,0 0-1 0,0 0 0 16,0 0 0-16,0 0-1 16,0 0 2-16,0 0-1 15,0 0-1-15,0 0 1 0,0 0 0 16,0 0 0-16,0 0 0 0,0-9-1 31,0 9 1-15,0 0-4 15,0 0 4-15,0 0-1-16,0 0-5 15,0 0 6-15,0 0-6 94,0 0-15-94,0 0-7 0,0 0-7 0,0 0-41 16</inkml:trace>
  <inkml:trace contextRef="#ctx0" brushRef="#br0" timeOffset="15348.84">30758 6744 25 0,'16'18'20'16,"1"1"-9"-16,-1 9-6 0,1-10-1 0,-1 1-2 16,18 18 0-16,-1-18 0 0,-17-10 2 15,17 10-1-15,0-1 1 0,0 1 0 16,0 0-1-16,1-1 2 0,-1-18 0 0,0 19-1 15,0-10-2-15,0 0 1 0,-17-9 0 16,17 10-1-16,1-1 0 0,-18-9-2 0,17 9 0 16,-16-9 0-16,16 0 1 0,-17 0 1 0,17 0 0 15,-16 0-1-15,-1 0 3 0,17 0-1 16,-16 0 4-16,0-9 3 0,16 9 2 16,-17-9 2-16,17-1 2 0,-16 1-1 0,-1 0 6 15,17-10 1-15,-16 19-1 0,-1-18-3 16,1-1-9-16,0-9-3 0,16 0 0 0,-17 19-1 15,-16-28 2-15,17 18 0 0,-1-9-3 16,1 0 2-16,-17 0 2 0,16 10-3 16,-16-1-1-16,0 1-1 0,0-1 0 0,0 0 0 15,0 10-3-15,0-10 1 0,0 19 1 16,0-18 1-16,0 18-3 0,0-19 0 0,0 19-2 16,-16 0 5-16,16-18-3 0,0 18-2 15,-17 0 2-15,17-10 0 0,-16 10 1 16,16 0-3-1,-17 0 4-15,17 0-5 0,-16 0 3 16,16 0 1-16,0 0-4 0,-17 0 4 16,17 0 1-1,-16 0-4-15,16 0 0 16,-17 0 5 0,17 0-2 15,0 0-3-31,-17 0 2 0,17 0 1 15,0 0-3-15,0 0 3 0,0 0-6 16,0 0-10-16,0 0-2 16,0 0-2-16,0 0-2 0,0 0-2 15,0 0-5-15,0 0-5 0,0 0-4 0,-16 0-1 16,16 0-2-16,0 0-38 0</inkml:trace>
  <inkml:trace contextRef="#ctx0" brushRef="#br0" timeOffset="16766.16">26227 8297 9 0,'0'0'5'0,"0"0"2"0,0 0 0 15,0 0 1-15,0 0 0 0,0-18-2 0,0 18-3 16,0 0-2 0,0 0 1-16,0 0-1 0,0 0 3 0,0 0 2 15,0 0-2-15,0 0-1 0,0 0 0 0,0 0 0 16,0 0 0-16,0 0 0 0,0 0-1 16,0 0 0-16,0 0 1 0,0 0-1 15,0 0 0-15,0 0 0 0,0 0-1 0,0 0 1 31,0 0 0-31,0 0-1 47,0 18-1-15,0-18-13-1,0 0-13-31</inkml:trace>
  <inkml:trace contextRef="#ctx0" brushRef="#br0" timeOffset="17846.7">26227 8241 11 0,'0'0'19'15,"0"0"0"-15,0 0-5 0,0 10-6 0,0-10-2 16,16 0-3-16,1 0 0 0,-1 0 1 16,1 9 0-16,0-9 6 0,-1 0 1 0,17 0 0 15,-16 0-1-15,16 19-3 0,0-19-2 0,0 0 1 16,0 0-2-16,17 0 3 0,-17 0 2 0,33 0-2 16,-33 0-1-16,0 0-4 0,17 0 2 15,-1 0-3-15,1-19 2 0,-1 19-2 0,1 0-1 16,0 0-2-16,16 0 2 0,-17 0 2 15,17 0-2-15,-16-9 0 0,16 9 0 0,0 0 1 16,1 0-1-16,-1 0 0 0,0 0 0 16,0 0 1-16,-16 0-1 0,16 0 0 0,-17 0 0 15,17 0 0-15,-16 0 0 0,0 0 0 0,-1 0 0 16,1 0 0-16,0 0 1 0,-1 0 1 16,1 0 2-16,-1 0 5 0,17 0-3 0,-32 0 5 15,15 0-7-15,1 0-1 0,-17 0 1 0,16 0-2 16,1 0-2-16,-17 9 0 0,0-9 0 15,17 0 0-15,-1 0 0 0,-32 0 2 0,16 0 0 16,0 0-2-16,0-9 0 0,0 9 0 16,33 0 0-16,-49 0 0 0,16 0 1 0,0 0-1 15,0 0 0-15,0 0 0 0,0 0 0 0,17 0-2 16,-17 0 4-16,0 0-2 0,0-10 0 16,0 10 0-16,0 0 2 0,0 0-2 0,-16 0 0 15,16 0 0-15,-16 0 0 0,16 0 0 16,-17 0 0-16,1 0-2 0,16 0 2 0,-17 0 2 15,17 0-2-15,-16 0-2 0,-1 0 2 0,1-9 0 16,-1 9 0-16,18 0 0 0,-18 0 0 16,1 0 0-16,-1 0 0 0,17 0 0 0,-16 0 0 15,-1 0 2-15,17 0-2 0,-16 0 0 0,-1 0 0 16,18 0-2-16,-18 0 2 0,1 0 0 16,16 0 0-16,-17 0 2 0,1 0-4 0,16 0 4 15,-17 0-1-15,1 0-1 0,-1 0 1 16,17 0-1-16,-16 0 0 0,0 0 2 0,-1 0-2 15,17 0 0-15,-16 0 0 0,-1 0 2 16,1 0-2-16,-1 0 0 0,1 0 0 0,-1 0 1 16,1-9-1-16,-1 9 0 0,1 0 3 15,-17 0-2-15,17 0 2 0,-1 0-2 0,1 0 1 16,-17-10 1-16,16 10-1 0,1 0 0 0,-1 0-2 16,1 0 1-16,-17 0 3 0,16 0-4 15,-16 0 2-15,17 0 1 0,-1 0-3 16,-16 0 2-16,17 0-2 15,-1 0 2-15,1 0-2 0,0 0 2 16,-1 0-2-16,1 0 2 16,-1 0-2-16,1 0-2 15,-1 0 5-15,-16 10-3 16,17-10 2-16,-17 0 0 0,16 0-4 16,-16 0 3-1,0 0 0 1,0 0 0-16,0 0-3 15,0 0 3-15,0 0-3 16,0 0 3-16,0 0-10 16,0 0-8-16,0 0-9 0,0 0-10 0,0 0-10 15,0-10-6-15,0 10-51 0</inkml:trace>
  <inkml:trace contextRef="#ctx0" brushRef="#br0" timeOffset="18262.59">30543 8037 7 0,'0'0'6'0,"0"-19"4"0,0 19 5 15,0 0-1-15,0 0-4 0,0 0-2 16,0 0-2-16,0 0-2 0,0 0-1 0,16 0 0 16,-16 0 0-16,0 19 2 0,0-19 8 0,17 0 1 15,-17 0-1-15,0 18-3 0,16-18 0 16,-16 0 1-16,17 19 0 0,0-19-1 15,-17 19 1-15,16-10 2 0,-16 0-2 0,17 0-1 16,-17 1-1-16,0-1-1 0,0 10-4 0,0-19-1 16,0 18 0-16,0 1 0 0,-17-19 0 15,17 18-1-15,-16-18 3 0,-1 19 0 0,0-10-5 16,1 1 2-16,-17-1 0 0,16 10-1 0,1-1-1 16,-17 1-2-16,16-1 2 0,-16-18-19 15,17 19-24-15,-18-10-12 0,18 10-12 16</inkml:trace>
  <inkml:trace contextRef="#ctx0" brushRef="#br0" timeOffset="19295.48">31833 7813 11 0,'-17'0'16'0,"17"0"5"0,0 0-3 16,-16-18-5-16,16 18-1 0,-17 0-1 15,17 0 0-15,-16-19 0 0,16 19-3 0,-17-9 3 16,0 0 0-16,17 9-2 0,-16-10 0 15,-1 10-2-15,1-9 1 0,-1 9-2 16,1-9-2-16,-17 9 0 0,16 0 0 0,1 0-4 16,-1 0 2-16,-16-19-2 0,16 19 0 0,-16 0 0 15,17 0 2-15,-17 0-1 0,16 0 2 16,-16 19 1-16,17-19 1 0,-17 0-2 0,16 9 4 16,-16 0-3-16,0 10 1 0,0-10 0 15,16 10 2-15,-16-1-2 0,0 1 0 16,0 0 0-16,0-1-4 0,0 10-1 0,0-9 3 15,16 18-1-15,-16-18 2 0,0 9-4 0,17 9 2 16,-1-19-2-16,1 20 0 0,-1-11-3 16,0 11 3-16,1-20 0 0,16 19 0 0,-17-18 0 15,17 9 2-15,-16 9 2 0,16-18-2 16,0 18 7-16,16-9 18 0,-16 9 5 0,0-18-8 16,17-1-5-16,-1 10-7 0,1 9 2 15,0-18-4-15,-1 0-1 0,17-1 5 0,0 1-9 16,0-1 0-16,0 10-2 0,0-9-3 15,1 0 0-15,-1-19 0 0,16 9 1 16,-16 0 2-16,0 0-2 0,0 1-1 0,1-10-4 16,-1 0 6-16,0 0 3 0,0-10 7 0,0 1 16 15,0 9 18-15,0-9 10 0,-17 0-15 16,18-10-17-16,-1 19-11 0,-17-19 3 0,17-9 12 16,0 10 15-16,0-1-6 0,-16 1-3 15,16-20-9-15,0 11 1 0,-16-11-5 0,16 20 2 16,-17-20-4-16,17 1-1 0,-16 9-8 15,-1-9-2-15,-16 0 2 0,17 0-6 0,-1 9-4 16,-16-9 3-16,0 9-1 0,0-9 2 16,-16 18-4-16,-1-18 2 0,1 0-5 0,-1 9 4 15,-16-10-3-15,17 20 2 0,-17-29-3 16,0 29 4-16,16-1 3 0,-16-18-2 16,0 18-2-16,16 1 0 0,1-1-5 0,-17 10-17 15,16-10-21-15,1 19-13 0,-1-18-6 0,1 18-18 16,16 0-28-16,-17-19-5 0,0 19-5 15,1 0 10-15,16-19 13 0,-17 10 10 16</inkml:trace>
  <inkml:trace contextRef="#ctx0" brushRef="#br0" timeOffset="23609.81">24970 7451 33 0,'0'-19'31'16,"0"1"-10"-16,0 8-8 0,0 1 2 15,0-10 10-15,0 10 2 0,0 9 2 0,0-19 1 16,0 19 0-16,0-18 2 0,0 18 7 0,0-19 7 16,0 19-5-16,0 0-5 0,0-9-11 15,0 9-11-15,0 0-8 0,0 0-2 16,0 9-1-16,0 10-2 16,0-19 1-16,0 18 2 0,0 1-2 0,0 0-2 15,0-1 0-15,0 10 3 0,0-9 3 0,0-1-1 16,0 10 2-16,0 0-4 0,0 0-1 15,17-9-2-15,-17 18 0 0,16-28 3 0,-16 19-3 16,0 0 0-16,17-9 0 0,-17-1 1 16,0 1-1-16,16-19 0 0,-16 9 2 0,0 0-4 15,0 1 2-15,0-1-5 0,0 0-53 16,0-9-44-16,0 0-18 0,0-9 12 16</inkml:trace>
  <inkml:trace contextRef="#ctx0" brushRef="#br0" timeOffset="24358.21">24970 7265 25 0,'0'-10'16'15,"-33"10"-2"-15,33 0 3 0,0-9 3 0,0 9-1 16,0 0-7-16,0 0-4 0,0 0-1 0,0 0-1 15,0 0-3-15,0-19-1 0,33 19-2 16,-33 0 2-16,17 0 0 0,16 0-2 0,-17 0 4 16,34 0 2-16,16-18-4 0,-33 18 3 15,17 0-1-15,16-19 2 0,0 19-4 0,17-9 0 16,-1 9 1-16,1-9 0 0,16-1-1 16,-16 10 3-16,0 0-4 0,-1-9-1 0,1 9 0 15,-17 0 4-15,0-9-2 0,0 9-2 16,-16 0 3-16,-17 0 7 0,0 0 13 0,0 0 3 15,17 0 0-15,-50 0-1 0,16 0-1 16,-16 0 1-16,17 0-7 0,-17 0-5 0,0 0-3 16,0 0-5-16,0 0-2 0,0 0-2 15,0 0 0-15,0 0 1 0,0 0 0 16,0 0 0-16,0 0-6 16,-17 0 6-16,17 9-2 15,0 0 0-15,0 1 0 16,17-10 0-16,-17 9 0 0,0 19 0 15,0-28 0-15,16 18 0 0,-16 1 0 0,17-10 1 16,-1 10-4-16,-16 9 3 0,17 0 3 0,0-10-6 16,-1 1 3-16,1 9 0 0,-1-9 0 15,1 18 0-15,-17-19 2 0,33 1-4 16,-33 0 5-16,16 8-5 0,-16-8 2 0,17 0-2 16,-17-1 2-16,16 1 2 0,-16-1-2 15,0-8 0-15,0 8 0 0,0 1 0 0,0-19 0 16,0 19 4-16,0-19-1 0,0 18 0 0,-16-18-1 15,16 0 0-15,-17 19 2 0,1-19 0 16,16 0-4-16,-50 9 1 0,34 0-3 0,-17-9 4 16,-1 10-2-16,-15-1-2 0,16-9 2 0,-17 9 0 15,17 10 1-15,-16-19-1 0,-1 0 0 16,17 18 0-16,-50-18 0 0,34 0 0 16,-18 19 0-16,-15-19 0 0,-1 19 0 0,17-19 0 15,-17 9-3-15,1 0 5 0,-1 1-2 0,17-1 0 16,-17 0 0-16,17 10 0 0,0-19 0 15,0 0 0-15,16 18 3 0,0-18-3 0,1 0-2 16,16 19 2-16,16-19 0 0,-16 0 0 0,33 0 2 16,0 0-4-16,0 0 0 0,-33 0 2 15,33 0-2-15,33 0-1 0,-33 0-22 0,0 0-25 16,0 0-23-16,17 0-10 0,-1-19 3 16</inkml:trace>
  <inkml:trace contextRef="#ctx0" brushRef="#br0" timeOffset="25407.19">24937 9674 114 0,'0'9'87'0,"-33"0"-42"0,33-9-21 0,0 19-13 15,0-19-5-15,-17 0-1 0,17 19 3 0,0-1 10 16,-16-18 16-16,16 10 11 0,0 8 1 16,0-9-19-16,0 10-9 0,0-10-11 0,0 10-1 15,0 0-3-15,0-1-3 0,16-9 2 0,-16 1-4 16,17-1 4-16,-17 10 0 0,33-10-1 16,-33-9-3-16,0 9 2 0,0 10 4 0,0-19-4 15,0 0-7-15,0 0-20 0,0 0-34 16,0 0-29-16,0 0-13 0,0 0 8 0</inkml:trace>
  <inkml:trace contextRef="#ctx0" brushRef="#br0" timeOffset="26122.23">24854 9646 71 0,'-16'0'24'0,"16"-9"-12"16,-17 9-6-16,17-10 0 0,-16 10 7 16,16 0 6-16,0 0-1 0,0 0 2 0,0 0 2 15,-17-18-2-15,17 18-6 0,0 0-8 16,0-19 0-16,0 19-1 0,0 0 4 0,0-18 4 16,0 8 4-16,17 1-4 0,-17-10 0 0,0 10-4 15,0 9 1-15,16-19 0 0,-16 19-2 16,17-18-1-16,-1-1 1 0,1 10-4 0,-1-10 0 15,1 10-1-15,16-10 0 0,0 10-3 0,0 9 0 16,0-19 2-16,17 1-4 0,16-1 3 16,-33 1-1-16,17-1 0 0,16 10 0 0,0-1 0 15,-16 1 0-15,16-9 0 0,0 18 1 0,0-19-1 16,0 19 3-16,17-19-1 0,-17 10 1 16,0 9 0-16,0-9 3 0,-16 9 3 15,-1-10-1-15,18 10 0 0,-18 0-2 0,1-9 2 16,-17 9-6-16,0 0 4 0,0 0-1 0,0 0-2 15,0 0 4-15,-16 0 2 0,16 0 2 16,-33 0 2-16,16 0 2 0,1 0 0 0,-1 0-7 16,-16 0-2-16,0 0-2 0,17 0 0 15,-17 0 2-15,0 0-5 16,16 0 2-16,-16 9-6 0,0 1 3 16,17-10 0-16,-17 9 0 0,0 0 0 15,17 10 1-15,-1 0-1 0,-16-1 3 0,17-18 1 16,-1 19-2-16,-16-1 8 0,17 1 8 15,16 9-1-15,-33-10-8 0,16 1-1 0,-16 0-3 16,17-1 1-16,-17 1-1 0,16 9 0 0,-16-10-1 16,0 1-1-16,0-10 6 0,0 10-4 15,-16 0 1-15,16-1 5 0,-17 1-7 0,17-1 1 16,-16-8 0-16,16 8-1 0,-50 1 1 16,34-1-1-16,-1 1 3 0,-16 0-1 0,0-1-2 15,0-8 4-15,0 8-3 0,0 1-2 0,0-1-2 16,0 1 1-16,-17 0-2 0,17-1 0 0,0-9 0 15,-50 10 3-15,34-10-2 0,-18 10 0 16,1-10-4-16,0 10 0 0,0-1 6 0,0-18-1 16,0 19 0-16,0-19-2 0,16 9 0 0,-16 1-3 15,16-1 5-15,1-9-4 0,32 9 0 16,-16-9 2-16,-17 0-36 0,17 10-36 0,17-10-39 16,-1 0-25-16,1-10-1 0,16 10 18 0</inkml:trace>
  <inkml:trace contextRef="#ctx0" brushRef="#br0" timeOffset="27055.16">31700 9460 6 0,'0'0'4'0,"0"0"8"0,0 0 8 16,0 0-1-16,-16 9 0 0,16-9-1 15,0 0 10-15,0 0 5 0,0 0 13 16,0 19 1-16,0-19 5 0,0 0-2 0,16 0 1 16,-16 0 8-16,0 18 9 0,0-18 4 15,0 19 2-15,0-19-7 0,17 0-3 0,-17 9-8 16,0 10 10-16,0-10-5 0,16 1 1 0,-16 8-1 16,0-18-11-16,0 19 1 0,17-1 0 15,-17-18-5-15,0 10 3 0,0-1-1 16,17 0 1-16,-17 1-8 0,0-1 21 0,0 0 14 15,0-9 27-15,16 9 7 0,-16-9 5 0,0 0-34 16,0 19-81-16,17-19 0 16,-17-19 0-16,16 19 0 0,1-9 0 15,-1 0 0-15,1 0 0 0,-1-10 0 16,1 0 0-16,-1 19 0 0,1-37 0 0,-1 19 0 16,1-10 0-16,16 9 0 0,-16-18 0 15,-1 9 0-15,17 0 0 0,-16 0 0 0,-1-9 0 16,1 0 0-16,16-1 0 0,-17 11 0 15,1-11-26-15,-1 10-310 0,-16 1-37 16,17 17-15-16,0-27 44 0,-1 18 72 0</inkml:trace>
  <inkml:trace contextRef="#ctx0" brushRef="#br0" timeOffset="27987.73">31899 7386 13 0,'0'0'22'0,"-17"0"12"0,17 0 6 15,0 0-1-15,0 0 0 0,0-10 5 0,0 10 5 16,0 0 3-16,0 0 0 0,0 0-6 15,0 0-4-15,0 0-5 0,0 0-5 16,0 0-9-16,17 0 1 0,-17 0-12 0,0 0-1 16,0 0-6-16,0 0-1 0,0 0-2 0,0 10 2 15,16-10-4-15,-16 9 4 0,0-9 0 16,0 9 7-16,17 1-1 0,-17 8 2 0,0-18 1 16,16 0-1-16,-16 19 4 0,17-19 7 15,-17 0 5-15,0 18 2 0,0-18 6 0,17 0 10 16,-17 0 11-16,0 0 0 0,16 19-3 15,-16-19 0-15,0 0 6 0,0 0 8 0,17 0 1 16,-17 0-2-16,0 0-2 0,0 0 8 0,0 0-5 16,0 0-12-16,16 0-12 0,-16-19-2 15,0 19-9-15,17 0-6 0,-1 0-6 16,-16 0-3-16,17-18-2 0,-1 18 7 0,-16-19-15 16,17 19 1-16,-1-18-5 0,1 8 6 15,-1-8-12-15,1 8 2 0,-1 1 3 16,1-10-7-16,0 1 4 0,-1-1 0 0,1 1 3 15,-1-1 0-15,1 10-3 0,-1-10 0 16,1 19-2-16,-1-19 2 0,-16 1 0 0,17 18 0 16,-17 0 1-16,16 0-5 0,-16-19-44 15,0 19-92-15,0 19-60 0,17-19-56 0,-17 0-40 16,0 0-11-16,0 18 38 0</inkml:trace>
  <inkml:trace contextRef="#ctx0" brushRef="#br0" timeOffset="29304.14">26673 7432 3 0,'0'0'3'0,"0"0"-2"0,0 0 1 16,0 0 1-16,0 0-2 0,0 0 1 15,0 0 0-15,0 0 0 0,0 0 0 16,0 0-1-16,0 0 0 0,0 0 0 16,0 0 1-16,0 0 0 15,0 0 0-15,0 0 2 0,0 0 2 0,0 0-1 16,0 0 0-16,0 0-3 0,0 0 0 0,0 0-1 15,0 0 1-15,0 0 0 16,0 0 0-16,0 0 0 0,0 0 3 16,0 0-1-16,0 0 1 0,0 0-2 15,0 0-1-15,0 0 0 0,0 0 0 0,0 0 0 16,0 0 1-16,0 0-1 0,0 0 0 0,0 0 0 16,0 0 0-16,0 0-1 0,0 0 1 15,0 0 0-15,0 19 0 0,0-19 0 16,0 0-1-16,0 0 2 15,0 0-1-15,0 0 0 0,0 0 0 16,0 0 0-16,0 0 3 0,0 0-3 16,0 0 1-16,0 0 1 0,0 0 0 0,0 0-2 15,0 0 0-15,0 0-1 16,0 0 1-16,0 0-1 0,-16 0-1 16,16 0 2-16,0 0-1 15,0 0 0-15,0 0 0 16,0 18-1-16,0-18-2 0,0 0-2 15,0 0-24-15,0 19-11 0,-33-19-38 16</inkml:trace>
  <inkml:trace contextRef="#ctx0" brushRef="#br0" timeOffset="33050.06">25003 9209 10 0,'0'0'25'0,"0"0"13"16,0 0 6-16,0 0-10 0,0-10-4 16,0 10 0-16,0-9 4 0,0 9 8 0,0-9 2 15,0 0-2-15,0-1-3 0,0-8 7 16,0-1 2-16,0 19-5 0,0-28-12 0,0 10-11 15,0-1-5-15,0 0-8 0,0 1 2 0,0-1-6 16,0-9 0-16,0 10-1 0,-16-1-2 0,16 0 0 16,0-18 0-16,-17 9 1 0,17 10-1 15,0-10 2-15,0 0-4 0,0 9 2 16,0-9 0-16,-33 0 0 0,33 10 2 0,0 9-2 16,0-10 0-16,0 0 2 0,0 1 1 0,0-1-2 15,0 10 5-15,33-10 0 0,-33 10-1 16,0 0-2-16,0 9-3 0,0 0 2 0,17-19-2 15,-1 19 2-15,17 0 1 16,-16 0-5-16,-1 0 5 0,1 0-7 0,16 0 2 16,0 0 2-16,0 0 2 0,0 19-2 15,0-19-2-15,0 0 6 0,17 0-7 0,-17 0 0 16,17 9 6-16,-1-9-3 0,1 0 3 16,16 0-3-16,-33-9 2 0,17 9-2 0,-1 0-4 15,1 0 2-15,-17 0 6 0,16 0-7 0,-15-19 5 16,15 19-2-16,-16 0 1 0,-16 0-4 15,16 0 3-15,-17 0 0 0,1-19-2 0,-1 19 3 16,1 0 4-16,0 0-4 16,-17 0-1-16,16 0 0 15,-16 0 2-15,0 0-7 0,0 0 3 16,0 0 4-16,0 0-4 16,0 0 4-16,0 0-5 15,0 0 5 1,0 0-4-16,0 19 2 15,0-19 0-15,0 19 2 16,0-19-4-16,0 9 2 0,0 0-3 0,0 1 5 16,0-1 1-16,0 0-6 0,0 0 3 0,0 1 0 15,17 8 3-15,-17 1-3 0,0 0-3 16,0-19 5-16,0 18-4 0,16 1-1 0,-16-10 3 16,0 10 0-16,0-1 0 0,0 1 2 15,17-1-5-15,-17 1 4 0,0-10 0 0,0 10-3 16,16 0 2-16,-16-1 0 0,0 1 0 0,0-19 2 15,17 18-2-15,-17-8 0 0,0-1-2 16,0 10 3-16,33-10 0 0,-33 0 1 0,0 0-2 16,0 10 0-16,0-19 0 0,0 19 0 0,0-19 0 15,-33 18 0-15,33-18 0 0,0 0 3 16,0 10-3-16,-17-1-2 0,17-9 5 0,-16 0-3 16,16 9 0-16,-17-9 0 0,17 10 0 15,-16-10 1-15,-1 9-1 0,1-9 0 0,-1 0-3 16,-16 9 3-16,16-9 1 0,1 9-1 15,-34 10 2-15,1-19-2 0,16 0 0 0,-17 19 0 16,17-19 2-16,-33 0-2 0,0 18 0 0,16-18 0 16,-16 0 0-16,16 10 0 0,-16-10-4 15,33 9 4-15,-50 0 2 0,34 0-2 0,-1 1-2 16,-16-1 2-16,16-9 0 0,17 9 0 16,-16 10 1-16,16-19 0 0,16 0-1 0,-16 0 0 15,0 19 0-15,16-19 0 0,1 0-2 0,-1 0-30 16,1 0-25-16,16 18-26 0,0-18-11 15,0 0-1-15,0 0 9 0,0 0 13 0,0 0 11 16</inkml:trace>
  <inkml:trace contextRef="#ctx0" brushRef="#br0" timeOffset="34282.71">25797 9097 27 0,'0'0'21'0,"0"0"-7"15,0 0-6-15,0 0-3 0,0 0-3 16,0 0 1 0,0 0 0-16,0 0 4 0,0 0-2 15,0 0-2-15,0 0-2 0,0 0 1 0,0 0 2 16,0 0 1-16,0 0 2 0,0 0-3 0,0 0 0 16,0 0 0-16,0 0-2 0,0 0 0 15,0 0 0-15,0 0 2 0,0 0-1 16,0 0 0-16,0 0-1 15,0 0-1 17,0 0-3-17,0 9 2 1,-33-9 1-16,33 0-3 16,0 19 4-1,0-19-8-15,0 0-9 0,0 0-5 16,0 0-2-16,0 0-3 0,0 0-26 0</inkml:trace>
  <inkml:trace contextRef="#ctx0" brushRef="#br0" timeOffset="35514.78">25003 10437 6 0,'0'0'5'15,"0"0"9"-15,0 0 5 0,0 0-4 0,0 0-5 16,0 0-3-16,0 0 0 0,0 0 1 16,0 0 2-16,0 0-3 0,0 0 1 0,0 0-1 15,0 0 4-15,0 0 2 0,17 18 0 0,-17-18 0 16,0 0 2-16,0 0-1 0,0 19 0 0,0-19 3 16,0 9 2-16,0 0 0 0,16 1-2 15,-16 8 6-15,0-8 0 0,0 17 3 0,0-8-6 16,0 0-5-16,17-10-5 0,-17 10-3 15,0-1-4-15,0 1-2 0,16-1-1 0,-16 1 0 16,0 0 0-16,0-10 0 0,17 10 0 0,-17-10 0 16,0 0 1-16,0 0-1 0,0 1-4 15,0-10 6-15,0 18-9 0,0-18-25 0,0 0-15 16,0 0-6-16,0 0 3 0,0 0 3 16,0 0 7-16,0-18 9 0,0 8 7 0,0 1 3 15,-17-9 2-15,17 8 2 0</inkml:trace>
  <inkml:trace contextRef="#ctx0" brushRef="#br0" timeOffset="36113.55">25036 10353 17 0,'0'-19'20'0,"0"19"-4"0,0-18-6 16,0 18-4-16,17-19-1 0,-17 10 1 15,16 9 3-15,-16-10 1 0,17 1-1 16,-17 0 1-16,16 0-2 0,1-1 0 0,16 1 3 15,0 9-2-15,-33-19-2 0,33 19 0 0,17-18-1 16,-17 18 1-16,33-19 3 0,-33 10-1 0,17 0 2 16,-1-1 0-16,1 1-4 0,-1 0 1 15,18-1-2-15,-18 10-6 0,1-9 3 0,16 9 2 16,-33 0-5-16,17-19 0 0,-1 19 1 16,1 0-3-16,-34 0 2 0,17 0 1 0,-16 0 0 15,0 0-1-15,-1 0 0 0,1 0 0 16,-1 0 3-16,-16 0-5 0,0 0 3 15,0 0 3-15,0 0 1 16,0 0-3-16,17 0 0 0,-17 19-1 0,0-19 1 0,0 9-1 16,16 1 1-16,-16-1-2 15,0 0 0-15,17 1-2 0,-17-1 2 0,0 19 0 16,33-28 3-16,-33 18-3 0,0 1 2 16,0-10-2-16,16 1 3 0,-16 8 3 0,17 1-1 15,-17-10 3-15,16 10 4 0,-16-1 1 16,17 1 0-16,-17-19 0 0,0 18 1 0,0-8-5 15,17-1-2-15,-17 0-3 0,0 10 0 0,0 0 1 16,0-19 2-16,-17 18-1 0,17-18-4 0,0 19 1 16,0-10 0-16,-17 0 0 0,17 1 0 15,-16-1-2-15,-1 10 1 0,17-10-2 0,-16 9-2 16,16 1 2-16,-33-19 0 0,16 19 0 0,-16-19 1 16,17 18-1-16,-1-8-2 0,-16-1 2 15,16 0 0-15,-16 10 2 0,17-1-1 0,-34-18-1 16,17 19 1-16,-16 0-1 0,15-19 1 15,1 9-1-15,-16 0 0 0,-1 1-3 0,17-1 3 16,-16 0 1-16,-1 0-1 0,17-9 0 0,-17 10 0 16,17 8 0-16,0-18-2 0,0 0 0 0,33 0-15 15,-33 19-11-15,0-19-15 0,16 0-11 16,1-19-8-16,-1 19 0 0,1 0 6 0,16-28-35 16</inkml:trace>
  <inkml:trace contextRef="#ctx0" brushRef="#br0" timeOffset="36746.65">25863 10762 32 0,'0'0'19'0,"0"0"-6"16,0 0-6-16,0-9-2 0,0 9-1 15,0 0 0-15,0 0-1 0,0-9 0 0,0 9-2 16,17-10 2-16,-17 1-5 15,16 9 2 1,-16 0 1 0,0 0-3-1,0 0 0 1,0 0-4-16,0-9-3 0,0 9-4 16,0 0-2-16,0 0 0 0,0 0-13 0</inkml:trace>
  <inkml:trace contextRef="#ctx0" brushRef="#br0" timeOffset="39394.25">31800 8902 33 0,'0'-19'32'0,"0"19"-9"0,0 0-4 0,0-18 7 16,-17 18 10-16,17-10 3 0,0 10 3 15,0-9 0-15,0 9 7 0,0-9 3 0,0 9 3 16,0-10-2-16,0 10-6 0,0 0-6 16,0 0-15-16,0 0-9 0,0 0-5 0,0 0-9 15,0 0 2-15,0 0-3 0,0 0-1 16,0 0 3-16,0 10-2 0,0-10 7 0,0 9-2 15,0 0 5-15,0-9-1 0,0 10 6 16,0 8 1-16,0-18 5 0,0 19 15 0,0-19 14 16,0 18 12-16,0-18-8 0,0 0-9 15,0 10 2-15,0-10 4 0,0 0 19 0,17 9 17 16,-17-9 17-16,0 0 33 0,0 0 19 0,0 0 9 16,0 0-11-16,16-9-113 0,1-1-43 15,-1 10 0-15,-16-18 0 0,17 18 0 16,-1-19 0-16,1 1 0 0,16-1 0 15,-17 0 0-15,1 1 0 0,0 8 0 0,-1-8 0 16,1-1 0-16,-1 1 0 0,-16 8 0 16,17 1 0-16,-17 0 0 0,16-1 0 15,-16 1 0-15,17 9 0 16,-17 0-16-16,0 0-176 16,0 9-16-16,0-9-6 0,16 10-11 15,-16-1-12-15,0 0-10 0,17 19 14 0,-17-28 39 16,0 19-85-16</inkml:trace>
  <inkml:trace contextRef="#ctx0" brushRef="#br0" timeOffset="40926.41">31403 10576 3 0,'-17'0'1'0,"17"0"0"0,0 0 1 15,0 0 2-15,0 0 8 0,0 0 6 0,0 0-1 16,0 0-6-16,0 0-4 0,0 0-3 0,0 0-1 15,0 0-2-15,17 0 3 16,-17 19 0-16,0-19 1 0,0 0 1 0,0 0 2 16,0 0-3-16,0 0 0 0,0 0 3 15,0 0 4-15,0 0 3 0,0 0 2 0,0 0-3 16,0 0 1-16,0 0 0 0,0 0 0 16,0 0-1-16,0 0-2 0,0 9 1 0,0-9 0 15,0 0-3-15,0 0 1 0,0 0-2 16,0 0-2-16,0 0 1 0,0 0-2 0,0 0-1 15,0 0-1-15,0 0 1 0,0 0 2 16,0 0-5-16,0 0 4 0,0 0-4 0,0 0 1 16,0 0 0-16,0 0-1 0,0 0 1 15,0 0-2 1,0 0 2-16,0 0-1 0,16 0-4 16,-16 0 3-16,0 9 2 0,0-9-1 15,0 0-1 1,0 0 4-16,0 0-3 0,0 0 3 0,0 0 1 15,0 0-1-15,0 0-2 0,0 10 0 16,0-10 0-16,0 0 3 16,0 0 1-16,0 0 4 0,0 0-8 0,0 0 3 15,0 0-4-15,0 9 5 0,0-9-3 0,0 0-2 16,0 0-5-16,0 0 6 16,0 0 0-16,0 0-5 15,0 0 4-15,0 0-1 0,0 0 0 16,0 0-5-16,0 0-14 0,0 0-26 15,0 0-28-15,0-9-15 0,0 9 3 16,0-10 10-16</inkml:trace>
  <inkml:trace contextRef="#ctx0" brushRef="#br0" timeOffset="41760.58">26310 8697 15 0,'0'0'16'0,"0"0"-3"15,0 0-3-15,0-9-5 0,0 9-3 16,0 0-1-16,0 0 0 0,0 0 0 16,0-9-1-16,-17 9 0 15,17 0-3 17,0 0-6-32,0 0-7 0,-17 0-18 15</inkml:trace>
  <inkml:trace contextRef="#ctx0" brushRef="#br0" timeOffset="42991.54">25962 11041 2 0,'0'0'3'0,"0"0"0"0,0 0-2 15,0 0 2-15,0 0 0 0,0 0 1 0,0-18 0 16,0 18-1-16,0 0 0 0,0 0 0 16,0 0 0-16,0 0 0 0,0 0 0 0,17 0-2 15,-17 0 0 48,0 0 0-63,0 0-4 31,0 0-2-31,0 0-2 16,0 0-1-16,0 0-9 0</inkml:trace>
  <inkml:trace contextRef="#ctx0" brushRef="#br0" timeOffset="45439.6">24772 8539 21 0,'0'0'18'0,"0"0"-6"16,-17 0 0-16,17 0-1 0,0 0 3 15,0-19 2-15,0 19 4 0,0 0 2 0,0 0 3 16,-33 0-6-16,33 0-6 0,0 0-5 15,0 0-5-15,0 0-1 0,0 0 1 0,0 19 1 16,0-19 16-16,0 19 16 0,0-10 2 16,0 19-1-16,0-10-3 0,0 29 8 0,33-28-5 15,-33 8-13-15,0 11-9 0,0-1-6 0,17 9-1 16,-1-8-7-16,-16 17 1 0,17-17-2 16,-1 8 0-16,-16-9 3 0,17 1-3 0,-17 8-2 15,0-27 0-15,16 9 3 0,-16-1-1 16,0-8 1-16,-16 9 1 0,16-9-2 0,0-19 1 15,0 18 2-15,0-18-1 0,0 0-2 0,0 0-40 16,0 0-43-16,0-18-24 0,0 18-4 16,0-19-75-16</inkml:trace>
  <inkml:trace contextRef="#ctx0" brushRef="#br0" timeOffset="47636.91">24755 8483 26 0,'0'0'20'0,"0"-9"-9"16,0 9-1-16,0-9-1 0,0-1 0 15,0 10-4-15,0-9 2 0,17 9 0 0,-1-9 3 16,1 9 0-16,-1 0 1 0,17-19-3 0,0 19 4 16,17-19-1-16,-17 19 4 0,17-18 0 15,16 18 2-15,0-9-2 0,-16-1-1 0,32 1-4 16,1 0-2-16,-17-1 0 0,17 10 0 16,-1 0 4-16,18-18-1 0,-1 18-2 0,-16 0 1 15,16 0-1-15,0 0-1 0,-16 0 3 16,16 0 2-16,0 0-1 0,17 18-1 0,-17-18 0 15,17 0 2-15,-17 0-1 0,0 0 9 0,17 10-1 16,-17-10-5-16,0 0-7 0,17 0 3 16,-17 0 0-16,1 0 18 0,-1 0 4 0,0 0-11 15,0 0-11-15,-16-10-1 0,16 10-7 16,-16 0-3-16,16 0 5 0,-16 0-7 16,16 0 2-16,-16 0 2 0,32 0 0 0,-48 0-2 15,15 0-2-15,1 0 3 0,0 0 1 0,-1 0-2 16,1 10 0-16,16-1 0 0,-16-9 3 15,0 9-3-15,-1 1 0 0,1-10-2 0,-17 9 4 16,0 9-2-16,0-18 0 0,1 19-2 0,-1-19 4 16,0 0-2-16,0 19-2 0,-16-19 2 15,16 9 2-15,0 0-2 0,-17-9-2 16,18 10 2-16,-18-10 4 0,-16 0-4 0,17 0-2 16,0 0 2-16,-17 0 0 0,16 0 0 0,-16 0 0 15,17 0 3-15,-17 0-2 0,0 0-1 16,0 0 1-16,17 0-3 0,-17 0 2 0,0 0 0 15,16 0 0-15,-15 0 0 0,-1 0 0 16,16 0 1-16,-16 0-1 0,0 0 0 0,0 0 0 16,1 0 0-16,-18 0 2 0,17 0-2 15,0 0 5-15,0 0-5 0,-16 0-3 0,16-10 4 16,-17 10-1-16,1 0 2 0,0 0 1 16,-1 0-3-16,1 0-4 0,-1 0-1 0,1 0 9 15,-1-9-6-15,1 9 5 0,-1 0-1 16,1 0 1-16,-1 0-1 0,-16 0-4 0,17 0 0 15,-1 0 0-15,1 0 2 0,-1 0 1 16,1 0 2-16,0 0-3 0,-1 0 0 0,1 0 1 16,-1 0-1-16,1 0 0 0,-1 0 1 15,1 0 1-15,-1 0 1 0,1 0-3 16,-1 0 6-16,1-9 8 0,-17 9 18 0,16 0 3 16,1 0-1-16,-17 0 3 0,0 0-7 0,17 0-9 15,-17 0-5-15,0 0 1 0,0 0-5 16,0 0-1-16,0 0-3 0,0 0 1 0,0 0-4 15,0 0-2-15,0 0 2 0,0 0 1 16,0 0-4-16,0 0 1 16,0 0 0-16,0 0-2 15,0 0 4 1,0 0-8-16,0 0 1 0,0 0 5 16,0 0 0-16,0 0-7 15,0 0 2-15,0 0-1 0,0 0 1 16,0 9 2-16,0 0-4 15,16-9 7-15,-16 10 0 0,0 8-1 0,0-8-6 16,0-1 6-16,0 9-2 0,0 1-3 16,0 0 3-16,17-19 4 0,-17 18-4 0,0 1 0 15,16-1-6-15,-16 10 7 0,0-9 1 16,17 0 1-16,-17-1-3 0,0 1 0 0,16-1-2 16,-16 10 2-16,17-9 4 0,-17-1-7 15,0 1 3-15,16 9 0 0,-16-9 0 0,0 18 1 16,17-19 1-16,-17-8-2 0,0 8-3 15,0 10 1-15,16 0 4 0,-16-9 2 0,0-1-3 16,0-8-3-16,0 8 4 0,0 1-2 16,17-10-4-16,-17 19 4 0,0-9 0 15,0-19 0-15,0 18-2 0,-17-8 5 0,17-1-3 16,0 0 1-16,0 0-1 0,0 1 0 16,-16-1 0-16,16-9 5 0,0 9-5 0,-17-9-2 15,17 19 0-15,-16-19 2 0,16 0 1 0,-17 19-1 16,1-19 5-16,-1 0-7 15,17 18-1-15,-16-18 3 0,-1 0 6 16,17 0-11-16,-16 0 5 0,-1 9 3 0,17-9 0 16,-17 10-6-16,1-10 6 0,-1 0-3 15,1 9-6-15,-1-9 9 0,1 9-2 0,-1-9-3 16,1 10 4-16,-1-10-2 0,-16 0 0 16,17 9-2-16,-18-9 4 0,1 0-1 0,0 0-3 15,0 9 6-15,-16-9-4 0,16 0 6 16,-34 0-9-16,18 0 3 0,-17-9 2 0,0 9-5 15,-17 0 8-15,17 0-8 0,0-9 3 0,-17 9 0 16,17 0-2-16,0-10 2 0,-1 10 3 16,18 0-2-16,-17 0-1 0,0 0 0 15,16 0 0-15,-16 0 0 0,0-9 0 0,-1 9-2 16,18 0-1-16,-17 0 4 0,16 0 1 0,-16-9-2 16,16 9-2-16,-16 0 3 0,17 0-1 15,-18-10-3-15,1 10 9 0,0 0-3 0,0 0-3 16,-17-9-2-16,17 9-1 0,-16 0 4 15,15 0-4-15,-15 0 3 0,16 0 0 0,-1 0 2 16,1 0-6-16,0 0 4 0,-17 0 2 16,17 0 1-16,0 0-10 0,0 0 10 0,0 0-3 15,0 0 3-15,-17 0-2 0,17 0-4 0,16 0 3 16,-16 0 1-16,0 0-1 0,16 0 0 0,-16 0 2 16,17 0-1-16,-18 0-1 0,1 0 0 15,17 0-2-15,-17 9 2 0,16-9-4 0,-16 10 4 16,0-10 0-16,16 0 0 0,-16 9 4 15,16-9-4-15,1 0 1 0,-17 9 1 0,16-9-7 16,0 0 7-16,1 0-4 0,-17 0 6 16,16 0-7-16,0 10 3 0,1-10 0 0,-1 0 2 15,1 0-2-15,-1-10 0 0,0 10 0 0,34 0 3 16,-50-9-5-16,33 9 2 0,-17-9 0 16,17 9 0-16,0 0 0 0,0 0-5 0,0-10 8 15,0 10 0-15,0 0-2 0,-1 0-4 16,1 0 5-16,17 0-4 0,-34 0-1 0,17 0 7 15,0 0-4-15,0 0 2 0,16 10-8 0,-16-10 8 16,17 0-2-16,-17 0-2 0,0 0 5 16,16 0 0-16,-16 0-8 0,0 0 5 0,0 0 0 15,0 0 0-15,33 0-2 0,-50 0 5 0,17 0-1 16,0 0-2-16,17 0-2 0,-17 0 2 16,-1 0 2-16,18 0-2 0,-17 0 0 15,0 0-2-15,16 0 3 0,-16 0-1 0,17 0 0 16,-17 0 1-16,16 0-3 0,17 0 2 0,-33 9 0 15,0-9 1-15,16 0-4 0,1 0 4 16,-1 0-1-16,1 9 2 0,-1-9-1 0,-16 0-3 16,17 0 3-16,-1 10-1 0,17-10-2 15,-33 0 2-15,0 0 2 0,16 0 0 0,1 0 0 16,-1 0-6-16,-16 0 4 0,17 0 0 0,-1 0 0 16,1 0 0-16,-1 0 0 0,-16 0 0 15,33 0 0-15,-33 0 3 0,0 0-3 0,16 0-3 16,1 0 1-16,-1 0 6 0,1 0-2 15,-1 0-5-15,17 0 0 0,-16-10 6 0,-1 10 0 16,17 0-1-16,0 0 2 16,0 0-1-16,0 0 5 0,0 0 7 0,0 0 6 15,0 0-4-15,0 0 6 0,0 0-4 0,0 0-3 16,0 0-1-16,0 0-3 0,0 0-6 16,0 0 2-16,0 0-4 0,0 0 1 0,0 0-2 15,0 0-2-15,0 0 4 16,0 0-8-1,0-9 0-15,0 9 8 16,0 0-10 0,0 0 2-16,0 0 6 0,0 0-6 15,0 0 0-15,0 0-12 0,0 0-44 16,0 0-30-16,0 0-29 0,0 0-14 16,0 0-11-16,0 0 5 0,17 0 138 0,-1 0-175 15,1 0 50-15</inkml:trace>
  <inkml:trace contextRef="#ctx0" brushRef="#br0" timeOffset="49402.75">26227 6725 11 0,'16'0'26'0,"-16"0"-7"0,17 19-8 16,-1-19-6-16,1 0-1 0,0 0 5 0,16 18 7 16,0-18-5-16,0 0-2 0,16 0-1 15,1 0 5-15,16 0-1 0,17 0-4 0,-34 0-3 16,34-18-2-16,0 18-2 0,-17 0 1 0,17 0 0 15,-1-19-2-15,1 19 2 0,0 0-1 16,-1 0 2-16,1-18-2 0,0 18-1 0,-17-10 2 16,0 10-1-16,-16 0-1 0,-1 0 0 15,1-9-2-15,-1 9 4 0,-16 0-2 0,-16 0 0 16,0 0 0-16,-1 0 0 0,1 0 2 0,-1 0-4 16,-16 0-6-1,0 0-16-15,0 9-5 16,0-9-2-16,0 10-6 0</inkml:trace>
  <inkml:trace contextRef="#ctx0" brushRef="#br0" timeOffset="50270.33">27103 7674 47 0,'0'0'19'15,"-16"0"-11"-15,16 0-4 0,0 0-2 0,0 0-2 16,0 0 3-16,0 0 2 0,0 0 6 15,0 0 6-15,0 0 2 0,0 0-4 0,0 0-2 16,0 0-6-16,0 0 4 0,0 0 4 16,16 0 7-16,1 0 1 0,16 0-4 0,0 0-4 15,0 0 1-15,50 0-3 0,-50-19-3 16,33 19 1-16,17-9-6 0,-1 9 5 0,17-9-1 16,-16 9-7-16,0-10 3 0,16 1 1 0,-16 9-3 15,16-9-1-15,0 9-2 0,-16 0 0 16,0 0 2-16,-1-19-2 0,17 19-2 15,-49 0 3-15,16 0 0 0,0 0-1 0,-16-18 3 16,0 18-6-16,-17 0 6 0,0 0-5 0,0 0 3 16,16 0 1-16,-49 0-2 0,17 0 0 15,-17 0 3 1,0 0-3-16,-17 0-2 16,17 18-17-16,0-18-18 0,-33 19-12 0,17-19-6 15,-1 9-1-15,-16 0 4 0,17 1-50 16</inkml:trace>
  <inkml:trace contextRef="#ctx0" brushRef="#br0" timeOffset="51169.32">27880 11599 80 0,'0'0'76'0,"0"0"-31"0,0 0-21 15,0 0-19-15,0 0-7 0,0 0-1 16,0 0 1-16,0 0-4 0,0 0-7 15,0 0-12-15,0 0-9 0,0 0-6 16,0 0-2-16</inkml:trace>
  <inkml:trace contextRef="#ctx0" brushRef="#br0" timeOffset="51401.43">27831 11683 19 0,'0'0'21'0,"0"0"2"16,0 0 3-16,0 0-2 0,0 0-6 0,0 0-7 15,0 0-2-15,0 0-4 0,0 0-3 0,0 0 0 16,0 0-4 0,0 0-3-16,0 0-6 0,0 0-6 15,0 0-3-15,0 0-2 0,0 0 0 16,0 0-1-16,0 0-14 0</inkml:trace>
  <inkml:trace contextRef="#ctx0" brushRef="#br0" timeOffset="52966.71">18769 3330 10 0,'0'-19'22'0,"33"19"9"0,-33 0 0 15,0 0 6-15,0-18 7 0,0 18 16 0,33 0 17 16,-33-19 11-16,0 19 5 0,0 0-4 16,0-18-12-16,0 18-22 0,-33-19-20 0,33 19-8 15,0 0-6-15,0-19-5 0,-33 19-9 16,33-9-2-16,-33 9-3 0,0 0 2 0,16 9-2 16,-16 10-2-16,17-19 4 0,-1 19-4 15,-16-1 5-15,0 1-8 0,33-1 5 0,-33 1 2 16,16-10-2-16,17 10-2 0,-16 0 0 15,16-1 2-15,0 1 2 0,0-1 0 0,16-18-1 16,1 19 3-16,16 9-6 0,0-28 4 0,0 18-2 16,-16 1-2-16,16-19 3 0,0 19-5 15,33-1 2-15,-33-18 0 0,0 19 3 0,-16-19-3 16,-1 9 0-16,17 10 0 0,-16-19 0 16,-17 0 2-16,0 18 2 15,0-18-3-15,0 0 4 0,-17 19-3 0,1-19 1 16,-1 19-1-16,1-19-2 0,-1 0 0 0,-16 18 0 15,0-18 0-15,0 0 0 0,0 9 3 0,16-9-7 16,-16 10 5-16,17-10 1 0,-1 9-4 16,-16-9-17-16,33 0-55 0,-33 0-57 0,33 0-32 15,0 0-5-15,-33-9 22 0</inkml:trace>
  <inkml:trace contextRef="#ctx0" brushRef="#br0" timeOffset="53432.73">19050 3339 33 0,'0'0'24'15,"0"0"-12"-15,0 0-4 0,0 0-3 16,0 0 2-16,0 19 5 0,0-19 4 0,0 19-6 16,0-19 0-16,0 18 1 0,0 1 7 15,0-1-1-15,0 1-4 0,0-10-2 0,0 10-4 16,0-1 0-16,0 1-2 0,0 18 2 15,0-18-4-15,0-19 0 0,0 28 0 0,0-10-1 16,17-18-2-16,-17 19 0 0,0 0 1 0,0-19 0 16,0 0 4-16,0 18 15 0,0-18 26 15,16 0 19-15,-16 0 20 0,0 0-22 0,0 0-21 16,0-18-18-16,0 18-12 0,17-19-6 16,-17 19 0-16,16-19-4 0,-16 1 0 0,17 18-2 15,-17-28 9-15,0 9 14 0,16 1 14 16,-16-1-4-16,0 19 3 0,17-19-4 0,-17 1 4 15,0-1 11-15,0 19-12 0,0-9-16 16,0 9-12-16,-17 0 1 0,17 0-7 0,-16 0-1 16,16 0-3-16,-17 0 3 15,17 9-4-15,-16 10 4 0,16-19-2 0,-17 18 3 16,17 1-4-16,0-19 1 0,0 19 2 0,0-19 0 16,0 18 4-16,17-18 0 0,-17 19-4 15,16-19 9-15,1 0-6 0,-17 9 0 0,16 10 3 16,34-19-8-16,-50 0 3 0,33 0-1 15,-33 0 1-15,16 0-12 0,1 0-90 0,0 0-89 16,-1 0-38-16,1-19 27 0</inkml:trace>
  <inkml:trace contextRef="#ctx0" brushRef="#br0" timeOffset="53650.53">19761 3256 149 0,'0'0'74'0,"0"0"19"0,0 0 13 15,0 0-30-15,0 0-34 0,0 0-17 0,0 0 0 16,0-19-2-16,0 19-13 0,17 0-4 16,-17 0-2-16,0 0-3 0,0 0 2 0,0 0-7 15,16 0-11-15,-16 0-82 0,0 0-53 16,0 0 1-16</inkml:trace>
  <inkml:trace contextRef="#ctx0" brushRef="#br0" timeOffset="53814.77">19778 3479 18 0,'0'0'38'16,"0"0"23"-16,0 0 26 0,0 0 9 15,0 0-24-15,0 0-22 0,0 0-20 0,0 0-9 16,0 0-10-16,16-19-9 0,-16 19 0 15,0 0 1-15,0 0-12 16,0 0-59-16,0-9-42 0,17 9-6 16,-17 0-71-16</inkml:trace>
  <inkml:trace contextRef="#ctx0" brushRef="#br0" timeOffset="54784.62">20489 3051 24 0,'0'0'32'16,"0"0"-2"-16,0 0-8 0,0 0-10 15,0 0-5-15,0 0-4 0,0 0-1 0,0 0 1 16,0 19-2-16,0-19 2 15,0 18 10-15,0-9-1 0,0 10-1 0,0 0-2 16,0-1-1-16,0 1 5 0,0 0 2 16,0-1-3-16,0-9-4 0,0 10-1 0,33 0-1 15,-33-19-1-15,0 18-1 0,0-18 3 16,0 0 16-16,0 19 34 0,0-19 37 0,0 0 29 16,0 0 31-16,0 0 25 0,0 0-23 15,0-19-54-15,0 19-41 0,0-18-17 0,0 18-18 16,0-19 0-16,0 19-2 0,0-28-4 0,0 28 3 15,0-18-4-15,0-1-11 0,0 0-3 16,0 1-5-16,0-1 0 0,0 0 5 16,0 10-8-16,16 9 3 0,1 0 0 15,-17 0-3-15,16 0-1 0,1 0 5 16,-17 9 3-16,16 1-4 0,1-1-2 16,-1 10 4-16,18-19-6 0,-1 18 4 0,-33-18-2 15,0 19 7-15,33-19-5 0,-33 19 0 16,0-19 0-16,16 0 0 0,-16 18 1 0,0-18 5 15,17 0-2-15,-17 0 1 16,0 0-4-16,0-18 10 0,0 18-7 16,0-19-4-16,0 19 1 0,-17-19 2 0,17 19 2 15,0-18-5-15,0 18 0 0,0-28-2 16,-16 9 4-16,16 19-2 0,0-18 2 0,0-1 0 16,-33-18-2-16,33 18-3 0,0 1 1 0,0 8-1 15,-33-27-11-15,33 37-68 0,0-19-74 16,0 1-61-16,-17 18-28 0,17-19 7 15,0 19 33-15</inkml:trace>
  <inkml:trace contextRef="#ctx0" brushRef="#br0" timeOffset="55114.66">21051 3014 24 0,'0'0'31'16,"0"0"0"-16,-17 18-5 0,17-18-5 0,0 0-10 15,0 0-1-15,0 0 5 0,-16 19 1 0,16-19-1 16,0 0-5-16,-17 19-3 0,17-19-2 16,-16 18-5-16,16-18 3 0,0 9-2 15,0 1 0 1,0-10 5-16,0 0 16 0,0 0 19 0,0 0 16 16,0 0 18-16,0 0 12 0,0 0-2 15,0-10-11-15,0 10 2 0,0-9-25 0,0 9-13 16,16 0-3-16,-16 0-4 0,0 0-9 15,0-18-9-15,0 18-6 0,0 0-5 0,0 0 3 16,0 0-7-16,0 0 0 0,0 0 4 16,17 0-5-16,-17 0 1 15,0 18 3-15,16-18-1 0,-16 0-55 16,17 0-81-16,-1 0-49 0,-16 0 5 0,34 0 37 16,-34 0 35-16</inkml:trace>
  <inkml:trace contextRef="#ctx0" brushRef="#br0" timeOffset="55750.37">21200 3051 22 0,'0'0'43'0,"0"0"0"0,0 0-3 16,0 0-1-16,0 0-3 0,0 0-11 0,0 0-11 16,0 0-5-16,0 0-2 0,0 0-5 15,0 0-1-15,0 0 0 0,16 0 0 32,-16 0 1-32,0 0-1 0,0 0 1 0,0 19 1 15,0-19 15-15,0 0 11 0,0 0 12 16,0 0 12-16,0 0 17 0,0 0 9 0,0-19 4 15,0 19-20-15,0 0 12 0,0 0-4 0,0 0-23 16,0-19-24-16,0 19-12 0,0 0-1 16,17-18-1-16,-17 18-4 0,0-19-1 0,16 10 4 15,-16 9-6-15,0-9-6 0,0 9 1 16,17 0 2-16,-17 0 2 0,16 0-4 16,-16 0-1-16,0 9 5 0,33-9-2 15,-33 9 0-15,0 10-3 0,34-19 4 0,-34 18-1 16,0-18 0-16,0 19 4 15,16-19-8-15,-16 0 10 0,0 0-6 0,0 0 4 16,0 0 1-16,0 0-1 0,17 0-3 0,-17 0 2 16,0 0 1-16,0-19-4 0,0 19 0 15,0-18-3-15,16 18 5 0,-16-19 2 0,0 10-4 16,0 0 0-16,0-1 2 0,0 10-4 0,17 0 2 16,-17-18 0-16,0 18-4 15,0 0-1-15,0 0 6 0,0 0-3 16,0 0-1-16,0 0 1 0,16 0 5 0,-16 0-7 15,17 0 7-15,-17 18-3 0,16-18 0 0,-16 0 2 16,17 0-2-16,-1 0 4 0,-16 10-6 16,33-10 3-16,-33 0-1 0,34 0-4 0,-34 0 4 15,16-10 5-15,1 10-5 0,-1 0 0 16,1 0 4-16,-1-18-2 0,1 18 1 16,-17 0-3-16,16-19 0 0,-16 19 3 0,0 0 1 0,17-19 4 15,-17 19 3-15,0-18-3 0,0 18-1 16,0-19 3-16,-17 10-5 0,17 0-1 15,-16-1-7-15,16 10 10 0,0 0-12 16,0 0 0-16,-17 0 2 0,17 0 6 0,0 0-5 16,0 0 3-16,-16 10-5 0,16-1 1 0,0 0 7 15,0 10-9-15,0-19 2 0,0 18 3 16,0 1 3-16,0-19-3 0,16 19 2 16,-16-19-30-16,0 18-80 0,17-18-83 0,-1 10-52 15,1-10 22-15</inkml:trace>
  <inkml:trace contextRef="#ctx0" brushRef="#br0" timeOffset="55929.71">22027 2893 40 0,'0'0'29'0,"0"0"-12"0,0 0-4 0,-17 0-3 15,17 18-5-15,0-18-1 0,0 0 0 16,0 19-2-16,0-19 1 0,0 19-3 0,0-19 3 15,0 18-5-15,0-8 4 0,0-1 0 16,0 0 0-16,0 10-4 0,-17-1-29 0</inkml:trace>
  <inkml:trace contextRef="#ctx0" brushRef="#br0" timeOffset="56363.55">22308 2623 51 0,'0'0'34'0,"0"-9"-1"0,0 9 1 16,0 0 1-16,-17-10 1 0,17 10-2 0,0 0-5 16,0 0-9-16,0 0-14 0,0 0-2 15,0 10-2-15,0-10 0 0,0 9 0 0,0 0 1 16,0 10 1-16,-16 0-1 0,16-1 0 15,0 1 1-15,0-19 3 0,16 18-3 0,-16 1 1 16,0 9-2-16,0-28-1 0,17 19 0 0,-17-1-2 16,0 1 0-16,16-1 1 0,-16-18 0 15,0 19-1-15,0 9 0 0,0-28-14 0,0 18-58 16,0-18-25-16,0 19-81 0</inkml:trace>
  <inkml:trace contextRef="#ctx0" brushRef="#br0" timeOffset="56812.21">22175 2670 15 0,'0'0'31'15,"0"-19"-2"-15,0 19-7 0,0 0-1 0,0 0 12 16,0 0 3-16,0 0-2 0,0-19-13 0,33 10-9 15,-33 9 0-15,0-9-1 0,0 9-2 16,0-10-3-16,17 10-1 0,0 0-5 16,-17 0 2-16,16-18-2 0,1 18 0 0,-1 0 2 15,1 0-2-15,-17 18 0 0,16-18 0 0,1 0 0 16,-1 10 1-16,17 8-1 0,-33 1 0 16,33 0-2-16,-33-1 4 0,17 1-2 15,0-1 1-15,-1-8-1 0,1 8 0 0,-1 1 4 16,1 0-4-16,-17-1 0 0,16 1 3 0,-16-19-3 15,0 18 3-15,0-8-12 0,0-1-36 16,0-9-32-16,0 9-10 0</inkml:trace>
  <inkml:trace contextRef="#ctx0" brushRef="#br0" timeOffset="57329.25">22175 2772 61 0,'33'0'27'0,"-33"0"-9"0,0 0-4 16,0-19-6-16,17 10-3 0,0 9-3 0,-1-9 1 15,1-1-3-15,-1 10 2 0,17 0-2 16,-16 0 0-16,32 0-2 0,-16-18 2 16,-33 18 0-16,34 0 0 0,-18 0 0 0,17 0 0 15,-16 0 0-15,-1 0 2 0,1 0-2 0,-1 0 0 16,17 0 1-16,-33 0 1 15,0 0 1 1,0 18-3-16,0-18 2 0,0 0 0 16,0 10 1-16,33-10 1 0,-33 9 0 0,0 0 0 15,0-9 3-15,0 19 5 0,0-19 4 16,17 0 6-16,-17 0-2 0,0 0 2 0,16 0-3 16,-16 0 5-16,17 0 2 0,-17 0 2 0,17 0 4 15,-1 0 2-15,-16 0 11 0,17 0 8 16,-17 0 4-16,0-19 12 0,16 19-7 15,-16-9-10-15,0 0-19 0,0 9-6 0,0-10 7 16,17 10 0-16,-17-18-4 0,0 18-7 0,0-19-1 16,0 19 2-16,0 0-2 0,0-18-4 15,0 18-11-15,0 0-3 0,0 0 1 16,0 0-7-16,0 0-3 16,0 0 5-16,16 0 1 0,-16 0-3 15,0 18 4-15,0-18-4 0,33 0 2 16,-33 19 3-16,0-19-2 0,0 0-1 15,33 0 0-15,-33 18 2 0,0-18 3 16,0 0-10-16,17 0-37 0,-1 0-87 0,-16 0-76 16,17 0-17-16,0 0 32 0</inkml:trace>
  <inkml:trace contextRef="#ctx0" brushRef="#br0" timeOffset="57562.15">22886 2484 54 0,'-16'-19'43'0,"16"0"0"16,-17 1 13-16,17-1 8 0,0 19-5 0,0-18-2 16,0 8-10-16,0 10-17 0,0 0-16 15,0 0-7-15,0 0-5 0,0 10-2 16,0 8 1-16,0-18 1 0,0 19-2 16,17-1 5-16,-17 1-2 0,16 0-1 0,1-1-1 15,-17 10 3-15,17-9-4 0,-1-1-2 16,1 1 2-16,-17-1 1 0,16-8 3 0,1 8-4 15,-17 1 0-15,16 0-2 0,-16-19-40 0,33 18-62 16,-33-18-20-16,0 0-93 0</inkml:trace>
  <inkml:trace contextRef="#ctx0" brushRef="#br0" timeOffset="58111.14">22986 2484 29 0,'0'-19'38'0,"-17"-18"-4"16,17 18 0-16,-16 1 4 0,16 8 10 15,0-8-2-15,-17 18 3 0,17-19-2 0,0 19-9 16,0-19-19-16,0 19-7 0,0 0-7 16,0 0-3-16,0 19 1 0,0-19-3 0,0 19 0 15,0-19 3-15,0 18-3 0,0 10 11 16,17-9 3-16,-17-1 5 0,16 1 7 0,-16 0-5 16,17-1-6-16,-1 10-7 0,17-9-3 15,-33-1 1-15,33 1-3 0,-33-1-2 0,0-8-1 16,17 8 0-16,-17 1 2 0,16-19 7 0,-16 0 41 15,0 0 31-15,17 19 13 0,-17-19 14 16,0 0 6-16,0-19-32 0,0 19-39 16,0 0-16-16,0 0-9 0,0-19-7 0,0 10-4 15,17 0-2-15,-17 9-1 0,0-10 0 0,0-8-4 16,16 18 2-16,-16-19-5 0,0 19 11 16,17 0-11-16,-17-18 6 0,0 18-5 0,16 0-4 15,-16 0 2-15,0 0-2 0,17 18 9 0,-17-18-2 16,16 0 2-16,-16 19 2 0,33-19-5 15,-33 18-2-15,0-18 0 0,33 10 2 16,-33-1 2-16,0 0-6 0,0 10 4 0,0-19-2 16,17 0 7-16,-17 0 0 0,0 0-9 0,0 0 10 15,0 0-5-15,0 0-4 16,-17 0-3-16,17 0-18 0,0-19-9 0,-33 10-3 16,33 0 2-16,-49-1 3 0,32 10 9 15,1-18 8-15,-17-1 3 0,16 19 8 0,0-18 3 16,1-1 2-16,-1 0 0 0,17 10-2 15,-33-9 3-15,33-1-8 0,0 0 1 0,0 1 4 16,0 18 0-16,0-19 0 0,0 1 0 16,33 8 0-16,-33 10-3 0,0 0 3 0,17 0-3 15,-17 0 6-15,33 0-6 0,-16 0-67 16,-1 0-87-16,17 0-54 0,-16 0 5 0,32 0 36 16</inkml:trace>
  <inkml:trace contextRef="#ctx0" brushRef="#br0" timeOffset="58527.78">23498 2391 13 0,'-16'0'12'0,"-1"0"11"0,17 18-2 0,0-18 0 16,-33 0 2-16,33 19 3 0,0-19 8 16,-16 18-10-16,16-18-9 0,0 19-5 15,0-19-4-15,0 19-2 0,0-19 0 0,0 9 0 16,16 0 0-16,-16-9 0 0,0 9 2 0,33 10 3 15,-33-19 12-15,0 0 12 0,0 0 0 16,0 0 5-16,0 0-2 0,17 0 2 16,-17 0-5-16,0 0-4 0,16 0-2 0,-16 0-1 15,17 0 4-15,-17-19 2 0,0 10 5 0,16 9-7 16,-16-9-6-16,17 0-4 0,-17 9-3 16,16-19 1-16,-16 19-5 0,0 0 1 0,17-19-7 15,-17 19-4-15,0 0 0 0,0 0 1 16,17 0-2-16,-17 0-6 0,0 0 2 15,16 19-1-15,-16-19 8 0,17 0-5 0,-17 19 0 16,16-19 1-16,-16 0-1 0,33 0 2 0,-33 9-1 16,0-9 1-16,0 0 1 0,0 0 1 15,0 0 29-15,0 0-7 0,0 0-6 0,0 0-10 16,17-9-4-16,-17 9-3 0,0 0 1 16,0-19-6-16,0 19-1 0,0 0-23 0,0-19-59 15,0 1-70-15,0 18-30 0,16-19 20 0,-16 1 34 16</inkml:trace>
  <inkml:trace contextRef="#ctx0" brushRef="#br0" timeOffset="60808.73">20307 2874 79 0,'0'-9'24'0,"0"0"-13"0,0 9-1 0,0-10 1 16,-33 10-1-16,33 0 1 0,0-18 3 15,-33 18 5-15,16 0-1 0,1 0-2 0,16 18 1 16,-17-18-5-16,0 0-8 0,17 10-1 16,-16-1 3-16,16 0-3 0,0 10 2 0,0-1 8 15,0 1 14-15,0 0 7 0,16-1-2 16,1 1-2-16,0 9 3 0,-1-10 4 0,1 20 5 15,16-20-16-15,0 10-11 0,-33 9-8 0,16-18-4 16,1 18 1-16,-17-28 0 0,16 29-4 16,-16-20 5-16,0 1-5 0,0-19 0 0,0 18 7 15,0 1 7-15,0-19 11 0,-16 9 0 16,-1-9 0-16,17 19-2 0,-16-19-3 0,16 0 9 16,0 0-6-16,0-19 0 0,0 19-2 0,-33-9 5 15,33 9 3-15,0 0-3 0,0-19-5 16,0 19-13-16,0 0-1 0,0 0-5 15,0 0-9-15,0 0 2 16,0 0 7-16,0 19 0 0,0-19-2 0,0 9 0 16,33 10-3-16,-33 0 3 0,0-1-4 15,0 1 6-15,0-1 1 0,16 1-3 0,-16 9 0 16,17-10 2-16,-17 1-2 0,16 18 1 16,-16-18-1-16,17-10 0 0,-17 10 0 0,16-1 0 15,-16 20-3-15,17-38 5 0,-17 18-2 0,17 1 0 16,-17-10-3-16,0 10 3 0,16-1-29 15,-16-18-59-15,0 0-55 0,17 19-19 0,-17-19 1 16,0 0 24-16,33 0-70 0</inkml:trace>
  <inkml:trace contextRef="#ctx0" brushRef="#br0" timeOffset="63675.08">16123 9385 10 0,'0'0'10'0,"0"0"4"0,0 0-4 0,17 0-3 15,-17 0-1-15,0 0 0 0,0 0 1 16,0 0-1-16,0 0 0 0,0 0-1 0,0 0 2 16,0 0-1-16,0 0-2 0,0 0 2 15,0 0-1-15,0 0 0 0,0 0-1 0,0 0-1 16,0 0 1-16,0 0-1 0,0 0 0 0,0 0 1 16,0 0-2-16,-17 0-2 15,17 0 2-15,0 0 0 0,0 0-1 31,0 0 0-15,0 19 0-16,0-19 1 31,0 9-2 1,0-9 1 93,0 0-8-79,0 0-16-30,0 0-9-16,0 0-6 0</inkml:trace>
  <inkml:trace contextRef="#ctx0" brushRef="#br0" timeOffset="66670.64">18372 2186 5 0,'-33'0'3'0,"33"0"6"0,0 0 6 15,0 0 2-15,-33 0-1 0,33 0-5 0,0 0 1 16,0 0-3-16,0 0-2 0,0 0 0 0,0 0 2 15,0 0-1-15,0 0-1 0,0 0-2 16,0 0-3-16,0 0 2 0,0 0-1 16,33 0 0-16,-33 0 4 0,0 0-1 0,0 0 1 15,33-19 0-15,-33 19-2 0,33 0-3 0,-33 0 1 16,17 0-3-16,-1-18 3 0,1 8-3 16,-1 10 2-16,1 0-2 0,-1-18 0 15,-16 18-2-15,17 0 2 0,-17 0 1 0,33 0-1 16,-33 0-3-16,0 0-20 0,0 0-12 15,0 0-7-15,0 0-40 0</inkml:trace>
  <inkml:trace contextRef="#ctx0" brushRef="#br0" timeOffset="68935.58">18488 2874 10 0,'0'0'9'16,"0"0"5"-16,0 0-4 0,0 0-4 0,0 0-4 15,0 19 1-15,0-19 0 0,16 0 0 0,-16 0 0 16,0 0-2-16,0 0 0 0,0 0 1 16,0 0-1-16,0 0 0 62,0 0 0-31,17 0-1 1,-17 0 1-17,33 0-1 1,-33 0 2-16,0 0 0 16,0 0-1-16,0 0 2 0,0 0-1 0,0-19-1 15,0 19-1 1,0 0 2-16,0 0 0 0,33 0-2 31,-33 0 3-31,0 0 2 16,0 0 1-16,0 0-1 0,0-9 0 0,0 9-3 15,0 0 0-15,33 0 0 0,-33 0 1 16,0 0-1-16,0 0 2 16,0 0-2-1,0 0-1-15,0 0 2 0,0-9-3 16,0 9 2-16,0 0 0 47,0 0 0 31,0 0-4-63,0 0-8-15,0 0-10 16,0 0-9-16,0 0-43 0</inkml:trace>
  <inkml:trace contextRef="#ctx0" brushRef="#br0" timeOffset="69584.75">18372 2874 5 0,'33'0'5'0,"-33"0"10"16,0 19 6-16,0-19-4 0,0 0-4 15,17 0 1-15,-17 0-1 0,16 0 0 0,1 0-2 16,16-19-2-16,-17 19-3 0,1-9 3 15,16 9-1-15,0-9 2 0,0-1-4 0,-16 10-2 16,16 0-1-16,0-18 0 0,0 18-1 0,0 0 0 16,0-19 0-16,0 19 1 0,-33 0-2 15,17 0 1-15,-1 0-2 0,1 0 0 16,-17 0 2-16,0 0 4 0,16 0 0 0,-16-18-2 16,0 18-1-16,0 0-1 0,0 0 2 0,0 0-2 15,0 0-1-15,0 0 3 0,-16 0-4 16,16 0 1-1,-17 0-1 1,17 0-4-16,0 18-13 16,0-18-12-16,0 0-8 0,0 0 0 15,0 0-2-15</inkml:trace>
  <inkml:trace contextRef="#ctx0" brushRef="#br0" timeOffset="70569.13">18587 4204 14 0,'0'19'16'0,"0"-19"-1"0,0 0-1 15,0 0-5-15,0 0-1 0,0 0 6 0,0 0 9 16,0 0 10-16,0 0 4 0,0 0-3 15,0 0-4-15,0 0-2 0,0 0-2 0,0 0-2 16,33-19 3-16,-33 19-8 0,0 0-2 0,0 0 0 16,17-18-7-16,-1 18 5 0,1-10-1 15,-17 1-5-15,16 9 0 0,1-9-2 0,-1 9 4 16,1 0-7-16,16-19 3 0,-33 19-4 16,0 0-1-16,33 0-1 0,-33-18-1 0,0 18-3 15,0 0 4-15,0 0 2 0,0 0-6 16,0 0 6-1,0 0-9-15,0 0-23 0,0 0-23 0,0 0-20 16,0 0-8-16,0 0 5 0,0 0 6 0,33 0-43 16</inkml:trace>
  <inkml:trace contextRef="#ctx0" brushRef="#br0" timeOffset="73747.75">16867 8353 31 0,'0'9'33'0,"0"-9"-1"16,0 0 0-16,0 0-2 0,0 0-6 0,0 0 1 16,0 0 1-16,0 0-4 0,0 0-2 15,0 0-5-15,0 0-3 0,0 0-8 0,0 0 1 16,0 0-4-16,0 10-1 15,0-10 1 1,0-10-1-16,0 10-2 0,0 0 0 0,0 0-3 16,0 0-2-16,0 0-7 15,0 0-3-15,0 0-3 0,0 0-2 0,0 0-1 16,0 0-2-16,0 0 0 0,0 0-1 16,0 0 3-16,0 0 1 0,0-9 0 0,0 9 2 15,0 0-13-15</inkml:trace>
  <inkml:trace contextRef="#ctx0" brushRef="#br0" timeOffset="76328.64">23068 5637 89 0,'0'18'28'0,"0"-18"-15"15,0 0-3-15,0 0-5 0,0 0 9 16,0 19-1-16,0-19-1 0,0 0 10 0,17 19 12 15,-17-1 17-15,0-18-2 0,16 19-5 0,-16-10-12 16,17 10-13-16,-17-19 5 0,0 18 7 16,17-18 14-16,-17 19 10 0,16-19 16 0,-16 19 19 15,0-19 18-15,17 0 19 0,-17 0-2 16,16 0 0-16,-16 0-21 0,17 0-23 0,-1-19-27 16,17 19-20-16,-33 0-12 0,33-19-5 0,-33 1-13 15,17-1-2-15,16 1 4 0,-17 8-4 0,18-27-4 16,-1 18-1-16,-17 1 5 0,17-10-2 15,-16 9 2-15,16 1-12 0,-17-1-66 0,17 1-74 16,-16-1-55-16,16 19-37 0,0-28 5 16,0 28 28-16,0-9 38 0,0 9 45 0</inkml:trace>
  <inkml:trace contextRef="#ctx0" brushRef="#br0" timeOffset="77046.36">26789 5693 1 0,'0'0'0'0,"0"18"0"0,0-18 0 15,0 10 2-15,0-1 5 0,0 19 16 0,0-28 3 16,0 18-6-16,17-18-9 0,-17 19-2 15,0-19 3-15,0 0 9 0,0 19 6 0,0-19 8 16,16 0 10-16,-16 0 21 0,0 0 3 0,17 18-7 16,-17-18-6-16,33 0-13 0,-33-18-15 15,16 18-12-15,1 0-6 0,-1 0-1 0,1-19 12 16,-1 19 14-16,1-19 2 0,-1 1-18 16,18 18-9-16,-18-28-6 0,1 19 3 0,16-1-9 15,-33-8 4-15,16-1-2 0,1 0-4 0,-17 1-6 16,16-1-24-16,1 1-22 0,-1 8-23 15,1 10-28-15,-17-18-12 0,16-1 4 0,1 19 17 16</inkml:trace>
  <inkml:trace contextRef="#ctx0" brushRef="#br0" timeOffset="78044.2">29997 5637 7 0,'0'0'8'0,"0"0"9"0,0 0 3 16,0 0-3-16,0 0-7 0,0 0 2 0,0 0 9 16,0 0 13-16,0 18 3 0,0-18-6 15,0 0-10-15,0 0-5 0,0 0-4 0,0 0-2 16,0 19 0-16,0-19 5 0,0 19 9 0,0-19 3 16,0 0-6-16,17 18-7 0,-17-18 1 15,0 10 6-15,0-1 13 0,0 0 2 0,0-9-5 16,0 19-3-16,0-19 1 0,16 0 11 15,-16 18 6-15,0-18 4 0,0 0 6 0,0 0 2 16,0 0 10-16,0 0 5 0,0 0-3 16,0 0 2-16,17 0-18 0,-17 0-24 0,16 0-11 15,-16 0-6-15,17-18-9 0,-1 18-6 0,1 0 5 16,-1-19-5-16,1 1 6 0,16 8-8 16,-16-8 4-16,16 18-27 0,-17-19-35 15,17-18-29-15,0 18-24 0,0-9-31 0,-16 10-22 16,16-1 0-16,0 1 18 0,0-1 25 0,-16-9-52 15</inkml:trace>
  <inkml:trace contextRef="#ctx0" brushRef="#br0" timeOffset="94181.3">20737 2428 8 0,'0'0'19'0,"-33"0"6"0,33-19 2 0,0 19-2 16,0-18 0-16,0 8 6 0,0 10 4 15,0 0-1-15,0-18 2 0,0 18-1 0,0 0 4 16,0-19 4-16,0 19-5 0,0 0-2 15,0 0-10-15,0 0-9 0,0 0-6 0,0 0-8 16,0 0 2-16,0 0-2 16,33 0-1-16,-33 0 3 0,0 19 8 0,0-19 10 15,0 18 0-15,16-8-3 0,-16 8 2 0,17-18 3 16,-17 19-4-16,16-1-1 0,-16-18 3 16,17 19 0-16,-17 0 10 0,16-19 9 15,-16 9 16-15,17 0 13 0,-17 0 6 0,16-9-1 16,-16 19 15-16,0-19 25 0,0 0 43 15,34 0 36-15,-34 0 37 0,0 0-76 0,0-19-156 16,0 10 0-16,33 0 0 0,-33 0 0 16,0 9 0-16,33-19 0 0,-33 0 0 15,16-18 0-15,1 19 0 0,-1 8 0 0,17-27 0 16,-16 18 0-16,-1 1 0 0,18-1 0 16,-34-9 0-16,33 10 0 0,-33-1 0 0,33 1 0 15,-33-1 0-15,0 19 0 0,16-19 0 0,1 19 0 16,-1-18 0-16,1 18-224 15,-17 0-89-15,16 18-10 0,-16-18 7 16,17 0 30-16,-1 19 46 0,-16-19-104 0</inkml:trace>
  <inkml:trace contextRef="#ctx0" brushRef="#br0" timeOffset="95262.51">18686 2744 6 0,'0'0'7'0,"0"0"8"16,0 0 0-16,0 0-4 0,0 0 1 15,0 0-1-15,0 0 3 0,0 0-5 16,0 0-1-16,0 0-2 0,-16 0 0 0,16 0-3 16,0 0-1-16,0 0 0 0,0 0-1 93,0 0-3-77,0 0 0-16,0 9-4 0,0-9-2 16,0 0-1-16,0 0 0 0,0 0 0 15,0 0-3-15,0 0 0 0,0 0-4 0,0 0-19 16</inkml:trace>
  <inkml:trace contextRef="#ctx0" brushRef="#br0" timeOffset="97277.77">20522 2614 4 0,'0'0'3'0,"0"0"-1"0,0 0 1 16,0 0-1-16,0 0-1 0,0 0 0 0,0 0 0 15,0 0-4 48,0 0-6-63</inkml:trace>
  <inkml:trace contextRef="#ctx0" brushRef="#br0" timeOffset="100108.05">23432 5739 12 0,'0'-9'17'0,"0"0"2"15,-16-1-1-15,16 10-6 0,0-18-2 0,0 18-3 16,-17-19 1-16,17 0 0 0,-16 19 1 15,16-18-1-15,-17 18 0 0,0-19 4 0,1 1-1 16,16 8 3-16,-17 10-1 0,1-18-3 16,-1-1 0-16,17 19-5 0,-33-18 1 0,0-1-2 15,17 19 2-15,-17-28-2 0,16 19-2 0,1-1 1 16,-18 10-5-16,1-18 2 0,33-1 2 16,-33 19-2-16,-16-18 0 0,16 18 0 0,0-19 0 15,-1 19 1-15,1 0-1 0,0-19 0 16,-16 19 0-16,-1-9 0 0,0 9 0 0,17-9-2 15,-33 9 2-15,17 0 0 0,-17 0 0 16,32 0 0-16,-32 9 0 0,0-9 0 0,17 0 0 16,15 9 0-16,-32-9 0 0,17 19 1 15,-1-19 0-15,0 19 0 0,17-19-3 0,-33 18 2 16,33-18 0-16,-16 19 2 0,16-1-2 0,-1-8 0 16,-15 8 0-16,16 1 0 0,0 0 0 15,0-1 0-15,0 1 0 0,-1-1 0 0,34 1 0 16,-49 9 2-16,32-10-4 0,-16 1 2 15,17 0 2-15,-1-1-2 0,1 10 0 0,-1-9 0 16,1 18 0-16,16-18 0 0,-34-1 2 0,34 1-1 16,-33 9-1-16,33 9 3 0,-16-18-1 15,16-1 4-15,0 10-2 0,0 9-1 0,0-18 1 16,0 9 6-16,0-10 0 0,0 20 11 16,16-20 5-16,-16 1 2 0,33 9-14 0,-33-10 3 15,34 1-1-15,-18-1 0 0,17 1-1 16,0 0-3-16,17-1-2 0,-1 1-2 0,1-1 4 15,16-8 0-15,0 8 3 0,1 1-6 0,-1 0 1 16,0-19-3-16,16 0-3 0,1 18-2 16,-17-18-2-16,17 0 0 0,0 0 0 0,-1 0 1 15,-15 0 0-15,-1 0-1 0,-17 0 2 16,17 0-5-16,-16-18 5 0,0 18 0 0,-17 0-2 16,16-19-3-16,-16 19 9 0,-16 0 18 0,16-19 11 15,0 19 2-15,0-28-11 0,-16 19-8 0,32-9-7 16,-49 8 0-16,33-8-1 0,0-1-3 15,-16 0-2-15,0-18-3 0,16 19 0 0,-17-10-1 16,1 9-1-16,-1 1 3 0,-16-10 2 16,33 18-5-16,-33-8 3 0,0 8-10 0,0-8-30 15,0-1-43-15,0 19-37 0,0-18-25 0,-33-1 1 16,33 10-81-16</inkml:trace>
  <inkml:trace contextRef="#ctx0" brushRef="#br0" timeOffset="101307.33">26624 6846 8 0,'-17'0'12'0,"17"0"5"0,0 0-5 0,0 0-2 16,0 0-4-16,0 0-2 0,0 0-1 0,0 0 0 16,0 0 1-16,0 0-1 0,0 0-1 15,0 0 1-15,0 0-2 0,0 0 1 16,0 0 0-16,0 0-4 15,0 0-1-15,17 0-9 0,-17 0-11 16,33 0-28-16</inkml:trace>
  <inkml:trace contextRef="#ctx0" brushRef="#br0" timeOffset="101556.15">27699 6865 66 0,'16'0'30'0,"-16"18"-14"0,0-18-4 0,0 0-8 16,0 0-2-16,0 0 1 0,0 0-1 0,0 0 3 15,0 0 9-15,0 0 2 0,0 0-1 16,0 0-6-16,0 0-5 0,0 0-1 0,0 0-2 15,17 0 0-15,-17 0-9 0,16 0-23 16,-16 0-13-16,17 0-7 0</inkml:trace>
  <inkml:trace contextRef="#ctx0" brushRef="#br0" timeOffset="101839.7">29716 7051 49 0,'0'0'31'0,"0"0"-16"15,0-10-7-15,0 10-4 0,0 0-2 0,0 0-4 32,17 0 2-32,-1 0-6 15,-16 0-9-15,17 0-8 0,-1 0-3 0</inkml:trace>
  <inkml:trace contextRef="#ctx0" brushRef="#br0" timeOffset="102056.7">31783 7181 3 0,'17'0'0'15,"-1"0"0"-15,1 9 0 0,-1-9 0 16,1 0 2-16,-1 19-2 0,1-19 1 0,-1 0-1 15,-16 0-5 1</inkml:trace>
  <inkml:trace contextRef="#ctx0" brushRef="#br0" timeOffset="105303.59">20522 6604 6 0,'0'0'13'0,"0"0"7"16,0 0-6-16,0 0-4 0,-33-18-1 16,33 18 1-16,0 0 0 0,0 0 2 0,-33 0 2 15,33 0 2-15,-17-10 2 0,17 10 2 16,0 0-4-16,-16 0-4 0,16 0-1 0,0 0-7 15,0 0 0-15,0 0 7 0,0 0 9 0,16 10 14 16,-16-10-1-16,17 0-6 0,16 0-11 16,0 0 0-16,-17 18 0 0,34-18 0 0,-17 0 1 15,50-18 0-15,-50 18-9 0,33 0 2 16,-17-10-5-16,18 10-3 0,-18 0-1 0,1 0-1 16,-17 0 3-16,17 0-3 0,-17 0 0 15,0 0 1-15,-33 0 0 0,16 0 0 0,1 0-1 16,-1 0-2-16,-16 0-4 0,0 0-17 0,0 0-13 15,0 0-12-15,0 0-16 0,-16 0-10 16,16 0 1-16,-17 0 5 0</inkml:trace>
  <inkml:trace contextRef="#ctx0" brushRef="#br0" timeOffset="105585.95">20985 6400 25 0,'0'-19'24'15,"0"19"-11"-15,0 0 1 0,0 0 7 0,0 0 2 16,0-19-5-16,0 19-7 0,0 0-2 16,0 0-2-16,0 0 2 0,16 0-3 0,-16 19 2 15,17-19 1-15,-1 0 2 0,1 19-1 0,-1-19-1 16,18 18-1-16,-34-8-4 0,0 8 1 16,33 1-1-16,-33 18 3 0,0-18-3 15,0-1-3-15,0-9 2 0,0 19-1 0,0 0-2 16,0-9 0-16,0-1 0 0,-33 10 1 0,33-9-1 15,-34 18 0-15,1-18 0 0,17-1 0 16,-17 1-3-16,16 0-14 0,1 8-7 0,-17-8-4 16,0 0-5-16,-1-1-4 0,18 10-3 15,-17-9-38-15</inkml:trace>
  <inkml:trace contextRef="#ctx0" brushRef="#br0" timeOffset="105986.28">20522 7795 3 0,'0'0'4'0,"0"0"16"0,0 0 9 15,0 0-3-15,0 0-7 0,0 0-5 16,0 0-5-16,16 0 0 0,1 0-2 0,-1 0-2 15,1 0 2-15,16 0 7 0,-17 0 6 16,18 0-2-16,-1 0-7 0,16 0-5 0,-16 0-4 16,0-19 0-16,0 19-2 0,1 0 0 0,-1-9 1 15,-33 9 1-15,33 0-2 0,-33 0-4 16,16 0-22-16,1 0-17 0,-17 0-8 0,16 0-49 16</inkml:trace>
  <inkml:trace contextRef="#ctx0" brushRef="#br0" timeOffset="106352.58">20852 7609 34 0,'0'0'23'0,"0"0"-11"16,0-19-5-16,0 19-2 0,0 0 3 16,0-18-2-16,0 18 2 0,34 0 1 15,-34 0 3-15,0 0 2 0,0 0-2 0,0 0-1 16,0 0 1-16,33 0 1 0,-33 0 2 0,0 0 10 16,33 18 4-16,-33-18-7 0,16 19 2 15,1-1 3-15,-1 1 1 0,1 9-3 0,-1-9-6 16,1-1-4-16,-17 10 0 0,16 0-3 15,-16 0-6-15,0 9-1 0,0-18-1 0,-16 9-4 16,-1 9 2-16,1-19-2 0,-1 1-2 16,1 9 2-16,-17-9-2 0,33-1-24 0,-33 1-19 15,0-1-21-15,33-18-11 0,-34 19-1 0,1-19 8 16</inkml:trace>
  <inkml:trace contextRef="#ctx0" brushRef="#br0" timeOffset="109833.14">28955 2493 31 0,'0'-9'31'0,"33"9"-1"0,-33 0-3 0,0-19 2 15,17 19 7-15,-1-19 12 0,1 19 9 16,-17-18 7-16,17 18 11 0,-17-19 10 0,16 19 13 16,-16 0 14-16,17-18 1 0,-17 18-7 0,0-10-24 15,0 10-30-15,-17 0-18 0,17 0-19 16,-16 0-6-16,16 0 0 0,-34 0-9 15,18 0 0-15,-1 0 1 0,-16 0 2 0,0 10 2 16,0 8-5-16,0-18 2 0,0 19 0 0,0-1-7 16,16 1 8-16,-16-19 0 0,17 19 0 15,-1-1 0-15,1 10-3 0,-1-9 5 0,17-1-3 16,-16 1 5-16,16-1 0 0,0-8 1 0,-17 8 13 16,34 1 9-16,-17 0 3 0,0-19-1 15,16 18 1-15,1-18-7 0,-1 19-6 16,1-19-9-16,-1 18-9 0,17-18 2 0,-16 0-2 15,16 0-5-15,-16 0 6 0,16 0-3 16,0 0-5-16,-17 0-43 0,17 0-51 0,0 0-53 16,-16 0-43-16,16-18-16 0,-16 18 10 0,-1 0 33 15,17-19 38-15,-16 19 36 0</inkml:trace>
  <inkml:trace contextRef="#ctx0" brushRef="#br0" timeOffset="110085.56">29220 2465 40 0,'0'0'34'0,"0"0"-2"16,0 0 1-16,0-19 6 0,0 19-3 15,0 0 0-15,0 0-13 0,0 0-4 0,0 0-12 16,0 0-1-16,0 0 11 0,0 19 10 16,0-19 8-16,0 19 13 0,0-19 6 15,0 18-6-15,0 10-2 0,0-9 0 0,16-19-9 16,-16 18-2-16,0 1-7 0,17-1-8 0,-17 1-10 15,0 9-1-15,0-28-3 0,17 19-1 16,-17-1-3-16,0 1-1 0,0-19-1 0,0 18 5 16,0-18-22-16,0 19-62 0,-17-10 79 15,17-9-233-15,0 19 35 0</inkml:trace>
  <inkml:trace contextRef="#ctx0" brushRef="#br0" timeOffset="110432.27">29468 2484 94 0,'0'0'51'16,"0"0"-22"-16,0 0-12 0,0 0-8 0,0 0-3 16,0 0-2-16,0 0 8 0,0 0 2 0,-17 9-3 15,17 0-2-15,-16 0-4 0,-1 10-2 16,17-19 0-16,0 0 4 0,-33 19 5 0,17-19 5 15,-1 18-4-15,1-18 5 0,-1 0 1 16,1 19 2-16,-1-19-6 0,1 0-3 0,16 0-6 16,-17 18 0-16,0-18-2 0,17 0-4 15,0 0 2-15,-16 0 1 0,16 0 3 0,0 10 4 16,0-10 19-16,0 0 21 0,16 9 6 16,-16-9 6-16,17 9-11 0,-17 10-7 0,17-19-17 15,-1 0-16-15,17 19-4 0,-16-19-4 16,-1 0-3-16,17 18 3 0,0-18-2 0,-16 19-18 15,-1-19-47-15,1 0-49 0,0 18-64 16,-1-18 2-16</inkml:trace>
  <inkml:trace contextRef="#ctx0" brushRef="#br0" timeOffset="111264.9">29948 2465 42 0,'0'0'67'0,"-17"0"-2"0,17 0-5 0,0 0 17 16,0 0 22-16,0 0 16 0,0-19 18 15,0 19 15-15,0 0 0 0,0 0-14 0,0 0-26 16,0-18-37-16,0 18-19 0,0 0-14 16,0 0-10-16,0 0-15 0,0 0-4 0,0 0-3 15,0 0-11-15,0 0-6 16,0 0-80-16,0 0-55 16,0 0-19-16,0 0-29 0,-17 0-21 15,17 0 8-15,0 18 34 0</inkml:trace>
  <inkml:trace contextRef="#ctx0" brushRef="#br0" timeOffset="111448.58">29865 2670 100 0,'0'0'106'0,"0"0"-5"0,0 0 10 0,0 18 27 0,16-18 29 16,-16 0 20-16,0-18-2 0,0 18-13 15,0 0-36-15,0 0-47 0,0 0-40 0,17 0-21 16,-17 0-12-16,0 0-11 0,0 0-32 15,0 0-95-15,0 0-72 16,0 0-57-16,0 0-22 0,0 0 15 16,0 0 46-16</inkml:trace>
  <inkml:trace contextRef="#ctx0" brushRef="#br0" timeOffset="112216.09">30377 2409 24 0,'0'0'25'0,"0"0"-5"16,0 0-9-16,0 0-4 0,0 0-3 0,0 0-1 16,0 0 3-16,0 0 4 0,-16 19 0 15,16-19-1-15,0 0-2 0,0 18 2 16,0-18 4-16,0 19 1 0,0-19-5 0,0 0 1 16,0 19-2-16,0-19 2 0,0 0 9 15,0 0 12-15,0 0 14 0,0 0 25 0,0 0 36 16,0 0 33-16,0 0 3 0,0-19-21 15,0 19-20-15,0 0-12 0,0-19-8 0,16 19-4 16,-16-18-18-16,0-1-18 0,17 19-10 16,-17-18-20-16,17 8 0 0,-17 10-2 0,16 0-4 15,-16 0-7-15,0 0-1 0,17 0 7 16,-17 0-10-16,16 0 6 0,1 0-5 0,-17 10 5 16,16 8-4-16,-16-18 8 0,17 19-2 15,-17-19-5-15,16 18 5 0,-16-18-1 0,0 19-1 16,17-19 2-16,-17 19 1 0,0-19-2 15,0 0 2-15,0 0-2 0,0 0 8 0,0 0-1 16,0 0-5-16,0 0-1 16,0 0 3-16,16-19-7 0,-16 19 2 0,0-19-4 15,0 19 11-15,17-18-7 0,-17-1 0 16,0 1 0-16,16 8-4 0,-16 10 2 0,0 0-2 16,17-18 0-16,-17 18 1 0,0 0-1 0,0 0 1 15,17 0 0-15,-17 0 0 16,16 18 6-16,-16-18-6 0,0 10 5 15,17 8-7-15,-1-18 6 0,-16 19-6 0,0-19 10 16,17 18-12-16,-17-18-60 0,16 19-56 0,-16 0-52 16,17-19-61-16,-17 0-14 0,0 9 32 15,16-9-96-15</inkml:trace>
  <inkml:trace contextRef="#ctx0" brushRef="#br0" timeOffset="112649.54">30923 2270 41 0,'0'-10'31'0,"0"10"-10"16,0 0-7-16,-16 0 0 0,16 0 3 0,0 0 3 15,0 10 3-15,0-10 14 0,16 18 4 16,-16 1 1-16,0-19-4 0,17 18-6 0,-17-18-2 16,16 19 0-16,1 0-5 0,-17-19 1 15,16 18-1-15,1-18 5 0,-1 0 9 16,-16 0 7-16,17 0 8 0,-17 0 6 0,16 0 8 15,1 0-9-15,-17 0-7 0,17 0-16 16,-17-18-13-16,16 18-4 0,-16 0-6 0,17-19-8 16,-1 19-5-16,-16-19-2 15,17 19 3-15,-17 0-4 16,0 0-1-16,0 19 4 16,0-19 2-16,0 0-2 0,16 19 4 15,-16-19-6-15,0 0 5 16,0 0-7-16,17 0 4 0,-17 0 3 15,0 0 2-15,0 0-5 0,16 0-3 16,-16 0 6-16,17-19-3 0,-1 19 0 0,-16 0 0 16,17 0 0-16,-1-19 1 0,1 19 4 15,0 0-8-15,-17 0 6 16,16 0-5-16,-16 0 4 0,17 0-5 16,-17 0 1-16,16 19 2 0,-16-19 4 15,0 0-8-15,0 19-69 0,0-19-60 16,0 0-49-16,0 0-25 0,0 0 18 15</inkml:trace>
  <inkml:trace contextRef="#ctx0" brushRef="#br0" timeOffset="112781.58">31155 2139 44 0,'0'-18'13'0,"0"18"-8"0,0-19-2 0,16 19-3 16,-16 0-5-16,17 0-10 0,-1-18-29 15</inkml:trace>
  <inkml:trace contextRef="#ctx0" brushRef="#br0" timeOffset="113929.2">31552 2186 10 0,'0'0'18'0,"0"0"10"15,0 0 0-15,0 0-1 0,0 0 0 16,0 0 7-16,0 0 3 0,0 0 9 15,0 0 6-15,0 0 4 0,0 0 2 0,0-19-9 16,0 19-3-16,0 0-12 0,0 0-3 0,0 0 2 16,0 0-3-16,0 0-1 0,0 0 1 15,0 0-5-15,0 0-8 0,0 0 4 0,0 0-8 16,0 0-8-16,0 0 1 0,0 0-3 0,0 0-1 16,0 0 0-16,0 0-5 15,0 0 6-15,0 19 0 0,0-19-8 16,0 0 9-16,16 19-4 0,-16-19 0 0,0 18-2 15,0 1 3-15,17-1-1 0,-17 10 0 16,0-9 0-16,16-1 1 0,-16-18 1 16,0 19-2-16,0 0 3 0,17-1 0 0,-17-18-1 15,0 0 4-15,0 10 3 0,0-10 8 16,0 0 6-16,-17 0-6 0,17 0-10 0,0-10 2 16,0-8-3-16,0 18-1 0,-16-19 3 15,16-18 7-15,0 18 11 0,0-9-2 0,0 10 4 16,0-1 2-16,0 1-5 0,0-1-5 15,0 0 7-15,16-9 5 0,-16 28-10 0,0-18-7 16,17 18-6-16,-17 0-5 0,16 0-4 16,-16 0-2-16,17 0-3 0,-17 0 2 0,16 18 5 15,1-18-6-15,-1 10 7 0,1 8-3 0,-17-18 3 16,16 19-3-16,1 0 0 0,-17-1 5 16,17-18-7-16,-17 19-3 0,16-19 5 15,-16 18 2-15,0-18-2 0,0 0 4 0,17 10-1 16,-17-10-1-16,0 0 2 0,0 0-2 15,0 0 7-15,0-10-9 16,0 10 4-16,16-18-8 16,-16-1 1-16,0 19 6 0,17-18-3 15,-17 18 0-15,0-19-3 0,0 19 4 0,16 0 1 16,-16-19-10-16,0 19 3 0,17 0-2 16,-17 19 7-1,0-19 2-15,16 0-2 0,-16 19-2 16,17-19 4-16,-1 18-2 0,1-18 2 0,-1 0-4 15,1 19 2-15,0-19 0 0,-1 0-2 16,1 18 5-16,-1-18-3 0,1 0 2 16,-1 0-5-16,1 0 3 0,-17 0-7 0,16-18 8 15,1 18-1-15,-17 0-3 0,16 0 1 16,-16-19 6-16,17 19 0 16,-17 0-7-16,0-18 3 0,16 18-4 15,-16-19 0-15,0 19 5 0,0 0 1 16,0-19-2-16,17 19 3 0,-17-18-3 0,0 8 0 15,16-8-2-15,-16-1 0 0,0 1-4 16,0-1 4-16,17 0 5 0,-17 19 2 16,0-28-2-16,0 10-5 0,0 18 0 0,0-19 4 15,0 19 1-15,0-18-6 0,0 18 0 16,0 0 0-16,0 0 1 0,0 0 0 0,-17 0 3 16,17 18-4-16,0 1 3 0,0-19 1 15,0 18-8-15,-16 10 11 0,16-9-4 16,0 0 0-16,0 18-7 0,16-19 12 0,-16 10-3 15,0-9-2-15,17 0-35 0,-17-1-85 16,17 19-91-16,-17-27-55 0,16 8 25 0</inkml:trace>
  <inkml:trace contextRef="#ctx0" brushRef="#br0" timeOffset="114529.05">32726 2028 90 0,'0'-10'45'0,"0"10"-4"0,0 0 9 0,0 0-4 16,0-18-13-16,-17 18-9 0,17 0-12 16,0 0-6-16,0 0-3 0,-16 0-1 15,-1 18-2-15,1-18 0 16,16 10 0-16,0 8 5 0,-17-18 0 16,17 19 2-16,0-19 4 0,0 19 2 0,0-1 6 15,0 1 12-15,17-19 5 0,-17 18 1 16,16 10-9-16,1-28-5 0,-17 19-7 15,16 0-2-15,1-19 0 0,-1 18-6 0,-16 1-1 16,17-19 0-16,-17 18 1 0,0-18-2 16,16 0-1-16,-16 10 1 0,0-10 5 15,-16 18-3-15,16-18 2 0,0 0-3 0,-17 0-7 16,1 0 4-16,-1 19-2 0,1-19 0 16,-1 0 2-16,1 0-4 0,16 0 2 15,-17 0-4-15,0-19-32 0,1 19-31 16,16 0-33-16,-17 0-26 0,17-18-9 0,0 8 17 15</inkml:trace>
  <inkml:trace contextRef="#ctx0" brushRef="#br0" timeOffset="114845.68">32891 2139 39 0,'0'0'46'15,"17"-18"6"-15,-17 18 2 0,0 0 3 16,0 0 0-16,0 0-9 0,0 0-19 0,0 0-12 16,0 0-3-16,0 18 11 0,16-18 8 15,-16 10 6-15,0 8-5 0,17 1 7 16,-17 0 2-16,0-1-8 0,16 1-3 15,-16-1-3-15,17 10-9 0,-17-9-8 16,0-1-6-16,0 1 0 0,16 0-1 0,-16-1-5 16,0-8 5-16,0 8-3 0,0 1-27 15,-16-19-73-15,16 18-52 0,0-18-34 16,-17 0-135-16</inkml:trace>
  <inkml:trace contextRef="#ctx0" brushRef="#br0" timeOffset="115078.25">33123 2260 69 0,'0'-18'77'16,"-17"18"-15"-16,17 0-9 0,0 0 0 15,-17 0-15-15,17 0 0 0,0 0 24 0,-16 0 1 16,16 0-26-16,-17 18-3 0,17-18 10 16,-16 10 16-16,16 8-1 0,0 1-9 15,0-19 8-15,-17 18 1 0,17 1-11 16,17 0-5-16,-17-19-4 0,0 18-14 0,16-18-11 15,-16 10-2-15,17 8-9 0,-1-18 4 16,1 0-7-16,16 0-4 0,-16 19-37 16,-1-19-111-16,17 0-95 0,-16-19-29 15</inkml:trace>
  <inkml:trace contextRef="#ctx0" brushRef="#br0" timeOffset="117243.58">32610 2735 6 0,'0'0'9'0,"0"0"4"16,0 0 0-16,0 0-2 0,0 0-6 15,0-10 0-15,0 10 1 0,0 0 1 16,0 0 5-16,0 0-4 0,0 0-2 0,0-18-2 16,0 18 2-16,0 0-1 0,0-19 2 15,0 19-1-15,0-18 1 0,0-1 0 16,0 19-2-16,0-28-2 0,0 9-3 0,0 1 2 15,0-1-2-15,0 1 1 0,0-1 2 16,0-9-3-16,0 10-2 0,0-20 4 16,0 1-2-16,0 9 0 0,0-9 1 0,0 0-1 15,0 0 0-15,0 9 0 0,0-9-2 16,0-1 2-16,0 10 0 0,0 10 2 16,0-19-2-16,0 18 0 0,-17 0 0 15,17-9 0-15,0 10 0 0,0-1-2 0,0 1 2 16,0-1 0-16,0 0 0 0,17-8 0 15,-17 8 1-15,0 19-1 0,16-19 0 0,1 1-2 16,-17-1 2-16,17 19 0 0,-17-18 0 16,16 18 0-16,1-19-2 0,-1 10 2 15,1 9 0-15,-1 0 0 0,1-19 0 16,-1 19 0-16,1-19-3 0,16 19 3 0,-17 0 0 16,17-18 0-16,-16 18-2 0,16 0 3 15,0-19-1-15,0 19 0 0,-16 0 0 16,16 0 0-16,0-18 0 0,0 18-2 15,0 0 2-15,0 0 0 0,-16-19 0 16,16 19 0-16,-17-9 0 0,17 9 0 0,-16 0 0 16,-1 0 0-16,17 0 0 0,-16 0 0 15,0 0-2-15,-1 0 2 0,1 0 0 16,-1 0-2-16,1 0 2 0,-1 0 0 16,1 0 0-16,-1 0 0 0,1 9 0 15,-1-9 0-15,1 19-2 0,-1-19 2 16,1 0 0-16,0 18-2 0,-1-18 2 0,1 19 0 15,-17-19 0-15,16 18 0 0,1 1-2 16,-17-19 3-16,16 19-1 0,-16 9 0 16,17-10 0-16,-17 1 0 0,16-1 0 15,-16 1 0-15,17 0 0 0,-17 8 0 16,16 11 0-16,1-20 0 0,-17 19 0 16,16-9 0-16,1-9 0 0,-17 18 0 0,17 0 0 15,-1-9 0-15,1-9-3 0,-17 18 3 16,0 0 0-16,0-9 0 0,0-9 0 15,0-1 0-15,0 20 0 0,0-20 0 0,0 10 0 16,0-9 1-16,0 18-1 0,0-18 0 16,0 8 0-16,0-8 0 0,0 18 1 15,0-18-1-15,-17-1 0 0,17 10 0 16,-16-9 1-16,-1 0-1 0,0-1 0 16,17 1 0-16,-16-1 1 0,-1-18 2 0,-16 10-3 15,17-1 0-15,-1 0 0 0,-16 10 1 16,17-19 0-16,-17 0-1 0,-1 19 0 0,18-19 0 15,-17 0 1-15,-17 0-1 0,17 0 0 16,0 18 0-16,-17-18 2 0,17 0-2 16,-16 0 0-16,-1 0 0 0,-16 19 2 15,16-19-2-15,-16 0 10 0,17 0-8 0,-17 0-2 16,-1 0 0-16,1 0 2 0,17 0-2 16,-17 0 2-16,32 0-2 0,-15 0 0 0,16 0 0 15,16 0 1-15,-16 0-1 0,17 0 0 16,-1 0 0-16,1 0 0 15,16 0 0-15,-17 0-2 16,17 0 3 0,0 0-3 15,0 0-8-31,0 0-1 0,0 0-8 16,17 0-5-16,-17 0-8 0,0 0-30 0</inkml:trace>
  <inkml:trace contextRef="#ctx0" brushRef="#br0" timeOffset="118277.82">32230 3070 22 0,'0'0'22'16,"0"0"2"-16,0 0-1 0,0 0-1 0,0 0 1 15,0 0-1-15,0 0-1 0,0 0-3 16,0 0-5-16,0 0-5 0,0 0 0 15,0 0 4-15,0 0 3 0,0 0 5 0,0 18 10 16,0-18 8-16,0 9-1 0,0 1-5 16,0-1-7-16,16 10-4 0,-16-1-1 0,0-18-9 15,0 19-4-15,0 0-5 0,0-1 4 16,0-18-6-16,0 9 0 0,0 10 0 16,0-19 2-16,0 19-2 0,0-19 4 0,0 18-6 15,0-18 3-15,0 0-20 0,0 0-30 16,0 0-32-16,0 0-30 0,0 0 2 15</inkml:trace>
  <inkml:trace contextRef="#ctx0" brushRef="#br0" timeOffset="118658.65">32428 3070 14 0,'0'0'12'15,"0"0"4"-15,0 0-2 0,0 0-1 16,0 0-1-16,0 0 4 0,0 0 4 15,0 0 0-15,0 0 0 0,0 18 2 0,0-18 1 16,0 0-2-16,0 9 2 0,17 1-3 16,-17-1-4-16,0 10-3 0,0-1-2 15,0-18-5-15,0 19-1 0,16 0-3 0,-16-19 1 16,0 18-3-16,0-18 0 0,0 9 2 16,0 10 1-16,0-19-1 0,0 0-4 0,0 19 2 15,0-19 0-15,0 0-18 0,0 18-28 16,0-18-23-16,0 0-11 0</inkml:trace>
  <inkml:trace contextRef="#ctx0" brushRef="#br0" timeOffset="119025.33">32808 3032 1 0,'0'0'0'0,"0"0"2"0,0 19 1 15,0-19 1-15,0 19-2 0,-16-19-1 16,16 18-1-16,0-9-8 0</inkml:trace>
  <inkml:trace contextRef="#ctx0" brushRef="#br0" timeOffset="125652.5">19877 1581 8 0,'0'0'16'0,"0"0"0"0,0 0-5 0,0 19-1 16,0-19 3-16,16 0 8 0,-16 0 3 15,0 0-1-15,0 0-1 0,17 0 2 0,-17 0 3 16,0 0 2-16,16 0 3 0,-16 0-3 16,17 0-5-16,-17 0-3 0,17 0 0 0,-17 0 0 15,16 0 4-15,1 0-3 0,-1 0 1 16,1 0-2-16,16 0 1 0,-33 0 0 0,33 0-2 16,-17 0-1-16,1 0-4 0,-1-19-8 0,17 19 3 15,-16 0-3-15,0 0-1 0,16 0 0 16,0 0-1-16,-33-18-1 0,33 18 3 15,-17 0-2-15,1 0-2 0,-1 0 1 0,1 0 2 16,-1 0-3-16,1-19 1 0,0 19 4 0,-1 0-4 16,34-9 0-16,-50 9-2 0,33 0 1 15,-17 0 1-15,1 0-4 0,16-19 1 0,-17 19-1 16,17 0 2-16,-16 0-2 0,33 0-2 16,-17-18 2-16,-17 18 2 0,17 0 0 0,0 0-2 15,-16 0 0-15,33 0 1 0,-17-19-1 16,0 19 2-16,-17 0 1 0,1 0-7 0,16 0 2 15,-17 0 2-15,17 0 0 0,1-19 2 16,-34 19-2-16,33 0 1 0,0 0-1 0,-33 0 0 16,16 0 0-16,1 0-2 0,-1 0 5 0,17-18-3 15,-16 18 0-15,32 0 0 0,-49 0 0 16,34 0 0-16,-1 0 0 0,-17-19 0 0,17 19 0 16,0-9 0-16,0 9 0 0,0 0 0 15,1 0-2-15,-1-19 5 0,0 19-2 16,0 0-4-16,0 0 0 0,16-18 7 0,-49 18-4 15,34 0-2-15,-1 0 2 0,-17 0 0 16,17-19-2-16,-16 19 2 0,-1 0 4 0,17 0-4 16,0 0-3-16,0-19 7 0,-33 19-4 0,34 0-2 15,-18 0 2-15,1 0 0 0,16-18-2 16,-17 18 2-16,17 0 0 0,0 0-2 16,0 0 4-16,-33 0 0 0,34-19-2 0,-18 19 0 15,17 0 0-15,-16-9 0 0,16 9 0 16,-17 0 4-16,17 0-4 0,0 0 1 0,-16 0 3 15,0 0 2-15,16 0-2 0,-17-19 11 0,1 19 4 16,16 0-5-16,-17 0-6 0,17 0-2 16,0 0 6-16,-16-18-4 0,16 18 2 15,0 0-5-15,-16 0 0 0,16-19 1 0,16 19-1 16,-49 0-5-16,33 0 3 0,0 0-3 16,-16-18 2-16,16 18 3 0,-16 0-4 0,16 0 7 15,-17 0-6-15,17 0 2 0,0 0 5 16,-16-19-3-16,-1 19-1 0,18 0 1 0,-18 0 2 15,17 0 1-15,-16 0-5 0,-1-9 2 16,17 9 4-16,0 0-5 0,-16 0 0 0,16-19-3 16,-17 19 3-16,18 0-5 0,-18 0 0 15,17 0 2-15,0 0 4 0,-16-19-10 0,16 19 8 16,0 0-4-16,-17 0-4 0,18-18 4 16,-1 18 0-16,-17 0 0 0,17 0-3 0,0-19 5 15,0 19-1-15,-16 0 1 0,16 0-2 16,0-18-3-16,-16 18 3 0,32 0-2 0,-49 0 2 15,33 0-3-15,-16-19 6 0,16 19 1 16,-17 0-2-16,1 0-4 0,16 0 2 16,0-9 1-16,0 9-1 0,-16 0 1 0,-1-19 2 15,17 19-2-15,0 0 0 0,0 0-7 16,1 0 6-16,15 0 0 0,-32-19 0 0,16 19 0 16,0 0-3-16,0 0 3 0,0 0 1 15,0 0-1-15,0 0-2 0,-33 0 3 16,33-18 3-16,-16 18-4 0,-1 0 0 0,1 0 3 15,-1 0-5-15,1 0 3 0,-1 0-1 0,34 0 0 16,-50 0 2-16,33-19-2 0,-33 19 8 16,17 0-2-16,16 0 2 0,-17-18-4 0,17 18-4 15,-16 0 4-15,16 0-2 0,0-19-2 16,0 10 0-16,0 9 0 0,0 0 3 0,-16-19-1 16,16 19-2-16,0 0 0 0,0 0 2 15,0-18-2-15,-16 18-2 0,-1 0 5 16,17 0-5-16,-16 0-3 0,-1 0 6 0,1-19-1 15,-1 19 5-15,1 0-3 0,16 0 2 16,-33 0-4-16,33 0 4 0,-33 0-7 16,0 0 9-16,17 0-6 0,-1 0 0 15,-16 0-2-15,17 0 2 0,-17 0 3 16,0 0-2-16,16 0-4 0,-16 0-22 16,0 0-20-16,0-19-23 0,0 19-24 15,0 0-24-15,0 0-23 0,0 0-7 16,0-18 8-16,-16 18-81 0</inkml:trace>
  <inkml:trace contextRef="#ctx0" brushRef="#br0" timeOffset="126618.71">21349 586 26 0,'0'-19'31'16,"0"19"-4"-16,0 0-2 0,0 0-1 0,0 0 12 15,0-18 10-15,0 18 1 0,0 0-6 16,0-19-3-16,0 19 4 0,0 0-11 16,0-18-17-16,0 18-3 0,16-19-4 0,-16 19 0 15,17 0-4-15,-1-19 6 0,1 10 0 16,16 9 3-16,-17 0 1 0,1 0-3 15,32 0-2-15,-49 0-4 0,34 0-2 0,-34 0-2 16,16 0 5-16,-16 9 0 0,17 10-1 16,-17 0 1-16,0-19-2 0,0 18-3 0,0 1 3 15,-17-1-3-15,17-18 3 0,0 19 1 16,-16-10-4-16,16 10 2 0,0 0 0 16,0-19-2-16,0 0-5 0,0 18 6 0,0-18-1 15,0 0 1-15,16 19 2 16,1-19-1-16,-17 0 1 0,16 0 1 0,1 18 0 15,-1-18 1-15,-16 0 1 0,17 0 2 16,-17 0 2-16,16 19 2 0,-16-19 2 16,-16 0-5-16,16 0 2 0,-17 9-3 0,17 10-2 15,-33-19-6-15,17 18 0 0,-17-18 5 0,-1 19-7 16,1-19-30-16,0 19-51 0,0-19-43 16,0 0-22-16,0 18 16 0</inkml:trace>
  <inkml:trace contextRef="#ctx0" brushRef="#br0" timeOffset="128017.62">20059 2791 7 0,'-33'-19'6'16,"16"19"8"-16,17 0 6 0,-16 0-2 0,16 0-5 15,0 0 0-15,-17 0 4 0,17 0 2 16,0 0 2-16,0 0 0 0,0 0-4 0,0-19 0 15,0 19 1-15,0 0-9 0,0 0-4 0,0 0 0 16,0 0-3-16,0 0 5 0,17-9-1 16,-17 9 2-16,0 0 3 0,0 0 2 0,0 0 3 15,16 0 0-15,-16-9 4 0,0 9 3 16,0 0 4-16,0 0 1 0,0 0-3 0,0 0 0 16,17 0 2-16,-17-10 2 0,0 10-2 0,0 0 2 15,33 0-2-15,-33 0-7 0,0 0-1 16,33 0 10-16,-33 0 0 0,16-18-1 15,17 18-1-15,-16 0 1 0,16 0 4 0,0-19 3 16,17 19-2-16,-17 0-10 0,0-18 2 0,16 18-6 16,1-19-4-16,0 19 9 0,-1-19 0 15,1 10-5-15,-1 0-5 0,18 9-1 0,-18-10-4 16,1 10-6-16,-1-18 4 0,18 18-7 16,-34 0 7-16,0-19-3 0,16 19 4 0,18 0 0 15,-34-18 0-15,0 18 6 0,16 0 8 0,1-19 1 16,-1 19 1-16,1 0 12 0,0-19-4 15,-17 19-3-15,16-9 2 0,18 9-5 0,-51-9 0 16,17 9 2-16,0-9-7 0,0 9 8 0,0 0-6 16,0-19-8-16,1 19 6 0,-34 0-5 15,33-19 1-15,-17 19 3 0,1 0 0 16,-17 0-5-16,16 0 6 0,1-18-5 0,-17 18-1 16,16 0-4-16,1 0-5 0,-17 0 1 0,0 0 0 15,16 0-4-15,-16-19 3 0,33 19-5 16,-33 0 2-16,0 0 3 0,0 0 1 0,33 0-6 15,-33 0-4-15,0 0-1 16,0-18 6-16,0 18 5 0,0 0-14 0,0 0 4 16,0 0 6-16,0 0-1 15,17 0-2-15,-17 0-5 0,0 0 12 16,0 0-9-16,-17 0-1 0,17 0-1 0,0 0-16 16,0 0-40-16,0 0-36 0,0 0-36 15,0 0-47-15,0 0-36 0,0 0-25 0,0 0 4 16,0-10 31-16,-33 10 51 0</inkml:trace>
  <inkml:trace contextRef="#ctx0" brushRef="#br0" timeOffset="128999.63">20307 1665 49 0,'0'0'30'0,"0"-9"2"0,0 9 2 0,0 0 3 16,0 0 2-16,0 0-4 0,0 0-3 15,0 0-7-15,0 0-8 0,0 0-7 0,0 0-5 16,0 0-3-16,0 0-1 0,-33 0 1 15,33 0 5-15,0 0 5 0,0 9 1 0,0 10 3 16,0-19 1-16,33 0-7 0,-33 18-1 0,0-18-5 16,0 19-1-16,0-19 1 0,0 18-4 15,0-18 0-15,0 0 3 0,0 19-5 16,0-19 5-16,0 19-3 0,0-19-8 0,0 0-47 16,0 9-50-16,0 10-20 0</inkml:trace>
  <inkml:trace contextRef="#ctx0" brushRef="#br0" timeOffset="131363.87">23135 2046 5 0,'0'0'9'0,"0"0"6"15,0 0 2-15,0 0-2 0,0 0-4 0,0 0 2 16,0 0 2-16,0 0 0 0,0 0 0 16,0 0 1-16,16 0 4 0,-16 0 2 15,0 0-6-15,0 0 0 0,0 0-4 0,0 0-4 16,17 0 0-16,-17 0 0 0,0 0 0 0,16 0 3 15,-16 0 1-15,0 0 1 0,17 0 3 16,-17 0-1-16,16 0 2 0,-16 0 5 16,33 0 0-16,-33 0 3 0,33-18-6 0,-33 18 4 15,17 0-5-15,-1 0 3 0,17-10-4 0,-16 10 2 16,16 0 3-16,-16 0 4 0,32-18-6 16,-32 18 7-16,16 0-7 0,0-19-3 0,0 19-2 15,0-18 0-15,0 18 1 0,0 0-3 16,0-19-3-16,17 19-3 0,-17-19 5 0,0 19-4 15,33 0-5-15,-49-18 8 0,16 18-9 16,16-9 1-16,-16 9 1 0,17-19-2 0,-17 19 5 16,17 0-6-16,-1-19 4 0,-16 19 0 0,17-18 0 15,-17 18-3-15,17-19 0 0,-17 19-2 16,0 0 3-16,0-18 0 0,33 18 0 16,-49 0-2-16,16-19 3 0,16 10-4 0,-16 9 0 15,17 0 0-15,-17 0 0 0,0-19 2 0,0 19-2 16,17 0 4-16,-17 0-1 0,0 0 2 15,17 0-3-15,-17-19 2 0,0 19 1 16,0 0-4-16,33 0 4 0,-33 0 3 0,-16 0-2 16,16 0-6-16,-17 0 10 0,17 0-5 0,0 0 1 15,17 0-2-15,-17 0-1 0,-16-18 6 16,16 18 3-16,0 0-3 0,0 0-3 0,0 0-1 16,0 0 5-16,0 0-3 0,0-19 0 15,17 19-1-15,-17 0-2 0,0 0 2 0,0 0-1 16,16-18 4-16,-15 18-2 0,-18 0 3 15,17 0 2-15,0-19-2 0,-16 19 9 0,16 0 0 16,-17-9-3-16,17 9-6 0,-16 0 5 16,0 0-4-16,-1-19 3 0,1 19 1 15,-1 0-6-15,1 0-4 0,-17-18 7 0,16 18-9 16,1 0-1-16,-17 0 0 0,33-19 3 0,-33 19-5 16,0 0-2-16,16 0 2 0,1 0 1 15,-17 0 3-15,16-19-3 16,1 19-4-16,-17 0 5 0,17 0-7 0,-17 0 7 15,16 0-1-15,1 0-4 0,-17 0 6 0,16 0-3 16,1 0 2-16,-17 0 0 0,16 0-1 16,-16 0-3-16,17 0-1 0,-17-18 5 15,33 18 0-15,-33 0-2 0,0 0 3 16,16 0-3-16,1 0 0 16,-17 0-4-16,16 0 9 0,-16 0-7 15,17 0 2-15,-17 0 5 16,0 0-3-16,16 0-2 15,-16-19 7-15,17 19-4 16,-17 0 1-16,17 0-7 16,-17-9 6-16,16 9-1 15,-16 0-4-15,17 0 4 16,-1 0-2-16,-16 0 0 0,0 0 3 16,0 0-2-16,17 0-1 0,-17 0 3 15,33-19-1-15,-33 19-1 0,0 0-4 16,0 0 1-16,0 0 9 0,0 0-9 15,0 0 2-15,16 0 0 0,-16 0-2 0,0 0-4 16,0 0 12-16,17 0-1 16,-17 0-2-16,0 0-5 0,0 0-2 0,0 0 11 15,0 0-12-15,0 0-34 16,0-18-46-16,0 18-35 0,0 0-43 0,0 0-40 16,0 0-8-16,-17 0 24 0</inkml:trace>
  <inkml:trace contextRef="#ctx0" brushRef="#br0" timeOffset="132548.34">25102 2288 65 0,'0'-18'63'0,"0"18"-9"0,17-10 3 0,-17 10 8 15,0-18-2-15,33 18-11 0,-33-19-8 16,0 19 1-16,33 0-4 0,-33-18 1 0,17 18-8 16,-1 0-12-16,1 0-4 0,-1 0-2 15,-16 0 2-15,17 0-1 0,-1 0-8 0,-16 0-2 16,17 0-2-16,-17 0 1 0,16 0 1 0,-16 0-6 16,0 0 4-16,0 18-1 0,0-18-1 15,0 19 3-15,0-19 2 0,0 18-5 0,0-8-1 16,-16 8 2-16,16 1-1 0,-17-19 1 15,1 18-3-15,16-18 5 0,-17 19-4 0,17 0-4 16,-16-19 5-16,16 0 0 0,-17 18-2 16,17-18-1-16,0 0 4 0,0 0 0 0,0 10 16 15,0-10 25-15,0 0 39 0,0 0 21 16,0 0 4-16,17 0-15 0,-17 0-33 0,16-10-21 16,17 10-24-16,-16 0 0 0,16-18-5 15,0 18-16-15,0 0 9 0,0-19-2 0,0 19-2 16,0-19 0-16,0 19-73 0,17-18-77 0,-34 18-79 15,1-19-46-15,16 19 0 0</inkml:trace>
  <inkml:trace contextRef="#ctx0" brushRef="#br0" timeOffset="133652.65">19844 3721 6 0,'0'0'6'0,"0"0"4"0,0 0 5 0,0 0 4 15,0 0 1-15,0 0-2 0,0 0 1 0,0 0-5 16,0 0-4-16,0 0-3 0,33 0-5 15,-33 0 1-15,0 0 2 0,0-19 1 16,16 19-3-16,-16 0 1 0,17 0 0 0,-17 0 2 16,16 0-2-16,-16 0 0 0,17 0-2 0,-17-9 0 15,17 9 1-15,-17 0-1 0,16 0-1 0,1 0-1 16,-17-10 3-16,16 10-3 0,1 0 0 16,16-9 0-16,-33 9-2 0,33 0 2 15,-33 0-5-15,0 0-15 0,0 0-16 16,16 0-12-16</inkml:trace>
  <inkml:trace contextRef="#ctx0" brushRef="#br0" timeOffset="134527.77">23548 2149 27 0,'0'0'26'0,"16"-10"-5"16,-16 10-6-16,17-18 0 0,-17 18 3 16,17-19 3-16,-1 19 1 0,-16 0 3 0,17-18-4 15,-1 18-4-15,17 0-2 0,-33 0-2 0,0 0-2 16,17 0-6-16,-1 18 4 0,-16-18 10 15,17 0 8-15,-17 19 2 0,16-1-4 0,1-8-3 16,-17 8-1-16,0 1 0 0,16 0-5 16,-16 18-1-16,0-19-2 0,17-8-4 0,-17 8-3 15,0 1 3-15,0-1 3 0,16 1 2 16,-16 0 12-16,17-19 5 0,-17 18 12 0,17-18 0 16,-17 0 10-16,16 10 1 0,17-10 8 0,-33 18-15 15,0-18-6-15,0 0-9 0,17 0-10 16,-17 0-6-16,16 0-4 0,1 19 2 0,-17-19-2 15,16 0 5-15,-16 18-2 0,17-18-3 16,-1 19-3-16,1 0 2 0,-1-10 0 0,1 9-3 16,0 1-7-16,-1 0 4 0,17-1-3 0,-33 1-1 15,0-1 0-15,17 1-1 0,-17 9 4 16,0-9 3-16,0-1-5 0,-17 1-2 0,17-1 3 16,0-8-19-16,-49 8-30 0,15 1-19 15,1 0-20-15,0-1-29 0,-16 1-30 0,32-19-10 16,-49 18-1-16,33 1 18 0,-17-10 27 0</inkml:trace>
  <inkml:trace contextRef="#ctx0" brushRef="#br0" timeOffset="135094.57">21894 3209 16 0,'0'0'24'0,"0"0"9"0,0 0 2 0,0 0 1 16,0 0-2-16,0 0-3 0,0 0 3 0,17 0 0 16,-17 0 0-16,16 0 1 0,17 0 1 15,-33 0 7-15,0 0-5 0,33 0-6 16,-33 0-8-16,17 0-10 0,0 9 1 0,-1 10 1 15,1-19 10-15,-17 0-1 0,16 19-6 0,-16-1-2 16,0-18-3-16,0 19 2 0,0-1-8 0,-16 1-1 16,-1 9 4-16,17-9-1 0,-16-1 1 15,-1 1 3-15,0-19-2 0,17 18-1 0,-33 1-3 16,33-10 0-16,-33 10 2 0,17-19-8 16,16 18-2-16,-17-18 14 0,17 0 29 0,0 0 42 15,0 0 24-15,0 0 1 0,17 0-17 0,-1 0-25 16,17 0-17-16,-33-18-27 0,33 18-13 15,-16-19-6-15,16 10 0 0,0 9-1 0,17-19 1 16,-1 19-7-16,-16-18 3 0,-16-1-1 16,16 19 0-16,-16-18-2 0,-1 18-32 0,17 0-85 15,-33-19-78-15,17 19-48 0,-17 0-5 0,16-19 31 16,-16 10 51-16</inkml:trace>
  <inkml:trace contextRef="#ctx0" brushRef="#br0" timeOffset="135593.62">21993 3116 60 0,'-33'0'21'0,"33"0"-12"0,-33 19-4 16,0-19 2-16,0 0 0 0,0 18 3 16,0-18 3-16,17 19 2 0,-18-19 4 0,1 19-3 15,0-1-6-15,0 10 1 0,0-9 7 0,17-1 4 16,-17 1 0-16,33-1-7 0,0 10 2 16,0 10 6-16,-34-20-1 0,68 19 8 0,-34-18-9 15,0 9 5-15,33 9 9 0,-17-18 4 16,17-1-2-16,0 1-11 0,33 9-6 0,-32-28-6 15,-1 18-1-15,0 1-5 0,16-19 15 0,17 0 15 16,-33 0 15-16,1 0 15 0,32 0 5 16,-17 0-2-16,17-19 0 0,-32 1-12 0,15 18-14 15,1-28-15-15,-1 9-8 0,-16 1-11 16,1-1 1-16,-1 0 12 0,0 1 7 0,0-10-2 16,-17 9-4-16,17-18-3 0,-33 19 2 0,0-29 5 15,33 28 15-15,-33-18-6 0,-33 19 0 0,33-20-12 16,0 11-9-16,0 8-3 0,-33 0-2 15,17 1-6-15,-1 18-6 0,-16-28 0 0,17 18 2 16,-17 1-2-16,-1 9-7 0,1-18-3 16,0 18-51-16,0 0-57 0,0 0-67 15,0 0-69-15,0 0-34 0,16 18 21 0</inkml:trace>
  <inkml:trace contextRef="#ctx0" brushRef="#br0" timeOffset="136492.7">25367 2084 24 0,'0'0'25'0,"0"-19"-6"16,0 19-1-16,0 0 0 0,0-19 2 0,0 19 6 16,0 0 0-16,0 0 1 0,0 0 0 15,0 0 0-15,0-18-6 0,0 18-7 0,0 0 0 16,0-10-6-16,0 10-3 0,-33 0 1 0,16 0-1 15,1 0 5-15,-1 0 1 0,-16 10 1 16,17-10-2-16,-17 18 2 0,16-18-3 16,-16 19 2-16,33 0-3 0,-50-19 8 0,17 18 7 15,17 1-1-15,-1-1-2 0,-16 10-2 16,17 10 1-16,-1-20 1 0,17 19-4 0,-33-9 3 16,33-9 8-16,0 18 1 0,0-18 5 0,0 27-3 15,0-27 5-15,0 18 8 0,0-18 6 16,0 8 3-16,33 11 13 0,-33-20 11 0,17 1 16 15,-1-1 13-15,1 1-17 0,-1 9-19 16,17-9 7-16,-16-1-5 0,16-18 10 0,0 19 6 16,0-19 19-16,-16 0 14 0,16 18 1 15,-17-18-114-15,17 0-7 0,0-18 0 0,17 18 0 16,-17 0 0-16,-16-19 0 0,16 19 0 0,0-18 0 16,0-1 0-16,0 0 0 0,0 1 0 15,-17 8 0-15,18-27 0 0,-18 19 0 0,1-20 0 16,16 11 0-16,-33-11 0 0,16 20 0 15,1-19 0-15,-17 9 0 0,0 9 0 0,0-18 0 16,-17 18 0-16,17 1 0 0,-16 8 0 16,-1-27 0-16,1 37 0 0,-17-18 0 0,16-1 0 15,-16 0 0-15,0 1-140 0,-17 8-132 0,17-8-8 16,0 18 8-16,0 0 13 0,0-19 23 16,-17 19 32-16,17 0 37 0</inkml:trace>
  <inkml:trace contextRef="#ctx0" brushRef="#br0" timeOffset="138475.11">20770 2465 9 0,'0'0'7'0,"0"0"0"16,0 0 0-16,0 0 2 0,0 0-1 0,0 0 1 15,0 0-1-15,0 0-4 0,0 0-1 16,0 0-1-16,0 0 0 31,0 0-1-31,0 0 1 31,0 0-5 16,0 0-10-47,0 0-11 16</inkml:trace>
  <inkml:trace contextRef="#ctx0" brushRef="#br0" timeOffset="138724.51">20803 2465 6 0,'0'0'9'0,"0"0"4"0,0 0-3 15,0 0-4-15,0 0-1 0,0 0-1 16,0 0-2-16,0 0 0 0,0 0-1 16,0 0-3-1,0 0-6-15,0 0-5 0,16 0-18 0</inkml:trace>
  <inkml:trace contextRef="#ctx0" brushRef="#br0" timeOffset="141123.14">28922 3032 14 0,'0'0'20'0,"0"0"-1"0,0 0 2 0,0 0-2 16,0 0 0-16,0 0-3 0,0 0 0 15,0 0-3-15,0 0 0 0,0 0-6 0,0 0-5 16,0 0 0-16,0 0-1 0,17 0-1 15,-17 0 1-15,0 0 0 0,0 0-3 32,0 19 5-32,0-19-6 15,0 0-7 1,0 0 0-16,0 0-5 0,0 0-2 0,0 0 0 16,0 0-5-16,0 0-2 0,0 0-2 0</inkml:trace>
  <inkml:trace contextRef="#ctx0" brushRef="#br0" timeOffset="142005.19">28988 3070 5 0,'0'0'3'16,"0"0"1"-16,0 0 2 0,0 0 1 0,0 0-1 15,0 0 0-15,0 0 0 0,0 0-1 16,0 0-1-16,0 0-1 0,0 0-1 15,0 0 0-15,0 0 0 0,0 0 0 0,0 0 0 16,0 0-1 15,0 0-3 1,0 0 0-32,0 0-4 0,0 0-2 0,0 0-4 15,0 0-16-15</inkml:trace>
  <inkml:trace contextRef="#ctx0" brushRef="#br0" timeOffset="143753.69">29584 3135 21 0,'-17'0'21'15,"17"-19"-1"-15,0 19-2 0,0 0-1 0,0 0-6 16,-16 0-7-16,16 0 3 0,0 0 5 16,0 0 4-16,0 19 2 0,0-19 3 15,0 0 5-15,0 18 11 0,0-18 9 0,0 19 5 16,0 0 9-16,16-19 1 0,-16 18 4 16,0 10 9-16,0-9-1 0,17-1 2 0,-1 1-5 15,-16 18-5-15,33-28-11 0,-33 29-5 0,0-20-6 16,17 1-12-16,-17-1 1 0,16 10-6 15,-16-9-12-15,17-1-4 0,-17 1-2 0,16 0-2 16,-16-1-6-16,0 1 4 0,0-10 2 16,17 10-6-16,-17-1 6 0,0-18-3 0,0 19-6 15,0-19 3-15,0 0 4 0,0 19-11 16,0-19-71-16,0 0-25 0,0 0-28 0,-17 0-32 16,17 0-19-16,-16 0 12 0,16 0 29 0,-17-19-61 15</inkml:trace>
  <inkml:trace contextRef="#ctx0" brushRef="#br0" timeOffset="144086.19">29468 3553 8 0,'0'0'14'0,"0"0"5"0,-17-18 4 16,17 18 3-16,0 0 1 0,0 0 2 16,0 0 1-16,0 0-1 0,0 0-7 0,0 0-8 15,0 0 3-15,0 18 13 0,0-18 15 16,0 0 13-16,0 19 0 0,17-19 7 0,-17 9 10 15,17 10 12-15,-17-19 5 0,16 18 1 0,1 1 0 16,-1-19-7-16,1 19 4 0,-1-19-8 16,1 18-8-16,-1-18-12 0,17 9-7 0,-33 1 8 15,17-10-13-15,-1 9-3 0,1-9-10 0,-1 0-5 16,1 0-4-16,0 0-10 0,-1 0-3 16,1-9 1-16,-1 9-4 0,1-10-1 0,-1 1 11 15,1 9-19-15,-1-18 4 0,-16-1-2 16,17 19-2-16,-17-19-3 0,16 1 2 0,-16-1-5 15,0 10-16-15,17-10-58 0,-17 1-40 0,0-1-63 16,0 19-40-16,16-19-16 0,-16 19 4 16,0-18 22-16,17 18 37 0,-17 0 40 0</inkml:trace>
  <inkml:trace contextRef="#ctx0" brushRef="#br0" timeOffset="144554.01">30278 4065 124 0,'0'-19'55'0,"0"10"-29"0,0 9-11 16,0-19 3-16,0 19 22 0,0 0 10 15,0-18 0-15,0 18-4 0,0 0 0 16,0 0-17-16,0 0-11 0,0 0-10 0,0 0-2 16,0 0-3-16,0 0 1 0,0 18 10 15,0 1 3-15,0-19 4 0,0 9 2 0,0 10 2 16,0-1 6-16,17 1 8 0,-17 0-1 16,0-1 2-16,0 1-3 0,0-1-8 0,16 10-17 15,-16-9-1-15,0-19-2 0,0 19-9 16,0-1 2-16,0 1-2 0,17-19 5 0,-17 9-5 15,0 0-2-15,0 1-18 0,-17 8-63 0,17-18-51 16,0 0-45-16,0 0-10 0</inkml:trace>
  <inkml:trace contextRef="#ctx0" brushRef="#br0" timeOffset="144869.61">30295 3935 93 0,'0'-10'87'0,"0"1"-32"15,0 9-26-15,0 0 19 0,16-19 26 16,-16 19 5-16,0 0-9 0,17 0-11 0,-17-18-12 16,16 18-11-16,-16 0-8 0,17 0-14 15,-17 0-7-15,16 18 2 0,1-18 4 0,-17 0 3 16,17 19-4-16,-1-19-2 0,-16 9 2 15,17 1-3-15,-17-1-7 0,0 10 4 0,0-19 1 16,0 18-5-16,0-18 6 0,0 19 0 16,0-1-7-16,-17-18 3 0,1 19-4 0,16-19 2 15,-34 9 5-15,18 1-7 0,-1-1-2 16,1-9-27-16,-1 18-32 0,1-18-22 0,16 0-31 16,-17 0-23-16,17 0-10 0,-16 0 18 0</inkml:trace>
  <inkml:trace contextRef="#ctx0" brushRef="#br0" timeOffset="145152.46">30609 3981 77 0,'0'0'37'16,"0"0"-16"-16,0 0-7 0,0 0 0 0,0 0 11 15,0 0 10-15,0 19 7 0,0-19 8 16,0 18-3-16,0-18 2 0,0 19-7 16,17 0 12-16,-17 8-1 0,0-8 6 0,0 0-9 15,0-1-19-15,16 1-10 0,-16-1-12 0,0 10-2 16,0-28-2-16,0 19-3 0,0 0 1 16,0-1-2-16,17-18 1 0,-17 19-2 0,0-10-5 15,0-9-44-15,0 9-59 0,0 1-48 0,0-10-15 16</inkml:trace>
  <inkml:trace contextRef="#ctx0" brushRef="#br0" timeOffset="145435.29">30907 4083 71 0,'0'0'38'0,"0"0"-9"0,0 0 1 16,-17-18-4-16,17 18-9 0,0 0-4 15,0 0 10-15,-16 18 7 0,16-18 3 0,-17 0-6 16,17 0-7-16,-17 19 4 0,17-19 3 16,-16 19 2-16,-1-19-7 0,17 18 2 0,-16-18 0 15,16 19 7-15,0-10 3 0,-17 0 0 16,17 1 4-16,0 8 8 0,0-18 3 0,0 19 3 16,0-19-1-16,0 19-4 0,0-19-11 15,0 18-8-15,0-18-8 0,17 19-8 0,-17-19-4 16,16 0-8-16,1 0 2 0,-1 9-4 0,1-9 4 15,0 9-11-15,-1-9-50 0,1 0-76 16,-1 10-63-16,17-10-13 0,-16-10 33 16</inkml:trace>
  <inkml:trace contextRef="#ctx0" brushRef="#br0" timeOffset="146301.56">28790 2772 3 0,'-17'0'1'16,"17"0"0"-16,0-19 2 0,0 19-2 15,0 0 5-15,0 0 2 0,0 0 0 16,0 0-4-16,0 0-1 0,0 0-1 0,0 0-1 15,0 0-7-15,0-9-7 16</inkml:trace>
  <inkml:trace contextRef="#ctx0" brushRef="#br0" timeOffset="146850.44">27583 2344 67 0,'0'0'24'0,"-17"-19"-12"0,17 19-7 15,0-18 2-15,-16 18 6 0,16-19 2 16,0 19 3-16,-17 0 4 0,17 0-11 16,0 0-6-16,0 0-3 0,-16 0-2 0,16 0 0 15,0 19 1-15,0-1-1 0,0 1 0 16,0 0 0-16,0-1 0 0,0 10 0 0,0 9 0 15,16 1 0-15,1-20 2 0,-17 10-2 16,16 9-2-16,1-18 3 0,-1 9-1 0,-16 9 0 16,17-18 3-16,-17-1-3 0,16 1 0 15,-16-1 1-15,0-18-17 0,17 19-25 0,-17-10-15 16</inkml:trace>
  <inkml:trace contextRef="#ctx0" brushRef="#br0" timeOffset="147600.06">27616 2260 28 0,'-17'-18'16'16,"1"18"-9"-16,16-19-3 0,-17 19 4 15,17 0 4-15,0-18 3 0,0 18-1 0,0 0 1 16,0-19-2-16,0 19-5 0,0 0-3 0,0-19-4 16,17 19-1-16,-1 0 0 0,1 0 0 15,-1-18-2-15,17 18 4 0,1-10-2 16,-1 10 2-16,0 0-2 0,16-18 0 0,1 18-2 16,0-19 3-16,-1 19-3 0,17-18 5 0,0 18-3 15,1-19 2-15,-1 19-4 0,0-19 6 16,0 19-2-16,0-18-2 0,0 8 0 15,0 10 4-15,-49-18 2 0,33 18 4 0,-17-19 0 16,0 19 2-16,-17 0 8 0,1-18 3 16,-1 18 7-16,-16 0-2 0,0 0-3 0,33 0-6 15,-33 0-4-15,0 0-8 0,0 0-2 16,0 0 1-16,0 0-2 0,0 0-4 31,0 0-2-31,0 18 2 16,-33-18 2-16,33 19-5 0,0-19 1 0,0 18 2 15,33-8 2-15,-33 8-4 0,0 1 2 16,0 0-2-16,0 18 2 0,17-19 0 0,-17 10 2 16,17-9-2-16,-1 0-3 0,-16-1 5 15,17 1-2-15,-17-1 1 0,16 10 1 0,-16-9-2 16,0-1-4-16,0-18 6 0,0 19 0 16,0 0-2-16,0-19 0 0,-16 18 1 0,16-18 4 15,-17 10-8-15,17 8 5 0,-16-18-2 16,-1 0 3-16,0 19-3 0,-16-19 0 0,17 0 0 15,-17 0 0-15,0 18 0 0,0-18 2 16,0 0-1-16,-1 0-1 0,1 19 0 0,-16-19 0 16,-1 0 0-16,1 19 0 0,15-19 0 15,-32 0 0-15,17 18 0 0,-1-9-4 0,1 10 4 16,-1-19 2-16,0 19-2 0,1-19 1 16,-1 18-1-16,0-18 0 0,17 19-2 0,-16-1 4 15,-1-18-2-15,17 0 0 0,0 10 0 16,0-1 2-16,0-9-2 0,0 9 0 0,16-9-3 15,1 0 3-15,-1 19 2 0,1-19-2 16,16 0-2-16,0 0-12 0,0 0-5 16,0 0-13-16,0 0-6 0,0 0-7 15,0 0-8-15,0 0 1 0,0 0 4 0,0-19-34 16</inkml:trace>
  <inkml:trace contextRef="#ctx0" brushRef="#br0" timeOffset="148901.61">30741 4446 6 0,'0'0'4'0,"0"0"0"0,0 0-1 16,0 0-1-16,0 0-6 31,0 0-9-31</inkml:trace>
  <inkml:trace contextRef="#ctx0" brushRef="#br0" timeOffset="149082.76">30774 4465 1 0</inkml:trace>
  <inkml:trace contextRef="#ctx0" brushRef="#br0" timeOffset="150347.51">30642 4539 7 0,'0'0'3'16,"0"0"-1"-16,0 0-1 0,0 0 0 15,0 0 2-15,0 0 3 0,0 0 5 0,0 0-1 16,0 0-3-16,0 0-2 0,0 0-3 15,0 0-7 32,0 0-6-47,0 0-3 16,0 0-13-16</inkml:trace>
  <inkml:trace contextRef="#ctx0" brushRef="#br0" timeOffset="150831.13">30708 4465 20 0,'0'0'22'0,"-16"0"-10"0,16 0-7 0,0 0-2 15,0 0-1-15,0 0-1 0,0 0 0 16,0 0 1-16,0 0-4 0,0 0-5 16,0 0-4-16,0 0-3 0,0 0-15 15</inkml:trace>
  <inkml:trace contextRef="#ctx0" brushRef="#br0" timeOffset="151796.61">31304 3860 76 0,'0'0'40'0,"0"-18"13"0,-17 18 19 16,17 0 32-16,0 0 26 0,0 0 16 0,0 0 0 16,0 0-14-16,0 0-16 0,0 0-28 0,17-19-32 15,-17 19-14-15,0 0-11 0,0 0-11 16,0 0-2-16,0 0-14 0,0 0-2 16,0 0-4-16,0-9 7 0,0 9-3 0,0 0-9 15,0 0 1-15,0 0-33 0,0 0-41 0,0 0-31 16,0 0-20-16,0 9-14 0,0-9-20 15,0 0 4-15,-17 19 12 0,17-19 25 16</inkml:trace>
  <inkml:trace contextRef="#ctx0" brushRef="#br0" timeOffset="152012.57">31221 4000 27 0,'0'0'33'15,"0"18"5"-15,16-18 10 0,-16 0 7 16,0 0 9-16,0 0 18 0,0 0 8 0,17 0 9 15,-17 0 2-15,0 0-2 0,0 0 0 16,16 0-7-16,-16 0-9 0,0 0-12 0,0-18-20 16,17 18-11-16,-17 0-21 0,0 0-11 0,0 0 2 15,0 0-7-15,0 0-9 16,0 0-14-16,17 0-68 16,-17 0-55-16,0 0-41 0,0-19-11 0,0 19 15 15,16 0 26-15,-16 0-80 0</inkml:trace>
  <inkml:trace contextRef="#ctx0" brushRef="#br0" timeOffset="154777.59">30014 2846 14 0,'0'0'22'0,"0"-18"0"0,0 18-4 16,0 0-2-16,0 0-3 0,0 0-2 15,0 0 1-15,0 0-3 0,0 0 0 0,0 0-5 16,0 0-1-16,0 0-2 0,0 0 1 16,0 0-15-1,0 0-11 1,-17 0-13-16,17 0-43 0</inkml:trace>
  <inkml:trace contextRef="#ctx0" brushRef="#br0" timeOffset="157226.59">30444 2809 26 0,'0'0'30'0,"0"0"8"16,0 0 5-16,0 0 8 0,0 0 7 0,0 0 3 15,0 0-6-15,0 0-2 0,0 0-13 16,0 0-7-16,0-18-7 0,0 18-11 16,0 0-1-16,0 0-8 0,-17 0 1 0,17 0-9 15,0 0 4-15,-16 0-2 0,16 0-2 16,-17 18-3-16,0-18 1 15,17 19 2-15,0-19 2 0,0 18 0 16,0-18 2-16,0 10-4 0,0-1 5 16,0 0-2-16,0 10-1 0,0-1 5 0,17-18-5 15,-17 19 0-15,17 0 0 0,-17-19 1 0,16 18 1 16,-16-18-2-16,0 10 2 16,0-1 3-16,0 0-5 15,0 10 5-15,0-19-2 0,0 0 3 0,0 0-4 16,0 18 0-16,-16-18-1 0,16 0 1 0,0 0-1 15,-17 0 4-15,17 0-1 16,0 0-3-16,0 0-6 16,0 0 2-16,0 0-1 15,0 0 1-15,17 0 3 16,-17 19 0-16,16-19-2 0,-16 19 4 16,17-19-1-16,-17 18-4 0,16-9 5 15,-16 10-2-15,0 0 1 0,17-1-1 0,-17 1 2 16,0 0-2-16,0-1 4 0,16-9-4 15,-16 10 2-15,0 0-7 0,0-19 6 0,0 18-1 16,0-18 1-16,0 19-1 0,0-19 0 16,0 18-11-16,0-18-35 0,0 0-23 15,0 0-22-15,0 0-14 0,0 0 4 16,0 0-59-16</inkml:trace>
  <inkml:trace contextRef="#ctx0" brushRef="#br0" timeOffset="157841.12">30675 2856 38 0,'0'-10'24'0,"0"10"1"16,0 0 0-16,0 0-7 0,-16 0-6 0,16 0-7 16,0 0-3-16,0 0-2 15,16 10 2-15,-16-1 0 16,0 19 1-16,0-28 2 0,17 18-1 0,-17 1-2 16,0 0 0-16,0-1-2 0,16-8 0 15,-16 8 2-15,0 1-2 0,0-1 0 0,0-18 0 16,0 19 0-16,0-19 0 0,0 19 2 0,0-19-1 15,0 18-1-15,0-18-2 16,0 0-1-16,0-18-1 0,0 18 1 0,0 0 1 16,0-19 2-16,0 0 0 0,0 19 0 15,0-18 0-15,0-10 0 0,0 9 0 16,0 1 2-16,0-1-2 0,0-18 0 0,0 18 4 16,0 1 2-16,0 8 5 0,17-8 7 15,-17-1 4-15,0 19 0 0,16-18-4 0,-16 18-9 16,0 0-4-16,0 0-4 0,17 0-1 15,-17 0 1-15,0 0 1 0,0 0-2 0,16 18 1 16,-16-18-1-16,0 19-3 0,17-19 3 16,-17 18 2-16,0-8 0 0,0 8-2 0,16 1 0 15,-16-1 1-15,0-18-1 0,0 19 0 0,17-19 3 16,-17 19-3-16,16-19 2 0,-16 18-2 16,17-18 4-16,-17 10-3 0,17-1 1 15,-1 0-2-15,-16 10 2 0,17-19-2 0,-1 18 2 16,-16-18-1-16,0 0 3 15,0 0 1-15,0 0 1 0,0 0-2 0,-16 0-1 16,-1 0 0-16,17 0-1 0,-16 0 1 16,-1 0-3-16,0 0-9 0,1 0-17 15,-1 0-19-15,1 0-25 0,16-18-7 0</inkml:trace>
  <inkml:trace contextRef="#ctx0" brushRef="#br0" timeOffset="158140.44">31039 2893 5 0,'0'0'2'16,"0"0"3"-16,0 0 12 0,0 0 4 0,0 0-6 15,0 0-5-15,0 18 1 0,16-18 2 16,-16 0 3-16,0 19 3 0,17-19 3 16,-17 0 4-16,0 19 4 0,17-19-2 0,-1 18-1 15,-16-18-2-15,17 0 2 0,-1 10-1 16,1-10-1-16,-1 9 0 0,-16-9-3 0,17 0 4 15,-17 0 6-15,16 0 10 0,-16 0 8 16,0 0-2-16,17 0-2 0,-17 0-10 0,0-9-13 16,0 9-10-16,0 0-4 0,0-10 0 0,-17 10-8 15,17-18 3-15,-16 18-4 16,16-19 4-16,-17 19-3 0,1-19-5 16,-1 19-12-16,1 0-18 0,-1-18-20 0,1 18-18 15,-1 0-34-15,0 0-24 0,17-19-2 16,-16 19-79-16</inkml:trace>
  <inkml:trace contextRef="#ctx0" brushRef="#br0" timeOffset="158423.84">31337 2893 12 0,'0'0'9'0,"0"0"1"15,0 0 6-15,0 0-2 0,0 0-2 0,0 18-4 16,0-18 3-16,0 0 5 0,0 0 0 15,0 0 2-15,0 0 2 0,16 19 4 0,-16-19 5 16,0 0 4-16,0 0 2 0,17 0-3 16,-17 0-2-16,0 19 0 0,16-19 3 0,-16 0 4 15,0 0 10-15,17 0 0 0,-17-19 9 16,0 19 3-16,0 0-10 0,0 0-15 0,0 0-12 16,0 0-4-16,0 0-7 0,0 0-6 15,0-19 3-15,0 19-5 0,0 0 1 0,-17-18-4 16,17 18 0-16,-16-19-26 0,16 10-18 15,-17 9-28-15,1-9-35 0,-1-1-32 0,17 10-8 16,-16 0 16-16</inkml:trace>
  <inkml:trace contextRef="#ctx0" brushRef="#br0" timeOffset="158691.18">31568 2651 75 0,'0'0'30'0,"-16"-19"7"0,16 19 14 0,0-9-1 16,0 9-13-16,0 0-14 0,0 0-15 15,0 0-5-15,0 9-2 0,0-9 1 16,0 19-2-16,16 0 7 0,-16-1 13 16,17 1 5-16,-1-1-4 0,-16-8-6 0,17 8 0 15,-1 1-3-15,1 0-5 0,-1-1-3 16,-16 1-4-16,17-1 2 0,-17 1-2 0,16-10 3 15,-16 10 0-15,0-1-1 0,0-18 0 16,0 19-10-16,0-19-57 0,0 19-33 0,0-19-13 16</inkml:trace>
  <inkml:trace contextRef="#ctx0" brushRef="#br0" timeOffset="158940.81">31783 2772 43 0,'0'0'29'0,"0"-19"-3"0,0 19 5 0,0-9 3 16,-16 9-2-16,16 0-13 0,0 0-8 16,0 0-6-16,0 0-3 0,0 0 0 15,-17 0-1-15,17 0 1 0,0 9-2 16,-17 10 2-16,17-19-2 0,0 19 0 16,0-19 4-16,-16 0-2 0,16 18 4 15,0-18-3-15,0 19 6 0,16-19 10 16,-16 18 1-16,0-18-3 0,17 0-6 0,-17 10-7 15,17-1 2-15,-1-9-4 0,1 9 1 0,-1-9-3 16,1 0-7-16,-1 19-45 0,1-19-36 16,-1 0-102-16</inkml:trace>
  <inkml:trace contextRef="#ctx0" brushRef="#br0" timeOffset="159189.69">32114 2632 63 0,'0'-9'34'0,"-17"9"-1"16,17 0 5-16,0 0-8 0,0 0-14 15,0 0-8-15,0 0-5 0,0 9 0 16,0 10 9-16,0 0 11 16,0-19 1-16,17 18-5 0,-17 1-8 15,16-1-2-15,-16-8-3 0,17 8-2 16,-17 1-1-16,16 0-2 0,-16-1-1 0,0-18 1 15,17 19-1-15,-17-19 3 0,0 18 1 16,0-18-4-16,0 0-35 0,0 10-38 0,0-10-23 16</inkml:trace>
  <inkml:trace contextRef="#ctx0" brushRef="#br0" timeOffset="159408.62">32246 2688 52 0,'0'-18'40'16,"-16"18"0"-16,16 0 6 0,0 0 5 0,0-19-12 16,0 19-18-16,0 0-15 0,0 0-2 15,0 0-3-15,0 19 3 0,0-19-4 16,16 18 0-16,-16-18 0 0,17 19 2 16,-17-19-2-16,16 18 0 0,-16-8 2 0,17-1-2 15,-17 0-2-15,16 10 6 0,-16-19-4 16,0 19-8-16,0-19-41 0,17 18-27 15,-17-18-94-15</inkml:trace>
  <inkml:trace contextRef="#ctx0" brushRef="#br0" timeOffset="159673.07">32263 2623 83 0,'0'-9'28'0,"0"-1"-1"0,0 10 12 15,16-18 2-15,-16 18-17 0,0 0-8 16,17 0-8-16,-1 0-3 0,1 0-5 0,-1 0 0 16,1 0 0-16,-1 18 2 0,1-18 4 15,-1 19 3-15,1 9-2 0,0-28-2 16,-17 19 0-16,16-1-2 0,-16 1 0 16,17-1-3-16,-17-8 1 0,0 8 2 0,0 1-1 15,-17 0 4-15,17-19 0 0,-16 18-3 16,-1-18-1-16,17 19 2 0,-17-19-2 15,1 18-2-15,-1-18-13 0,1 10-30 0,-1-10-29 16,17 0-19-16</inkml:trace>
  <inkml:trace contextRef="#ctx0" brushRef="#br0" timeOffset="160122.11">32461 2428 29 0,'0'0'25'16,"0"-19"-5"-16,17 19 1 0,-17 0 1 0,16 0-6 15,-16-18-2-15,17 18-4 0,-17-10-2 16,16 10-1-16,1 0-4 0,-17 10 0 15,16-10 0-15,-16 0-1 0,17 18 1 16,-17-18-1-16,0 19-1 0,16-19 1 0,-16 18 1 16,0 1-2-16,0-19 1 0,0 19 1 15,17-19-3-15,-17 9-2 0,0 0 3 0,0 0-1 16,0 10 0-16,0 0 0 0,0-19 0 16,0 18 0-16,16 1 0 0,-16-1 0 15,17-8 0-15,-17 8 2 0,17 1-1 16,-1 0 5-16,-16 18 3 0,17-19-1 0,-1-8 0 15,-16 27-3-15,0-18 2 0,0-1 1 16,0 1 2-16,0-19-3 0,0 18-2 16,0-8 3-16,0 8-3 0,0 1 0 0,-16-19 1 15,-1 18-2-15,1-18-1 0,-1 19 0 16,0-19-5-16,1 0 2 0,-1 19-29 16,1-19-29-16,-17 18-16 0</inkml:trace>
  <inkml:trace contextRef="#ctx0" brushRef="#br0" timeOffset="160838.44">31337 4483 6 0,'0'0'5'0,"0"0"7"0,0 0 4 16,0 0 0-16,0 0-3 0,0 0-2 15,0 0-2-15,0 0-3 0,0 0-1 16,0 0-3-16,0 0-1 0,0 0 0 16,0 0-8-1,0 0-15-15,0 0-10 0</inkml:trace>
  <inkml:trace contextRef="#ctx0" brushRef="#br0" timeOffset="161720.74">31948 3795 27 0,'0'-18'16'0,"0"18"-1"0,0 0 1 16,0 0 3-16,0 0-3 0,0 0-4 0,0 0-4 15,-16 0-4-15,16 0-2 0,-17 0-2 16,1 18 0 0,-1-18 0-16,17 19 4 15,0-10 1-15,0 10 5 0,0-1 3 0,0 1-1 16,0-19 1-16,17 18 0 0,-17 1-3 16,16 0-4-16,1 9-3 0,-1-10-3 15,-16-18 0-15,17 19 2 0,-17-1-2 0,0 1 2 16,17-19-1-16,-17 0 0 0,0 9 1 15,0-9 2-15,0 10-1 0,0-10 0 0,0 0 1 16,0 0-1-16,0 0 1 0,-17 0-2 16,17-10 0-16,0 10-1 15,0 0 0 1,0 0-5-16,0 0 2 0,0 0 0 16,0 10 2-1,0-1-3-15,0 9 4 0,0 1 0 0,0-19-1 16,17 19 0-16,-17-1 0 0,0 1 0 15,0-10 0-15,0 10 0 0,0-1 0 16,0 1-3-16,0 0 3 0,0-1 2 0,0 1-4 16,0-19 3-16,0 9 2 0,0 0 1 15,0 1-6-15,0-10-24 0,16 18-19 16,-16-18-13-16,0 0-59 0</inkml:trace>
  <inkml:trace contextRef="#ctx0" brushRef="#br0" timeOffset="162304.2">32230 3842 22 0,'0'0'21'0,"-17"-19"-3"0,17 10 2 16,0-1 4-16,0 10-1 0,0-9-4 15,0 9-7-15,0 0-5 0,0 0-5 16,0 0-1-16,0 0-1 0,0 9 0 16,0 1 2-16,0-1-2 0,0 10-2 15,0-1 2-15,17 1 0 0,-17-1 0 0,0 1 1 16,16 0-1-16,-16 9 0 0,0-10 0 16,0 1 0-16,17-19 1 0,-17 18 0 15,0 1-1-15,0-19 0 0,0 9-7 0,0-9-9 16,0 10-5-16,0-10-3 0,-17 0 3 15,17-10 6-15,0 10 7 0,0-9 3 0,0-10 5 16,0 19-2-16,-16-18 0 0,16-1 2 16,0 1 3-16,0-10 3 0,0 9-1 15,0 0 1-15,0-18 2 0,16 19-2 16,-16-10 0-16,0 9 2 0,17 1 1 0,-17-1 2 16,0 19 0-16,16-19-4 0,-16 19-2 15,0 0-3-15,17 0 0 16,-17 0-2-16,0 19 0 0,0-19 0 15,16 19 2-15,-16-1-2 0,0-9 0 16,0 10 3-16,0 0-3 0,17-1 1 16,-17 1-1-16,0-1 0 0,0 1 0 0,16-10 0 15,-16 1 0-15,0 18 2 0,17-28-2 16,-17 18 0-16,16-18 1 0,-16 0-1 16,0 19 3-16,17-19-3 0,-17 18 0 15,0-18 5-15,0 0-1 16,0 0-1-16,0 0-1 0,-17 0 1 0,17 0-5 15,-16 0-9-15,-1 0-13 0,17 0-16 16,-16-18-56-16</inkml:trace>
  <inkml:trace contextRef="#ctx0" brushRef="#br0" timeOffset="162604.09">32527 3897 27 0,'0'19'17'0,"0"-10"-6"0,0 1-4 15,0-1 2-15,17 10 2 0,-17-19 2 16,16 18 2-16,-16-18-2 0,17 0 5 16,-17 19-1-16,16-19-1 0,1 0-4 0,-1 0-1 15,1 0-3-15,-17 0 4 0,17 0 6 16,-1 0 10-16,1 0 3 0,-17-19-5 0,0 19-7 15,16 0-8-15,-16-18-2 0,0 18-1 16,0-28-4-16,0 18 1 0,0 1-4 16,-16 9 1-16,16-19 0 0,-17 19-1 15,1-18-1-15,-1 18-3 0,0-19-21 0,1 19-14 16,-1-18-17-16,17 18-18 0,-16 0-6 16</inkml:trace>
  <inkml:trace contextRef="#ctx0" brushRef="#br0" timeOffset="162888.51">32742 3842 2 0,'0'0'9'0,"0"0"19"0,0 18-5 16,0-18-9-16,0 0-1 0,17 0 1 15,-17 19 1-15,16-19 1 0,-16 18 2 16,17-18 5-16,-1 0 2 0,1 0 2 0,-1 19-5 15,1-19-5-15,-1 0 3 0,1 0 9 16,0 0 15-16,-17 0 4 0,16 0 1 16,-16 0-8-16,0-19-11 0,0 19-13 15,0 0-1-15,0-18-8 0,0 18-1 0,0 0-4 16,0-19-1-16,0 19-4 0,-16-18 2 16,-1 18-3-16,17-19-24 0,-17 10-17 15,1-1-22-15,-1 1-20 0,1 9-21 0,-1 0 3 16</inkml:trace>
  <inkml:trace contextRef="#ctx0" brushRef="#br0" timeOffset="163387.68">33040 3572 49 0,'0'-19'17'0,"0"19"-2"0,0 0 4 0,0 0 1 15,0-18-6-15,-17 18-9 0,17 0-3 16,0 0 0-16,0 18-2 16,0-18 0-16,0 19 0 0,0-10 0 0,0 10 0 15,0-1 0-15,0 1 0 0,0 0 3 16,17-1 1-16,-17 1 0 0,0 9-4 15,16-10 0-15,-16 1 0 0,0 0 1 16,0-1-1-16,17-18 2 0,-17 9-2 0,0 1 2 16,0-10-1-16,0 0 1 0,0 9 1 15,16-9-3-15,-16 0 1 0,0-9-1 16,0-1 2-16,0 1-2 0,0 9 0 16,0-18 0-16,17 18 0 0,-17-19 0 15,0 0 0-15,0 1 2 0,0 18 2 16,0-19-1-16,0 10 3 0,0-1-3 15,0 1 1-15,-17 9-2 0,17 9-2 16,-16-9 0 0,16 10-4-16,0-1 1 0,0 10 3 15,0-19 0-15,0 18 0 0,16 1 3 16,-16-19-3-16,17 19 2 0,0-19 0 0,-17 18-2 16,16-18 0-16,1 9-10 0,-1-9-36 15,1 0-86-15</inkml:trace>
  <inkml:trace contextRef="#ctx0" brushRef="#br0" timeOffset="163636.16">33371 3553 23 0,'-17'0'10'0,"0"-18"-5"0,17 18-1 0,-16 0 3 15,16 18 0-15,0-18 1 0,0 0 2 16,0 19 2-16,0-19 1 0,0 28 1 16,16-10 1-16,-16-18-2 0,17 19-3 15,0 0-8-15,-17-1 1 0,16-9-1 0,1 1 0 16,-17-1-2-16,16 10 3 0,-16-1-3 16,17-18 2-16,-17 0-1 0,0 19-18 15,16-19-27-15</inkml:trace>
  <inkml:trace contextRef="#ctx0" brushRef="#br0" timeOffset="163868.79">33519 3553 30 0,'0'0'24'15,"-16"0"-7"-15,16 0 3 0,-17 0-1 0,17-18-7 16,0 18-8-16,0 0-2 0,0 18-2 15,0-18 0-15,0 19 1 16,0-19 1-16,17 28-2 0,-1-28 0 0,-16 18 2 16,17 1-2-16,-1 0 0 0,-16-19 0 15,17 18 1-15,0-9-1 0,-17 1 1 16,0-1 1-16,0 10-2 0,0-19-13 16,0 0-21-16</inkml:trace>
  <inkml:trace contextRef="#ctx0" brushRef="#br0" timeOffset="164152.84">33453 3553 57 0,'0'0'19'16,"0"-18"-4"-16,0 18 4 0,0-19 4 15,0 19-5-15,17 0-9 0,-1 0-4 16,1-19-5-16,-1 19 4 0,1 0-4 0,-1 0 0 15,1 19 0-15,0-19 0 0,16 0 0 16,-17 19 1-16,1-1 3 0,-1-18-1 16,1 19 3-16,-1 9-3 0,1-28-1 15,-17 18 1-15,0 1 0 0,16 0-1 16,-16-1 1-16,-16-18 0 0,16 9 0 0,0 10-1 16,-17 0 0-16,1-19 2 0,-1 18-4 15,1-18 0-15,-1 0-15 0,1 0-23 16,-17 19-20-16</inkml:trace>
  <inkml:trace contextRef="#ctx0" brushRef="#br0" timeOffset="164635.51">33536 3330 8 0,'0'-19'11'16,"0"19"6"-16,0-18-2 0,16 18-3 0,-16 0-2 15,17-19-1-15,-17 19 0 0,17 0-2 16,-17 0-2-16,16 0-3 0,-16 0-1 16,17 0 1-16,-17 19 2 15,16-19 1-15,-16 18-3 0,0 1-1 0,0-10-1 16,0 10 4-16,0 0-4 0,0-1 0 15,0 1 1-15,0-1-1 0,17 1 0 16,-17-19 0-16,0 9 2 0,0 10-2 16,0-19-2-16,16 18 2 0,-16-18 2 0,17 19 0 15,-17-19 1-15,16 19 1 0,1-19 0 16,-17 18-4-16,16-18 0 16,-16 0 2-16,17 19-2 0,-1-19 0 15,-16 9 0-15,17 10 0 0,0-1 1 0,-17 1-1 16,16 0 2-16,1-19 0 0,-17 18 1 15,0 1-1-15,0 9 0 0,0-10-2 16,0 1 3-16,0 0-3 0,0-1 3 16,0-9 1-16,0 10 0 0,0 0 0 15,0-1-1-15,0 1 2 0,0-19-3 0,0 18 1 16,-17 1-3-16,1-19 3 0,-18 9 0 16,1 10-3-16,0 0 2 0,-16-1-15 15,16 1-21-15,-17-19-17 0</inkml:trace>
  <inkml:trace contextRef="#ctx0" brushRef="#br0" timeOffset="167799.41">7789 13050 44 0,'49'-18'26'0,"17"8"-14"0,1-8-7 15,-1 9-2-15,16-10-3 0,-49 19-2 16,34-19 0-16,-1 19-2 0,16-18-6 0,-48 8-3 15,32 10-4-15,-17 0 0 0,17-9-7 16</inkml:trace>
  <inkml:trace contextRef="#ctx0" brushRef="#br0" timeOffset="168898.48">9872 10492 12 0,'0'-9'22'0,"0"0"1"0,0 9-5 0,0 0-2 16,0 0-4-16,0-19 5 0,0 19 0 0,0 0 4 15,0 0-4-15,0 0-6 0,0 0-5 16,0 0-3-16,0 0 3 0,0 19 3 0,0-19 1 16,0 9 2-16,0 10 1 0,0-1 2 0,0 1-2 15,0-1-2-15,0 1 6 0,0 9 10 16,0-9-6-16,0-1 9 0,33 1 8 16,-33-1 11-16,0 1 15 0,33 0 3 0,-33-10-4 15,0 0 10-15,17 1 14 0,16-1 15 0,0-9 11 16,-33 0 9-16,33-9-29 0,0-1-31 15,0 1-21-15,17 0-13 0,16-10-9 0,-33-18-7 16,33 9-5-16,-33 0 0 0,50 0-7 16,-50 9 5-16,33-27-3 0,-33 18 5 0,17 0 1 15,16 10-8-15,-33-20-3 0,0 10 3 0,-16 10 0 16,16-1 4-16,-17 1 1 0,1-10-13 16,16 9 9-16,0 10-7 0,-33 0-75 0,33-1-43 15,0 10-36-15,-33-9-30 0,17 9-13 16,-1 0 11-16,17 0 23 0,17 0 31 0</inkml:trace>
  <inkml:trace contextRef="#ctx0" brushRef="#br0" timeOffset="169531.52">13494 10213 21 0,'0'-18'19'16,"0"18"-7"-16,0-19 1 0,0 19 2 0,0-9 6 16,0 0 1-16,0-1-2 0,0 10 0 15,0 0-7-15,0 0-6 0,0 0-2 0,-33 0-3 16,33 10 1-16,0-1 6 0,0 19 4 0,0-28-1 16,0 18 6-16,0 1 6 0,0 0 7 15,0-1 2-15,0 1 5 0,0 9 10 16,0-10 19-16,0-18 16 0,0 19 1 0,0-19 11 15,33 9 2-15,-33-9-16 0,33 9-7 0,-17-9-21 16,17-9-23-16,1 0-9 0,-1 9-11 16,33-19-2-16,-17 1 0 0,1 18-8 0,33-28 0 15,-50 9-2-15,33 1 4 0,-17-1 0 0,18 0 2 16,-34 1-4-16,0-10-2 0,0 9 0 16,0 1 7-16,-17-1-5 0,17 0 3 0,1 1-5 15,-34-1-3-15,33 10-79 0,-33-10-41 16,33 10-50-16,-33 0-32 0,16-1 10 15,1 1 33-15</inkml:trace>
  <inkml:trace contextRef="#ctx0" brushRef="#br0" timeOffset="169897.54">16073 9999 7 0,'0'0'2'0,"0"10"0"0,0-1 2 16,0-9 11-16,0 9 5 0,0-9-5 0,17 10-3 15,-17-1-1-15,0 0 2 0,0-9 3 16,17 19 1-16,-17-19-1 0,0 0 1 0,0 18 2 15,16-18 2-15,-16 0 8 0,0 0-3 0,17 19-8 16,-17-19-5-16,16 0-7 0,1 0-3 16,-1 0-1-16,17-19 1 0,0 19-2 0,-33 0-1 15,33-18 0-15,-16 18 0 0,16 0 0 16,0-19 0-16,0 10-2 0,0 0 2 0,0-1 0 16,0 1 2-16,-16 0-2 0,-1-1 0 15,18 1-6-15,-18 9-21 0,1-19-15 0,-1 19-10 16,-16-18-12-16,33 18-51 0</inkml:trace>
  <inkml:trace contextRef="#ctx0" brushRef="#br0" timeOffset="173211.08">2051 11367 2 0,'0'0'1'0,"0"0"0"0,0 0 0 15,0 0 0-15,0 0 0 0,0 0 0 16,0 0 1-16,0 0-1 15,0 0 1-15,0 0 0 0,0 0 0 0,0 9 0 16,0-9 0-16,0 0 0 0,0 0 0 16,0 0 0-16,0 0 0 0,0 0 0 15,0 0 1-15,0 0-1 0,0 0 0 0,0 0 0 16,33 0-1-16,-33 0 0 16,0 0 0 15,0 0 0-31,0 0 0 15,33 0-1 1,-17 0 0 0,-16 0-10-16,0 0-22 15</inkml:trace>
  <inkml:trace contextRef="#ctx0" brushRef="#br0" timeOffset="175976.33">7937 11367 11 0,'0'0'4'16,"0"0"-2"-16,34 0-2 31,-34 0-3 0,0 0-9-15</inkml:trace>
  <inkml:trace contextRef="#ctx0" brushRef="#br0" timeOffset="176325.58">9095 11423 34 0,'0'0'14'0,"0"0"-8"0,0 0-17 16,0 0-6-16</inkml:trace>
  <inkml:trace contextRef="#ctx0" brushRef="#br0" timeOffset="178040.68">20224 13506 57 0,'-16'0'36'0,"16"-9"-18"15,-17 0-9-15,0 9-4 0,17 0-3 0,-16 0 0 16,-1 0-1-16,1 0 2 0,-1 0-1 0,1 9 3 16,16 0 1-16,-33 0 5 0,33 10 5 0,0-10 0 15,-33 10-4-15,16 9 0 0,17-10-1 16,0 10 14-16,-16 0 4 0,16 0-1 15,0 0-2-15,0 0 4 0,16 9 2 0,-16-9-1 16,0 9-5-16,17-9-4 0,-17 0-8 0,0 9-4 16,0-9-1-16,33 0-5 0,-66 0-1 15,33 0 1-15,0 0-2 0,-17 0 2 0,17-10 4 16,-16 20 1-16,-1-29-4 0,1 9 4 0,-1-8-4 16,0-1 1-16,1 0-2 0,-1 1 4 15,1-1 10-15,16-9 20 0,-33 0 13 0,33-9 4 16,0 9-10-16,-33-10-9 0,33 1 2 0,-17 0-3 15,17-10 13-15,0 10-1 0,0 0-5 0,0-10-16 16,0 19-6-16,0-19-9 0,17 10-8 16,16 0-5-16,-33 18 4 0,33-9-2 15,-33 9-5-15,16 10 8 0,17-19 0 16,-16 19-3-16,16-1-2 0,-16 10 4 0,-1 0-2 16,34 0 0-16,-50 0 1 0,33 18-1 15,-33 1 3-15,16-1 0 0,-16 10 2 0,17 0-5 16,-17 9 0-16,0 0 0 0,0-9 2 0,0 9-4 15,-17-9 6-15,17 0 0 0,0-10-6 0,-16 1 5 16,16-1-9-16,0 1 8 0,0-10-2 16,0-9 0-16,0 9 0 0,0-18 0 0,0 9 2 15,0-10-5-15,0-9 9 0,16 1-5 0,-16-1 0 16,17-9-1-16,16 0-3 0,-17 0 3 16,1-9 0-16,16-1-32 0,17 1-28 0,-17 0-24 15,-17-10-16-15,17 19-9 0,17-28 0 0,-17 10 1 16,17 8 7-16,-17-8 11 0,0 9 9 15,16-10 12-15,-16 0 8 0,34 1 11 0</inkml:trace>
  <inkml:trace contextRef="#ctx0" brushRef="#br0" timeOffset="179458.63">21812 13646 49 0,'0'-10'60'15,"0"1"-24"-15,0 9-18 0,0-9-4 0,0 9-1 16,0-10-4-16,0 10-3 0,0 0 7 0,0 10 15 15,0-10-1-15,0 9-1 0,0 0 11 16,0 1 5-16,16 8-2 0,-16 1-5 0,17-10 0 16,-1 10 8-16,-16-1-2 0,17 1 16 0,-1-10 1 15,1 19-2-15,-17-9-2 0,16-19 10 16,17 9-6-16,-33 0-1 0,0 1-2 0,33-10 13 16,-33 9 21-16,0-9 8 0,17 0-4 15,-17-9-10-15,17-1-27 0,-1 1-19 0,-16 0-14 16,17-10-7-16,-1 1-9 0,1-1 4 0,-1 0-7 15,1-9 1-15,-1 10-3 0,17-29-5 0,-33 19 6 16,33-9 2-16,-33-9-2 0,17 9-5 16,0-1-3-16,16 1 5 0,-17 0 0 0,1 9 3 15,-1 0-3-15,1 0-7 0,32 10 5 16,-49-1 5-16,33 0 2 0,-33 1-5 0,17 8-3 16,-17 1 0-16,17 9 6 0,-1-18-3 0,1 8 4 15,-17 10-2-15,0-9-2 0,16 9 0 16,-16 0-9-16,0 0 7 0,0 0 4 0,17 0-12 15,-17 0-39-15,0 0-55 0,0 0-12 16,16 0-11-16,-16 9-26 0,17 1-8 0,-17-10-2 16,16 18 0-16,17-18 11 0,-33 9 19 0,33 1 24 15,-16-1 25-15</inkml:trace>
  <inkml:trace contextRef="#ctx0" brushRef="#br0" timeOffset="180271.62">23895 13543 33 0,'0'0'32'15,"0"-9"-11"-15,0 9-5 0,0-9-3 0,0 9 4 16,0 0-3-16,0 0-4 0,0 0-4 0,0 0-2 15,0 0 0-15,0 0 10 0,0 9 4 16,0 0 6-16,0 10 3 0,0-19-1 0,0 9-4 16,0 10 3-16,0-10 5 0,0 10-3 15,0-10-3-15,0 0 11 0,0 1 13 0,0-1 25 16,0-9 13-16,0 9 8 0,0-9 19 0,0 0 6 16,0 0-5-16,0 0-18 0,17 0-15 0,-17-9-22 15,16 0-23-15,1-1-16 0,-1 1-9 16,1 0-4-16,16-10 6 0,-17 10 0 0,18-10-4 15,-18 10 2-15,17-19-3 0,0 9-5 16,0 1 5-16,-16-10-10 0,16 9 2 0,0-9-4 16,0 10 8-16,0-10-6 0,0 9-1 0,-16 1 5 15,16-1 0-15,-17 1-7 0,1 8 6 16,16-8-1-16,0 8 4 0,-33 10-29 0,33-9-57 16,-33 0-37-16,17 9-27 0,-1-10-14 0,1 10-4 15,-1 0-8-15,1 0 8 0,-1 0 19 16,1 0 25-16</inkml:trace>
  <inkml:trace contextRef="#ctx0" brushRef="#br0" timeOffset="181037.5">26276 13655 20 0,'0'-9'24'0,"0"9"-3"0,-16 0-1 16,16 0 3-16,0 0-2 0,0-10-3 15,0 10-1-15,0 0-4 0,0 0-3 0,0 0-2 16,0 0-1-16,0 0 9 0,0 0 9 15,0 10 15-15,0-10 2 0,0 9-3 0,0 0 1 16,0 10-3-16,0-19 6 0,0 9 6 16,0 10 4-16,0-10 3 0,0 0 10 0,0 10-2 15,0-10-6-15,0 19 2 0,16-28-9 0,-16 19-6 16,17-19-5-16,-17 9 12 0,0 0 2 16,17 1 5-16,-17-1 8 0,16 0 10 0,-16-9 8 15,17 0 10-15,-1 0-6 0,-16 0-3 16,17 0-13-16,-1-9-18 0,1 0-21 0,16-1-9 15,-33 1-14-15,16 0-7 0,1-10 3 0,-1 1 0 16,17-1 1-16,-16-9-7 0,16 9-1 16,-16 1 6-16,16-10-5 0,0-9-1 0,-17 9-4 15,17 0 4-15,-16 0 6 0,16-9-11 0,0 9 7 16,-16 9-2-16,16-9 3 0,0 10-8 16,-33-1 6-16,16 1 2 0,17 8-6 0,-16-8 1 15,-1 18-9-15,-16-10-91 0,17 1-55 16,-1 9-52-16,1 0-40 0,16 0 0 0,-16 0 2 15,16 0 24-15,-17 9 32 0</inkml:trace>
  <inkml:trace contextRef="#ctx0" brushRef="#br0" timeOffset="181786.57">28873 13683 3 0,'0'0'12'0,"0"0"19"16,0 9-5-16,0 0-8 0,0 10-1 16,0-10-1-16,0 1 6 0,0 8 3 0,0-8 8 15,0 8 1-15,16 1 5 0,-16-10 3 0,0 0 6 16,0 10 2-16,0-10 7 0,0 1 6 16,0-1-2-16,17 0 7 0,-17 1 6 15,0-10 12-15,0 0 29 0,0 18 22 0,0-18-6 0,16 0-23 16,-16-18-38-16,17 18-33 0,-1-10-10 15,17 1-4-15,-33 0-12 0,17-1-5 16,16 1-9-16,0-10 8 0,-16 10 1 0,16 0-8 16,0-10 2-16,16-9 0 0,-32 10 0 0,16-10 5 15,0 9-5-15,0-9-3 0,0 0 3 16,0 10 2-16,0-10-2 0,0 0-2 0,1 9 7 16,-18 1-8-16,17-1-9 0,-16 1-35 15,-17 8-11-15,16-8-16 0,1 8-20 0,-17 10-25 16,16-9-34-16,-16 9-20 0,0 0-7 0,0 0 14 15,0 0 27-15,0 9 23 0</inkml:trace>
  <inkml:trace contextRef="#ctx0" brushRef="#br0" timeOffset="196175.58">21696 14883 81 0,'0'-9'49'0,"-17"9"-24"15,17 0-8-15,-16 0 0 0,-1 0 16 16,17 0 12-16,-16 0-4 0,16 9-13 0,-17-9-8 16,1 9 6-16,16 0 8 0,-17 1 14 15,17-1-11-15,0 0-9 0,-16 1-11 0,16-1-4 16,0 0-4-16,0 1-5 0,0 17-1 0,0-27-2 16,0 19 0-16,0-10 4 0,0 1-4 15,0 8-3-15,0-8 2 0,0 8 0 0,0-9 0 16,0 1 2-16,0 8-5 0,16-8 3 15,-16-1 0-15,0 0-42 0,17 1-32 0,-17-1-43 16,16-9-6-16,1 9 23 0</inkml:trace>
  <inkml:trace contextRef="#ctx0" brushRef="#br0" timeOffset="196624.58">24176 14790 24 0,'0'0'22'0,"0"9"-8"16,-16-9-7-16,16 0 2 0,0 9 4 0,0 1 2 15,0-1 2-15,-17 0-5 0,17 1-1 16,0-1-1-16,0 10-3 0,0-10 0 0,0 0-3 16,-16 0-4-16,16 1 4 0,0-1-6 0,0 10 2 15,0-10 2-15,16 0-2 0,-16 1 0 16,0-1 0-16,0 9 0 0,17-18-19 0,-17 10-23 16,16-10-10-16</inkml:trace>
  <inkml:trace contextRef="#ctx0" brushRef="#br0" timeOffset="197023.8">26326 14762 11 0,'0'0'7'15,"0"-9"-1"-15,0 9 1 0,0 0 8 16,0 9-3-16,0-9-4 0,0 0-1 0,-16 9-1 16,16 0-2-16,0 1-1 0,0-1 1 0,0 0 0 15,0 1-1-15,0-1 0 0,-17 0-3 16,17 10 0-16,0 0 1 0,0-19 0 0,0 9 0 16,0 0-1-16,0 0 1 0,0 1-1 15,0-1 0-15,17-9-2 0,-17 9-17 0,0 1-14 16</inkml:trace>
  <inkml:trace contextRef="#ctx0" brushRef="#br0" timeOffset="197340.55">28079 14604 53 0,'0'0'11'0,"0"0"-3"16,-17 9-6-16,17-9 2 0,0 19 7 15,0-19-1-15,-16 9-4 0,16 0-3 0,0 1 0 16,0 8-3-16,0-9 0 0,0 10 1 16,0-10-1-16,0 10 1 0,-17 0-1 0,17-1 0 15,0-9-2-15,-16 10-13 0,16 0-23 16</inkml:trace>
  <inkml:trace contextRef="#ctx0" brushRef="#br0" timeOffset="207231.53">24077 14827 7 0,'0'0'13'15,"0"-9"5"-15,0 9-4 0,-16 0-4 0,16-10-3 16,0 10 1-16,0-9 0 0,0 9 3 15,0 0 1-15,0-9 0 0,0 9-3 0,0 0 2 16,0-10-2-16,0 10 0 0,0 0 0 0,0 0 0 16,0-9 0-16,0 9-2 0,0 0-3 15,0 0 1-15,0 0-2 0,0 0-2 16,0 0 0-16,0 0 2 16,0 9 0-16,-17-9 1 0,17 0 2 15,0 10 3-15,-17-10 2 0,17 0-2 0,-16 9-1 16,16 0-1-16,0 1 5 0,-17-1 6 15,17 0-1-15,-16 1-3 0,16-1-5 0,0 10-3 16,-17-1 4-16,17-9 14 0,-16 10 8 16,16 0-8-16,0 9-13 0,0-1 0 0,-17-8-5 15,17 0-3-15,0 9 4 0,0-1-1 0,0 1-3 16,0-9-1-16,-16 9 2 0,16 0-2 16,0-10-4-16,0 10 2 0,0-9 1 0,0-1-3 15,-17 1 4-15,17 0 0 0,0-1-5 16,0 10 3-16,0-28 2 0,0 10-2 0,0-1 0 15,-33 0 0-15,33 0 2 0,0 1-2 0,0-1-2 16,-16-9 4-16,16 9-2 16,0-9 2-16,0 0-7 0,0 0-27 0,0 0-22 15,0-9-7-15,0 9-1 0,0-9 3 0,16 9 8 16,-16-10 8-16,0 1 6 0,0 0 2 16,0 0-16-16</inkml:trace>
  <inkml:trace contextRef="#ctx0" brushRef="#br0" timeOffset="207797.69">23598 15134 11 0,'0'0'13'0,"0"0"5"0,0 0-3 16,0 0-4-16,0 0-3 0,0 0-5 0,0 0 0 16,0 0 1-16,0 9 7 0,0-9 0 0,0 0 1 15,-17 10 5-15,17-10 1 0,0 9 1 16,0 0 9-16,17 0 6 0,-17 1-10 0,0-1 8 15,0 10-4-15,0-1 2 0,16-8 7 16,-16 8 3-16,17 1-8 0,-1 9 0 0,-16-10-3 16,33 10 4-16,-33-18-10 0,0 17-3 0,17-8-3 15,-1 0 1-15,1-1 2 0,-1 10-4 16,1-28-4-16,-17 19 0 0,16-10 4 0,1 10-3 16,-1-10 2-16,1-9 7 0,0 9 5 15,-17-9-12-15,16 10 0 0,17-10-7 0,-33 0-8 16,17-10 2-16,-1 10-2 0,1 0 3 15,-1-9-3-15,1 0 0 0,-1-1 3 0,1 1-5 16,-1 0 2-16,1-1 2 0,-17 1-2 0,17-9 0 16,-1 8-3-16,17-8 3 0,-33 8 0 0,0 1 0 15,0 0 2-15,17-1-2 0,-17 1 0 16,16 0 0-16,-16 0 0 0,0 9-3 0,17-10 0 16,-17 10-21-16,0 0-25 0,16 0-6 15,-16-18-6-15,0 18-7 0,0 0 2 0,17-10-4 16,-17 10 0-16,0 0 4 0,0 0 4 15,16 0 6-15,-16 0 9 0,0 0 4 0,0-9 6 16</inkml:trace>
  <inkml:trace contextRef="#ctx0" brushRef="#br0" timeOffset="208764.66">23531 15878 24 0,'0'0'22'0,"0"-9"-10"0,0 9-4 0,0 0-6 15,0 0-1-15,0 0 0 16,0 0 0-16,0-10 2 15,0 10 1-15,0 0-2 0,0 0 1 0,0 0-2 16,0 0 0-16,0 10-1 47,0-10-3-47,0 0 1 16,0 0-3-16,0 0-2 0,0 0-3 0,0 0 0 15,0 0-3-15,0 0 0 0,0 0-8 0</inkml:trace>
  <inkml:trace contextRef="#ctx0" brushRef="#br0" timeOffset="209563.63">23614 15729 5 0,'0'0'2'0,"0"-9"1"15,0 9-1-15,0 0-1 0,17 0-1 16,-17 0-9-16</inkml:trace>
  <inkml:trace contextRef="#ctx0" brushRef="#br0" timeOffset="-214339.22">23482 13320 28 0,'0'0'24'0,"0"0"-9"0,-17-18 0 16,17 8 5-16,0 1 9 0,0 0 2 16,0 9-2-16,0-10-3 0,0 10 0 0,-33-9 5 15,33 9 1-15,0 0-7 0,0 0-6 16,0 0-13-16,0-9 0 0,0 9-4 0,0 0 0 15,0 9 1-15,0 0 0 16,0 1 6-16,33-10 17 0,-33 18 8 0,0-8-4 16,0 8-3-16,0-9-7 0,0 1 2 0,0-1 17 15,0 0-2-15,0 10 7 0,0-10 5 16,0 1-9-16,17-1-14 0,-17-9 3 0,0 9 3 16,0 0 12-16,0-9 6 0,0 0 8 15,16 0 5-15,-16 19 11 0,0-19 31 0,0 0 40 16,0 0 27-16,0-19-10 0,0 19-39 0,17-9-28 15,-17 9-32-15,0-9-13 0,16 0-43 16,-16-10-7-16,17 0 0 0,-1 10 0 0,1-19 0 16,0 10 0-16,-1-10 0 0,1 0 0 0,-1 0 0 15,17 9 0-15,-33-18 0 0,17 9 0 16,16-9 0-16,-17 18 0 0,1-18 0 0,-1 9 0 16,17 10 0-16,-16-1 0 0,0 0 0 15,-1-9 0-15,-16 10 0 0,33 9 0 0,-33-10 0 16,0 10 0-16,17 9 0 0,-17-10 0 0,16 1 0 15,-16 9 0 1,17 0 0 0,-17 9 0-1,0 1-108 1,0-1-54-16,0 0 0 0,0 1-3 0,0-1-6 16,0-9-5-16,0 18-2 0,0-8 14 0,0 8 8 15,0-18 15-15,0 19 24 0,0-19 23 16,-17 9 18-16,17 1 16 0,0-1 11 0</inkml:trace>
  <inkml:trace contextRef="#ctx0" brushRef="#br0" timeOffset="-213340.55">23647 12957 7 0,'0'0'4'0,"0"-18"6"0,-16 8 7 15,16 10-3-15,0-9-6 0,-17 0 1 0,17 9 0 16,0-9 4-16,-16 9 6 0,16 0 1 16,0-10 4-16,0 10-4 0,-17-9 1 0,17 9-2 15,0 0-1-15,0 0-1 0,0 0 0 16,0 0-7-16,0 0-3 0,0 0 2 0,0 0 3 15,0 0 0-15,0 0 1 0,0 0 0 16,0 0-1-16,0 9 1 0,-17-9 5 0,17 10-2 16,0-10-1-16,0 9 3 0,0 0 5 15,0 0 9-15,17 1 0 0,-17 8-2 0,0 1 0 16,0-10-4-16,0 1 2 0,0 8 0 0,17-9-1 16,-17 10-7-16,0-10 4 0,0 19-4 15,16-9 6-15,-16-19 5 0,0 18-3 16,17-8-5-16,-17-1-2 0,0 10 9 0,16-10-1 15,-16 0 2-15,0 1-5 0,0 8-9 0,33-18-4 16,-33 9 1-16,0 1 4 0,0-10-3 16,0 9 4-16,0-9-4 0,0 0 5 0,0 9-7 15,0-9 1-15,0 0-3 0,0 0 7 16,0 0-3-16,0 0 10 0,0 0 10 0,0 0 2 16,0 0 21-16,0 0 8 0,0 0 2 0,0 0-1 15,0 0-9-15,0 0-5 0,0 0-20 0,0 0 4 16,0 0-13-16,0 0-6 0,0 0 0 15,0 0-11-15,0 0-1 0,0 0 0 0,0 0-3 16,0 0 0-16,0 0 0 0,0 0-8 16,0 0 1-16,0 10 7 15,0-10-2-15,0 9-1 0,0 0 0 16,0 1 3-16,0-10-7 0,0 9 1 16,17 0 0-16,-17 1 7 0,0 8-6 0,0-18 8 15,0 9-9-15,0 10 0 0,0-10 4 16,16-9 5-16,-16 10-8 0,0-1 0 0,0 0 4 15,0-9-6-15,0 10 4 0,0-10-2 0,0 0 4 16,0 0 4-16,0 9-3 0,0-9-5 0,0 0 7 16,0 0-7-16,17 0 2 15,-17 0 4-15,0-9-4 0,0 9 11 0,0 0-2 16,16-10-4-16,-16 1 12 0,17 0-3 16,-17-1 3-16,16 1-5 0,-16 0-1 0,17-10-1 15,-1 1-3-15,-16-1-3 0,17 0 6 0,0-9-7 16,32 10-3-16,-49-19 0 0,17 9-2 0,16 0 2 15,-17 0 0-15,17-9 3 0,0 9-3 16,1 0-4-16,15 0 7 0,-32 9-3 0,16-18 4 16,0 19-8-16,16-1-1 0,-15 0 5 15,15 10 0-15,-32-10 5 0,16 1-5 0,-17 9 0 16,17-1-2-16,-16 1-2 0,-1 0 7 0,1 9-3 16,-17-10-55-16,33 10-101 0,-33 0-62 15,0 0-44-15,0 0-13 0,0 0 5 0,0 0 37 16,0 0 45-16,0 0 45 0</inkml:trace>
  <inkml:trace contextRef="#ctx0" brushRef="#br0" timeOffset="-207743.03">8086 10595 9 0,'0'0'19'0,"0"0"2"15,0 0-5-15,0 0-7 0,0 0 1 0,0-19-1 16,0 19 3-16,0 0 2 0,0 0 0 15,-16 0 0-15,16-19 7 0,0 19-2 0,0 0-1 16,0 0 2-16,0 0 6 0,0 0 0 0,0-18 2 16,0 18 1-16,0 0-11 0,0 0 1 15,0 0-10-15,-17 0-1 0,17 18-8 0,0-18 1 16,0 0-1-16,0 19 3 16,0-19-3-16,0 19 1 0,0-19 3 0,-16 9 1 15,16 10-1-15,0-10-2 0,0 0 3 0,0 1-3 16,0-10 0-16,0 9 4 0,0 9 2 15,0-18 8-15,0 0 6 0,0 0 5 0,16 0 16 16,-16 0 21-16,0 0 19 0,0 0 16 16,0 0-16-16,0 0-3 0,17 0-19 0,-17-18-25 15,16 9-10-15,-16-1-11 0,33-8 2 16,-33-1-10-16,33 10-2 0,-33-10 7 0,34 0 5 16,-34 1-1-16,33-1-2 0,-33 1-2 0,33-1-5 15,-33 10 0-15,0-10-5 0,16 1 4 16,1-10-6-16,-17 9 0 0,16 10 0 0,17-1 0 15,-33 1 3-15,0 0-8 0,0 9 7 16,0 0 0-16,0-19-4 0,0 19-1 0,33 0-1 16,-33 0-10-16,0 19-26 0,0-19-22 15,0 0-21-15,0 0-24 0,34 9-8 16,-34 0-6-16,0 1-5 0,0-1 6 0,0 0 13 16,33 1 18-16,-33-1 15 0,0 10 12 0</inkml:trace>
  <inkml:trace contextRef="#ctx0" brushRef="#br0" timeOffset="-201516.42">24408 14939 45 0,'0'0'39'0,"0"0"-14"0,0 0-12 16,-17-10-8-16,17 10-1 0,0 0 0 16,0 0 4-16,0 0 2 0,0 0 2 0,0 0-2 15,0 0 2-15,0 0 5 0,0 0-3 16,0 0 2-16,0 0-2 0,0 0-1 0,0 0 0 15,0 10-2-15,0-10 1 0,0 9 1 0,0 0 6 16,0 1-4-16,0-1 1 0,0 9 1 16,-16-8-1-16,16-1 5 0,0 10 2 0,0-1-2 15,0-8 4-15,0 17-5 0,16 1 9 0,-16-18 0 16,0 8-1-16,0 1-5 0,17-1-9 0,-17 1-6 16,16 0 1-16,-16-1 2 0,17 1 2 15,-1-1 10-15,1 1 1 0,16-10 0 0,0 10-3 16,-33 0-1-16,17-1 2 0,16-8-5 15,-17-1 3-15,17 9 1 0,-16-8 3 0,16 8-6 16,0-8 6-16,0-1-14 0,0 10 2 0,0-1-4 16,0-18-3-16,0 9 0 0,17 1 3 15,-17-1 2-15,-16 0-7 0,16 1 3 0,16-1-1 16,-16 0 1-16,17-9-4 0,-17 0 2 16,-16 10-1-16,32-10-3 0,-16 0 1 0,0-10-1 15,17 1 2-15,-17 0 2 0,17-1-4 16,-17 1 0-16,16-10 0 0,1 10 0 0,-17-28 4 15,17 18-4-15,-1 1 0 0,-16-10 0 0,17 9 0 16,-1-18-2-16,-15 9 3 0,15 9-3 0,-16-8 2 16,17-1 2-16,-34-10 2 0,17 11-4 15,1-1 3-15,-18 0-1 0,1-9 0 16,-1 9 0-16,1 0 6 0,-1 0-5 0,1 9 4 16,16-9-1-16,-33 10-6 0,0-10 5 0,0 19-5 15,16-19 5-15,-16 9-7 0,0 10 8 0,0-10-8 16,0 10 6-16,0-1-4 0,0 1-8 15,0 0 8-15,0 0 3 0,0 9-5 16,0 0 2-16,0 0 2 16,0 0 1-16,0 0-6 0,0 0 0 0,0 0 8 15,0 0-7-15,0 0 0 0,0 0 0 0,0 0-1 16,0 0 6-16,0 0-1 16,0 0-7-16,0 0 7 15,0 0 4-15,0 0-9 0,0 0 0 0,0 0 8 16,0 0-4-16,0 0-6 0,-16 0 3 15,16 0 4-15,0 0-5 0,0 0-15 16,0 0-14-16,0 0-18 16,0 0-18-16,0 0-16 0,0 0-23 0,0 0-19 15,0 0-7-15,0-19 6 0,16 19 15 16,-16 0 18-16</inkml:trace>
  <inkml:trace contextRef="#ctx0" brushRef="#br0" timeOffset="-200001.07">23829 14148 25 0,'0'0'27'0,"0"0"-6"15,0-19-8-15,0 19-6 0,0-9-4 16,17 9 0-16,-17-9 2 0,0-1 0 0,0 10 1 16,0-9 1-16,0 9 0 0,16-9 1 0,-16 9 5 15,0-9 3-15,0 9-1 0,0-10 5 0,0 1 0 16,0 9 0-16,0-9-3 0,0 9 1 16,0 0 0-16,0-19 3 0,0 19 6 0,0-19-4 15,0 19-2-15,0-9 0 0,0 0 3 16,0 0 3-16,0-1 4 0,0 1-4 0,0 9-4 15,0-9 5-15,0-1 2 0,0 1 0 0,0 0 4 16,0 9 8-16,0-19-5 0,0 19-2 16,0-18 4-16,0 8-2 0,33 1-8 0,-33 0 7 15,0-10-1-15,0 10 6 0,0-10-4 16,0 10-1-16,17-10-7 0,-17 19-3 0,0-28-5 0,16 10-8 16,1-1 4-16,-17 0 4 0,16 1-7 15,1-1-2-15,-1-9-3 0,1 10-3 16,-1-10 0-16,18 0-3 0,-18 0-6 0,17 0 3 15,0-9-2-15,0 9 2 0,17-9 0 0,-17 0 0 16,33-10-2-16,-49 10 4 0,32-10 3 0,1 10-5 16,16-19-3-16,-33 10-2 0,17-10 9 15,-17 10-4-15,16 8 2 0,1-17 3 0,0 17-8 16,-1-8 3-16,17 9 0 0,-16 9 0 16,0-9 0-16,-1 9 5 0,1 0-5 15,16 0-6-15,-33 9 9 0,17-18-3 0,-17 9-3 16,16 9 3-16,1-8-2 0,0 17 6 0,-17-8-4 15,16-20 5-15,1 20-7 0,-17-1-1 0,17 10 6 16,-1-10-5-16,1 1 3 0,16-1-1 16,-17 10 0-16,1-10 0 0,0 10 0 0,16-10 0 15,-17 10 0-15,1 0 2 0,16 9-2 0,0 0-5 16,-16-10 7-16,16 10-4 0,17 0 2 16,-34 0 0-16,34 10-3 0,0-10 0 15,-34 9 7-15,34 0-2 0,0-9-4 0,-34 10 5 16,17 8 0-16,1-8 0 0,-1 8-6 15,0 1 3-15,0-1-3 0,0-8 3 0,0 8 0 16,1 1 2-16,-1-1-2 0,16 1 0 0,-16 0 2 16,1 9-1-16,-18-10-1 0,17 10-5 15,-16 0 5-15,16 9 0 0,-16-18 0 0,16 9 3 16,-16 0-6-16,16 18 3 0,-17-18 0 0,1 0 0 16,-1 18-2-16,1-18 2 0,0 10-4 15,-17-1 6-15,0 0-2 0,16 0 2 16,-32 0-9-16,0 10 11 0,-1-29-4 0,1 20-3 15,-1-10 3-15,-16-1 0 0,17 11 4 0,-17-10-6 16,0 0-2-16,0-1 4 0,0 1 2 16,0 0-7-16,0-9 13 0,0 18-7 0,0-28 1 15,0 19-7-15,0-9 5 0,0-1 0 0,0 10 3 16,0-9-11-16,0 0 8 0,0-1 0 16,16 1 0-16,-16-1 5 0,0 1-2 15,17-10-3-15,-17 10-4 0,16-1 4 0,-16-8 0 16,17-1 0-16,-17 0-2 0,0 1 0 15,16-1 7-15,-16-9-4 0,0 9-1 0,0 1 0 16,33-10-2 0,-33 0 7-16,0 0-7 15,0 0 5-15,0 0-6 16,0 0 0-16,0 0 6 0,0 0-1 0,0 0-5 16,0 0 1-16,0 0 2 0,0 0 3 15,0 0-2-15,0 0 1 16,0 0-4-16,0 0-1 0,0 0 8 15,0 0-2-15,0 0-5 0,17 0 3 16,-17-10-8-16,0 10-16 16,0 0-20-16,0 0-13 0,0 0-22 15,-17-9-17-15,17 9-17 0,0 0-12 0,0-9-6 16,0 9 3-16,0-10 11 0,0 10 16 16,-33-9 14-16,33 9-54 0</inkml:trace>
  <inkml:trace contextRef="#ctx0" brushRef="#br0" timeOffset="-197936.37">23697 14818 166 0,'0'0'93'0,"0"0"-40"16,0-10-28-16,0 10-12 0,0-9-8 15,0 9-1-15,0 0 2 0,0-9 4 0,0 9 4 16,0 0 6-16,0 0 7 0,0 0 4 0,0 0 3 15,-17 0 6-15,17 0-8 0,0 9-6 0,0-9-10 16,0 9-1-16,0-9-7 0,0 10 2 16,-33-1 8-16,33 10 6 0,-16-10 5 0,16 10 6 15,-17-10 4-15,1 19-5 0,16-10 6 0,-17 1-8 16,0 0 6-16,1 8-6 0,-1-8-4 16,1 9-2-16,-1 0 0 0,1 0 4 0,-1 0 5 15,-16 0-3-15,17 9-1 0,-17-9-8 16,16 0-3-16,-16-1 0 0,16 1-3 0,-16 0 0 15,0 0 2-15,33 0-8 0,-49 0 5 0,16 0 0 16,0 9-8-16,-1-28-4 0,1 19 2 0,0 0-3 16,0-9 3-16,0 9-1 0,0-10 2 15,0 1-5-15,16 0 3 0,-16-1 1 0,0 1-5 16,-16-10-1-16,16 10 0 0,-17-10 7 0,17 10-5 16,-17-10 4-16,17 0 3 0,-16 0-3 15,-1 1-4-15,17-1 1 0,-17-9-3 0,17 9 7 16,-16 1-5-16,16-10-2 0,0 0 4 0,-1 0-9 15,1 0 10-15,0 0-2 0,0 0-1 0,0 0 0 16,0-10 0-16,17 1-2 0,-18 0 4 16,1-1-7-16,33 1 1 0,-49-9 2 0,16 8 5 15,16-8-9-15,-16-1 12 0,0 10-12 0,17-10 4 16,-18 1-2-16,1-1 2 0,17 0 6 0,-17 1-8 16,0 8-2-16,16-8 5 0,-16-1-1 15,17 1-3-15,16-1 0 0,-34 10 5 0,34-10 1 16,-33 1-1-16,17 8-1 0,16-8-1 15,-17-1 3-15,17 0-2 0,-16-8-1 0,16 17 0 16,0-18 0-16,0 0 0 0,-17 10 0 0,17-1 0 16,0-9 9-16,0 10-8 0,17-1 2 0,-17 0 0 15,0 1-3-15,0-1 2 0,0 10 3 16,16-10-2-16,-16 1-3 0,0 8-3 0,17 1 9 16,-17 0-12-16,0 0 2 0,16-1 4 0,-16 10 1 15,0-9-1-15,33 0 3 0,-33-1-2 16,0 10 2-16,0 0-2 0,0-9-5 15,0 9 6-15,0 0-6 16,0 0 6-16,0 0 0 16,0 0 0-16,0-9-5 0,0 9 6 0,0 0-6 15,0 0 0 1,0 0 1-16,0 0-1 16,0 0 4-16,0 0 1 15,0 0 2-15,0 0-8 0,0 0 1 16,0 0 1-16,0 0 3 0,0 0-3 0,0 0-1 15,0 0 8-15,0 9-5 0,0-9-2 16,34 0 4 0,-34 9-2-16,0-9-2 0,0 0 4 0,0 0 3 15,0 10-5-15,0-10-3 0,0 0 6 16,0 0 0-16,0 0-8 0,0 9 5 16,16-9-4-16,-16 0-35 0,0 0-30 15,17 0-11-15,-17 0-10 0,0 0-14 0,16 0-8 16,-16 0-12-16,17 0-2 0,-17 0 1 15,16 0 4-15,-16-9 12 0,17 9 16 0,-1 0 14 16,-16 0 9-16,17 0 14 0</inkml:trace>
  <inkml:trace contextRef="#ctx0" brushRef="#br0" timeOffset="-195038.32">8913 11023 7 0,'0'0'4'0,"0"0"4"16,0 0 8-16,0 0-5 0,0 0-4 0,0 0-2 15,0 0 1-15,0 0 4 0,0 0 4 16,0 0-1-16,0 18 0 0,0-18 0 0,17 0-2 16,-17 0 1-16,0 0 7 0,0 0-1 0,0 19-1 15,0-19-4-15,16 0-1 0,-16 0 2 16,0 0 7-16,0 9-4 0,0 0 1 0,0-9-1 15,33 10 6-15,-33-10 2 0,0 9 4 16,0 0-3-16,0-9-6 0,0 10-1 0,0-10 12 16,0 9-3-16,0-9 1 0,0 9 0 0,0-9 3 15,0 0 0-15,33 0 2 0,-33 10 3 16,0-10-2-16,0 0-1 0,0 18-2 0,0-18 9 16,0 0-7-16,0 0 2 0,0 0 1 15,0 0 8-15,0 0-2 0,0 0 6 0,0 0-1 16,0 0 10-16,0 0 15 0,0 0 2 0,33 0 10 15,-33 0 22-15,0 0-4 0,0 0 6 16,0 0-9-16,0 0-13 0,34 0-2 0,-34-18-64 16,0 8-21-16,16 1 0 0,1 0 0 15,16-10 0-15,-17 10 0 0,17-19 0 0,0 9 0 16,0 1 0-16,0-10 0 0,-33 0 0 0,34 9 0 16,-1-9 0-16,16 10 0 0,-16-10 0 15,0 9 0-15,0 1 0 0,-33-1 0 0,17 0 0 16,0 19 0-16,-1-18 0 0,17 8 0 15,-33 1 0-15,0 9-160 0,0 9-36 16,33-9-16-16,-33 10-9 0,0 8-2 0,0 1 4 16,0 0 12-16,0-1 18 0,0 10 28 15,0 9-92-15</inkml:trace>
  <inkml:trace contextRef="#ctx0" brushRef="#br0" timeOffset="-192258">2596 12678 2 0,'0'0'2'0,"0"0"0"0,0-9 0 16,0 9 2-16,0 0 1 0,0 0 2 15,0 0 0-15,0 0 0 0,0 9-2 0,0-9-1 16,0 0-2-16,0 0 0 0,0 0 1 0,0 0 0 16,0 0-2-1,0 0 1-15,0 0 0 16,0 0 0-1,0 0-1 1,0 10-7 31,0-10-8-47,0 0-4 16</inkml:trace>
  <inkml:trace contextRef="#ctx0" brushRef="#br0" timeOffset="-190942.03">2514 12734 11 0,'0'0'13'0,"0"0"3"0,0 0-2 0,0 0-1 15,0 0-2-15,0 0-3 0,0 0-1 16,0 0-1-16,0-18-1 0,0 18 1 0,0 0 0 16,0 0 0-16,0 0-2 0,0 0 0 15,0 0-3-15,0 0 1 0,0 18-2 16,0-18 5 0,0 0 2-1,0 0 1-15,16 0 0 0,-16 0-3 0,33 0 1 16,-33 0-2-16,0 0-1 0,0 0 1 15,33 0-1-15,-33 0 4 0,33 0 0 0,-33 9 0 16,33-9 4-16,-33 0 0 0,0 0-1 16,33 0 2-16,1 0 7 0,-34 0-1 0,16 0-2 15,17 0-6-15,0 0 1 0,-33 0-4 16,33-9-7-16,0 9 2 0,0 0-1 0,0 0 2 16,-16 0 0-16,16 0-2 0,33 0 3 0,-33-18 0 15,0 18 0-15,0 0-4 0,17 0 4 16,16-19-2-16,0 19 2 0,-16-9 0 0,16-1-2 15,0 10-1-15,0-9 3 0,17 0-3 16,-17 9-1-16,0-10 0 0,-16 1 0 0,16 9 1 16,0-9 1-16,-33 9-2 0,17-10 0 0,16 10 0 15,-33-9 0-15,0 9-2 0,0 0 4 16,17 0-2-16,-17 0 0 0,0-18 0 0,0 18 0 16,0 0 0-16,-16 0 0 0,-1 0-2 15,34-19 0-15,-50 19 4 0,33 0-2 0,0-9 2 16,-33 9-1-16,33 0-1 0,-33-10 0 0,33 10 0 15,-16 0 3-15,-1-9-3 0,1 9 0 16,16 0-4-16,-33 0 4 0,33 0 0 16,-33 0 0-16,33 0 1 15,-33 0 0-15,0 0 0 32,0 0-3-17,0 0 4-15,0 0-5 16,0 0 5-16,0 0-1 15,0 0-1-15,0 0-3 0,0 0 5 16,0 0 0 0,0 0-4-16,0 0 5 15,0 0-5 1,0 0 3 0,0 0 0-1,0 0-3 1,0 0-13-16,0 0-6 0,0 0-7 15,0 0-7-15,0 0-7 0,0 0-1 0,0 9 0 16,0-9 0-16,0 0 1 0</inkml:trace>
  <inkml:trace contextRef="#ctx0" brushRef="#br0" timeOffset="-190143.68">2596 12595 2 0,'0'0'1'16,"0"0"-2"15,0 0 2-31,0 0-2 31,0 0 2-31,0 0-2 16,0 0 2-16,0 0-2 16,0 0 2-16,0 0-2 31</inkml:trace>
  <inkml:trace contextRef="#ctx0" brushRef="#br0" timeOffset="-188144.58">4233 11934 1 0,'0'-9'0'0,"0"9"5"16,0 0 1-16,0 0 5 0,0 0 3 15,0 0-3-15,0 0-3 0,0 0-2 0,0 0-4 16,0 0-1-16,0 0 0 0,0 9-1 16,0 0 1-1,0-9 1-15,0 10 1 0,0-1-1 0,0-9 1 16,-33 9 3-16,33 10 1 0,0-19-2 15,0 0-1-15,0 19 0 0,0-19 3 0,0 0 1 16,0 9 4-16,33-9 2 0,-33 0 0 0,0 9 2 16,0-9 0-16,0 0 5 0,0 0 7 0,0 0 6 15,0 0 9-15,0 0 6 0,0 0 1 16,0 0 2-16,0 0-5 0,0-9-11 0,0 9-10 16,17 0-7-16,-17-9-5 0,33 9-6 15,-33 0-3-15,0-19-3 0,33 19 1 0,-33-19-2 16,0 10-1-16,33 0 0 0,-33-1 0 0,0 1 0 15,33 0 3-15,-33 0-1 0,0-1-2 16,33 10 0-16,-33-18-2 0,0 18-1 16,17 0 3-16,-17 0-23 0,16-19-39 15,1 19-36-15,16 0-11 0,-33 0 4 0,33 0 11 16</inkml:trace>
  <inkml:trace contextRef="#ctx0" brushRef="#br0" timeOffset="-186363.05">7574 12688 5 0,'-33'0'3'16,"33"0"-1"-16,0 0 3 0,0 9 8 0,0-9 0 15,0 0-4-15,0 0-1 0,0 19-2 0,0-19-2 16,0 0 1-16,0 0 0 0,0 0 0 16,0 0 3-16,0 0-1 0,0 18 1 0,0-18 3 15,0 0-4-15,0 0 2 0,0 0 2 16,0 0 2-16,0 0 4 0,0 9 2 0,0-9 2 16,0 0 1-16,0 0-4 0,0 0 3 0,0 0 6 15,33 0 7-15,-33 0 1 0,0 0-6 16,0 0-9-16,0-9-4 0,33 9-4 0,-33 0-7 15,0 0-2-15,16-18-1 0,1 18 3 0,-1-19-5 16,-16 10 1-16,33-1-1 0,-33 1-2 16,34 0 2-16,-34-1 1 0,0 1 2 0,33 0-3 15,-33-1 0-15,0 10 1 0,33-9 0 0,-33 9-1 16,0 0-10-16,0-18-34 0,33 18-19 16,-33 0-7-16,0 0-4 0,16 0 3 0,1 0-57 15</inkml:trace>
  <inkml:trace contextRef="#ctx0" brushRef="#br0" timeOffset="-185797.25">9409 12818 19 0,'0'0'14'0,"0"-9"-6"0,0 9-4 0,0 0-1 16,0 0 1-16,0 0-1 15,0 0 1-15,0 0 2 0,0 9 0 0,0-9 3 16,0 0 0-16,0 0 0 0,0 18 3 15,0-18 1-15,0 0 3 0,33 0 3 0,-33 0 0 16,0 0 4-16,0 0 0 0,0 0 7 0,0 0 1 16,33 0 7-16,-33 0 2 0,0 0-9 15,0 0-5-15,33 0-3 0,-33 0-7 0,0-18-7 0,0 9-6 16,17 9 2-16,0-10 0 0,-1 1-3 16,-16 0-2-16,33-1 0 0,-33 1-2 0,0 0 0 15,33-1 6-15,-33 1-3 0,0 9 0 16,0 0-1-16,0-18 0 0,33 18-2 0,-33 0 2 15,0 0-2-15,0-19-20 0,0 19-22 16,0 0-10-16,0 0-12 0,0-9 2 0,0 9 2 16,0 0 6-16,0 0 5 0</inkml:trace>
  <inkml:trace contextRef="#ctx0" brushRef="#br0" timeOffset="-183682.25">11658 12716 22 0,'0'18'20'0,"0"-18"-10"15,0 0-4-15,17 0-2 0,-17 0 0 0,0 0 1 16,16 0 2-16,-16 9 1 0,17-9-1 16,16 0 0-16,-33 0 0 0,33 10 2 0,0-10 0 15,0 0-2-15,0 0 1 0,0 0 0 0,17 0-3 16,16 9 1-16,-33-9 3 0,17 0 1 15,16 0-2-15,0 0 2 0,-16 0-2 0,-1 0 0 16,34 0-3-16,-17 0 3 0,-33 0-1 16,50 0 0-16,-50 0 0 0,33 0 3 0,-16 0 0 15,16 0-2-15,0 0 0 0,-33 0-2 0,17 0 0 16,16 0 0-16,0-9-2 0,-33 9 3 16,50 0-2-16,-50 0-1 0,33 0 1 0,-17 0-4 15,18 0 1-15,-1 0 0 0,-17 0 1 16,18 0 2-16,-1 0-5 0,0 0 1 0,16 0 0 15,-15 0-1-15,15 0 2 0,-16 0 1 0,1 0-3 16,-1 9 1-16,0-9 1 0,-17 0 2 16,18 0-3-16,-34 0 1 0,16 0 1 0,17 0 1 15,-32 9 3-15,-1-9-6 0,0 0 2 16,0 0-3-16,0 0 3 0,16-9-1 0,-15 9 1 16,-1 0 1-16,0 0-1 0,0 0 0 0,0 0-5 15,16 0 2-15,-16-9 0 0,1 9 0 16,-1 0 4-16,0 0-4 0,16 0 1 0,-16 0 0 15,0 0 0-15,17 0 1 0,-17 0 0 16,17 0 2-16,-1 0 0 0,-16-10 0 0,17 10 2 16,-17 0-1-16,17 0 0 0,-1 0-1 0,-16 0 1 15,17 0-3-15,-17 0 1 0,17 0-2 16,-1 0 3-16,-16 0-1 0,17 0-3 0,-17 10 6 16,17-10 0-16,-1 0-4 0,-16 0 0 15,0 9-2-15,17-9 4 0,-17 0-4 0,33 9 0 16,-33-9 0-16,0 0 2 0,0 10-1 0,17-10-1 15,-17 0 2-15,33 9-2 0,-33-9 0 0,0 9 0 16,1-9 4-16,-1 0-4 0,16 0 0 16,-16 0 2-16,-33 0-2 0,33 0-2 15,-16 0 2-15,-1 0 1 0,1 0-1 0,0-9 2 16,-1 9 1-16,1 0-3 0,-17-9 3 16,16 9-1-16,-16 0 2 0,33 0-4 0,-33-10 3 15,0 10 1-15,0 0-4 0,0 0 3 16,0 0 0-16,0-9-5 0,33 9 2 15,-33 0 4-15,0 0-8 0,0 0 9 16,0 0-2-16,0 0-5 0,0 0 4 16,0 0 0-16,0 0 0 15,0 0-4-15,0 0 5 16,0 0 1 15,0 0-3-31,0 0 0 16,-33 0-3-16,33 0 0 15,0 9 4-15,0-9-2 16,0 0 2 0,0 0-7-16,0 10 5 0,0-10 1 15,-33 0-1-15,33 0 1 16,0 0 1-16,0 9-2 16,-16-9 1-16,16 0-3 15,0 0-1-15,0 0 7 16,0 0-6-1,0 0 4-15,0 9-2 0,0-9-2 16,0 0 4-16,-17 0-2 16,17 0 2-16,0 0-5 0,0 0 0 15,0 0-3-15,0 10-1 0,0-10 4 16,0 0 0-16,0 0-1 0,0 0 0 16,0 0-4-16,0 0 1 0,0 0-1 15,0 0-2-15,0 0 1 0,-16 0 1 16,16 0-6-16,0 0 2 0,0 0-5 0,0 0 1 15,0 0-6-15,0 0-1 0,0 0-11 16,0 0-7-16,-17 0-4 0,17 0-2 0,0 0 1 16,0 0 2-16,0 0-32 0</inkml:trace>
  <inkml:trace contextRef="#ctx0" brushRef="#br0" timeOffset="-180101.89">16288 11813 6 0,'0'0'6'16,"0"0"10"-16,0 0 5 0,0-9-3 0,0 9-3 15,0 0-2-15,0 0-3 0,0-9-1 0,0 9 3 16,0 0-1-16,0-10 0 0,0 10-1 16,0 0-3-16,0 0-2 0,0-18 3 0,0 18-3 15,0 0-2-15,-33 0-3 0,33-19 4 0,0 19-1 16,0 0 0-16,0-18-2 0,-33 8 2 16,33 1 1-16,0 0-4 0,-33-1 2 15,33 10-1-15,-16-9-1 0,16 0 0 16,-17 9 2-16,1-10-2 0,16 10 1 0,-17 0 2 15,1-18-3-15,16 18 0 0,-17 0 0 16,0-19 1-16,17 19 2 0,-33-9-3 0,33 9 0 16,-33-9 0-16,33 9 0 0,-33 0 0 0,0-10 0 15,17 10 0-15,-1 0 0 0,-16 0 0 16,16 0-2-16,17 0 4 0,-33 0-1 16,0 0-1-16,33 0-2 0,-49 0 2 0,32 0 0 15,1 0 0-15,-1 0 1 0,1 0-1 16,-1 0 0-16,0 10-2 0,-16-10 4 0,33 0-2 15,-33 9 0-15,33-9 1 0,-33 9-1 16,17 10 0-16,-1-19-2 0,1 0 2 0,-1 18 0 16,1-18 0-16,16 0 0 0,-17 10 0 15,1-1 0-15,16 0 0 0,-34 1 0 0,34-1 1 16,-33 0 0-16,33 1-1 0,0 8 0 16,-33 1 0-16,17-19 0 0,16 18 0 15,-17-18 0-15,1 10-3 0,16 8 4 0,-17-8-1 16,17-1 1-16,-16 0-1 0,16 19 0 15,-17-28 0-15,17 19 0 0,-16-1 0 0,16-18 1 16,0 19 9-16,0-10-2 0,0 10-2 0,0-10-3 16,0 19 0-16,0-28-3 0,0 19 0 15,0-10 1-15,0 9 1 0,0 1 1 0,0-10-1 16,0 10 3-16,0 9 0 0,0-28 1 16,0 18-4-16,0-8-2 0,0 8 1 0,0 1-1 15,0-10 3-15,16 10 0 0,-16-10-3 16,0 10 1-16,0-1-1 0,17-8 2 0,-17-1 1 15,0 10 0-15,16-10-2 0,-16 0 2 0,17 10 4 16,-17-10-1-16,16 10-1 0,-16-1 2 16,17-18-1-16,-17 19-1 0,16-10-1 0,17 1-4 15,-33 8 4-15,0-9-1 0,33 1 1 16,-33-1-1-16,0 10 1 0,34-19-2 0,-34 18 0 16,16-18-1-16,1 10-1 0,-1-1 2 0,17 0-2 15,-16 0 0-15,-1 1 2 0,17-1-2 16,0 0 0-16,0 1 0 0,-16-1 3 15,16-9-3-15,-16 19-2 0,16-19 2 0,16 0 1 16,-16 18-1-16,0-18 0 0,-33 0 0 0,34 0 1 16,-18 0-1-16,17 0 0 0,-16 0-2 15,32 0 3-15,-49 0-1 0,33 0 3 0,-33 0-6 16,33 0 3-16,-33 0 2 0,17 0 1 16,0 0-3-16,-17-18 0 0,16 18 0 0,1 0 0 15,-1 0 0-15,1-19 0 0,-1 10 1 0,17-1-1 16,-33 1-2-16,33 0 6 0,0-1-1 15,-33-8 3-15,17 9 5 0,-1-1 0 0,18-8 0 16,-18-10-7-16,1 9 2 0,-1-9-2 16,17 10 0-16,0-10 2 0,-33 9 0 0,33-9 0 15,-33 0 3-15,17 0-3 0,-17 10 3 16,16-10-1-16,1 0-1 0,0 0-6 0,-17 9 1 16,0-18 1-16,16 9-1 0,-16 10-4 15,0-10 6-15,0 0-4 0,0 0 2 0,0 9-1 16,-16-8 3-16,16 17-4 0,-17-27-2 0,0 18 2 15,1 1 0-15,-1-1 2 0,17 1-4 16,-33 8 2-16,33-8 0 0,-33-1 0 0,0 19 0 16,17-18 2-16,16 8 0 0,-17 1-2 15,1 9-3-15,-1-9 5 0,0-1-2 16,1 10 0-16,16 0-2 16,-17 0 0-16,17 0 4 0,0 0 0 15,-33 0-2-15,33 0-2 0,0 0 3 16,0 0-4-16,0 10 4 0,-33-10 3 15,33 0-6-15,0 9 2 16,0-9 1-16,0 0 1 16,-33 9-1-16,33-9-5 15,0 0-13-15,0 10-12 16,0-10 2-16,0 0-1 0,0 0-6 0,0 0 1 16,0 18-7-16,0-18-12 0,0 0 2 0,0 0 4 15,0 0 6-15,0 0 2 0,0 0-25 16</inkml:trace>
  <inkml:trace contextRef="#ctx0" brushRef="#br0" timeOffset="-177070.97">5755 12716 5 0,'0'0'10'0,"0"0"6"0,0 0-1 0,0 0-3 15,0 0-1-15,0 0-3 0,0 0-2 16,0 0-2-16,0 0-3 0,0 0 0 16,0 0 1-16,33 0 0 15,-33 0-2 1,0 0 5-16,0 0-3 15,0 0 2-15,33 0-2 0,-33 0 1 0,0 0 0 16,0 0 3-16,0 0-3 0,33 0 1 0,-33 0 0 16,0 0 2-16,33 0 2 0,-33 0 1 15,33 0-2-15,-16 0-1 0,16 0-1 0,0 18-2 16,0-18-2-16,0 0 3 0,33 0 1 16,-49 0-1-16,49 0 0 0,-33 0 5 0,33 0 1 15,-16 0 3-15,16 0-2 0,0 9-2 16,-17-9 0-16,18 0-5 0,-1 0 3 0,0 10 1 15,-17-10 5-15,18 0-7 0,-1 0 2 0,0 9-5 16,17-9-2-16,-17 0 3 0,16 0-1 0,18 0 1 16,-34 9-3-16,16-9 1 0,18 0 0 15,-18 0 1-15,18 10-1 0,-1-10 2 0,17 0 0 16,-34 0-6-16,17 0 2 0,1 0 2 16,-18 0-1-16,18 0 1 0,-18 0-2 0,17 9 0 15,-16-9 0-15,16 0 0 0,-32 0 0 0,-18 0 0 16,17 0 0-16,0 0 0 0,-16-9 0 0,0 9 1 15,-1 0-8-15,-16 0-5 0,0 0 6 16,-33 0-2-16,33 0 4 0,-16 0-1 0,0 0 0 16,-1 0 5-16,-16 0 1 15,17 0-1-15,-1 0 0 16,17 0-3-16,-33 0 1 16,0 0 5-16,0 0-13 15,0 0-1-15,0 0 0 0,0 0-1 16,0 0-1-16,0 0-3 0,0 0-6 0,0 0-5 15,0 0-8-15,0-10 1 0,0 10-4 0</inkml:trace>
  <inkml:trace contextRef="#ctx0" brushRef="#br0" timeOffset="-176438.23">7359 11990 5 0,'0'0'3'0,"0"0"5"0,0 0 5 16,33 0-1-16,-33 0-5 0,0 0-2 0,0 0 0 16,0 0 3-16,0 0 2 0,0 0-3 15,0 0 0-15,0 19 1 0,0-19 0 0,0 0 0 16,0 9 1-16,0-9 0 0,0 9 1 16,0 0 0-16,0 1 2 0,0-10 2 0,0 9-1 15,0 0-1-15,0-9 2 0,0 10 6 0,0-1 7 16,0-9 5-16,16 9 0 0,-16-9 0 15,0 19 6-15,0-19 12 0,17 0 11 0,-17 0 7 16,0-19 5-16,16 19-5 0,-16 0-11 0,33-9-17 16,-33 9-16-16,34-9-8 0,-34-1-1 15,33 1-9-15,-33-10-2 0,33 10-2 0,-33 0 4 16,33 0-6-16,-33-10 0 0,33 0 0 16,-17 10 4-16,17-10-6 0,-33 10 4 0,34-9-4 15,-34 8 5-15,33-8-2 0,-33-1-6 0,33 19 5 16,-33-28 0-16,0 19-9 0,33 0-47 0,-33-1-52 15,16 1-34-15,1 0-14 0,-1-1 8 16,17 10 23-16</inkml:trace>
  <inkml:trace contextRef="#ctx0" brushRef="#br0" timeOffset="-176022.18">8830 11664 7 0,'-33'0'-1'0,"33"10"2"15,0-10 8-15,0 9 16 0,0 0-7 0,0 1-6 16,0-1-4-16,0-9 0 0,0 9 0 15,0 1 2-15,0-10 1 0,0 18-4 0,0-18 2 16,0 19-3-16,0-19 4 0,0 0 8 0,0 18 5 16,33-18 1-16,-33 0 6 0,0 0 0 15,0 10 6-15,0-10-1 0,34 0-7 0,-34 0 2 16,0 0-7-16,16-10-10 0,-16 10-5 16,17 0 0-16,16 0-4 0,-17-18-4 0,17 18-2 15,-33-19 2-15,33 19 3 0,0-18-5 16,-33 8 2-16,34 1 1 0,-18 0 1 0,1-10-2 15,-1 10 0-15,1-1 0 0,-17 10 0 0,16-18 1 16,17 18-1-16,-33-19 2 0,0 10-2 16,0 9-15-16,33-9-25 0,-33 9-14 0,0 0-16 15,0 0-8-15,0 0 3 0,0 0-53 16</inkml:trace>
  <inkml:trace contextRef="#ctx0" brushRef="#br0" timeOffset="-175105.93">3274 12716 19 0,'33'0'15'0,"-33"0"-3"16,0 0 0-16,0 0-3 0,0 0-4 15,0 0 0-15,0 0-1 0,0 0-3 0,0-19 1 16,0 19-1-16,0 0 1 16,0 0-4-1,0 0-4-15,0 0-7 0,0 0-8 0,0 0-22 16</inkml:trace>
  <inkml:trace contextRef="#ctx0" brushRef="#br0" timeOffset="-174823.62">3820 12753 6 0,'0'0'13'0,"0"0"6"0,0 0-3 16,0 0-4-16,0 0-2 0,0 0-4 15,0 0 1-15,0 0-4 0,0 0-1 0,0 0 1 16,0-10-1-16,0 10 0 0,0 0-1 0,0 0-5 15,0 0-7-15,0 0-6 16,0-9-7-16</inkml:trace>
  <inkml:trace contextRef="#ctx0" brushRef="#br0" timeOffset="-173721.95">3886 11823 10 0,'0'-10'14'0,"0"10"4"0,0 0 1 0,0 0-5 16,0 0 1-16,0-9 0 0,0 9 1 15,0 0 0-15,0 0 0 0,0 0-2 0,0 0-2 16,0 0-4-16,0 0-3 0,0 0 0 16,0 0-1-16,0 0 1 0,0 0 1 0,0 0 5 15,0 0 6-15,0 9 2 0,0-9 1 0,0 0-2 16,0 10-4-16,0-10-1 0,0 0 2 15,0 9 0-15,33-9 2 0,-33 0 5 0,0 9-1 16,0-9-3-16,0 9-3 0,0 10 3 16,0-19 1-16,33 0 10 0,-33 0 1 0,0 19-4 15,0-19-8-15,0 0 1 0,0 18-2 16,33-18-1-16,-33 0-1 0,0 10 9 0,0-10 11 16,0 0 12-16,0 0 14 0,0 0 12 0,0 0 12 15,0 9 30-15,0-9 31 0,33-9 21 16,-33 9 2-16,0-10-39 0,0 10-47 0,0 0-27 15,17-18-22-15,16 18-13 0,-33-19-14 0,33-9-2 16,-33 10 3-16,33-1-10 0,-33 0 6 16,33 1-4-16,0-1 3 0,0-9-6 0,-33 10 0 15,17-1 4-15,16 0-1 0,0 1 0 16,-33-1-4-16,33 10 10 0,-33-10-9 0,0 10 3 16,0 9-36-16,33-9-72 0,-33 9-56 0,0 0-32 15,0 0-19-15,0 0-1 0,0 9 13 16,0-9 6-16,33 19 9 0,-33-10 23 0</inkml:trace>
  <inkml:trace contextRef="#ctx0" brushRef="#br0" timeOffset="-169261.63">15610 12520 11 0,'0'0'12'0,"0"0"5"16,0 0-2-16,0 0-4 0,0 0-1 16,0 0 0-16,0 0 0 0,0 0-1 0,0 0-1 15,0 0-2-15,0 0 0 0,0 0 3 0,0 0 6 16,0 0 3-16,0 0 6 0,0 0 1 16,33 0-4-16,-33 9-2 0,0-9-1 15,0 0 1-15,0 0 2 0,0 10 3 0,0-10-1 16,0 0-6-16,0 9 6 0,0-9-2 0,0 9 3 15,0-9-5-15,0 10 2 0,17-1 2 16,-17 10-3-16,0-19 1 0,0 0-2 0,17 18-4 16,-17-9-7-16,0 1-2 0,0-1 0 0,0 0-2 15,0 10 7-15,0-10-4 0,0 1 3 16,0 18-5-16,0-28-1 0,-17 18-2 16,17 1 2-16,0-10-4 0,-17 10 3 0,17-1-3 15,0-8 3-15,0 17 1 0,-33-8 1 0,33-10-5 16,0 19 2-16,-33-9 1 0,33-1-6 0,0 10 3 15,-33-9 3-15,33-10-5 0,-16 10 6 16,-1-1-4-16,1 1 3 0,16 0-3 16,-17-1 0-16,1 1 0 0,-1-1 3 0,1-8-3 15,16 8 0-15,-34-8 5 0,34 8-2 0,-33-8-2 16,0 8 2-16,17-9 0 0,-17 1-3 16,16-1 1-16,-16 0-1 0,17 10 1 0,-18-10-1 15,1 1 2-15,0-1-1 0,17 0 4 0,-17 1-5 16,0 8 0-16,0-18 0 0,-1 9 1 15,1 1-1-15,-33-1 0 0,33 0 1 0,-16 1 1 16,16-10-2-16,-34 9 3 0,18 0-5 16,16 1 4-16,0-1-2 0,-34-9 0 0,18 9 0 15,-1 0-2-15,1-9 2 0,-18 19 4 16,1-19-2-16,-16 0-6 0,16 9 1 0,-17 1 6 16,17-1-1-16,0-9-5 0,-34 9 3 0,51-9 2 15,-50 10-2-15,32-1-2 0,18-9 4 0,-50 9-2 16,32-9 4-16,-15 9-6 0,16-9-1 15,-17 10 3-15,17-1 0 0,-17 0 0 0,17-9 0 16,0 19 0-16,-17-19 0 0,17 9-2 16,0-9 2-16,-33 10 0 0,16-1 0 0,-16 0 0 15,16 0 4-15,-16 1-6 0,16-1 3 0,17-9 2 16,-33 9-7-16,16 1 2 0,-16-1 2 16,16 0 0-16,17 10 0 0,-50-19 0 0,50 0 2 15,-33 9-2-15,16 0 3 0,-16 1-6 0,16-10 4 16,17 9 2-16,-50 0-6 0,50-9 0 15,-33 10 3-15,16-1 4 0,-16-9-4 0,0 0 0 16,16 9 5-16,17-9-2 0,-17 0 5 0,-16 10 1 16,16-10-1-16,17 0-6 0,0 0 7 15,-33 0-1-15,16 0-3 0,17 0 1 0,-17 18 2 16,17-18-5-16,-16 0 0 0,15 0 7 16,1 0 0-16,-33 0-6 0,50 0 7 0,-51-18-4 15,18 18-3-15,15 0 5 0,1 0 1 0,-16 0-9 16,15 0 4-16,1 0-2 0,-16 0-1 0,16 0 2 15,-1 0 1-15,-15 0 0 0,16 0-5 16,-34 0 1-16,51 0-1 0,-17 0 0 0,-34 0-2 16,51 0 2-16,-17 0 0 0,-1 0 3 15,1 0-1-15,17-10-4 0,-17 10 4 0,-1 0-5 16,18 0 6-16,-17 0-1 0,33 0 1 0,-34 0-3 16,18 0-3-16,-17 0 7 0,33 0-9 0,-34 0 5 15,18 0 0-15,16 0 2 0,-33 0-5 16,33 0 5-16,-17-9-4 0,17 9 0 0,-33 0 4 15,33 0-2-15,-33 0 2 0,16 0-1 16,17 0-1-16,-33 0-2 0,33 0 2 0,-17 0 0 16,17 0 2-16,-33 0-2 0,33 0-4 0,0 0 4 15,-17 0 1-15,17 0-1 0,0 0 2 16,0 0-4-16,0 0 0 0,0 0 2 0,0 0 0 16,16-9 3-16,-16 9-6 0,33 0 6 15,-33 0-2-15,0-10-1 0,0 10 0 0,33 0 0 16,-33 0 0-16,33-9-3 0,-33 9 8 15,16 0-9-15,-16-9 4 0,33 9 0 0,-33 0 2 0,33-10-1 16,-33 10-1-16,0 0-2 0,33-9-1 16,-33 9 6-16,16-9 1 0,1 9-6 0,-1 0 2 15,17 0 0-15,-33 0 0 0,33 0-4 16,-33-19 6-16,33 19-2 0,-33 0 0 0,33-9-2 16,-33 9 2-16,33 0 0 0,-33-9 1 0,16 9 1 15,1 0-2-15,-1 0 0 0,-16-10 0 16,33 10-3-16,-33 0 3 0,0 0 4 0,33-9-4 15,-33 9-3-15,33 0 3 0,-33 0 2 0,0 0 1 16,16 0-8-16,17 0 5 0,-33-9-2 16,0 9 7-16,33 0-5 0,-33-10-2 0,0 10 2 15,33 0-4-15,-33-9 9 0,0 9-7 0,16-9 2 16,17 9 2-16,-33 0 0 0,0-9-2 16,0 9 1-16,33 0-1 0,-33-10-4 0,-17 10 2 15,34-9 4-15,-1 9-2 0,-16 0-4 0,0 0 8 16,0-19-4-16,0 19 2 0,0-9-4 0,0 9 2 15,16-9 1-15,-16 9 2 0,0-10-3 16,0 10 0-16,0-9 0 0,33 0 0 0,-50 9-2 16,50-9 0-16,-33-1 6 0,0 10-4 15,33-9 0-15,-33 0-4 0,33 9 4 0,-33-10 3 16,33 1-3-16,-33 9-3 0,33 0 6 0,-33 0-3 16,16-19 0-16,17 10 0 0,0 9 1 15,-33-9 3-15,33 0-4 0,0 9 0 0,-33-10 0 16,33 10-3-16,0-9 3 0,0 0 0 15,-33-1 3-15,33 10 0 0,0-9 16 0,0 0 11 16,-33-1 1-16,33 10 2 0,0-9-4 16,0 9-5-16,-33-18 0 0,33 18-2 0,0-10-4 0,0 1 0 15,0 0-10-15,0-1-1 0,0 1 1 16,-33 0 0-16,33-1 3 0,0-8-1 0,0 8-4 16,-17 1 4-16,17-9 3 0,0 8 0 15,0-8-10-15,0-1 0 0,0 10-5 0,0-10 13 16,0 10-7-16,-33-10-9 0,33-9 5 0,0 10 6 15,0-1-6-15,0 1 2 0,0-1-5 16,-33 0 4-16,33 1 1 0,0-1 0 0,0 10 2 16,0-10-4-16,0 1-2 0,-33-1 5 15,33 0-3-15,0 19 2 0,0-27 0 0,0 8-2 16,0 10 0-16,-33-10-2 0,33 10 5 0,0-1-9 16,0 1 7-16,0-9 1 0,0 18-6 0,0-19 9 15,-33 0-2-15,33 10-7 0,0 0 4 16,0-1 0-16,0 1-5 0,0 0 7 0,0-1-2 15,0 1 0-15,0 9-2 16,0-18 4-16,-33 18 4 0,33-19-10 0,0 10 4 16,0-1 0-16,0 1-5 0,-17 9 5 15,17-9 0-15,0-1 2 0,0 10 2 16,0-9-7-16,0 0 7 0,0 0-3 16,0 9-5-16,0-10 4 0,0 10 3 15,0 0-3-15,0 0-2 16,0-18 0-16,0 18 6 0,0 0-8 0,0 0 7 15,0 0-3-15,0 0-3 16,-33 0 3-16,33 0 2 16,0 0 4-16,0 0-11 0,0 0 7 15,0 0-5-15,0 0 1 0,0 0 0 16,0 0-1-16,0 0-3 0,0 0 7 16,0 0 1-16,0 0-7 15,0 18 3-15,0-18 6 16,0 10-2-16,0-1-2 0,0 9 1 0,-33-8-6 15,33 8 9-15,0-8-2 0,-33 18-6 16,33-28 2-16,0 18 5 0,-33-9-1 0,33 10-2 16,-33-10-2-16,33 10 2 0,0-10-3 0,0 1 3 15,-33-1 3-15,33 10-3 0,-17-19 0 16,17 18 0-16,0-18-3 0,0 0 6 16,0 0 4-16,0 0-4 0,0 0-1 15,0 0-1-15,0 0 3 16,0-18-2-16,0 18 2 0,0 0 2 0,0-19-6 15,0 10 1-15,0-10-3 0,17 10 6 16,-17-10-6-16,33 10 4 0,-33-10-2 0,0 19 0 16,0-18 0-16,0-1 2 0,33 0 3 0,-33 10 0 15,0 0-2-15,0-1-1 0,0 1-2 16,0 0 5-16,0 9 3 0,33-9-11 0,-33 9 6 16,0 0-6-16,0 0 3 15,0 9-5-15,33-9 0 16,-33 9 10-16,0 0-5 0,33 1 5 0,-33-1-8 15,33 0 3-15,-33 10 2 0,17 0-2 0,16-19-3 16,-33 18 3-16,33-9 0 0,0 1 5 16,-33-1-9-16,33 0 7 0,0 1-3 0,-33-1 5 15,33 0-40-15,-16-9-74 0,16 0-51 0,-33 0-32 16,33 0-4-16,-33 0 12 0,33 0 27 16,-33-9 30-16</inkml:trace>
  <inkml:trace contextRef="#ctx0" brushRef="#br0" timeOffset="-165464.22">2844 14083 6 0,'0'0'10'0,"0"0"3"0,0-9-4 0,0 9-5 16,-33 0-1-16,33 0 0 0,0 0-2 15,0 0 0-15,0 0 0 0,0 0 2 0,0 0-2 16,-33 0-1-16,33 0 1 0,0 0 1 0,-33 0-2 16,17 0 3-1,16 0-2 1,0 0 1-16,0 0 0 16,0 0-1-16,0 0 1 0,-34 0 0 15,34 0-1-15,0 0 2 16,0 0 0-16,0 0-2 15,0 0 1-15,0 0 0 0,0 0 0 16,0 0 0-16,0 0 2 0,0 0-2 16,0 0 0-16,0 0-1 0,0 0 1 15,0 0 0-15,34 0-2 16,-34 0 3-16,0 0 2 0,0 0 1 16,0 0-1-16,0 0 0 0,0 0 0 0,16 0 0 15,-16 0 0-15,33 0-1 0,-33 0-1 16,0 0 0-16,33 0-1 0,-33 0-1 15,0 0 0-15,33-10 0 0,-33 10 1 16,33 0-2-16,-33 0 1 0,33 0-1 0,-33 0 2 16,0 0 0-16,33-9-2 0,-33 9 0 15,17 0 0-15,16 0 1 0,-33-9-1 0,33 9 2 16,-33 0-2-16,33 0 0 0,0 0-2 0,-33 0 2 16,33 0 0-16,0 0 0 0,-33-19 1 15,17 19-1-15,16 0 0 0,-33 0-8 16,33 0-12-16,0 0-5 0,-33 0 0 0,33 0-4 15,-33 0-24-15</inkml:trace>
  <inkml:trace contextRef="#ctx0" brushRef="#br0" timeOffset="-164531.03">3638 13869 36 0,'-33'0'13'0,"33"0"-7"0,0 0-5 15,-17 0-1 1,17 0 1 31,17 0-1-47,-17 0 1 0,0 0 1 0,33 9 1 15,-33-9 0-15,0 0-1 0,0 0 1 16,33 0 0-16,-33 0-1 0,33 0 0 0,-33 0-1 16,33 0 1-16,-33 0-2 0,33 0 0 15,0 0 0-15,-33 0 1 0,50 0 0 0,-50 0 1 16,33 0-2-16,0 0 0 0,0 0 0 15,0 0 0-15,0-9 0 0,17 9 0 0,-17 0 1 16,0 0-1-16,0 0 2 0,0 0-2 0,17 0 0 16,-17 9 0-16,33-9 0 0,-33 0 0 15,17 0 0-15,16 0 0 0,-33 0 0 0,33 0 0 16,-33 0 0-16,50 0 0 0,-50 0 1 16,33 10-1-16,-33-10 0 0,17 0 0 0,16 0 0 15,0 0 0-15,-33 0 0 0,17 0 0 0,16 0 0 16,-33-10 0-16,0 10 0 0,17 0 0 15,16 0 0-15,-33 0 0 0,33 0 0 0,-33 0 0 16,0-9 0-16,17 9 0 0,-17 0 0 16,0 0 0-16,0 0 0 0,17 0 0 0,-17 0 2 15,0 0-2-15,0 0 0 0,0 0 0 0,0 0 0 16,0 0 0-16,17 0 0 0,-17 0 0 16,0 0 0-16,0 0 0 0,0 9 4 0,-33-9 0 15,33 0 0-15,-16 0-1 0,16 0 0 16,-33 0 0-16,33 0-1 0,-33 0-1 0,33 0 2 15,-33 0-1-15,33 0 0 0,-33 0 0 16,0 10-2-16,33-10 0 0,-33 0 1 16,0 0 1-16,0 0-1 0,0 0 1 15,0 0 0-15,0 0 0 0,0 0 1 0,0 0 4 16,0 0 1-16,0 0-2 0,0 0 0 16,0 0 1-16,0 0-1 0,0 0 0 0,0 0 0 15,0 0-1-15,0 0-1 0,0 0 3 0,0 0-3 16,0 0-1-16,0 0 2 0,0 0-2 15,0 0 0-15,0 0-1 0,0 0 0 0,0 0 2 16,0 0-2 0,0 0-1-1,0 0-3 1,0 0 4-16,0 0-4 16,0 0 3-16,0 0 0 15,0 0-3 1,0 0-1 15,0 0-9-31,0 0-2 0,0 0-1 16,0 0-4-16,0 0-2 0,0 0-2 0,0 0 3 15,0 0-1-15,0 0 0 0,0 0-1 0,0 0-16 16</inkml:trace>
  <inkml:trace contextRef="#ctx0" brushRef="#br0" timeOffset="-163150.53">6763 14008 7 0,'0'0'6'0,"0"0"6"0,0 0 1 15,0 0-3-15,0 0-2 0,0 0-1 0,0 0-3 16,0 0-1-16,0 0 0 0,0 0-1 16,0 0-1-1,17 0-6 48,-17 0-2-63,0 0-3 15,16 0-4-15,-16 0-2 0</inkml:trace>
  <inkml:trace contextRef="#ctx0" brushRef="#br0" timeOffset="-162101.03">10302 14046 2 0,'0'0'1'0,"0"0"1"0,0 0 1 16,0 0-2-16,0 0 1 0,0 0 2 16,0 0 0-16,0 0 2 0,0 0 1 0,0 0 0 15,0 0-4-15,0 0-1 0,0 0-1 16,0 0 0-16,0 0 0 0,0 0 2 16,0 0-1-16,0 0-1 0,0 0 1 15,0 0 0-15,0 0 0 16,0 0-1-16,0 0 0 15,0 0 1 17,0 0-1-32,0 0 0 15,0 0 1-15,0 0-1 0,0 0 1 16,0 0-1-16,0 0 1 0,0 0-1 16,0 0 0-1,0 0 1 1,0 0-1-1,0 0 1-15,0 0-1 16,0 0 0 0,0 0 0 15,0 0-1-15,0 0 0-1,0 0-6-15,33 0-3 16,-33 0-1-16,0 0-5 0,0 0-2 0</inkml:trace>
  <inkml:trace contextRef="#ctx0" brushRef="#br0" timeOffset="-159420.52">1191 14455 11 0,'-33'0'25'0,"33"0"-5"0,0 0 0 15,-34 9-3-15,34-9 0 0,0 0 3 16,0 0 3-16,-33 0 0 0,33 0 1 16,0 0-1-16,0 0 0 0,0 0 3 0,0 0 1 15,0 0-6-15,0 0-7 0,0 0-3 16,33-9-3-16,-33 9-4 0,0 0 2 0,34-9-2 16,-1 9 2-16,-33-10-5 0,33 10-1 15,0 0 0-15,-17-9 3 0,17 9-1 0,0 0-2 16,1 0 0-16,-34 0 0 0,33 0 1 15,-33 0-1-15,33 0-2 0,-33 9-28 16,33-9-21-16,-33 0-15 0,0 0-1 16,0 10 4-16,0-10-35 0</inkml:trace>
  <inkml:trace contextRef="#ctx0" brushRef="#br0" timeOffset="-159118.07">1339 14288 50 0,'0'0'28'0,"0"0"-7"15,0-19-3-15,0 19-3 0,0 0-3 0,0 0-4 16,0 0-4-16,0 0 2 0,0 0 2 16,0 0 7-16,0 0 1 0,34 0 4 15,-34 0-1-15,33 19 2 0,-33-19-1 0,33 0-4 16,-33 9 2-16,33-9-6 0,-17 9-5 0,17 10 2 15,-33-10 0-15,33 0 3 0,-33 10-8 16,0-10 4-16,33 10-4 0,-33-1-1 16,0 1-1-16,-33 0 0 0,33 9-4 0,0 9 2 15,-33-19 0-15,0 20 4 0,17-1-4 16,-17-9-2-16,0 9 2 0,0 0-17 0,-1 10-25 16,1-20-10-16,0 1-6 0,17 10 2 15,-17-10 6-15,0-1 5 0</inkml:trace>
  <inkml:trace contextRef="#ctx0" brushRef="#br0" timeOffset="-158687.18">1009 15367 22 0,'0'-10'25'0,"0"10"0"0,0 0-3 0,0 0-7 16,0 0-8-16,0 0-2 0,0 0-2 15,0 19 0-15,0-19 6 0,0 9 9 16,0-9 6-16,33 0 5 0,-33 9-4 0,16-9 0 16,17 0-4-16,0 0 0 0,-33 10 7 15,34-10 7-15,-1 0-9 0,0-10-4 16,0 20-5-16,-17-20-6 0,17 10-7 0,0 10-4 16,1-10 3-16,-1 9 1 0,0-18 4 0,0-1-10 15,-33 10-4-15,0-27 9 0,49 27-3 16,-16 0 0-16,-33-10-8 0,0 10-28 15,0 0-15-15,0 0-12 0,-33 0 2 0,33 0 0 16,0 0 7-16,0 0 6 0</inkml:trace>
  <inkml:trace contextRef="#ctx0" brushRef="#br0" timeOffset="-158299.15">1339 15134 10 0,'0'0'19'0,"0"-19"3"16,0 19-3-16,0 0-4 0,0 0-4 0,34 0-3 16,-34 10-3-16,0-10 0 0,0 9 8 15,33 0 4-15,-33 1-1 0,0-1 0 0,33-9 5 16,-33 18 9-16,33 10 1 0,-33 0-4 16,0-28 6-16,16 19 3 0,17 9-6 15,-33-10-7-15,0 20-12 0,0-10-6 0,0 9-2 16,-33 0 4-16,17 9-7 0,16 1 0 15,-66-10 0-15,33 0 4 0,-1 19-4 16,1 0-20-16,-16 0-34 0,16 9-25 0,-33-9-10 16,32 9 7-16</inkml:trace>
  <inkml:trace contextRef="#ctx0" brushRef="#br0" timeOffset="-142384.01">7293 14511 63 0,'0'-19'0'16,"0"19"1"-1,0 0-3-15,0 0 3 47,0 0 0 16,0 0-3 93,0 0 4-156</inkml:trace>
  <inkml:trace contextRef="#ctx0" brushRef="#br0" timeOffset="-141882.59">7293 14492 62 0,'0'-9'0'31,"0"18"0"-31,0-18 0 15,0 18 0 64,0-18 0 92,0 9 1-155,0 9-1 0,0-9-2 31,0 0 4-16</inkml:trace>
  <inkml:trace contextRef="#ctx0" brushRef="#br0" timeOffset="-135290.68">1654 14474 5 0,'0'0'2'0,"-33"0"5"15,33 0 9-15,0 9-5 0,0-9-2 16,0 0-2-16,0 9 1 0,0-9 0 0,33 0 0 16,-33 19 3-16,0-19 1 0,0 0 2 15,0 0 2-15,0 9 6 0,33-9 1 0,-33 0 0 16,0 9-3-16,16-9 0 0,17 10 0 15,-33-10 0-15,33 0-1 0,0 0-5 0,-33 0 3 16,34 0-2-16,-1 0-1 0,0 0 2 16,-17 0 0-16,17 0-1 0,0 0-3 0,0 0-3 15,1 0-2-15,-1 0-1 0,0 0 0 16,16 0-2-16,-16-10 1 0,0 10 2 0,0 0 3 16,1-9-2-16,15 9-2 0,-16-9-4 0,33 9 1 15,-33 0-3-15,1-19 3 0,15 10-3 16,17 0 5-16,-33-1-5 0,34 1-2 15,-51 9 2-15,50-9 0 0,-33-1 0 0,0 10 0 16,0 0 0-16,0-9 0 0,-16 9 2 0,16 0-4 16,-33 0 2-16,0 0-4 0,33 0 5 15,-33 0 4-15,0 0-2 0,0 0-1 16,0 0-1-16,0 0 4 0,0 0-1 16,0 0-6-16,0 0 4 15,0 0 0 1,0 0-6-16,0 0-14 0,0 0-13 0,0 0-14 15,0 0-8-15,-33 0 0 0,33 0-1 16,0 0 3-16,0 0 5 0,-33 0 6 0,16 0 4 16,17 0 3-16,-33 0-19 0</inkml:trace>
  <inkml:trace contextRef="#ctx0" brushRef="#br0" timeOffset="-134955.25">1687 14594 22 0,'-33'10'24'0,"33"-10"-5"16,0 9-8-16,-33-9-6 0,33 0 2 0,0 19 1 15,0-19 3-15,33 0 7 0,-33 0 4 16,33 0-2-16,-33 9-4 0,49-9 3 15,-16 0 2-15,0 0 6 0,1 0 1 0,48-9-5 16,-49 9-5-16,33 0-1 0,1-19 1 0,15 19 1 16,-16-9-5-16,1-1-6 0,15 1-2 15,17 0-4-15,-16 0-1 0,-17 9-1 0,0 0 2 16,17 0-1-16,-50 0 3 0,33 0-6 16,0 0 2-16,-49 9 1 0,49-9-1 0,-66 9 0 15,33-9 0-15,0 9-13 0,-33-9-9 16,0 10-12-16,0-1-7 0,0-9-10 0,0 19-4 15,0-19-1-15,0 0 5 0,-33 0-33 0</inkml:trace>
  <inkml:trace contextRef="#ctx0" brushRef="#br0" timeOffset="-132134.02">10583 14427 1 0,'0'0'1'0,"0"0"0"78,0 0-2-78,0 0 2 16,0 0 0-16,0 0 1 0,0 0-1 15,0 0 0-15,0 0-2 16,0 0 2 0,0 0-2-16,0 0 2 0,0 0-2 0,0 0 2 15,0 0-2-15,0 0 2 16,0 0-2 15,0 0 2-31,0 0-2 0,0 0 2 31,0 0-2-15,0 0 2-16,0 0-2 16,0 0 2-16,0 0-2 0,0 9 1 15,0-9 1-15,0 0-2 0,0 0 2 16,0 0-2-16,0 0 2 16,0 0-2-16,0 0 2 0,0 0-2 15,0 0 2 1,0 0 0 15,0 0 0-31,0 0 0 47</inkml:trace>
  <inkml:trace contextRef="#ctx0" brushRef="#br0" timeOffset="-131892.84">10583 14436 11 0,'0'0'1'31,"0"0"1"-15,0 0-1-16,0 0 1 0,0 0-1 15,17-9-1 17,-17 9-3-17,0 0-4 1,0-9 3-16</inkml:trace>
  <inkml:trace contextRef="#ctx0" brushRef="#br0" timeOffset="-129762.66">4680 14436 24 0,'0'-9'29'16,"0"9"-3"-16,0 0-3 0,0 0 0 0,0 0 1 15,0 0 3-15,0 0-1 0,0 0-1 0,0 0-2 16,0 0-8-16,0 0-6 0,0 0-2 16,0 0-3-16,0 0-2 15,0 0 2-15,0 0 0 16,0 0 10-16,0 9 0 0,0-9-3 0,0 0 4 15,0 10-7-15,0-10-1 0,0 0 4 0,33 9-2 16,-33 0 8-16,0-9 1 0,0 10-7 16,0-10 2-16,0 18 2 0,0 1-3 0,0-19 3 15,0 9-3-15,0 10 0 0,0-1-3 16,0-8 0-16,0 8-1 0,0 1-1 0,0 9-5 16,0-28 4-16,0 18-6 0,0 1 4 15,0-10-2-15,0 10 0 0,0-10 0 0,0 0 2 16,0 1-2-16,33-1-4 0,-33 10 2 0,0-19-2 15,0 0 5-15,0 9 7 0,0-9 11 16,0 0 1-16,0 0 10 0,0 0 11 0,0 0 5 16,0 0 7-16,0 0 11 0,0 0-1 15,0 0-1-15,0 0-11 0,0 0-4 0,0 0-15 16,0 0-14-16,0-9-10 0,0 9-3 0,0 0-4 16,0 0 2-16,0 0-3 0,0 0 0 15,0-19-2-15,33 19 2 0,-33 0 0 0,0-9-2 16,0 9-5-16,0-10 5 0,0 10 2 15,33 0 0-15,-33-9-2 0,0 9 0 0,0 0-4 16,33-9 6-16,-33 9 0 16,0 0-1-16,17 0-1 0,-1 0 0 0,-16-10-3 15,17 10 1-15,16 0 5 0,-33 0 1 0,33 0-7 16,-33 0 1-16,33 0 2 0,0 0 1 16,0 0-1-16,-16 10 0 0,-1-10 0 0,34 0 0 15,-17 0-3-15,0 0 3 0,0 0 2 16,0 0-1-16,17-10-1 0,-17 10-2 0,0 0 6 15,33-9-2-15,-33 9-5 0,0 0 3 0,17-9 2 16,-17 9-1-16,0-9-4 0,33 9 3 16,-49-10 2-16,16 10-2 0,0 0 1 0,0 0 2 15,0 0-1-15,0 0-2 0,-33 0-5 16,33 0 7-16,-16 0-4 0,16 0 2 0,0 0 2 16,0 0-5-16,-33 0 5 0,33 10-6 0,0-10 4 15,0 9 0-15,-33-9 3 0,50 9-7 16,-17-9 8-16,-33 0-2 0,33 9-2 0,0-9 2 15,0 10 3-15,0-10-5 0,-33 0-6 0,50 0 3 16,-50 0 5-16,33 0-2 0,0 0 0 16,-33 0-4-16,33 0 8 0,0 0-3 15,-33-10-3-15,16 10 5 0,18 0-6 0,-1 0 3 0,-33-9-3 16,33 9 3-16,-33 0 0 0,33 0 2 16,-33-9 0-16,33 9-2 15,-33 0 1-15,0 0 1 0,33 0-2 16,-33-9 0-16,0 9-6 0,0 0 14 15,16 0-10-15,-16-10 2 0,0 10-2 16,17 0 2-16,-17 0 2 16,0 0-5-16,16 0 3 0,-16 0-4 15,0 0 7-15,0 0 0 0,0 0-7 16,0 0-3-16,0 0 5 0,34 0 4 16,-34 10-2-16,0-10-2 0,0 0 4 0,0 9-2 15,0-9 2-15,0 9-2 16,0-9-6-1,0 0 8-15,0 0 0 0,0 9-2 16,0-9 1-16,0 0-4 0,0 0 1 16,0 0 4-16,0 0 1 0,0 0-6 0,0 0 4 15,0 0 1-15,0 0 0 0,0 0 0 16,0 0-7-16,0 0 6 0,0 0-3 0,0 0-2 16,0 0 7-16,0 0 1 0,0 0-3 15,0 0-3 1,0 0 4-16,0 0-4 0,0 0 7 15,0 0-3-15,0 0-4 0,0 0-1 0,0 0 7 16,0 0 0 0,0 0-2-16,0 0-6 15,0 0 5-15,0 0-6 0,0 0 3 16,0 0 0 0,0 0 0-1,0 0 4-15,0 0 0 0,0 0 1 31,0 0-8-31,0 0 1 16,0 0 6-16,0 0-16 0,0 0-16 16,0 0-20-16,0 0-17 0,0 0-16 15,0 0-16-15,0 0-12 0,0 0-3 0,0 0-1 16,0-9 7-16,-34 9 13 0,34 0 9 16,0 0 15-16,0-9 14 0</inkml:trace>
  <inkml:trace contextRef="#ctx0" brushRef="#br0" timeOffset="-129013.54">6714 14408 7 0,'0'0'7'0,"0"0"10"0,0 0 2 15,0 0 0-15,0 0-1 0,0 0 0 16,0 0-1-16,0 0-1 0,0 0 1 0,0-9 3 15,0 9 2-15,0 0 0 0,0 0 0 16,0 0-1-16,0 0 0 0,0 0-5 0,0 0-3 16,0 0-4-16,0 0-3 0,0 0-2 0,0 0 0 15,0 0 6-15,0 9 8 0,0-9 3 16,0 0-7-16,0 10-1 0,0-10-2 16,0 9-1-16,33 0 5 0,-33-9 4 0,0 10 2 15,0-1-4-15,0 0-1 0,0 1-2 0,0-10 1 16,0 9-3-16,0 0-4 0,0 10 2 0,0-19 9 15,0 9 2-15,0 0-6 0,0 1 2 16,0 8 0-16,0-8-8 0,0-1 1 0,0 0 1 16,16 0-1-16,-16 1 6 0,0-1 8 15,0 10-1-15,0-19-6 0,0 9-4 0,0 0-5 16,0 1-2-16,0-1-5 0,0 0-1 0,0 0 5 16,0 1 1-16,17-10-2 0,-17 9-2 15,0-9-4-15,0 9 2 16,0-9-4-16,0 0 8 0,0 0-1 15,0 0-1-15,0 0 0 16,0 0-1-16,0 0 1 0,0 0 3 0,0 0-8 16,-17-9 1-16,17 9-1 0,0 0-36 0,0-9-36 15,0 9-31-15,-16-10-14 0,16 10-1 0,0 0 8 16,0-9 17-16,0 9 17 0</inkml:trace>
  <inkml:trace contextRef="#ctx0" brushRef="#br0" timeOffset="-126515.1">9475 14632 8 0,'0'0'9'0,"0"0"4"15,0 0-5-15,0 0-5 0,0 0-1 0,0 0-1 16,0 0 1-16,0 9-2 31,0-9-2 16,0 0-4-47,0 0-4 0,0 0-12 16</inkml:trace>
  <inkml:trace contextRef="#ctx0" brushRef="#br0" timeOffset="-125414.46">10054 14176 21 0,'0'0'21'0,"0"0"-3"0,0 0-2 0,0 0-2 16,0 0-1-16,0 0-2 0,0 0-2 15,0 0 1-15,0 0-2 0,0 0 0 0,0 0-5 16,0 0-1-16,0 9 0 16,0-9 8-16,0 9 4 0,0 1-5 15,0-1-4-15,0 0 2 0,0 10 1 16,0-10 0-16,0 10-3 0,0 0-2 0,0-10-2 15,0 0 0-15,0 0 1 0,0 10-2 0,0-10 0 16,0 1 2-16,0 8 0 0,0 1-4 0,0-19 3 16,0 9-3-16,0 0-12 0,0 1-21 15,0-10-9-15,-33 0-7 0</inkml:trace>
  <inkml:trace contextRef="#ctx0" brushRef="#br0" timeOffset="-124915.26">10021 14120 11 0,'0'0'12'15,"0"-9"3"-15,33-1-6 0,-33 10-1 0,33-9 2 16,-33 9-4-16,33-9 2 0,0 0-1 15,-33 9 2-15,17 0 1 0,16-10-2 0,0 10-1 0,0 0-2 16,-33-9-3-16,33 9 1 0,0 0-1 16,0 0-1-16,-33 0-1 0,17 0 3 0,-1 0-3 15,34 0 0-15,-50-9 0 0,33 9 1 16,-33 0-1-16,33 0 0 0,-33 0 1 16,0 0 3-16,33 0-2 0,-33 0 1 0,0 0 1 15,0 0 3-15,0 0-2 0,0 0 0 16,33 0-1-16,-33 0 0 0,0 9 4 0,0-9-1 15,0 9 1-15,0-9-3 0,0 10-3 16,17-1-1-16,-17-9 7 0,0 9 3 0,16 0-1 16,-16 1-2-16,0-1-5 0,17 0 1 0,-17 10-1 15,0-19 3-15,0 19 3 0,0-19 1 16,0 0-1-16,0 9-1 0,0 0 8 0,0 0-1 16,-17 1-1-16,17-10 1 0,-16 9-2 0,-1 0-5 15,17 1-6-15,0-1 1 0,-33 0-1 16,0 10-2-16,0-19 0 0,33 19 0 0,-33-10 0 15,-33 0 0-15,16 0-2 0,17 10-17 16,-33-10-16-16,16 10-8 0,-16 9 1 0,0-19-1 0,0 10 1 16,16-10 5-16,-16 10 4 0,-33-1 0 15</inkml:trace>
  <inkml:trace contextRef="#ctx0" brushRef="#br0" timeOffset="-119186.64">6350 15460 9 0,'0'0'8'0,"0"0"5"0,0 0 0 15,0 0-2-15,0 0-1 0,0 0-1 0,0 0 1 16,0 0 1-16,0 0 0 0,0-10 2 16,0 10 0-16,0 0 2 0,0 0 0 15,0 0 0-15,0 0-1 0,0 0-3 0,0 0 4 16,0 0-5-16,0 0-1 0,0 0 1 0,0 0 0 15,0 0-5-15,0 0 2 0,0 0 1 16,0 0 0-16,0 0-3 0,0 0 0 0,0 0-2 16,0 0 0-16,0 0-2 0,0 0 2 31,0 0-2-31,0 0 0 0,0 10-1 0,0-10 3 16,0 0 2-16,0 0 2 0,0 18 1 15,0-18 1-15,0 0-5 0,0 0 0 0,0 0 0 16,0 9 3-16,0-9-5 0,0 10 2 15,0-10-1-15,0 9 0 0,0 0 4 0,0 1 1 16,0-1 2-16,0 0 4 0,0 1 3 0,0-1 0 16,0 9-4-16,0-8-3 0,0 8 2 15,0 1-1-15,0 0-1 0,0-1 2 0,0 1-2 16,0-1 6-16,0 1 2 0,0 9 13 16,0-10 2-16,0 1-11 0,17 9-3 0,-17-9-9 15,0 8-3-15,0-8-1 0,33 9 3 16,-33-9-4-16,0 9 4 0,0-10-3 0,0 1-4 15,0-1 0-15,0 1 2 0,0 0 1 0,0-1-5 16,0-9 0-16,0 1 0 0,0 8-2 16,0-8 5-16,0-10 0 0,0 9-3 0,0-9 3 15,0 0 1-15,0 9-1 16,0-9-6-16,33 0 5 0,-33 0 2 16,0 0-3-16,0 0 2 0,-33 0-3 15,33-9 0-15,0 9-2 0,0-9 6 0,0 9-7 16,0-10 0-16,0 1 0 0,0 9-35 0,0-9-32 15,0-1-17-15,0 1-11 0,0 9 1 16,0-18 2-16,0 8 18 0,0 1 11 0,0 0-37 16</inkml:trace>
  <inkml:trace contextRef="#ctx0" brushRef="#br0" timeOffset="-117539.63">7838 15394 22 0,'0'0'23'0,"0"0"-8"0,0 0 0 0,0 0 0 15,0 0 3-15,0-9 3 0,0 9-1 0,0 0 2 16,-16 0-1-16,16 0 1 0,0 0-2 16,0 0-6-16,0 0-5 0,0 0-1 15,0 0-4-15,0 0-1 0,0 0 0 0,0 0 6 16,0 9-1-16,0-9 5 0,0 10 2 16,0-1 2-16,0 0-2 0,0 1-2 15,0-1-3-15,0 10 5 0,0-1 2 0,0-9-3 16,0 10 0-16,16 0 1 0,-16-1 4 15,0 10 14-15,0-9 1 0,17 9-11 0,-17-10 2 16,0 10 6-16,0 0-10 0,16-9 11 0,-16 9-8 16,0-1-2-16,33 1-3 0,-33-9-5 0,0 9 2 15,0 0-4-15,0-10-2 0,0 10 0 16,33 0 4-16,-33-9-5 0,0-1-5 16,0 1 3-16,0 0 0 0,34-1-2 0,-34 10-4 15,0-19 5-15,0 1-6 0,0 8 5 0,0-8-7 16,0-1 4-16,0 0-2 0,0 1 0 15,0-1 0-15,0 0 4 0,0-9-1 0,0 9-7 16,0-9 5-16,0 0 2 0,0 0 0 16,0 0-1-16,0 0-7 15,0 0 7-15,0 0 1 0,0 0-1 16,0 0-1-16,0 0 2 0,0-9-5 16,0 9 6-16,0-9-4 15,0 0-5-15,0-1 5 0,0 10-6 16,0-9-23-16,-34-10-31 0,34 10-12 0,0 0-10 15,0-1-6-15,0 1 6 0,-33 9 6 0,33-18 8 16,0 18 7-16,0-10 9 0,0 1 10 16,0 9 6-16,0-9 3 0,-33 9 3 0,33-10-19 15</inkml:trace>
  <inkml:trace contextRef="#ctx0" brushRef="#br0" timeOffset="-116007.97">6284 16241 3 0,'0'0'2'16,"0"0"0"-16,0 0-1 0,0 0 2 15,0 0 1-15,0 0 3 0,0 0 2 0,0 0-1 16,0 0-1-16,0 0-2 0,0 0-1 16,0 0-1-16,0 0 0 0,0 0 1 0,0 0 0 15,0 0 1-15,0 0 1 0,0 0 4 16,0 0 0-16,0 0 1 0,0 0 0 0,0 0-2 15,0 0 1-15,0 0-2 0,0 0-2 0,0 0 2 16,0 0 1-16,0 0 2 0,0 0 2 16,0 0 2-16,0 0 2 0,33 0 0 0,-33 0-1 15,33 0-1-15,-33 0 2 0,0 0-4 0,50-9-1 16,-50 9 1-16,33 0-4 0,0 0 2 16,0 0-5-16,0-10 0 0,-17 10 3 15,18 0-5-15,-1 0 3 0,0 0 9 0,0 0-2 16,0 0 0-16,0 0-3 0,0 10-5 0,17-10 2 15,-17 0 0-15,0 0 0 0,0 0-3 16,0 0 0-16,16 0 8 0,-15 0-2 0,-1 0-1 16,33 0 4-16,-33 0-1 0,0 0-1 15,17 0-4-15,-17 0-4 0,0 0 3 0,0 0-7 16,0 0 3-16,16 0-1 0,-16 0-2 0,1 0 2 16,-1 0 0-16,0 0-2 0,0 0 0 15,0 0-2-15,16 0 2 0,-15-10 2 0,-1 10-1 16,0 0 0-16,-33 0 1 0,33 0-2 15,0 0 0-15,-17 0 0 0,17 0 0 0,0 0 2 16,-33-9-5-16,34 9 5 0,-1 0-4 0,-33 0 9 16,33 0-9-16,-33 0 8 0,0 0-9 15,16 0 3-15,1 0 0 0,-17 0 2 0,16 0-2 16,17 0 1-16,-33 0 1 16,0 0-2-16,0 0 2 0,33 0-5 0,-33 0 4 15,0-9 1-15,34 9-2 16,-34 0 2-16,0 0-6 0,0 0 6 0,33 0 1 15,-33-10-5-15,0 10 2 0,33 0 0 16,-33 0 0-16,16 0 0 16,-16 0 2-16,0 0-4 15,17 0 2 1,-17-9 0-16,0 9 5 16,0 0-7-16,0 0 4 15,0 0-5-15,0 0 4 0,0 0 0 16,-17 0-4-16,17 0 5 15,0 9 0-15,-16-9-4 16,16 0-9-16,0 0-12 0,0 0-13 16,0 10-14-16,-33-10-3 0,33 0-2 0,0 0-2 15,-33 0 6-15,33 9 5 0,0-9 4 16,0 0 5-16,-34 0 5 0,34 0 2 16,0 0 1-16,0 0-17 0</inkml:trace>
  <inkml:trace contextRef="#ctx0" brushRef="#br0" timeOffset="-113460.86">7937 16232 18 0,'0'0'20'0,"0"0"-7"15,0 0-5-15,0 0-2 0,0 0-1 0,0 0-2 16,0 0-2-16,0 0 1 0,0 0-1 16,0 0 1-16,0 0 3 0,0 0-2 15,0 0 3-15,0 0-1 0,0 0-2 16,0 0 0-16,0 0 1 0,0 0 0 0,0 0 1 15,0 0-2-15,0 0 0 0,0 0 0 0,0 0 0 16,0 0 0-16,0 0-1 0,0 0-1 16,0 0 1-16,0 0-1 15,34 0-1-15,-34 0 1 32,0 0-5-32,0 0-5 15,0 0-6-15,0 0 0 0,0 0-2 16,0 0-1-16,0 0-2 0,0 0-16 0</inkml:trace>
  <inkml:trace contextRef="#ctx0" brushRef="#br0" timeOffset="-112460.88">7971 16241 2 0,'0'0'1'0,"0"0"-3"31</inkml:trace>
  <inkml:trace contextRef="#ctx0" brushRef="#br0" timeOffset="-108731.13">2943 14027 7 0,'0'0'16'0,"0"0"7"0,0 0 4 0,0-19 4 16,0 19 3-16,0 0 7 0,0 0 7 0,0 0 3 15,0 0-6-15,0-9-19 0,0 9-8 16,0 0-9-16,0-9-1 0,0 9 11 16,0-9 1-16,0-1-3 0,0 10 0 0,0-9 4 15,0 0-5-15,0-1-1 0,0 1-1 0,0 0-5 16,0-10 1-16,0 19-3 0,0-28-1 15,0 10 0-15,0 8-5 0,0-8 1 0,17-1 3 16,-17-9-1-16,0 10 0 0,33-1 1 16,-33-9 0-16,0 9-5 0,33 1 5 0,-33-10-4 15,0 9 0-15,33 1 0 0,-33-10-3 16,33 9-1-16,0 10 5 0,-33-19 1 0,33 9-5 16,-16 1 4-16,16-1-2 0,0 1-2 15,0-1 5-15,-33 0-3 0,33 1 1 0,0-1-3 16,0 1 0-16,-16 8 2 0,16-8 0 15,0 8 0-15,0 1 0 0,33-9-3 0,-33-1 8 16,17 0-5-16,-17 10 0 0,0-10 0 0,33 10 2 16,-33 0-4-16,17-10 2 0,-17 19 0 15,33-28 0-15,-33 19-3 0,17 0 5 16,16-1-2-16,-33-8 3 0,33 8-2 0,-33 1-1 16,17 0 0-16,16 9-2 0,0-19 2 0,-16 19 2 15,16-18-4-15,-33 8 2 0,33 1 1 16,-16 0-3-16,16 9 2 0,0-10 0 15,-33 1 2-15,17 0-2 0,16 9-2 0,0-9 5 0,-33 9-2 16,17 0-3-16,16-10 2 0,-33 10 0 16,0 0 0-16,17 0-2 0,16 0 2 15,-33 0 0-15,0 10 0 0,33-10 0 0,-33 9 0 16,17-9-2-16,-17 9 2 0,0-9 0 0,0 9 3 16,17 1-3-16,-17-1 0 0,0-9 0 15,0 9-3-15,33 1 8 0,-33 8-5 0,-16-18-3 16,49 19 3-16,-33-19 0 0,0 9 2 15,0 10-2-15,0-10 0 0,17 0 3 0,-17 1-3 16,0-1 0-16,0 10-2 0,0-1 2 0,0-9 0 16,-33 1 0-16,50-1 0 0,-50 10 0 15,33-10 2-15,-33 10 2 0,33-1-4 0,-33-8 0 16,33 8 6-16,-33 1-5 0,33-1-1 16,-33 1 3-16,0 0-3 0,16-1 0 0,-16 10 0 15,17-19-4-15,-17 10 4 0,17 0 3 0,-17-1-3 16,33 10 1-16,-33 0-3 0,0-19 2 15,0 19 0-15,33-9 0 0,-33-1 0 0,0 10 0 16,0-9 3-16,33-1-3 0,-33 1 0 16,0 0 0-16,0-1-3 0,0 10 5 0,33-28-1 15,-33 19-1-15,0-10 2 0,0 10-4 16,0-10-1-16,0 10 3 0,0-10 0 0,33 0 0 16,-33 19 2-16,0-28-2 0,0 19 0 15,0-19 0-15,0 9 0 0,0 0 1 0,0-9-4 0,0 10 5 16,0-1-2-16,0-9 1 0,0 9-3 15,0-9 0-15,0 10 5 0,0-10-5 0,0 0 4 16,0 0 1 0,0 0-5-16,0 0 5 0,0 0-2 15,0 0 2 1,0-10-10 0,0 10-50-16,0-9-34 0,0 9-9 0,0-9-2 15,0-1 6-15,0 1-67 0</inkml:trace>
  <inkml:trace contextRef="#ctx0" brushRef="#br0" timeOffset="-108281.21">6350 13925 31 0,'0'0'21'0,"0"0"-2"16,0 9-1-16,0-9-3 0,17 9-1 15,-17-9-2-15,0 10 4 0,33-1 0 0,-33-9 2 16,33 9-2-16,-33 1 1 0,33-10 2 0,-33 9 6 15,33-9 0-15,-33 9 0 0,33-9 0 16,-33 0-2-16,33 9 0 0,-16-9 3 0,16 0-4 16,-33 0-1-16,33-9-4 0,0 9 0 15,-33-9 3-15,33 9-8 0,0-9-5 0,-33 9 0 16,16-10-4-16,1 1 0 0,-1 0 1 0,18-10-6 16,-1 10 0-16,-33 9 3 0,33-19 0 15,0 19-1-15,-33-28 0 0,0 19 2 0,33 0-2 16,-33-1 0-16,16 1 0 0,-16 0 2 0,17-1-2 15,-17 1-3-15,0 0 3 16,16 9-2-16,-16 0-34 0,0 0-21 0,0 0-20 16,0 0-7-16,0 0 4 0,0 0 7 15,0 0-48-15</inkml:trace>
  <inkml:trace contextRef="#ctx0" brushRef="#br0" timeOffset="-105100.51">2629 15236 48 0,'0'-18'30'0,"0"18"-14"15,0 0 1-15,0-10 5 0,0 10 11 16,0 0 4-16,0 0 5 0,0-9-3 0,0 9 2 15,0 0-9-15,0 0-10 0,0 0-7 16,-33 0-12-16,33 0 2 0,0 0-2 0,0 9-2 16,0-9 2-16,0 0 2 0,0 10 4 0,0 8 5 15,0-18 1-15,0 0 7 0,0 19 2 16,0-10 3-16,0 0-6 0,0 10-1 16,33 0-2-16,-33-10-10 0,0 10 4 0,0-1-1 15,0 1 3-15,0-1 33 0,33 1 5 16,-33 0-16-16,0 9-11 0,33-10-5 0,-33 10-3 15,34-9-2-15,-34 9-1 0,16-1 3 0,17-8 8 16,0 9 1-16,-33-9-11 0,33 8 6 16,0-8-6-16,0 9 2 0,-33-9-6 15,33-1-6-15,-16 1 4 0,16-1-9 0,0 1 5 16,0 0-1-16,-33-1 1 0,33 1 4 0,0-10-1 16,0 10 0-16,-33-10 5 0,50 10 14 15,-50-1 1-15,33-8-5 0,0-1 6 16,0 9-16-16,0-8-8 0,0-1-3 0,-16 10 4 15,16-10 0-15,0 0-1 0,0 1-5 0,0 8 7 16,0-18 0-16,0 9 3 0,-16 1-6 16,16-10 1-16,0 9 8 0,0-9 0 0,33 9 12 15,-33-9 5-15,-16 0-2 0,16 0 7 16,0 0-14-16,33 0-12 0,-33 0 3 0,0 0-4 16,17 0-4-16,-17-9-6 0,0 9 9 15,0 0-7-15,33-9 2 0,-49 9 2 0,16 0-7 16,0-10 8-16,33 10-7 0,-33 0 2 0,-16-9 1 15,16 9 4-15,0 0-8 0,0 0 3 16,0-18 4-16,0 18-4 0,0-10 0 0,0 1 0 16,17 0 2-16,-17-1 0 0,0 1-2 15,0 0 0-15,17-10 5 0,-17 1-8 0,0 8 6 16,33-8-7-16,-33-1 5 0,0 0 1 0,-16 1 1 16,16-10-3-16,0 9 0 0,0-9 0 15,0 0 2-15,0 1-2 0,0 8 3 0,0-9-3 16,17 0-3-16,-50 0 1 0,33 0 3 15,0 0-1-15,-33 1 3 0,33-1 3 0,-33 9-9 16,0-9 5-16,33 10-4 0,-33-10 2 0,0 9 4 16,17 0-4-16,-17 1-5 0,0-1 6 15,16 1-4-15,-16 8 1 0,0-8 5 0,0 8-3 16,0-8 6-16,0 8-6 0,0 1 0 16,0 0-5-16,0 9 3 0,0-9 5 0,0-1-5 15,0 10 8-15,0 0-8 0,0 0 4 0,0 0-8 16,0-18 6-16,0 18 3 0,0 0-10 15,0 0 5-15,0 0-5 0,0 0 10 16,0 0 0-16,-16 0-6 0,16 0-2 16,0 18 5-16,0-18-3 0,-17 0 3 15,17 0-6-15,0 0-20 0,0 10-12 0,-33-10-20 16,33 9-12-16,0-9-10 0,-33 9-17 16,33-9-18-16,-33 9-13 0,33-9-4 0,0 10-2 15,-33-10 2-15,33 0 10 0,-33 9 17 0,16-9 16 16</inkml:trace>
  <inkml:trace contextRef="#ctx0" brushRef="#br0" timeOffset="-103801.99">4779 15264 31 0,'0'-9'44'0,"0"9"-5"0,0 0-4 0,0 0-3 15,0 0-4-15,0-9-2 0,0 9-2 0,0 0-1 16,0 0-5-16,0 0-6 0,0 0-6 16,0 9-2-16,0-9-1 0,0 9 2 0,0-9 5 15,0 9 5-15,0 1 6 0,0-1-2 0,0 10-8 16,0-10 0-16,0 10 1 0,0-1 6 16,0 1 10-16,0 9-9 0,0-10-4 15,0 1-6-15,0 18-2 0,-33-28-1 0,33 19-3 16,0-9-3-16,0 0 0 0,0-1 2 0,0 1-2 15,0-1 0-15,-33-8 0 0,33-1 3 16,0 0-2-16,0 1 1 0,0-10 11 0,0 9 32 16,0-9 37-16,0 0 41 0,0 0 15 15,33-9-45-15,-33-1-37 0,0 10-31 0,0-18-12 16,0-1-4-16,0 0-3 0,33 1-2 0,-33-1-7 16,33-9 7-16,-33-9-7 0,33 9 6 15,-33-9-6-15,33 0 1 0,-16 0 2 0,16-1 2 16,0 10-4-16,-33-9 2 0,33 9 1 15,0 0 4-15,-33 10-9 0,33-1 10 0,-33-9-8 16,0 28 2-16,17-28 0 0,-17 19-4 0,16-9 9 16,-16 8 10-16,0 10-2 0,0-9-1 15,0 0 2-15,0 9-2 0,0 0-4 0,0-10-8 16,0 10-5-16,0 0 1 16,0 0 2-16,0 0 0 0,0 10 7 0,0-10-9 15,17 9 2-15,-17 0 3 0,33 1 2 0,-33-1-3 16,0 0 0-16,33 10 1 0,0-1-1 0,-33-18 0 15,33 19 2-15,0 0 5 0,17-10-7 16,-17 9 5-16,33 1 5 0,-33-10 12 16,0 19 5-16,0-28 2 0,17 19-6 0,-17-10-2 15,33 0-4-15,-33 10-9 0,-16-10-5 0,16 1 0 16,0-1 2-16,0-9 1 0,-33 9-1 16,33-9-5-16,-33 10-5 0,33-10 5 0,-33 0 3 15,0 0 0-15,0 0 5 0,0 0-10 0,0 0 8 16,0 0-4-16,0 0-9 15,0-10-40-15,0 10-46 0,0-9-48 0,-33 9-32 16,33-9-14-16,-33-1 4 0,33 1 14 16,-33 0 23-16,33-1 28 0</inkml:trace>
  <inkml:trace contextRef="#ctx0" brushRef="#br0" timeOffset="-103053">4994 15125 99 0,'0'0'49'0,"0"-10"-23"16,0 10-9-16,0 0-9 0,0 0-3 0,0 0-3 15,0 10 2-15,33-10 13 0,-33 0 17 0,0 9 8 16,0-9 12-16,33 9 3 0,-33 1-8 15,17-1 5-15,-1 0 4 0,1 0 12 0,16 1-2 16,0-1-8-16,0 0-8 0,-33 19 2 16,33-28 1-16,0 10-21 0,0 8-9 0,-16-9-5 15,16 10-5-15,0-10 3 0,0 10-6 0,-33-10-7 16,33 19 5-16,-33-18-7 0,0-1 6 16,33 9-5-16,-33 1 1 0,0-10 0 0,0 1-5 15,17-1 2-15,-17 0-2 0,0 1 3 16,0 8 0-16,0-18-3 0,0 0 2 0,16 9 3 15,-16-9-2-15,0 0 3 16,-16 0-2-16,16 0-2 0,0 0 0 16,0-9 3-16,-17 9-9 0,17 0 4 15,0-18 0-15,-33-1 0 0,33 10 0 0,-33-10 1 16,33 0-1-16,-33-8-2 0,0 17-1 0,33-27 3 16,-50 18 0-16,34-9 2 0,-1 10 0 0,17-1-2 15,-33 19-3-15,33-28 5 0,-33 10 1 16,33 8-3-16,0 1 0 0,0 0 0 15,0 0 1-15,-33-1-3 0,33 1 2 16,0 9-5-16,0 0 2 16,0 0-3-16,0 9 6 0,0 1-3 15,33-1 3-15,-33 0-7 0,0 0 10 16,0 1-3-16,0 8 4 0,33-8-2 0,-33 8-2 16,0 1 0-16,33-10 2 0,-33 10-7 15,0-1 5-15,17-8-3 0,-17-1 3 0,0 10-4 16,16-1 4-16,-16-18 2 0,0 10 7 0,0-10-12 15,17 9 3-15,-17-9 1 0,0 0 2 16,0 0-2-16,0 0 3 0,0 0 3 16,0 0-5-16,0 0 0 0,0 0 22 15,0 0-4-15,0-9 2 0,0 9-9 0,0 0-3 16,0-10-6-16,0 10-3 0,0 0-3 0,0 0-4 16,0 0 3-16,0 0-1 0,0 10 6 15,0-1-2-15,-17 0 5 0,17 0-10 16,0 10 5-16,0 0 4 0,-16-1-4 0,-1 10 1 15,17-9 1-15,0-1-2 0,-33 10-40 16,33-9-61-16,-33 9-66 0,0-10-38 0,33 10-8 16,-33-9 22-16,33-1 42 0</inkml:trace>
  <inkml:trace contextRef="#ctx0" brushRef="#br0" timeOffset="-102319.5">4531 16678 22 0,'0'0'47'0,"-33"-9"8"0,33 9-2 16,0 0-6-16,0-19-1 0,0 19-1 0,0 0 3 15,0-9 1-15,0 9 3 0,0 0-6 16,0 0-14-16,0 0-10 0,0 0-10 0,0 0-4 15,0 0 0-15,0 9 2 0,0 10 9 0,0-19 1 16,0 9 2-16,0 10-4 0,33-1-8 16,-33 1 8-16,0-1-3 0,0 1-4 15,0 0-3-15,0-1-3 0,33 1-1 0,-33-1-2 16,0 1-2-16,0 0 4 0,0-1-8 0,0-8 7 16,0 8 0-16,0-9 0 0,0 1-3 15,0-1-17-15,-33 0-31 0,33-9-38 0,0 0-26 16,0 0-6-16,0-9 9 0,0 0 16 15,0-10 19-15,-33 1-31 0</inkml:trace>
  <inkml:trace contextRef="#ctx0" brushRef="#br0" timeOffset="-102120.14">4382 16613 22 0,'0'-37'38'0,"0"9"-7"0,0 9-10 16,0-9-6-16,0 10-1 0,33-1-4 0,-33 1 5 16,0 8 1-16,17 1 4 0,-1 9-1 15,1-19-3-15,16 10 0 0,0 9 7 0,-33 0-9 16,33 0-3-16,0 0-3 0,-33 0 7 15,33 9 3-15,-33 10 2 0,17-10-3 0,-1 1 5 16,-16 8-8-16,0 1 6 0,17-1-8 16,-34 1-2-16,17 9-5 0,-16-19-5 0,16 10 4 15,-17 9-4-15,-16-10 1 0,33 1 2 0,-33 9-3 16,0-28 0-16,33 18 2 0,-33-8-13 16,0-1-45-16,16-9-23 0,1 9-16 0,-1-9-2 15</inkml:trace>
  <inkml:trace contextRef="#ctx0" brushRef="#br0" timeOffset="-101720.14">4779 16483 46 0,'33'0'35'0,"-33"0"-18"0,33 0-7 0,-33 0-3 16,17 9 11-16,-17 0 17 0,16-9 11 15,-16 19 2-15,0-10 2 0,0 10-2 0,0-10 6 16,0 0-3-16,0 10-7 0,0 0-13 0,0-1-11 15,0 1-11-15,0 9-3 0,0-19-3 16,0 0-2-16,0 10 1 0,0-10 1 0,0 10-3 16,0-10 0-16,0 0 1 0,0-9 2 15,0 10 5-15,0-10 9 0,0 0 4 16,0 0-12-16,0-10-2 0,0 10-2 0,0-18-3 16,17 9-2-16,-17-10 4 0,0 0-6 0,33 1 2 15,-33-1 2-15,0 1-4 0,0-1 0 16,0 10 3-16,0-1-1 0,0 1 1 15,0 0-1-15,0 9 3 0,0 0-5 0,0 0 0 16,0 0 0-16,0 9 2 0,0 0 0 16,0 1 0-16,33-1-2 15,-33 0 2-15,0 1 1 0,0-1 3 0,0 0-1 16,0 10-3-16,0-19 0 0,33 0 2 16,-33 9 0-16,0-9-1 0,0 0 3 0,0 0-11 15,0 0-39-15,33 0-41 0,-33-9-36 16,0 9-10-16,0-19 10 0</inkml:trace>
  <inkml:trace contextRef="#ctx0" brushRef="#br0" timeOffset="-100738.39">7359 13888 30 0,'0'0'42'16,"0"-10"-10"-16,0 10-5 0,0-9-1 16,0 0 7-16,0 9 5 0,0-10 6 0,0 10 3 15,0-9 4-15,0 9-1 0,0-9-2 16,0 9-12-16,0-10-11 0,0 10-13 16,0 0-1-16,0 0-6 0,0 10-5 15,0-10 2-15,33 9-2 0,-33 0 0 0,0 10 0 16,0 0 0-16,0-1 0 0,0 1 0 15,16-10 1-15,-16 10-1 0,17 9 0 0,-17-19-2 16,16 9 4-16,-16 1-2 0,33 0-3 0,-33-1 3 16,0-8 0-16,0-1 0 0,0 0 2 15,0 0 0-15,0 1-1 0,0-1 1 0,0 0 0 16,0-9-30-16,0 19-42 16,0-19-23-16,0 0-13 0,0 0 3 0,0-19-62 15</inkml:trace>
  <inkml:trace contextRef="#ctx0" brushRef="#br0" timeOffset="-100437.85">7359 13860 40 0,'0'0'35'15,"0"-10"-15"-15,0 10-3 0,33-9-2 0,-33 0-3 16,0 9 3-16,0-10 4 0,0 10-5 15,16-9-4-15,-16 9-3 0,17 0-1 0,-17-9-2 16,16 9-4-16,17 0 0 0,-33 0 3 0,0 9-3 16,34-9 0-16,-34 9 2 0,33 1-4 15,-33-1 5-15,0 0-2 16,0 1 0-16,0-1 3 0,0 0 2 0,0 1-4 16,0 8-2-16,0-18 2 0,-33 19-2 0,33-19 1 15,0 9 0-15,-34 0-3 0,34 1 2 16,-33-10 3-16,17 9-3 0,16 0 0 0,-17-9 1 15,1 10-1-15,16-10 0 0,0 0-20 16,-33 0-21-16,33 0-9 0,0 0-7 0</inkml:trace>
  <inkml:trace contextRef="#ctx0" brushRef="#br0" timeOffset="-100169.47">7689 13869 70 0,'0'9'29'0,"0"-9"-14"15,0 0-6-15,0 0 1 0,0 0 0 0,0 0 4 16,0 10-7-16,0-10-1 0,0 18-6 16,34-18 3-16,-34 0-2 0,0 19 4 0,0-19-2 15,33 18 0-15,-33-8 0 0,0-1-3 0,0 10 0 16,33-10 0-16,-33 9 0 0,0 1 0 15,0-19 2-15,0 19-2 0,0-10 0 0,0 0 0 16,0-9 1-16,0 10-3 0,0-1-31 0,0-9-18 16</inkml:trace>
  <inkml:trace contextRef="#ctx0" brushRef="#br0" timeOffset="-99872.22">7937 13962 50 0,'-33'0'27'0,"33"0"-13"0,0 0-8 16,-33 0-1-16,33 0 3 0,-16 0-4 0,16 0 0 15,-17 0-2-15,17 9 0 0,0 1-2 16,0-1 1-16,0-9 1 15,0 9 7-15,0 0 0 0,0 10-3 0,17 0 1 16,-1-19-1-16,-16 9-3 0,33 0 0 16,-33 1 1-16,33-10 0 0,1 9-2 0,-34-9 1 15,33 9-3-15,-33-9 0 0,33 0 0 16,-33 9 0-16,16-9 0 0,1 0 2 0,-1 0-2 16,17-9-2-16,-33 9 0 0,0 0-20 15,0-9-19-15,33 9-11 0</inkml:trace>
  <inkml:trace contextRef="#ctx0" brushRef="#br0" timeOffset="-92045.71">12601 14055 13 0,'0'0'29'15,"0"0"2"-15,-33 0 1 0,33 0 0 16,0 0 9-16,0 0-2 0,33-9 3 0,0 18 1 15,-33-9-5-15,0-9-16 0,-33 9-10 0,33 0-6 16,0 9 2-16,0-9 29 0,0 9 19 16,0 1-7-16,0 8 20 0,-33-9-15 0,33 10-19 15,0 9 54-15,0-9-7 0,0-19-37 16,0 18-20-16,0 1 41 0,0-1 67 0,0 1-58 16,0-10-37-16,0 10 1 0,33 0 108 0,-33-19-32 15,0 9-24-15,0 0 57 0,0-9 35 0,0 9-100 16,33-9-83-16,-33 0 0 15,33-9 0-15,-33 0 0 0,33 0 0 16,-16-10 0-16,-1 0 0 0,17 1 0 0,17-10 0 16,-17 0 0-16,0 0 0 0,0 0 0 15,17 0 0-15,-17-9 0 0,33 9 0 0,-33-18 0 16,-17 18 0-16,34 0 0 0,0-9 0 0,-17-1 0 16,-33 10 0-16,33 10 0 0,0-1 0 15,-33 1 0-15,16-1 0 0,-16 10 0 0,17 9 0 16,-17-10 0-16,0 20 0 15,16-1 0-15,-16 0 0 0,0 19 0 16,0-28-95-16,-16 19-210 0,16-1-9 0,0 1 10 16,0 9 30-16,-17-9 39 0,17-1 42 15,-16 10 46-15</inkml:trace>
  <inkml:trace contextRef="#ctx0" brushRef="#br0" timeOffset="-89164.22">5424 14241 21 0,'0'28'16'0,"33"-9"-9"15,-33-19-2-15,0 18-2 0,0 1-3 16,0-1 2-16,33 1-2 0,-33 9 0 0,0-19 0 16,0 10 0-16,17-1 0 0,-17 1 0 0,16 0 0 15,1-1 1-15,-17 1 8 0,33-10-3 16,-33 0 0-16,0 10-5 0,33-10 1 15,-33 10 2-15,0-10-1 0,33 0 0 0,-33 10-1 16,33 0-2-16,0-19 0 0,-33 9 2 0,17 0-2 16,16-9 0-16,0 10 0 0,0-1 0 15,-33 0 0-15,33 0 0 0,0 1 0 0,0-10 0 16,17 9 0-16,-17 0 0 0,0-9 0 16,0 10 0-16,0-10 0 0,17 0 1 0,16 0-1 15,-33 0 0-15,33 0 0 0,-33 0 0 0,17 0 0 16,16 0 0-16,0 0 0 0,-33 0 0 15,17 0 0-15,16-10 0 0,-33 10 0 0,0-9 0 16,0 9 0-16,17-9 0 0,-17 9 0 16,0-10 0-16,0 1 0 0,0 9 0 0,0-9 0 15,17 9 0-15,-17-9 0 0,0-1 0 0,0 10 0 16,-33-9 0-16,33 0 0 0,0 9 0 0,-17 0 0 16,18-19 0-16,-1 10 0 0,0 9 0 15,-33-10 0-15,33 1 0 0,0 0 0 16,-33 0 0-16,33-1 0 0,-17 1 1 0,17 0-1 15,-33-10 0-15,34 10 0 0,-34 9 0 0,33-19 0 16,-33 10 0-16,33-10 0 0,-33 10 0 0,0-10 0 16,33 10 0-16,-33-10 0 0,16 10 0 15,1 0 0-15,-17-10 0 0,16 1 0 0,17 8 0 16,-33 1 0-16,0 0 0 0,0-1 0 0,34 1 0 16,-34 0 0-16,0 0 0 0,0 9 0 15,0-19 0-15,0 19 0 16,0-19 0-16,0 19-2 15,0 0 3-15,-34 0-1 16,34 0-2-16,0 0-2 16,0 0-4-16,0 0-5 0,0-9-3 15,0 9-4-15</inkml:trace>
  <inkml:trace contextRef="#ctx0" brushRef="#br0" timeOffset="-88163.79">3737 14520 7 0,'0'-9'4'16,"0"9"6"-16,0 0 4 0,0 0-3 15,0 0-1-15,0 0-1 0,0 0-3 0,0 0-1 16,0 0-1-16,0 0-2 15,0 0-1-15,0 0 0 32,0 0 2-32,0 0 1 15,0 0 0-15,0 0-2 0,0 0 0 0,0 0 0 16,0 0-1-16,0 0 1 16,0 0 0-1,0 0 3 1,0 0 0-16,0 0 1 15,0 0-2-15,0 0-3 0,0 0 1 16,0 0 0 0,0 0 2-16,0 0 2 0,0 0-3 15,0 0 0-15,0 0 2 16,0 0-4-16,0 0 2 0,0 0-2 16,0 0 0-16,0 0 1 15,0 0-4-15,0 0 3 16,0 0 0-1,0 0-6 17,33 9-17-32,-33-9-9 0,0 0-5 15</inkml:trace>
  <inkml:trace contextRef="#ctx0" brushRef="#br0" timeOffset="-85050.75">5308 13990 9 0,'0'0'13'16,"0"0"4"-16,0 0 0 0,0 0 3 0,0 0-4 16,0 0-1-16,0 0-2 0,0 0-6 15,0 0 2-15,0 0-2 0,0 0 1 0,0 0 3 16,-16 0 1-16,16 0 1 0,0 0-4 0,0 0 2 16,0 0-1-16,0 0 3 0,0 0 5 15,0 0 1-15,0-9 2 0,0 9-1 0,0 0 4 16,0 0 4-16,0 0 1 0,0 0 7 15,0-10 5-15,0 10-2 0,0 0-5 0,0-9-2 16,0 9-9-16,0-9 2 0,0 9-6 16,0-10 1-16,0 10-8 0,16-9-2 0,-16 0 3 15,0 9-3-15,0-19-3 0,17 19 1 0,-17-18-5 16,0-1 5-16,33 10-6 0,-33-1 6 16,0 1-1-16,33-10-4 0,-33 1-1 0,33-1 2 15,-33 1-1-15,33-1-3 0,-33-9 4 0,33 9-4 16,-16 1 0-16,16-19 0 0,0 9 2 15,0 0-2-15,0 0 0 0,0-9 0 0,0 9 1 16,17 0-1-16,-17 0 2 0,0 0-4 16,33 0 2-16,-33 0 0 0,17 10 0 0,-17-1 2 15,0-9-5-15,33 10 3 0,-33-10-2 0,17 9 2 16,16 0 0-16,-33 10-3 0,0-19 6 16,17 0-3-16,16 10 0 0,-33-1 2 0,33 10-4 15,-50-10 2-15,51 1 3 0,-34-1-3 16,0 10 0-16,33-10 0 0,-50 10-3 0,17 0 3 15,1-1 0-15,32 1 2 0,-33-10 0 16,0 19-7-16,-17 0 7 0,17-18 0 0,1 8-2 16,-1 1 0-16,0 0 0 0,0 0-3 0,0-1 3 15,-17 10 0-15,1-9-2 0,33 0 7 16,-50-1-5-16,33 10 2 0,0-9-5 0,0 9 3 16,0 0 0-16,-17-19 0 0,1 19 1 0,32 0-4 15,-15-18 7-15,-1 9-4 0,0 9 0 0,-33-10 0 16,33 10 0-16,16-9-5 0,-16 9 5 15,1-9 0-15,-1 9 0 0,0 0 2 0,0 0-2 16,-17 0-2-16,17 0 2 0,0-10 0 16,0 10 0-16,-33 0-2 0,34 0 2 0,-1 0 1 15,0 0 2-15,-33 0-2 0,16 0-4 0,17 0 4 16,0 0-1-16,0 10-2 0,-33-10 4 0,34 0-2 16,-1 0 0-16,-33 0 0 0,33 0 0 15,-33 0 0-15,33 9 0 0,-17-9 2 0,17 0-4 16,-33 9 2-16,0-9-3 0,33 0 3 15,-33 10 5-15,34-10-5 0,-34 0-3 0,0 9 3 16,33-9 0-16,-33 18 1 0,0-18-3 16,33 0-2-16,-33 0 7 0,0 0-3 15,0 19 0-15,0-19-2 16,0 0 0-16,0 0 0 0,0 0 0 16,0 0 3-16,0 0-4 0,0 0 5 15,0 0-1-15,0 0-4 0,0 9 3 16,0-9 5-16,0 10-8 0,0-10 1 15,0 0 4-15,0 9 0 0,-33-9-5 16,33 9 6-16,0-9-2 0,0 10-4 0,-33-10 1 16,33 0 4-16,0 9 1 0,0-9-6 0,0 9 3 15,-34-9 0-15,34 9-2 16,0-9 4 0,0 0-6-16,0 0 5 15,0 0 2-15,0 0-5 16,0 0 4-16,0 0-4 0,0 0 5 15,0 0-1 1,0 0-4-16,0 0 4 16,0 0-4-16,0 0 4 15,0 0-4-15,0 0 5 0,0 0-1 16,0 0 1-16,0 0-5 0,0 0 5 16,34 0-1-1,-34 0-6-15,0-9 4 0,0 9 2 16,0 0-5-16,0 0 5 0,0 0-4 15,0 0 5-15,0 0-5 16,0 0 7 0,0 0-9-1,0 0 2-15,0 0 4 0,0 0-1 16,33 0-1-16,-33 0-4 0,0 0 8 0,0 0-1 16,0 0-2-16,0 0-4 0,0 0 5 15,0 0-4 1,0 0 0-16,0 0 4 15,0 0 0-15,0-9-2 16,0 9-3-16,0 0 4 16,0-9-1 15,0 9 3-31,0 0-7 16,33-10 4-16,-33 20 2 0,0-20-4 15,0 10 5-15,0 0-7 16,0 0 4-16,0 0 1 15,0 0 0-15,0 0 1 0,16 10-5 16,-16-10 1-16,0 9 0 0,17 0-1 16,-17 0 5-16,16 1-2 0,-16 8 0 0,0 1 0 15,33-10-3-15,-33 10 7 0,0-10-6 0,0 10-4 16,0-1 9-16,0 10-1 0,0-9-4 16,33-10 2-16,-33 10 3 0,0-1-3 0,0 1 0 15,0 0-3-15,0-1 3 0,0 1-2 0,0-1 2 16,-33 1 4-16,33 0-4 0,0-10-3 15,0 10 5-15,0-1-5 0,0-9 3 0,0 1 0 16,0 8-2-16,0-8 2 0,0-1 0 16,-33 0 0-16,33 1 4 0,0-1-4 0,0 0-2 15,0-9 5-15,0 9-3 0,-16-9 1 0,16 19-1 16,0-19 1-16,0 0-3 0,0 0 6 0,0 0-6 16,0 0 4-1,0 0 0-15,0 0-1 16,0-19 0-16,0 19-30 0,-17-9-35 15,17 0-24-15,0 9-11 0,-16-9-1 0,16-1 6 16,0 1 9-16,0 0 12 0,0-1-50 16</inkml:trace>
  <inkml:trace contextRef="#ctx0" brushRef="#br0" timeOffset="-84551.2">8152 13236 14 0,'0'0'25'0,"-33"0"5"0,33 0-3 0,0 0 0 15,0 0-3-15,0 0-3 0,0 0 3 0,0 0 3 16,0 0 0-16,0 0-2 0,0 0-4 0,0 0-7 16,0 0-9-16,0 0-4 0,0 0 1 15,0 0 0-15,0 10 1 16,0-10-1-16,0 9 32 0,33 0 5 0,-33 1-19 16,0-1-2-16,34 10 21 0,-34-1 4 0,33-18-14 15,-33 9-6-15,33 10 36 0,-33-10 2 0,16 1-22 16,17-10-15-16,0 9-8 0,-33 0 23 15,33-9 29-15,1 10-19 0,-34-10-8 0,33 0 6 16,-33 0-1-16,33 0-3 0,-33 0-15 0,16 0-4 16,1-10 9-16,-1 10 3 0,17-9-15 15,-33 0-9-15,33-1-5 0,-33 1-2 0,33 0 0 16,-33-10-1-16,34 19-6 0,-34-28 6 0,16 10-1 16,-16 8-6-16,17-8 5 0,-1-1-2 15,1 0 0-15,-17 10 1 0,0-19-1 0,16 19-4 16,-16 0 5-16,0-1-7 0,33 1-14 15,-33 0-77-15,0-1-43 0,0 10-4 0,0 0-1 16,0-9 1-16,0 9 12 0,0 0 8 0,0 0 15 16,0 0 18-16</inkml:trace>
  <inkml:trace contextRef="#ctx0" brushRef="#br0" timeOffset="-83020.59">8401 12902 17 0,'-34'0'21'0,"34"0"-6"16,0-10 0-16,0 10 1 0,0 0-4 16,0-9 3-16,0 9 0 0,0 0 2 0,0-9 1 15,0 9-3-15,0-10 1 0,0 10-3 0,0-9-4 16,0 9-2-16,0 0-1 0,34-19 0 16,-34 19 1-16,0-18 10 0,33 9-4 0,0-10-3 15,-33 10-1-15,33-1-5 0,16 1-1 16,-16-10 2-16,0 10-2 0,17 9 21 0,16-18 3 0,0-1-13 15,1 10-8-15,-18-10-2 0,50 10-1 16,-32-1 0-16,15 1-3 0,17-10-3 0,-16 10 5 16,16 9-2-16,1-18 0 0,15 18 0 15,-32 0 2-15,16-19 1 0,0 19 2 0,17 0 0 16,-17 0 0-16,-16 0-2 0,16 0-3 16,-16 19 0-16,16-19 3 0,-33 18-3 0,17-18 0 15,-17 9 3-15,17 10-3 0,-17 0 0 0,0-1 0 16,-16 1 1-16,-1 18 0 0,34-28-3 15,-50 19 2-15,17-9 0 0,-1 9 3 16,1 9-3-16,-17-9 0 0,0 0 0 0,0 0 0 0,0 9 0 16,0-9 0-16,-16 0 1 0,16 0-1 15,0-10-2-15,-33 10 2 0,33-9 0 16,-33-1 3-16,33 1-3 0,-33 0 0 0,0-1 0 16,17-9-2-16,-17 1 2 0,16-1 2 0,-16 0-2 15,0 1 0-15,17-1 0 0,-17 0 0 16,16-9 3-16,-16 0-5 15,0 10 2-15,0-10 1 16,0 0 0-16,0 0-3 0,0 0 4 16,0 0-4-1,0 0-8-15,0-10-25 0,0 10-22 0,-16 0-15 16,16-9-3-16,-17 0 2 0</inkml:trace>
  <inkml:trace contextRef="#ctx0" brushRef="#br0" timeOffset="-82636.83">11129 13181 46 0,'0'0'21'0,"-33"18"-10"0,33-18-3 16,0 9 9-16,0-9 3 0,0 10 2 0,0-1 3 15,0 0 2-15,0 1 3 0,0-1 9 16,0 0 4-16,33 1 3 0,-33-1-11 0,33 0 4 16,0 1 0-16,-16 8-5 0,16-18 10 0,0 9 0 15,0-9-4-15,33 10 2 0,-33-10-6 16,-16 0 6-16,16 0 6 0,33 0-7 0,-33 0-17 16,0-10-2-16,0 1 0 0,-16 9 13 15,-1 0-4-15,17-18-8 0,-16-1-7 0,16 10-10 16,0-1 3-16,-33-8-5 0,33-1-8 0,0 0 9 15,-33-8-3-15,17 8-2 0,-1-9 0 16,-16 0 0-16,17 19 0 0,-1-28 0 0,-16 18 0 16,17 0 0-16,-17 1 2 0,0-1-23 15,0 10-58-15,0 9-45 0,0-19-27 0,0 19-10 16,-17-18 11-16,17 18 20 0,-16-10 25 0</inkml:trace>
  <inkml:trace contextRef="#ctx0" brushRef="#br0" timeOffset="-80355.28">4779 15255 13 0,'0'0'13'0,"0"0"0"0,0 0-3 15,0 0-2-15,0-9-2 0,0 9-2 16,0 0 1-16,0 0 0 0,0 0 0 0,0 0 0 15,0 0 0-15,0 0 0 0,0 0-2 16,0 0-1-16,0 0 0 0,0 0 3 0,0 0-2 16,0 0 2-16,0 0-1 0,0 0 2 0,0 0-1 15,0 0-1-15,0 0-1 0,0 0-2 16,0 0 2-16,0 0 0 0,0 0 2 16,0 0-3-16,0 0 2 0,0 0-1 15,0 0-1-15,0 0 1 0,0 0-1 0,0 0 1 16,0 0-1-1,0 0 0 1,0 0 0-16,0 0 0 0,0 0-1 16,0 0 1-16,0 0-5 15,0 0 4-15,0 0 0 32,0 0-1-32,0 0 1 31,0 0 0-16,0 0 3-15,0 0 4 16,0 0-1-16,0 0-3 0,0 0-1 0,0 0-2 16,0 0 3-16,0 0-2 15,0 0-4 1,0 0 3 15,0 0 0-15,0 0-3-16,0 0 3 15,0 0 1 17,0 0-4-17,-33 9 2 1,33-9 1-16,0 0-3 0,0 9 2 16,0-9-10-16,0 0-18 0,0 9-14 15,0-9-5-15,0 0-37 0</inkml:trace>
  <inkml:trace contextRef="#ctx0" brushRef="#br0" timeOffset="-77325.13">6185 15283 27 0,'0'0'28'0,"0"-10"-8"16,0 1-2-16,0 9 0 0,0-9 7 0,0 0 4 16,0-1 3-16,0 10 6 0,0 0 1 15,0 0 6-15,0-18-1 0,0 8-2 0,0 10-4 16,-33-9 3-16,33 9 4 0,0 0-2 0,0-9-3 16,0 9-2-16,0 0-11 0,0 0-7 15,0 0-9-15,0 0-9 0,0 0 0 0,0 0-1 16,0 9-1-16,0-9 5 0,0 9 4 15,0 1 32-15,0 8-13 0,0-18-8 0,0 10 1 16,0 8 73-16,33-9-25 0,-33 10-31 16,0 9-21-16,0-9-4 0,0 9-4 0,0-1 111 15,0 1-7-15,0 10-52 0,33-11-25 0,-33 11-21 16,0-1-8-16,0 0 4 0,0 0-11 16,0 0 8-16,33 10 130 0,-33-10-12 0,0 0-62 15,0 1-32-15,0-11-18 0,33 11-3 16,-33-10-6-16,0 9 2 0,0-9 4 0,0 0-7 15,0 0-4-15,33-1 2 0,-33-8 2 0,0 9 2 16,0-9 0-16,0-1 11 0,0-9-5 16,0 10-9-16,33 0 4 0,-33-10 8 0,0 0-11 15,0 1 7-15,0 8 0 0,17-9 1 0,-17-9-6 16,0 10 2-16,33-1 4 0,-33 0-7 16,0 10 1-16,0-19-3 0,0 0 0 0,33 9 7 15,-33-9-2-15,0 10-1 0,0-10 2 16,0 9-9-16,33-9 0 0,-33 9 0 0,0-9 0 15,33 9 0-15,-33-9 0 16,33 10 0-16,-33-10 0 0,16 0 0 16,1 9 0-16,0-9 0 0,16 0 0 15,-33 9 0-15,33-9 0 0,0 0 0 16,-33 10 0-16,33-10 0 0,0 9 0 0,-17-9 0 16,1 9 0-16,33-9 0 0,-50 19 0 0,33-19 0 15,0 0 0-15,0 0 0 0,-33 9 0 16,33-9 0-16,0 0 0 0,17 0 0 0,-50 0 0 15,33 0 0-15,0 0 0 0,0 0 0 0,0 0 0 16,0 0 0-16,17-9 0 0,-17 9 0 0,0 0 0 16,0 0 0-16,0-19 0 0,-17 19 0 15,17-9 0-15,0 9 0 0,1-9 0 0,-1-1 0 16,0 10 0-16,0-9 0 0,0 0 0 16,16-1 0-16,-15 10 0 0,-1-9 0 0,-33 9 0 15,33-9 0-15,0 9 0 0,-17-9 0 0,1 9 0 16,32-10 0-16,-49 10 0 0,33 0 0 0,-33-9 0 15,34 9 0-15,-34 0 0 0,33 0 0 16,-33 0 0-16,33 0 0 0,-33 0 0 0,0 0 0 16,16 0 0-16,1 0 0 15,-17-19 0-15,16 19 0 0,-16-9 0 16,33 9 0-16,-33-9 0 16,0-1 0-16,0 1 0 15,0-9 0-15,0 8 0 0,0 1 0 16,0-10 0-16,0 10 0 0,0-19 0 0,0 10 0 15,0-10 0-15,0 0 0 0,0 9 0 16,0-18 0-16,0 9 0 0,0 0 0 0,0 0 0 16,0-9 0-16,0 0 0 0,0 0 0 15,0 9 0-15,-33-10 0 0,33 1 0 0,0 0 0 0,-16 0 0 16,16-10 0-16,-17 10 0 0,1-9 0 16,16-1 0-16,0 10 0 0,-33-10 0 0,33 10 0 15,0-9 0-15,-33 8 0 0,33 11 0 16,-34-11 0-16,34 10 0 0,0 1 0 0,-33 8 0 15,33 0 0-15,-33-9 0 0,17 10 0 0,16-1 0 16,-17 10 0-16,1-10 0 0,16 10 0 16,0 0 0-16,-33-1 0 0,33-8 0 15,0 9 0-15,-33 9 0 0,33-10 0 16,0 10 0-16,0 10 0 31,-33-10-35-15,33 0-191-16,0 9-21 0,0 9-6 15,0-18 5-15,0 0 17 0,0 10 22 0,0-1 24 16,0 0 31-16,0 1 33 0</inkml:trace>
  <inkml:trace contextRef="#ctx0" brushRef="#br0" timeOffset="-75543.33">7260 16455 13 0,'0'0'20'0,"0"0"5"0,0-9-2 16,33 9 0-16,-33-10 2 0,0 10-1 0,0 0-4 15,0 0-2-15,0 0-1 0,0 0 2 0,0 0 4 16,0 0 8-16,0 10 1 0,0-10 4 16,0 9 6-16,0 0-3 0,0 10-3 0,0-10 9 15,0 0 0-15,0 10 5 0,0 9 7 16,0-28 2-16,0 18 6 0,0 1-11 0,0 9 5 15,33-9-11-15,-33-1 1 0,0 1 25 0,0-1 24 16,0 10 11-16,0-9-14 0,0-1 5 16,0 1 12-16,0 0-7 0,0-1-26 0,33 1-3 15,-33-1 19-15,0 1-18 0,0 0-47 16,0-1-30-16,33-8 0 0,-33 8 0 0,0 1 0 16,16-1 0-16,1-8 0 0,-17 8 0 15,16 1 0-15,17 0 0 0,-33-10 0 0,34 9 0 16,-1 1 0-16,-33 0 0 0,33-10 0 0,0 10 0 15,-17-10 0-15,17 9 0 0,0-8 0 16,1 8 0-16,-1-8 0 0,0-1 0 0,16-9 0 16,-16 9 0-16,33-9 0 0,-32 10 0 0,32-10 0 15,-33 0 0-15,16-10 0 0,18 10 0 0,-1 0 0 16,-33-9 0-16,16 9 0 0,18 0 0 16,-1-9 0-16,-17 9 0 0,17-10 0 0,1 10 0 15,-18-9 0-15,17 0 0 0,0 9 0 16,17-10 0-16,-17 10 0 0,0-9 0 0,1 9 0 15,15-9 0-15,-16 0 0 0,-16-1 0 16,16 1 0-16,0-10 0 0,0 10 0 0,17 0 0 16,-17-10 0-16,0 1 0 0,-16-1 0 0,16 0 0 15,0-9 0-15,0 0 0 0,17 1 0 0,-17-1 0 16,-33 0 0-16,50 0 0 0,-17 0 0 16,0 0 0-16,-16 0 0 0,16 0 0 0,0 0 0 15,-16 10 0-15,16-19 0 0,0 9 0 0,-33 0 0 16,17 0 0-16,16 0 0 0,-33 0 0 15,33 0 0-15,-33-9 0 0,17 9 0 0,16-9 0 16,-33 0 0-16,0-1 0 0,17 1 0 0,16 0 0 16,-33-10 0-16,0 10 0 0,17-9 0 0,-17-1 0 15,0 1 0-15,0-1 0 0,0-9 0 16,0 10 0-16,0-1 0 0,-16 1 0 0,-1-1 0 16,1 1 0-16,-1-1 0 0,1 1 0 15,16 9 0-15,-33-10 0 0,0 1 0 0,33-10 0 16,-33 9 0-16,0 1 0 0,0-1 0 0,0 1 0 15,0-1 0-15,0 1 0 0,0-1 0 16,0 10 0-16,0-9 0 0,33 8 0 0,-33 1 0 16,0 0 0-16,0 0 0 0,0-1 0 15,0 11 0-15,0-11 0 0,0 10 0 0,0 1 0 16,33-1 0-16,-33 0 0 0,0 9 0 0,0-9 0 16,17 0 0-16,-17 10 0 0,16-10 0 15,-16 9 0-15,17-9 0 0,-17 10 0 0,16-1 0 16,-16 10 0-16,0-28 0 0,17 27 0 0,-17-8 0 15,33-1 0-15,-33 1 0 0,0 18 0 0,0-19 0 16,0-9 0-16,0 9 0 0,0 10 0 16,0-10 0-16,0 1 0 0,0 9 0 0,0-10 0 15,0 19 0-15,0-19 0 0,0 10 0 0,0 0 0 16,0-1 0-16,0 1 0 0,0 0 0 16,0 0 0-16,0-1 0 0,0 1 0 15,0 0 0-15,0 9 0 16,0-19 0-16,0 19 0 15,0-19 0 1,33 19 0 0,-33-9 0 15,0 0 0 0,0 0 0-15,0-1 0 15,0 10 0-31,0-9 0 31,0 18 0 47,0 1 0-78,-33-10 0 0,33 9 0 16,0 0 0-16,-33 0 0 0,16 10 0 16,-16 0 0-16,17-19 0 0,-1 9 0 0,-16 10 0 15,33-1 0-15,-33-9 0 0,0 10 0 16,33 9 0-16,-50-28 0 0,34 19 0 0,-17-1 0 16,16-9 0-16,17 10 0 0,-33-10 0 0,33 1 0 15,-33-1 0-15,33 0 0 0,-33 10 0 16,33-19 0-16,0 0 0 0,0 19 0 0,0-19 0 31,0 0 0-31,0-19 0 16,0 19 0-16,33-19 0 15,-33 10 0-15,0 0 0 0,33-10 0 16,-33 10 0-16,0-10 0 0,33 10 0 16,-33 0 0-16,17-10 0 0,-1-9 0 0,1 9 0 15,-1 10 0-15,1-9 0 0,16 8 0 0,-33-8 0 16,33 18 0-16,-33-19 0 0,33 19 0 15,-33-19 0-15,0 10 0 0,33 9 0 0,-33-9 0 16,17 9 0-16,-1 0 0 16,1 0 0-16,-17 9 0 0,16-9 0 0,1 9 0 15,16 10 0-15,-33-19 0 0,33 19 0 0,-33-19 0 16,33 9 0-16,0 0 0 0,-16 1 0 0,16 8 0 16,-17-9 0-16,34 1 0 0,-17-1 0 15,0 0 0-15,0-9 0 0,-16 19 0 0,16-19 0 16,0 0 0-16,0 0 0 0,-33 19 0 15,33-19 0-15,-33 0 0 0,33 0 0 0,-33-19-133 16,0 19-162-16,33 0-13 0,-33 0 12 16,0 0 21-16,0-19 35 0,0 19 42 0,0-9-97 0</inkml:trace>
  <inkml:trace contextRef="#ctx0" brushRef="#br0" timeOffset="-65168.17">1339 4139 5 0,'0'0'4'0,"0"0"5"16,0 0 3-16,0 0-1 0,0 0-2 15,0 0-3-15,0 0 1 0,0 0-4 16,0 0 1-16,-33 0-4 0,33 0 2 16,0 0-1 15,0 0 0-31,0 19-1 16,0-19 0-16,0 0 2 15,0 0-2 1,-33 0 0-16,33 0 1 15,-16 9-1 1,16-9 0-16,0 9 1 16,0-9 0-16,-33 0-1 0,33 10 0 15,0-10 0-15,-33 18 0 0,33-18 0 16,0 19 1-16,-33-19 0 0,33 0-1 16,-34 19 0-16,34-19 0 0,0 18 0 15,-33-18 0-15,33 0 0 0,0 19 0 16,-33-19 0-16,17 9 0 0,16 10 0 15,0-1 0-15,-33-18 0 0,33 19 0 0,0 0 0 16,-33-19 0-16,33 18 0 0,0 1 0 16,-33-10 0-16,33 10 0 0,0-1 0 0,0 1 0 15,0-1 0-15,-33 1 0 0,33 0 0 16,0-1 0-16,0 10 0 0,0-9 0 16,0 18 0-16,0-18 0 0,0-1 0 0,0 10 0 15,0 9 0-15,0 0 0 0,0-18 0 16,0 28 0-16,0-29 0 0,0 19 0 0,33 10 0 15,-33-10 0-15,0 0 0 0,0 10 0 16,0-10 0-16,33 0 0 0,-33 10 0 16,0-10 2-16,0 9-2 0,0 10 0 0,33-18 0 15,-33 27 0-15,0-28 0 0,0 28 0 16,33-28 0-16,-33 19 0 0,0 9 1 0,16-18-1 16,17 8 1-16,-33 1 0 0,0 9-1 15,33-9 0-15,-33 9 28 0,0-18 0 16,34 9-15-16,-34-1-6 0,0 10-4 0,0-9-1 15,0-19 0-15,0 10-2 0,0 0 0 16,0 8 0-16,0-17 2 0,-34-1-2 0,34 9 0 16,0-9 0-16,-33 1 0 0,33 8 0 15,0-9 0-15,-33 1 0 0,17 8 0 0,16-9 0 16,-33 1 0-16,33 8 0 0,-33-9 1 16,33 0-1-16,-33 10 0 0,33-10 0 15,-33 0 0-15,33 10 0 0,-34-10 0 16,34-9 0-16,0 9 0 0,-33 0 0 0,17-9 0 0,16 10 0 15,0-1 0-15,-33-19 1 16,33 10-1-16,-33 0 0 0,33 0 0 0,0-9 1 16,-33-1-1-16,33 1 1 0,-33-19 10 15,33 9 14-15,-34 0-10 0,34-9-3 16,-33 10-5-16,17-10-2 0,16 9-4 0,-33-9 3 16,33 0 0-16,-33 0 6 0,33 0 2 15,0 0-3-15,-33 0-5 0,33 0 1 16,-33 0-5-16,33 0 0 0,0 0 2 15,-34 0-1-15,34 0 2 0,0 0-1 16,0 0-1-16,0 0 1 0,0 0-1 16,0 0 0-1,0 0 1 1,0 9-2 0,0 10 0-16,34-19 2 15,-34 0-4-15,0 0 4 0,0 19-5 16,0-19 5-16,33 18-2 0,-33 1-2 15,0-19 2-15,33 18 0 0,-33-8 2 16,33 8-2-16,-33 1 0 0,33-1 0 0,-17 1 1 16,17 0-1-16,1-1 0 0,-34 1 0 15,33 9 0-15,0-10 0 0,-33 20 0 16,33-29 1-16,-33 19-4 0,33 0 5 0,-33-10-1 16,16 20-1-16,17-29 1 0,-33 19-1 0,0 0 0 15,34 9 1-15,-34-9 0 0,33 0-1 16,-33 0 0-16,0 9 2 0,33 0-2 15,-33-9 2-15,33 9 0 0,-33 0-4 0,0 10 5 16,33-10-3-16,-33 0 1 0,0 0-1 16,16 10 1-16,-16-10-1 0,33 10 0 0,-33-10 2 15,0 9-2-15,0 10 6 0,0-19 3 0,33 10 7 16,-33 9 6-16,0-19-9 0,0 28-8 16,0-28-1-16,0 10-2 0,0 9 1 15,0-10-6-15,0 10 9 0,0-19-3 0,0 19-3 16,0-10 0-16,0 1 0 0,0 9 1 15,0-19-1-15,0 28 3 0,0-28-1 0,0 10 6 16,0 9 18-16,-33-19 5 0,33 9-10 16,0 10-10-16,0-19-8 0,0 10 2 0,0-10-3 15,-33 10 3-15,33 8-7 0,0-17 2 16,-16 8 0-16,16-9 1 0,0 0-1 0,0 10 0 16,0-10 4-16,-33 10-2 0,33-10-1 0,0 0 1 15,0 10 1-15,0 8 2 0,0-17 0 16,0-1 0-16,-33 9 1 0,33 1 4 0,0-1-3 15,0 10-4-15,0-9-2 0,-33-1-1 16,33 1 1-16,0-1 2 0,0 1-6 0,-33-1 5 16,33 10 0-16,0-28-2 0,0 18 0 15,-34 1 1-15,34-10-1 0,0 0 1 16,0 10-1-16,0-19 2 0,0 9-2 0,-33 0 2 16,33 0-2-16,0-9-2 0,-16 10 3 0,16-1 0 15,0-9 8-15,0 0-1 0,0 18-5 16,0-27 1-16,0 9 8 0,0 9-1 0,-33 0-3 15,33-18 2-15,0 8-1 0,0 11 0 16,-33-1 1-16,33-9-5 0,0 9 5 16,-33 0-2-16,33 0-3 0,0-9 3 0,-33 10-1 15,33-1 3-15,-34-9 2 0,34 9-2 16,0 0-3-16,0 0-1 0,-33-9 7 16,17 9-7-16,16 1 4 0,0-11-2 0,-33 11-3 15,33-10-5-15,0 18 16 0,-33-18 15 16,33 9-13-16,0 0 0 0,0 1-8 15,-33-1-5-15,33 9 12 0,0-18 3 0,0 19-6 16,0-1-3-16,0-9-7 0,0 10-2 16,0-1 0-16,0 1 5 0,0 0-2 15,0-1 2-15,0-9-1 0,0 19-4 0,0-19 1 16,0 10 5-16,0-1 3 0,33 1-7 16,-33-1 2-16,0 10-3 0,0-9 13 15,0-1 0-15,0 10-5 0,0 0 3 0,0-10 2 16,0 10 3-16,-33 0-4 0,33 9-6 15,0-19 2-15,0 10 3 0,0 9-3 16,0-9 3-16,-33 9 16 0,33 10-13 0,0-19-7 16,0 18 3-16,0-9-10 0,0 9 7 15,0 1 0-15,0-1 1 0,0-9 3 0,0 10 1 16,0-1 2-16,33 1 5 0,-33-1 9 16,0-9 8-16,33 10-12 0,-33-10-5 0,33 0-2 15,0-9-5-15,-17 9 0 0,17 0-1 16,1-9 2-16,-1 18-9 0,0-9 1 15,0 10-16-15,0-10 8 0,-17 0 5 0,17 0-1 16,34-9-6-16,-34 9 2 0,0-9 0 16,0-10-7-16,16 1 9 0,-16-1 1 0,1-9-3 15,-1 1 1-15,33-10 2 0,-50 9-9 0,50-28 6 16,-32 10-3-16,-1-1-41 0,33 1-69 16,-50-1-44-16,50 1 16 0,-33 0 29 0,1-10 6 15,-1 0-7-15,16 1 4 0,-16-1 15 16,0-9 35-16,0 9 15 0,1-9-18 0,-1 0 1 15,16 0 9-15,-16 0 6 0,-33 0 6 16,33-9 9-16,0 0 6 0,-33-1 8 0,34 1 1 16,-34 0-5-16,33-10-9 0,-33 0-7 15</inkml:trace>
</inkml:ink>
</file>

<file path=ppt/ink/ink1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1:06:24.885"/>
    </inkml:context>
    <inkml:brush xml:id="br0">
      <inkml:brushProperty name="width" value="0.05292" units="cm"/>
      <inkml:brushProperty name="height" value="0.05292" units="cm"/>
      <inkml:brushProperty name="color" value="#FF0000"/>
    </inkml:brush>
  </inkml:definitions>
  <inkml:trace contextRef="#ctx0" brushRef="#br0">3638 5972 67 0,'0'0'44'16,"0"-10"-3"-16,0 10-3 0,0 0 4 0,-33 0-8 15,33 0-13-15,0 0-11 0,0 0-3 0,0 10-3 16,0-10 13-16,0 9 12 0,0 10 1 15,0-1-6-15,0-18 6 0,0 19-6 0,0-1 2 16,33 1 0-16,-33 0-2 0,0 9 19 16,0-10-5-16,0 1-12 0,0-1-7 0,0-8 4 15,0-1 20-15,0 10 0 0,0-10-2 0,33 9-10 16,-33-18-4-16,0 19 5 0,0-19 10 16,0 19 14-16,0-19 13 0,0 0 2 15,0 0 6-15,33 0 14 0,-33 0 42 0,0 0 56 16,0 0 10-16,0 0-34 0,33-19-114 0,-33 0-51 15,33 1 0-15,0-1 0 0,17-9 0 0,-17-9 0 16,0 0 0-16,0 0 0 0,33 9 0 16,-49-28 0-16,49 28 0 0,-33-9 0 15,0 0 0-15,0 9 0 0,0 9 0 0,17 1 0 16,-17-1 0-16,-33 0 0 0,33 1 0 0,-33 18 0 16,33 0 0-16,-33 0-38 0,0 0-92 15,0 0-17-15,0 18-20 0,0-18 11 16,0 19-6-16,33 0-19 0,-33 9-4 0,0 9-2 15,0 0 12-15,0 0 26 0,0-9 20 16,0 28-105-16</inkml:trace>
  <inkml:trace contextRef="#ctx0" brushRef="#br0" timeOffset="662.97">3555 7795 29 0,'0'0'43'0,"-33"0"-6"16,33 0-11-16,0 0-9 0,0 0-4 0,0 0 4 16,0 18 5-16,0-18 7 0,0 0 0 15,0 19-1-15,0-19 7 0,0 19 4 0,0-19-5 16,0 18 2-16,0-8-1 0,0 8 0 16,0 1 12-16,33-1 4 0,-33-18 0 0,0 19 12 15,0 0-5-15,33-10-10 0,-33 0 8 16,0 1 6-16,0-1 8 0,17 0 13 0,16-9-2 0,-33 19 6 15,0-19 13-15,33 0 14 0,-33 0 27 16,33 0-21-16,-33-19-33 0,33 10-35 0,0-10-21 16,0 1-8-16,-16-1-15 0,16 0 4 15,0-18-11-15,33 0 13 0,-33 9-8 0,0-9-6 16,17 9 1-16,16-9 11 0,-33 18-2 0,0-18 2 16,17 9-4-16,-17 9-3 0,0 1 1 15,0 18-3-15,-33-19-3 0,33 19 3 0,-33 0-2 16,0 0-8-16,33 0-8 0,-33 0 1 0,0 0 14 15,0 19-6-15,0-19 2 0,0 9-7 0,0 10-40 16,-33-1-38-16,33 1-24 0,0 18-35 16,0-18-33-16,0 9-14 0,-33 9-27 0,33-19-13 15,0 20 15-15,0-1 41 0,-33 9 33 16</inkml:trace>
  <inkml:trace contextRef="#ctx0" brushRef="#br0" timeOffset="1480.77">3274 10985 12 0,'0'0'18'0,"0"0"1"0,0-9-2 16,-33 9 5-16,33 0 4 0,0-9 6 0,0 9 9 15,0 0 9-15,0-10 5 0,0 10 1 16,33 0-9-16,-33 0-2 0,0 0-9 15,0 0 1-15,0 0 9 0,0 10 0 0,0-10 8 16,0 9 6-16,0 10 9 0,0-10 18 16,33 10 2-16,-33-1-4 0,0 10-11 0,33 0-23 15,-33-9-7-15,33 9 0 0,-33-10-3 0,0 10 8 16,17-19 4-16,16 10 0 0,-33-10 21 0,33 10-2 16,-33-19 5-16,33 9 25 0,-33-9 5 0,33 0-11 15,0-9-35-15,0-10-61 0,-33 1 0 0,50-10 0 16,-17-9 0-16,0-10 0 0,0-9 0 15,0 0 0-15,0 10 0 0,17-29 0 0,-17 29 0 16,0-19 0-16,-33 9 0 0,33 10 0 0,0-1 0 16,0 19 0-16,-33-9 0 0,17 18 0 15,-17 1 0-15,33-1 0 0,-33 10 0 0,0 9 0 16,0 9 0-16,0 10 0 16,0-10 0-16,0 10 0 0,0 8-87 15,0-8-84-15,0 18-38 0,0 1-18 16,0 8-19-16,0-18-3 0,0 18 10 0,-33 1 25 15,33-1 41-15</inkml:trace>
  <inkml:trace contextRef="#ctx0" brushRef="#br0" timeOffset="2511.94">3125 13720 89 0,'33'0'61'0,"-33"0"-20"0,0 0-21 16,0 9-8-16,0-9 1 0,0 0 14 0,0 10 20 16,0-10 8-16,0 9-7 0,17 0-15 15,-17 1-17-15,33 8-7 0,-33 1-3 0,0-10-6 16,33 10 3-16,-33-10 11 0,33 10 13 0,-33-10 12 16,33 10 1-16,0-1 8 0,-33-18-8 0,33 19 11 15,-33-19 11-15,50 0 1 0,-50 0 2 16,33 0 13-16,-33-19 11 0,33 19 0 0,-33-28-13 15,33 10-14-15,-33-20 3 0,33 1-2 0,0-9 8 16,-33-1-12-16,17-9-21 0,16-9-22 16,0 0-2-16,0 9-10 0,0-9-4 0,-33 9 0 15,33 1 3-15,0-1-3 0,-33 19-3 16,17-10 3-16,16 19 4 0,-33 0-6 0,33 0-1 16,-33 10 1-16,0 8 0 0,33 1 0 15,-33 0-10-15,0 9-18 0,0 0-14 0,0 0-23 0,33 9-25 16,-33-9-13-16,0 9-10 0,0 1-19 15,33-1-15-15,-33 10-12 0,0-1 4 16,0 1 3-16,33-1 15 0,-33 1 24 0,0 0-56 16</inkml:trace>
  <inkml:trace contextRef="#ctx0" brushRef="#br0" timeOffset="3893.85">21481 5600 18 0,'-17'9'33'0,"17"0"-10"0,-16 10-4 0,16-19 1 16,-17 18 11-16,1-18 3 0,16 0 3 0,0 19-1 16,0 0 17-16,0-19-3 0,0 18-3 15,0-8 14-15,-17-1-1 0,17 0 6 0,0 10 0 16,0-19 9-16,0 0-8 0,0 18 9 15,17-18 24-15,-34 0 16 0,17 0 27 0,17 0 13 16,-17 0 50-16,0 0 8 0,0 0-32 16,16 0-124-16,1 0-58 0,-1-18 0 15,17 18 0-15,0-19 0 0,-33 10 0 16,34 0 0-16,-1-1 0 0,0 10 0 0,16-18 0 16,17-1 0-16,-32 0 0 0,-1 1 0 15,0-1 0-15,0 1 0 0,-17 8 0 0,17-8 0 16,0-1 0-16,0 19-81 0,-16-18-151 0,0-1-4 15,-1 19-27-15,1 0 11 0,-1 0 11 16,1 0 30-16,-1 0 40 0,1 19 30 16</inkml:trace>
  <inkml:trace contextRef="#ctx0" brushRef="#br0" timeOffset="4409.67">21001 8176 232 0,'0'0'126'0,"0"0"-60"0,0 0-33 0,-16 19-16 16,16-19 14-16,0 0 10 0,0 18 12 15,-17-8 2-15,17 8 18 0,0-8 34 0,0 36 39 16,0-27 18-16,-16 9-12 0,16 0-3 0,16-1-29 16,-16-8 6-16,0 9 8 0,17-9 12 15,-17-1-70-15,16 1-76 0,1-1 0 0,-1-18 0 16,1 19 0-16,-1-19 0 0,18 19 0 16,-1-19 0-16,0 0 0 0,-17-19 0 0,34 19 0 15,-17-19 0-15,16 1 0 0,1-1 0 0,0-9 0 16,-1 10 0-16,17-1 0 0,-16-18 0 0,0 0 0 15,-1 9 0-15,17-9 0 0,-32-1 0 0,15 10 0 16,1 10 0-16,-17-1 0 0,16 1 0 16,-16-1-332-16,-33 19-78 0,17-9 50 0,0 18 52 15,-1-9 63-15,-16 19 61 0</inkml:trace>
  <inkml:trace contextRef="#ctx0" brushRef="#br0" timeOffset="5026.87">21001 10613 492 0,'0'10'386'0,"0"-1"-154"0,0-9-126 15,-16 9-48-15,16 1-31 0,0-1-9 0,0-9-11 16,0 18-1-16,0 1-6 0,0-19 0 15,0 19 0-15,16-10 48 0,-16 10 88 0,0-1 51 16,17 1-4-16,-17-1-27 0,16 1-151 0,-16 0-5 16,17 8 0-16,-1-8 0 0,18 0 0 15,-34-1 0-15,33 10 0 0,0-9 0 0,-33-10 0 16,16 10 0-16,17-10 0 0,0 10 0 0,0-1 0 16,0-18 0-16,17 0 0 0,0 0 0 0,-1 0 0 15,17 0 0-15,-32 0 0 0,32-28 0 0,0 10 0 16,17-10 0-16,-34 0 0 0,34 9 0 15,-1-27-122-15,-32 18-66 0,16 0 2 0,0 9 8 16,1-18-10-16,-1 19-7 0,-17-1-3 0,17 10 9 16,-32-10 19-16,-1 19 22 0,0 0 29 0,0 0-46 15</inkml:trace>
  <inkml:trace contextRef="#ctx0" brushRef="#br0" timeOffset="6225.87">26508 14008 91 0,'0'19'104'0,"0"-19"19"0,0 0-1 0,0 0 8 15,0 0 16-15,0 0 32 0,16 0 32 0,-16 19 47 16,17-19 50-16,-17 0 30 0,17 0-295 16,-1 0-42-16,1 0 0 0,-1 0 0 0,1 9 0 15,16-9 0-15,-17 0 0 0,17 0 0 0,-16 0 0 16,33 0 0-16,-17 0 0 0,33 0 0 15,-33-9 0-15,16-10 0 0,1 19 0 0,33-28 0 16,-34 10 0-16,17-10 0 0,34 9 0 0,-51-9 0 16,34 0 0-16,0 0 0 0,-1 0 0 15,1 10 0-15,-17-19 0 0,0 9 0 0,0 9 0 16,-16 0 0-16,0 1-215 0,-17 18-9 0,0-28 4 16,0 19 1-16,0-1-6 0,-16 1 15 0,-17 9 25 15,16 0 35-15,-16 0 25 0,0-9 30 16,0 9 20-16,0 0-28 0</inkml:trace>
  <inkml:trace contextRef="#ctx0" brushRef="#br0" timeOffset="7124.69">26723 13729 12 0,'0'0'21'0,"0"0"1"0,0 0-7 16,0 0-7-16,16 0-8 0,-16 0-9 15,0 0-6-15,0 0-3 0,0 0-14 0</inkml:trace>
  <inkml:trace contextRef="#ctx0" brushRef="#br0" timeOffset="15700.26">24540 8130 8 0,'0'-10'12'0,"0"10"3"0,0 0-2 15,0 0-3-15,0 0-1 0,0 0-3 16,0 0 0-16,0 0 4 0,0 0-1 0,0 0 2 16,0 0 2-16,0 0-1 0,0 0-1 0,0 0 1 15,0 0 2-15,0 0 0 0,0 0 0 0,0 0 0 16,0 0-1-16,0 0 1 0,0 0 0 16,0 0 1-16,0 0-1 0,0 0 2 0,0 0-2 15,0 0-5-15,0 0 0 0,0 0-5 0,0 0 2 16,0-9-6-1,0 9-3-15,0 0 5 0,0-9-1 16,0 9 0-16,0 0-5 16,0-9-8-16,0 9-5 0,0 0-1 0,0 0-2 15,0 0-1-15,0-19-3 0,0 19-4 16,0 0 0-16,0-19 0 0,0 19 1 0,0 0 1 16,0-18 4-16,0 18 0 0,17-19-15 0</inkml:trace>
  <inkml:trace contextRef="#ctx0" brushRef="#br0" timeOffset="17249.24">19116 7972 8 0,'0'0'7'0,"0"0"3"16,0 0-1-16,0 0-2 0,0 0-2 0,0 0-1 15,17 0-2-15,-17 0-1 0,0-19 0 16,0 19 1-16,0 0 0 16,16 0 0-16,-16-19 2 0,0 19-2 15,0 0-2-15,0 0 1 0,17-18 3 0,-17 18-1 16,0 0-2-16,0-19 1 0,0 10-2 0,0 0 0 16,33-1 0-16,-33 1 0 0,0 0 0 15,0 9 0-15,0-19 0 0,0 0 0 0,0 1 0 16,0-1-2-16,33 1-7 0,-33-1-2 15,0-9-1-15,0 10-2 0,0-1-12 0</inkml:trace>
  <inkml:trace contextRef="#ctx0" brushRef="#br0" timeOffset="18581.39">18984 8232 6 0,'0'0'2'0,"0"0"2"0,0 0-2 15,0 0 0-15,0 0 0 0,-33 0 0 16,33 0-1-16,0 0 2 0,0 0 0 0,0 0 1 16,0 0-2-16,0 0 0 0,0 0-1 15,33 0 1-15,-33 0-1 0,0 0 0 16,0 0 0-16,0 0 0 0,33 0-1 15,-33 0 0-15,33 0 0 16,-33 0 0-16,17 0 1 16,-1 0 0-16,1 0-1 0,-1 0 0 0,1 0 0 15,16 0 0-15,0 0 0 0,-33 0 0 16,33 0-4-16,-33 0 0 0,16 0-2 0,1 0-1 16,0 9 1-16,-1-9-3 0,1 0 5 0,-1 0 2 15</inkml:trace>
  <inkml:trace contextRef="#ctx0" brushRef="#br0" timeOffset="19330.02">19116 8213 1 0,'-16'0'0'0,"16"10"0"15</inkml:trace>
  <inkml:trace contextRef="#ctx0" brushRef="#br0" timeOffset="19381.28">19100 8223 1 0,'16'0'0'0,"-16"9"0"0,17-9 0 0,-1 0 0 15,-16 9 0-15,17-9 0 16,16 0 0-16</inkml:trace>
  <inkml:trace contextRef="#ctx0" brushRef="#br0" timeOffset="21379.3">19348 10539 5 0,'0'0'2'0,"0"0"3"16,0 0 4-16,0 0 3 0,0 0-3 0,0 0-4 15,0 0 0-15,0 18-3 0,0-18-1 16,0 0 0-16,0 0 1 16,16 0-2-1,-32 0 0 1,16 0-5-16,0 0-3 15,0 0-3-15,0 0 0 0,0-18-11 16</inkml:trace>
  <inkml:trace contextRef="#ctx0" brushRef="#br0" timeOffset="22181.64">18868 10130 4 0,'0'0'4'0,"0"-10"-2"0,0 10 4 15,0 0 3-15,-16 0 2 0,16 0-3 0,0 0-3 16,0 0 0-16,0 0 0 0,0 0 0 0,0 0-1 16,0 0-1-16,0 0 1 0,0 0 0 15,0 0-2-15,0 0 2 0,0 0 0 0,0 0-2 16,0 0 0-16,0 0 3 16,0 0 1-16,16 0-1 0,-16 0 1 0,0 10 1 15,17-10 1-15,-1 0 0 0,1 0 0 0,-1 0-1 16,1 0 2-16,16 0-2 0,0 0 0 15,-33 0 0-15,33 0-1 0,-16 0-2 16,16 0-1-16,-17 0-2 0,17 0 1 0,17 0 0 16,-17-10-2-16,-17 10 2 0,1 0-2 15,16 0 0-15,-16 0 0 0,16 0 0 0,-17-9-2 16,1 9 5-16,16 0-3 0,-33 0 0 0,33 0 0 16,-33 0 0-16,16 0 0 15,-16 0-2-15,17 0 0 0,-17 0 5 16,0 0-2-16,0 0-4 15,0 0 0-15,0 0-4 16,0 0-4-16,0 0-1 0,-17 0-2 16,17 0 0-16,0 0 1 0,-16 0 1 0,16 0 0 15,0 0-3-15,0 0 0 0,-33 0-3 16,33 0-1-16,-33 0-14 0</inkml:trace>
  <inkml:trace contextRef="#ctx0" brushRef="#br0" timeOffset="22927.89">18901 10120 1 0,'17'0'1'0,"-1"0"0"16,1 0-1-16,16 0 0 0,0 0 0 0,-33 0 0 15,33 0 1-15,-16 0-2 0,16-9 1 16,-17 9 0-16,17 0 0 0,17 0 1 16,-50 0-1-16,33 0 0 0,0 0-1 0,-16 0 2 15,16-19-1-15,-17 19 0 0,1 0 0 0,-1 0 0 16,1 0 0-16,16 0 0 0,-33 0 0 15,0 0-1 1,0 0 2 0,0 0-2-16,0 0 2 0,-33 0-1 15,16 0-1-15,1 0 1 0,-1 19 0 0,17-19-1 16,-16 0 0-16,-1 0 1 0</inkml:trace>
  <inkml:trace contextRef="#ctx0" brushRef="#br0" timeOffset="26390.6">23994 10557 5 0,'0'0'3'0,"0"0"-1"16,0 0 0-16,0 0 0 0,0 0 1 0,0 0-1 15,0 0 0-15,0 0 0 0,0 0 0 16,0 0 0-16,0 0 0 0,0 0-1 0,0 0 1 15,0 0-1-15,0 19-1 0,0-19 2 0,0 0-1 16,0 0 1-16,0 0-1 16,0 0 0-16,0 0 0 15,0-19-1-15,0 38 0 32,0-38 1-32,0 19 0 31,0 0 0-31,0 19-1 94,0-38 0-94,0 38 0 78,0-38 0-31,0 38 0 15,0-38 0-46,0 38 0 31,0-38 0-47,0 38 0 15,0-19-5 32,17 0-4-47,-17 0-14 0</inkml:trace>
  <inkml:trace contextRef="#ctx0" brushRef="#br0" timeOffset="30620.31">19232 12836 8 0,'0'0'3'0,"0"0"2"16,0 0 0-16,0 0 2 0,0 0 0 15,0 0-2-15,0 0-2 0,0 0 0 0,0 0-1 16,0 0-1-16,0 0 0 16,0 0 1-16,0 0-1 0,0 0 0 0,0 0 0 15,0 0-1 1,0 19 0 15,0-19-4-15,0 0-3-16,0 0-3 15,0 0-2-15,0 0-8 0</inkml:trace>
  <inkml:trace contextRef="#ctx0" brushRef="#br0" timeOffset="31486.67">18802 13274 5 0,'0'0'2'0,"0"0"0"0,0 0 1 16,0 0-1-16,0 0 0 0,0 0 0 0,0 0 0 16,0 0 0-16,0 0 0 0,0 0 0 0,0 0 0 15,0 0 1-15,0 0 1 0,0 0 0 16,0 0 1-16,0 0-3 0,0-10-2 16,0 10 2-16,0 0-1 15,0-9-1-15,0 9 0 16,0-9-6-16,0 9-4 0,0 0-2 15</inkml:trace>
  <inkml:trace contextRef="#ctx0" brushRef="#br0" timeOffset="32104.95">18918 13153 5 0,'0'0'3'15,"0"-10"-1"-15,0 10 2 0,-17 0 1 0,17 0 0 16,0 0 0-16,0 0 0 0,0 0-2 16,0 0-1-16,0 0 0 0,0 0-1 0,0 0 1 15,-16 10 0-15,16-10-1 16,0 0 0-16,0 0 0 0,-17 0 1 15,17 0-1-15,0 0 1 0,0 0-1 16,-16 0 0-16,16 9 2 0,0-9 0 16,0 0-1-16,0 0-1 0,-17 0 1 0,17 0 1 15,0 9 1-15,0-9-1 0,0 0 0 0,0 0-1 16,0 0 0-16,0 0 0 0,0 0 2 16,0 0 0-16,0 0 2 0,0 0 0 0,0 0 1 15,0 0 1-15,0 0 4 0,0 0 2 16,0 0-1-16,0 0-1 0,17 0 0 0,-17 0-3 15,0 0-1-15,16 0 1 0,-16 0-2 0,17 0 0 16,-17-9-1-16,0 9-1 0,16 0 1 0,-16 0-4 16,17 0-2-16,-17-9 0 0,16 9 1 15,1 0-1 1,-17 0 2 0,0 0-4-1,0 0-2-15,0 0-12 0,0 0-8 16,0 0-5-16,0 9-7 0,0-9 0 15,33 0-4-15</inkml:trace>
  <inkml:trace contextRef="#ctx0" brushRef="#br0" timeOffset="32535.46">19166 13134 8 0,'0'0'8'15,"0"0"9"-15,0 0-1 0,33 0-2 0,-33 0-1 16,0 0-1-16,0 0 3 0,0 0 4 0,0 0-4 16,0 0 0-16,33 0 0 0,-33 0 0 15,0 0-2-15,0-9 3 0,16 9-2 0,-16 0-2 16,17 0-3-16,0-10-1 0,-17 10-3 16,16 0-1-16,-16 0 2 0,17 0-2 0,-17-9 0 15,16 9-1-15,-16 0 0 0,0 0-1 16,17 0-2-16,-17 0 2 0,0 0-4 31,0 0-1-31,0 0-16 0,0 0-13 16,0 0-4-16,0 0-4 0,16 0-4 0,-16 0-5 15</inkml:trace>
  <inkml:trace contextRef="#ctx0" brushRef="#br0" timeOffset="33051.33">19530 13162 7 0,'-17'0'13'0,"17"9"10"16,0-9 0-16,0 0 2 0,17 0-6 0,-17 0-3 15,0 0-2-15,0 0-2 0,0 0 4 16,16 0 0-16,-16 0-1 0,0 0-5 0,17 0-4 16,-17 0-2-16,16 0 0 0,-16 0-1 0,17 0-1 15,-17 0 0-15,33 0-2 0,-33 0 3 16,0-9-3-16,33 9 0 0,-33 0 0 15,16 0 0-15,-16-9 0 0,17 9 2 0,-17 0-4 16,16-10 2-16,-16 10 1 16,17 0-1-16,-17 0-7 15,0 0-11-15,0 0-8 0,0 0-1 0,17 0-6 16,-17 0-7-16,0 0-39 0</inkml:trace>
  <inkml:trace contextRef="#ctx0" brushRef="#br0" timeOffset="33334.81">19844 13134 12 0,'0'0'20'0,"0"0"2"0,0 0 0 16,0 0-4-16,0 0-3 0,0 0-5 16,0 0-7-16,0 0 0 0,0 0-1 0,33 0-2 15,-33 0 0 1,0 0 1-16,16 0-1 16,-16 0-3-16,0 0-6 0,0 0-5 15,0 0-4-15,0-9-4 0,0 9-3 0</inkml:trace>
</inkml:ink>
</file>

<file path=ppt/ink/ink1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1:07:10.342"/>
    </inkml:context>
    <inkml:brush xml:id="br0">
      <inkml:brushProperty name="width" value="0.05292" units="cm"/>
      <inkml:brushProperty name="height" value="0.05292" units="cm"/>
      <inkml:brushProperty name="color" value="#FF0000"/>
    </inkml:brush>
  </inkml:definitions>
  <inkml:trace contextRef="#ctx0" brushRef="#br0">14354 4418 100 0,'0'-9'91'0,"0"0"-26"0,0 9-5 0,0-19 48 16,0 19 53-16,0-18 12 0,0 18-30 16,0 0-48-16,0 0-35 0,-33 0-24 0,33 0-15 15,0 0-12-15,0 0-4 0,0 18 7 16,0 1 11-16,0-10 43 0,0 10 21 0,0 18 29 16,0 0 8-16,0-9 8 0,0 28 4 0,0-19-5 15,0-9-38-15,33 9-93 0,-33 19 0 16,0-28 0-16,0 9 0 0,0 0 0 0,33 0 0 15,-33-9 0-15,0 10 0 0,0-1 0 0,0-19 0 16,0 10 0-16,16 9 0 0,-16-18 0 0,0 0 0 16,0-10 0-16,-16 0 0 0,16 10 0 15,0-10 0-15,0 10 0 0,0-19 0 16,0 0-210-16,0-19-154 0,0 10-18 16,-33-10 19-16,33 1 58 0,0-1-117 15</inkml:trace>
  <inkml:trace contextRef="#ctx0" brushRef="#br0" timeOffset="750.17">14321 4344 99 0,'0'0'62'0,"0"0"-9"0,0-19 5 16,0 19 3-16,0 0 2 0,0 0-22 0,0-18-17 16,0 18-9-16,33-10 0 0,-33 1-1 15,33 0 0-15,-33 9-5 0,33 0-5 0,16-19 2 16,18 19 3-16,-34 0-7 0,33-18 1 16,16 18-1-16,-15 0-2 0,-1-19 2 0,16 19-1 0,-15 0-1 15,15 0-2-15,17-19 3 0,-32 19-1 16,-1 0 1-16,16 0-3 0,-15 0 6 15,-1 0-4-15,-17 0-2 0,17 0 2 0,-32 0-2 16,15 0 3-16,-16 0 3 0,0 0-4 0,0 0 9 16,-33 0 19-16,33 0 11 0,-33 0 5 15,0 0-1-15,17 0 4 0,-17 0 8 0,17 0-6 16,-17 0-8-16,0 0-9 0,0 0-5 16,0 0-8-16,0 0-6 0,0 0-4 0,0 0-6 15,0 0 0-15,0 0-1 0,0 0-4 16,0 0 0-16,16 19 2 0,-16-19 2 15,17 19-2-15,-17-1 0 0,16 1 0 16,1-1 5-16,-1 10-3 0,17-9-2 0,-33 18 2 0,0-9 2 16,33 9-3-16,0 0 6 0,-33 1 2 15,17 8-5-15,0-9 4 0,-1 1-4 16,17 8 2-16,-16-9-4 0,-1 0 0 0,17 10 0 16,-33-28 1-16,33 18 1 0,-33-9-2 0,33 9-2 15,-33-18 0-15,0 18 0 0,0-19 3 0,0 1 3 16,0 9 6-16,0-10 5 0,0 1 14 15,0 0-4-15,0-19 0 0,-33 18-4 0,33-8-6 16,-33-1-1-16,33 0-1 0,-33 10 1 16,17-19 2-16,-17 18-2 0,16-18-3 0,-16 0-5 15,16 19-1-15,-49-19-7 0,17 0 5 16,-1 0 0-16,0 0-9 0,-49 0 1 0,17 0 3 16,15 0 0-16,-48 0 2 0,49 19-5 0,-50-19 7 15,33 0-4-15,0 0 0 0,-16 0-2 0,16 0 3 16,17 0 2-16,0 0-2 0,17 0 2 15,-18 0 1-15,34 0-4 0,0 0 2 0,17 0 0 16,-17 0 6-16,33 0-6 0,0 0 1 16,-33 0 0-16,33 0-9 15,0 0 1-15,0 0 2 0,0-19-9 16,0 19-36-16,0 0-55 0,0 0-55 0,0 0-37 16,33 0-23-16,-33 0 6 0,0-19 24 15</inkml:trace>
  <inkml:trace contextRef="#ctx0" brushRef="#br0" timeOffset="1500.04">19811 4204 119 0,'0'0'58'0,"0"-18"-15"0,-17 8 17 15,17 10 23-15,0-9-5 0,-16 9-32 0,16 0-20 16,0 0-12-16,0 0-6 0,0 9 10 16,0 1 12-16,0 8 15 0,0 1 29 0,0 18 6 15,16-18 14-15,-16 9 15 0,17 9-4 16,-17 0 14-16,33-9-17 0,-33 9-17 0,33 0-11 15,-33 10-21-15,16-10-24 0,1 0-10 16,-1 1-11-16,1-11-1 0,0 11-1 0,-1-1-6 16,1-19 4-16,-1 1-8 0,-16 9 11 0,17-9-10 15,-17-1 3-15,0 1 2 0,0-19 0 16,0 9-8-16,0 0-58 0,0 1-54 0,-17-10-63 16,17 0-59-16,0-10-16 0,-16 1 8 0,-1 0 40 15</inkml:trace>
  <inkml:trace contextRef="#ctx0" brushRef="#br0" timeOffset="2314.55">19794 4204 86 0,'0'-18'55'16,"-16"18"-13"-16,-1-10 7 0,17 10 22 0,0 0 1 16,-16-9-16-16,16 9-15 0,0 0 2 0,0-9 5 15,0 9-14-15,0 0-13 0,16 0-12 16,1 0-3-16,-1 0-4 0,1-19 1 0,16 19 0 16,16 0-7-16,1 0 5 0,0-18 1 0,16 18-2 15,-17 0 0-15,17 0 0 0,1-19 0 16,-1 19-2-16,16 0 5 0,-15-19-3 0,-1 19 2 15,0 0-2-15,-17 0 0 0,18 0-2 16,-34 0 4-16,16-18-2 0,-16 18 0 0,-16 0 0 16,33 0 13-16,-50 0 19 0,33 0 7 0,-33-9 12 15,0 9 2-15,33 0 2 0,-33 0 3 16,0 0-6-16,0 0-6 0,0 0-8 0,0 0-4 16,0 0-11-16,0 0-5 0,0 0-5 15,0 0-7-15,0 0-2 0,0 0-7 16,0 0 3-16,0 0 6 15,0 0-9-15,0 9-2 0,16 9 3 0,-16-18 7 16,17 19 0-16,-1 0-4 0,1-1 13 16,-1 1 7-16,1-1 5 0,-1 10 5 0,18 10 0 15,-1-1-8-15,0-19-5 0,-33 29 2 0,16-10-14 16,17-9 6-16,-16 9-2 0,16 19-2 16,-17-28-3-16,17 9 3 0,-33 0-10 0,34 1 10 15,-34-11-5-15,16 11 5 0,-16-20-1 16,17 1 1-16,-17-1 9 0,0 1 5 0,0 9 5 15,0-28 7-15,0 19 5 0,-17-1-10 0,17-18 0 16,0 19-5-16,-16-19 2 0,16 9 1 0,0 0-6 16,-34 1 3-16,34-1-7 0,0 0 4 15,-33 10-3-15,17-19 10 0,-1 0 0 0,1 19 1 16,-17-19-2-16,0 0 7 0,33 0-11 0,-33 18 6 16,0-18-9-16,-34 0-13 0,34 0-7 15,-16 0 0-15,-17 0 0 0,16 19 0 0,-16-19 0 16,0 0 0-16,-1 0 0 0,1 0 0 15,17 0 0-15,-17 0 0 0,-1 0 0 0,34 0 0 16,-16 9 0-16,16-9 0 0,0 0 0 16,0 9 0-16,16-9 0 0,-16 0 0 0,33 10 0 15,-17-10 0-15,1 0 0 0,-1 0 0 16,17-10 0 31,0 1 0-47,0 9-44 15,-16-9-92-15,16 9-15 0,0 0-36 16,0-19-44-16,0 19-20 0,0 0-2 0,0-18 20 16,0 18 28-16,0 0 42 0</inkml:trace>
  <inkml:trace contextRef="#ctx0" brushRef="#br0" timeOffset="3015.06">15577 4762 58 0,'-33'0'49'0,"33"0"-19"0,0 0-9 0,0 0 10 16,-16 0 4-16,16 0-4 0,0 0-11 0,0-18-9 16,0 18-7-16,0 0 2 0,0 0-4 15,0 0-4 1,16 0 2 0,-16 0-4-16,33 18-10 0,-33-18-15 15,0 0-16-15,0 0-5 0,33 0-3 16,-33-18-42-16</inkml:trace>
  <inkml:trace contextRef="#ctx0" brushRef="#br0" timeOffset="3398">19662 4651 68 0,'0'0'24'0,"0"0"-10"15,0 0-4-15,0 0 1 0,0 0-5 0,0 0-1 16,0 0-3-16,0 0-1 0,0 0-6 31,0 0-12-31,0 0-10 16,0 0-6-16,0-9-25 0</inkml:trace>
  <inkml:trace contextRef="#ctx0" brushRef="#br0" timeOffset="4462.49">17810 4381 36 0,'0'0'45'0,"0"-18"-9"0,16 18 0 0,-16 0 1 15,0-19 4-15,17 19 0 0,-17 0-4 16,0 0 5-16,0 0 8 0,0 0 3 0,0 0 3 15,0 0-13-15,0 0-14 0,0 0-10 16,0 0-7-16,0 0-9 0,-17 0 6 0,17 19 3 16,-16-19 17-16,-1 18 24 0,1 1 2 0,-1-10 3 15,-16 10-6-15,0-1-9 0,33 1-5 16,-50-1-12-16,17 1 0 0,0 9-15 0,0-9 1 16,0-1-8-16,33 1 1 0,-33-1 2 15,0 1-5-15,0-19-1 0,16 19 2 0,1-19-3 16,16 9 6-16,-17 0-2 0,17-9-2 15,0 0 7-15,-16 9 4 0,16-9 11 0,0 0 15 16,0 0 7-16,0 0 4 0,0 0-13 0,0 0-6 16,16 0-13-16,-16 0-4 0,17 0-8 15,-17 19 4-15,16-19-6 0,1 0-2 0,16 19-2 16,0-19 5-16,0 18-2 0,-33 1 0 0,33-19 0 16,0 18 2-16,17 1 4 0,-17 9-3 15,0-9-6-15,0-1 8 0,17 1-8 0,-17-10-2 16,-17 10 6-16,17-1-4 0,-16 1-3 15,16 0 1-15,0-1 3 0,-33 1-3 0,33-19 7 16,-33 9-4-16,0-9-5 0,0 9-49 16,17 1-60-16,-17-10-44 0,0 0-42 0,0 0-17 15,0 0 0-15,0-10 29 0,0 10-88 0</inkml:trace>
  <inkml:trace contextRef="#ctx0" brushRef="#br0" timeOffset="5028.54">17843 4242 47 0,'0'0'42'0,"-17"0"-15"0,1 0-5 15,16-19 1-15,-17 19-4 0,17 0-8 0,0 0-7 16,0 0 0-16,-16 0-3 0,16 19 2 0,16-19 4 15,-16 0 3-15,0 18 2 0,17 1 5 16,-1-19 5-16,1 18 5 0,-1-8 7 16,1 8-2-16,16 1 5 0,-33 0 3 0,33-1 3 15,0-18-6-15,-16 19-3 0,16-10 16 0,0 0 10 16,33 19-11-16,-33-28-15 0,0 0-8 0,-16 19 3 16,16-19-2-16,-17 0-7 0,17 0-3 15,-16 0-2-15,16 0 2 0,-33 0 4 0,0 0 1 16,33 0 11-16,-33 0 4 0,0 0 4 0,0 0 2 15,0 0 4-15,0 0-1 0,0 0-8 16,0 0-4-16,0 0-8 0,0 0-6 0,0 0-3 16,0 0-9-16,0 0-4 0,0 0-1 15,0 0-9-15,0 0 7 0,-33 18 1 16,33-18-2-16,0 0 3 0,0 19-3 16,0 0-5-16,0-10 7 0,0 0 1 0,-33 19-7 0,33-9 0 15,0 18 6-15,-17-18 0 0,17-1-1 16,-16 10-5-16,16 9 4 0,-17-18 0 15,1 18 9-15,16-9-9 0,-17 9-2 0,1-18 7 16,-1-1-3-16,17 10 3 0,0-9-7 16,-33 0 3-16,33 18 1 0,-33-28-2 0,33 10 3 15,0-10-3-15,-33 19-4 0,16-28 5 16,17 18 3-16,-16-18-6 0,16 19 5 0,-17-19-3 0,17 0 5 16,0 19-4-16,-16-19-5 0,16 0 1 15,0 0-15-15,0 0-48 0,0 0-69 0,-17-19-54 16,17 19-19-16,0 0 7 0,0-19 16 15,-16 19 34-15</inkml:trace>
  <inkml:trace contextRef="#ctx0" brushRef="#br0" timeOffset="6094.42">16570 4725 13 0,'0'0'18'0,"-17"0"-1"16,17 0-5-16,-17 19-5 0,17-19 0 0,-16 0-1 16,-1 0 1-16,17 0 1 0,0 0 1 15,0 0-2-15,-33 0 0 0,33 0 0 0,0 0-1 16,0 0-2-16,0 0 0 0,-33 0-1 0,33 0 0 16,0 0 3-16,0 0-1 0,0 0 0 15,-33 0 2-15,33 0 3 0,0 0 4 0,-16 18-1 16,16-18-2-16,0 0-1 0,0 0-1 15,-17 0 0-15,17 0-1 0,0 0-3 0,0 0-1 16,0 0-1-16,-16 0 3 0,16 0 0 16,0 0 0-16,-17 0 1 0,17 0-1 0,-17 0 0 15,17 0-3-15,-16 10 0 0,-1-10-1 0,17 9 0 16,-33-9 0-16,33 9-1 0,-33-9 6 16,0 19-3-16,17-19 4 0,-1 0 10 0,1 0 7 15,-1 0 3-15,1 19-1 0,-1-19-9 16,0 0-1-16,17 0-6 0,0 0-2 0,0 0-1 15,-33 0 3-15,33 0 2 0,0 0 2 16,0 0-6-16,0 0 1 0,0 0 4 0,0 0-1 16,33 0 10-16,-33 0 9 0,0 0-4 15,17 0 1-15,0 0-7 0,-1 0-5 0,1 0-2 16,16 0-5-16,16 0-3 0,-16 0-1 0,0-19 2 16,-16 19-6-16,16 0 1 0,17 0 3 15,-1 0-5-15,-16-19-1 0,0 10 3 0,0 9-3 16,1-9-2-16,-1 9 4 0,16-10-4 15,-49 10 3-15,33 0-1 0,-33 0 3 0,33 0-3 16,-33 0-3-16,17 0 6 0,-17 0-5 16,16 0 2-16,-16 0 3 0,0 0-7 15,0 0 6-15,17-18 1 0,-17 18-7 0,0 0 1 16,17 0 6-16,-17 0-5 16,16 0 2-16,-16 0 5 0,0 0-7 15,17 0 0-15,-1 0 5 16,17 0-5-16,-33 0 3 0,0 0 2 15,33 0-1-15,-33 0-5 0,33 0 5 0,-33 0-5 16,17-19 4-16,-1 19 0 0,1 0-1 16,-1 0-3-16,1 0 3 15,16 0 0-15,-33 0 0 0,0 0 4 16,33 0-7-16,-33 0 4 16,0 0 2-16,0 0-5 15,0 0 4-15,0 0-1 0,0 0 1 0,0 0-6 16,0 0 7-16,0 0-6 0,0 0 1 15,0 0 5 1,0 0-13 0,0 0-30-16,0 0-29 15,0 0-28-15,0 0-14 0,0 0-2 0,0 0 3 16,0 0 11-16</inkml:trace>
  <inkml:trace contextRef="#ctx0" brushRef="#br0" timeOffset="7126.9">18438 4530 5 0,'0'0'4'16,"0"0"3"-16,0 0 5 0,0 0 4 15,0 0 0-15,0 0-1 0,0 0-2 0,0 0 1 16,0 0 2-16,0 0 2 0,0 0 0 0,0 0 1 16,0 0 3-16,0 0-1 0,0 0 5 15,0 0 2-15,17 0 1 0,-17 0 3 16,0 0-4-16,0 0 4 0,16 0-5 0,-16 0 1 15,17 0 6-15,-1 0 9 0,1 0 14 0,16 0 7 16,-33 0-11-16,33 0-13 0,0 0-6 16,0 0-7-16,0 0-4 0,0 0-4 0,17 0-5 15,-17-9 2-15,17 9 0 0,-17 0 1 0,16 0-2 16,1-19 0-16,-17 19-2 0,17 0 0 16,-1 0 1-16,-16 0 4 0,17-19-9 0,-1 19 11 15,-15 0 1-15,15 0 5 0,-16-18-1 16,17 18-9-16,-17 0 5 0,0-19-8 0,17 19-3 15,-17 0-4-15,0 0-2 0,0 0 1 0,16-18-1 16,-16 18-2-16,1 0 2 0,-1-10-4 0,0 10 2 16,0 0-2-16,0-9-2 0,0 9 7 15,-17 0-1-15,18 0-4 0,-18 0 0 0,1 0 4 16,16-9-4-16,0 9 2 0,-33 0-4 16,0 0 7-16,33 0-7 0,-33 0 8 15,0 0-6-15,0 0-2 16,0 0 4-16,0 0-1 0,0 0-3 15,0 0-2-15,0 0 9 16,0 0-7-16,0 0 0 16,0 0 4-16,0 0 3 15,0 0-10-15,16 0 2 0,-16 9 3 16,0-9-22-16,0 0-40 0,0 0-26 16,0 0-21-16,0 0-22 0,0 0-17 0,0 0-12 15,0 0 5-15,0 0 19 0</inkml:trace>
  <inkml:trace contextRef="#ctx0" brushRef="#br0" timeOffset="13060.84">7078 7190 95 0,'0'0'41'0,"-33"-9"-20"15,33 0-9-15,0 9 16 0,0-10 14 0,0 10-9 16,0 0-17-16,-34 0-9 0,34 0-4 15,0 0 3-15,0 10-4 0,34-1 2 0,-34 0-2 16,0 10-2-16,0-19 9 0,0 18 39 16,33 1-15-16,-33-19-8 0,0 9 2 15,33 1 29-15,-33 8 2 0,0-8 26 0,33-1 0 16,-33-9 3-16,0 9 14 0,33-9 17 0,-33 0 22 16,16 0 3-16,1 0-6 0,-1-9-11 15,18 0-18-15,-1-10-17 0,0 0-24 0,0-9-10 16,0 10-13-16,0-19-10 0,16 9-4 0,18-9-5 15,-34-10-22-15,33 10-3 0,-17 0 0 16,18-1 0-16,-1 1 0 0,-33 9 0 0,16 10 0 16,-16-20 0-16,1 29 0 0,-34-9 0 15,33 8 0-15,-33 1 0 0,33 9 0 16,-33 0 0 0,0 9 0-1,0 1 0-15,0-1 0 0,0 0 0 16,0 0 0-16,0 10 0 0,0 0-7 0,0-19-113 15,16 18-41-15,-16 1-41 0,0-19-30 0,0 9-3 16,17 1-4-16,-17-1 10 0,16-9 21 16,-16 9 42-16,33 0-80 0</inkml:trace>
  <inkml:trace contextRef="#ctx0" brushRef="#br0" timeOffset="14403.51">7408 10827 85 0,'0'0'38'0,"17"0"-18"16,-17 0-10-16,0 0-4 0,0 0-2 16,0 0-2-16,0 10 3 0,0-10 11 0,16 9 2 15,-16-9 5-15,0 9 7 0,0 0 5 16,0 1-4-16,33-1-6 0,-33 0-9 0,0 1-3 16,0-10 9-16,34 18 16 0,-34-18 9 0,0 0 13 15,0 0 4-15,33 0 4 0,-33 0-5 16,33 0-5-16,-33 0-3 0,33-18-10 0,-33-1-11 15,33 0-10-15,-17 1-1 0,17-10-16 0,1 9 4 16,-1-27-9-16,0 9 2 0,0 18 5 16,0-27-7-16,16 8-4 0,-16 20 4 0,1-20-2 15,-1 11 0-15,0 8 0 0,-17 0-3 0,1 1 6 16,-1 18-6-16,17-19 5 0,-33 19-2 16,0 0-5-16,0-18 5 0,33 18 0 0,-33 0-4 15,0 18-18-15,0-18-41 0,0 0-23 0,0 0-22 16,0 0-13-16,0 19-5 0,0-19 2 0,34 0 10 15,-34 9 19-15,0-9-48 0</inkml:trace>
  <inkml:trace contextRef="#ctx0" brushRef="#br0" timeOffset="15387.43">11956 11906 79 0,'0'0'53'0,"0"0"-13"0,0 0-18 15,0 0-8-15,0 0-2 0,33 0 7 16,-33 0 4-16,0 0 8 0,0 0 7 0,0 10 6 16,0 8 6-16,33-9 7 0,-33 1 2 15,0 8-7-15,33 1 1 0,-33 0-10 0,0-1-3 16,17 1-11-16,-1-1 18 0,1 1 13 0,-17 9 5 15,16-28 13-15,1 18 8 0,16-8 10 0,0-10 4 16,-33 9 6-16,33-9-12 0,0 0 1 0,-33 0-12 16,33-9-15-16,0-1-17 0,17-8-11 15,-17-10-18-15,0 0-16 0,0-9 3 0,0 9-3 16,17-19-3-16,-17 10-5 0,33 0 4 0,-33-9 0 16,-16 8-2-16,16 1 2 0,0 9-2 0,0-9-3 15,0 18 5-15,0 1-8 0,-33-1 6 16,0 1 4-16,16 8-6 0,-16 1 2 0,17 0-8 15,-17 9 9-15,0 9 2 16,0-9-2-16,0 9-1 0,0-9-12 16,0 10 6-16,0-1-8 0,0 0-17 0,0 10-7 15,0-19-21-15,0 18-16 0,-17-18-12 0,17 10-28 16,0-1-14-16,0 10-8 0,-16-10-13 16,16 0-1-16,0 1-7 0,0 8 2 0,0-18 14 15,0 0 21-15,0 19 20 0,0-19 22 0</inkml:trace>
  <inkml:trace contextRef="#ctx0" brushRef="#br0" timeOffset="16834.25">15974 13506 30 0,'0'-9'40'0,"0"9"-2"0,0 0-6 16,0 0-8-16,0 0-7 0,0-9-8 15,0 9-2-15,0 0 3 0,0 0 4 0,0 0 0 16,0-10 5-16,0 10 2 0,0 0 1 16,0 0-1-16,0 0 0 0,0 0-8 0,0 0-1 0,0 0-2 15,0 0 2-15,0 0-1 0,0 0 0 16,0 0-1-16,0 0 4 0,0 10 0 0,33-10 2 16,-33 0-5-16,0 9 3 0,0 0-7 15,0 0 3-15,0-9-3 0,0 10-2 0,0-1 1 16,0 0-4-16,0 10 1 0,33-19 4 0,-33 9-7 15,0 1 3-15,0-1-1 0,0 0-2 16,0 0 2-16,0 1-2 0,0-1 0 0,33-9 3 16,-33 9-3-16,0 1 3 0,0-1-5 0,0-9 7 15,0 9 4-15,0-9 7 0,0 0 1 0,0 19 7 16,17-19 5-16,-17 0 6 0,0-19 8 16,17 19 1-16,-17-9 1 0,16 0 0 0,1-1-3 15,-17-8 5-15,16-1 3 0,1-9 8 0,-1 0-8 16,17-9-1-16,0 0 1 0,0 9-1 0,-16-28-16 15,16 19-13-15,0-9-16 0,0 8-2 0,0-8-2 16,0 27 5-16,0-18-8 0,0 9 9 16,-16 9-8-16,0 1 2 0,16 18 0 0,-17-19-3 15,-16 19 3-15,33-18-3 0,-33 18 1 0,0-10-3 16,33 10 5-16,-33 0-2 16,0 0 6-16,0 10-4 0,0-10-3 0,0 0 0 15,0 0 0-15,0 18 1 0,0-18-1 0,0 0-2 16,0 0-15-16,0 0-7 0,0 19-18 15,0-19-13-15,0 0-26 0,0 9-4 0,0 0-13 16,0-9-2-16,0 10 1 0,0-1 8 16,0-9 3-16,0 9 5 0,0 1 4 0,0-10 7 15,-33 9 6-15,33-9 10 0,0 9 12 0</inkml:trace>
  <inkml:trace contextRef="#ctx0" brushRef="#br0" timeOffset="20098.68">15230 2614 31 0,'-16'0'10'16,"16"-10"1"-16,-34 10 1 0,1 0 5 15,33 0-4-15,-33-18 2 0,17 18 14 0,-1-19-7 16,1 19-8-16,-1 0-1 0,1-18 0 15,-1 18-5-15,1-19-2 0,16 19 1 0,0 0-2 16,-34 0 0-16,34-19-2 0,-33 19-3 16,33 0 2-16,0 0-2 0,-33 0 0 0,17 19 0 15,-1-19 1-15,1 19-1 16,-1-1 0-16,1-18 0 0,16 19-2 0,-33-1 2 16,0 1 1-16,33 9-3 0,-34-9 3 15,34-1-1-15,-33 19 0 0,17-18 0 0,-1 9 4 16,1-9-4-16,16 18 0 0,-17-9-2 15,17 9 5-15,-16-19-3 0,16 20 0 0,0-1 2 16,0-9-1-16,0 9-1 0,0 9 2 16,0-8-2-16,0-1 2 0,0 0-2 0,0 10 0 15,0-10 3-15,0 0-3 0,0 10 3 16,0-10-5-16,16 0 2 0,-16-9 2 0,0 9-1 16,0 0 0-16,17-9 2 0,-17 9-3 0,0 1-2 15,0-11 2-15,16 11 0 0,-16-1 1 16,0 0 1-16,17-18 2 0,-17 27-3 15,16-27 2-15,17 18-1 0,-33-18 0 0,34 9-1 16,-34-10 5-16,33 1-2 0,-33-1-3 0,33 1 3 16,-33 0 1-16,33-10-2 0,-17 9-1 15,1 1 0-15,-1-19 2 0,17 19-2 16,0-19 3-16,-33 18 3 0,34-18 3 0,-34 0 2 16,16 0-3-16,1 0-3 0,-1 0 1 0,1 0-8 15,-1 0 3-15,1-18-3 0,-1 18 1 16,17 0 2-16,-33-19-3 0,33 19 12 0,-33-19 5 15,34 1 2-15,-18-1 8 0,1 10-3 16,-1-10 2-16,1-18-1 0,-1 19-4 0,1-20-7 16,32 10-3-16,-49-9-3 0,33-9 1 15,-33 9 1-15,34-1 1 0,-34-8-1 0,16 9-2 16,1-1-6-16,-1-8 2 0,1 9-1 0,-1-1 7 16,1-8 16-16,-17 9 6 0,16-19-14 15,-16 28-2-15,0-28-10 0,0 19-1 16,0-9-1-16,0 8 2 0,0 1-3 0,0-9-2 15,-16 8-3-15,16 1 3 0,0 9 2 0,-17-9-3 16,1 18 4-16,16-27-1 0,-17 27-1 16,1 1 0-16,16-19-2 0,-17 18 2 0,1-9-2 15,16 9 0-15,0 1 3 0,-34-1-3 16,34 1-4-16,0-1 10 0,-33 0-8 0,33 10 6 16,0 0-6-16,-33-1 2 0,17-8 2 15,16 18 0-15,-17 0-2 0,17-19-3 0,-16 19 3 16,16 0 2-16,-17 0 0 0,1 0-2 15,16 0-2-15,-17 0 0 0,17 0 4 16,-16 0-5-16,16 0 3 16,0 0-2-16,0 19 4 15,-34-19-2-15,34 0 4 16,0 18-4-16,0-18-4 0,0 0 7 16,-33 0-5-16,33 10 4 0,0-10 0 15,0 9-2-15,0-9-4 0,0 9 4 0,0-9 0 16,0 19 2-16,0-19-2 0,0 19-2 15,-33-19 4-15,33 0-5 0,0 18 3 16,0-18-4-16,0 0-25 0,0 19-19 16,-16-19-12-16,16 0-9 0,0 0-8 0,0 18-1 15,0-18 2-15,0 0 3 0,0 0 2 16,0 10 6-16,0-10-59 0</inkml:trace>
  <inkml:trace contextRef="#ctx0" brushRef="#br0" timeOffset="20916.18">14999 3377 1 0,'0'0'1'15,"0"0"2"-15,0-19-2 0,0 19-2 16,0 0 2-16,0 0-3 31</inkml:trace>
  <inkml:trace contextRef="#ctx0" brushRef="#br0" timeOffset="22030.5">15015 3358 8 0,'0'0'2'0,"0"0"-1"0,0 0 2 16,0 0 0-16,0 0 1 0,0 0-1 16,0 0 0-16,0 0-1 0,0 0 0 0,17 0-1 15,-17 0 1-15,0 0 1 0,0 0 3 16,0 0-3-16,0 0-1 0,0 0-1 0,0 0 0 15,0 0 0 1,0 0 0-16,0 0 0 31,0 0 0 1,0 0 1-17,0 0 0 1,0 0-1 15,0 0 0 16,0 0 0-16,0 0 0-15,0 0 1 15,0 0-1 32,0 19-1-32,0-19-6-16,0 0-7-15,0 0-25 0</inkml:trace>
  <inkml:trace contextRef="#ctx0" brushRef="#br0" timeOffset="23612.53">20158 2549 7 0,'16'0'5'0,"-16"-19"4"0,0 19 6 0,0 0-5 16,17 0-3-16,-17 0-2 0,0 0 2 15,0 0 4-15,17 0 2 0,-17 0 2 0,0-19 1 16,0 19 1-16,0 0 0 0,0-9 4 16,0 9-2-16,0 0-2 0,0 0-7 0,0-9-3 15,0 9-2-15,0-9-3 0,0 9 1 16,0 0-3-16,-17-19 2 0,17 19 0 15,0 0-1-15,-17 0 0 0,1-19-3 16,-1 19 3-16,1 0 1 0,-1-18-2 16,1 18 0-16,16 0 0 0,-33 0 0 15,0-19 1-15,16 19-1 0,1 0 2 0,-1 0-2 16,1 0 0-16,-18 0-2 0,18 0 3 16,-1 0-1-16,1 0 0 0,-17 19 1 15,33-19-1-15,-33 0 2 0,16 18-2 0,1-18 2 16,-1 19-2-16,-16 0-2 0,16-19 2 0,1 18 0 15,16-9-2-15,-17 10 3 0,1 0-1 16,16-1 1-16,0 1-1 0,-33-1 2 0,33 10-2 16,0-9 2-16,0 18-4 0,0-18 5 15,0-1-5-15,-33 10 3 0,33 10 1 0,0-20-2 16,0 1 0-16,0 9 2 0,0 9 0 16,0-19-1-16,0 20 2 0,0-10-2 0,0 9-1 15,0-19 0-15,-17 20 3 0,17-20-3 16,0 1 0-16,0 9 3 0,0 9 1 0,17-18 3 15,-17-1-4-15,0 10 4 0,0 9-2 16,0-18 0-16,33-1 0 0,-33 1 2 0,0 9 0 16,0-9-2-16,33 18-2 0,-33-19-1 15,0 1 1-15,16 9-3 0,1-10 3 0,-17 1-3 16,16 0 4-16,1-1-4 0,0 1 0 16,-1-19 2-16,1 28-1 0,-1-10 0 0,-16-18 1 15,17 19-2-15,16 0 2 0,-33-19 3 0,33 18 0 16,-33-9 14-16,0-9 5 0,16 10 2 15,1-1-5-15,-1 10-1 0,1-19-3 0,0 0-7 16,-1 0-3-16,1 0-2 0,-1 0-2 16,1 0-3-16,16 0 2 0,0 0 1 0,-33 0-3 15,16 0 4-15,1 0-6 0,-1 0 6 16,1 0-7-16,-1 0 6 0,1 0 13 0,0-19 13 16,-1 10-6-16,1-1-8 0,16 10-7 0,-33-9 2 15,33 9-7-15,-33-18-2 0,0-1 8 16,16 19 2-16,1-19 7 0,-1 1 3 0,-16-1-4 15,17 10-7-15,-1-10 1 0,1 1 0 16,-17-1-2-16,17 0-4 0,-17-18 2 0,16 28-1 16,-16-28-2-16,17 18 5 0,-17-18-1 15,0 9 0-15,33 9 2 0,-33-18-5 0,0 0 1 16,0 9-1-16,0-9-2 0,0 0-1 16,0-10 0-16,0 10 1 0,0 0-3 0,0 0-2 15,0-10 2-15,0 28 0 0,0-27 5 0,0 9-3 16,0 18-2-16,0-18-3 0,0 9 4 15,0 9-1-15,0-18-3 0,0 19 7 0,0-1-2 16,0-9-6-16,0 9 5 0,0 1-1 16,0-1 2-16,0 1-2 0,0-1 0 0,0 0 1 15,-33 10-1-15,33-9 0 0,0 18 0 16,-17-19-3-16,17 19 3 0,0-19 1 0,-16 19-1 16,16 0 0-16,0-18 0 0,-17 18 0 15,0 0 0-15,17 0 4 16,-16 0-9-16,16 0 3 0,-17 0 2 15,1 0-3-15,16 0 5 0,0 0-4 16,-17 0 4-16,17 18-2 0,0-18-2 16,-16 0 4-16,16 0-1 0,0 19-1 0,0-19-4 15,0 0 0-15,0 0-11 0,0 19-22 0,0-19-15 16,0 9-29-16,0 0-6 0,0-9-19 16,0 9-4-16,0 10 7 0,0-19 14 0</inkml:trace>
  <inkml:trace contextRef="#ctx0" brushRef="#br0" timeOffset="25161.21">15180 3172 4 0,'0'0'5'0,"0"0"6"15,0 0 10-15,0 0 3 0,0 0 1 0,0-19 2 16,0 19-1-16,0 0-7 0,0 0-3 16,0 0-4-16,0 0 8 0,0 0-4 0,0-18 0 15,0 18 2-15,0 0 3 0,0-19-6 16,0 10-5-16,34-1 0 0,-34 10 2 16,0-9-4-16,0-9 1 0,0 18-4 0,16-19-2 15,1 19 0-15,-17-19-2 0,16 1 1 16,17 18 0-16,-16-19 1 0,32 10-2 0,-49 0 1 15,33-1 0-15,1-8-5 0,15 18 3 0,-16-19 4 16,33 19-4-16,-33 0 0 0,0-19 1 16,17 19 1-16,0 0 0 0,-1 0-2 0,-16 0 0 15,0 0-2-15,17 0 2 0,-17 0 1 16,0 0 1-16,33 19-4 0,-33-19 2 0,-16 19 3 16,16-19-3-16,17 18 0 0,-1-8 0 15,-16 8 0-15,0 1 0 0,0-1 0 0,17 20 1 16,-17-20-4-16,33 1 1 0,-33 9 4 0,-16-10 1 15,33 20-3-15,-17-20-2 0,16 10 2 16,-16-9 2-16,0 18-6 0,-16-19 4 16,-1 1 0-16,18 9 3 0,-18 9-3 0,17-18 1 15,0-1 0-15,-33 1-1 0,33 9 0 0,-33-10 0 16,33 1 1-16,-33 0-1 0,0 18 0 16,17-28 1-16,-1 10-1 0,1-1 1 0,-17 20 1 15,16-38-2-15,1 27 2 0,-17-17-2 16,33 18 2-16,-33-10 1 0,0 1-3 0,0 0-2 15,33-1 4-15,-33-9-2 0,0 1 0 16,0 18 0-16,0-28 0 0,33 18 2 0,-33 1 1 16,0-19-3-16,0 18 2 0,0-18-2 0,0 19-2 15,0-19 5-15,0 0-3 16,0 9 0-16,0-9 1 16,0 0 2-1,0 0 0-15,0 0-1 0,0 0-27 16,0 0-39-16,0-9-21 15,-33 9 2-15,33 0-61 0</inkml:trace>
  <inkml:trace contextRef="#ctx0" brushRef="#br0" timeOffset="25561.07">16586 3879 1 0,'0'18'1'0,"0"-18"4"16,0 0 10-16,0 0 13 0,17 19-6 0,-17-19-8 15,0 0 0-15,16 0 9 0,-16 9 7 16,33 1 4-16,-33-1-2 0,33-9-7 0,-33 19 8 16,33-19 7-16,-16 18 0 0,-1-18-4 15,18 19-5-15,-1-19 4 0,16 0-7 0,-16 18-2 16,0-18 1-16,-16 0-2 0,16 0 5 15,0 19 10-15,33-19-1 0,-33 0 2 0,-16 0-3 16,-1 0-9-16,17 0-2 0,0 0-4 16,17 0-1-16,-17 0-2 0,-33 0-1 0,33-19 3 15,-16 19 11-15,-1 0 8 0,1-18-3 16,16 18-3-16,-17-19-9 0,1 19-1 0,-17-18-9 16,33-1-6-16,-33 0-3 0,0 10-5 0,33-10 0 15,-33 1-2-15,0-1 0 0,0-18 0 16,0 28-2-16,0-10-6 0,0 1 12 15,0-1-23-15,0 19-67 0,0-19-57 0,0 1-34 16,0 18-17-16,0-19 7 0,0 10 28 0</inkml:trace>
  <inkml:trace contextRef="#ctx0" brushRef="#br0" timeOffset="26711.5">17727 4949 52 0,'0'0'18'0,"0"0"-9"0,0 0-4 16,0 0 1-16,0 0-3 0,0 0-1 15,0 0 0-15,0 18 1 0,0-18 3 0,0 0 4 16,0 0-2-16,0 0-2 0,0 0-2 16,0 0-2-1,0 0 2 1,0 0 2-1,0 0 1-15,0 0-3 0,0 0-3 0,0 0 1 16,0-18-2-16,0 18 2 0,33 0-4 16,-33 0-2-1,0 0-14-15,0-19-6 0,0 19-3 16,0-19-5-16</inkml:trace>
  <inkml:trace contextRef="#ctx0" brushRef="#br0" timeOffset="27908.87">19728 2967 7 0,'0'0'18'0,"0"0"3"0,0 0-10 0,0-18-3 16,17 18 2-16,-17 0 4 0,0 0 0 15,0 0 0-15,-17 0-3 0,17 0-4 16,0 0-4-16,0 0-2 0,0-19 2 0,0 19-1 16,-17 0 0-16,17 0 0 0,0 0 0 0,-16 0 3 15,-1 0-1-15,17 0 1 0,-16 0 0 16,-17-19 2-16,33 19-3 0,-33 0 0 0,0 0 1 16,16 0 0-16,-16 0-2 0,0 0 4 15,16 0-3-15,1 0-1 0,-17 0 2 0,-17 0 0 16,17 0-1-16,-16 0-2 0,15 0-2 0,18 0 6 15,-50 0 6-15,33 0-5 0,-17 0-3 16,17 0-2-16,0 19-2 0,0-19 0 0,-33 0 0 16,33 0 1-16,-17 19-1 0,17-19 0 15,0 18 0-15,-17-18 3 0,17 10-6 0,0-1 4 16,0 19-1-16,0-28 0 0,0 18 0 16,33 1 0-16,-50-19 1 0,17 19-1 0,0-1 4 15,0 1-4-15,0 9 0 0,0-10 3 16,-17 1-1-16,17 0 1 0,0-1-1 0,0 10 1 15,0-9 1-15,0-1-4 0,0 1 4 16,0-1-2-16,16 10-1 0,-16-9 3 0,0 0-1 16,33 18 0-16,-33-19 1 0,0 1 0 15,0 9 4-15,16-10 1 0,1 1 0 0,-1 0-1 16,1-1 2-16,-1 1-5 0,1 9 2 16,-1-10-1-16,17 1 1 0,0 0 3 0,-33-1-2 15,33 10-1-15,0-9 3 0,-33-1-4 0,33 20 3 16,0-20 1-16,0-9 1 0,-33 29 13 15,33-20 11-15,0 1-15 0,0-1-5 0,0 1-4 16,-17 0-5-16,17 9-6 0,0-10 5 16,0 1-5-16,0-1 4 0,0 1-2 15,0-10 0-15,0 1 1 0,0 17 1 0,0-27-4 16,0 19 2-16,0-19 6 0,0 19-2 0,0-19 4 16,0 0 2-16,0 18-2 0,0-18 3 15,0 0 4-15,0 0 1 0,0 0-3 16,0 0 7-16,0 0-1 0,0 0 7 0,0 0 2 15,0 0-5-15,0 0-3 0,0 0 10 0,0 0 3 16,0 0-2-16,0 0-2 0,0 0-6 16,0 0-2-16,0 0-7 0,0 0-3 0,0 0-5 15,0 0-5-15,0 0-1 0,0 0 0 16,0 0 4-16,0 0-3 0,0-18-7 0,0 18 2 16,0 0 2-16,0 0-38 15,0-19-64-15,0 19-32 0,0 0-12 0,0-19 3 16,-16 19 11-16,16-18 19 0,0 9 24 0,0-1 16 15</inkml:trace>
  <inkml:trace contextRef="#ctx0" brushRef="#br0" timeOffset="28508.24">17396 3572 5 0,'0'0'18'0,"0"0"14"0,-16 0-3 15,16 0-8-15,0-19-1 0,0 19 4 0,0 0 2 16,0 0-1-16,0 0-6 0,0 0-6 16,0 0-4-16,0 0-1 0,0 0-6 15,0 0 1-15,0 0-1 16,0 19-2-16,0-19 3 15,0 0 3-15,0 9-2 0,0 10 6 16,0-19-2-16,0 18 5 0,0 1 2 0,0 0 0 16,0-19 18-16,16 18 0 0,-16 1-9 15,0 9-5-15,17-10 0 0,-17 1 32 0,16 0-15 16,-16-1-15-16,17-9-7 0,-17 10-7 16,33 0 4-16,-33-1-2 0,0 1 14 0,0 18 7 15,0-28-8-15,0 10-4 0,33 0-3 16,-33-1 3-16,0 1 3 0,0-1 16 0,0 1-8 15,0 0-3-15,0 8-16 0,0-27 2 16,33 19 2-16,-33 0 1 0,0-19 7 0,0 18 11 16,0-18 0-16,0 19-6 0,0-19 4 0,0 9-8 15,0-9 2-15,0 0 13 0,0 9 11 16,0-9 12-16,17 0 19 0,-17 0 7 0,0 0 19 16,0 0 7-16,0 0 2 0,16 0 1 15,-16 0-21-15,0 0-22 0,17 0-50 0,-1 0-23 16,1-9 0-16,-1 0 0 0,34 9 0 15,-50-19 0-15,33 19 0 0,0-18 0 0,0-1 0 16,0 0 0-16,0-8 0 0,17 8 0 16,-17-18 0-16,17 18 0 0,-17-18 0 0,16 9 0 15,1 9 0-15,-17 1 0 0,0-19 0 0,-33 18 0 16,33 0-39-16,-16 10-118 0,-1-9-34 16,1 18-8-16,-1-19-9 0,1 19-4 0,-17-19 0 15,33 19-1-15,-33 0 23 0,0 0 34 16,33 0 33-16</inkml:trace>
  <inkml:trace contextRef="#ctx0" brushRef="#br0" timeOffset="29391.17">18074 4549 7 0,'0'0'27'0,"0"0"-7"15,0 0-8-15,0 0-7 0,0 0-2 0,0 0-1 16,0 0 0-16,0 0-1 31,0 18-7-15,0-18-15-16</inkml:trace>
  <inkml:trace contextRef="#ctx0" brushRef="#br0" timeOffset="29591.04">17942 4707 13 0,'0'0'12'0,"0"0"6"16,0 0-4-16,0 0-6 0,0 0-4 15,0 0-2-15,0 0-4 16,0 0-11-16,0 0-8 0</inkml:trace>
  <inkml:trace contextRef="#ctx0" brushRef="#br0" timeOffset="29894.62">17942 4725 1 0,'0'0'1'0,"0"0"-2"0,0 0 2 16,0 0-2 62</inkml:trace>
  <inkml:trace contextRef="#ctx0" brushRef="#br0" timeOffset="32921.07">16090 10167 22 0,'0'0'23'0,"0"0"-2"0,0 0-3 15,0 0-4-15,-17 0-3 0,17-9 2 0,0 9 2 16,0 0 2-16,0 0 3 0,0 0 0 15,0 0 1-15,0 0-1 0,0 0 3 0,0 0-3 16,0 0 2-16,0 0 7 0,0 0 2 16,0 0 5-16,0 9 3 0,0-9 10 0,0 0 2 15,0 0 3-15,0 0 6 0,0 9-4 0,0-9 3 16,0 0 7-16,0 0 5 0,0 19 3 16,0-19-5-16,0 0-3 0,0 0-2 0,17 0 4 15,-17 18 4-15,0-18-3 0,0 0-4 0,17 0-1 16,-17 19 0-16,0-19-9 0,16 0 4 0,1 0 5 15,-1 0 7-15,-16 9-9 0,17-9-7 16,-1 0-9-16,17 10-5 0,0-10-23 0,-33 0-18 16,33 0 0-16,-16 0 0 0,-1 0 0 0,1 0 0 15,16 0 0-15,-16 0 0 0,32 0 0 16,-16 0 0-16,-33 0 0 0,33 0 0 0,0-10 0 16,1 10 0-16,-18 0 0 0,17 0 0 0,0 0 0 15,0 0 0-15,0 0 0 0,0 0 0 16,1 0 0-16,-1 0 0 0,16 0 0 0,17 0 0 15,-49 0 0-15,32 0 0 0,34 10 0 0,-50-10 0 16,33 0 0-16,-16 9 0 0,16-9 0 16,0 9 0-16,0-9 0 0,17 0 0 0,-17 9 0 15,0-9 0-15,17 0 0 0,-33 10 0 0,16-10 0 16,33 9 0-16,-49-9 0 0,16 0 0 16,33 19 0-16,-49-19 0 0,32 0 0 0,1 0 0 15,-33 18 0-15,32-18 0 0,1 0 0 0,-33 0 0 16,16 0 0-16,33 0 0 0,-49 19 0 0,16-19 0 15,33 0 0-15,-49 0 0 0,16 0 0 16,0 0 0-16,17 9 0 0,-17-9 0 0,0 0 0 16,-17 0 0-16,18 9 0 0,-1-9 0 0,0 0 0 15,-17 0 0-15,18 0 0 0,-1 0 0 16,0 0 0-16,-16 0 0 0,16 0 0 0,0 0 0 16,-17 0 0-16,1-9 0 0,33 9 0 0,-50 0 0 15,33 0 0-15,-16-9 0 0,16 9 0 16,-17 0 0-16,1 0 0 0,16 0 0 0,-16 0 0 15,16-19 0-15,-17 19 0 0,18 0 0 0,-1 0 0 16,-33 0 0-16,33 0 0 0,-16 0 0 16,16 0 0-16,-17 0 0 0,1 0 0 0,-1 0 0 15,18 0 0-15,-18 0 0 0,17 0 0 0,1 0 0 16,-18 0 0-16,17 0 0 0,0 0 0 16,-16 0 0-16,0 0 0 0,16 0 0 0,-17 0 0 15,1 0 0-15,16 0 0 0,-16 0 0 0,-1 19 0 16,18-19 0-16,-18 0 0 0,1 0 0 15,32 0 0-15,-48 0 0 0,15 0 0 0,1 0 0 16,32 0 0-16,-49 0 0 0,17 0 0 0,0 0 0 16,-1 0 0-16,1 0 0 0,0 0 0 0,-1 0 0 15,17 0 0-15,-33 0 0 0,34 0 0 16,-18 0 0-16,17 0 0 0,-33 0 0 0,33 0 0 16,-16 0 0-16,16 0 0 0,-33 0 0 0,17 0 0 15,0 0 0-15,-1 0 0 0,1 0 0 16,-1 0 0-16,1-19 0 0,0 19 0 0,-1 0 0 15,-16 0 0-15,17 0 0 0,-1 0 0 0,1 0 0 16,0 0 0-16,16 0 0 0,-17 0 0 16,1 0 0-16,0 0 0 0,-1 0 0 0,1 0 0 15,16 0 0-15,-33 0 0 0,17 0 0 0,-1 0 0 16,1 19 0-16,16-19 0 0,-33 0 0 0,17 0 0 16,-1 0 0-16,34 0 0 0,-50 0 0 15,17 0 0-15,16 0 0 0,0 0 0 0,-33 0 0 16,17 0 0-16,-1 0 0 0,1 0 0 0,0 0 0 15,-1 0 0-15,1 0 0 0,16 0 0 16,-16 0 0-16,-1 0 0 0,1 0 0 0,16 0 0 16,-33 0 0-16,0 0 0 0,17 0 0 0,-1 0 0 15,1 0 0-15,-34-19 0 0,17 19 0 16,1 0 0-16,-1 0 0 0,0-18 0 0,0 18 0 16,0 0 0-16,0-19 0 0,-17 10 0 0,18 9 0 15,-1-10 0-15,0 10 0 0,-17-9 0 16,34 9 0-16,-34-9 0 0,17 9 0 0,0 0 0 15,1-9 0-15,-1 9 0 0,0 0 0 16,0 0 0-16,-17 0 0 0,17-10 0 0,0 10 0 16,1 0 0-16,-1 0 0 0,0 0 0 0,0 0 0 15,-17 0 0-15,17 0 0 0,0 0 0 16,0 0 0-16,-16 0 0 0,16 0 0 0,17 0 0 16,-50 0 0-16,16 0 0 0,17 0 0 0,-16 0 0 15,16 0 0-15,-17 0 0 0,1 0 0 0,16 0 0 16,-16 0 0-16,16 0 0 0,-33 0 0 15,16 0 0-15,1 0 0 0,-1 0 0 0,1 0 0 16,-1 0 0-16,1 0 0 0,-1 0 0 0,1 0 0 16,0 0 0-16,-1 0 0 0,1 0 0 15,16 0 0-15,-33 0 0 16,16 0 0-16,1 0 0 16,-1-9 0-16,1 9 0 15,-1 0 0 16,-16 0-34 16,0 0-46-47,0 0-6 0,-16 0 7 0,16 0 14 16,0 0-5-16,0 0-13 0,0 0-8 16,0 0-13-16,0 0 2 0,0 0 1 0,0 0 2 15,0 0 7-15,0 0 2 0,0 0-1 0,0 0 2 16,0 0-2-16,-17 0-7 0,17-19-3 15,0 19 7-15,-16 0 7 0,16 0 11 0,0 0 12 16</inkml:trace>
  <inkml:trace contextRef="#ctx0" brushRef="#br0" timeOffset="35154.56">18008 5367 15 0,'0'0'24'0,"0"-9"-6"0,0 9-5 15,0-9 0-15,0 9 1 0,0 0 0 16,0 0 0-16,0 0 1 0,0-19 0 0,0 19 8 15,0 0 4-15,0 0 5 0,0 0-4 16,0 0-2-16,0 0-1 0,0 0-1 0,0 0 2 16,0 0 3-16,0 0-8 0,0 0-5 15,0 0 0-15,0 0-12 0,0 0-1 0,0 0-1 16,0 0 1 0,-16 0 0-1,16 0-2 1,0 0-1-16,0 0 1 0,0 0 0 15,0 19 1 1,0-19 3-16,0 0 0 0,0 0 4 0,0 0 3 16,0 0-1-16,0 0 1 0,0 0 1 0,0 0-4 15,0 0-2-15,0 0 0 0,0 0 2 16,0 0-2-16,-17 0 2 0,17 0 2 0,0 0 5 16,0 0 0-16,0 0-1 0,0 0-3 0,0 9 2 15,0-9-3-15,0 0-2 0,-33 9 0 16,33 0 0-16,0-9 3 0,-33 19 4 0,0-19-2 15,16 19-6-15,-16-19 3 0,0 18-5 16,0 1-2-16,0-1-1 0,-33-8-3 0,16 8 4 16,-16 1-1-16,0 0-1 0,-33 18-2 15,16-19-2-15,-33 10 4 0,50 9-2 0,-50-18 0 16,17 18 0-16,-33-9-2 0,16 9 2 16,0 1 2-16,17-20-2 0,-50 29 1 0,34-10-3 15,-18-18 2-15,1 18 0 0,16 9 3 0,-33-9-3 16,17 1-3-16,-17 8 0 0,17-9 3 15,0 1 3-15,-1 8-3 0,-15-9 4 0,15 0-6 16,18 10 5-16,-34-10-7 0,16-9 2 16,-15 9 6-16,-18 1-8 0,17-1 6 0,34 9-2 15,-34-27 0-15,50 18-3 0,-34-9 1 16,51 9 2-16,-34 0 0 0,50-18 2 0,-33 0-2 16,32 8 1-16,18-8-1 0,16 0-3 0,-33-1 3 15,49-18 0-15,-16 19-3 0,33-10 7 16,-33 1-6-16,33-1-1 0,-33 0 1 15,33 0 4-15,0 10-2 16,-33-19-2-16,33 0-1 16,0 0 5-16,0 0 2 0,0 0-2 15,0 0-4 1,0 0 4-16,0 0-2 16,0 0 1-16,0 0-3 0,0 0-2 15,0 0-21-15,0 0-21 0,0-19-11 16,0 19-14-16,0-9-14 0,33 9-7 0,-33-9-3 15,0 0 0-15,33-1 9 0</inkml:trace>
  <inkml:trace contextRef="#ctx0" brushRef="#br0" timeOffset="35535.83">13097 6400 145 0,'0'0'57'0,"0"-19"-29"0,0 0-14 16,0 19 5-16,0 0 17 0,0-18-7 15,0 8-11-15,0 10-5 0,0 0-5 0,-33 10-7 16,33-10 4-16,0 18-2 0,-33 1 1 16,0 0-1-16,0-1 1 0,0-8 5 0,-17 17 6 15,17 1 0-15,0 10 0 0,-17-11-1 16,1 1 3-16,32 19 8 0,-49-10 1 0,33-18 10 15,-17 27-3-15,17-9-5 0,0-18-10 16,0 18 2-16,0-9-3 0,33 9-7 0,0-18 5 16,0 9 0-16,0-10 1 0,0 1 9 15,33 0 7-15,-33-1 10 0,33 1-11 0,17-10-11 16,16 0-7-16,-33 1-8 0,33-10-5 0,0 0 0 16,17 0 0-16,0 0 3 0,16 0-3 15,-33 0-3-15,17 0-4 0,-17-10-64 0,0 10-54 16,-17 0-35-16,18 10-4 0,-34-10 19 15,0 0-78-15</inkml:trace>
  <inkml:trace contextRef="#ctx0" brushRef="#br0" timeOffset="36650.83">6978 6921 14 0,'0'-10'17'0,"0"10"-6"15,-16-9-1-15,16 9 2 0,0 0 1 16,0 0 3-16,0-19 4 0,0 19 4 0,0 0 0 15,0 0 5-15,-33-18 1 0,33 18 5 16,0 0-2-16,0 0 1 0,0 0-8 0,0 0-12 16,0 0-6-16,-33 0-3 0,33 0-2 15,0 0-1-15,33 18 1 0,-33 1 7 16,0-19 3-16,0 28 5 0,0-10 3 16,33 1-2-16,-33 18-1 0,0-18 2 0,16 9-2 15,-16 9 9-15,17-18 28 0,-1-1 2 0,18 1 2 16,-34 9-5-16,0-10-3 0,33 1 17 15,-33-1-3-15,33 1-5 0,-33-10 3 16,0 1 10-16,33 8 8 0,-33-8-2 0,0-10 1 16,33 9 7-16,-33-9 10 0,0 0 14 0,16 0 14 15,1-9 15-15,-1-1-45 0,18 1-95 16,-1-10 0-16,0-9 0 0,0 10 0 0,16-29 0 16,17 10 0-16,1-28 0 0,-1 9 0 0,50-18 0 15,-50 9 0-15,49 0 0 0,-15-10 0 16,15 10 0-16,-15 9 0 0,-18-9 0 0,18 9 0 15,-18 10 0-15,17 9 0 0,-32-1 0 16,-34 10 0-16,16 10 0 0,-16-1 0 0,0 19 0 16,0-18 0-16,-33 18 0 0,0 0 0 15,34 0 0-15,-34 0 0 16,0 18 0-16,0-18 0 0,0 10 0 16,0 8 0-16,-34 1 0 0,34-1-107 15,0 20-102-15,0-20-12 0,0 1-12 0,0-1-1 16,0 10-7-16,0 10 13 0,0-20 30 0,-33 1 44 15,33 9-67-15</inkml:trace>
  <inkml:trace contextRef="#ctx0" brushRef="#br0" timeOffset="37701.93">10765 10371 94 0,'215'10'20'15,"17"-1"-28"-15,-1-9-33 0</inkml:trace>
  <inkml:trace contextRef="#ctx0" brushRef="#br0" timeOffset="38798.98">28195 9971 154 0,'0'0'67'0,"0"19"-36"16,-17-19-16-16,17 0-7 0,0 0-2 15,0 0-3-15,0 9 4 0,0 10 25 0,-16-10 23 16,16 1 14-16,0 8 5 0,0 1 8 16,0-1-2-16,-17 1 0 0,17-19 10 0,0 19 7 15,0-10-6-15,0 10 0 0,0-10-4 0,0 19 5 16,0-28 5-16,0 18 21 0,17-18 8 16,-17 19 20-16,0-19 8 0,16 9-59 0,-16 1-95 15,17-10 0-15,-1 9 0 0,1-9 0 16,-1 0 0-16,1 0 0 0,16 0 0 0,16 0 0 15,-32 0 0-15,16-9 0 0,0-1 0 0,17 1 0 16,-17 9 0-16,16-19 0 0,1 1 0 0,-17-10 0 16,17 9 0-16,-1-9 0 0,18 0 0 15,-18 10 0-15,1-19 0 0,-1 9 0 0,17 9 0 16,-16-18 0-16,0 18 0 0,-17-9 0 16,16 10 0-16,-16 8 0 0,-16 1 0 0,16 9 0 15,-16-18 0-15,-17 18 0 0,16-19 0 0,-16 19-220 16,17 0-53-16,-17 0-13 15,0 0 4-15,0 0 19 0,0 19 29 16,-17-19 37-16,17 0-93 0</inkml:trace>
  <inkml:trace contextRef="#ctx0" brushRef="#br0" timeOffset="41064.93">7392 10762 20 0,'0'0'17'0,"0"0"-4"0,0-9-5 0,-33 0-3 15,33 9-2-15,0-10 1 0,0 10-1 0,0 0 2 16,0-9 0-16,0 9 1 0,0-9-3 16,0 9-1-16,0 0 0 0,0 0 1 0,0 0 0 15,-33 0 1-15,33 0-2 0,0 0 4 0,0-19-2 16,0 19 1-16,0 0 1 0,0 0 2 16,0 0 0-16,0 0 5 0,0 0-2 0,0 0 1 15,0 0 2-15,0 0 4 0,0 0-1 16,0 0-1-16,0 0 3 0,0 0 0 0,0 0-4 15,0-19 3-15,0 19-2 0,0 0 3 0,0 0 2 16,0 0-4-16,0 0-5 0,0 0-3 16,0 0-5-16,0 0 0 0,0 0 3 0,0 0-5 15,-33 19 2-15,33-19-1 0,0 0-1 0,0 0 0 16,0 0 3-16,0 19-2 0,0-19 8 0,0 0-2 16,0 9 5-16,0 0 5 0,0 1 5 15,0 8-5-15,0-9-4 0,33 1-1 0,-33 8 2 16,0 1-2-16,0-10-1 0,0 10-4 15,33-1 3-15,-33 1 2 0,0-10 4 0,0 19-2 16,33-9-2-16,-33-19 5 0,0 9 3 0,0 0 4 16,16 10-8-16,-16-10-4 0,0-9 3 15,17 10 16-15,-17-10 6 0,0 9 0 0,16-9 3 16,-16 0 8-16,33-9-4 0,-33-1-10 0,0 1-7 16,34 0 1-16,-34-10-16 0,33-9-8 15,-33 10-6-15,33-10 6 0,0 0-4 0,-17 0 1 16,17-9-5-16,0 0 5 0,34 9-5 0,-34-10 6 15,0-8-3-15,16 9-1 0,17-1 0 16,-32 1 0-16,-1 9-3 0,16 10 5 0,-16-19 2 16,0 18-4-16,0 0-2 0,1 1 2 0,-1 8 1 15,-33 1-3-15,33 0 2 0,-33 9 2 16,16 0-5-16,-16 0 0 0,17 0 3 0,-17 0-2 16,0 0 7-16,0 0-11 0,16 0 6 0,-16 0 1 15,0 9-3-15,0-9 4 0,0 9-2 16,0 1-11-16,0-10-28 0,0 9-27 15,0-9-28-15,-16 9-23 0,16-9-11 0,0 10-3 16,0-10 0-16,0 9 7 0,0-9 15 0,0 0 17 16,0 19-49-16</inkml:trace>
  <inkml:trace contextRef="#ctx0" brushRef="#br0" timeOffset="43761.83">11906 11869 8 0,'0'0'8'16,"0"0"4"-16,0 0 0 0,0 0-1 0,0-19-3 16,0 19-2-16,0 0 0 0,0 0 0 0,0-9 2 15,0 9 3-15,0 0 1 0,0 0 3 16,-16 0 5-16,16 0 0 0,0 0 0 0,0 0-3 16,0 0 0-16,0 0 3 0,0-9 0 15,0 9 1-15,0 0 0 0,0 0 5 0,0 0 2 16,0 0-4-16,0 0 0 0,0 0 3 0,0 0-4 15,0 0-7-15,0 0 3 0,0 0-4 0,0 0-6 16,0 0 2-16,0 0-1 0,0 0-2 0,0 0 7 16,0 9 1-16,0-9 2 0,0 0 6 15,16 9-3-15,-16 10 3 0,0-19-1 0,17 19 1 16,-17-19-1-16,33 18-10 0,-33-18 3 16,0 10-1-16,0 8 2 0,33-9-5 0,-33 10 15 15,0-10 7-15,33 10-9 0,-33 0-6 16,0-10-1-16,33 9-2 0,-33-8 1 0,0 8 3 15,17-8 4-15,-17 8 0 0,16 1 0 0,1-19-13 16,-17 18 1-16,16-8-2 0,1-1-3 0,-17 0-1 16,33 1 11-16,-33-1 11 0,33-9 1 15,-33 9 8-15,0-9-1 0,33 10 0 0,-33-10-1 16,0 0 0-16,33 0 1 0,-33-10 4 16,17 1-14-16,-1 0-7 0,1-1-4 0,-1 1 3 15,34-10-15-15,-50 1 4 0,33-10 0 0,0 9-2 16,0-9-5-16,-16 1 7 0,16 8-9 0,0-18 2 15,0 9 6-15,0 9-10 0,0 1 2 0,0-1 0 16,-33-18-1-16,17 18 3 0,16 10 3 16,-17-10 0-16,1 19-5 0,-17-18 2 0,33 18 0 15,-33-19-3-15,0 19 7 0,33 0-4 16,-33-18 0-16,0 18 0 0,0 0-3 16,0-10 6-16,33 10-7 15,-33 0 8-15,0 0-2 16,0-9-2-16,0 9 2 15,0 0-8-15,0 0 8 0,0 0-6 16,16 0 2-16,-16 0 5 0,0 0-1 16,0 0-5-16,0 0-1 0,0-9 9 15,0 9-8-15,0 0 7 0,17 0-6 16,-17-10 2-16,0 10-2 16,0 0-2-16,0 0 8 0,17 0-8 15,-17 0 7-15,0 0-1 0,0 0-7 16,0 0 8-16,0 0-7 0,0-9 8 0,0 9-9 15,0 0 2-15,0 0 5 0,16 0-2 0,-16 0-5 16,0 0 3 0,0 0 5-16,0 0-6 0,0 0-2 0,0 0-35 15,0 0-12-15,0 0 7 0,0 0-9 16,17 0-4-16,-17 0-10 0,0 0-22 0,0 0-16 16,0 0-16-16,0 0-1 0,0 0 1 0,0 0 5 15,0 0 7-15,0 0 11 0,0 0 15 16,0 0 13-16,0 0 12 0</inkml:trace>
  <inkml:trace contextRef="#ctx0" brushRef="#br0" timeOffset="45760.08">20307 4260 6 0,'0'0'5'0,"0"0"3"0,0 0 4 0,-33 0 2 15,33 0-3-15,0-18-4 0,0 18-1 16,0 0-2-16,0 0-2 0,0 0 2 0,-33 0-1 16,33-19-2-16,0 19 1 0,-17 0-2 15,1 0 0 1,16 19 0-16,-17-19 0 15,0 0 0-15,1 18 0 16,16-18 1 0,-17 0-1-16,17 0 1 15,0 19-1 1,0-19-9 15,0 0-11-15,0 0-36-16</inkml:trace>
  <inkml:trace contextRef="#ctx0" brushRef="#br0" timeOffset="47025.08">20009 3274 7 0,'0'0'2'16,"0"0"2"-16,0 0 0 0,-16 0 2 0,16 0 2 16,0 0 0-16,0 0-1 0,-17 0-2 15,17 0-2-15,0 0-1 0,0 0 0 16,-16 0-2-16,-1 0 0 0,0 0 0 15,1 19 0 1,-1-19 0-16,17 0 0 16,0 18 0-16,-16-18 0 15,16 0 3-15,0 0 3 16,0 0 1-16,0 0 3 0,0 0 5 16,0 0 2-16,0 0 4 0,0 0-5 0,0 0-5 15,16 0-6-15,-16-18-1 0,0 18 0 0,0 0-2 16,0 0-2-16,17 0 0 0,-17-19 0 15,0 19 1-15,0 0 0 0,16 0 3 0,-16-18 0 16,0 18 1-16,0 0 1 0,0 0 2 16,0 0 0-16,0-19 1 0,0 19-2 0,0 0-1 15,0 0-2-15,0 0-2 0,0 0 1 16,0 0-3-16,0 0 2 0,0 0 0 16,0 0 0-16,0 0-1 15,0 0 0-15,0 0 0 16,0 0-3-16,0 0 4 15,-16 0-2-15,16 0-2 0,-17 19 2 16,17-19 1-16,-16 0-1 16,16 0-2-16,0 18 3 0,0-18 0 0,-33 0-1 15,33 19 1-15,0-19 1 16,0 0-2-16,-33 0 0 0,33 18 0 16,-17-18 0-16,17 0 0 15,-16 0 0-15,16 19 0 0,-17-19 0 16,17 0 0-16,0 0 1 15,0 0 1-15,0 0 0 16,0 0-1 0,0 0-3-1,0 0 3-15,0 0 2 0,0 0-5 16,0 0 3 0,0 0-3-16,0 0 3 15,0 0-7-15,17 0-9 0,-17-19-11 16,16 19-7-16,-16 0-4 0,17 0 0 15,-17-18-5-15</inkml:trace>
  <inkml:trace contextRef="#ctx0" brushRef="#br0" timeOffset="49108.6">19629 3721 6 0,'0'18'7'0,"-33"1"2"15,16-19-1-15,-16 19-2 0,17-1-1 0,-1 1-1 16,0 9-2-16,-16-10 0 0,17 1-1 16,16-1 1-16,-33 10 0 0,0-9-2 0,0 18 2 15,16-18-2-15,-16-1 2 0,17 1 1 0,-18 9-3 16,18-10 0-16,-17 1 0 0,33 0 1 16,-50 18-1-16,34-37 0 0,-17 18 2 0,16 10 0 15,-16-9 0-15,33-19 1 0,-33 19-2 16,0-1 1-16,0-18-2 0,16 19 1 15,-16-10-1-15,17 0 3 0,-17 1-3 0,16 8 0 16,-16-18 0-16,33 19 0 0,-33-19 1 0,0 19-1 16,16-19 0-16,1 18 0 0,-1-18 0 15,-16 19 0-15,17-19 0 0,16 9 0 0,-17-9 0 16,17 9 0-16,-33 1 0 0,33-10 0 16,-33 18 0-16,33-18 0 0,-33 0 2 0,33 19-2 15,-33-19 0-15,16 0 0 0,1 18 0 0,-1-18 0 16,1 0 0-16,-1 19 0 0,17-19 0 15,-33 0 0-15,33 0 0 0,0 0 0 0,-33 0 0 16,33 19 0-16,0-19 0 0,-33 0 0 16,33 0 1-16,-17 0-1 15,1 0 0 1,16 0 2 15,0 0 1-15,0 0 3-16,0 0-2 0,0 0-2 15,0 0 1-15,0 0-1 0,0 0 0 0,0 0 1 16,0 0 0-16,0 0-1 16,0 0-1-16,0 0 0 0,0 0 2 15,16 0-14 1,-16 0-11-16,0-19-10 16</inkml:trace>
  <inkml:trace contextRef="#ctx0" brushRef="#br0" timeOffset="49541.38">18405 4260 14 0,'0'0'13'0,"0"0"2"15,0 0-5-15,0 0-5 0,0 0-3 16,0 0 0-16,0 0-1 0,0 0 1 15,0 0 2-15,0 0 2 0,0 0 0 0,-33 0-1 16,33 19 1-16,0-19 0 0,0 9 4 0,0 0 2 16,0 1 2-16,-33 8 0 0,33-18-4 15,0 19 0-15,0-19-1 0,-33 19-2 0,16-1-1 16,1-18 2-16,16 19 0 0,-17-10-1 0,1 0-4 16,-1 1 2-16,1 8 1 0,16 1-1 15,-17-19-1-15,17 18 3 0,0 1-3 16,-33-19 2-16,33 0 1 0,0 19 0 0,0-19-3 15,0 0-2-15,0 0-1 0,0 0 1 0,0 0 3 16,0 9 9-16,0-9 19 0,0 0 8 16,33 0-9-16,-33 0-14 0,0 9-10 0,17-9 0 15,-1 0-4-15,17 0-1 0,-16 10 0 16,-1-10-3-16,34 18-3 0,-50-18 3 0,33 0 0 16,0 0 2-16,-33 19 1 0,33-19-3 15,-16 0-2-15,-1 18 2 0,1-18 1 0,-1 0-4 16,1 19-13-16,16-19-36 0,-33 0-21 15,0 0-8-15,0 19 12 0,33-19 10 0,-33 0-32 16</inkml:trace>
  <inkml:trace contextRef="#ctx0" brushRef="#br0" timeOffset="50306.04">18405 4893 8 0,'0'0'5'0,"0"0"1"16,0 0 0-16,0 0 1 0,0 0 0 0,0 0-4 15,0 0-1-15,0 0-1 16,17 0-1 15,-17 0-4-31,0 0-5 0,0 0-15 0</inkml:trace>
  <inkml:trace contextRef="#ctx0" brushRef="#br0" timeOffset="52387.09">11840 11785 8 0,'0'0'19'0,"0"0"6"0,0 0-1 0,0-18-4 15,0 18-4-15,0 0 1 0,0 0 3 16,0 0 2-16,0 0 4 0,0 0-4 15,0 0-4-15,0 0-6 0,0 0-4 0,0 0-4 16,0 0-2-16,0 0-1 0,0 0 9 0,0 0 10 16,17 0-8-16,-17 0-2 0,0 0 1 15,0 18 6-15,0-18 0 0,16 0 5 0,-16 10-3 16,0-1-5-16,17-9 0 0,-17 9 12 16,16 1 0-16,-16-1 1 0,17 0 8 0,-17 19-12 15,33-28-6-15,-33 19-5 0,0-19 2 16,0 18 11-16,33-8 9 0,-33-1 3 0,0 9-9 15,33-8 0-15,-33-1-6 0,0 19-10 0,33-28 1 16,-33 19-5-16,0-19 1 0,17 9 2 16,-1 0-2-16,-16-9 0 0,17 9 2 0,-1 1-3 15,-16-1 7-15,17-9-2 0,-17 0 10 16,0 9 6-16,33-9 4 0,-33 0 0 0,0 0 0 16,0 0-2-16,0 0 7 0,0 0 4 0,0 0 2 15,0 0-17-15,33 0-5 0,-33 0-7 16,0-9-5-16,0 9-3 0,0-9-6 0,0 9 3 15,33 0-1-15,-33-10-2 0,0 10 1 16,0-9-2-16,0 9 1 0,0 0-3 0,33-9 3 16,-33 9-4-16,0-9 3 0,0 9-2 15,0 0 5-15,0-19-3 16,17 19 0-16,-17 0 0 0,0 0-4 16,0-19-7-16,16 19-66 0,-16 0-54 15,0 0-34-15,0-9-6 0,0 9-5 0,0 0 10 16,17-9 24-16,-17 9 28 0</inkml:trace>
  <inkml:trace contextRef="#ctx0" brushRef="#br0" timeOffset="54336.21">16073 4893 24 0,'0'9'21'0,"0"-9"-7"16,0 0-5-16,-33 0-4 0,33 0-1 0,0 0-2 15,0 0-2-15,0-9 0 16,-33 9 0-1,33 9 0 1,0 0-11 0,0-9-7-1,0 0-25-15</inkml:trace>
  <inkml:trace contextRef="#ctx0" brushRef="#br0" timeOffset="54685.6">19761 4744 33 0,'0'0'10'16,"0"0"-5"-16,0-19-2 0,0 19-1 0,0 0 1 15,0 0-3-15,0 0 1 0,0 0 1 16,0 0 0-16,0-18 0 0,0 18-4 31,0 0-7-31,-16 0-9 16</inkml:trace>
  <inkml:trace contextRef="#ctx0" brushRef="#br0" timeOffset="55368.31">18008 4883 4 0,'0'0'3'0,"0"0"-1"0,0 0 1 0,0 0 0 16,0 0 1-16,0 0 2 0,0-9 0 15,0 9 0-15,0 0-1 0,0 0-2 0,0 0-2 16,0 0 1-1,0 0 0-15,0 0-1 16,0 0 0 31,0 9-1-31,0-9 1-16,0 10-16 15</inkml:trace>
  <inkml:trace contextRef="#ctx0" brushRef="#br0" timeOffset="55901.24">18190 5014 8 0,'0'-10'4'0,"0"10"7"16,0-9 5-16,0 9-6 0,0-9-4 0,0 9 1 15,0 0 2-15,0 0-1 0,0 0-3 0,0 0-2 16,0 0-1-16,0 0-4 16,0 0 3-16,0 0-1 15,0 0 0-15,0 9 0 0,17 0 0 0,-17 1 0 16,16 8 0-16,1 1 0 0,-1-1 0 0,1 1 0 16,-1 0 0-16,1-10 0 0,16 10 0 15,-33-1 0-15,33 19 0 0,-33-18 0 16,33 0 0-16,-33-1 2 0,17 1-2 0,-1 9 2 15,1-10-2-15,-1 20 1 0,1-29-1 0,-17 9 0 16,16 1 0-16,1 0 2 0,-17-1-2 16,0 1 0-16,33-1 0 0,-33-8 1 0,0 8-1 15,0 1 0-15,0-19 0 0,0 19 0 16,0-1 0-16,0-18 0 0,0 19 0 16,0-19 2-16,0 0-2 15,0 0 1-15,0 18 0 0,0-18-1 16,0 0-2-16,0 0-9 0,0 0-9 15,0 0-6-15</inkml:trace>
  <inkml:trace contextRef="#ctx0" brushRef="#br0" timeOffset="56300.34">18372 5553 3 0,'0'0'4'0,"33"0"-1"16,-33 0 6-16,0 0 5 0,0 0-6 0,0 0-5 15,0 0 0-15,0 19-2 0,0-19 0 0,0 0-1 16,17 0 0-16,-17 18 0 0,0-18 2 16,16 0 4-16,-16 10 3 15,0-10-1-15,17 0-1 0,-17 9-2 0,16-9 2 16,-16 0-1-16,17 0 2 0,-17 0-3 0,16 0-2 15,-16 0-1-15,17 0-1 0,16 0 2 16,-33-9-3-16,0 9 3 0,33-10-1 16,-33 10 1-16,33 0 1 0,-33 0-1 0,0-18 3 15,17 18 2-15,-17-19-3 0,16 19-1 0,-16 0 0 16,17-18-4-16,-17 18 3 0,0-19-2 16,0 19 1-16,0 0 0 0,0-19-2 0,0 10 0 15,0 0 0-15,0-1 0 16,0 10-3-16,0 0-9 15,0 0-8-15,0 0-5 0,0 0-4 16,0 0-2-16</inkml:trace>
  <inkml:trace contextRef="#ctx0" brushRef="#br0" timeOffset="57232.98">18769 5590 4 0,'0'0'2'0,"0"-18"0"0,0 18 4 0,0 0 1 16,0 0 1-16,0 0 0 0,0 0-2 0,-33 0-2 15,33 0-2-15,-17 0-2 0,17 0 2 16,-16 0-2-16,-1 0 1 0,1 0 0 15,-1 18 1-15,1-18 0 0,-1 0-1 16,17 10 0-16,-33-1 1 0,33 0 0 0,-33 10-1 16,33-19 2-16,-33 18-3 0,16 1 1 15,1 0 1-15,-1-1-1 0,1-18 1 0,-1 19 0 16,1 9-1-16,16-10 2 0,-17 1 0 0,17 0 1 16,0-1 1-16,0-8-3 0,0 8 0 15,0 1 1-15,0-1 2 0,0 1 2 16,17 0 0-16,-1-19 3 0,-16 18-4 0,17-9 3 15,-1 1 1-15,1-1-1 0,16 10 2 0,0-19-3 16,0 18-2-16,0-18-4 0,-16 0-1 16,16 0 1-16,16 0-2 0,1 0 0 0,-17-18 0 15,0 18 1-15,17 0-1 0,-1-19 1 16,1 10 0-16,16-1-1 0,-33 1 0 0,17-9 1 16,16-1-1-16,-33 19 0 0,0-19 2 15,0 1 4-15,0-10 4 0,-16 9-1 0,16 1-2 16,0-1 3-16,0 0 1 0,-33 1 0 0,0-10 0 15,16 9-2-15,-16 1-1 0,0-1-3 16,0 0-3-16,-16 19-2 0,16-18 3 0,0-1-3 16,-33 1 1-16,33 8-1 0,-33 10 0 0,0-18 0 15,16-1 0-15,-16 19 0 0,0 0 2 16,0-18-1-16,0 18-1 0,-17 0 0 16,1-19-2-16,16 19 2 0,16 0 0 0,-16 0 0 15,0 0-3-15,-17 0 3 0,17 0 0 0,17 19 2 16,-17-19-2-16,16 0 0 0,-16 0 0 15,33 0 0-15,-33 18 0 0,33-18 0 0,-50 0 0 16,34 19-2-16,-1-19 4 0,1 0-2 16,16 18 0-16,-17-18 0 0,1 10-2 0,-1-1 4 15,17 0-4-15,0 10-19 16,0-19-13-16,-33 0-7 0,33 18-6 0,0-18 3 16,0 0-1-16</inkml:trace>
  <inkml:trace contextRef="#ctx0" brushRef="#br0" timeOffset="57466.03">18769 5776 15 0,'0'0'14'0,"0"0"2"0,0 0-4 16,0 0-6-16,0 0-2 0,0 0-2 0,0 0 0 16,0 0-13-1,0 0-9 1</inkml:trace>
  <inkml:trace contextRef="#ctx0" brushRef="#br0" timeOffset="59264.78">9938 14176 13 0,'0'0'22'16,"0"0"-3"-16,17 0-5 0,-17 0-4 16,0 0-3-16,0 0-3 0,0 0-3 0,0 0 1 15,0 0-1-15,0 0-6 32,16 0-3-32,-16-9-1 15,0 9-1-15,0 0-1 0,17 0-2 16,-17 0-1-16</inkml:trace>
  <inkml:trace contextRef="#ctx0" brushRef="#br0" timeOffset="62579.02">18802 5814 3 0,'0'0'5'15,"0"0"0"-15,0 0 1 0,0 0-1 16,0 0-1-16,0 0-2 0,0 0 0 0,0 0-4 16,0 0-7-16,0-19-11 15</inkml:trace>
  <inkml:trace contextRef="#ctx0" brushRef="#br0" timeOffset="64077.16">13246 10799 8 0,'0'-18'3'0,"0"18"3"0,0 0 4 0,0-10 0 15,0 10-5-15,0 0-2 0,0 0-2 0,0 0 1 0,0 0-1 16,0 0 0-16,0 0 2 16,0 0 0-16,0 0 2 0,0 0-2 15,0 0 0-15,0 0 1 0,0 0-1 0,0 0 0 16,0 0 3-16,0 0-1 0,0 0 1 0,0 0-1 16,0 0-2-16,0 0 0 0,0 0 0 15,0 0 1-15,0 0-1 0,0 0 0 0,0 0 0 16,0 0 2-16,0 0 3 0,0 0 0 15,0 0-2-15,0 0-2 0,0 0 0 0,0 0-1 16,0 0-2-16,0 0 0 0,0 0 0 16,0 0 1-16,0 0 0 15,0 0 0 1,0 0-5 15,0 0 5-31,0 0-1 0,0 0-4 31,0 0 0-31,0 0-2 0,0 0-6 16,0 0-5-16,0 0-3 0,0 0 2 16,0 0-2-16,0 0 2 0,0 0-1 0,0 0-16 15</inkml:trace>
  <inkml:trace contextRef="#ctx0" brushRef="#br0" timeOffset="68174.02">16619 4549 1 0,'0'0'2'0,"0"-10"-2"0,0 10-1 0,0 0 2 15,0 0-2-15,0 0 2 0,0 0-2 16,0 0 2-16,0 0-2 16,0 0 2-16,0 0-2 15,0 0 2 1,0 0-2-1,0 0 2 1,0 0-2 0,33 0 2-16,-33 0-2 15,0 0 2 1,0 0-2-16,0 0 2 16,0 0-2 15,0 0 2-16,0 0-2 1</inkml:trace>
  <inkml:trace contextRef="#ctx0" brushRef="#br0" timeOffset="72686.57">17016 4688 18 0,'0'-19'26'16,"0"19"-1"-16,-17 0-1 0,17 0 1 0,0 0-3 15,0 0 1-15,0 0-4 0,17-9-2 0,-17 9-6 16,0 0-1-16,33 0 2 0,-33-9 1 16,0 9-2-16,33-9 2 0,0 9-5 0,-16 0 1 15,16-19-4-15,0 19-3 0,0 0 0 16,0 0 0-16,0-19-1 0,0 19-1 16,0 0 4-16,-16 0-2 0,-1 0-4 0,17 0 3 15,-16-18-1-15,16 18 2 0,-33 0-2 16,0 0 3-1,0 0-10 1,0 0-24-16,0 0-18 0,0 0-8 16,0 18-6-16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4-01-27T10:04:42.880"/>
    </inkml:context>
    <inkml:brush xml:id="br0">
      <inkml:brushProperty name="width" value="0.05292" units="cm"/>
      <inkml:brushProperty name="height" value="0.05292" units="cm"/>
      <inkml:brushProperty name="color" value="#FF0000"/>
    </inkml:brush>
  </inkml:definitions>
  <inkml:trace contextRef="#ctx0" brushRef="#br0">33849 18274 0</inkml:trace>
</inkml:ink>
</file>

<file path=ppt/ink/ink2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1:08:34.270"/>
    </inkml:context>
    <inkml:brush xml:id="br0">
      <inkml:brushProperty name="width" value="0.05292" units="cm"/>
      <inkml:brushProperty name="height" value="0.05292" units="cm"/>
      <inkml:brushProperty name="color" value="#FF0000"/>
    </inkml:brush>
  </inkml:definitions>
  <inkml:trace contextRef="#ctx0" brushRef="#br0">3274 12027 5 0,'0'0'7'0,"0"0"4"0,-33 0 0 15,33 0-4-15,0 0-1 0,0 0-3 16,0 0-2-16,0 0 0 0,0 0 1 0,0 0-1 16,0 0 1-16,0 0 0 0,0 0 0 15,0 0-1-15,0 0 1 0,0 0 0 16,0 0-1-16,0 0 1 0,0 0-1 0,0 0 2 15,0 0-1-15,0 0-1 16,0 0 0-16,0 0 1 16,0 0 0-16,0 0-1 15,0 0 0-15,0 9 0 0,0-9 1 0,0 0 0 16,0 0 0-16,0 0 2 0,0 0 1 16,0 0 0-16,0 0 1 0,0 0-2 0,0 0 0 15,33 0 2-15,-33 0 4 0,0 0 0 0,0 0 3 16,0 0-3-16,0 0 0 0,33 0-1 0,-33 0-1 15,0 0 0-15,0 0-2 0,33 0-2 16,-33 0 2-16,0 0-5 0,0 0 1 0,33 0 0 16,-33 0 1-16,0 0-1 0,0 0-2 15,0 0-2-15,17 0 2 16,-17 0 2-16,33 0-5 16,-33 10 4-16,0-10-3 15,0 0 3-15,-33 0-1 16,33 0-3-16,0 0-1 0,0 0-10 15,0 0-5-15,0 0-4 0,-17 9-3 0,17-9 3 16,0 0 1-16,0 0 2 0,0 0-3 0,0 0-17 16</inkml:trace>
  <inkml:trace contextRef="#ctx0" brushRef="#br0" timeOffset="900.75">3125 12064 7 0,'0'0'3'15,"0"0"3"-15,0 0 2 0,0 0 3 0,0 0-1 16,0 0 0-16,0 0-3 0,0 0-2 15,0 0-2-15,0 0 0 0,0 0 1 0,0 0 1 16,0 0 0-16,0 0 1 0,0 0 5 0,33 0 2 16,-33 0 0-16,0 0-1 0,17 0 1 15,16 0 3-15,-33 0 0 0,33 0-3 0,-33 0 1 16,33 0 1-16,-33 0 2 0,33 0 4 0,0 0-1 16,-33 0-2-16,33 0-4 0,-16 0-4 15,16 0-1-15,0 0-2 0,0 10-2 0,0-10-1 16,0 0 1-16,0 0 3 0,17 0-3 15,-17 0 1-15,33 9 0 0,-33-9 0 0,0 0 2 16,17 0 8-16,16 9 35 0,-33-9 2 0,33 0-14 16,-16 0-15-16,16 19-10 0,-33-19-8 0,33 0-1 15,17 0 3-15,-50 0-4 0,33 0 7 16,17 0-11-16,-17 0 8 0,0 0-4 0,17 0-1 16,-17 0 3-16,0 18 1 0,-16-18-4 15,16 0-1-15,0 0 1 0,0 0 4 0,-16 0 0 16,16 0 0-16,0 0 1 0,17 0 3 0,-17 0 1 15,0 0 3-15,-16 0-5 0,16 0-1 0,0 0-3 16,-16 0-2-16,16 0 1 0,0 0 4 16,17 0-6-16,-17 0 0 0,0 0 0 0,17 0 3 15,-17 0-3-15,33 0 2 0,-49 0 3 16,16 0 0-16,0 0 0 0,0 0-5 0,17 0 2 16,-17 0 3-16,-33 0-8 0,50 0 1 15,-50 0 2-15,33 0-1 0,-17 0 2 0,18 0 1 16,-34 0-3-16,33 0 1 0,-33 0-1 0,16 0-2 15,18 0 2-15,-34 0 4 0,0-18-3 0,16 18-7 16,-16 0 4-16,34 0 6 0,-34 0-2 16,0 0-8-16,0-19 6 0,0 19 4 0,16 0-3 15,-15 0-1-15,-1 0 1 0,0 0 1 0,0-9 3 16,0 9-2-16,16 0-2 0,-49 0-1 0,33 0 0 16,1 0-1-16,-1-9 8 0,0 9-8 15,-17 0 4-15,17 0 1 0,0 0-1 0,-33-10 6 16,33 10 0-16,1 0 21 0,-34 0-2 0,33-9-4 15,-33 9-4-15,33 0-7 0,-33-9 0 16,16 9-6-16,1 0-6 0,-17 0 7 16,16 0-10-16,-16 0 7 0,33 0-2 15,-33 0-1-15,0 0-4 16,0 0-2-16,0-10 4 0,0 10-5 0,33 0 1 16,-33 0 9-16,0 0-12 0,0 0 3 15,0 0-2-15,0 0 8 16,0 0-1-16,0 0-6 0,0 0-2 15,0 0-2-15,0 0 5 0,-33 10-35 16,33-10-38-16,0 0-25 0,0 9-24 0,0-9-6 16,-33 9 9-16,33-9-1 0,-16 10 2 15,16-10 11-15</inkml:trace>
  <inkml:trace contextRef="#ctx0" brushRef="#br0" timeOffset="4761.22">16107 8399 44 0,'0'-18'32'0,"-17"9"-2"0,17-1 7 16,0 10 11-16,0-9 8 0,0 0 12 0,0-1-3 16,0 10 6-16,0 0 1 0,0 0 0 15,0 0 2-15,0 0-1 0,0 0-18 0,0 0-22 16,0 0-15-16,0 0-6 0,0 0-6 0,0 0-1 15,0 0 6-15,17 0 4 0,-17 10 3 16,0-1 22-16,0 0 10 0,16 1 17 0,-16-1-5 16,0 9-10-16,17 1 1 0,-17 0 12 15,0-19-11-15,16 18-6 0,-16 1-6 0,17-10-6 16,-17 10 0-16,0-1 8 0,16 1 12 0,-16-19-4 16,33 19-19-16,-33-19-8 0,0 9-3 0,0 0 8 15,0 1 33-15,0-10 43 0,33 0-10 16,-33 0-96-16,33-10 0 15,-33 1 0-15,17 0 0 16,-1-10 0-16,1 0 0 0,16 1 0 16,-16-1 0-16,32 1 0 0,-49-10 0 0,33 9 0 0,0 0 0 15,-33-18 0-15,33 19 0 0,-16 8 0 16,0-27 0-16,-1 19 0 0,1 18 0 0,-1-28 0 16,17 18 0-16,-33 1 0 0,0 0 0 15,33-1 0-15,-33 10 0 0,0 0 0 16,33 0-86-16,-33 0-170 0,0 0-10 15,0 0 3-15,0 0 12 0,17 0 31 16,-17 10 40-16,16-1 26 0,-16 0 24 0,0 10-108 16</inkml:trace>
  <inkml:trace contextRef="#ctx0" brushRef="#br0" timeOffset="5910.42">15462 14343 13 0,'0'0'11'0,"0"10"5"15,0-10 3-15,0 0 0 0,0 0-2 0,0 0-4 16,0 0-3-16,0 0 3 0,0 0-2 0,0 0 1 15,0 0 0-15,0 0-1 0,0-10-4 0,0 10-4 16,0 0 5-16,0 0 4 0,0 0-1 16,0 0 1-16,0 0-2 0,0 0-2 0,0 0-2 15,0 0 0-15,0 0 4 0,0 0 0 0,0 0 3 16,0 0 0-16,0 0-1 0,0 0 0 0,0 0-5 16,0 0 2-16,0 0-1 0,0 0-2 15,0 0-1-15,0 0 1 0,0 0 0 0,0 0-2 16,0 0-1-16,0 10 1 0,0-10-2 15,0-10 0 1,0 10-7 0,0 0-12-16,0 0-13 0,0 0-13 15,0 0-7-15,0 0-10 0,0 0 1 0,0 0 6 16</inkml:trace>
  <inkml:trace contextRef="#ctx0" brushRef="#br0" timeOffset="8376.58">9773 17655 113 0,'0'9'82'0,"0"-9"-8"0,0 0-15 0,0 0-9 15,0 0-3-15,0 9 15 0,0-9 17 16,0 10 6-16,0-1-2 0,0-9-9 0,0 9 3 16,0 1-5-16,0-1-1 0,0 0 5 15,0 0-3-15,0 1 1 0,33-10 15 0,-33 9 6 16,0 0 0-16,0 1 9 0,0-10 1 0,0 0 1 15,33 0 15-15,-33 0-40 0,0 0-81 16,33-10 0-16,-33 1 0 0,33-10 0 0,-33 1 0 16,33-10 0-16,-33-9 0 0,33 0 0 0,-16-10 0 15,16 1 0-15,0 8 0 0,-33-8 0 16,33 18 0-16,0-9 0 0,-33 9 0 0,33 9 0 16,-33 1 0-16,0 8 0 0,0 1 0 0,17 9 0 15,-17-9 0-15,0 18-112 16,0 0-95-1,0-9-11-15,0 19 0 0,0-10 3 0,0 0-5 16,0 10 3-16,-17 0 16 0,17-1 26 16,0-8-85-16</inkml:trace>
  <inkml:trace contextRef="#ctx0" brushRef="#br0" timeOffset="9440.68">2729 17385 54 0,'0'0'92'0,"0"0"-4"0,0 0-30 16,0 0-29-16,0 9-9 0,0-9-1 15,0 10 18-15,0-10 30 0,-34 9 8 0,34 0-3 16,0 10 4-16,0-1 3 0,0-8-6 0,0 8-13 15,0 1 0-15,0-10-7 0,0 10 9 16,0-1 0-16,34-8 6 0,-34 8 17 16,0 1 19-16,0-10 8 0,16 1-8 0,-16-10-7 15,33 9-17-15,-33 0-9 0,0-9-1 0,33 0 12 16,-33 0-44-16,0 0-38 0,33-9 0 16,-33 0 0-16,0-1 0 0,33-18 0 0,0 0 0 15,-33 1 0-15,33-11 0 0,17-8 0 16,-17-1 0-16,0-9 0 0,0 10 0 0,0-1 0 15,0 10 0-15,17 0 0 0,-17 0 0 16,0 9 0-16,-33 0 0 0,33 9 0 0,0 10 0 16,-33 0 0-16,33 0 0 0,-33-1 0 0,0 10 0 15,17 0 0-15,-17 0-40 16,0 0-221-16,0 10-37 0,0-1-7 0,33 9 13 16,-33-8 32-16,0 8 31 0,0 1-128 15</inkml:trace>
  <inkml:trace contextRef="#ctx0" brushRef="#br0" timeOffset="11175.47">3919 13218 8 0,'0'0'4'16,"0"0"3"-16,0 0 0 0,0 0 0 0,0 0-2 15,0 0-1-15,0 0-1 0,0 0-1 0,0 0 0 16,0 0 0-16,33 0-2 31,-33 0 2-15,0 9-2-1,0-9-3 1,0 0-2-16,0 0-4 0,0 0-2 0,0 0-12 16</inkml:trace>
  <inkml:trace contextRef="#ctx0" brushRef="#br0" timeOffset="17534.24">3489 13906 7 0,'0'0'9'0,"0"0"5"0,0 0-1 0,0 0-2 16,0 0-2-16,0 0-2 0,0 0-2 0,0 0-1 15,0 0 1-15,0 0-1 0,0 0 0 16,0 0-1-16,0 0-1 0,0 0 0 0,0 0 1 15,0 0-1-15,0 0 1 0,0 0-1 16,0 0 1-16,0 0-1 0,0 0 2 0,0 0-2 16,0 0-1-16,0 0 1 0,0 0 0 0,0 0 1 15,0 0-1-15,0 0 0 0,0 0 0 0,0 0-1 16,0 0 0 46,0 0 1-62,0 0-4 32,0 0 3-32,0 0 0 15,0 0-4 1,0 19 3 15,0-19 0-31,0 0-2 16,0 0-1-16,0 0 0 0,0 0-2 15,0 0 0-15,0 0-1 0,0 0 1 16,0 0 0-16,33 0-1 0,-33 0 1 0,0 0 1 16,0 0-2-16,0 0 1 0,0 0 0 15,0 0-2-15,0 0-1 0,0 0-3 0,0 0-4 16,0 0-11-16</inkml:trace>
  <inkml:trace contextRef="#ctx0" brushRef="#br0" timeOffset="19852.93">10087 13878 62 0,'0'0'37'0,"0"-9"-8"0,0 9-6 15,0 0 5-15,0 0 4 0,0-9 4 0,0 9 5 16,0 0-5-16,0 0-10 0,0 0-7 0,0 0-7 16,0 0 0-16,0 0 6 0,0 9 12 0,33-9 9 15,-33 0 2-15,0 9 3 0,0 1 0 16,0-10 5-16,0 18-5 0,0-18 6 0,0 0 0 16,0 19 5-16,0-19 13 0,0 0 3 15,0 0 6-15,0 0-2 0,33 0 19 0,-33 0-8 16,0 0-25-16,0 0-18 0,17 0-22 0,-1-19-3 15,1 19-10-15,16-18-2 0,0-1-4 0,-33 10-4 16,33-10 5-16,0 0 2 0,0 1-5 16,-33 18 2-16,17-19-2 0,16-9 2 0,0 19-2 15,-33-10-2-15,33 10 0 0,-33 0 0 0,33-1 0 16,-33 1 2-16,0 0-7 0,0 9-23 16,0 0-62-16,0 0-46 0,33 0-25 0,-33 0-10 15,0 0 3-15,0 0 27 0,0 0 16 16,0 0 12-16,0 9 16 0,0 0 5 0</inkml:trace>
  <inkml:trace contextRef="#ctx0" brushRef="#br0" timeOffset="20930.77">9988 14511 16 0,'0'0'22'0,"0"0"4"0,0 0-3 0,0 0 0 16,0 0 1-16,0 0 2 0,0 0 0 15,0 0 5-15,0-19 2 0,0 19 2 0,0 0 5 16,0 0-1-16,0 0-7 0,0 0-7 15,33 0-12-15,-33 0 0 0,0 0-2 0,0 0 0 16,0 0-2-16,0 0 3 0,0 0 4 0,0 0-1 16,0 0-4-16,0 0-1 0,0 0 1 0,0 0-2 15,0 0-2-15,0 19-1 0,0-19-4 16,0 0 3-16,0 0 6 0,0 0 2 0,0 0 3 16,0 0-4-16,0 0-2 0,0 0-2 15,0 0 2-15,0 0-2 0,0 0-2 0,0 0 1 16,0 0 0-16,0 0 0 0,0 0-3 0,0 0-1 15,0 0 0-15,0 0 0 0,0 0-1 16,33 0-2-16,-33 0-4 16,0 0 7-16,0-19-3 0,0 19-4 0,0 0 2 15,0 0 5-15,0 0-2 16,0 0-3-16,0 0 4 0,0 0-4 16,0 0 4-16,0 0-5 0,0 0 5 15,0 0-5 1,0 0 4-16,0 0 3 0,0 0-7 15,0 0 4-15,0 0-3 0,0 0 4 16,0 0-4 0,0 0-1-16,0 0 6 15,0 0-6-15,0 0 0 16,0 0 5-16,0 0 0 0,0-9-2 16,0 9 3-16,0 0-7 15,0 0 6-15,0 9-2 16,0-9 2-1,0 19-2-15,0-19-3 0,0 0 4 0,0 0-1 16,0 9 0-16,0-9-2 0,0 9 4 16,33 1-2-16,-33-1 0 15,0-9-4-15,0 9 7 0,0-9-5 0,33 0 6 16,-33-9-4-16,33 9-2 0,-33-9 5 16,17 9-6-16,-1-10 4 0,1 1-4 15,16 0 3-15,0-10 1 0,0 1-1 0,-33-1 0 16,33 0 0-16,0 10 0 0,-16-10 0 15,16 1 0-15,0-1 0 0,0 1 0 0,-33 8-3 16,33-8-2-16,0 8-4 0,-33 1 1 0,0 0-9 16,33 0-9-16,-33 9 2 0,0 0-13 0,17 0-5 15,-17-19-7-15,0 19-11 0,0 0-2 0,16 19-1 16,-16-19-3-16,0 0 5 0,0 0-3 16,0 0-41-16</inkml:trace>
  <inkml:trace contextRef="#ctx0" brushRef="#br0" timeOffset="22096.6">3853 14511 7 0,'0'0'3'0,"0"0"6"15,0 0 4-15,0 0-3 0,0 0-1 0,0 0-1 16,0 0-1-16,0 0-1 0,0 0-2 15,0 0-1-15,0 0 0 0,0 0 0 0,0 0-1 16,0 0 0-16,0 0 0 0,0 0 0 16,0 9-1 31,0 0-1-32,0-9-3-15,0 10-3 16,0-10-5-16,0 0-3 0,0 9-7 15</inkml:trace>
  <inkml:trace contextRef="#ctx0" brushRef="#br0" timeOffset="23579.03">10054 15153 29 0,'0'0'46'0,"0"-10"4"0,-33 10-10 15,33 0-10-15,0 0-5 0,0-9-11 0,0 9-6 16,33 0-3-16,-33-9 2 0,0 9 4 0,0 0 2 15,0 0 5-15,0 0 3 0,0 0 6 16,0 0-3-16,33 9 0 0,-33-9-5 0,0 0 3 16,0 9-4-16,0-9 3 0,33 10 10 15,-33-1 3-15,0 0 10 0,0 0 1 0,0 1-3 16,0-1-2-16,0 0 9 0,33 1 6 0,-33 8 12 16,0-18 9-16,0 0-7 0,0 0 6 15,0 0 4-15,0 0 9 0,17 0-12 0,-17 0-20 16,16 0-17-16,-16 0-20 0,17-18-12 0,16 8-7 15,-33 1 8-15,33-10-6 0,-33 1 1 0,33-1-3 16,0 10-2-16,-33-10-1 0,33 1 3 0,-16-1-7 16,-1 1 7-16,1 8-3 0,16-8-1 15,-33 8-3-15,0 1-7 0,0 9-27 0,33-9-35 16,-33 9-33-16,0 0-23 0,0-10-12 0,0 10 1 16,0 10 1-16,-33-10 16 0,33 0 13 0,0 9 10 15,0-9 9-15,0 0 9 0,-33 9-42 16</inkml:trace>
  <inkml:trace contextRef="#ctx0" brushRef="#br0" timeOffset="24510.3">4068 15246 14 0,'0'-10'17'0,"0"10"1"0,0 0-3 15,0 0-4-15,0 0-1 0,33 0-2 16,-33 0 0-16,0 0 1 0,0 0-1 0,0 0 1 15,0 0-3-15,0 0-2 0,0 0-1 16,0 0-1-16,0 0 0 0,0 0 0 0,0 0-4 31,0 0 3-15,0 0 1-16,0 0-4 0,0 0 4 16,0 0 0-1,0 0-4 1,0 0 0-16,0 0 0 15,0 0-2 1,0 0-4-16,0 0-7 0,0 0-3 16,0 10-2-16,0-10-9 0</inkml:trace>
  <inkml:trace contextRef="#ctx0" brushRef="#br0" timeOffset="25777.51">9442 15664 23 0,'0'9'23'0,"0"-9"-2"0,0 0-1 0,0 0 1 15,0 0 0-15,0 0 1 0,0 0 3 16,33 0 9-16,-33 0 7 0,0 0 13 0,0 0-1 16,0 10 9-16,0-10 9 0,0 9 8 0,33-9 1 15,-33 0-1-15,0 9 16 0,0 1 11 16,0-1-6-16,0-9-17 0,0 9-11 0,17 1-12 15,-17-1-8-15,0 0-4 0,0 0-10 0,0 1 0 16,17-1-5-16,-17 0 7 0,0-9 11 16,16 10 7-16,-16-10 16 0,33 9 3 0,-33-9 8 15,0-9-23-15,33 9-14 0,0-10-28 0,-33 1-4 16,33 0-8-16,0-10-2 0,1 1-6 16,15-1-2-16,-16 0 2 0,0 1 0 0,33-1-5 0,-49 1-1 15,16-1 8-15,33 0-11 0,-33 1 11 16,-33 8-8-16,33 1-2 0,0 0-3 0,-33 0-3 15,17 9 4-15,-1-10-33 0,-16 10-57 0,0-9-39 16,0 9-34-16,17 0-29 0,-17 0-18 16,0 0 1-16,0 0 15 0,-17 9 29 0,17-9 24 15,0 10 28-15,-16-10-54 0</inkml:trace>
  <inkml:trace contextRef="#ctx0" brushRef="#br0" timeOffset="27991.14">3522 15748 3 0,'0'0'3'16,"0"0"-1"-16,0 0 2 0,0 0 3 16,0 0 2-16,0 0-1 0,0 0-1 0,0 0-1 0,0 0-1 15,0 0 2-15,0 0-2 0,0 0 0 16,0 0 0-16,0 0 1 0,0 0-1 16,0 0 1-16,0 0-3 0,0 0 0 0,0 0 1 15,0 0-2-15,0 0-1 0,0 0 0 16,0 0 0-16,0 0 1 0,0 0-1 15,0 0 1 1,0 9-2-16,0-9 2 16,0 0 1-16,0 0 0 15,0-9 0-15,0 9-1 0,0 0 0 0,0 0 0 16,0 0 0 0,0 0-4-16,0 0 0 31,0 0-1-31,0 9 3 0,0-9-6 15,0 0-7-15,33 0-4 0,-33 9 0 0,0-9-3 16,0 0-26-16</inkml:trace>
  <inkml:trace contextRef="#ctx0" brushRef="#br0" timeOffset="29190.65">10153 16399 122 0,'0'9'90'0,"0"-9"-34"0,0 0-30 15,0 0-15-15,17 0-8 0,-17 0-6 16,0 0 5-16,0 0-1 0,16 0 5 0,-16 0-2 16,17 19 5-16,-17-19 9 0,0 0 9 0,33 0 3 15,-33 0 3-15,0 0-3 0,0 0-2 16,33 0-3-16,-33 0-5 0,0 0-1 0,0 9 4 15,0-9-5-15,33 0 9 0,-33 0-2 0,0 10 0 16,0-10 8-16,0 0 5 0,0 0-1 0,0 0 12 16,0 0 1-16,33 0-9 0,-33 9 1 15,0-9 0-15,0 0 6 0,0 0 8 0,0 0 10 16,33 0 3-16,-33 0 8 0,0-9 4 0,0 9-16 16,17-10-14-16,-1 10-16 0,1-9-8 0,16 9-24 15,-33-19 0-15,33 10 36 0,0-10-10 16,0 10-18-16,0-10-6 0,-16 1-3 0,16-10 5 15,0 28-16-15,0-28 10 0,0 9 1 16,0 1-7-16,-16 9-6 0,-1-10-5 0,1 19-17 16,-1-9-18-16,1-1-22 0,16 1-16 0,-33 9-19 15,0 0-27-15,0 0-26 0,0 0-10 0,0 0-2 16,0 0 17-16,0 0 27 0,0 0 21 16,0 0 20-16,0 0 18 0,0 9-27 0</inkml:trace>
  <inkml:trace contextRef="#ctx0" brushRef="#br0" timeOffset="30789.52">3555 16613 5 0,'0'0'3'0,"0"0"7"0,0 0 4 0,0 0 1 15,0 0-4-15,0 0-2 0,0 0-3 16,0 0-1-16,0 0-3 0,0 0 0 0,0 9 3 16,0-9 0-16,0 0 2 0,0 10 1 15,0-1 1-15,0-9-1 0,0 28 3 0,0-28 1 16,0 9 1-16,0 0 0 0,0 1 0 0,0-1-1 15,0 0 0-15,0 1-1 0,0-1 1 16,0-9-6-16,0 9 1 0,0-9 8 0,0 0 9 16,0 0 10-16,0 0 9 0,0 0 10 0,0-9 5 15,33 9-13-15,-33-9-15 0,0-10-14 16,17 10-5-16,16-10-2 0,-33-9-7 0,33 10-2 16,0-10 4-16,-33 0-2 0,33 9 1 15,0-9 1-15,0 10-4 0,-33-1-2 0,17 0 3 16,16 10-1-16,-33 0 0 0,33 0 0 15,-33-1-3-15,0 10-3 0,33-9 0 0,-33 9 4 16,0 0 0-16,0 0-4 0,0 9 3 0,0-9-17 16,33 10-18-16,-33-1-14 0,0 0-6 15,0 0-8-15,0-9-12 0,0 10-5 0,33 8 7 16</inkml:trace>
  <inkml:trace contextRef="#ctx0" brushRef="#br0" timeOffset="32405.97">9938 17013 26 0,'0'0'30'16,"0"0"-6"-16,0 0-6 0,0 0-9 16,0 0-2-16,0 0-2 0,0 0 1 0,0 0 2 15,0 0 1-15,0 0 3 0,0 0 1 0,0 0 1 16,0 9-1-16,0-9 1 0,0 0-3 16,0 10 0-16,0-10-1 0,17 9 1 0,-17-9 1 15,0 9-3-15,16 0 0 0,-16-9 5 16,0 10 7-16,17-10 4 0,-17 9 8 0,33-9 1 15,-33 0 6-15,0 9 5 0,0-9 10 16,0 0 8-16,33 0 7 0,-33-9 7 0,0 9-12 16,33-9-2-16,-33-1-5 0,0 1-2 0,33-9-4 15,0-1-3-15,-33 0-16 0,33 1-3 16,-16-10-7-16,16 0-9 0,0 9 5 0,0-9-10 16,0 0 1-16,0 10-8 0,0-1-4 0,17 1 4 15,-50-1-4-15,33 0 2 0,0 10 0 0,0 0-6 16,-33 9 4-16,33-9-1 0,-33 9-7 15,17 0-3-15,-1 0-1 0,1 0 6 0,-17 0-11 16,33 9-31-16,-33-9-20 0,0 9-12 16,33 0-12-16,-33 1-7 0,0-1-7 0,0 10-10 15,0-1-2-15,33-8 8 0,-33 8 9 0,0 1 16 16</inkml:trace>
  <inkml:trace contextRef="#ctx0" brushRef="#br0" timeOffset="36034.18">3059 17831 12 0,'0'0'12'0,"0"0"-4"0,0 0-2 0,0-9-2 16,0 9 0-16,0 0 0 0,0 0 0 16,0 0-1-16,0-9-1 0,0 9-1 0,0 0 1 15,0 0-1 32,33 0-1-16,-33 0 1-15,0 0 1 15,0 0 0 16,0 0-1-16,0 0-3 1,0 0 0-32,0 9-1 0,0-9-5 0,0 9-2 15,0-9-3-15,0 10-15 0</inkml:trace>
  <inkml:trace contextRef="#ctx0" brushRef="#br0" timeOffset="43996.03">5887 12595 20 0,'0'-19'13'0,"0"19"-1"0,0-9-2 15,0-1 2-15,0 1 3 0,0 9 2 16,0-9 3-16,-33-1 1 0,33 10 3 0,0-9-2 0,0 0-4 15,0 9-4-15,-33 0 1 0,33-9 5 16,0 9 3-16,-33 0 5 0,33 0-1 0,-33 0 0 16,33 0-7-16,-33 0-1 0,16 0 3 15,17 0 1-15,-33 9 2 0,33-9-1 0,0 9-1 16,-33-9-2-16,33 9-4 0,-33-9 3 0,33 10-3 16,-33-1 1-16,33 0-7 0,-33 1-2 15,16-1-4-15,1 10 1 0,-1-19-1 0,17 18-1 16,-33-9-1-16,33 10 0 0,-33 0 2 15,33-10-3-15,-33 10 2 0,33 9-1 0,-33-10 3 16,33 1-3-16,0-1 4 0,-33 1-6 16,16 9 2-16,17-10-1 0,-16 10 1 0,16 0 4 15,-17 0-1-15,17 9-2 0,0-18 15 0,0 18 15 16,0-9-3-16,-33 9-6 0,33-9-8 0,0 0-3 16,0 9-2-16,-33 0 3 0,33-9 13 15,0 10 11-15,-33 8 1 0,33-18-15 0,-33 9 0 16,33 0-13-16,0 10-2 0,-33-10-2 15,16 0-1-15,1 1-2 0,-1-1 0 0,17 9 5 16,0-9 3-16,-33 1-1 0,33 8 2 0,0-18 8 16,-33 9 3-16,33 19-5 0,0-28-1 15,0 9-7-15,-33 0-8 0,33 1-2 0,0-1 6 16,0 0-4-16,0 10 0 0,0-10 2 16,0 0 2-16,0 10-3 0,0-10 3 0,0 0 2 15,0 0-3-15,0 10 0 0,0-1 0 0,0-9 9 16,0 10 0-16,0-10-3 0,0 0-5 0,0 10-5 15,33-10 1-15,-33 0-2 0,0 10 4 16,0-10-1-16,0 0 2 0,0 10-1 0,0-10 2 16,0 0-2-16,0 10 1 0,0 8-1 15,0-27-1-15,0 19-7 0,0-1 7 0,0 1-3 16,0-1-4-16,33 1 5 0,-33-1-3 0,0 10 2 16,0-19 3-16,0 10-7 0,0-1 5 15,0-8-1-15,33 8 1 0,-33 1-5 0,0-10 2 16,0 0-4-16,17 9 4 0,-17-8 4 15,16 8-4-15,-16-9-3 0,17 10 3 0,-17-10 2 16,33 0 1-16,-33 10-6 0,0-10 5 16,33 0 3-16,-33 10-5 0,0-10 2 0,33 0-4 0,-33 10 5 15,0-10-6-15,33 0 5 0,-33 0 2 0,0 10-4 16,0-29 0-16,33 20-2 0,-33-1 2 16,0 0 0-16,0-9 0 0,17 9 1 0,-17-9-1 15,16 9-2-15,-16-9 2 0,0 0 6 16,0 0-2-16,17 9 2 0,-17-9 13 0,0 0-11 15,0 0-3-15,33 0-4 0,-33 0 6 0,0-10-10 16,0 10 9-16,0-9-6 0,0 9 3 16,0-10 0-16,0 1 0 0,33 0-7 0,-33-1 4 15,0 1-3-15,0-1 3 0,0-8 0 0,33 8 0 16,-33-8 0-16,0 8 3 0,0-9 2 16,0 1 22-16,33-1 15 0,-33 0-14 0,0-9-7 15,0 10-6-15,33-10-5 0,-33 9-5 16,0-9 0-16,17 0-3 0,-1-9 1 0,1 9 3 15,16-10-9-15,-33 1-2 0,33 9 5 0,-33-9 1 16,33-1 3-16,0 1-11 0,-33 0 25 16,33 0-3-16,-16-10-19 0,16 10 7 0,0-1-3 15,-33-8-2-15,33 8 5 0,0 1-3 0,-33-9 4 16,33 8 0-16,-33-8-8 0,33 8 0 0,-16-8 1 16,16 8-2-16,-33-8 5 0,33-1 0 15,-33 10 0-15,33-10-3 0,-33 1 7 0,33-1-7 16,-33-9 0-16,33 10 1 0,-33-10 7 0,33 0-5 15,-33 0 8-15,50 0-11 0,-50-9 7 16,33 0 1-16,-33-1-9 0,33-8 11 0,-33 9-2 16,33-10-9-16,-33 1 8 0,33 8-11 15,-33-8 0-15,33-1 7 0,-33 10 1 0,0-9 2 16,17 8-6-16,16-8 8 0,-33 9 0 0,0-10-5 16,0 10-2-16,33-19 2 0,-33 19-5 0,0-9 6 15,0-10-1-15,33 9 0 0,-33 1 4 16,0-1-4-16,0 1-3 0,33-1 4 0,-33 1-5 15,0 8 2-15,0-8-2 0,33-1 5 0,-33 10-3 16,0-9-2-16,0-1 6 0,16 1-2 16,-16-1-7-16,0 1 15 0,17-1-11 0,-17 1 1 15,0-10-2-15,0 9 2 0,0-8-3 0,0 8 5 16,0 1-4-16,0-10 0 0,0 19 5 0,0-19-3 16,-17 9 2-16,17 1-5 0,-16-1 5 15,16 1 2-15,0 8-5 0,0-8-4 0,-33 9 4 16,33-10-1-16,0 1 4 0,0 18-5 15,0-28 0-15,-33 19 5 0,33 9 0 0,0-19 0 16,0 10 0-16,0 0 0 0,-33 0 0 0,33 0-4 16,0 9 6-16,0-10 0 0,0 1 1 15,-33 9-5-15,33-9-3 0,0 9 7 0,0 0 1 16,-33-9-5-16,33 9-2 0,-17-9 4 0,17 9 0 16,0-9 2-16,-33 9 1 0,33-9-3 15,0 9 5-15,-33 0-5 0,33-9-2 0,-33 9-2 16,33 0 6-16,0 0-4 0,-33-9 6 15,33 9-4-15,-33 0-3 0,33 0 3 0,0 10 2 16,-33-10-4-16,16 0-1 0,17 0 1 0,0 9 0 16,0-9 2-16,-33 10 0 0,33-10 5 15,0 9-3-15,-33 10-2 0,33-10 0 0,0-9 0 16,0 19 4-16,-33-10-4 0,33 10 2 0,0 0 2 16,0-10-6-16,-33 10 0 0,33 9 2 15,0-19-2-15,0 19 2 0,-33-18 8 0,33 8-7 16,0 1 5-16,-33 0-13 0,16 0 8 15,17-1-1-15,0 1 5 0,-33 0-5 0,33 9-2 16,0-10 2-16,0 10-5 0,-33-9 7 16,33 9-2-16,0 0 0 0,0-19 0 0,-33 19 3 15,33 0-1-15,0 0-5 0,0-18 7 16,-33 18-2-16,33 0-5 0,0-9-2 0,0 9 9 16,0 0-6-16,-33 0 2 0,33-10 0 0,0 10 0 15,0 0 2-15,-33 0-2 0,33 0 4 0,-17 0 0 16,17 0-9-16,0 0 0 0,-33 0 5 15,33 0 2-15,0 0-2 16,0 10-5-16,0-10 1 0,-33 0 4 0,33 0 3 16,0 9-5-16,0-9 0 0,0 0 0 15,-33 0 2-15,33 0-2 0,0 18 2 16,0-18 4-16,-33 0-12 0,33 0 2 16,0 0 4-16,0 0-7 0,-33 19 2 15,33-19-2-15,-17 0-21 0,17 9-23 0,-16 1-24 16,16-1-24-16,-17-9-14 0,17 9-26 0,0 1-8 15,0-1-1-15,0 0 3 0,0 0-11 16,-33-9 1-16,33 10 16 0</inkml:trace>
  <inkml:trace contextRef="#ctx0" brushRef="#br0" timeOffset="47624.5">3803 13227 3 0,'0'0'2'0,"0"0"0"16,0 0-1-16,0 9 0 15,0-9 2-15,0 0 4 0,0 0 1 0,0 0 0 16,0 0 1-16,0 10-4 0,0-10-1 0,0 0-2 16,0 0 0-16,0 0-1 15,0 0 2-15,0 0-1 0,0 0 1 0,0 0-1 16,0 0 0-16,0 9-2 0,0-9 1 15,0 0 0-15,0 0-1 16,0 0 1-16,0 9 1 16,0-9 0 15,0 10-2-15,0-1 0 15,-33-9 0-31,33 9 0 15,0-9-2-15,0 10 2 16,0 8-12-16,0-18-6 0,0 0-21 0</inkml:trace>
  <inkml:trace contextRef="#ctx0" brushRef="#br0" timeOffset="48823.61">8549 13199 2 0,'0'0'1'16,"0"0"0"-16,0 0 0 16,0 0 0-16,0 0 0 15,0 0-2 1,0 0 2-16,0 0-2 16,0 0 2-1,0 0-5-15</inkml:trace>
  <inkml:trace contextRef="#ctx0" brushRef="#br0" timeOffset="50172.42">9293 13274 2 0,'0'0'1'0,"0"0"-2"16,0 0 2-16,0 0-2 0,0 0 2 31,0 0-2-15,0 0 2 0,0 0-2-1,0 0 2 1,0 0-2-1,0 0 2-15,0 0-2 0,0 0 2 16,0 0-2-16,0 0 2 31,0 0-2-31,0 0 2 0,0 0-2 16,0 0 2-16,0 0-2 16,0 0 2-16,0 0-2 0,0 0 2 31,0 0-2-31,0 0 2 15,0 0-2-15,0 0 2 16,0 0-2-16,0 0 2 16,0 0-2-16,0 0 2 15,0 0-2-15,0 0 2 0,0 0-2 0,0 0 0 32</inkml:trace>
  <inkml:trace contextRef="#ctx0" brushRef="#br0" timeOffset="51237.5">5639 13162 2 0,'0'0'3'15,"0"0"-1"-15,0 0 2 0,0 0 3 0,33-9 2 16,-33 9-1-16,0 0-1 0,0 0-2 0,0 0-1 16,0 0-1-16,0 0-2 0,0 0 0 15,0-10-1-15,0 10 1 16,0 0-3-1,0 0-1-15,0 0-8 0,0 0-2 0,0 0-14 16</inkml:trace>
  <inkml:trace contextRef="#ctx0" brushRef="#br0" timeOffset="51837.49">5639 13106 3 0,'0'0'1'0,"0"0"0"0,0 0 1 0,0 9-2 16,0-9 2-16,0 0 0 0,0 0 0 0,0 0 1 16,0 10 1-16,0-10 1 0,0 0-1 15,0 0-1-15,0 0 1 0,0 0 1 0,0 0-2 16,0 0-1-16,0 0-1 0,0 0 1 16,0 9 0-16,0-9 0 0,0 0-1 15,0 0 1 1,0 0-1 31,0 0 0-47,0 0-3 31,0 0-5 0,0 0-4-31,0 0-2 0,0 0-11 16</inkml:trace>
  <inkml:trace contextRef="#ctx0" brushRef="#br0" timeOffset="52386.34">6036 13004 2 0,'0'0'1'0,"0"0"0"15,0 0 2-15,0 0-2 0,0 0 1 16,0 0 0-16,0 0 0 0,0 0 1 15,0 0 0-15,0 0 1 0,0 0 0 0,0 0 1 16,0 0 1-16,0 0-2 0,0 0-1 16,0 0 0-16,0 0-1 0,0 0 0 15,0 0-1-15,0 0 1 0,0 0 0 0,0 0 0 16,0 0-1-16,0 0 0 16,0 0-3 30,0 0 0-46,0 0-2 16,0 0-7-16,0 0-2 0,0 0-13 16</inkml:trace>
  <inkml:trace contextRef="#ctx0" brushRef="#br0" timeOffset="53236.46">5705 13162 3 0,'0'0'3'0,"0"0"-1"0,0 0 0 15,0 0 3-15,0 0 2 0,0 0 2 16,0 0 2-16,0 0-1 0,0 0-2 0,0-9-3 16,0 9-2-16,0-10-1 15,0 10 0-15,0 0-1 0,0-9 1 0,0 9 0 16,0 0 1-16,0 0-2 0,0-9 1 15,0 9 0-15,0 0 0 0,0 0 0 0,0 0 2 16,0 0-2-16,0 9-2 31,0-9 1-15,0 0-1 0,0 9 0-16,0-9 2 15,-33 0 0-15,33 0 0 0,0 0-1 16,0 0 1-16,0 10 0 15,0-10 1-15,0 0 2 0,0 0-2 0,0 0 3 16,0 0 0-16,0 0-1 0,0-10 3 16,0 10 1-16,0 0-5 0,0 0 1 0,0 0-1 15,0 0-2-15,0-9-2 0,0 9 1 32,0 0 0-32,0 9-1 46,0-9 1-46,0 10-1 16,-33-10 0-16,33 0 1 16,0 9-1-16,0-9 3 15,0 0 3-15,0 0 1 16,0 0 4-16,0 0 0 0,0 0-2 0,0-9-4 16,0 9 1-16,0 0-3 0,0-10 1 15,0 10-2-15,0-9-1 0,33 0-1 16,-33 9 2-16,0-10 0 15,0 10-1 1,0 0 1-16,0 0-1 16,0 10-1 15,-33-10 0-15,33 9 0-1,0-9-3 1,0 0 0-16,0 0 1 0,0-9-1 0,0 9-1 15,0 0-17-15,0 9-12 0,0-9-13 0,0 0-7 16</inkml:trace>
  <inkml:trace contextRef="#ctx0" brushRef="#br0" timeOffset="53919.03">5573 13153 4 0,'0'0'3'0,"0"0"-1"0,0 0 3 15,0 0 1-15,0 0 2 0,0 0 2 16,0 0-2-16,33 0 0 0,-33-10-2 0,0 10 1 16,0 0 0-16,0 0-1 0,0 0-2 15,0 0 0-15,0 0-1 0,0 10-3 16,0-10 2-16,0 0 0 16,0 9-2-16,-33-9 0 0,33 9 2 15,0 1-2-15,0-10 1 16,0 0 4-1,0 0 4-15,0 0 1 16,0 0 4-16,0 0-2 0,0 0-1 0,0 0-5 16,0-10-1-16,0 10-2 0,0-9-1 15,0 9-1-15,33 0 1 0,-33-9 2 0,0 9-1 16,0 0 1-16,0 0 0 16,0-10 0-16,0 10-2 0,0 0 2 0,0 0-2 15,0 0 0-15,0 10-1 0,0-10 1 16,0 0 0-16,0 0-2 0,0 0 2 15,0 0-1-15,0 0 6 32,0 0-1-32,0 0-1 15,0 0 2-15,0 0-1 0,0 0-4 16,0-10 1-16,0 10-1 0,0 0-2 16,0 0 2-1,0 0-5 1,0 0 5-16,0 0-4 15,0 0 4-15,0 0-4 16,0 0 0 0,0 0-1-16,0 0-1 0,0 0 1 15,0 0 0-15,0 0-11 0,0 0-16 0,0 0-6 16,0 0-7-16,0 0-5 0</inkml:trace>
  <inkml:trace contextRef="#ctx0" brushRef="#br0" timeOffset="55718.25">22423 10297 21 0,'0'0'22'0,"-33"-9"1"0,33 9-3 0,0 0 2 0,0 0-1 16,0 0-1-16,0 0-3 0,0 0-5 15,0 0-6-15,0 0 0 0,0 0-3 16,0 0-2-16,0 0 4 0,0 9 14 15,33-9 5-15,-33 19 1 0,0-19-5 0,0 0 15 16,0 0 3-16,0 18 3 0,0-18-12 16,17 0-6-16,-17 19-2 0,0-19 8 0,17 0 5 15,-17 9 1-15,0-9-15 0,0 9 0 0,16-9 2 16,-16 0 26-16,0 0 6 0,0 10 15 16,0-10 1-16,17 0 8 0,-17 0 8 0,0-10-22 15,0 10-23-15,16 0-18 0,-16-9-4 16,17 0-7-16,-17 9 0 0,16-19 5 0,-16 1-10 15,17 18-1-15,-1-28 4 0,-16 9-6 16,33 1-2-16,-33 8-2 0,0-18 0 0,33 10 3 16,-33-1-3-16,0 1 7 0,17-10-11 0,-1 9-5 15,1 0 1-15,-17 1-1 0,17-1 0 16,-17 10 0-16,16 0 0 0,1-1-2 0,-17 1-5 16,16 0-2-16,-16 9-77 0,17 0-47 15,-17 0-20-15,16 0-12 0,-16 9-11 0,0 0 6 16</inkml:trace>
  <inkml:trace contextRef="#ctx0" brushRef="#br0" timeOffset="57049.66">21564 8697 33 0,'0'-18'23'0,"-34"18"2"15,34-19 6-15,0 0 8 0,0 19 16 16,0-18 3-16,0 8 1 0,0 1 5 0,-33 0-4 15,33 9-16-15,0-9-18 0,0 9-10 16,0 0-9-16,0 0-4 0,0 9 0 0,0-9 0 16,0 9 1-16,-16 0 23 0,16 19 9 15,0-28-11-15,0 19-10 0,0 0 35 0,0-1-20 16,0 1-14-16,0 9-4 0,0-10-7 0,0 19 25 16,0-27 21-16,0 18-25 0,0-10-13 15,16 10-8-15,-16-9 4 0,0 9-9 0,0-10 0 16,33 1-2-16,-33-1 5 0,0 1-1 15,0 18 1-15,0-27-6 0,0 8 8 0,0-8-7 16,0 8 5-16,0 10-3 0,0-28-4 16,0 19-10-16,0-19-6 0,0 18 6 0,0-18 4 15,0 10-60-15,0-1-44 0,-33-9-25 0,33 9-19 16,-16-9 1-16</inkml:trace>
  <inkml:trace contextRef="#ctx0" brushRef="#br0" timeOffset="57548.62">21183 9004 11 0,'0'0'22'0,"0"0"12"0,-16-19-2 15,16 19-7-15,0 0-5 0,0 0 2 0,0 0 8 16,0 0-6-16,-33 0-10 0,33 0-8 0,0 0 1 15,0 0-4-15,0 0 9 0,0 0 8 16,0 0 2-16,0 19-1 0,0-19 2 0,33 0 8 16,-33 19-1-16,0-19-10 0,0 18-5 15,16-18-4-15,-16 10-1 0,17-1 1 0,-1 0-1 16,1 10-3-16,-1-10 0 0,1 0-4 0,-1 10 1 16,17 0 0-16,-33-19 15 0,34 18 7 15,-34-8-7-15,16-1-6 0,1 0-6 0,16 0 0 16,-17 1 0-16,1-1 7 0,-1 0 6 15,17 10 1-15,0-19-5 0,-33 0-9 0,34 0 2 16,-34 0-1-16,16 0-2 0,17 0 0 0,-16 0 1 16,-1 0-1-16,1-19 13 0,-1 19-7 15,1-9-4-15,32 0 0 0,-49-1 0 0,34 1-3 16,-34-9-3-16,16 8 3 0,1-8 2 16,-1-1-5-16,-16 19-1 0,17-37 3 0,-1 18-4 15,-16 1 4-15,17 8-2 0,-17-8-5 16,16-1 3-16,-16-9-3 0,0 19 5 0,0 0-1 15,17-10-3-15,-17 10 0 0,0 9 0 0,0-10-2 16,0 10-3-16,0 0 3 0,0 0-2 16,0 0-7-16,0 0 0 0,0 0-4 0,0 0-60 15,0 0-1-15,16 0-4 0,-16 0-4 16,0 0-8-16,0 0-3 0,0 10 6 0</inkml:trace>
  <inkml:trace contextRef="#ctx0" brushRef="#br0" timeOffset="62561.45">20886 10660 3 0,'33'0'2'0,"-33"0"1"0,0 0-2 0,0 18 1 15,0-18 1-15,0 0 1 0,33 0 1 16,-33 0 3-16,0 0 1 0,0 0-1 0,16 0-2 15,1 0-3-15,-1 0 0 0,1 0 1 16,-1 0-1-16,1 0 0 0,-1 0-2 0,18 0 1 16,-34 0 0-16,33 0 0 0,0 0-2 15,-33 19 2-15,16-19-1 0,1 0 1 0,-1 0-1 16,17 0-1-16,-16 0 0 0,-1 0 0 0,17 0 0 16,1 0 1-16,-34 0-1 0,16 0 2 15,17 0-2-15,-16 0 0 0,16 0 2 0,-17 0-2 16,17 0 0-16,0 0 0 0,1 0 0 15,-18 0 0-15,17 0 0 0,-16 0 1 0,16 0-1 16,-17 0 1-16,17 0-1 0,0 0 0 16,1 0 0-16,-34 0 0 0,16 0 0 0,1 0 0 15,16 0 0-15,-17 0 0 0,1 0 0 0,-1 0 0 16,1 0 0-16,-1 0 0 0,17 0 0 16,-33 0 0-16,33 0 0 0,-33 0 0 15,17-19 0-15,0 19 0 0,-1 0 0 16,1 0 0-16,-1 0 0 0,17 0 0 0,-16 0 0 15,-1 0 0-15,17 0 0 0,-33 0 0 16,33 0 0-16,-33 0 0 0,17 0 0 0,0 0 0 16,-1 0 0-16,17 0 0 0,-16 0 0 15,-1 0 0-15,1 0 0 0,-1-18 0 0,17 18 0 16,-33 0 0-16,33 0 0 0,-33 0 0 0,17 0 0 16,0 0 0-16,-1 0 0 0,1-9 0 15,-1 9 0-15,1 0 0 0,-1 0 0 16,1 0 0-16,-1 0 0 0,17 0 0 0,-33 0 0 15,33-10 0-15,-33 10 0 0,17 0 0 0,-1 0 0 16,1 0 0-16,0-9 0 16,-1 9 0-16,1 0 0 0,-1 0 0 15,1 0 0-15,-17 0 1 0,16 0-1 16,17 0 0-16,-33-9-2 0,0 9 2 16,0 0 2-16,0 0-4 15,33 0 2 16,-33 9 0-15,0-9-2 15,-33 0 0-15,33 0-8 0,0 0-4-16,0 0-3 0,0 0-20 0</inkml:trace>
  <inkml:trace contextRef="#ctx0" brushRef="#br0" timeOffset="64526.53">21646 10297 1 0,'0'0'1'16,"0"0"0"-16,0 0 0 0,0 0-2 15,0 0 2-15,0 0-2 16,0 0 2-16,0 0-2 16,0 0 2-16,0 0-2 0</inkml:trace>
  <inkml:trace contextRef="#ctx0" brushRef="#br0" timeOffset="64980.78">21646 10455 1 0</inkml:trace>
  <inkml:trace contextRef="#ctx0" brushRef="#br0" timeOffset="65342.53">21646 10455 2 0,'0'0'1'0,"0"0"0"16,0 0 0-16,0 0 0 15,0 0 0-15,0 0 0 16,0 0 0 0,0 0 0-16,0 0 0 15,0 0 0 1,0 0 0-16,0 0 0 15,0 0 0-15,0 19-1 16,0-19 1 47,0 0-1 30,0 9-3-46,0-9-7-31</inkml:trace>
  <inkml:trace contextRef="#ctx0" brushRef="#br0" timeOffset="68939.25">18190 9646 4 0,'0'0'2'0,"0"0"0"0,0 0-1 16,0 0 0-16,0 0 0 47,-33 0-1-16,33 9 0-15,0 1-8-1</inkml:trace>
  <inkml:trace contextRef="#ctx0" brushRef="#br0" timeOffset="69521.78">24540 9627 7 0,'17'0'7'0,"-17"0"5"0,0 0 2 15,0 0-4-15,0 0-4 0,16 0-2 0,-16 0-1 16,0 0-2-16,0 0-5 47,0 0-8-47,0 0-29 0</inkml:trace>
  <inkml:trace contextRef="#ctx0" brushRef="#br0" timeOffset="72618.84">18653 11423 5 0,'0'0'2'0,"0"0"1"15,-16 0 0-15,16 0 0 0,0 0 0 0,0 0-1 16,0 0 1-16,0 0 0 0,0 0 0 16,0 0-1-16,0 0-1 0,0 0 0 0,0 0 1 15,0 0-1-15,0 0-1 63,-17 0 0-48,17 9-7 1,0-9-4-16</inkml:trace>
  <inkml:trace contextRef="#ctx0" brushRef="#br0" timeOffset="74467.48">18554 11404 8 0,'0'0'5'0,"0"0"5"0,0 0 4 16,0 0 1-16,0 0-5 0,0 0-2 0,0 0-2 15,0 0-1-15,0 0-3 0,0 0 1 16,0 0-2-16,0 0 4 0,0 0 2 16,0 0 0-16,0 19 1 0,0-19-1 15,0 0 1-15,0 0-4 0,0 9 0 0,0-9-2 16,0 9 1-16,0-9-1 0,0 0 1 0,0 9 2 15,0-9 7-15,0 0 2 0,0 0 7 16,0 10 4-16,0-10 0 0,33 0 0 16,-33 0 0-16,0-10-3 0,0 10-13 0,0-9-1 15,33 0-4-15,-33 0-4 0,0 9 1 0,17-19 1 16,-1 19-1-16,-16-19 0 0,17 1-5 16,-1 8 4-16,-16 1-4 0,17 0 2 0,-17-10 2 15,16 10-4-15,-16 0 2 0,0 9-15 16,17-19-21-16,-17 19-15 0,0-19-15 0,0 19-80 15</inkml:trace>
  <inkml:trace contextRef="#ctx0" brushRef="#br0" timeOffset="76684.36">27054 12492 18 0,'0'0'30'15,"0"0"4"-15,0 0 4 0,0 0-10 16,0 0-12-16,0 0 2 0,0 0 2 0,0 0-1 15,33 0-6-15,-33 0-1 0,0 0-3 0,0 0-3 16,0 0-1-16,0 0-1 0,0 0-1 16,16 0-3-16,1 0 0 0,-17 0 2 15,16 0-2-15,-16 0 0 0,17 0 0 0,-1 0 0 16,-16-18-6-16,17 18-17 0,-17 0-12 16,16 0-13-16,-16 0 1 0,17-19-61 15</inkml:trace>
  <inkml:trace contextRef="#ctx0" brushRef="#br0" timeOffset="78215.98">20704 12353 4 0,'0'0'3'0,"0"0"0"0,0 0 1 0,0 0 4 15,0 0 3-15,0 0-1 0,0 0-1 16,0 0-2-16,0 0-3 0,0 0 0 16,0 0 0-16,0 0 1 0,0 0-2 0,0 0 0 15,0 0 1-15,0 0 0 0,-33 0-1 0,33 0 0 16,0 0-2-16,0 0 1 0,0 0 0 15,0 0 1-15,0 0-1 0,0 0-1 16,0 18 2 0,0-18-1-16,0 0 3 0,0 0 0 0,0 0 3 15,0 0 2-15,0 0 2 0,0 0-1 0,33 0-2 16,-33 0-2-16,0 0-3 0,0 0 0 16,33 0 0-16,-33 0-1 0,16 0 1 0,1 0 1 15,-1 0 0-15,1 0-3 0,-1 0 0 16,17 0 2-16,1 0 0 0,-1 0 0 0,-33 0-1 15,33 0 0-15,0 0 0 0,0 0 0 16,0 0-1-16,17 0 0 0,-17 0-2 0,0 0 1 16,-17 0 2-16,17 0-3 0,17 0 1 0,-1 0-1 15,-15 0 2-15,-18 0-2 0,34 0 0 16,-17 0 0-16,0 0 0 0,16 0 0 0,-15 0 1 16,-1 0-1-16,16 0 0 0,-16 0 0 15,33 0 0-15,-32 0 0 0,-18 0 0 0,17 0 0 16,17 0 0-16,-17 0 2 0,16 0-2 0,-16 0-3 15,-16 0 3-15,16 0 1 0,17 0-1 16,-17 0 0-16,16 0 0 0,-16 0 0 0,-16 0 0 16,16 0 0-16,0 0 0 0,0 0 0 0,0 0 0 15,0 0 2-15,0 0-2 0,1 10 0 16,-18-10 0-16,17 0-2 0,0 0 2 0,-16 0 1 16,32 0-3-16,-49 0 2 0,33 0 0 15,-16 0 1-15,-1-10-1 0,1 10 0 16,0 0 0-16,-1 0 0 0,1 0 0 0,-1 0 0 15,1 0-2-15,-1 0 2 0,-16 0 4 0,33 0-4 16,-33 0 0-16,0 0-3 0,33 0 3 16,-33 0 0-16,0 0 1 0,17 0-1 15,-17 0-3-15,0 0 1 16,0 0 0 0,0 0-1-16,0 0 1 0,0 0-2 15,0 0 2-15,0 0-15 0,0 0-6 0,0 0-3 16,0 10-6-16,0-10-5 0,0 0-54 15</inkml:trace>
  <inkml:trace contextRef="#ctx0" brushRef="#br0" timeOffset="80312.73">21464 14874 5 0,'0'0'2'0,"0"0"3"0,0 0 4 0,0 0 5 16,0 0-2-16,0 0 1 0,0 0-1 0,0 0 1 16,0 0 0-16,0 0-1 0,0 0 0 0,0 0 1 15,0 0-1-15,0 0 1 0,0 0-3 16,0 0 0-16,0 0 0 0,0 0-1 0,0 0-1 16,0 0-2-16,0 0-1 0,0 0 0 15,0 0-1-15,0 0-1 0,0 0 0 16,0 0 0-16,0 0 0 0,17 0-3 0,-17 0 2 15,0 0 0-15,0 0 1 0,0 0-6 32,0 0 1-32,0 0-7 15,0 0-10 1,0 0-7-16,0 0-7 0,0 0 0 0,0 0-2 16,0 0 0-16</inkml:trace>
  <inkml:trace contextRef="#ctx0" brushRef="#br0" timeOffset="80763.52">21646 14818 34 0,'0'-10'25'15,"0"10"-4"-15,0 0-5 0,0-9-2 0,0 9 4 16,0 0 6-16,0 0 3 0,0 0-1 0,0 0 0 16,0 0-6-16,0 0-5 0,0 0-4 15,0 0 2-15,0 0 2 0,0 0 10 0,0 9 3 16,17 10 2-16,-17-10 4 0,0 10 0 0,0 9 4 16,0 0 2-16,16 0 3 0,-16 9-1 15,0 0-6-15,17 0 1 0,-17 10-2 0,0-10-3 16,0 0 4-16,0 0-13 0,16 1 2 15,-16-1 2-15,0 0 0 0,0 0-4 0,0-9-5 16,0 9 4-16,0-9-3 0,-16 0 0 0,16-9-4 16,0 9-8-16,0-10-2 0,0 1-1 0,0-1-4 15,0 1 0-15,0-10 4 0,-17 10-2 16,17-10-2-16,0 1-4 0,0-1 0 0,0 0 0 16,0-9 2-16,0 9-4 0,0-9-1 0,0 10 3 15,0-10-2-15,-16 0 0 0,16 9-10 16,0-9-24-16,0 0-12 0,0 0-19 0,0 9-8 15,0-9-7-15,0 0-3 0,0 0 1 0,0 0 9 16,0 0 4-16,0 0 8 0,0 0 6 0,0 0 12 16,-17 0 7-16,17 0 5 0,0-9-19 15</inkml:trace>
  <inkml:trace contextRef="#ctx0" brushRef="#br0" timeOffset="81264.02">21497 15534 9 0,'-16'0'16'0,"16"0"8"15,0 0 0-15,-17 0-5 0,17 0-2 0,-16 0-3 16,16 0 0-16,0 0 1 0,0 0 3 16,0 0 3-16,0 9 5 0,0-9 9 0,0 10 2 15,0-1 4-15,0-9 3 0,0 9-2 0,0 10 1 16,0-10 0-16,0 0 3 0,16 10 2 0,-16-10 8 15,0 10-10-15,17-10 3 0,-17 10 7 16,16-1 5-16,-16-8 13 0,33 8 17 0,-33-8-4 16,0 8 5-16,34-9 2 0,-34 10-3 0,16-10-1 15,1-9 1-15,-1 10 0 0,1-1-2 16,-1-9-2-16,1 0 0 0,-1 0-12 0,1 0-31 16,-1-9-44-16,17 9 0 0,1-10 0 0,-34 1 0 15,33 0 0-15,-17-1 0 0,17 1 0 0,-16-9 0 16,-1 8 0-16,17 1 0 0,0-10 0 15,-33 10 0-15,33-10 0 0,-16 10 0 0,0 0 0 16,-1 0 0-16,1-1 0 0,-1 1 0 0,-16 0 0 16,17-1 0-16,-1 1 0 0,-16 0 0 15,17-1 0-15,-17 1 0 16,0 9-6 0,0 0-37-1,0 0-6-15,0 0-10 0,0 0-13 16,0 0-17-16,0 0-10 0,0 0-10 0,0 0-17 15,0 0-25-15,0 0-11 0,0 0-6 0,-17 0 0 16,17 0 12-16,0 0 11 0,0 0 23 16,0 9 16-16,-16-9 20 0,16 0-42 0</inkml:trace>
  <inkml:trace contextRef="#ctx0" brushRef="#br0" timeOffset="81897.14">22357 16446 15 0,'0'0'21'0,"0"0"-6"0,0 0-8 15,-16 0-5-15,16 0-4 0,0 0-1 16,-17 0 0-16,17 0-1 0,0 0-1 16,0-10-4-16,0 10 0 0,0 0-10 15</inkml:trace>
  <inkml:trace contextRef="#ctx0" brushRef="#br0" timeOffset="83110.03">21828 7330 64 0,'0'0'26'0,"0"-19"8"0,17 10 16 16,-17 0 9-16,0 9-3 0,0-10-13 0,0 10-11 15,0 0-12-15,0 0-7 0,-17 10 0 0,17-10 3 16,-16 9 3-16,-17 19 0 0,-1-10 3 16,1 1-2-16,0 0-3 0,-16-1 3 0,-1 10-4 15,0 9 7-15,-16-9-4 0,17 0-4 0,-17 0-6 16,32 9 0-16,-32-9-4 0,17 0-2 15,16 0-3-15,-33 9 0 0,16-18 1 0,0 9 2 16,17-10-3-16,-16 1 1 0,16-1-1 16,-1 1 0-16,18 0 0 0,-17-19 0 0,16 9 0 15,1 0-3-15,16-9 6 0,-17 0-3 16,17 10 1-16,0-10 7 0,0 0-1 0,0 0-1 16,0 0 2-16,0 9 3 0,0-9 12 0,17 9 0 15,-1-9-4-15,1 19 4 0,-1-19-1 16,17 18-1-16,1-18 2 0,-1 19-7 15,16 0-2-15,1-19-4 0,-1 18-4 0,18 1 2 0,-1 9-1 16,16-10-7-16,-15 1 0 0,-1 0 0 16,0-1 0-16,17 1 0 0,-34 9 3 0,1-10-3 15,-1 1 0-15,-16-1 0 0,1-8 0 16,-1 8 0-16,-17-8 2 0,17 18 2 0,-16-28-2 16,-1 18-4-16,1-18 2 0,-17 19-7 0,16-19-7 15,-16 0 3-15,33 0-12 0,-33 0-34 16,0 0-11-16,0 0-22 0,0 0-13 15,0-19-25-15,33 19-2 0,-33-18 12 0</inkml:trace>
  <inkml:trace contextRef="#ctx0" brushRef="#br0" timeOffset="83609.56">21894 7376 44 0,'0'-9'32'0,"-16"-10"-14"0,-1 1-9 16,1-1 4-16,-1 10 16 0,17 0 11 15,-16-1-2-15,16 1-1 0,0 0 3 0,0 9-9 16,-17-10-14-16,17 10-8 0,0 0-5 0,0 10-2 16,0-10-1-16,17 9 5 0,-17 0-1 15,0 1 0-15,16 8 7 0,1 1-4 16,-1-1 6-16,1 1 9 0,16 0 8 0,16-1-2 0,-16 10-4 15,1-9-6-15,-1 18-3 0,33-28-4 16,-17 19-1-16,1 0-8 0,16-9 1 16,-16-1-2-16,-1 1-2 0,1-19 2 0,-17 9-2 15,17 0 2-15,-17 1-4 0,-17-10 4 0,17 9 3 16,0-9 46-16,-33 0 15 0,0 0 10 16,17 0 23-16,-17 0 5 0,0 0 0 0,0 0-14 15,0 0-25-15,0 0-24 0,0 0-12 16,0 0-12-16,0 0-10 0,-17 0-3 0,17 0-4 15,-33 9 1-15,33 10-1 0,-33-19 0 0,0 19 2 16,0-1-5-16,-16 1 1 0,15 9 8 16,1 9-3-16,-49-19-5 0,32 20 2 0,0-10 0 15,-16 9-7-15,17 0 10 0,-1-9-3 16,0 0 4-16,17 18-9 0,-33-27 5 0,33 9 4 16,0 0-4-16,-16 0 0 0,15 9-3 0,34-19 6 15,-49 10-7-15,32-9-6 0,1 0-10 16,-1-1-58-16,17 1-58 0,-16-1-43 0,16-8-23 15,0-10 1-15,0 9 0 0</inkml:trace>
  <inkml:trace contextRef="#ctx0" brushRef="#br0" timeOffset="84475.59">22969 7451 7 0,'-16'0'3'0,"16"0"7"16,-17 18 8-16,17-18 0 0,-16 19-4 0,16-19-6 16,-17 9-2-16,17 1-3 0,0-1-1 15,-17 0 3-15,17 0-2 0,0 10 0 0,-16-19 1 16,16 19 2-16,-17-19 1 0,17 18-2 0,0-18 0 16,0 19 2-16,0-19-3 0,-33 9 5 15,33-9-2-15,0 9 2 0,0 1 1 16,0-10 5-16,-33 9 4 0,33-9 0 0,0 9 9 15,0-9 6-15,-16 0 4 0,16 0 5 0,0 0 1 16,0 0 4-16,0 0-1 0,0 0-2 16,0 0-3-16,-17 0 4 0,17 0 4 0,0 0-5 15,0 0-8-15,0 0-1 0,0-9-11 16,17 9-12-16,-17 0-6 0,16 0-5 0,17-9 0 16,-33 9 2-16,33-10-4 0,17 1 3 0,0 0-1 15,32 9 3-15,-16 0-5 0,34-19 0 16,-1 19 1-16,0-18-3 0,0 18 7 15,17 0-5-15,0-19-2 0,16 19 2 0,-16 0 0 16,16 0 3-16,-49 0-2 0,16 0 1 0,0-19 0 16,-16 19 1-16,0-9-7 0,-17 9 4 0,0-9 2 15,0 9-1-15,-33-9-3 0,17-1 4 16,-17 1 1-16,0 9-3 0,0 0 0 0,0-19 2 16,-16 19 0-16,-1 0-7 0,1 0 2 15,-17-18-5-15,16 18-8 0,-16 0-20 0,17 0-36 16,-17 0-20-16,16-19-17 0,-16 19-21 0,17 0-12 15,-1 0 10-15</inkml:trace>
  <inkml:trace contextRef="#ctx0" brushRef="#br0" timeOffset="84792.05">25301 7144 53 0,'0'0'35'0,"-17"-19"-13"0,1 19 1 15,16-18 7-15,-17 18 9 0,17-19 5 16,-16 19-5-16,16 0-4 0,0 0-10 0,-17-19-9 16,17 19-7-16,0 0-4 0,-16 19-2 15,16-19 3-15,0 0 7 0,-17 19 7 0,17-1 11 16,0 1 2-16,0-1 2 0,0 10-4 16,0 9-5-16,0-9 12 0,0 10-10 0,0-1-9 15,0 0 2-15,0 10-8 0,17 8-2 0,-17-17-4 16,16 8-5-16,-16 10 1 0,0-28-3 15,17 28 4-15,-17-19-1 0,0 0-3 0,0 9 0 16,0-8 4-16,0-20-4 0,0 10 2 16,0-9-5-16,0-1-13 0,0 1-19 0,0 0-34 15,0-10-16-15,0 0-10 0,0-9-23 0,0 0-21 16</inkml:trace>
  <inkml:trace contextRef="#ctx0" brushRef="#br0" timeOffset="85541.55">25185 7190 79 0,'0'-18'29'0,"0"-1"-14"16,0 10-8-16,-33-10 4 0,33 1 9 0,0-1 4 15,0 19 1-15,0-19 0 0,0 10-4 0,0 0-8 16,0 9-6-16,0-10-3 0,33 1-2 15,-33 9-2-15,33 0 0 0,0-9 0 16,0 9 3-16,17 0-3 0,16 0 0 16,-16 0 3-16,16 0-3 0,0 0 0 0,17-19 0 15,-1 19 0-15,17 0-2 0,-16 0 4 16,0-18-2-16,0 18-2 0,-1-19 4 0,1 19 1 16,0-28-5-16,16 19 2 0,-50 0 8 0,34-1-1 15,-33 10-1-15,16-9-6 0,-17 9 3 16,1 0 13-16,-17 0 7 0,-16-19 4 15,16 19 1-15,-17 0 3 0,-16 0-10 0,17 0-6 16,-17 0-6-16,16 0-6 0,-16 0 0 0,0 0 0 16,0 0-1-16,0 19-2 15,0-19 1-15,0 9-1 0,17 10 0 0,-17-10 0 16,0 19 0-16,16-9 3 0,1 18-3 16,-1-19 0-16,1 29-2 0,0-10 0 0,16-9 2 15,0 9 4-15,-17 0-4 0,1 1 4 16,-1 8-4-16,17-9 0 0,-16 10 6 0,-1-10 9 15,1 19-5-15,0-28-3 0,-1 28 5 0,-16-19-5 16,0-9 0-16,0 9 0 0,-16 0-3 16,-1 0 0-16,0-9 5 0,1 9-5 0,-1-18-3 15,-16 0 4-15,0 9-1 0,17-10 1 16,-34 1-3-16,0-1 1 0,1 1-3 0,-1 0 4 16,1-10-2-16,-1 0 3 0,-16 1-5 0,16-1 0 15,-16 0 3-15,0 10-3 0,0-19 0 16,-17 18 3-16,17-18-2 0,-17 0-4 0,-16 0 3 15,16 0 4-15,-16 0-4 0,17 0 0 16,-1 0 1-16,-16 0 4 0,16 19 18 0,0-19 8 16,17 0 1-16,0 0 1 0,0 0-6 0,16 0-6 15,17 19-1-15,-16-19 8 0,32 0 5 0,-16 0 3 16,0 0-4-16,16 0-2 0,1 0-1 16,-1 0-1-16,17 0-12 0,-16 0-4 0,16 0 3 15,0 0-11-15,0 0 0 16,0 0 1-16,0 0-3 0,0 0 2 15,-17 0-4-15,17 0 1 0,0 0-5 16,0-19 4-16,-16 19-4 0,16 0-5 16,-17 0-31-16,17-19-33 0,0 19-27 0,-16 0-15 15,16-18-26-15,-17 18-12 0,17-19 0 16,0 19 14-16</inkml:trace>
  <inkml:trace contextRef="#ctx0" brushRef="#br0" timeOffset="86456.62">20919 7813 8 0,'0'0'15'0,"-33"0"11"0,33 0-7 15,-34 0-4-15,18 0-4 0,-1 0-2 16,1 0 4-16,-17 19 4 0,16-19 2 0,1 0-1 16,-17 0-3-16,0 0 4 0,16 0 1 15,-33 0 1-15,17 0 3 0,-16 0-4 0,16 0-3 16,-33 0 1-16,16 0 0 0,0 0 0 0,1 0 7 16,-51 0-1-16,34 0-6 0,-16 0-10 15,16 0 4-15,-17 0-7 0,17 0 4 16,-17 0 2-16,33 0 7 0,1 0 2 0,-17 0-9 0,16 0-2 15,17 0-2-15,0 0 0 0,33 0-6 16,-33 0 0-16,33 0-1 0,0 0 4 16,-33 0 3-16,33 0-1 0,0 0-1 0,0 0 0 15,0-19-8-15,0 19-3 16,0 0 0-16,0 0-2 0,0 0-4 16,0 0-11-16,0-18-11 0,0 18-18 0,0 0-9 15,0 0-17-15,0 0-4 0,0-19 7 16,0 10-53-16</inkml:trace>
  <inkml:trace contextRef="#ctx0" brushRef="#br0" timeOffset="86989.79">17611 7348 21 0,'-16'-18'21'16,"-17"18"-4"-16,16 0 2 0,17 0 2 0,-33 0 0 16,33-19 6-16,-33 19 7 0,33-9 6 15,0 9 3-15,-33 0 4 0,33 0-9 0,0 0-15 16,0-9-13-16,0 9-6 0,0 9-3 15,0 0 1-15,0 10-4 0,0-19 2 16,0 18 5-16,33 10 24 0,-33 0-6 0,0 0-8 16,0 9-3-16,0 1-5 0,0 8 7 15,0 10 0-15,33-19-6 0,-33 28-2 0,0-28-3 16,0 28-2-16,0-27 1 0,0 8 1 16,0 10 0-16,0-28-5 0,-33 9 6 0,33 0-2 15,0 1-2-15,0-20 1 0,0 10 1 16,0-9-1-16,0-1-7 0,0 1-1 0,0-1-6 15,0-18-30-15,0 10-10 0,33-10-9 0,-33 0-34 16,0-10-9-16</inkml:trace>
  <inkml:trace contextRef="#ctx0" brushRef="#br0" timeOffset="87939.85">17545 7283 42 0,'0'-9'24'0,"0"0"-12"0,0-10-5 15,0 19-2-15,0-19-3 0,0 1 1 0,0 18 0 16,17-19-1-16,-1 10 3 0,1 0 1 16,-1-1-2-16,1 1 0 0,16 0-2 15,33 9 1-15,-33-19 0 0,17 19 5 0,-1-18-3 16,34 18 0-16,-17-19-2 0,17 19-1 0,16-19-2 15,-16 10 0-15,16 9 0 0,-16-9 2 16,16-1-1-16,-33 10 0 0,17-9 2 0,16 9-3 16,-49-9 2-16,16 9-2 0,0 0 2 15,-33 0-2-15,0 0 1 0,-16 0 8 0,16 0 7 16,-33 0 8-16,16 0 1 0,-16 0 3 16,17 0-3-16,-17 0-2 0,0 0-1 0,0 0-6 15,0 0-8-15,0 0-2 0,0 0-3 0,0 0-5 16,0 0 2-16,0 9 1 15,0 0-1-15,16 1 0 16,-16-1-3-16,0 19 6 0,17-9-3 0,-17-1 1 16,33 1 1-16,-33 9 5 0,33 9-5 0,-33-19 1 15,16 10 1-15,18 0-4 0,-18 19 1 16,1-29 2-16,-1 20-3 0,1 8 3 0,-1-9-3 16,1-9 0-16,16 9 0 0,-33 1 0 15,33-1 0-15,-33 0 0 0,0 10 0 16,16-29 0-16,-16 19 0 0,17-9 2 0,-17 9-1 0,0-18 1 15,0 0-2-15,0 9 2 0,0-10-1 16,0 1 6-16,0-1 10 0,-17 1-4 0,17 0 4 16,0-10 2-16,-16 10 8 0,16-10 0 15,0 19-2-15,-33-28-5 0,33 18-3 0,-50-18-4 16,34 19-7-16,-17-19 5 0,0 19-5 0,-1-19 0 16,18 9-1-16,-17 0 1 0,-17-9 2 15,1 9-4-15,16-9-2 0,-17 10 0 0,17-1-2 16,-33-9 0-16,16 19 1 0,17-19 2 0,-33 0-3 15,16 0-2-15,-16 0 2 0,33 0 2 16,-33 0-2-16,0 18 0 0,0-18 0 0,16 0 0 16,-16 0 0-16,16 19 0 0,1-19 0 15,-1 0 0-15,17 0-2 0,-33 0 4 0,33 0-5 16,0 18 7-16,16-18-4 0,-16 0 2 0,0 0-5 16,33 0 3-16,0 0-2 0,-33 0 2 15,16 0 3-15,17 0-5 0,0 0 5 0,-16 0-5 16,16 0 3-16,-17 0 1 15,17 0 0-15,-16 0-2 0,16 0 2 16,0 0-2-16,-17 0-2 0,17 0 4 16,-16 0 0-16,16 0 0 0,-17 0-2 0,17 0 0 15,0 0 2 1,-33-18-2-16,33 18 4 0,0 0-6 16,0 0 5-1,-33 0-6 1,33 0 5-16,0 0-5 0,0 0 3 0,0 0 1 15,-33 0-1-15,16 0 0 16,17 0 1-16,-16 0-1 0,-1 0-4 16,17 0-2-16,-16 18-2 15,16-18-14-15,0 0-24 0,-17 0-2 16,17 0-7-16,0 0-8 0,0-18-25 0,0 18-9 16,0 0 6-16,0 0-57 0</inkml:trace>
  <inkml:trace contextRef="#ctx0" brushRef="#br0" timeOffset="88656.64">18041 7851 36 0,'0'0'31'0,"0"0"-7"0,0 0 4 0,0 0 2 16,0 0-1-16,0 0-5 0,0 0-3 0,0 0-5 15,0 0 2-15,0 0-2 0,0 0-3 16,0 0-6-16,0 0-4 0,0 0-1 15,17 0 0-15,-17 0 0 16,0 0 1-16,0 0 5 0,0 0 0 0,0 0 1 16,0 0-1-16,0 0 2 0,0 0 1 15,0 0 3-15,0 0-3 0,0 0-5 0,0 0-1 16,0 0-2-16,0 0 0 16,0 0-1-16,0 0-1 15,0 0 1 1,0 0-4-16,0 0 3 0,0 0 2 15,0 0-5-15,0 0 4 0,0 0-4 0,0 0 3 16,0-19-1 0,-17 19-2-1,17 0 3-15,0 0 0 16,0 0-3-16,0 0 3 16,0 0 0-16,0 0-5 15,0 0 0 1,0 0 0-16,0 0 2 15,0 0-1-15,0 0-4 0,0 0-11 0,0 0 0 16,17 0 0-16,-17 0-3 0,0 0-3 0,0 0-3 16,0 0 0-16,0 0-6 0,0 0-4 15,0 0 0-15,0 0-8 0</inkml:trace>
  <inkml:trace contextRef="#ctx0" brushRef="#br0" timeOffset="89571.16">18339 7572 6 0,'0'0'10'0,"0"0"7"15,0 0 4-15,0 0-4 0,0 0-5 0,0 0-1 16,0 0-1-16,0 0-1 0,0 0-3 0,0 0-2 16,0 0-1-16,0 0-2 15,0 0-3 1,0 0 0 0,0 0-11-16,0 0-7 0,0 0-8 0</inkml:trace>
  <inkml:trace contextRef="#ctx0" brushRef="#br0" timeOffset="90936.51">21315 7730 31 0,'34'-19'31'0,"-34"19"16"0,0 0 14 15,0-18 11-15,0 18 15 0,0 0-4 0,0-19-7 16,0 19-14-16,0 0-8 0,0 0-15 16,-34 0-7-16,34 0-7 0,0 0-4 0,-33 19-3 15,17-19-8-15,-17 0 0 0,16 18 1 16,1 1-7-16,16-19 2 0,-17 9-2 0,1 10 0 15,16-10 4-15,0 0 0 0,0 10-3 0,0-1-1 16,0-18 3-16,0 19 1 0,0-19 1 16,0 0 0-16,16 19-6 0,-16-19 7 0,17 0-1 15,-1 0-3-15,1 0 1 16,-17-19-4-16,16 19 13 0,-16 0 2 0,17-19 10 16,-1 19 7-16,-16-18 9 0,33 18-5 0,-33-19 2 15,0 10-14-15,0 0-8 0,0 9-1 16,0-10-10-16,0 10-3 0,0 0 5 0,0 0-14 15,0 0 5-15,0 0-4 0,0 0 0 16,0 0 1-16,34 10 2 0,-34-1-2 16,0-9 7-16,0 9-5 0,0 10 0 0,0-19 0 15,0 0 0-15,0 18 2 0,16-18-13 0,-16 0-48 16,17 0-55-16,-1 0-52 0,-16 0-5 16,17 0-15-16,16 0 8 0,-17 0 32 15</inkml:trace>
  <inkml:trace contextRef="#ctx0" brushRef="#br0" timeOffset="91337.38">21679 7693 38 0,'0'-19'41'16,"0"19"-3"-16,-16 0-6 0,16 0-2 15,-17 0 1-15,1 0 1 0,-1 19 0 0,1-19-1 16,-1 18-5-16,17-18-7 0,-16 19-5 0,16-19-4 16,0 9-3-16,-34 0 3 0,34 1-5 15,0-1 4-15,0 0 4 0,0-9-5 0,0 19 0 16,0-19 0-16,0 0-3 0,0 0-4 15,0 0 1-15,34 0 0 0,-34 0-2 0,0 0 0 16,16 0 0-16,1-19 3 0,-1 10-3 16,-16-10 5-16,17 10 6 0,-17 0 7 15,16-10-4-15,-16 1 4 0,0-1 6 0,0 0 9 16,0-9 4-16,0 10 0 0,0-1-8 16,0 1 7-16,0-1 10 0,0-9 4 0,0 19-1 15,-16 0-4-15,16-1-5 0,0 10-10 16,0-9-20-16,0 9-5 0,0 0-7 0,-17 9 2 15,17 1 3-15,0-1-3 0,0 0 2 0,0 19 2 16,0-28 0-16,0 19-4 0,0-1 11 0,17 1-1 16,-17-1-3-16,16 1-2 0,1 9 1 15,-17-9-4-15,16-19 1 0,1 18 0 16,-1 1-3-16,17-10 1 0,-33 0-1 0,0 1-6 16,34 8-54-16,-34 1-54 0,0-19-47 0,0 0-16 15,0 18 3-15,0-18 9 0</inkml:trace>
  <inkml:trace contextRef="#ctx0" brushRef="#br0" timeOffset="91670.75">21795 7627 58 0,'0'0'46'0,"-16"0"-7"15,16 0-6-15,0 0-6 0,0 0-15 0,0 0-5 16,0 0-4-16,0 0 3 0,16 10 7 0,-16-1-1 15,0 0 0-15,17 10 2 0,-17-19 3 16,16 19 1-16,-16-1-6 0,17-18-3 0,-17 19-2 16,16-10-3-16,1 0-4 0,-17 1 2 15,0-10-1-15,16 9 10 0,-16 0 15 0,0-9 9 16,17 0 19-16,-17 0 20 0,0 0 22 16,0 0-9-16,0 0-24 0,0-9-14 0,0 0-4 15,0-1 15-15,0 1 6 0,0 0 3 0,0-10-17 16,0 1-16-16,0-1-2 0,0-9-4 15,0 9-6-15,16 1-11 0,-16-1-2 0,0 1-4 16,0 18-4-16,0-19-3 0,0 19 1 16,0-19-1-16,33 19-2 0,-33-9-10 0,0 9-15 15,0 0-57-15,0 0-50 0,0 0-48 16,0 9-22-16,0-9 9 0,33 19 8 0</inkml:trace>
  <inkml:trace contextRef="#ctx0" brushRef="#br0" timeOffset="91870.47">22109 7553 43 0,'-16'0'67'0,"16"0"-11"0,-17 0-5 0,17 0-1 0,-16 0-12 15,16 0-15-15,0 0-3 0,0 0 2 0,0 19 1 16,0-19 1-16,0 0-7 0,0 18-5 16,0-18-5-16,0 19-3 0,0-19-2 0,0 0 0 15,0 9 1-15,16 0 0 0,-16 10-3 0,0-10 2 16,0 10-4-16,0-19-4 15,0 19-23-15,0-19-28 0,0 18-1 0,0-18-18 16,17 0-16-16</inkml:trace>
  <inkml:trace contextRef="#ctx0" brushRef="#br0" timeOffset="92021.43">22093 7376 64 0,'0'-9'33'0,"-17"-10"-14"15,1 1-4-15,16 18 0 0,-17-19-3 0,17 10-6 16,0 0-4-16,0 9-4 16,17 0-11-16,-17 0-12 0,16 9-8 15,1-9-9-15</inkml:trace>
  <inkml:trace contextRef="#ctx0" brushRef="#br0" timeOffset="92501.74">22291 7376 43 0,'0'0'48'0,"-16"10"-4"0,16-10-2 0,0 0-3 15,-17 9 5-15,17-9-2 0,-16 9-5 0,16 1-12 16,-17-10-9-16,17 18-5 0,-17-18 0 16,17 19-5-16,0-19 4 0,0 18 0 0,0-18 0 15,0 19 4-15,0-19-2 0,0 9-2 0,0 1-3 16,0-1-4-16,17 9 0 0,0 1 1 16,-17-19-1-16,16 19-3 0,1-19 1 15,-1 18-1-15,-16-18 4 16,17 0-3-16,-17 0 2 0,0 0 3 15,0 0 0-15,0 0 4 0,0 0-5 0,-17 0-3 16,17 0-5 0,0-18-7-16,0 18-4 0,0 0-8 0,0-19-1 15,0 19 2-15,17-19 1 0,-17 10 9 16,16 0 5-16,-16 0 1 0,17-1 5 0,-1 10-4 16,-16-9 4-16,33 9 0 0,-33 0 5 0,0 0-2 15,0 0 2-15,0 0 7 0,0 0-8 16,0 0 0-16,0 0-2 0,0 0 1 15,0 0 10-15,33 0-2 16,-33 0-1-16,0 0-4 0,0 0-1 0,0 9 9 16,0-9 1-16,17 0-5 0,-17 10-4 15,17-10-4-15,-17 0 2 0,16 9-7 0,1-9 9 16,-1 9-6-16,-16 0-2 0,17 10 2 0,-1-19 0 16,-16 19 2-16,17-19 2 0,-17 18 3 15,16 1 2-15,-16-19-4 0,0 18 3 0,0-8-2 16,0 8 3-16,0 1-5 0,-16 0 0 0,16-1-2 15,-17-18 2-15,1 19-16 0,-1-10-36 16,1 0-23-16,-1 1-26 0,1-1-29 0</inkml:trace>
  <inkml:trace contextRef="#ctx0" brushRef="#br0" timeOffset="92635.53">22308 7395 102 0,'-17'-28'37'0,"17"-9"-17"0,-16 18 0 15,16-9 0-15,0 10-3 0,0 8-10 16,0 1-6-16,0-10-1 0,0 19-4 0,0 0-9 16,0 0-23-16,16 0-31 0</inkml:trace>
  <inkml:trace contextRef="#ctx0" brushRef="#br0" timeOffset="93585.42">25830 7330 48 0,'0'0'42'0,"0"-19"-7"0,0 19 4 15,0-9 14-15,0 9 7 0,0-9 3 16,0 9-8-16,0-10-5 0,0 10-5 0,-17 0-15 16,17-9-11-16,-16 9-14 0,16 0 6 0,-33 0-8 15,0 0 0-15,16 0 1 0,-16 0-1 16,17 9 1-16,-17-9-4 0,16 10-2 0,0-1 2 16,1 0 4-16,16 10 1 0,0-19 7 0,0 18 9 15,0 1-3-15,0-19-3 0,0 19 0 16,0-10 0-16,16 10 1 0,1-1 1 0,16 1-10 15,-16-1 5-15,16 1-5 0,-17-10-2 16,17 10 2-16,-16-10-3 0,16 0-4 0,-33 10 0 16,16-19 0-16,1 19 6 0,-17-19-3 15,0 0 15-15,0 18-3 0,0-18 1 0,-17 0-4 16,1 0-7-16,16 19 3 0,-50-19-3 16,17 0-5-16,0 0 0 0,0-19-15 0,-17 19-27 15,34 0-50-15,-34 0-24 0,1 0-28 0,16-18-21 16</inkml:trace>
  <inkml:trace contextRef="#ctx0" brushRef="#br0" timeOffset="94367.35">18405 7432 51 0,'-33'-28'43'0,"33"19"-12"15,0 0-2-15,-33-1 10 0,33 1 20 16,0 9 14-16,0 0-5 0,0 0-14 0,-33 0-27 15,33 0-13-15,0 0-4 0,0 0-8 0,0 0 1 16,0 0 24-16,0 9 34 0,0 1-10 16,0-1 1-16,33 10 21 0,-33-1-20 15,0 1-9-15,0-1-24 0,0 1-8 0,0-19-1 16,0 19-6-16,33-10-1 0,-33 9-2 0,0 1 0 16,0 0 2-16,0-1 4 0,0 1-6 15,33-19 5-15,-33 18-6 0,0-8 1 0,0 8-8 16,0 1-4-16,0-19-38 0,0 19-27 15,0-19-26-15,0 0-18 0,0 0-16 0,-33 0-13 16,33 0 3-16</inkml:trace>
  <inkml:trace contextRef="#ctx0" brushRef="#br0" timeOffset="94550.57">18190 7432 131 0,'0'-18'50'0,"0"8"-26"0,-33 1 4 0,33-10 13 16,0 10 11-16,0 9-20 0,0-19-13 0,33 1 0 15,-33 18 0-15,0-19-5 0,17 10-4 0,-1 0-3 16,17-1-5-16,-16 10-2 0,-1 0 0 16,34 0 1-16,-50 0-1 0,33 0 0 15,0 0 0-15,-33 10-3 0,17-10-2 0,-17 9-1 16,16 19-31-16,1-28-21 0,-17 18 4 16,0 1-11-16,0-10-25 0</inkml:trace>
  <inkml:trace contextRef="#ctx0" brushRef="#br0" timeOffset="94751.29">18223 7693 69 0,'-16'18'26'0,"-1"1"-1"0,-16-10 17 15,33 0 2-15,0-9-8 0,0 10 0 0,-33-10 3 16,33 9 11-16,33-9-1 0,-33 0-3 16,0 0-18-16,33 0-8 0,-16-9-12 0,16 9 3 15,0-10-7-15,0 1 0 0,33 0-4 16,-33 9-2-16,0 0 2 0,17-19-5 0,-17 19-25 15,0-18-30-15,0 18-20 0,0 0-26 0,0 0-146 16</inkml:trace>
  <inkml:trace contextRef="#ctx0" brushRef="#br0" timeOffset="95932.51">21745 7255 4 0,'0'0'3'0,"0"0"0"0,0 0 2 0,0 0 4 16,0 0 2-16,0 0 2 0,0 0 1 16,0 0-2-16,0 0 0 0,0 0-2 0,0 0-1 15,0 0 0-15,-33 0-1 0,33 0 0 16,0 0 0-16,0 0 1 0,0 0-2 0,0 0-1 15,0 10 2-15,0-10-2 0,0 0-2 16,0 0 2-16,0 0-3 0,0 0 2 16,0 0-3-16,0 0-1 0,0-10-1 15,0 10 1-15,0 0 0 16,0 0-5-16,0 0-4 16,0-9-27-16,0 9-29 0</inkml:trace>
  <inkml:trace contextRef="#ctx0" brushRef="#br0" timeOffset="96698.23">21745 7311 10 0,'0'0'10'0,"0"0"4"0,0 0 7 0,0 0 4 16,0 0 1-16,0 0 2 0,0 0 0 0,0 0-3 16,0-9 2-16,0 9 1 0,0-9 8 15,0 9 4-15,0-10 5 0,34 10-1 0,-34-9-3 16,0 0-4-16,0-1 2 0,0 1-6 0,0-10-5 16,0 19-1-16,16-18-4 0,1-10-9 15,-17 9-5-15,16 1-6 0,1-1 3 16,16 1-2-16,-17-1-4 0,1-9 0 0,32 0 1 15,-49 19-1-15,33-10 1 0,-16 1-7 0,0-1 9 16,-1-9-6-16,1 19 5 0,-1 0-4 16,1-1 0-16,-1 10 2 0,-16-9-2 0,17 9 4 15,-17 0-4-15,0 0-2 0,0 0-3 0,16 0-6 16,-16 0-26-16,0 0-16 0,0 0-15 16,0 9 0-16,0-9 0 0,0 0-10 0,0 0-5 15,0 10-78-15</inkml:trace>
  <inkml:trace contextRef="#ctx0" brushRef="#br0" timeOffset="97819.55">22457 6623 16 0,'0'0'28'15,"0"0"3"-15,0 0-7 0,0 0-5 0,0-19 1 16,0 19 4-16,-17 0 3 0,17 0-8 16,0 0-7-16,0 0-5 0,-17 0-6 0,17 0 1 15,0 0 1-15,-33 0 0 0,33 0-3 16,-33 19 5-16,17-19-1 0,-1 0 4 0,-16 18 0 16,17 1 1-16,-17-19 1 0,16 19-1 0,0-10 1 15,-16 10-4-15,33-1 0 0,-49 1 1 16,32-1-4-16,1 1 1 0,-1 0-4 15,1-1 2-15,-1 10 0 0,1-9 2 0,16-1 0 16,-17 1 1-16,17 0 2 0,0 8-2 0,-17-8 2 16,17 0 10-16,0-1 1 0,17 1-2 15,-17-10 1-15,0 10-1 0,17-10 3 0,-1 19 0 16,1-28-9-16,-1 19-1 0,1-19-4 16,-1 18 0-16,17 1 2 0,0-19-7 0,0 0 4 15,1 9-4-15,15-9 2 0,-16 0-2 0,33 9 0 16,-33-9 4-16,34 0-4 0,-18 0 0 15,17 0 0-15,0 0-4 0,-16 0 5 0,16-9 1 16,0 9-2-16,1-9 1 0,-1 9-1 0,16 0 0 16,-32-19 1-16,16 1 1 0,0-1-2 15,-16 19 2-15,16-37 0 0,0 18 1 0,-16 10-3 16,-1-28 5-16,1 18 7 0,-17-18 9 16,33 9 6-16,-49 9 17 0,-1 1 8 15,17-20-5-15,-16 11-12 0,-1 8-6 0,1 0-4 16,-1 1 9-16,1-1 5 0,-17-9 0 0,0 10-1 15,17-1 5-15,-17 0-9 0,-17 1-14 0,17-1-7 16,0 1-7-16,-17-1 6 0,17 10-2 16,-16-10-5-16,-1 19 2 0,1-18-6 0,-1-1-1 15,-16 0 0-15,17 19 0 0,-1-18 0 16,-32-1 0-16,16 10 6 0,-17 0-5 0,0-1-1 16,17 10 2-16,-33-18 0 0,16 18-5 15,1 0-1-15,-1-19 4 0,-16 19 0 0,17 0 1 16,-1 0-5-16,0 0 2 0,1 19 2 0,-1-19 0 15,17 0 0-15,-17 18 2 0,17-18-1 16,-16 19-1-16,16-10 0 0,0 0 0 0,-1 19 0 16,1-28 0-16,33 19-4 0,-33 0 4 15,0-19 2-15,17 18-2 0,-1-9-12 0,1 1-35 16,-1 8-24-16,1-8-15 0,-1 8-5 0,17 1-18 16,-16-19-15-16,-1 18 8 0,17-18 9 15,-17 19 2-15,17-19-5 0</inkml:trace>
  <inkml:trace contextRef="#ctx0" brushRef="#br0" timeOffset="99563.47">22440 6567 11 0,'0'0'26'0,"0"-9"-2"0,0 9-7 0,0-10-2 16,0 10 2-16,0 0 4 0,-17-9 5 0,17 9 3 15,0 0 1-15,0 0-3 0,0 0-1 0,0 0-2 16,0 0-7-16,0 0-6 0,0 0-5 15,0 0-4-15,0 0 3 0,0 0 0 0,0 0 3 16,0 9-1-16,0-9-1 0,0 10 2 16,17-1-1-16,-17 0-4 0,0 1 1 0,0 8-1 15,0-18 2-15,17 19 3 0,-17-19 2 16,0 18-4-16,16 1-1 0,-16-19-2 0,0 19 0 16,17-10-3-16,-17 10 1 0,16-1 2 0,-16-18-1 15,0 19-2-15,17-1 0 0,-17-18 0 16,16 19 0-16,-16-19 3 0,0 9-3 0,0 1 3 15,17-10-3-15,-17 9 0 16,0-9 2-16,0 9-4 16,0-9 4-16,0 0 0 15,0 0-1-15,0 0-3 0,0 0-4 0,0 0-12 16,0-9-13-16,0 9-13 0,0 0-11 0,0-9-9 16,-17-1-8-16,17 1 3 0</inkml:trace>
  <inkml:trace contextRef="#ctx0" brushRef="#br0" timeOffset="99961.62">22275 6604 18 0,'0'0'22'0,"0"-18"-2"0,0 8-2 15,0 1-3-15,0 0-7 0,0-1 1 16,16 1 0-16,-16 9-6 0,17 0 1 0,-1-18-1 16,1 18-1-16,-1 0-2 0,17 0 2 0,0 0-2 15,-33 0 0-15,34 18 1 0,-1-18 0 16,-17 0 3-16,17 19-1 0,-16-10 1 0,32 10 1 15,-49-1 4-15,33 1-4 0,-33-19 0 16,0 18-2-16,17 1 1 0,-17-10 2 0,0 10 1 16,0-10 1-16,0 19-1 0,-17-28 2 0,17 19-2 15,0-1-3-15,-33-18-2 0,33 19-1 16,-33-10-1-16,0 1 1 0,17-1 1 16,-1-9-2-16,1 9 1 0,-17-9 0 0,16 9-8 15,0-9-17-15,17 0-12 0,-33 0-12 0,33 0-68 16</inkml:trace>
  <inkml:trace contextRef="#ctx0" brushRef="#br0" timeOffset="100296.9">22771 6660 13 0,'0'0'17'0,"0"0"8"0,0 0-3 16,0 0-8-16,0 0-4 0,0 0-2 15,-17 9 1-15,17-9-1 0,0 10-2 0,-16-1-2 16,16 0-4-16,0-9 2 0,0 10 0 0,0 8-2 16,0-18 1-16,0 0 2 0,0 0 1 0,0 0 6 15,0 0 6-15,0 0 8 0,0 0 7 16,0 0 1-16,0 0 3 0,16 0-1 16,-16 0-1-16,0-18 4 0,0 8-3 0,0 10 0 15,17-9 1-15,-17 9-1 0,0-9-9 0,0 9-8 16,0-10-7-16,0 10-5 0,0 0-2 15,16 0-6 1,-16 0 5-16,33 10-5 16,-33-10-3-16,0 0-10 0,0 9-34 15,33-9-16-15,-33 0-10 0,0 0-18 0,17 0 1 16,-17 0 7-16</inkml:trace>
  <inkml:trace contextRef="#ctx0" brushRef="#br0" timeOffset="100595.16">22936 6539 32 0,'-16'-18'34'0,"16"-1"-3"0,-17 0 1 0,17 19-4 16,-17-28 3-16,17 19 5 0,0 0-6 0,-16 9-6 16,16-9-9-16,0 9-7 0,0 0-6 15,-17 0 0-15,17 0 1 0,0 0 0 0,0 9-1 16,0 0 4-16,0 10 1 0,0-1 2 16,0 1 5-16,0 0 2 0,0-1 2 0,17-9-4 15,-17 19-3-15,16 0-5 0,1-9 4 0,0-1-2 16,-17 1-6-16,16 0-2 0,1-1 4 15,-17-8-1-15,16 8-2 0,-16 1-1 0,17-19 6 16,-17 0 35-16,0 0 25 0,0 0 32 16,0 0 2-16,0 0-29 0,0 0-33 0,16-19-15 15,-16 19-8-15,0-18-12 0,0 8-3 0,0-8 4 16,0 8-7-16,0 1-1 0,0-10-6 0,0 1-19 16,0-1-32-16,33 19-16 0,-33-18-5 15,0 8-9-15,0 1-6 0,33 0-4 0,-33 9 1 16,0 0 19-16,17 0 12 0</inkml:trace>
  <inkml:trace contextRef="#ctx0" brushRef="#br0" timeOffset="101043.97">23217 6548 17 0,'0'0'22'0,"0"0"8"16,0 0-6-16,0 0-5 0,0 10-5 0,0-10-4 16,0 0 2-16,0 0-1 0,0 9-1 0,0-9 1 15,0 9-3-15,0-9 1 0,0 10-5 16,0 8-2-16,0-18 1 0,0 0 0 0,0 19-2 15,0-19 1-15,0 0-2 0,0 0 2 0,0 0 1 16,0 0 19-16,0 0 18 0,0 0 18 0,0 0 6 16,0 0-14-16,0 0-15 0,0 0-9 15,0-19-14-15,0 19-2 0,0-18 2 16,0 8 0-16,33-8-7 0,-33 8-1 0,0 1 5 16,0-9-2-16,0-1 3 0,0 19-9 0,0-19 2 15,33 1-2-15,-33 18 3 0,0-10-3 16,0 10 1-16,0-9-1 0,0 18-1 15,17-9 0-15,-17 10-3 0,16 8 3 16,-16 1 0-16,17 0 0 0,-1-1-2 0,-16-9 7 16,17 10-7-16,-17 0 6 0,17 18-4 0,-17-19 0 15,0 1 0-15,16 0 0 0,-16 9 0 16,17 9-2-16,-17-19 4 0,16 1-2 0,-16-10 0 16,33 1 0-16,-33-1 5 0,0 0 20 15,0-9 13-15,0 0 16 0,17 0-3 0,-17 0-3 16,0-9-4-16,16 0 6 0,-16-1-7 0,0 1-16 15,0-10-14-15,0 19 2 0,-16-18-8 16,16-1-1-16,-17 1-10 0,17 8 2 0,0-8-6 16,-33 8-24-16,17 1-46 0,-1 9-40 15,-16-19-20-15,16 19-12 0,1 0-7 0,16-18-3 16</inkml:trace>
  <inkml:trace contextRef="#ctx0" brushRef="#br0" timeOffset="102878.51">23730 6428 35 0,'0'0'30'0,"0"-10"4"0,0 10-7 0,-17 0-8 16,17 0-8-16,0 0-4 0,-16 0 3 15,16 0 0-15,-17 0 3 0,17 10 5 0,0-1-7 16,-33 0-4-16,17-9 1 0,16 9 4 0,-17 19 0 16,17-28 1-16,-16 19-3 0,16-19-3 15,0 19 3-15,-17-19-5 0,17 0 2 16,17 18 3-16,-17-18 1 0,0 0 0 0,0 0 6 16,0 0 4-16,16 0 5 0,-16 0-3 0,0 0 7 15,17 0-2-15,-17 0 10 0,16 0 5 16,-16 0 11-16,0 0-7 0,33-18-3 0,-33 18-6 15,0 0-3-15,0-19-9 0,0 19-7 16,0 0 1-16,0 0-10 0,0-19-3 0,0 19 1 16,0 0-1-16,0 0-9 0,0 0-2 15,0 0 1 1,0 0 6-16,17 0-3 16,-17 0-2-16,16 19-12 0,1-19-36 15,-1 0-26-15,17 0-6 0,0 0 10 16,1 0-2-16,-18 0-1 0,17 0 6 0,0 0 14 15,0 0 18-15,0 0 17 0,0 0 12 0,-16 0 6 16,16-19 4-16,0 19 6 0,-33 0 14 16,0-18 13-16,0 18-8 0,0-10-6 15,0 10 3-15,0-9-6 0,0 9-8 0,0-9-3 16,-33 9-2-16,17 0 2 0,16 0 1 0,-17 0-3 16,0 0-1-16,1 9 1 0,-1-9-1 15,1 9 1-15,-1-9-4 0,1 10 3 0,-1-10 0 16,17 18 1-16,0-18 4 0,-16 0-6 0,16 0 3 15,0 19-1-15,0-19-1 0,0 0 0 16,16 0-2-16,-16 0 0 0,17 0 1 16,-1 0-5-16,-16 0 5 0,17 0-5 15,-17-19 5-15,16 19 1 0,1 0-7 0,-17-18 3 16,0 8 0-16,16 1 2 0,-16 0-2 0,0-10 0 16,0 19 0-16,0-18 3 0,-16-1-2 15,16 0 3-15,0-9 1 0,-17 10 0 0,17-1 0 16,-16 1 6-16,16-1 1 0,-17 19-2 15,1-19-1-15,16 1 2 0,-17 9-4 0,17 9-1 16,-16-10-3-16,16 10-2 0,-17 10 1 0,17-1-2 16,0 9 2-16,0-18-1 15,0 19 3-15,0 0-3 0,17-1 2 16,-17 1-2-16,16-1 3 0,1 10-2 0,-1-9-1 16,1 0 0-16,16-1 3 0,-17-8-4 0,18-1-3 15,-18 9 7-15,17-8-2 0,-16 8-2 16,-1-18-2-16,1 0 7 0,-1 19-2 0,1-19-5 15,-1 0 2-15,-16 0 1 0,17 0-1 16,-17-19 4-16,16 19 0 0,-16 0 3 0,17-18-7 16,-17 8 5-16,0 1-2 0,0 0 1 15,17 0-2-15,-17-1 5 0,0 10-6 16,0 0 2-16,0-18-2 0,0 18 3 16,0 0-8-16,16 0 4 15,-16 18 0-15,0-18-2 16,33 0 4-16,-33 10-2 15,0-1 2-15,0 0-1 0,17-9-1 16,-17 9-3-16,0-9-19 0,0 10-25 16,16-10-13-16,-16 0 1 0,0 0-1 0,0 0-6 15,0 0-14-15,0-10 8 0,0 10 15 0,0-9 16 16,0 0 14-16,-16 0 13 0,16-1 7 16,0 10 5-16,-17-18 2 0,17-1 0 0,0 0 3 15,0 19 3-15,0-28 5 0,0 19-1 0,0 0 1 16,0 0-3-16,0-1-2 0,0 10 0 15,0 0-4-15,0-18 0 0,0 18-1 16,0 18-1-16,0-18 0 0,0 0 0 0,17 0 0 16,-17 10 0-16,16-1 0 0,-16 9 0 0,17-8 0 15,-17 8 1-15,16-18-1 0,-16 19 1 16,17-19 7-16,-17 19 0 0,0-19-3 16,16 0 3-16,-16 18 4 0,0-18 5 0,0 0 1 15,0 0 7-15,0 0-1 0,0 0-2 0,0 0-4 16,17 0-7-16,-17 0-3 0,0 0-4 15,0-18 2-15,16 18-6 0,-16 0 2 0,0 0-1 16,0-19-1-16,17 19 4 0,-17 0-1 16,0 0-1-16,0 0-5 0,33-19 4 0,-33 19-3 15,0 0-1-15,0 0 3 16,0 19 0 0,33-19 0-1,-33 0 0-15,0 0-2 0,0 19 2 16,0-19 2-16,0 0-1 0,17 0-4 15,-17 0-2-15,0 0-11 16,0 0-16-16,16 0-17 0,-16 0-9 0,0 0-18 16</inkml:trace>
  <inkml:trace contextRef="#ctx0" brushRef="#br0" timeOffset="103026.26">24573 6297 19 0,'0'0'32'0,"-16"-18"7"16,16 18-1-16,0 0-10 0,-17 0-6 0,17-19-3 15,0 19-1-15,0 0-8 0,0 0-3 16,0 0-5-16,0 0-5 0,0 0 1 16,0 0-3-16,0 0-12 0,0 0-8 0,0 0-12 15,0 0-13-15</inkml:trace>
  <inkml:trace contextRef="#ctx0" brushRef="#br0" timeOffset="103326.89">24656 6334 21 0,'0'0'19'0,"0"0"5"16,0 0 2-16,0 0-1 0,0 0-2 0,0 0 1 15,0 0 7-15,0 0-5 0,16 0-6 0,-16 0-11 16,17 0-1-16,-17 0-4 0,33 0-4 16,-33 0 0-16,33 0 0 0,-33-9 0 15,17 9 0-15,-17 0 1 0,16 0 1 16,-16-9-1-16,17 9-1 0,-1-9 0 15,-16 9-2-15,17 0 2 0,-17 0 1 16,16-10-1-16,-16 10 3 0,0 0-1 0,0 0-4 16,0 0 3-16,0 10-1 0,0-10 1 15,0 9-1-15,0 0 1 16,0 0 2-16,0 1 0 0,0 8-3 0,-16-18 5 16,16 19-2-16,-17 0-6 0,1-19-16 0,-1 18-17 15,1-8-21-15,-1-1-109 0</inkml:trace>
  <inkml:trace contextRef="#ctx0" brushRef="#br0" timeOffset="106522.52">22605 7069 11 0,'0'-9'13'0,"0"9"2"0,0 0-5 15,0 0-2-15,0 0-3 0,33 0-2 16,-33 0-2-16,0-9-1 0,0 9 1 15,0 0-3 1,0-10 2 0,0 10-3-16,0 0-8 15,0 0-6-15</inkml:trace>
  <inkml:trace contextRef="#ctx0" brushRef="#br0" timeOffset="109570.43">21679 8093 7 0,'0'0'2'0,"0"0"2"15,0 0 1-15,0 0 0 0,0 0 2 16,0 0 1-16,0 0-2 0,0 0-2 16,0 0-1-16,0 0 0 0,0 0-2 15,0 0-3 17,0 0-4-32,0 0-4 0,0 0-2 15,0 0-11-15</inkml:trace>
</inkml:ink>
</file>

<file path=ppt/ink/ink2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1:10:37.312"/>
    </inkml:context>
    <inkml:brush xml:id="br0">
      <inkml:brushProperty name="width" value="0.05292" units="cm"/>
      <inkml:brushProperty name="height" value="0.05292" units="cm"/>
      <inkml:brushProperty name="color" value="#FF0000"/>
    </inkml:brush>
  </inkml:definitions>
  <inkml:trace contextRef="#ctx0" brushRef="#br0">5606 8381 39 0,'0'0'36'0,"33"0"-3"0,-33 0-1 0,0 0-2 16,0 0 1-16,0 0-2 0,0 0 10 15,0 0 0-15,0 0 1 0,0 0 0 0,0 0 0 16,0 0-8-16,0 0-10 0,0 0-4 0,0 0-13 16,0 0 2-16,0 0-1 0,0 0 7 15,0 0 1-15,0 0-3 0,0 0 0 0,0 0-1 16,0 18-3-16,0-18 2 0,0 0-1 16,0 0 0-16,0 0 0 0,0 0 1 0,0 0-1 15,0 0 0-15,0 0 4 0,0 0-5 0,0 0 0 16,0 0-4-16,0 0 3 0,0 19-6 15,0-19 6-15,0 0-3 16,0 0-5-16,0 0 3 0,0-19-5 16,0 19 0-16,0 0-10 0,0 0-24 15,0 0-22-15,0 0-30 0,0 0-12 0,0-18-10 16,0 18 5-16</inkml:trace>
  <inkml:trace contextRef="#ctx0" brushRef="#br0" timeOffset="682.82">5573 7032 8 0,'0'9'21'16,"0"1"3"-16,0 8-1 0,0 1-5 0,0-19 2 15,0 0 6-15,0 19 5 0,0-19 8 0,0 0 8 16,33 0 22-16,-33 0 19 0,0 0 16 15,0 0-13-15,33-19-24 0,-33 19-20 0,33-28-26 16,-33 9-5-16,33 1-1 0,-33-1 0 16,17 1 1-16,16-1-5 0,0 0 2 0,-33-8-1 15,0 8-5-15,33 19-2 0,-33-19 1 16,0 1 0-16,33-1-2 0,-33 19-4 0,0-28 2 16,0 19-5-16,0 0 0 15,33 9-29-15,-33-10-44 0,0 10-29 0,0 0-13 16,0 0 0-16,0 0-1 0,33 0 10 15,-33 10-77-15</inkml:trace>
  <inkml:trace contextRef="#ctx0" brushRef="#br0" timeOffset="1730.78">7574 7060 6 0,'0'0'5'16,"0"0"4"-16,0 0 3 0,0 9-3 0,0-9-1 15,0 0 0-15,0 0-2 0,0 0 0 16,0 0 1-16,0 0-1 0,0 0 0 0,0 0 1 16,0 0 2-16,0 0 3 0,0 0 3 0,0 0 2 15,0 0 5-15,0 0 3 0,0 0 8 16,0-9 4-16,0 9 2 0,0 0 3 0,0 0-6 16,0-9 0-16,0-1 1 0,0 10-3 15,0-9 5-15,0 0-10 0,0 9-5 0,0-19-3 16,0 1-6-16,0 18 4 0,0-19-1 0,0 0 3 15,0 1-10-15,0-1 2 0,0 10-3 16,-33-10-4-16,33 1-4 0,-33-1-4 0,33-9 3 16,-34 0-1-16,34 19 0 0,-33-28 0 15,0 18 0-15,17-18 0 0,-17 18 0 0,0-9 0 16,-33 10 0-16,32-1 2 0,-15-9-7 0,16 10 5 16,0-1-2-16,-33 19 3 0,32-18-1 0,-15-1 0 15,16 19-3-15,0 0 3 0,0 0-3 16,-34 0 5-16,34 0-2 0,17 0 0 15,-17 0-4-15,0 19 2 0,0-19 2 0,0 0 4 16,33 18-7-16,-50-18 3 0,33 9-2 0,1 1 2 16,-17-1 2-16,33 10-2 0,-33-1 0 0,33-18 0 15,-33 19 0-15,33-19 0 0,0 18 2 16,-33-18-2-16,33 0-2 0,-33 19 2 0,16-19 3 16,17 9-6-16,0-9 1 15,-33 0 2-15,33 0 3 0,0 0-5 0,0 0 4 16,0 10-2-16,0-10 1 0,0 0-6 15,0 0 3-15,-33 0-3 0,33 0-2 16,0 0-17-16,0 0-14 0,0 0-16 0,0 0-13 16,0-10-8-16,0 10-17 0,0 0-5 15,0 0 3-15</inkml:trace>
  <inkml:trace contextRef="#ctx0" brushRef="#br0" timeOffset="2131.35">6135 6400 1 0,'0'0'0'15,"0"18"6"-15,0-18-2 16,0 10 7-16,-33 8 7 0,33-9-3 0,0 19-1 15,0-9-3-15,-33 0-1 0,33-1-2 0,-33-9 6 16,33 10 1-16,-33 0 3 0,33-1 4 16,-33 1-5-16,0-1-1 0,16 1-4 0,17-10-1 15,-33 1 0-15,33 8-5 0,-33-8-1 16,33-10-3-16,0 18 5 0,0-18-2 0,0 19-1 16,0-19 1-16,0 0 0 0,0 18 1 0,0-18-4 15,0 0-1-15,0 19 3 0,0-10 1 16,0 1-3-16,0-1 1 0,33 0 2 0,-33 19-2 15,33-28 0-15,-33 19 1 0,17-19-2 16,16 18 0-16,0-18-2 0,0 19 0 0,-33-19 0 16,33 0 0-16,0 0-8 0,0 0-17 0,-16 0-7 15,16 0-8-15,0 0-5 0,-33 0-1 16,33 0-9-16</inkml:trace>
  <inkml:trace contextRef="#ctx0" brushRef="#br0" timeOffset="2980.22">3456 6948 23 0,'0'0'30'0,"-33"0"3"16,33 0 2-16,0 0 2 0,0 0-1 0,0-9-3 16,0 9-1-16,0-9-7 0,0 9 2 15,0-9 3-15,0-1 1 0,0 10-2 0,33-9-3 16,-33-10-7-16,0 19 3 0,0-18-9 15,0-1-3-15,33 0-7 0,-33-8 4 0,33 8 2 16,-33 0 5-16,33 1 0 0,-33-1-7 16,33-9 0-16,-16 0 0 0,16 19-5 0,0-10 2 15,0 1 2-15,0-1 0 0,0-9-3 0,0 10-3 16,-16-1 0-16,16 1 0 0,33 18 0 16,-33-19 0-16,0 0 1 0,0 1-1 0,17 8 0 15,-17 10 2-15,33-9-2 0,-33 9 0 0,17 0 0 16,16 0 0-16,-33 0 0 0,33 0 0 15,-33 9 0-15,17 1 0 0,16 8-3 16,-33-18 6-16,0 19-5 0,0 0 2 0,17-19 0 16,-17 18 2-16,0-9-2 0,0 10 1 0,-33-10-3 15,33 1 2-15,-33 8 0 0,17 1-2 16,-1-19 3-16,1 18 1 0,16-18-4 0,-33 19 2 16,0-19 0-16,0 9 5 0,33-9-7 15,-33 10 4-15,0-1-2 0,0 0 0 0,0-9-2 16,0 10 2-16,0-10-9 0,0 0-1 15,0 18-12-15,0-18-12 0,0 0-18 0,0 0 0 0,0 0-9 16,0 0-5-16,-33 0-10 0,33 0-1 16</inkml:trace>
  <inkml:trace contextRef="#ctx0" brushRef="#br0" timeOffset="3279.67">4415 6707 11 0,'0'0'6'0,"0"18"-3"15,0-18 0-15,0 0 5 0,0 0 4 0,0 19 1 16,0-19 0-16,0 18 6 0,17-18 4 16,-17 19 10-16,16-19 5 0,1 9-3 0,16 1-1 15,0-1-2-15,0 0 1 0,0-9 1 16,0 0-6-16,17 0-6 0,16 0-6 0,-33 0-9 15,0-9-3-15,0 9 0 0,0-9-4 0,17-1 0 16,-17 1 2-16,0 9-2 0,0-19 0 16,-33 19 0-16,33-18 0 0,-16 18 4 0,-17-19-1 15,16 19-3-15,1 0 0 0,-17-18-2 16,0 8-1-16,0 1 1 0,0 0-18 0,0-1-11 16,0 1-15-16,0-10-18 0,0 1-6 0,-17 18-16 15</inkml:trace>
  <inkml:trace contextRef="#ctx0" brushRef="#br0" timeOffset="5178.3">6648 12018 8 0,'0'0'7'0,"0"0"7"0,0 0 4 0,0 0 1 16,0 0 1-16,0 0-1 0,0 0 0 0,0 0 1 15,0 0 1-15,0 0-1 0,0 0 3 16,0 0-1-16,0 0-4 0,0 0 2 0,0 0 1 16,0 0-1-16,0 0-2 0,0 0-5 0,0 0 0 15,0 0-2-15,0 0-3 0,0 9 0 0,0-9-4 16,0 0 3-16,0 0-1 0,0 0-4 16,0 0 3-16,0 0-3 0,0 9-1 0,0-9 4 15,0 0-3-15,0 0 1 0,0 0 3 16,0 0-3-16,0 0-2 0,0 0 3 15,0 10 2-15,0-10 2 0,0 0 1 16,0 0-4-16,0 0-2 0,0 9 1 0,0-9-2 16,0 9-2-1,0-9 3-15,0 0-5 0,0 0 3 16,0 10-1-16,0-10 3 16,0 9-1-1,0-9-4-15,0 0 0 0,0 9 2 16,0-9 2-16,0 0-4 15,0 0 3-15,0 19-3 0,0-19 5 0,0 0-2 16,0 0-1 0,0 0 2-16,0 0-5 15,0 0 4-15,-33 18-4 16,33-18 1-16,0 0-2 0,0 0-2 16,0 0 1-16,0 0 1 0,0 0-23 15,0 0-17-15,0 0-4 0,0 0-4 0,0 0-6 16,0 0-4-16,0 0 0 0</inkml:trace>
  <inkml:trace contextRef="#ctx0" brushRef="#br0" timeOffset="6710.5">5292 12371 8 0,'0'0'15'16,"-17"0"3"-16,17 0-1 0,0 0-4 0,0 0-3 16,0 0-3-16,0 0 2 0,0 0-4 15,0 0 1-15,0 0 2 0,0 0-3 0,0 0-3 16,0 0 5-16,0 0 1 0,0 0 1 0,0 0-1 15,0 0 3-15,0 0 1 0,0 10 2 0,17-10 1 16,-17 0 1-16,0 9 3 0,16-9 3 16,-16 0-1-16,17 9 2 0,16-9-3 0,-33 0-3 15,33 0 2-15,-33 0-8 0,33 0-5 16,0-9 0-16,-33 9-2 0,33 0-6 0,-16-9 3 16,-1 9-1-16,1-10 0 0,16 10 0 15,-33 0 3-15,33 0-3 0,-33 0-3 0,33 0 1 16,-33-18-2-16,0 18-4 0,0 0-18 0,0 0-9 15,0 0-12-15,0 0-7 0,0 0 1 16,0 0-5-16,0 0-44 0</inkml:trace>
  <inkml:trace contextRef="#ctx0" brushRef="#br0" timeOffset="7392.79">7260 12855 32 0,'0'0'21'16,"0"-19"-5"-16,0 19-7 0,0 0-5 16,0 0 2-16,0 0 1 0,33 0 4 0,-33 0 1 15,0 0 2-15,0 19 4 0,0-19 3 0,0 9 3 16,33 10 0-16,-33 0 1 0,0-1-2 15,33 19-4-15,-33-18-1 0,0 0 4 0,33 8 0 16,-33-8-7-16,0 18 1 0,0-18-5 0,0-1-7 16,0 10 1-16,0-9-3 0,-33 0-2 15,33-1-4-15,0 1-1 0,0-1 0 0,-33 1-3 16,33-10-22-16,-33 1-17 0,33-1-12 16,0-9-8-16,0 9-5 0</inkml:trace>
  <inkml:trace contextRef="#ctx0" brushRef="#br0" timeOffset="8008.96">7937 11543 13 0,'0'0'22'0,"0"0"-7"0,0 0-3 0,0 0-2 16,0 0-1-16,0 0-1 0,0 0 4 0,0 0 2 16,0 0-2-16,34 0 4 0,-34 0-2 15,0 0 2-15,33 0 1 0,0 10 1 0,-33-10-1 16,33 9 2-16,16-9-1 0,-16 9 3 15,1 1-7-15,-1-1-3 0,0 0-3 0,0 1-6 16,16-1-1-16,-16 0 0 0,-33 10 1 0,34-19-2 16,-1 18 0-16,-33-18 0 0,0 10-4 15,33-1 0-15,-33 0-2 0,0 1-20 0,0 8-19 16,0-8-12-16,0 8-10 0</inkml:trace>
  <inkml:trace contextRef="#ctx0" brushRef="#br0" timeOffset="8824.94">6995 12985 13 0,'0'0'21'0,"0"0"5"0,0 0 1 15,0 0 4-15,0 0-4 0,0 0-3 0,0 0-2 16,0 0-6-16,0 0 0 0,0 0 0 0,0 0 1 15,0 0 2-15,0 0 2 0,0 0-1 16,16 0 3-16,-16 0-5 0,0 0-3 0,0-9-8 16,0 9 3-16,0 0-5 0,0 0-4 15,0 0 3-15,0 0 0 0,0 0-7 16,0 0 0-16,0 0 1 16,0 0 0-16,0 0-2 15,0 0-9-15,0 0-10 0,0 0-7 16,0-19-4-16,0 19 1 0,0 0 0 0,0 0 1 15,34 0-3-15,-34 0-1 0,0-18 4 16,0 8 3-16,0 10 4 0</inkml:trace>
  <inkml:trace contextRef="#ctx0" brushRef="#br0" timeOffset="10689.96">18703 6623 47 0,'-17'0'20'0,"17"-19"-3"16,0 19 4-16,-16 0 8 0,16-18 8 0,0 8-7 0,-17 10 3 15,17 0-8-15,0-9-4 0,0 9-4 16,0 0-5-16,0 0-6 0,0 0-2 15,0 0-6-15,0 9 2 0,17 1 0 0,-17 8 1 16,16 1 2-16,-16-19 2 0,17 18-1 16,-1 1-4-16,-16-10 0 0,17 10 0 15,16-10 2-15,-33 19 0 0,0-28-2 0,0 19 0 16,33-1 0-16,-33-18 0 0,0 19 1 0,0-19-1 16,0 9 2-16,0 1-2 0,0-1 0 15,33 0-5-15,-33 0 0 0,0 10-12 0,0-19-16 16,0 0-8-16,0 0-6 0,0 19-7 15,0-19-75-15</inkml:trace>
  <inkml:trace contextRef="#ctx0" brushRef="#br0" timeOffset="11106.01">20571 7060 15 0,'0'0'23'0,"0"0"-5"0,0 0 0 15,0 0-1-15,0 0-2 0,0 0-4 0,0 0-2 16,-16 0 0-16,16 0 2 0,0 0 2 16,-17 0 2-16,17 9-8 0,-16 10-1 0,16-19-3 15,-33 0-1-15,33 19 0 0,0-1-2 0,-33-18 1 16,33 19-1-16,-17-19 2 0,1 9-2 15,16 0 0-15,-17 10 0 0,0-10-2 0,17 10 2 16,-16-19-2-16,-1 18-2 0,17 1 4 16,-16-10-12-16,-1 1-8 0,1-1-8 0,16 10-3 15,0-10-5-15</inkml:trace>
  <inkml:trace contextRef="#ctx0" brushRef="#br0" timeOffset="11823.23">18587 8372 12 0,'0'-10'21'0,"0"10"-1"16,33-9 0-16,-33 0-3 0,0 9 0 15,0-10-1-15,0 10 3 0,0 0-1 0,0 0-4 16,0 0-6-16,0 0 0 0,0 0-1 0,0 0 2 16,0 0 2-16,-33 0 1 0,33 10 2 15,0-1-3-15,-33 0-3 0,33 1 0 0,-33-1-3 16,16 9-2-16,-16-18-1 0,17 19-1 16,-1-19-1-16,1 19 2 0,-1-10 0 0,17 0-5 15,-33-9 3-15,33 10 0 0,0-1-3 0,-33-9 0 16,33 9-2-16,0-9-5 0,0 0-18 15,0 10-10-15,0-10-8 0,0 0-5 16,0 0-45-16</inkml:trace>
  <inkml:trace contextRef="#ctx0" brushRef="#br0" timeOffset="12289.33">19579 8465 14 0,'0'0'16'0,"-16"0"-1"0,16 0 0 0,0 0-1 15,0 0-4-15,0 0-4 0,0 0-2 16,16 0 2-16,-16 0 1 0,0 0-1 0,0 0 1 15,0 0-4-15,17 9-2 0,-17-9 1 0,33 9 1 16,-33-9-1-16,0 10 3 0,0-1 0 16,33-9-1-16,-33 18-2 0,0-18-1 0,16 19-1 15,-16-19 1-15,17 0 0 0,-1 19-1 16,-16-19-2-16,17 0 2 16,-17 0-11-16,0 0-7 0,0 0-6 15,17 0-10-15</inkml:trace>
  <inkml:trace contextRef="#ctx0" brushRef="#br0" timeOffset="18181.59">25069 13199 1 0</inkml:trace>
  <inkml:trace contextRef="#ctx0" brushRef="#br0" timeOffset="18933.02">25069 13199 1 0,'17'-18'0'16,"-1"18"0"-16,1 0 0 15,16 0 0 1,-33 0 1 0,33 0 0-1,-33 0-1-15,17 18 0 16,-1-18 0-1,1 0 0-15,-1 0 0 16,-16 9 0-16,17-9 0 0,-1 10 0 16,1-10 0-16,-17 9-1 0,16-9 2 15,1 0-1-15,16 9 3 16,-33-9-1-16,0 0 3 0,0 0 3 0,0 0 4 16,0 0 3-16,0 0 1 0,0 0-1 0,0 0-1 15,0 0-3-15,0 0-2 0,0-9 0 16,0 9 1-16,0-9 1 0,0 9-3 0,-33-10-1 15,16 10-2-15,1-9 5 0,-1 9-2 16,1 0 3-16,-1-18 3 0,1 8 2 0,-17 10-2 16,16-9 0-16,-16 0 2 0,0 9-4 0,0-10 1 15,0 10-4-15,0 0 1 0,0 0 3 16,16 0-5-16,-16 10-1 0,-17-1 3 0,17 0-2 16,17 1 3-16,-17 8-3 0,0-9 3 0,16 10-3 15,-16 0 4-15,33-1-4 0,-33 1 2 16,16 0 2-16,1-1 3 0,-1 10 1 15,1-9-4-15,-1 9 6 0,1-1 1 0,-1-8 1 0,17 9-2 16,-16 0-5-16,16 0 2 0,-17-10 4 16,17 10-3-16,0 0 0 0,0-9 3 0,0 9 4 15,0-10-1-15,0 10 6 0,0-9-6 16,0-1 10-16,0 10 5 0,0 0 3 0,17-9-3 16,-17-10 6-16,16 19-3 0,1-9-1 15,16-1-3-15,-17 10-3 0,17-9-2 0,17-19 3 16,-17 18 1-16,-16 1-1 0,16-10-3 0,16 1-9 15,1-1-9-15,-17 0-2 0,17 0-5 0,-1-9-1 16,1 0 2-16,16 0 3 0,-33 0 8 16,0 0 5-16,0 0 9 0,0-9 1 0,17 0 0 15,-17 0 3-15,0-1 5 0,0 1 4 16,0-10-11-16,-16 10 6 0,16 0 9 0,0-10-9 16,0-18 16-16,-17 18 7 0,18-9 7 0,-18 10 2 15,1-19-33-15,-1 9-39 0,17-10 0 16,-33 20 0-16,17-29 0 0,-1 19 0 0,-16-9 0 15,0 0 0-15,0 9 0 0,0-9 0 16,-16 9 0-16,16 0 0 0,-33 0 0 0,16 0 0 16,-16 0 0-16,17 19 0 0,-34-28 0 0,17 18 0 15,0 1 0-15,0-1 0 0,0 10 0 16,0-10 0-16,16 19 0 0,-16 0 0 0,-17-18-67 16,34 18-57-16,-17 0-24 0,16 0-5 0,1 18-13 15,-1-18-21-15,1 0-7 0,-1 9 6 16,17 10 15-16,-33-10-5 0,33 10 20 0,-33 0 20 15</inkml:trace>
  <inkml:trace contextRef="#ctx0" brushRef="#br0" timeOffset="23913.18">18951 8055 8 0,'0'0'1'0,"0"0"3"15,0 0 3-15,0 0 8 0,0 0-1 16,0 0 0-16,0 0 2 0,0 0 0 0,0 0 1 16,0 0 4-16,33 0 4 0,-33 0-5 0,0 0-5 15,33 0-2-15,-33 0-5 0,33-18-1 16,-16 18-1-16,-1 0-1 0,17-19-1 15,-16 19-2-15,16-9-1 0,0 9 1 0,0-9-2 16,-33 9 3-16,16-10-3 0,1 10-2 0,0-9 4 16,-17 9 0-16,16 0-1 0,-16 0 1 15,0 0 0-15,0 0 1 0,0 0-1 0,0 0 0 16,0 0 0-16,-16 0-1 0,16 0-4 16,-17 0-8-16,17 0-5 0,-17 9-8 15,1-9-4-15,16 0-4 0,-33 10-3 16,33-10-6-16</inkml:trace>
  <inkml:trace contextRef="#ctx0" brushRef="#br0" timeOffset="24178.97">18901 8130 7 0,'0'0'9'0,"0"0"8"0,0 0 4 0,0 0-5 15,0-10-1-15,17 10-4 0,-17 0 0 16,16-9 0-16,1 9 0 0,16-9 3 0,0 9 0 16,0-9-2-16,-33 9-5 0,33-19 0 15,0 19-2-15,17 0-2 0,-17-19-2 16,0 19-1-16,-17 0 0 0,18-18 0 0,-18 18 2 16,1 0-4-16,-1 0-2 0,1 0 4 0,-1 0-12 15,-16 0-14-15,0 0-5 16,17 0-7-16,-17 0-42 0</inkml:trace>
  <inkml:trace contextRef="#ctx0" brushRef="#br0" timeOffset="24462.66">19017 8130 7 0,'0'0'5'0,"0"0"7"0,0 0 5 16,0 0-1-16,0 0-6 0,0-10-4 16,33 10 1-16,-33 0-1 0,0-9-2 0,33 9-2 15,-16-9 0-15,-1 9 0 0,1 0-2 16,16-9 0-16,0 9 0 0,-33 0-3 0,33 0 3 15,-17 0 0-15,-16 0-2 0,17 0-7 16,0-19-9-16,-1 19-7 0</inkml:trace>
  <inkml:trace contextRef="#ctx0" brushRef="#br0" timeOffset="27892.31">14965 2753 6 0,'0'0'5'0,"0"0"7"0,0 0 5 0,0 0-4 16,0 0-1-16,0 0-3 0,0 0 0 16,0 0 4-16,0 0 1 0,0 0-2 0,0 0 2 15,0 0-2-15,0 0 0 0,0 0 0 16,34 0 3-16,-34 0 3 0,0 0 1 0,0 0 1 15,16 0 3-15,1 0 3 0,-1 0 0 16,1 0 5-16,-1 0-5 0,17 0-3 0,0 0-1 16,0 0-3-16,1 0-2 0,15 0 3 0,1-9-2 15,-1 9 2-15,18 0-5 0,-18 0-6 16,17 0-3-16,0 0-3 0,1-9 3 0,-1 9-1 16,16 0-3-16,-32 0 3 0,16 0-5 15,0 0 5-15,0-10-4 0,1 10 1 0,15 0-1 16,-16 0-1-16,1 0-2 0,15 0 5 15,-16 0-3-15,-16 0 0 0,16 0 0 0,0 0 2 16,-16 0 9-16,16 0 18 0,0 10-5 16,0-10-7-16,0 0-10 0,17 0-4 0,-33 0 0 15,32 0 1-15,1 0 3 0,-17 0-9 16,0 0 2-16,17 9 6 0,-17-9 1 0,0 0 14 16,17 0-5-16,-33 9-9 0,16-9-4 0,0 0 1 15,0 0 1-15,0 0 1 0,17 0-6 16,-17 19 9-16,-16-19-1 0,16 0-4 0,0 0 2 15,0 0 7-15,0 0 9 0,-16 0-3 16,16 0-9-16,-16 0 5 0,16 0 2 0,0 0-3 16,-16 0-3-16,16 0-7 0,0 0 3 0,0 0-2 15,-16 0-1-15,16 0-6 0,0 0 4 16,0 0 1-16,-16 0-1 0,16 0-2 16,-33 0 2-16,16 0 2 0,1 0 1 0,0 0-5 15,16 0 6-15,-33 0-8 0,33 0 4 0,-16 0-2 16,16 0 3-16,-17 0-1 0,1 0-1 15,0 0-1-15,16 0 1 0,-17 0 6 0,1 0-1 16,0 0-2-16,16 0-1 0,-33 0-3 16,16 0 0-16,1 0 0 0,33 0 3 0,-34 0-1 15,1 0-2-15,33 0 3 0,-34 0 5 0,1 0-6 16,33 0 2-16,-50 0 0 0,33 0-4 16,-17 0 2-16,18-19-4 0,-34 19 6 0,0 0-2 15,16 0 3-15,1 0-4 0,-1 0-3 16,-15 0 2-16,-18 0 4 0,34 0-6 0,-17 0 6 15,-17 0-7-15,17 0 4 0,0 0 2 16,1 19-5-16,-18-19 10 0,1 0-10 0,16 0 4 16,-17 0-2-16,1 0-4 0,-1 0 2 0,-16 0-2 15,17 0-1-15,-1 0-23 0,-16 0-28 16,0 0-18-16,0 0-18 0,0 0-20 0,0 0-10 16,0 0-5-16,0 0 7 0,-16 0 2 15</inkml:trace>
  <inkml:trace contextRef="#ctx0" brushRef="#br0" timeOffset="29657.35">23283 5330 35 0,'0'0'14'0,"0"0"-4"15,0 0 1-15,0 0 0 0,17 0 1 0,-1 0 3 16,1 19 1-16,-1-19-4 0,1 9-5 0,0 0-2 16,-17 0-2-16,16 10 1 0,1 0 0 15,-1-1 4-15,-16-18 0 0,33 19 0 16,-33-1 0-16,0-18 5 0,0 10 2 0,0-10 5 15,0 9 6-15,0-9 10 0,0 9 19 0,0-9 14 16,0 0 9-16,0 0 6 0,0-9-19 16,0 9-17-16,-33-9-20 0,33-1 1 0,0-8 2 15,0 18-9-15,33-19-1 0,-33 1 2 16,0-1-6-16,0 0-1 0,17 10-1 0,-17-9-3 16,16 18-1-16,-16-19 1 0,17 0-2 15,-1 19-3-15,-16 0 2 0,17-18-11 0,-1 18 2 16,1 18-4-1,0-18 4-15,-1 19-4 0,-16-19 8 0,17 19-7 16,-1-10 4-16,-16 9 2 0,33 1-5 0,-33 0 0 16,0-1 4-16,0 1-6 0,0-1 4 15,17-8 4-15,-17-1-1 0,0 19-6 0,0-28 3 16,0 19 0-16,-17-1-4 0,17-18-2 16,0 19-25-16,0-19-34 0,0 0-37 0,0 0-14 15,0 18 2-15,0-18-29 0,0-18-7 0</inkml:trace>
  <inkml:trace contextRef="#ctx0" brushRef="#br0" timeOffset="29940.9">23763 5432 37 0,'0'0'37'0,"0"0"-2"15,0-18-7-15,0 18-13 0,0 0-5 0,-17 0 1 16,17 0-5-16,0 0-1 0,0 0 0 16,0 0 1-16,0 0 4 0,0 18 0 0,0-18 0 15,0 19 5-15,0-19 0 0,17 18 0 16,-17-18 6-16,16 10 1 0,-16-1 0 0,17 0-2 15,-1 10 1-15,1-19 4 0,0 0 10 0,-1 0-4 16,17 0 8-16,-33 0 11 0,17 0 9 16,-17 0 7-16,16 0-6 0,-16 0-6 0,0-19-13 15,17 10-7-15,-17 9-11 0,0-9-5 16,0-1-3-16,0 10-8 0,0-18-3 0,0-1-1 16,-17 19 0-16,1-18-1 0,16 18-2 15,-17-19 0-15,17 19 2 0,-33-19-2 0,17 10-7 16,-1 9-11-16,0-9-31 0,1 9-40 0,-1 0-32 15,1 0-8-15,16 0-16 0,-17 0-7 16</inkml:trace>
  <inkml:trace contextRef="#ctx0" brushRef="#br0" timeOffset="30255.94">24110 5469 15 0,'-33'0'29'0,"33"10"6"0,0-10-3 15,0 0 2-15,-16 0 11 0,16 9 14 0,0-9 13 16,0 0 1-16,0 0 0 0,0 0 6 15,0 0 5-15,0 0 1 0,0 0-5 16,0 0-16-16,0-9-13 0,0 9-16 0,0 0-18 0,0 0-10 16,0 0 4-16,0 0-6 0,0 0-3 15,16-10-7-15,-16 10-22 0,0 0-48 16,0 0-35-16,0 0-36 0,33 0-37 0,-33 0-3 16</inkml:trace>
  <inkml:trace contextRef="#ctx0" brushRef="#br0" timeOffset="30673.39">25284 5190 10 0,'-16'19'22'0,"-1"-19"0"0,1 19-10 15,-1-1-3-15,1 1 1 0,16 9-3 16,-17-10 4-16,17 1 2 0,0 0 3 0,0-10 2 15,0 0 1-15,0 0 8 0,0 10 12 0,0-19 28 16</inkml:trace>
  <inkml:trace contextRef="#ctx0" brushRef="#br0" timeOffset="31925.15">24011 5088 59 0,'0'0'29'16,"0"0"0"-16,0 0 14 0,0 0-1 15,0-19-13-15,0 19-1 0,0 0 0 0,0 0 10 16,0 0 1-16,0 0-3 0,16 0-5 0,-16 0-3 16,17 19 1-16,-17-19-4 0,0 0-2 15,17 0-7-15,-17 0-4 0,0 0-3 0,0 0-3 16,0 0-4-16,16 0 0 0,-16 0-1 0,0 0 2 16,0 19-3-16,0-19 4 15,0 0-7-15,0 0-30 0,0 0-43 0,0 9-45 16,0-9-17-16</inkml:trace>
  <inkml:trace contextRef="#ctx0" brushRef="#br0" timeOffset="32804.35">25301 5358 18 0,'-17'0'22'0,"1"0"-5"0,-1 0-3 16,17 0 2-16,-16 9 2 0,-1 0-2 0,1 10 1 15,-1 0 4-15,17-19-3 0,0 18-2 16,0 1-4-16,0-1 1 0,0-18 0 0,0 10 5 16,0 8 1-16,0 1 3 0,0-19 0 15,17 0 4-15,-1 0 7 0,1 0 16 0,-1 0 13 16,-16 0 12-16,17-19-3 0,-17 10 1 0,16-10-1 16,-16 1-6-16,0-1-1 0,0 1-10 15,-16-1-6-15,16 0-16 0,0-8-8 16,-17 8-3-16,17-18-8 0,0 9-6 0,-16 0-5 15,16 0 3-15,0-9 5 0,0 9-3 0,16 9-5 16,-16 1-5-16,17-1 3 0,-1 0 1 16,1 19-5-16,-1-18 4 0,1 18-6 0,16 0 4 15,0 18 2-15,-16-18-5 0,-1 19 7 0,17 0-4 16,-16-1-1-16,-1 10 3 0,1 9-2 16,-1 1 0-16,-16-11 2 0,17 11 0 0,-17 18 4 15,-17-10-1-15,17 10 2 0,-16-19-5 0,-1 10-5 16,1 8 5-16,-17-8 4 0,16-10-3 15,1 0 2-15,-1-18 0 0,17 9-5 0,-33-10 7 16,33 1-10-16,0-19 13 0,0 19-4 16,0-19-1-16,0 0 6 0,0 0-5 0,0-19-1 15,0 19-3-15,0-19-2 0,0 1 2 0,0-1 1 16,33 1 2-16,-33 8-6 0,0-27 1 16,0 18 2-16,0 1 0 0,0-1-4 0,0 1 1 15,0 8-10-15,0-8-37 0,0-1-37 16,0 1-37-16,0-1-34 0,17 19-34 0,-17-28 2 15,16 9-130-15</inkml:trace>
  <inkml:trace contextRef="#ctx0" brushRef="#br0" timeOffset="33470.75">26161 5293 112 0,'16'0'64'0,"-16"0"-16"16,17-19 15-16,-17 10 21 0,33-1-9 0,-33 1-14 16,16-9-2-16,17 18 7 0,-16-19 3 15,0 0-7-15,-1 19-2 0,1-18 0 0,-1-1 5 16,1 10-2-16,-17-10-10 0,16 10-14 0,-16 0 4 16,0 9 2-16,0-19 6 0,0 0-1 15,0 19-16-15,0-18-10 0,-16 18-9 0,16-19-6 16,-17 19-6-16,1 0-3 0,16 0-3 0,-17 0 7 15,1 0-4-15,-18 19-2 0,18-19-5 16,-1 18 7-16,17 1-7 0,-16-19 5 0,16 19 3 16,0-10-3-16,0 10 2 0,0-1 0 0,0 1 0 15,16-1-2-15,-16-18 6 0,33 19-8 0,-16 0 10 16,0-19-3-16,16 0-1 0,0 9 0 16,0-9-5-16,0 0 1 0,16 0-28 0,-16 0-21 15,1 0-19-15,-1-9-17 0,0 9 10 16,0-19 16-16,-17 0 10 0,1 19 15 0,-1-18 9 15,1-1 8-15,-17 1 10 0,16-1 5 0,-16 10 0 16,17-10 1-16,-17 0 1 0,0 19 2 16,17-18-2-16,-17 18 3 0,0 0 2 0,0 0-8 15,0 0 1-15,0 0 0 0,0 0 1 16,-17 0 3-16,17 0 2 0,0 18-2 0,0-18 2 16,0 19 3-16,0-19-5 0,17 19 3 0,-17-10 2 15,0 0 1-15,16 10 4 0,-16-10 2 16,17 10-1-16,-1-19-4 0,-16 18 3 0,17-18-7 15,16 0 1-15,-33 0-2 0,0 19 2 16,16-19-1-16,1 0-1 0,-1 0 1 0,1-19-3 16,-17 19-2-16,16 0 3 0,-16 0-1 15,17-18 1-15,-17 18-5 0,0 0 1 16,0 0-1-16,16 0 0 0,-16 0-3 0,0 0-10 16,0-19-4-16,0 19-7 0,0 0 4 15,0 0-4-15,0 19 1 0,0-19-11 0,-16 0-13 16,16 0-15-16,0 0 3 0,0 0-7 0,0 0-5 15,0 0 5-15,0 0 6 0,0 18 10 16,0-18 12-16,0 0 6 0,0 0 0 0,0 0 4 16</inkml:trace>
  <inkml:trace contextRef="#ctx0" brushRef="#br0" timeOffset="33919.74">26872 5190 23 0,'0'0'39'0,"0"0"8"0,0 0 4 16,0 0 2-16,0 0 10 0,0 0 8 0,0-18-3 16,0 18 0-16,0 0 7 0,0-19 1 15,0 19 4-15,0-9-14 0,0 0-14 0,0-1-8 16,0 1-4-16,0 0-7 0,0 9-8 16,16-19-11-16,-16 19-5 0,17 0-4 0,-1-19 0 15,1 19-5-15,-1 0-3 0,1 0 3 0,-1 0 1 16,1 0-1-16,0 0 0 0,-1 0-4 15,1 0 7-15,16 0-6 0,-33 19 3 0,16-19-2 16,-16 19 4-16,17-19-4 0,-1 9 2 16,-16 0-2-16,17 10-2 0,-1-10 10 0,-16 10-6 15,17-19-2-15,-17 18 3 0,16-18-1 0,-16 19 0 16,0-19-2-16,17 0 7 0,-17 19-9 0,0-19-2 16,0 0-30-16,0 0-49 0,17 9-42 15,-17-9-32-15,0 0-13 0,0 0 6 0</inkml:trace>
  <inkml:trace contextRef="#ctx0" brushRef="#br0" timeOffset="34352.71">27335 4688 15 0,'0'-19'21'0,"0"10"10"0,-17 0-2 16,17 0 2-16,0 9-1 0,0 0 1 0,-16 0-12 16,16 0-12-16,0 0-3 0,0 0 0 15,0 9 1-15,0 0 8 0,0 19 6 0,0-9 5 16,0-1 0-16,0 19 7 0,0-9-1 0,16 10 1 16,-16-1-3-16,17-9-4 0,-17 9-7 15,16 0-7-15,-16-9-4 0,0 9 0 0,17 0-8 16,-17-18 6-16,16 9-3 0,-16-9-1 15,0-10 0-15,0 19 2 0,0-28-2 0,0 0 29 16,0 18 34-16,17-18 49 0,-17 0 34 16,0 0-21-16,0-18-47 0,0 18-37 0,0 0-16 15,0-19-11-15,16 1-5 0,-16 8-5 0,17-8 0 16,-17-1 2-16,17 19-3 0,-1-19 7 16,-16 19-4-16,17-18 2 0,16 18-11 0,-33 0-3 15,0 0 4-15,16 0-3 0,1 0 3 16,-1 18 2-16,-16-18-2 0,17 19 4 15,-1-19-2-15,-16 19 0 0,17-10-9 0,-17 0-7 16,16 1-36-16,-16-1-55 0,0 0-42 16,0-9-24-16,0 19-16 0,0-19 9 0</inkml:trace>
  <inkml:trace contextRef="#ctx0" brushRef="#br0" timeOffset="34486.33">27599 4865 91 0,'-16'-19'40'0,"-1"-18"-19"0,1 0-10 0,-1 27 3 16,1-27-3-16,16 19-5 0,0 18-4 16,0-19-2-16,0 0-5 0,0 19-18 0,16-9-15 15,-16 9-5-15,17 0-43 0</inkml:trace>
  <inkml:trace contextRef="#ctx0" brushRef="#br0" timeOffset="34868.83">27732 4725 25 0,'0'0'46'0,"0"-18"4"15,0 18 5-15,0 0-1 0,0 0 2 0,0 0-2 16,0 0-3-16,0 0-9 0,0 0-14 16,0 0-7-16,0 0-11 0,0 0-4 0,0 18 8 15,0-18 0-15,0 19 4 0,0-1 3 16,0 1 1-16,16 9-6 0,-16 9-2 0,17-18-6 16,-1 18-2-16,-16-9-6 0,17 9 5 0,-1-18 0 15,-16 18-5-15,17-9 1 0,-17-10-1 16,16 1 0-16,-16 0 2 0,0-10 3 0,0 0 8 15,0 1 13-15,17-1 13 0,-17-9 30 0,0 0 35 16,0 0 37-16,0 0-25 0,0 0-52 16,0-9-24-16,0-1-27 0,0 1 7 15,0 0-10-15,0 9 6 0,0-19-2 0,0 0 0 16,0 1 1-16,16-1-1 0,-16 10-1 0,0 0 2 16,17-1-1-16,-17 1-8 0,17 9-6 15,-17 0-3-15,0-9-7 0,16 9 11 0,-16 9-4 16,17-9-2-16,-17 9 1 0,16 1 4 0,-16-1-2 15,17 0 2-15,-17 10 5 0,16-1-5 16,-16-18 4-16,17 19-8 0,-17-19-4 0,0 19-13 16,0-19-43-16,0 9-47 0,0 0-52 0,0-9-13 15,0 0-3-15,0 0-8 0,0 0 7 16,0 0 32-16</inkml:trace>
  <inkml:trace contextRef="#ctx0" brushRef="#br0" timeOffset="35287.21">27996 4865 21 0,'-16'-37'25'0,"16"18"-9"16,0 0-7-16,0 10-4 0,0 0-3 0,0-1-2 16,16 20 0-16,-16-1 0 15,17 0-2-15,-1 10-3 0,1 0 2 16,-1-1 3-16,1 1 0 0,-1-10-2 0,1 10 2 16,0-10 0-16,-1 0 0 0,1 10 4 15,-17-19 4-15,16 19 9 0,-16-19 15 16,0 0 12-16,0 0 11 0,0 0-1 0,0 0-1 15,0 0-20-15,0 0-15 0,-16 0-9 0,16 0-2 16,-17 0 2-16,1 0-1 0,-1 18-1 16,17-18 3-16,-17 0-3 0,17 19 3 0,-16-19-5 15,16 9 3-15,0 0-5 0,0 1 5 0,0-1 4 16,0 0 8-16,16-9 5 0,-16 19 2 16,17-19-4-16,0 0-10 0,-1 0-6 0,17 0 0 15,-16 0-6-15,16 0 3 0,-17 0 6 16,17 0 4-16,-16 0-5 0,32 0 7 0,-49-19 0 15,34 10 3-15,-18 9-6 0,1 0-6 0,-1-9-3 16,1 9 1-16,-1 0-7 0,1 0-1 16,-17 9 6-16,0-9 1 15,0 9 2-15,0 10 0 0,-17-19 3 16,17 18-4-16,-16-18 1 0,-1 19-4 0,17-19-1 16,-16 19-3-16,-1-19-11 0,1 0-34 15,-1 9-49-15,0 0-12 0,17-9-28 0,-33 10-17 16</inkml:trace>
  <inkml:trace contextRef="#ctx0" brushRef="#br0" timeOffset="35902.43">28724 4846 5 0,'0'0'7'16,"0"0"22"-16,16 19 10 0,-16-19-2 16,0 18 0-16,0-8 13 0,0 8 7 0,0 1 1 15,33 0-3-15,-33-19 9 0,0 18 8 0,0 1 12 16,17-19-6-16,-17 9-4 0,17 0-2 15,-1 1-1-15,1-10-11 0,-1 9-14 0,1-9-10 16,16 0-8-16,-17 0 4 0,1-9-2 16,-1 9 9-16,17-10-5 0,-33 1 7 0,17 0-6 15,-1 9-3-15,1 0-1 0,0-19-1 0,-1 19-17 16,1-18-6-16,-17 18-5 0,0 0 0 16,16 0-2-16,-16 0-7 0,0 0 0 15,0 0 10-15,0 18-1 0,0-18-4 16,0 0 2-16,0 19 0 0,17-19 0 0,-17 9-3 15,0 0 9-15,0-9-4 16,0 10-2-16,0-10 3 0,0 0 1 0,0 0 2 16,0 0 3-16,0 0-7 0,0 0 3 15,16 0-7-15,-16-10-2 0</inkml:trace>
  <inkml:trace contextRef="#ctx0" brushRef="#br0" timeOffset="48973.18">19794 7060 391 0,'17'0'226'15,"-17"0"-22"-15,0 0 42 0,0 0 52 0,0 0 17 16,0 0-66-16,0 0-131 0,0 9-118 16,0 10 0-1,0-19 0-15,0 19 0 0,-17-1 0 0,17 1 0 16,0-1 0-16,0 10 0 0,-16 9 0 0,16-18 0 15,0 9 0-15,0-9 0 0,0 18 0 0,0-19 0 16,0 1 0-16,0 0 0 0,0-10 0 16,0 10 0-16,0-1 0 0,16-18 0 0,1 0 0 15,16 0 0-15,-33 0 0 16,33 0 0-16,-33-28 0 0,33 10 0 16,0-1 0-16,17 0 0 0,-17-18 0 0,0 9 0 15,16 0 0-15,-16 0 0 0,17 10 0 16,-17-19 0-16,17 9 0 0,-17 9 0 0,-17 19 0 15,1-18 0-15,-1-1 0 0,1 19 0 0,-1 0 0 16,1 0 0-16,0 0 0 16,-17 19 0-16,16-1 0 0,-16-18 0 0,17 19 0 15,-17-10 0-15,0 0 0 0,33 10 0 0,-33-10 0 16,0 10 0-16,0-1 0 0,0-18 0 16,33 19 0-16,-33-19 0 0,16 0 0 15,1 0 0-15,-1 0 0 0,1 0 0 16,-1 0 0-16,17-19 0 0,1 19 0 15,-1-18 0-15,0-1 0 0,0 10 0 0,16-10 0 16,-16 10 0-16,34 0 0 0,-34-10 0 0,-17 19 0 16,34-18 0-16,-17 18 0 0,17-19 0 0,-50 19 0 15,33 0 0-15,0 0 0 0,-17 0 0 0,1 0 0 16,-1-19 0-16,1 19 0 16,-17-9 0 15,16 9 0-16,-16-9-301 1,0 9-162-16,0 0-6 16,-16-10 88-16</inkml:trace>
  <inkml:trace contextRef="#ctx0" brushRef="#br0" timeOffset="49872.7">24987 6195 128 0,'0'9'87'0,"0"-9"-43"16,-17 0-7-16,17 10 32 0,0-1 11 0,0 9 8 15,0 1 27-15,0 0 49 0,0 9 12 16,-33-1-42-16,33 1-48 0,0 10 0 0,0-10 16 15,0-1-23-15,0 20-26 0,0-10-26 0,0-9-8 16,0 9-5-16,0 0-8 0,0 1-10 0,0 8 10 16,33-9-6-16,-33-18-25 0,0 9-74 15,0 9-80-15,0-18-51 0,0-1-28 0,0-18 6 16,0 19 28-16,0-19-104 0</inkml:trace>
  <inkml:trace contextRef="#ctx0" brushRef="#br0" timeOffset="50155.78">24904 6279 151 0,'33'-19'165'0,"-33"19"-60"16,0-19-16-16,0 1 9 0,33 9 5 0,-16-10-15 16,-1 10-7-16,17-1 17 0,0 10 5 15,17 0-34-15,-17 0-32 0,0 0-21 0,0 0 1 16,0 0-2-16,-16 10-5 0,-1-1-4 15,1 0 0-15,-1 10 2 0,-16-1 3 0,0 1 10 16,0 0 0-16,-16-1 3 0,-1 1-14 0,1-1-3 16,-17 10-3-16,16-9 2 0,-16-19-3 15,0 19-3-15,33-1-4 0,-50-8-12 0,17-1-19 16,17 0-42-16,-17-9-42 0,16 0-24 0,1 9-21 16,-1-9-26-16,17-9-2 0,0 9 28 0,-33-9 37 15</inkml:trace>
  <inkml:trace contextRef="#ctx0" brushRef="#br0" timeOffset="50472.33">25367 6223 13 0,'0'-9'30'0,"33"9"2"15,-16 0 0-15,-1 0 4 0,-16 0 4 0,0 9 7 16,0-9 9-16,0 18 2 0,-16-18-8 16,-1 19 0-16,17-19 0 0,-33 19 7 0,33-19-9 15,-33 18-19-15,16-18-10 0,1 10-3 16,-1-1-3-16,17 0-1 0,0 0 0 0,0 1-3 15,0 8 4-15,0-18 7 0,0 0 15 0,0 0 17 16,17 0 23-16,-1 0 9 0,1 0-1 16,16-18 1-16,-33 8-2 0,33 1 4 0,-16 0 18 15,-1 0-8-15,1-1-16 0,-1 10-13 0,1-18-30 16,-1 18-10-16,1-19-18 0,-1 19 2 16,-16 0-14-16,17 0-1 0,16 0 9 15,-33 19-5-15,0-19 7 0,0 18 1 16,16-18 0-16,-16 19-4 0,17-10-7 0,-17 0 3 15,17 19 11-15,-17-28-10 0,16 19-1 16,-16 0-44-16,17-19-71 0,-17 18-77 0,16-18-49 16,-16 0-31-16,0 0-11 0,0 0 38 0,0 0 59 15</inkml:trace>
  <inkml:trace contextRef="#ctx0" brushRef="#br0" timeOffset="50722.36">25731 6223 36 0,'0'-9'44'0,"0"9"-9"0,16-10-4 0,-16 10 0 0,17 0 0 15,16 0 3-15,-33 10 2 0,16-1 5 16,1 9 3-16,-1-18-4 0,18 19-1 0,-18 0 6 16,17-1 7-16,-16-8 5 0,-1 8-1 0,1-9-2 15,-17 19-3-15,33-28-3 0,-33 19-3 16,0-19-6-16,0 0 10 0,0 19 18 0,0-19 23 16,0 0 26-16,0 0 20 0,0 0-25 15,0-19-47-15,0 19-27 0,0 0-21 0,0-19-9 16,0 1-5-16,0 8-10 0,0-8-11 0,0-1-37 15,0 1-57-15,0-20-56 0,0 11-47 16,0-11-24-16,16 1 4 0,1 0 37 0,-17 0 41 16</inkml:trace>
  <inkml:trace contextRef="#ctx0" brushRef="#br0" timeOffset="51141.1">26293 5832 67 0,'-17'0'61'0,"17"0"0"0,-16-18 3 0,16 18 0 16,-17 0-1-16,17 0-11 0,0 0-9 0,0 0-11 16,0 0-13-16,0 0-12 0,0 0 0 0,0 18-5 15,0-18-1-15,0 10 7 0,0-1 6 16,0 19 1-16,0-10 3 0,17 1 7 0,-17 18 4 16,16-18 1-16,-16 9-11 0,0 9-2 15,17 0-6-15,0 10-8 0,-17-10 4 0,0-9-5 16,16 9-2-16,-16 0 0 0,0-18 2 0,0-1-1 15,17 1 4-15,-17-1-8 0,0 10 3 0,0-28 3 16,0 0 34-16,0 19 43 0,0-19 57 16,0 0-1-16,0-19-53 0,0 19-37 0,0-18-24 15,0 8 0-15,0-8 2 0,0-1 1 16,0 1 0-16,16-1 4 0,-16 0-5 0,17-8-3 16,-1 8 8-16,-16 0-11 0,17 1 4 15,16 18-1-15,-33-19-9 0,0 19-5 0,16 0-7 16,-16 0-5-16,17 0 5 0,-1 0-5 15,-16 19 8-15,17-19 0 0,-1 18-3 16,-16-8-3-16,17-1 1 0,0 10 6 0,-17-10-2 16,16 9 0-16,-16 1-2 0,0-19-4 0,17 19-19 15,-17-19-48-15,0 0-71 0,0 18-46 16,0-18-27-16,0 0-25 0,0 0-13 0,0 0-171 16</inkml:trace>
  <inkml:trace contextRef="#ctx0" brushRef="#br0" timeOffset="51254.95">26508 5879 38 0,'0'-28'21'0,"-17"19"-9"15,17-1-5-15,-16 10-3 0,16 0-14 16,0 0-7-16,16 0-30 0</inkml:trace>
  <inkml:trace contextRef="#ctx0" brushRef="#br0" timeOffset="51554.28">26872 5962 27 0,'0'10'36'0,"0"-1"1"16,0-9 1-16,0 19 5 0,0-19-1 0,-33 18 3 15,16-18 10-15,17 19 1 0,-16-1-14 16,-1-18-17-16,17 19-7 0,-16-10 2 0,16 1-1 16,-17 18-2-16,17-28 0 0,0 18 3 15,0 1 6-15,0-19 7 0,0 18-4 0,17-18-3 16,-17 10 6-16,16-1-2 0,1 0-6 0,-1 1-3 15,1-10 2-15,16 9-4 0,-33-9 1 16,16 0 18-16,1 0 5 0,-1 0 6 16,1 0-16-16,-17 0-4 0,16-9 2 0,1 9-1 15,-1-10 2-15,-16 1 0 0,17 9 1 0,-17-9-2 16,17-1-5-16,-17 10-9 0,0 0-7 16,0-18-10-16,16 18-13 0,-16 0-7 0,0-19-51 15,0 19-57-15,0 0-45 0,0 0-50 16,-16-18-18-16,16 18-162 0</inkml:trace>
  <inkml:trace contextRef="#ctx0" brushRef="#br0" timeOffset="51704.34">26905 5916 126 0,'-17'-19'80'0,"1"1"-36"0,16 18 12 15,-33-19 12-15,33 10-16 0,-17 0-23 0,17-1-19 16,-16 10-3-16,16 0-2 0,0 0-9 0,0 0-25 15,0 0-28-15,0 0-24 0,16 0-4 16,-16 0-4-16</inkml:trace>
  <inkml:trace contextRef="#ctx0" brushRef="#br0" timeOffset="52104.94">26987 6000 14 0,'0'0'18'0,"0"0"11"0,0 0 8 0,0 0-2 15,0 0-3-15,0 0 4 0,0 0 1 0,0 0-3 16,0 0-8-16,17 0-6 0,-17 18 6 16,0-18 9-16,0 0 7 0,0 19-10 0,17-19-5 15,-17 18-4-15,0-18-3 0,0 0-6 0,16 19-6 16,-16-10-4-16,0 1-2 0,0-1 1 15,0 10 1-15,0-19-1 0,0 0 2 0,0 18-5 16,0-18-12-16,0 0-12 0,0 0-32 16,0 19-27-16,0-19-9 0,17 0-12 0,-17-19-90 15</inkml:trace>
  <inkml:trace contextRef="#ctx0" brushRef="#br0" timeOffset="52887.25">27269 5832 86 0,'0'0'72'0,"-17"0"-28"0,17-18-2 15,0 18 20-15,-16-19 15 0,16 19-8 16,0 0-11-16,0 0-23 0,0 0-13 0,-17 0-15 15,17 0-5-15,0 19-4 0,0-19 4 0,0 18 10 16,17 1 8-16,-17 9 6 0,0 9 2 16,16 0 16-16,1-9 17 0,-17 9-6 0,33 0-14 15,-33 1-11-15,16 8-15 0,-16-9-5 0,17-9-1 16,-1 9 2-16,-16 1-10 0,17-20 3 16,-17 1 0-16,16-1 2 0,-16-8-3 0,0 8 3 15,17 1 9-15,-17-19 28 0,0 0 52 16,0 0 56-16,0 0 48 0,0 0 23 0,0 0-30 15,0 0-62-15,0 0-92 0,0-19-38 0,-17 19 0 16,17-28 0-16,0 1 0 0,0-1 0 0,-16 9 0 16,16-18 0-16,0 0 0 0,-17-10 0 15,17 10 0-15,0 0 0 0,0 9 0 0,0-9 0 16,17-1 0-16,-17 11 0 0,0 8 0 16,0 0 0-16,16 19 0 0,-16-18 0 0,0 18 0 15,17-19 0-15,-1 19 0 0,1 19 0 16,0-19 0-16,-17 18 0 15,16-18 0-15,1 19 0 0,-17 0 0 0,0-1 0 16,0-9 0-16,0 1 0 0,0-1 0 16,-17 10 0-16,1-1 0 0,16-18 0 0,-17 19-69 15,-16-19-108-15,16 18-36 0,1-18-43 0,-1 10-9 16,1-10-7-16,16 0 11 0,-17-10 41 0,1 10-93 16</inkml:trace>
  <inkml:trace contextRef="#ctx0" brushRef="#br0" timeOffset="53569.82">27649 5879 16 0,'0'0'15'16,"0"0"-4"-16,0 0 1 0,16 0 0 0,-16 18-2 16,0-18 0-16,0 0 0 0,0 19-2 15,17-19-5-15,-17 19-1 0,0-19-2 0,17 18 1 16,-17-18-1-16,0 9-2 0,0 1 2 15,16-1-5-15,-16 10-11 0,0-19-16 0</inkml:trace>
  <inkml:trace contextRef="#ctx0" brushRef="#br0" timeOffset="53735.88">27517 5609 58 0,'0'-9'18'0,"0"9"-8"0,0 0-6 16,0-10-2-16,0 10-4 0,0 0-2 15,0 0-5-15,0 10-9 0,0-10-34 16</inkml:trace>
  <inkml:trace contextRef="#ctx0" brushRef="#br0" timeOffset="57401.28">27748 5842 11 0,'0'0'25'0,"0"-10"11"0,17 10 8 0,-17 0 2 16,16 0 3-16,-16 0 11 0,17-18 10 16,-17 18 9-16,0 0 5 0,16-19 14 0,-16 19 22 15,0 0-3-15,17 0-4 0,-17 0-17 16,0-19-19-16,0 19-34 0,-17 0-14 0,17 0-18 16,0 0-6-16,-16 19-7 0,-1-19 2 15,1 0 3-15,-1 19-2 0,1-19-1 16,16 18-2-16,-17-8 2 0,1-1 0 0,16 19-2 15,-17-28 2-15,17 18-3 0,0 1 5 0,0-19 1 16,0 19 2-16,0-1-2 0,0-18 7 16,17 9 3-16,-17 1 1 0,16-10 1 0,-16 0 3 15,17 9 3-15,-17-9 14 0,16 0 13 16,-16-9 25-16,17 9 11 0,-1-10 18 0,-16 1-1 0,17 9-10 16,-17-18-13-16,16-1-17 0,-16 19-17 15,0-19-26-15,17 1-18 0,-17 18 0 0,0-28 0 16,0 19 0-16,0-1 0 0,16 10 0 15,-16 0 0 17,0 10 0-32,17 8 0 0,-17 1 0 15,16-19 0-15,-16 18 0 0,17-18 0 0,-17 19 0 16,17-19 0-16,-1 19-82 0,-16-19-107 16,17 0-48-16,-1 0-47 0,1 0-41 0,-1 0-9 15,1 0 63-15</inkml:trace>
  <inkml:trace contextRef="#ctx0" brushRef="#br0" timeOffset="57648.86">28062 5516 119 0,'-16'-28'48'0,"-1"9"-13"0,1 1 8 0,16-1 16 16,-17 19 10-16,1-18-8 0,16 18-27 15,0 0-13-15,0 0-9 0,0 0-7 16,-17 0-4-16,17 0 3 0,0 18 0 0,0-18 2 15,17 19 4-15,-17-1 0 0,0 1 10 0,0 9 8 16,16-9 2-16,1 18-2 0,-17-19-4 0,16 10-6 16,1 9-6-16,-1-18-10 0,1 18 3 15,-1-18-3-15,1 9 3 0,0-10-2 0,-1 20-2 16,-16-20 2-16,17-8-16 0,-1 8-34 16,-16 1-39-16,0-1-17 0,0 1-24 0,0-19-18 15</inkml:trace>
  <inkml:trace contextRef="#ctx0" brushRef="#br0" timeOffset="58182.15">28145 5758 153 0,'0'0'75'16,"0"-28"-25"-16,0 19 18 0,0-1 28 0,0 10-16 16,17 0-16-16,-17-18-14 0,16 18-6 15,1 0-9-15,-17-19-16 0,16 19-11 0,1 0-3 16,-1 19-5-16,1-19 4 0,-1 0-6 15,1 18 4-15,-1-18-4 0,17 19 2 0,-33-10 0 16,17 10 0-16,-17-1 4 0,17 1-7 0,-17-19 5 16,0 19 1-16,0-1-3 0,16-18-2 15,-16 10 3-15,0-1 1 0,0 0-2 0,0 10 3 16,0-19-1-16,0 0 2 16,0 0 1-16,17 0 0 0,-17 0 0 0,0 0 9 15,16-19-3-15,-16 19-2 0,17-9 1 0,-17 0 7 16,16-1 6-16,-16 10 1 0,17-18 9 15,-1 18 1-15,-16-19 7 0,17 19-7 0,-17-19-7 16,0 19-13-16,16-18-7 0,-16 18 0 16,0 0-5-16,33 0-2 0,-33 0 3 0,0 0-8 15,0 0 2-15,0 18 3 0,0-18 4 0,17 0-2 16,-17 19-2-16,17-19 1 0,-1 0-1 16,-16 19 0-16,17-19 2 0,-1 0-1 0,1 18 3 15,-17-18 1-15,16 0-5 0,-16 0 5 0,17 0 0 16,-17 0 5-16,16 0-4 0,1 0 1 15,-17-18 3-15,16 18 11 0,17 0 3 0,-33 0 2 16,0-19 6-16,17 19 2 0,-17 0-1 16,17 0-8-16,-1 0 2 0,-16-19-5 0,17 19-8 15,-17 0-7-15,0 0-3 0,16 0-4 16,-16 0 3-16,17 0-6 0,-17 0 5 16,0 19-5-16,16-19-1 0,-16 0-16 15,0 0-56-15,0 0-59 0,0 0-45 16,0 0-14-16,0 0 0 0,0 0 9 0,0 0 17 15,0 0-86-15</inkml:trace>
  <inkml:trace contextRef="#ctx0" brushRef="#br0" timeOffset="58515.34">28823 5674 10 0,'0'-19'21'0,"0"19"5"0,0-18-12 0,17-1-9 16,-17 10-2-16,16 0-2 0,1-1-1 15,-1-8 1-15,1 18-1 0,-1 0 0 0,1-19 0 16,-1 19 0-16,17 0 0 0,-33 0 1 0,17 0 3 15,-1 0 6-15,-16 0-3 0,17 0 4 16,-17 19 10-16,0-19 11 0,0 0 8 0,0 0 1 16,0 18 12-16,0-18 5 0,0 10 3 15,0-1-2-15,0 0 12 0,-17 10 9 0,17-1 3 16,0 1-24-16,17 0-4 0,-17-1-10 0,0 10 30 16,17 9 18-16,-1-18-30 0,1 18-16 15,-17-18-17-15,16 27-6 0,1-27-3 0,-1 18-8 16,1-9 1-16,-1 9 8 0,17 0-8 15,-33-18 0-15,0 0-1 0,0 9-3 0,0-10 13 16,0 1 0-16,0-1 4 0,0-18-13 16,-33 10 3-16,17-1-3 0,-1 0-5 0,-16-9-4 15,17 10 4-15,-1-10-6 0,-16-10-11 0,16 10-39 16,-16-9-55-16,33 0-63 0,-49-1-43 16,16-8-32-16,0 18-7 0,16-19 28 0</inkml:trace>
  <inkml:trace contextRef="#ctx0" brushRef="#br0" timeOffset="62229.86">19926 1600 7 0,'0'0'16'0,"0"0"9"16,0 0-2-16,0 0-2 0,0 0-1 0,0 0 0 15,0 0 3-15,0 0-4 0,0 0-3 16,0 0-2-16,0 0 4 0,-16 0 0 0,16 0 3 15,0 0 4-15,0 0 3 0,0 0-1 16,0 0 3-16,0 0-1 0,0 0-2 16,0 0-4-16,0 0-9 0,0 0-8 0,0 0-2 15,0 0 2-15,0 0-2 0,0 19 2 16,0-19 3-16,0 18 2 0,0-18 1 16,0 19 1-16,0-19 13 0,0 28 4 0,0-28 1 15,0 18-1-15,16 1-4 0,-16-1 5 16,0 1-10-16,17 0-4 0,-17-10 3 0,17 10-2 15,-17-1-2-15,16 1-8 0,1-19 2 16,-17 18 2-16,16 1-4 0,1-19-3 0,-17 19-1 16,33-19 4-16,-33 9-6 0,0 9 0 15,33-18-2-15,-33 19 0 0,0-19 0 0,0 19 3 16,16-19 0-16,-16 18-1 16,17-18-2-16,-17 19-3 0,16-1 3 0,-16-18 0 15,17 10 2-15,-1 8 4 0,-16 1 23 16,17-19-2-16,0 19 12 0,-1-1 4 0,1 1-5 15,16-1 15-15,-33-8 17 0,33 8-3 0,-17 1-2 16,17 18-10-16,0-18-5 0,17-1 1 16,0 10-13-16,-17-9 1 0,16 18-8 0,17-18-12 15,1-1-3-15,-34 10-2 0,16 9 0 16,1 1-8-16,0-20-1 0,16 10-2 0,-33 9 2 16,0-18 1-16,16 9 0 0,-15 9-6 0,-1-18 0 15,16 18 3-15,-16-9 14 0,17 9 7 16,-1-18 9-16,-15 18 2 0,15-9 13 0,1 9 25 15,-1 0 12-15,18 0-18 0,-18-9-67 16,17 9 0-16,0 1 0 0,1-20 0 0,-1 29 0 16,16-29 0-16,-15 20 0 0,-1-11 0 0,16 11 0 15,1-1 0-15,-17-19 0 0,33 10 0 16,-32 10 0-16,15-20 0 0,-16 19 0 0,1-18 0 16,15 9 0-16,-16-10 0 0,1 20 0 15,-18-20 0-15,17 1 0 0,0 9 0 0,1-10 0 16,-18 20 0-16,17-20 0 0,-16-9 0 15,0 10 0-15,-1 18 0 0,1-18 0 0,-1 0 0 16,1-1 0-16,-17-9 0 0,33 10 0 0,-49 0 0 16,32-1 0-16,-16 1 0 0,0-1 0 0,17 1 0 15,-17 0 0-15,0 9 0 0,0-10 0 16,-16 1 0-16,16-19 0 0,0 18 0 0,-16 1 0 16,-1-19 0-16,17 9 0 0,-16 1 0 0,-1-1 0 15,1 9 0-15,-1-18 0 0,1 19 0 16,-1-19 0-16,1 19 0 0,-1-19 0 0,18 18 0 15,-18-18 0-15,17 19 0 0,-16-19 0 16,-1 9 0-16,1 0 0 0,-1 1 0 0,17-10 0 16,-16 18 0-16,-1-18 0 0,1 19 0 0,16-19 0 15,-33 0 0-15,33 19 0 0,-33-19 0 16,17 18 0-16,-1-18 0 0,1 19 0 16,-1-19 0-16,1 0 0 0,-17 9 0 15,16-9 0-15,-16 9 0 0,17-9 0 16,-1 0 0-16,-16 10 0 0,17-10 0 0,16 0 0 15,-33 18 0-15,0-18 0 16,0 0-77-16,0-18-100 0,0 18-20 0,0 0-35 16,33 0-17-16,-33-10 11 0,0 10 21 0,0-9 24 15,0 0 31-15,0 9 30 0</inkml:trace>
  <inkml:trace contextRef="#ctx0" brushRef="#br0" timeOffset="62578.48">24639 3963 79 0,'0'0'43'0,"0"0"2"0,0-19 5 15,0 19-3-15,-16 0-3 0,16 0-2 0,0 0 1 16,0 0-1-16,0 0-6 0,0 0-6 16,0 0-6-16,0 0-9 0,0 0-4 0,0 19 2 15,16-19 11-15,-16 18 19 0,0-18 21 0,17 19 5 16,-17-1 20-16,16 1-4 0,1 0 4 15,16 8 0-15,-33-8 5 0,0 0 2 0,33-1-9 16,-33 1-4-16,17 9 1 0,-1-10-14 16,-16 1-14-16,17 0-13 0,-1-1-2 0,-16 1-12 15,0-10 0-15,0 10 8 0,0-1-6 0,0 1 3 16,0-19 8-16,0 19 12 0,-16-19-33 16,16 18-21-16,-17 1 0 0,-16-19 0 0,33 9 0 15,-33 0 0-15,-17 1 0 0,17 8 0 0,0 1 0 16,-16-19 0-16,-1 18 0 0,-16-18 0 15,0 19-7-15,16-19-247 0,-49 0-86 0,16 0-46 16,1 0 2-16,-1 0 56 0</inkml:trace>
  <inkml:trace contextRef="#ctx0" brushRef="#br0" timeOffset="65892.14">9558 5832 88 0,'-16'0'102'0,"16"0"-17"16,-17 0-8-16,17 0 19 0,0 0 53 15,-17 0 31-15,17 0 14 0,0 0-37 0,0 0-29 16,0 0-6-16,0 0 6 0,17-18 1 0,-17 18-29 16,17 0-20-16,-1-19-6 0,17 19 8 0,0 0-6 15,0-19-76-15,0 19 0 0,0-18 0 16,-16 18 0-16,16 0 0 0,0-19 0 0,0 19 0 15,0 0 0-15,-33-9 0 0,33 9 0 16,-33 9 0-16,0 10 0 16,0-19 0-1,-33 18 0 1,33-18-267-16,0 0-61 0,0 19-20 16,-33-19 13-16,33 0 43 0,0 19 69 15</inkml:trace>
  <inkml:trace contextRef="#ctx0" brushRef="#br0" timeOffset="66092.63">9690 6065 172 0,'0'9'135'0,"0"-9"20"0,0 0 20 16,0-9 29-16,0 9 2 0,0-10-34 15,33 10-38-15,-33 0-24 0,17-18-19 0,0 18-20 16,-1 0-29-16,17-19-19 0,-33 19-16 15,33-18 4-15,0 18-7 0,-33-19-4 0,33 19-10 16,-33-9-78-16,33-1-101 0,-33 1-77 0,17 9-40 16,-1-18 11-16,1 18 50 0</inkml:trace>
  <inkml:trace contextRef="#ctx0" brushRef="#br0" timeOffset="66457.97">10269 5469 108 0,'0'0'131'0,"0"-18"-38"0,0 18-41 16,33 0 14-16,-33 0 31 0,33-19 8 16,0 19-18-16,-16 0-13 0,16 0 8 0,0 0 7 15,0 19 1-15,0-19-22 0,0 0-22 0,-33 18-19 16,33-8-7-16,-33-1-5 0,17 19-2 15,-1-9 2-15,-16-1-7 0,0 1-1 0,0-1 0 16,-16 1-6-16,-1 9 3 0,17-10-1 16,-33 20 7-16,33-20 14 0,-33-8 22 0,0 8 17 15,33 1-10-15,-33-1-18 0,33 1-5 0,-33 0 0 16,33-19 9-16,-17 18 18 0,17-18 15 16,17 0 5-16,-17 10 2 0,33-10-29 0,-33 0-25 15,33 0-12-15,0-10-10 0,0 10-1 0,0 0 0 16,0-18 1-16,17 18-20 0,-17-19-71 15,0 19-75-15,0-19-74 0,0 19-35 0,0-18-35 16,17-1 20-16,-17 10 38 0,0 0 59 0</inkml:trace>
  <inkml:trace contextRef="#ctx0" brushRef="#br0" timeOffset="69172.14">8086 5655 212 0,'0'0'173'0,"-16"0"-66"0,-1 19-51 15,1-19 0-15,-17 19 24 0,0-1 18 16,-1-8-7-16,34 8-27 0,-33 1-20 0,0-1-11 16,17 1-6-16,-1 0-8 0,1-1-6 15,16 1-6-15,0 9-2 0,0-10-5 0,0 1 7 16,0-19-3-16,16 19 4 0,1-19-2 0,-1 18 2 15,-16-18-1-15,33 0-1 0,0-18-3 0,-33 18 0 16,34-19 0-16,-34 19-3 0,33-19 8 16,-33 1 14-16,33-19 36 0,-33 27 23 0,0-27 8 15,0 18 1-15,0-18-1 0,0 9-4 0,0 10-17 16,0-20-1-16,-33-8 1 0,33 9-12 16,-33 0-3-16,33-10 3 0,-34 10-39 0,34 0-17 15,-33 18 0-15,33-18 0 0,-33 28 0 16,17-10 0-16,16 0 0 0,-17 19 0 0,17 0 0 15,-16 0 0-15,16 19 0 16,16 0 0-16,-16-1 0 0,17 10 0 0,-1-9 0 16,17 18 0-16,-33-9 0 0,33 9 0 15,1 0 0-15,-34-18 0 0,33 18 0 0,0-9 0 16,-17 9 0-16,17-18 0 0,0 9 0 16,-33 9 0-16,33-19 0 0,1 1 0 0,-34 0 0 15,0-1-127-15,33 1-328 0,-33-10-12 0,0 10 59 16,0-19-174-16</inkml:trace>
  <inkml:trace contextRef="#ctx0" brushRef="#br0" timeOffset="69638.5">8367 5776 189 0,'0'0'164'0,"0"-18"-40"16,34 18-31-16,-34-19 8 0,0 1 2 0,33 8-9 15,-33 10-25-15,0-18-15 0,33-1 12 0,-33 19 11 16,0-19 11-16,0 19-8 0,0-18-19 0,0 18-11 16,0 0-19-16,0-19-11 0,0 19-9 15,0 0-13-15,0 19 9 0,-33-19-13 16,33 18 6-16,-33-18-2 0,33 19 2 0,0 0 0 16,-34-1-2-16,34-8 4 0,0 8-2 15,0 1 1-15,0-1 2 0,0 1-5 0,0-19 5 16,34 19-3-16,-34-19 5 0,33 0-1 0,0 0 0 15,-33 0-2-15,33 0-6 0,-17 0 4 0,17 0 1 16,0-19-5-16,0 0 0 0,1 19-12 16,-34-18-7-16,33-10 4 0,-17 19 2 0,1-1 10 15,-1-8 0-15,-16-1 3 0,33 0 7 16,-33 1 0-16,0 18-2 0,0-19 8 0,0 10 5 16,0 0-5-16,0 9 3 0,0 0-12 0,0 0 2 15,0 9 2-15,0 0 3 16,0 10 7-16,0-1 10 0,0 1 0 0,0 0 7 15,33 9-14-15,-33-10 10 0,0 19 14 0,33-18 2 16,-33 18 18-16,0-18 7 0,34 9-23 0,-34 9-12 16,0-18-5-16,0 8-13 0,16-8-1 15,-16 0-8-15,-16-1 0 0,16 1 0 0,0-1-25 16,0 1-87-16,-34-10-88 0,1 1-81 16,33-1-50-16,-33 10-16 0,0-19 38 0</inkml:trace>
  <inkml:trace contextRef="#ctx0" brushRef="#br0" timeOffset="70720.75">23316 7981 252 0,'0'0'165'0,"0"-9"-57"0,17 9-12 16,-17 0 36-16,0-19 21 0,0 19-23 0,-17 0-58 16,17-19-31-16,-16 19-12 0,-1 0 19 0,17 0 19 15,-33 0-2-15,0 0-17 0,0 19-4 16,17-19-19-16,-17 19 0 0,-1-19 12 0,18 9-4 15,-1 10-8-15,17-10-8 0,-33 0-8 0,33 10-6 16,0-1 9-16,0-18 0 0,0 19 12 16,0-19 5-16,0 19 3 0,0-19-3 0,33 0-12 15,-33 0-5-15,17 0-6 0,-1 0 1 0,1 0-3 16,0-19-2-16,16 19 2 0,-17-19 2 16,1 1 6-16,-17-1 10 0,16 1 16 0,17-1 13 15,-33 10-5-15,0-29-10 0,33 20-14 16,-33-19-22-16,0 9 0 0,0-10 0 0,0-8 0 15,0 9 0-15,0 0 0 0,0-1 0 0,0 10 0 16,0 10 0-16,0-1 0 0,0 1 0 0,0-1 0 16,0 19 0-16,0-19 0 0,0 38 0 15,0-19 0-15,0 19 0 16,0-1 0-16,0 1 0 0,0-10 0 0,0 19 0 16,0 0 0-16,0-9 0 0,17 18 0 15,-1-19 0-15,-16 10 0 0,17 9 0 0,-1-18 0 16,1 9 0-16,0-9 0 0,-1 18 0 0,1-19 0 15,-17 1 0-15,16 0 0 0,-16-10-123 16,33 10-297-16,-33-10-18 0,0 0 50 0,0 10 87 16</inkml:trace>
  <inkml:trace contextRef="#ctx0" brushRef="#br0" timeOffset="71222.59">23598 7953 201 0,'0'0'153'16,"16"-19"-30"-16,-16 19 9 0,0-18 27 16,17 18 9-16,-1-19-29 0,-16 10-34 0,33 0-21 15,-33-10 14-15,0 10 14 0,0 9-7 0,17-19-37 16,-17 19-26-16,0-19-19 0,0 19-6 0,0 0-8 16,0-18-4-16,0 18-8 0,0 0 11 15,-17 0-11-15,17 18-2 0,-33-18 5 16,17 19-2-16,16-19 2 0,-17 19 0 15,17-19 4-15,-16 9-2 0,16 10-4 0,0-10-2 16,0 0 2-16,16 10 0 0,-16-19 7 16,17 18-5-16,-1-18 5 0,17 0 0 0,-33 19-5 0,17-19 3 15,16 0-3-15,-17-19 3 0,17 19-6 16,-16 0 3-16,16-18-5 0,-16 18 5 0,32-19-6 16,-49 10 9-16,17 0-12 0,16-1 6 15,-17-8 5-15,1 18 1 0,-17-19-2 0,16 0-1 16,-16 1-2-16,17 18 6 0,-17-19-4 0,0 10 7 15,0 9 0-15,0-9-7 0,0 9-5 16,0 0 2-16,0 0-4 0,0 0 4 0,0 9 3 16,0 0 3-16,-17 10-5 0,17-1 3 0,0 1-3 15,0 0 2-15,17-1 0 0,-17 10-3 16,0-9 8-16,0 18-2 0,0-18 3 0,16-1 17 16,-16 1 0-16,0 9-7 0,17-10-2 0,-17 1-6 15,0 0 3-15,0-10-4 0,0 9-4 16,0-8 2-16,0-1 1 0,-17-9-6 0,17 19 12 15,-16-19-11-15,-1 0-16 0,1 0-53 0,-1 0-57 16,1 0-69-16,-1 0-51 0,1 0-34 0,-1 0-4 16,17-19 28-16,0 10 57 0</inkml:trace>
  <inkml:trace contextRef="#ctx0" brushRef="#br0" timeOffset="71523.17">24507 7795 225 0,'0'0'187'0,"0"0"-41"16,33-19-5-16,-33 19 15 0,0-9 11 0,0 9-44 16,17-9-45-16,-1 9-29 0,1-10-21 0,-1 10-4 15,1-9-8-15,-1 9-16 0,1 0 5 16,-1-9-13-16,1 9-48 0,16 0-86 0,-33 0-91 16,0 0-39-16,0 0 24 0,0 9 62 0</inkml:trace>
  <inkml:trace contextRef="#ctx0" brushRef="#br0" timeOffset="71672.14">24606 7916 104 0,'0'0'108'0,"0"0"-11"16,0 0-9-16,0 0 5 0,0 0-8 16,0 0-30-16,17 0-27 0,-17 0-14 0,16-19-7 15,1 19-3-15,-1 0-4 0,1-9-40 0,16 9-51 16,-33 0-39-16,33-9-13 0,-16 9 17 0</inkml:trace>
  <inkml:trace contextRef="#ctx0" brushRef="#br0" timeOffset="72020.27">25235 7525 59 0,'0'0'67'0,"0"-9"-19"0,0 9-18 15,0 0 1-15,0 0 9 0,0 0 12 16,-17 0-4-16,17 9-3 0,-16 0 16 0,-1 10 14 16,-16 0 0-16,33-1 0 0,-33 1-3 15,0 9-8-15,16-10-7 0,1 20 19 0,-1-20 7 16,1 10 7-16,16-9 5 0,-17 18-4 0,17-19 7 15,17 1 3-15,-17 0-7 0,16-10-6 16,1 10-23-16,-1-10-23 0,17 0-19 0,-16-9-12 16,16 19-4-16,0-19-2 0,-16 0-5 0,16 0-3 15,-17 0 6-15,17-19-53 0,-16 19-91 16,-1-9-85-16,1 0-65 0,16-1-12 0,-33-8 22 16,33 18 47-16,-33-19-100 0</inkml:trace>
  <inkml:trace contextRef="#ctx0" brushRef="#br0" timeOffset="72170.25">25400 7693 66 0,'0'0'47'16,"-33"18"-18"-16,33-18 5 0,-33 19 13 0,33-10 7 15,-17 0-12-15,17 10-16 0,0 9-6 16,-16-10 14-16,16 1-8 0,0 9-12 0,0 0-7 16,0 0-4-16,0-10-1 0,0 20-1 15,0-20-1-15,-17 10-53 0,17-9-41 0,-16 18-17 16,-1-18-82-16</inkml:trace>
  <inkml:trace contextRef="#ctx0" brushRef="#br0" timeOffset="73235.89">11906 13925 206 0,'0'-19'161'0,"0"19"-24"0,0-18-18 0,-16 8-6 15,-1-8 6-15,17 8 0 0,-16 1-3 16,-1 9-23-16,-16-9-23 0,33 9-10 0,-33 9-3 15,0-9 13-15,0 9 4 0,0 10-5 0,0 0-16 16,16-1-13-16,-16 1-13 0,0 9-15 16,33-10-5-16,-33 10 2 0,33 0-3 0,0-9-11 15,0-10 9-15,0 10-2 0,0-10 7 16,33 0-9-16,-33 0 11 0,33 1-9 0,-33-10 0 16,33-10 4-16,-16 1 2 0,-1 0-8 0,1 0 2 15,-1-10-1-15,1 10-7 0,16-10 10 16,-33-18 1-16,0 18-7 0,0-9 2 0,0 10 8 15,0-19 7-15,0 9 14 0,0-10 2 16,0 20 5-16,-33-29 2 0,16 19 6 0,17 0 2 16,-16 10-26-16,-1-19-20 0,17 18 0 15,-16 0 0-15,16 10 0 0,-17 0 0 0,17 0 0 16,0 18 0-16,0 0 0 16,0 0 0-16,0 10 0 0,17 0 0 0,-17 18 0 15,16-28 0-15,1 19 0 0,-1 0 0 16,34 9 0-16,-50-18 0 0,33 18 0 0,0-9 0 15,0 9 0-15,-16-18 0 0,-1 18 0 16,17-9 0-16,-16 9 0 0,16-18 0 0,-33 9 0 16,33-10-21-16,-33 1-389 0,0-1-16 0,33 1 33 15,-33-19 78-15,0 0 84 0</inkml:trace>
  <inkml:trace contextRef="#ctx0" brushRef="#br0" timeOffset="73735.11">12121 13943 201 0,'0'0'130'0,"0"-9"-53"0,0 0-29 16,0 9-1-16,17-19 14 0,16 1 14 15,-33-1-1-15,33 0-22 0,-33 1-20 0,33-1-13 16,0 10 3-16,-33-10 14 0,17 1 13 0,-17 8 11 16,16 1 3-16,-16 0-3 0,0-1-18 15,0 10-11-15,0 0-20 0,0 0-1 0,-16 0-10 16,16 0 3-16,-17 10-2 0,17-1 1 15,-33 0-2-15,33 1 2 0,-33 8-2 0,33 1-3 16,0-19 1-16,0 9 7 0,0 10-7 0,0-10 2 16,0 0 0-16,0 1 5 0,0-1-5 15,33 0 5-15,0-9 4 0,-33 10-4 0,33-10-3 16,-16-10-2-16,16 10 0 0,0-9 0 0,0 0 4 16,0-1-4-16,0 1 0 0,-33 0 3 15,17-1-3-15,-1-8 2 0,1 18-2 0,-1-19 0 16,-16 1 4-16,0 8-6 0,0 1 2 15,0 0-2-15,0-1 8 0,0 1 8 0,0 0 7 16,0 9-4-16,0-10 0 0,-16 10-6 0,16 0-6 16,0 10-7-16,-17-10 6 15,17 9-4-15,0 10 11 0,17-10 3 0,-17 10 24 16,0-1 14-16,16 1 15 0,1 9 4 16,16-10-14-16,-33 10-9 0,33 0-14 0,-33-9-5 15,0 9-4-15,33-10-4 0,-33 10-8 0,33 0-1 16,-33-9-2-16,0-10-6 0,0 10-4 0,0-1 8 15,0-9-4-15,-33 10-6 0,33-10 2 16,0 10-30-16,-33-19-74 0,33 0-63 0,0 0-69 16,-33 0-44-16,33 0-5 0,-33 0 22 15,33-19 49-15</inkml:trace>
  <inkml:trace contextRef="#ctx0" brushRef="#br0" timeOffset="73918.73">12998 13608 127 0,'33'-9'141'0,"0"-9"-34"0,-33 8-37 0,33 1-7 16,-33-10 1-16,33 1 5 0,-17 8-13 0,1 1-23 16,0 0-19-16,16 0-9 0,-33-1-2 15,0 10-18-15,33 0-52 0,-33 0-53 0,0 0-35 16,0 0-3-16</inkml:trace>
  <inkml:trace contextRef="#ctx0" brushRef="#br0" timeOffset="74068.31">13146 13739 165 0,'0'0'135'0,"17"0"-30"0,-17 0-24 15,0 0-14-15,17-10-9 0,16 1-15 0,-33 0-22 16,33-1-14-16,-33-8-6 0,33 18-26 15,-33-19-65-15,33 10-53 0,-33-10-18 0</inkml:trace>
  <inkml:trace contextRef="#ctx0" brushRef="#br0" timeOffset="74418.38">13527 13274 286 0,'0'-10'162'0,"0"1"-74"16,0 0-44-16,0-10-11 0,0 10 17 0,16-1 22 16,17 1 20-16,1 9-3 0,-1-18-8 0,0 18-18 15,0-10-19-15,0 10-18 0,-17 10-7 16,17-10-7-16,-33 18-4 0,17-9-2 0,-17 1-5 16,0 8 1-16,0 1-2 0,0 0 2 15,-17-1 1-15,17 10-5 0,-16-19 2 0,16 19 0 16,-17-9 0-16,17 0 0 0,0-1 0 15,0 10 0-15,0-19 0 0,17 10-4 0,-17-10 4 16,16 10 7-16,1-10 14 0,-1 0 26 16,18 1 22-16,-1 8 26 0,-33 1 26 0,33-10 1 15,-33 1-31-15,33-1-16 0,-33 9-14 0,0-8-8 16,0-1-15-16,0 10-9 0,0-10-16 0,-33 19 0 16,0-28-9-16,0 18-2 0,-17 1-24 15,17 0-90-15,0-1-75 0,-33-8-83 0,33 8-72 16,-17 1-16-16,17-10 32 0</inkml:trace>
  <inkml:trace contextRef="#ctx0" brushRef="#br0" timeOffset="75718.11">19794 16678 129 0,'0'0'100'0,"-16"0"-47"0,16 0-27 0,-17 9-9 16,1-9 11-16,-1 10 46 0,0-1 31 15,1-9-12-15,-1 9-34 0,1 1-22 0,-17 8-16 16,33-9 11-16,-50 1 1 0,34-1-5 0,-1 10-9 15,1-10-12-15,-1 0 0 0,17 1-2 16,-17-1-5-16,17 0 3 0,0-9 9 16,0 0 7-16,0 0-2 0,0 0-1 15,17-9-4-15,-17 0-7 0,17-1-1 0,-17-8-4 16,0-1 4-16,16 0-4 0,-16 1 2 0,0-10-2 16,0-9 6-16,0 9-4 0,-16 0-2 15,16-9-2-15,-17 9 2 0,0-9 4 0,1-1-3 16,16 11-1-16,-17 8 21 0,1-18 3 15,16 18-6-15,0 0-1 0,-33 10 25 0,33 0 8 16,0 0-15-16,0-1-18 0,0 10-13 0,0 0 2 16,0 10-5-16,0-1 10 0,0 9 9 15,0 1 21-15,33 0 16 0,-33-1-4 0,0 10 16 16,16 0 1-16,1-9-7 0,-1 9-9 16,18-10-3-16,-18 10-15 0,1-9-14 0,-1 9-5 15,1-10-6-15,16 10-5 0,0-9-3 0,-33 9-3 16,16-10 2-16,1 10 0 0,16-9-7 15,-16-1-99-15,-1 1-83 0,1 0-46 0,-1-10-8 16,1 0 9-16,16 0 33 0,-33 1 29 16,0-1 26-16,33-9 29 0,-33 9-52 0</inkml:trace>
  <inkml:trace contextRef="#ctx0" brushRef="#br0" timeOffset="76182.64">19976 16873 32 0,'17'-9'45'0,"-1"9"-4"15,1-9 3-15,16-1-5 0,-33 1 4 0,0 0 5 16,33-10 5-16,-33 10 1 0,0-10 0 0,16 1-5 15,1-1-7-15,-17 1-2 0,16-1 15 16,-16 0 7-16,17 1 21 0,-17 18 4 0,0-19-5 16,0 1-14-16,0 18-14 0,0-10-21 15,-17 10-11-15,17-9-12 0,0 9-5 0,-16 0 1 16,-1 0-4-16,17 9-6 0,-16 1 6 16,16-1 1-16,-33 0-5 0,33 10 2 0,0-19 0 15,-33 18 0-15,16-8-5 0,17 8 5 0,0-8-3 16,0 8 1-16,0-9 4 0,0 1 1 15,17-1-2-15,16 0-1 0,-33 1 0 0,33-10 3 16,-17 0-3-16,1 0 2 0,16 0-2 0,-17-10 0 16,18 1-3-16,-1 0 3 0,0-1-2 15,0-8 2-15,-17 9-5 0,17-10-5 0,-16 10-2 16,-1-10-5-16,1 10 10 0,-17-28 5 16,17 18-1-16,-17 0 3 0,0 10 6 0,0-10-6 15,0 1 0-15,0 18 0 0,0-19 0 0,-17 10 4 16,17 9 1-16,-17-9 0 0,17 9-8 0,-16 0 3 15,-1 0 5 1,17 9-5-16,0 0 0 0,0-9-5 0,0 19 8 16,0-19-3-16,0 9 0 0,0 10 2 15,0-10 0-15,0 0-2 0,17 10 0 0,-17-10 3 16,16 1-3-16,-16-1 2 0,0 19-1 16,17-28-4-16,-17 9 0 0,17 10 0 0,-17-10 7 15,0 0-40-15,16 1-70 0,-16-1-69 0,0 0-32 16,0 0 4-16,17-9 30 0</inkml:trace>
  <inkml:trace contextRef="#ctx0" brushRef="#br0" timeOffset="76400.45">20571 16529 68 0,'-16'0'50'0,"-1"-9"-24"0,1 9-10 16,16-9-8-16,-33 9 5 0,33 0 7 15,0 0-5-15,0 0-7 0,0 0-4 0,-33 0-4 16,33 0 1-16,33 0-1 16,-33 9-10-16,0-9-7 15,0 0-2-15,0 9-2 0,0-9-2 0,0 0 1 16,33 0 2-16,-33 19 2 0,0-19-2 0,0 0 1 16,0 0 5-16,0 0-9 0</inkml:trace>
  <inkml:trace contextRef="#ctx0" brushRef="#br0" timeOffset="76850.36">20489 16548 5 0,'0'0'13'0,"0"0"14"0,0 0 4 0,0 0 2 15,0-19-2-15,0 19 1 0,0-9 5 0,0 9 10 16,0-9 7-16,0 9 9 0,0-10-4 16,0 10 1-16,0-9-1 0,0 9 2 0,0-9 0 15,0 9-10-15,-33 0-18 0,33 0-16 16,0 0-1-16,-17 0-10 0,1 0-4 0,16 9 3 0,-17 0-4 15,0 1-1-15,1-1 2 0,16 19 0 16,-17-28 0-16,1 18 8 0,16 1 5 0,0 0 0 16,-17-1 8-16,17 1 7 0,0 9 7 15,17-19 11-15,-17 0-9 0,16 10-2 0,-16-10 6 16,17 10 2-16,-1-10-7 0,-16 0-5 16,17 10 1-16,0-10 10 0,-1 1 0 0,1 8-2 15,16-8 2-15,-33 8 9 0,33 1-9 0,-33-1 8 16,16 1-2-16,1 0 1 0,-1 8 1 15,1 1-9-15,-1-9 0 0,-16 18-13 0,17-9 2 16,-17 0-9-16,0 0 3 0,0 9 3 0,0-9-3 16,0 0 2-16,0 0 0 0,-17 0-22 15,1-10-6-15,-1 10 0 0,17-9 0 0,-16-10 0 16,-1 10 0-16,1-10 0 0,16 0 0 16,-33-9 0-16,33 0 0 0,0-9 0 15,-33 0 0-15,33-10 0 0,-17 1 0 0,17-1 0 16,0-9 0-16,-16 0 0 0,16 0 0 15,16-9-55-15,-16 9-92 0,17-9-39 0,-17 0-30 16,33 0-19-16,0 9-16 0,-33-10-1 0,16 10 14 16,17 1 37-16</inkml:trace>
  <inkml:trace contextRef="#ctx0" brushRef="#br0" timeOffset="77114.81">21001 16566 50 0,'0'0'65'0,"0"0"-19"0,0-9-24 15,0 9-13-15,0-9-3 0,17 9-1 0,-1-19 3 16,1 10-5-16,-17 0 0 0,16-1-2 16,18 10-1-16,-34-9-2 0,0 9-3 0,33-9-21 15,-33 9-17-15,0 0-8 0,0 0-39 0</inkml:trace>
  <inkml:trace contextRef="#ctx0" brushRef="#br0" timeOffset="77281.97">21067 16678 122 0,'0'9'61'0,"0"1"2"16,0-10 25-16,0 9 43 0,0-9 31 0,0 0 18 16,0-9-12-16,34 9-39 0,-34-10-54 0,0 1-30 15,0 0-16-15,33 9-16 0,-33-19-10 16,0 1 1-16,33 8-2 0,-33 1-37 0,0 0-97 16,16-1-83-16,-16-8-45 0,0 8 9 0,17 1-129 15</inkml:trace>
  <inkml:trace contextRef="#ctx0" brushRef="#br0" timeOffset="77648.39">21564 16306 188 0,'-34'0'118'0,"34"0"-55"0,0 0-28 0,0 0-6 16,0 0 26-16,34 9 38 0,-34-9 14 0,0 10-30 15,0-1-29-15,0 0-10 0,16 0 4 16,-16 10 5-16,0-10-11 0,0 10-12 0,0-10-7 16,0 10-7-16,0-19-8 0,0 9 2 15,0 1 0-15,0-1-4 0,0-9 4 0,17 0 8 16,-17 0 40-16,0 0 9 0,0-9 0 0,0 9-12 16,0-10-4-16,0 1-8 0,16-10-2 0,-16 10-10 15,17-10 8-15,-1 1 4 0,1-1 19 16,-17 10-6-16,16-10 3 0,1 10 8 0,-1 9 10 15,17-19 17-15,-33 10-14 0,34 9-19 16,-34 0-4-16,16 0-51 0,1 0 0 0,-1 9 0 16,-16 10 0-16,17-19 0 0,-1 9 0 0,-16 1 0 15,17 8 0-15,-17-9 0 0,16 10 0 16,-16-10 0-16,0 10 0 0,0 9 0 0,0-28 0 16,0 19-282-16,-16-10-97 0,16 0-48 15,0 0 21-15</inkml:trace>
</inkml:ink>
</file>

<file path=ppt/ink/ink2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1:12:01.504"/>
    </inkml:context>
    <inkml:brush xml:id="br0">
      <inkml:brushProperty name="width" value="0.05292" units="cm"/>
      <inkml:brushProperty name="height" value="0.05292" units="cm"/>
      <inkml:brushProperty name="color" value="#FF0000"/>
    </inkml:brush>
  </inkml:definitions>
  <inkml:trace contextRef="#ctx0" brushRef="#br0">6102 5032 31 0,'0'0'21'0,"0"0"-6"15,-33 0-1-15,33 0 1 0,0 0 3 16,0 0 5-16,0 0 4 0,-33 0 0 0,33 0-3 16,0 0 5-16,0 0-2 0,0 0-5 0,0 0-6 15,0 0-1-15,0 0-7 0,0 0-1 0,0 0-3 16,0 0 2-16,0 0-5 0,0 0 2 16,0 19 0-16,0-19 2 15,0 0-2-15,0 0 5 0,33 0 3 0,-33 18 22 16,0-18 3-16,0 0-3 0,33 0 9 0,-33 19 9 15,33-19 7-15,-33 0-2 0,50 19-11 16,-17-19-11-16,0 0 15 0,33 0-7 0,-16 0-10 16,16-19-14-16,33 19-6 0,-16 0-5 15,-17-19-6-15,33 19 3 0,17 0 7 0,-34-18-6 16,18 18 3-16,-1 0-5 0,-16-19-1 0,16 19-2 16,-17 0 3-16,18-9 1 0,-34 9 2 15,16 0-9-15,-15 0 6 0,15 0 3 0,-16 0-5 16,1 0-1-16,-1 0 0 0,16 9 0 15,-49-9 0-15,34 0 2 0,-34 19-2 0,0-19 0 16,16 0 0-16,-16 0 2 0,1 0-1 0,-1 0-3 16,-33 0 4-16,33 18-2 0,-33-18 1 15,16 0-1-15,1 0 0 0,-1 0-4 0,17 0 8 16,-33 0-6-16,0 0 2 0,0 0 3 16,0 0-5-16,33 0 2 0,-33 0 3 15,0 0-5-15,0 0 0 0,0 0 3 0,0 0 3 16,0 0-4-16,0 0-46 0,0 0-56 15,0 0-30-15,0 0-31 0,0 0-7 0,0 0 15 16</inkml:trace>
  <inkml:trace contextRef="#ctx0" brushRef="#br0" timeOffset="15406.88">21993 5395 19 0,'0'0'6'0,"0"-19"-3"15,0 19-1-15,0 0-1 0,0 0 0 16,-33 0-1-16,33-9 4 0,0 9-1 0,0 0 0 15,0 0-1-15,0 0-2 0,-33 9 0 32,33-9-3-32,-16 0-9 15</inkml:trace>
  <inkml:trace contextRef="#ctx0" brushRef="#br0" timeOffset="16736.03">23498 5953 4 0,'0'0'2'0,"0"0"1"0,-16 0 5 16,16 0 7-16,0 0-1 0,0 0-6 0,0 9-1 15,0-9-2-15,0 0-1 0,0 0 0 0,0 0-3 16,0 0 1-16,0 0 0 0,0 10 2 16,0-10 2-16,0 0 0 0,0 0 0 15,0 0-3-15,0 0-2 0,0 0 1 16,0 0-1-16,0 0 1 15,0 0 0-15,0 0 0 16,0 0 0-16,0 0 0 0,0 0 1 31,0 0-2-31,-17 0-1 16,17 9 0 0,0-9 1-16,0 0-9 15,0 19-7 1,0-19-6-16,0 0-4 0,0 0-26 15</inkml:trace>
  <inkml:trace contextRef="#ctx0" brushRef="#br0" timeOffset="17784.74">29203 6018 5 0,'0'0'9'0,"0"0"6"15,0 0 1-15,0 0-2 0,0 0-1 16,0 0-2-16,0 0-1 0,0 0-1 0,0 0-4 16,0 0 1-16,0 0-1 0,0 0 2 15,0 0 0-15,0 0 0 0,0 0-2 0,0 0 1 16,0 0-3-16,0 0-2 0,0 0 2 16,0 0-1-16,0 0-1 0,0 0 1 0,0 0 2 15,0 0-2-15,0 0 0 0,0 0 1 0,0 0-1 16,0 0 0-16,0 0 0 0,0 0-1 15,0 0 1-15,0 19-2 16,0-19 2-16,0 0 0 16,0 0 0 15,0 0-1 0,-33 0-1-15,33 0-2-16,0 0 0 15,0 0-3-15,0 0-6 0,0 0-4 0,0 0 1 16,0 0-5-16,0 0-1 0,-16 0-2 16,16 0-3-16,0 0-26 0</inkml:trace>
  <inkml:trace contextRef="#ctx0" brushRef="#br0" timeOffset="19968.53">26111 8948 77 0,'0'10'38'0,"0"-10"-16"0,0 0-10 0,0 9-3 16,0-9 0-16,0 0 6 0,0 0 2 0,17 0 10 16,-17 0 1-16,0 0 5 0,0 0 2 15,0 0-5-15,0 0-9 0,16 0-9 0,-16 0-7 16,0 0 1-16,0 0 0 0,17 0 5 16,-17 9-1-16,0-9 0 0,0 0 0 0,0 0-1 15,16 0-1-15,-16 0-5 0,0 0 1 16,0 0 1-16,0 0-4 0,0 0 1 0,0 0 0 15,0 0-4-15,0 0 4 0,0 0-5 16,0 0 1 0,0 0 4-16,0 0-4 0,0 0 0 15,0 0-12-15,0 0-5 0,0 0-9 16,0 0-5-16,0-9-9 0,0 9-1 0,0 0-3 0,0-9 0 16,0 9 2-16,0-10 4 0,0 1 4 15,0 0 4-15</inkml:trace>
  <inkml:trace contextRef="#ctx0" brushRef="#br0" timeOffset="21398.99">22903 5814 65 0,'-17'18'25'15,"17"-18"-12"-15,0 0-6 0,0-18-6 16,-16 18-1-16,-1 0 0 15,17 0 2 17,0 0-4-32,0 0 4 15,0 0-4 1,0 0 3 0,0 0 0 15,0 0-4-31,0 0-1 0,0 0-2 15,0 0 1-15,0 0-1 0,0 0-2 16,0 18 1-16,0-18-3 0,0 0 1 0,0 0-3 16,0 0-1-16,0 0-13 0</inkml:trace>
  <inkml:trace contextRef="#ctx0" brushRef="#br0" timeOffset="22216.58">26012 6083 22 0,'0'0'17'0,"0"0"-4"16,0 0-1-16,0 0 2 0,0 0 0 0,0 0 1 15,0 0-1-15,0 0 0 0,0 0 3 0,0 0 1 16,0 0-2-16,0 0-4 0,0 0-1 16,0 0-1-16,0 0 2 0,0 0 3 0,0 0-1 15,0 0-3-15,0 0-2 0,0 0-1 16,0 0 0-16,0 0 1 0,0 0-1 0,0 0-2 16,0 0 1-16,0 0 0 0,0 0 2 15,0 0-1-15,0 0-1 0,0 0-2 0,0 0-1 16,0 0 1-16,16 0-1 0,-16 0-2 0,0 0 0 15,0 0 0 1,0 0 0-16,0 0-4 16,0 0 4-16,-16 0-2 15,16 0-2-15,0 0 0 16,0 0-13-16,0 0-8 0,0 0-13 0,0 0-11 16,16 0-7-16,-16 0 3 0,0 0 1 15,17 0 3-15</inkml:trace>
  <inkml:trace contextRef="#ctx0" brushRef="#br0" timeOffset="26461.06">25846 5851 13 0,'0'0'11'16,"0"0"3"-16,0 0 2 0,0 0-2 0,0 0-2 15,0 0-2-15,0 0-1 0,0 0 3 0,0 0 1 16,0 0-4-16,0 0-1 0,0 0-4 15,0 0 0-15,0 0 2 0,0 0 0 0,0 0 3 16,0 0 0-16,0 0 0 0,0 0 0 16,0 0 2-16,0 0-2 0,0 0-1 0,0 0 3 15,0 0-3-15,0 0 2 0,0 0 2 0,0 0-1 16,0 0-1-16,0-9-3 0,0 9 2 16,0 0-5-16,0 0-1 0,0 0 1 0,0 0 1 15,0 0-2-15,0 0 2 0,0 0 0 16,0 0-3-16,0 0 0 15,0 0 0-15,0 0-1 0,0 0 0 0,0-10 1 32,0 10 0-1,0 0-4-31,0 0 4 16,0 0 0-16,0 0-1 0,0 0-3 15,0 0 0-15,0 0 3 16,0 0-3-16,0 0 3 0,0 0 0 15,0 0-3-15,0 0 4 16,0 0-4 31,0 0-15-47,0 0-25 16,0 0-11-16,0 0-6 0,0 0 6 15,0 0 1-15</inkml:trace>
  <inkml:trace contextRef="#ctx0" brushRef="#br0" timeOffset="28975.67">25797 6055 12 0,'0'0'20'0,"0"-18"-2"0,0 18 0 16,0 0 2-16,16 0-1 0,-16 0 0 15,0 0-2-15,0 0-2 0,0 18 7 0,0-18 1 16,0 0 1-16,0 0-10 0,0 0-4 0,0 0-3 15,0 0-3-15,0 0 3 0,0 0 0 16,0 0 0-16,0 0-2 0,0 0 2 0,0 0-3 16,0 0 3-16,0 0 0 0,0 0 0 0,0 0 1 15,0 0-2-15,0 0 0 0,0 0 2 16,0 0 1-16,0 0-4 0,0 0 0 0,0 0-1 16,0 0 1-16,0 0 0 0,0 0-2 15,0 0 3-15,0 0 0 0,0 0-4 16,0 0 0-16,0 0-1 0,0 0 6 15,0 0 0-15,0 0 0 0,0 0 3 0,0 0-3 16,0-18-1-16,0 18-2 0,0 0 0 0,0 0 0 16,0 0-3-16,0 0 0 15,0 0 2-15,0 0-1 0,0 0-4 16,0 0 4-16,0 0 0 0,0 0-4 16,0 0-1-16,0 0-28 0,0 0-27 15,0 0-18-15,0 0-5 0,0-19 8 16,0 19 7-16</inkml:trace>
  <inkml:trace contextRef="#ctx0" brushRef="#br0" timeOffset="29508.58">25301 5935 19 0,'-17'0'22'16,"17"0"-4"-16,0 0-3 0,0 0-2 0,0 0-4 15,0 0-2-15,-16 0 0 0,16 0 2 16,0 0 4-16,0 0 3 0,16 0 3 0,-16 0 0 16,0 0-3-16,0 0 3 0,0 18 9 0,17-18 11 15,-17 0 9-15,0 0 3 0,16 0-2 16,1 0-1-16,-17 9 3 0,33-9 8 0,-33 0-7 15,33 0-9-15,-16 0-7 0,16 10-7 0,0-10-2 16,0 0 10-16,0 0-1 0,16 0-3 0,-15 0-17 16,15 0 3-16,17 0-12 0,-16 0-2 0,-1 0-1 15,1 0 2-15,0 9-5 0,16-9 7 16,-33 0-5-16,0 0-1 0,0 0 3 0,17 0-2 16,-17 19 0-16,0-19 13 0,-17 0 3 15,17 0 9-15,-16 0 2 0,16 0-11 0,-16 0 3 16,-1-19-8-16,1 19-1 0,-1 0-1 15,34 0-4-15,-50 0-1 0,0 0-4 0,16 0 3 16,1 0 2-16,-1 0-3 0,1 0-4 0,-1 0 7 16,-16 0-5-16,17 0-3 0,0 0 2 15,-1 0 2-15,-16 0-6 0,0 0 5 16,0 0 2-16,17 0-8 0,-17 0 7 16,0 0-7-16,0 0 4 0,0 0 3 15,0 0-6-15,0 0-7 16,0 0-7-16,0 0-27 0,0 0-34 0,0 0-32 15,0 0-32-15,0 0-6 0,-17 0-11 0,17 0 2 16,0-9 21-16,-16 9-76 0</inkml:trace>
  <inkml:trace contextRef="#ctx0" brushRef="#br0" timeOffset="31256.93">24226 5469 10 0,'0'10'19'15,"0"-10"-3"-15,0 9-8 0,0-9-2 0,-17 9 1 16,17 10 3-16,0-19 1 0,0 0-1 0,0 19-1 16,0-19 4-16,0 18-3 0,0-18 4 15,0 0 0-15,0 19-4 0,0-19-5 0,0 0 1 16,0 18 13-16,0-18 4 0,0 0 0 16,0 0-2-16,0 0 0 0,0 0 12 0,0 0 10 15,0 0 2-15,0 0 6 0,0 0 7 0,0 0 15 16,0 0 12-16,0 0 10 0,0 0-2 15,0 0-24-15,17 0-24 0,-17 0-15 16,0-18-6-16,16 18-10 0,1 0 4 0,-17-19-6 16,17 1-8-16,-1 18 0 0,-16-19 5 0,33 0-7 15,-33 10-2-15,17-10 2 0,-17 19 2 16,16-18-4-16,1-1 2 0,-17 19-1 0,16-18 1 16,1-1-5-16,-17 19 4 0,0-19-1 15,16 19-4-15,-16-9 2 0,17 9-27 0,-17 0-52 16,0 0-33-16,16 0-27 0,-16 0-7 0,17 0 6 15,-17 9 9-15,33-9 7 0</inkml:trace>
  <inkml:trace contextRef="#ctx0" brushRef="#br0" timeOffset="32388.99">26442 7990 226 0,'0'0'107'16,"-33"0"-49"-16,33 10-31 0,0-10-13 0,0 0-7 15,0 0-4-15,0 9 1 0,0-9 4 16,0 0 3-16,0 9 31 0,0-9 20 0,-17 0 2 16,17 19-18-16,0-19-18 0,0 0-13 0,0 0-4 15,0 18 15-15,0-18 26 0,0 0 13 16,17 0 13-16,-17 19 4 0,0-19-4 0,0 0 2 15,33 0 12-15,-33 0 1 0,0 0 3 0,0 0-11 16,0 0-22-16,16 0-14 0,-16 0-4 0,17 0-6 16,-1-19 16-16,1 19-4 0,-1 0-3 15,1-18-12-15,0-1 0 0,-1 10 0 0,1-10-12 16,16 1-19-16,0-1-5 0,-33 19 0 0,16-19 0 16,1 1 0-16,-1-1 0 0,-16 1 0 15,17 8 0-15,-1 1 0 0,-16 0 0 0,17-10 0 16,-17 19 0-16,0 0-13 0,17-19-96 0,-17 19-73 15,0-18-60-15,16 18-37 0,-16 0-8 16,17-19 13-16,-17 19 38 0,16-9 49 0</inkml:trace>
  <inkml:trace contextRef="#ctx0" brushRef="#br0" timeOffset="33772.97">27566 5395 18 0,'0'0'21'0,"0"0"-2"0,0 0 0 0,0 0-3 16,0 0-5-16,0 0 0 0,0 0-1 15,0 0-6-15,0 0 0 0,0 0-2 0,0 0-1 16,0 0-1-16,0 19 0 16,0-19 0-16,-16 0 0 15,16 18 2-15,0-18 2 0,0 0 2 16,0 19 2-16,0-19 2 0,0 18-3 16,0-18-3-16,16 0 1 0,-16 10-1 0,0-1 3 15,0-9 4-15,0 9 2 0,0-9 0 0,0 19 5 16,17-19 4-16,-17 0 9 0,0 0 6 15,0 0 6-15,0 0 11 0,0 0 14 0,0 0 15 16,16 0 5-16,-16 0-1 0,0 0-13 16,17 0-18-16,-17-19-21 0,16 19-7 0,1-9-3 15,-1 0 1-15,-16-1 2 0,17 10 2 0,0-18-17 16,-1 18 1-16,-16-19-9 0,17 1 4 16,-1-1-6-16,1 19-2 0,-1-28-1 15,1 19 0-15,-17 0 5 0,16-10-9 0,1 19 4 16,-1-19 0-16,-16 19-2 0,17-18 2 0,-1 18-4 15,-16 0 6-15,17 0-46 0,0 0-48 0,-1 0-32 16,1 0-19-16,-1 18-3 0,1-18-2 16,-1 19 10-16,1 0 16 0</inkml:trace>
  <inkml:trace contextRef="#ctx0" brushRef="#br0" timeOffset="36851.97">26591 8037 31 0,'0'18'35'0,"-17"-18"-14"0,17 0-9 0,0 0-8 0,0 19-1 15,0-19 7-15,-16 0 4 0,16 0 6 16,0 0 1-16,0 0 7 0,0 0 2 0,0 0 3 15,0 0-7-15,0 0-5 0,0 0-8 16,0 0-4-16,0 0-3 0,0 0 9 0,0 0 1 16,0 0 4-16,0 0 4 0,0 0 3 0,0 0-5 15,0 0-2-15,0 0-9 0,0 0-5 0,0 0 0 16,0 0-4-16,0 0-1 0,0 0 3 16,0 0-6-16,0 0 4 0,0 0-4 15,0 0 5-15,0 0-1 16,0 0-5-16,0 0 4 15,0 0 1-15,0 0-4 16,0 0 5-16,0 0-1 16,0 0 2-1,0 0-1-15,0 0-1 16,0 0-4 0,0 0-15-1,-17 0-30-15,17 0-22 0,0 0-19 0,-17 0-2 16,17 0 9-16,-16-19-48 0</inkml:trace>
  <inkml:trace contextRef="#ctx0" brushRef="#br0" timeOffset="37251.68">26343 7916 45 0,'0'0'47'0,"0"18"-9"0,0-18-10 16,0 0-2-16,0 0 0 0,0 0 4 0,0 0-1 16,0 0 1-16,0 0 2 0,0 0 5 15,0 0 3-15,0 0 0 0,0 0-4 0,0 0-14 16,0 0-12-16,0 0-4 0,0 0-4 0,0 0 5 16,0 0 7-16,0 0 6 0,0 0 5 0,0 0 3 15,0 19 6-15,0-19 8 0,0 0 6 16,0 19-1-16,0-19-5 0,0 9-4 0,0 0 4 15,16 10 13-15,-16-10 9 0,0 10 1 0,0-19-5 16,0 18-9-16,17 1-7 0,-17-19-6 16,0 19 0-16,16-19 2 0,-16 0-1 0,0 9 11 15,17-9-1-15,-17 0-7 0,0 0-14 0,33 0-15 16,-33 0-4-16,0 0-9 0,16 0 7 0,1-9-9 16,-17 9 2-16,16-19-5 0,1 19-6 15,-1-19-9-15,1 1-22 0,0 18-37 0,-1-28-47 16,1 9-42-16,-17 1-25 0,16-1-14 0,1 0 1 15,16 1 12-15,-33-1 37 0</inkml:trace>
  <inkml:trace contextRef="#ctx0" brushRef="#br0" timeOffset="38300.98">27897 5367 6 0,'0'0'7'0,"0"0"1"0,0 0 3 0,0 0-1 16,0 0-4-16,0 0-3 0,0 0 1 0,0 0-2 15,0 0 0-15,0 0 2 0,0 0-1 16,0 0 0-16,0 0-2 0,0 0 2 0,0 0 0 16,0 0 0-16,0 0 0 0,0 0-1 15,0 0 0 1,0 0-1-16,0 0 1 0,0 0-1 0,0 0 1 16,0 0-1-1,0 0 1 16,0 0-1 16,0 0-5-47,0 0-9 0,0 0-8 16,0 0-31-16</inkml:trace>
  <inkml:trace contextRef="#ctx0" brushRef="#br0" timeOffset="40465.01">25235 6083 7 0,'0'0'6'0,"0"0"8"0,0 0 1 0,0 0-3 16,0 0-6-16,0 0-2 0,0 0 0 15,0 0 2-15,0 0 1 0,0 0-2 0,0 0 0 16,0 0-1-16,0 0 1 0,0 0-1 0,0 0-1 15,0 0 0-15,0 0-1 0,0 0-1 16,16 0-1-16,-16 0 1 0,0-9-1 16,17 9 0-16,-1 0 0 15,1 0 0-15,-1 0 0 0,1 0 0 0,16 0 0 16,0 0-3-16,-33 0-6 0,33 0-1 0,0 0 2 16,0 0-1-16,0 0-1 0,17 0-1 15,-17 0-6-15,0 0-16 0</inkml:trace>
  <inkml:trace contextRef="#ctx0" brushRef="#br0" timeOffset="46377.48">22969 6000 24 0,'0'0'23'16,"0"0"-6"-16,0-19-4 0,0 10-1 15,0-1-3-15,0 10 2 0,0-9 5 0,0 9 0 16,17 0 0-16,-17 0 0 0,0 0-1 16,0-18-1-16,0 18-7 0,0 0-4 0,0 0 1 15,0 0-3-15,0 18-3 16,0-18 2-16,0 9 3 16,0-9-5-16,0 10 3 0,0-1-1 15,16 10 1-15,-16-19 1 0,0 0 3 0,0 18 7 16,0-18 2-16,0 19-5 0,33-19 2 15,-33 0 4-15,0 18 12 0,0-18 4 0,0 0 2 16,0 0-2-16,0 10-2 0,0-10 4 0,0 0 6 16,0 0 8-16,0 0 12 0,33 0 9 15,-33 0 5-15,0 0 3 0,0 0-3 0,0 0-11 16,0 0-6-16,0-10-1 0,17 10-13 0,-17 0-4 16,16 0 0-16,1-18-9 0,-17 18-7 15,17 0-3-15,-17-19-11 0,16 19 1 0,1-18-7 16,-17 18 6-16,16 0-8 0,1-19 0 15,-17 10 0-15,16-1-3 0,-16 10 7 0,33 0-4 16,-33-9 0-16,0 9-2 0,0 0 2 0,0 0 4 16,0 0-9-16,0 0 9 15,33 0-4-15,-33 0-4 0,0 0 5 16,0 0 5-16,0 0-9 0,0 0 4 16,0 0-6-16,0 0 8 15,0 0-6-15,0 0 0 0,0 0-24 0,0 0-76 16,0 0-38-16,0 0-28 0,17 9-3 15,-17-9 6-15,0 0 15 0,0 10 21 0,16-10 22 16</inkml:trace>
  <inkml:trace contextRef="#ctx0" brushRef="#br0" timeOffset="48108.94">24573 8799 63 0,'0'0'79'0,"0"0"-17"0,0 0-32 15,0 0-12-15,0 0-7 0,0 0 3 0,0 0 5 16,0 0-3-16,0 0-1 0,0 0 9 0,0 0 11 16,0 0 10-16,0 0 6 0,0 0-12 15,0 0-14-15,0 0-11 0,0 0-2 0,0 0 3 16,0 0 22-16,0 10 11 0,0-10 8 0,0 0 2 16,17 9-11-16,-17-9 2 0,0 9-1 0,0-9-1 15,0 0-3-15,16 10-1 0,-16-10-5 0,0 9-3 16,0-9 0-16,0 0 6 0,0 9-5 15,0-9-1-15,17 0 4 0,-17 0 4 0,0 10-7 16,0-10-1-16,0 0-5 0,0 0 4 0,16 18-2 16,-16-18 11-16,0 0 9 0,0 0 10 15,0 0 10-15,17 0 5 0,-17 0 11 0,0 0 10 16,0 0-76-16,16 0-22 0,-16-18 0 16,17 18 0-16,16-10 0 0,-33 1 0 15,33 9 0-15,-33-9 0 16,0-1 0-16,0 1 0 0,17-10 0 0,-1 19 0 15,1-18 0-15,-17-1 0 0,16 19 0 0,1-28 0 16,-1 10 0-16,-16 8 0 0,17-8 0 0,-1 9 0 16,-16-10 0-16,17 19 0 0,-17-19 0 0,33 19 0 15,-33-18 0-15,0 8 0 0,0 1 0 16,33 0 0-16,-33 0 0 0,0 9-207 16,0-10-62-16,0 10-7 0,17 0 8 15,-17-9 17-15,0 9 33 0,16 0 34 16,-16 0 37-16,17 0 38 0</inkml:trace>
  <inkml:trace contextRef="#ctx0" brushRef="#br0" timeOffset="50956">29137 5879 10 0,'0'0'10'0,"0"0"3"16,0 0-3-16,0 0-5 0,0 0-1 16,0 0-2-16,17 0 2 0,-17 0-3 0,0 0 0 31,0 0-8-15,0 0-7-16,0 0-21 0</inkml:trace>
  <inkml:trace contextRef="#ctx0" brushRef="#br0" timeOffset="51655.09">26773 8660 82 0,'0'0'87'15,"-17"19"-31"-15,17-19-28 0,-17 9-12 0,17-9-8 16,-16 9 13-16,16-9 13 0,0 0 8 0,0 0 10 15,0 0 15-15,-17 0 19 0,17 0 2 16,0 0-15-16,0 0-26 0,0 0-19 0,0 0-18 16,0 0 0-16,0 0-8 0,0 0 7 0,0 0 5 15,0 0-8-15,0 0-1 16,17 0-5-16,-17 0 2 0,0-9-2 16,0 9 2-16,16 0-5 0,-16-9 3 31,0 9-8-31,0 0-20 0,17 0-17 0,-17 0-19 15,0 0-19-15,17 0-8 0,-17-19 0 0,16 19-3 16,-16 0 10-16,17-19 10 0,-1 19 9 16,1 0 10-16,16-18-32 0</inkml:trace>
  <inkml:trace contextRef="#ctx0" brushRef="#br0" timeOffset="53038.77">28856 7488 7 0,'-16'0'12'0,"-1"0"4"0,17 0-3 0,-16 0-3 15,16 9-3-15,-17-9-3 0,17 0 0 0,-17 0 2 16,17 0 1-16,0 0 1 0,0 0-1 0,0 0 0 16,-33 0 0-16,33 0 2 0,0 10 0 15,0-10 0-15,0 0 2 0,-16 0 1 0,16 0 2 16,0 0-1-16,0 0 0 0,0 0-6 0,0 0-1 15,0 0 1-15,-17 0-1 0,17 0 2 16,0 0-1-16,0 0 2 0,0 0 1 0,0 0 4 16,0 0-1-16,0 0 2 0,0 0-1 0,0 0 6 15,0 0-1-15,0 9 3 0,0-9 4 16,0 0 0-16,0 0 6 0,0 0 0 0,0 0 1 16,0 0 2-16,0 0 6 0,0 0-4 0,0 0-1 15,17 0-11-15,-17 0-4 0,0 0-5 0,16 0-1 16,-16 0 0-16,33 0 1 0,-33 0 9 15,0 0-3-15,17 0 1 0,0 0-3 0,-17 0 4 16,16 0-4-16,1 0 1 0,-1 0 2 16,1 0-2-16,-1 0-5 0,1 0-4 0,16 0 0 15,-17 0 1-15,17 0-1 0,-33 0 4 0,33 0 0 16,-16 9-1-16,16-9-3 0,-16 0 0 0,16 0-5 16,0 0-2-16,-17 0 0 0,17 0 0 0,0 0-1 15,-16 0-4-15,16 0 7 0,-16 0-5 16,16 0-5-16,0 0 1 0,16 0 2 15,-49 0 0-15,33 0 4 0,-16 0-7 0,16 9 8 16,-16-9-5-16,16 0-2 0,-17 0 2 0,17 0 0 16,0-9 2-16,-33 9-2 0,17 0 2 15,16 0-4-15,-17 0 2 0,1 0-2 0,0-9 2 16,16 9 0-16,-17 0 1 0,1 0 3 0,-1 0-9 16,1-9 6-16,-1 9-1 0,1 0 4 15,-1 0-7-15,1 0 3 0,-1-10 2 0,1 10-1 16,0 0 1-16,-17 0-4 0,16 0-4 15,1 0 10-15,-1 0-1 0,1 0-3 16,-1 0-2-16,1 0 3 0,-17 0-4 16,16 0 3-16,-16 0 3 0,17 0-9 0,-17 0 8 15,0 0-4-15,16 0 2 0,-16 10 2 16,17-10-2-16,-17 0-3 0,0 0 6 16,0 0-6-16,16 0 7 15,-16 0-3-15,0 0-3 16,0 0-1-1,0 0 4-15,0 0-13 0,0 0-16 0,0 0-24 16,0 0-21-16,0 0-19 0,0 0-20 16,0 0-10-16,0 0-11 0,0 0 3 0,0 0 11 15,0 0 19-15,0 0 18 0</inkml:trace>
  <inkml:trace contextRef="#ctx0" brushRef="#br0" timeOffset="54302.23">29418 5693 6 0,'0'0'5'0,"0"0"1"16,0 0 1-16,0 0-2 0,0 0 0 15,0 0 0-15,0 0-2 0,0 0-1 16,0 0 0-16,0 0-1 16,0 0 1-16,0 0 0 0,0 0 0 15,0 0 1-15,0 0-1 16,0 0 2-16,0 0-2 0,0 0 0 0,0 0 0 16,0 0-1-16,0 0 0 0,0 0 2 15,0 0 0-15,0 0 1 0,0 0-1 16,0 0-1-16,0 0-1 15,0 0 0 79,0 0 0-78,0 0-5 15,-33 0-3-31,33 0 1 16,0 0-1-16,0 0 0 0,0 0 0 0,0 0-4 15,0 0-3-15,0 0-10 0</inkml:trace>
  <inkml:trace contextRef="#ctx0" brushRef="#br0" timeOffset="55369.1">26508 9097 146 0,'0'0'134'15,"-17"0"-45"-15,17 0-41 0,0 0-24 0,0 0-4 16,0 0 12-16,0 0 1 0,0 0 1 0,0 0 0 15,0 0 10-15,0 0 5 0,0 0-7 16,0 0-19-16,0 0-14 0,0 0-3 0,0 0-4 16,17 0 1-16,-17-9-3 0,0 9 3 0,16 0-5 15,-16 0 6-15,0 0-2 16,17-9-2-16,-17 9-4 0,0 0 1 16,17 0 3-16,-17 0 4 0,0 0-3 15,0 0 1 1,0 0-5-16,0 0 1 15,0 0 6-15,0 0-7 0,0-10 1 16,0 10 0-16,0 0 7 0,0 0-2 0,0 0-5 16,0 0 4-1,16 0-5-15,-16 0 1 16,0-9-2-16,0 9-19 16,0 0-22-16,17-9-20 0,-17 9-10 15,0 0-4-15,0 0 0 0,16-10 3 0,-16 10 2 16,17 0 9-16,-17-18 8 0,33 18 7 0,-33 0-27 15</inkml:trace>
  <inkml:trace contextRef="#ctx0" brushRef="#br0" timeOffset="56201.93">29600 7497 22 0,'0'0'20'16,"0"0"-3"-16,0 0-3 0,0 0 0 15,0 0-4-15,0 0-1 0,0 0 2 0,0 0 1 16,0 0 1-16,0 0-1 0,0 0-3 0,0 0 4 16,0 0-1-16,0 0-1 0,0 10 1 0,0-10 5 15,0 0 4-15,0 0-2 0,0 0 3 0,0 0-5 16,0 9 0-16,0-9 0 0,0 0 2 16,0 0-4-16,0 0 2 0,0 0-4 0,0 0 4 15,0 0-6-15,0 0-2 0,0 0 1 0,0 0-2 16,0 0-3-16,0 0 1 0,0 0 0 15,0 0 1-15,0 0-5 0,0 0 1 16,0 0-2-16,0 0 1 0,0 0 2 0,0 0-3 16,0 0 1-16,0 0 0 15,0 0-1-15,0 0 3 0,0 0-6 16,0 0 0-16,0 0 3 16,0 0 1-16,0 0-1 15,0 0 0 1,0 0 1-1,0 0 0 1,0 0 1 0,0 0-5-16,0 0-2 0,0 0-2 15,0 0-15-15,0 0-20 0,0-9-11 0,0 9-11 16,0 0 2-16,0-10 2 0,33 10 7 0,-33 0 6 16,0-9 5-16,0 9-24 0</inkml:trace>
  <inkml:trace contextRef="#ctx0" brushRef="#br0" timeOffset="57467.08">29336 5655 8 0,'0'0'11'0,"0"0"8"16,0 0-2-16,0 0-2 0,0 0-5 15,0 0 0-15,0 0 3 0,0 0 0 0,0 0-1 16,0 0-5-16,0 0 0 0,0 0-3 16,0 0 2-16,0 0 1 0,0 0 1 0,0 0 0 15,0 0-3-15,0 19 0 0,0-19-1 16,0 0 1-16,0 0-4 0,0 0 3 15,0 0-2-15,0 0 0 0,0 0 2 16,0 0 2-16,0 0-1 0,0 0 3 0,0 0 2 16,0 0-4-16,0 0 1 0,0 0-3 0,0 0-1 15,0 0-1-15,0 0 2 0,0 0-1 16,0 0 3-16,0 0-1 0,0 0 0 0,0 0 0 16,0 0-2-16,0 0-2 15,0 0 1 1,0 0-1 15,0 0 2-31,0 0 0 0,0 0 4 16,0 0 3-16,0 0-3 0,0 0 0 0,0 0-4 15,0 0 2-15,0 0 0 0,0 0-1 16,0 0 0-16,0 0-1 0,0 0 0 0,16 0 3 16,-16 0 5-16,0 0-2 0,0 0-2 0,0 0-4 15,0 0-2-15,0 0 0 16,0 0 2-16,0 0 0 15,0 0-1 1,0 0-1-16,0 0 1 16,0 0-4-16,0 0-1 15,0 0 1-15,0 0 6 0,-16 0-4 16,16 0 2 0,0 0-4-1,0 0 3-15,0 0 2 16,0 0-2-1,0 0 0 1,0 0 0-16,0 0 1 16,0 0-1-16,0 0 5 0,0 0 2 0,0 0 5 15,0 0 2-15,0 0-4 0,0 0 1 16,0 0-3-16,0 0 3 0,0 0-5 0,0 0 0 16,0 0 3-16,0 0-6 0,0 0-1 0,0 0 0 15,0 0 0-15,0 0 1 0,0 0-2 16,0 0-1-16,0 0-3 15,0 0 0-15,0 0 4 0,0 0-1 16,0 0 1-16,0 0-1 0,0 0-7 16,0 0 3-16,0 0 6 15,0 0-6-15,-17 0 4 0,17 0-9 16,0 0-20-16,-16 0-17 0,16 0-9 16,-17 0-10-16,17-19-4 0,0 19-3 0,-16 0 1 15,16 0-58-15</inkml:trace>
  <inkml:trace contextRef="#ctx0" brushRef="#br0" timeOffset="58850.99">29336 5758 32 0,'0'0'21'0,"0"0"-3"0,0 0 0 16,0 0-5-16,0 0-3 0,16 0-5 0,-16 0 2 16,0 0-1-16,0 0 3 0,0 0-5 15,0 0 0-15,0 0-2 16,0 0-1-16,0 0 1 0,0 0 1 15,0 0-1-15,0 0-1 16,0 0 1 0,-16 0-2-16,16 0 1 15,0 0 2-15,-17 0-3 16,1 0 0 0,16 0-2-1,-17 0 2 1,17 0 1-1,0 0 1 17,0-19-2-32,0 19-2 15,0 0 4-15,0 0-4 16,0 0-2-16,0 0-1 16,0 0-4-16,-16 0-4 0,16 0-3 15,0 0-3-15,0 0-3 0,0 0-5 0</inkml:trace>
  <inkml:trace contextRef="#ctx0" brushRef="#br0" timeOffset="63297.94">28575 2911 32 0,'17'0'21'0,"-17"0"-6"0,0 0-2 15,0-18-2-15,0 18-5 0,0 0-2 0,0 0-2 16,16 0 0-16,-16 0 0 0,0 18 0 16,0-18 0-16,0 0-2 0,17 0 0 15,-17 19 0-15,0-19 0 0,0 0 1 16,16 19-1-16,-16-19 2 0,0 18 0 15,0-18-2-15,0 10 0 0,17-10 0 16,-17 9 1-16,0 0 3 0,0-9 5 16,0 19-1-16,0-19-1 0,16 0-2 15,-16 0-2-15,0 0 4 0,0 0 11 0,0 0 4 16,0 0-1-16,0 0 0 0,0 0 4 16,0 0 7-16,0 0 7 0,0 0 9 0,0 0 4 15,0 0-1-15,0 0 6 0,0 0 1 16,0 0 3-16,0 0-5 0,0 0-16 0,0 0-8 15,0 0-12-15,17 0-7 0,-17-19-9 16,0 10-1-16,16 0 2 0,-16 9-3 0,17-10 4 16,-17-8-1-16,16 18-2 0,-16-19-3 15,33 0 3-15,-33 1-3 0,0-1 1 0,17 10-1 16,0-10 0-16,-1 1 3 0,-16-1-3 16,17 1 0-16,-1-1 4 0,-16 0-1 0,17 1-2 15,-17 8-5-15,16-8 8 0,-16 18-10 0,0-19 6 16,17 19 0-16,-17-18 2 0,0 18-1 15,0 0-1-15,16 0-4 0,-16 0 2 16,0 0-12-16,17 0-52 0,-1 18-12 16,-16-18-14-16,33 19-8 0,-33-19 8 0,33 18 4 15,-16-18 10-15,0 10 10 0,-1 8 7 16,1 1-58-16</inkml:trace>
  <inkml:trace contextRef="#ctx0" brushRef="#br0" timeOffset="64278.58">30626 2911 27 0,'0'0'27'0,"0"0"-7"0,-17 0-7 16,17 0-5-16,0 0-2 0,0 0-4 0,0 0 0 16,17 0-2-1,-17 0 0 1,0 0 2-16,0 19 0 15,0-19 2-15,0 0 0 0,0 0-1 0,0 19-1 16,0-19 1-16,0 18 2 0,0-18-1 16,0 10-1-16,16-10 0 0,-16 9-3 0,0 0 3 15,0 10 1-15,0-19-2 0,0 18 9 16,17-18 0-16,-17 19-4 0,0-19-2 0,0 0 7 16,0 19 18-16,0-19 3 0,0 0-1 15,16 0-6-15,-16 0 5 0,0 0 13 0,0 0 9 16,0 0-1-16,0 0 4 0,0 0 5 15,0 0 20-15,17 0 7 0,-17 0-9 0,0 0-24 16,16 0-17-16,-16 0-18 0,17 0-7 16,-1-19-3-16,1 19 0 0,-1-19 6 0,1 19-7 15,-1-18-1-15,1 18-4 0,16-28 4 16,-16 19-4-16,-1-1 0 0,17-8-4 0,-16-1 0 16,-1 19 2-16,1-19-2 0,-1 1 0 15,1 18 0-15,-1-19 1 0,-16 10-3 0,17 0 2 16,-17 9-2-16,16 0 2 0,-16-10 2 15,0 10-6-15,17 0-57 0,-17 10-42 16,0-10-12-16,17 9-8 0,-17 0-8 16,0 10 0-16,16-19 11 0,-16 18 15 0</inkml:trace>
  <inkml:trace contextRef="#ctx0" brushRef="#br0" timeOffset="67825.25">31270 4642 16 0,'17'-19'27'16,"-17"19"-1"-16,0 0-7 0,0 0-10 0,0 0 0 16,0 0 0-16,0 0-5 0,0 0 0 15,0 0-2-15,-17 0-1 16,1 0-1-16,-1 0 1 16,1 0-1-16,-1 0 3 0,1 0-1 15,-1 19 1-15,1-19 0 0,-1 0-1 16,1 0 1-16,-1 0-1 0,1 0-2 0,-1 9 0 15,0-9 0-15,17 9 0 16,-16 0 0-16,16-9 6 0,0 0-1 16,0 19 9-16,0-19 4 0,16 0-2 15,-16 0-1-15,17 0-3 0,-17 19-5 0,17-19 2 16,-1 0-5-16,1 0-4 0,-1 0 2 16,1 18-1-16,-1-18 1 0,1 0-2 0,-1 19 0 15,1-19 0-15,-1 0 0 0,1 18 2 0,-1-18-2 16,1 0 0-16,0 10-2 0,-17-1 2 15,16-9 0-15,-16 9 2 0,17-9-1 16,-17 19-3-16,0-19 3 0,0 0-1 16,0 0 4-16,0 19 0 0,0-19 0 0,0 0 0 15,0 0 1-15,-17 0-3 0,17 18-2 16,0-18 2-16,-16 0-2 0,-1 0 1 16,0 19-1-16,1-19 0 0,-1 0 2 15,1 0-2-15,-1 0 1 0,1 0-1 0,-1 0-2 16,1 0 2-16,-1 0 0 0,1 0 3 15,-1-19-3-15,1 19 0 0,-1 0 0 0,17 0 0 16,-17 0 0-16,1 0 0 0,16-18 0 16,-17 18 0-16,17 0 0 0,-16 0 0 0,16-19-4 15,0 19 6-15,-17 0-2 0,17 0-5 16,0 0-12-16,0-19-15 0,0 19-11 0,0-9 1 16,0 9-2-16,0-9-2 0</inkml:trace>
  <inkml:trace contextRef="#ctx0" brushRef="#br0" timeOffset="68441.03">31452 4642 36 0,'0'0'38'16,"0"-19"-5"-16,0 19-1 0,0 0 1 15,0 0 5-15,0 0 6 0,0 0-11 0,0 0-13 16,0 0-8-16,0 0-10 0,0 0 2 16,0 0-4-16,0 0 1 0,0 19-1 15,0-19 15-15,0 9 4 0,0 0-1 16,0 19 3-16,0-9-1 0,0-19-4 0,17 18 4 16,-17 1-3-16,0-1-1 0,0 1-1 15,0 9-8-15,0-9 1 0,0-19-1 0,16 18-5 16,-16 1 1-16,0-10 0 0,0 0 1 0,0 1-6 15,0-1 4-15,0 0-2 0,0-9 4 16,0 19 0-16,0-19-3 0,0 0 2 16,0 19-3-16,0-19-17 15,0 0-22-15,0 0-22 0,0 0-15 16,0 0-24-16,0-19-2 0</inkml:trace>
  <inkml:trace contextRef="#ctx0" brushRef="#br0" timeOffset="68790.53">31767 4762 21 0,'0'0'28'0,"0"0"5"16,0 0-2-16,0 0 0 0,0 0 5 0,0 0 2 16,0 0 2-16,0 0-1 0,0 0-2 0,16 0 1 15,-16 0-2-15,0 0-12 0,0 0-10 16,17 0-8-16,-17 0 2 0,16 0-8 0,-16 0 2 15,17 0-1-15,-1 0-1 0,1 0 1 16,-17 0 1-16,16 0-18 0,-16 0-23 16,0 0-23-16,0 0-17 0,17 0-9 15,-17 0 4-15</inkml:trace>
  <inkml:trace contextRef="#ctx0" brushRef="#br0" timeOffset="69739.97">32081 4642 21 0,'0'0'31'0,"0"0"3"0,0 0-6 16,16 0-2-16,-16 0 1 0,0 0-4 0,0 0-2 16,0 0 1-16,0 0-1 0,17-19-1 15,-17 19-6-15,0 0-2 0,0 0-5 0,0 0-1 16,0 0 1-16,16 0 0 0,-16 0-3 16,0 0-1-16,17 0 0 0,-17 0-1 15,16 0 0-15,-16 0 3 0,0 0-2 0,17-19 1 16,-17 19 0-16,16 0-2 0,-16 0 0 15,0 0 2-15,17 0-2 0,-17 0-6 16,17 0 6-16,-17 19-2 0,0-19-2 16,0 0 4-16,0 0-1 15,0 0-1-15,0 0-2 0,0 19 2 0,0-19 2 16,0 0-2-16,0 0 1 16,0 9-3-16,0-9 4 0,0 9-4 15,0 0 2 1,0-9 2-1,0 0-4-15,0 0 0 0,0 0 4 16,0 0 0 15,0 0-4-15,0 0 4 0,0 19-2-16,0-19-2 15,0 0 3 1,0 19-1-16,0-19 2 0,0 0-2 15,0 18-2-15,0-18 2 16,0 0-3-16,0 19 6 0,0-19-5 16,0 0 3-16,0 18 0 0,-17-18-3 15,17 10 2 1,-17-10 3-16,17 0-1 0,0 9-2 16,-16 0 0-1,16-9-3 1,0 19 5-16,0-19-4 0,0 0 4 15,0 0-1 1,0 0 2 0,0 0 2-16,0 0 0 0,0 0-2 15,0 0 3-15,16 0-4 0,-16 0 1 16,0 0 1-16,17 0-4 0,0 0 2 0,-17 0 1 16,16 0-3-16,1 0 0 0,-1 0-2 15,1 0 3-15,-1 0 1 0,1 0-11 0,-1-19-11 16,1 19-23-16,-1 0-24 0,1-9-14 15,16 9-2-15</inkml:trace>
  <inkml:trace contextRef="#ctx0" brushRef="#br0" timeOffset="70505.61">32445 4549 9 0,'0'0'23'0,"0"-10"8"15,0 10-1-15,0 0-2 0,0 0-3 16,0 0 1-16,0 0 3 0,0 0-3 0,16 0 1 16,-16 0 1-16,0-9-10 0,0 9-2 15,17 0-3-15,-17 0-3 0,0 0 2 16,16 0-6-16,-16 0 1 0,17 0-3 15,-1 0 0-15,-16 0 2 0,17 0-3 16,-1 0-3-16,1 9 0 0,-1-9 0 16,-16 10 0-16,17-10 0 15,-17 18 0-15,0-18 0 0,0 19 0 0,0-19 2 16,0 18-1-16,-17-18 2 0,17 0-3 16,0 19 2-16,0-19 1 0,-16 19-5 15,16-19 2-15,0 9 3 16,0-9 2-16,0 0-3 15,0 0 5-15,16 0-3 0,-16 0 7 16,17 9-5-16,-17-9 0 0,16 9-6 16,1-9 3-16,-17 0 0 0,17 19-3 15,-1-19-2-15,1 0 2 0,-17 19 0 0,16-19 1 16,-16 0-3-16,0 18 2 16,0-18 3-16,0 0 3 0,0 0-1 15,-16 0-4-15,-1 19 0 0,1-19 1 0,-18 0 1 16,18 0-3-16,-17 18-18 0,0-18-28 15,0 0-32-15,0 0-12 0,0 0-3 0</inkml:trace>
  <inkml:trace contextRef="#ctx0" brushRef="#br0" timeOffset="72386.95">31370 3572 31 0,'0'0'24'16,"0"0"-9"-16,0-19-6 0,0 19-5 0,0 0-1 16,0 0 3-16,-17-18 1 0,17 18 0 15,0 0-2-15,0 0 1 0,0 0-3 0,0 0 0 16,0-19 0-16,0 19 1 0,0 0 2 15,0 0 3-15,0 0-4 0,0 0 1 0,0 0-3 16,0 0 1-16,0 0 1 0,0 0 0 16,0 0-1-16,0 0 1 0,0 0 5 0,0 0 3 15,0 0-4-15,17 0-3 0,-17 0 5 0,0 0 11 16,16 19 8-16,-16-19-2 0,33 0-11 16,-16 18-5-16,32-18-5 0,-16 0 0 15,17 19-2-15,0-10-2 0,-1 10-2 0,1-1-1 16,0-18 0-16,-1 19 2 0,1 0 0 0,-1 8-4 15,-16-8 2-15,1 0 0 0,-1 18 2 16,-17-18-4-16,17-1 2 0,-16 10 0 16,-1 9 0-16,1-18 0 0,-1-1 3 0,-16 10-6 15,17 10 3-15,-17-20 0 0,16 19 0 16,1-18 0-16,-17 0 0 0,16 8 0 0,-16-8 5 16,17 0-7-16,0-1 6 0,-17 1-4 15,16-19 0-15,-16 18 2 0,17-8 0 16,-17 8-2-16,16-18-2 0,-16 19-3 0,0-19-19 15,0 0-15-15,0 0-15 0,0 0-5 0,0 0-8 16</inkml:trace>
  <inkml:trace contextRef="#ctx0" brushRef="#br0" timeOffset="72720.39">31998 4186 17 0,'17'18'32'0,"-17"-18"-6"0,0 19-8 0,16-19-4 16,-16 19 5-16,17-19 3 0,-1 18 0 16,1 1 7-16,-1-19 3 0,1 9 0 0,-1 10-10 15,1-1-5-15,16-18 0 0,-17 19-2 16,18-19 0-16,-18 0-2 0,17 19-4 0,-16-19 0 15,16 0-5-15,-17 0 0 0,1 0-4 16,-1 0 4-16,1 0 11 0,-1 0 7 16,-16 0-4-16,17-19-4 0,-17 19-7 0,17 0-6 15,-17-19 2-15,0 19-5 0,0-18-8 16,0-1-23-16,0 10-16 0,0-10-12 0,0 1 0 16,0-1 2-16,0 19 5 0,-17-19 4 15,17 1-42-15</inkml:trace>
  <inkml:trace contextRef="#ctx0" brushRef="#br0" timeOffset="73403.59">31122 4502 8 0,'0'0'9'0,"0"0"6"0,0 0-3 16,0 0-3-16,0 0-2 0,0 0 2 0,0 0 0 15,0 0 2-15,0 0 3 0,0 0 3 16,0 0 0-16,0 0 2 0,0 0-8 0,0 0-6 16,-17 0-2-16,17 0 2 0,0 0 0 15,0 0-1-15,0 0 0 0,-16-19 1 0,16 19-4 16,-17 0-1-16,17 0-2 15,0 0 3-15,-17-18 1 0,17 18-4 16,0 0-2-16,-16 0-20 0,16 0-21 0,-17-19-77 16</inkml:trace>
  <inkml:trace contextRef="#ctx0" brushRef="#br0" timeOffset="74669.08">29121 3637 41 0,'-17'0'16'16,"17"0"-8"-16,-16 0-4 0,16-19 0 16,0 19 4-16,-17 0 0 0,17 0 2 15,0 0 2-15,0 0 0 0,0 0 0 0,0 0-3 16,0 0-4-16,0 0-4 0,0 0 1 15,0 0-1 1,0 0 0-16,0 0-1 16,0 19 0-16,17-19 3 15,-17 0 2-15,0 19 5 0,0-19 0 16,16 18 10-16,1-9 9 0,-1 1 1 0,1 18-3 16,32-28-5-16,-49 18-6 0,33 1 4 15,1 0-1-15,15-1-6 0,1 1-7 0,-1 9 0 16,-16-10-3-16,17 1 1 0,0-1-1 15,-1 1 0-15,1 0 1 0,16 9-4 16,-16 9 0-16,16-19 2 0,0 10-2 0,0 9 3 16,0-18 0-16,0 18-3 0,0-18 0 0,1 27 0 15,-1-27-2-15,-17 18 2 0,18-18 4 16,-18 9-4-16,17 9-4 0,-16-18 7 0,0 18-3 16,16-19 0-16,-17 10 0 0,1-9 0 15,-17-1 4-15,17 1 1 0,-17 0 2 0,16-1-1 16,-16 10 0-16,-16-28-5 0,16 19 3 15,-17-1-4-15,18-18 0 0,-18 19-3 16,1-19 6-16,-1 19-3 0,1-19 1 0,-17 9-1 16,16-9 0-16,1 9 2 0,-17 0-2 0,16-9 0 15,-16 19-2-15,17-19 0 0,-17 0 2 16,0 0 3-16,16 19-3 0,-16-19 0 16,0 0 3-16,0 0 0 0,17 0-3 15,-17 0 1-15,0 18 0 0,0-18-4 16,0 0 7-16,0 0-1 0,0 0-1 15,0 0 4 1,0 0-3-16,0-18-3 0,0 18-2 16,0 0-4-16,0 0-25 0,-17 0-22 0,17-19-23 15,-16 19-12-15,-1 0 6 0</inkml:trace>
  <inkml:trace contextRef="#ctx0" brushRef="#br0" timeOffset="75368.55">30840 4344 17 0,'0'0'18'0,"0"-19"-3"0,0 19-1 0,0 0-4 16,-16 0-3-16,16 0 0 0,0-18 3 0,0 18-2 15,0 0-2-15,0-10-1 0,0 10 0 16,0 0 2-16,0 0-1 0,0 0-1 0,0 0 0 16,0 0-2-16,0 0-1 0,0 0 1 15,0 0 2-15,0 0-1 0,0 0 1 0,0 0-1 16,0 0 0-16,0 0 0 0,0 0 5 15,0 0 1-15,0 0-1 0,0 0 1 0,0 0-3 16,0 0 2-16,0 10-5 0,0-10 1 16,0 0-3-16,0 0-1 15,0 18 2-15,0-18-1 0,0 0 0 0,0 19 1 16,16-19 1-16,-16 19 29 0,0-19 0 16,17 18-11-16,-17 1-6 0,0-10-9 15,17 10-3-15,-1-1-4 0,-16 1 6 0,17-1-5 16,-17 1 1-16,16-19 2 0,-16 19-4 0,17-10 2 15,-17 10-4-15,0-1 7 0,16-18-5 16,-16 19 0-16,0-19 1 0,0 18 8 16,0-18 15-16,-16 19 4 0,16-19-1 0,-17 0-5 15,1 19-4-15,-1-19-5 0,1 9-6 16,-18-9-1-16,1 9-2 0,0-9-1 0,-16 9-2 16,-1-9 3-16,1 0-3 0,-1 19-1 0,0-19 4 15,1 0-2-15,-17 0-2 0,16 0-28 16,0 0-49-16,-16 0-39 0,17 0-8 15</inkml:trace>
  <inkml:trace contextRef="#ctx0" brushRef="#br0" timeOffset="80466.55">23002 6083 29 0,'0'0'26'0,"0"-9"-5"0,0 9-7 0,0 0 0 15,0 0-2-15,0 0-2 0,0 0 2 16,0-9-4-16,0 9-2 0,0 0 0 0,0 0 0 15,0 0 0-15,0 0-2 0,0 0-1 16,0 0 0 0,0 0 0-16,0 0-2 0,0 0 0 15,0 0 2-15,0 0-2 16,0 0 1-16,0 0-1 16,0 0 1-1,0 0-1-15,-16 0-1 0,16 0 2 16,0 0-4-1,0 9 2-15,0-9 2 16,0 0 0-16,-17 0-2 16,17 9 1-1,-16-9-1-15,16 10 0 16,0-10-2-16,0 0-2 0,0 0-9 16,0 0-8-16,0 9-3 0,0-9-6 0,0 0-4 15,0 0-36-15</inkml:trace>
  <inkml:trace contextRef="#ctx0" brushRef="#br0" timeOffset="83527.82">26739 6241 26 0,'0'0'27'0,"0"0"0"16,0 0-2-16,0 0-3 0,0 0-6 15,0 0-8-15,0 0-2 0,0 0 3 0,0 0 9 16,0 0 1-16,0 0-4 0,0 0 1 0,0 0 4 16,0 19 2-16,0-19-2 0,0 0-3 15,0 0-5-15,0 19 2 0,0-19 1 0,0 0 13 16,0 0 4-16,0 18-2 0,0-18-4 0,0 0-8 15,0 0 17-15,0 0 27 0,0 0 25 16,17 0 10-16,-17 0 15 0,0 0 2 16,0 0 13-16,0 0-12 0,17 0-16 0,-17 0-37 15,16-18-21-15,-16 18-18 0,17-19-11 0,-1 19 2 16,1-19-8-16,16 1-2 0,-33-1 0 16,16 10 1-16,1-10 0 0,-1 1 0 0,1-1-7 15,-1 19-1-15,-16-18 1 0,17-1 6 16,-17 10-4-16,16-10 0 0,-16 10-13 0,17-1-5 15,-17 10-43-15,0 0-56 0,17 0-41 0,-17-18-13 16,0 18-7-16,16 0 3 0,-16 0 20 16,17 0 16-16,-17 0 17 0,0 0 25 0</inkml:trace>
  <inkml:trace contextRef="#ctx0" brushRef="#br0" timeOffset="84762.04">26177 4297 9 0,'0'0'11'15,"0"0"6"-15,0-9-1 0,0 9-3 0,0 0-1 16,0 0-1-16,0 0-1 0,0 0 1 15,0 0 2-15,0-9-2 0,0 9 1 0,0 0 0 16,0 0 4-16,0 0 1 0,0 0-1 0,0 0-2 16,0 0 1-16,0 0-1 0,0 0 3 15,0 0-1-15,0 0 4 0,0 0-3 0,0 0-2 16,0 0-3-16,0 0-6 0,0 0-2 0,0 0-3 16,0 0-1-16,0 9-2 31,0-9 4-31,0 9-2 0,0 1-2 15,0 8 4-15,0-18-2 16,17 19 0-16,-17-19 6 16,0 0-6-16,0 0 2 0,0 19 1 0,0-19 4 15,0 0 7-15,0 0 12 0,0 0 1 16,0 0-2-16,0 0-2 0,0 0 2 0,33 0-3 16,-33 0 11-16,0 0 2 0,0 0 6 0,0 0 2 15,0 0 11-15,0 0 10 0,0 0 2 16,0 0 5-16,0 0-3 0,0 0-18 0,0 0-14 15,0 0-17-15,0 0-4 0,0-19-7 16,0 19 0-16,0 0-2 0,16-19 1 0,-16 19-1 16,17-18 1-16,-17 8 3 0,16 1-10 0,1 0 5 15,-17-10-8-15,17 19 8 0,-17-18-7 0,16-1 2 16,1 19 0-16,-17-19 0 0,16 1 3 16,-16 8-3-16,17 1 0 0,-17 0 0 15,0 9 0-15,0 0-3 0,16-19 4 0,-16 19-5 16,0 0-2-16,0 0-28 0,0 0-60 0,0 0-40 15,0 0-11-15,17 0-4 0,-17 0-5 16,0 0 13-16,33 19 8 0</inkml:trace>
  <inkml:trace contextRef="#ctx0" brushRef="#br0" timeOffset="86475.06">23366 5655 55 0,'0'0'25'0,"0"0"-11"15,0 0-4-15,0 0-1 0,0 0 2 0,0 0-2 16,0 0-3-16,0 0 0 0,0 0 4 16,0 0 0-16,0 0-4 0,0 0-1 15,0 0-2-15,0 0-1 0,0 0-1 16,0 0 1-16,0 0-1 0,0 0 0 16,0 0 1-16,0 0 1 0,0 0-2 15,0 0 1-15,0 0 1 0,0 0-2 16,0 0 3-16,0 0 0 0,0 0-2 15,0 0-1-15,0 0 2 0,0 0-1 16,0 0-1-16,0 0 1 16,0 0-5-16,0 0 5 0,0 0-1 15,0 0 0 1,0 0-4-16,0 19 5 16,0-19-1 30,0 0-3-30,0 0 4-16,0 0-5 16,0 0 5-16,0 0-1 31,0 0 1-31,0 0-4 31,0 0 0-15,0 0 5-16,0 0-2 15,0 0-3 1,0 0 3 0,0 0 1-16,0 0-4 15,0 0 4-15,0 0-4 16,0 0 0 0,0 0-9-16,0 0-8 0,0 0-9 15,0 0-2-15,0 0-6 0,0 0-50 16</inkml:trace>
  <inkml:trace contextRef="#ctx0" brushRef="#br0" timeOffset="89182.93">29104 5935 2 0,'0'0'1'0,"0"0"1"0,0 0-1 0,0 0 0 15,0 0 2-15,0 0 2 16,0 0 3-16,0 0 1 0,0 0-1 16,0 0-3-16,0 0-3 0,0 0 0 15,17 0-2-15,-17 0 4 31,0 0 3-31,0 0-3 0,0 0-1 16,0 0 0-16,0 0-2 0,0 0 0 16,0 0 6-1,0 0-1-15,0 0-1 0,0 0-4 16,0 0 2-16,0 0-1 0,0 0 1 16,0 0 1-16,0 0-1 0,0 0 0 15,0 0-1-15,0 0 1 0,0 0-1 16,0 0 1-16,0 0-2 15,0 0 2-15,0 0 0 16,0 0 1-16,0 0-2 0,0 0 0 0,0 0 0 16,0 0 0 15,0 0-1-15</inkml:trace>
  <inkml:trace contextRef="#ctx0" brushRef="#br0" timeOffset="89341.21">29121 5935 136 0,'0'0'1'16,"0"0"0"-1,0 0 1-15,0 0-4 16,0 0 4 0,0 0-5-1,-17 0 3 1,17 0-2-16,0 0-6 16,0 0-5-16,0 0-6 0,0 0-6 0,0 0-37 15</inkml:trace>
  <inkml:trace contextRef="#ctx0" brushRef="#br0" timeOffset="99896.53">24590 6102 21 0,'0'-9'28'0,"0"-1"3"0,0 1 9 16,0 0 0-16,0-1 0 0,-17 10 8 15,17 0 13-15,0-18 16 0,0 18 0 0,0 0-6 16,0 0-4-16,0 0-8 0,0 0-18 0,0 0-4 15,0 0-13-15,0 0-13 0,0 0-1 16,0 0 0-16,0 0 5 0,0 0-3 0,0 18 7 16,-16-18 5-16,16 10 3 0,0 8-1 0,0-8-11 15,0-1-8-15,0 10 4 0,0-1-1 0,0-18 4 16,0 19 0-16,0-19 6 0,16 18 12 16,-16-8 10-16,0-1-1 0,0-9 32 0,0 9 36 15,17 1 40-15,-17-10 24 0,0 9 30 16,16-9 15-16,1-9-218 0,-1-1 0 15,1-8 0-15,16 8 0 0,0-8 0 16,0-1 0-16,-16 1 0 0,16-10 0 0,0 0 0 16,0 18 0-16,0-27 0 0,0 19 0 15,0-1 0-15,-16 0 0 0,-1 10 0 0,17-9 0 16,-16 18 0-16,-17-19 0 0,16 19 0 16,1 0 0-16,-17-19 0 0,16 19 0 15,1 0 0-15,16 0 0 16,-33 0-189-1,33 0-71-15,-33 0-37 0,0 0-3 0,17 0 27 16,-17 19 42-16,16-19 36 0,-16 0-105 0</inkml:trace>
  <inkml:trace contextRef="#ctx0" brushRef="#br0" timeOffset="102562.42">23564 6121 3 0,'0'0'2'0,"0"0"0"0,0 0 1 0,0 0 2 16,0 0 2-16,0 0 3 0,0 0 0 0,0 0-2 16,0 0-2-16,0 0-3 0,0 0-1 15,0 0 0-15,0 0 0 0,0 0 0 0,0 0-1 16,0 0 0-16,0 0-3 47,0 0 2-32,0 0-4-15,0 0-2 0,0 0-3 16,0 0-3-16,0 0-16 0</inkml:trace>
  <inkml:trace contextRef="#ctx0" brushRef="#br0" timeOffset="103976.92">25532 8809 55 0,'-16'0'46'0,"16"0"-7"0,0 0-5 16,0 0-6-16,0 0 0 0,0 0 6 15,0 0 3-15,0 0 5 0,0 0 0 0,0 0 4 16,0 0 0-16,0 0-11 0,0 0-7 0,0 0-8 16,0 0-5-16,0 0-3 0,0 0 3 0,0 0 3 15,0 0 2-15,0 0 3 0,0 0 0 16,0 0 2-16,16 0 1 0,-16 0 1 0,0 0 1 15,0 0 0-15,0 0-6 0,0 0 5 0,17 0 1 16,-17 0 3-16,0 0-7 0,0 0 5 16,0 0-8-16,0 0-1 0,0 0 0 0,0 0 5 15,0 0-10-15,0 0 8 0,0 0-2 0,0 0 5 16,0 0-3-16,0 0-5 0,0 0 5 0,0 0-2 16,0 0 0-16,0 0 3 0,0 0 4 15,0 0 4-15,0 0 4 0,0 0-4 0,0 0-5 16,0 0 1-16,0 0-8 0,0 0-12 0,0 0 10 15,0 0-13-15,0 0 0 0,0 0 1 0,0 0-2 16,0 0-2-16,0 0 0 0,0 0 2 16,0 0 3-16,0 0-6 0,0 0 2 15,0-10-3-15,0 10 7 0,0 0-6 0,0 0 2 16,0 0-7-16,0 0 8 16,0 0-6-1,0 0-4-15,0 0 9 16,0 0-12-16,0 0 1 15,33 0 4-15,-33-18 1 0,0 18-1 16,0 0 0-16,0 0 1 0,0 0-2 16,0 0-14-16,0 0-8 0,0-19-18 0,0 19-5 15,0 0-6-15,0 0-10 0,0 0 0 0,0 0-18 16,0 0-19-16,0-18-5 0,0 18-8 16,0-10 2-16,0 10-1 0,0-9 2 0,0 9 10 15,0-9 14-15,0-1 10 0,0 1 12 0,0-9-28 16</inkml:trace>
  <inkml:trace contextRef="#ctx0" brushRef="#br0" timeOffset="105091.81">28310 6037 11 0,'0'0'16'0,"0"0"12"0,33 0 3 16,-33 0 1-16,0 0-1 0,0 0 1 0,0 0 8 16,0 0 4-16,0 0 7 0,0 0 2 15,0 0 6-15,0 0 2 0,0 0 1 16,0-19-4-16,0 19-6 0,0 0-5 0,0 0-2 16,0 0-7-16,0 0 1 0,0 0-3 0,0 0-6 15,0 0-4-15,0 0-1 0,0 0 4 16,0 0-9-16,0 0-11 0,0 0 2 0,0 0-2 15,0 0-1-15,0 0 3 0,0 0-5 16,0 0-3-16,0 0 0 0,0 0-5 16,0 0 0-1,0 0 5-15,0 0-2 0,0 0-5 16,0 0 2 0,0 0 3-16,0 0 0 0,0 0 3 0,0 0-6 15,0 0 4 1,0 0 1-16,0 0-5 15,0 0 0 1,0 0 3-16,0 0 3 0,0 0-9 0,0 0 7 16,0 0 2-16,0 0-8 15,0 0 5-15,0 0 1 0,0 0-4 0,0 0 5 16,0 0-6-16,0 0 4 16,0 0 3-16,0 0-7 0,0 0 4 15,0 0 1-15,0 0-1 16,0 0 2-1,0 0-7-15,0 0 4 0,0 0 3 16,0 0-6-16,0 0 1 0,0 0 4 16,0 0 4-16,0 0-8 15,0 0 3-15,0 0 1 0,0 0 2 16,0 0-7-16,0 0 6 16,0 0-1-16,0 0 3 0,0 0-10 0,0 0 8 15,0 0-1 1,0 0-10-16,0 0 12 15,0 0-2-15,0 0 2 16,0 0-8-16,0 0 8 16,0 0-10-16,0 0 1 0,0 0 6 15,0 0-7-15,0 0-12 0,0 0-32 16,0 0-23-16,-33 0-15 0,33 0-9 0,0 0-11 16,-16 0-4-16,-1 19 3 0,1-19 4 0,-1 0 3 15,1 0 5-15</inkml:trace>
  <inkml:trace contextRef="#ctx0" brushRef="#br0" timeOffset="107042.48">26442 5395 5 0,'0'0'7'0,"0"-19"4"0,0 1 4 0,0 9-2 16,-33 9-6-16,33-19-3 0,-17 0-2 0,17 19 1 16,-16-18 0-16,16 18-2 0,-17-19 0 15,17 10-1-15,-16-1 1 0,-1 10-1 0,17-9 1 16,-16 0-1-16,-1 0 0 0,0 9 0 15,1 0 0-15,-1 0 0 16,1 0 0-16,16 0 0 0,-33 0 0 0,0-19 0 16,16 19 0-16,1 0 0 0,-17 0 0 15,16 0 0-15,-16 0 0 0,0 0 0 0,33 0 0 16,-50-19 0-16,17 19 0 0,0 0 0 16,0 0 0-16,0 0-2 0,0-18 2 0,0 18 0 15,16 0 0-15,-16 0 0 0,0 0 0 0,17 0 0 16,-17 0 0-16,16 0 0 0,0 0 0 15,1 18 0-15,-17-18 0 0,16 0 0 0,1 19 0 16,-1-19-5-16,17 19-1 0,-16-10 1 0,-1 0-1 16,1 10-4-16,-1-10-1 0,1 10-11 15</inkml:trace>
  <inkml:trace contextRef="#ctx0" brushRef="#br0" timeOffset="107639.55">25582 6241 2 0,'33'19'2'0,"0"-19"1"0,0 19-1 16,17-19 2-16,-17 0 2 0,16 18 2 0,1-18 2 16,0 0-3-16,-1 0-3 0,1 0-1 0,-17 0-2 15,17 0 1-15,-1 0-2 0,-16 0 3 16,17 0 0-16,-17 0 0 0,0 0 0 0,17-18 1 16,-17 18 0-16,33 0 0 0,-50-19 0 0,17 0 0 15,17 19 2-15,-17-27 0 0,0 8 1 16,17 0-2-16,-34 1 1 0,17-1-1 0,0-18 1 15,1 9 0-15,-1-9 2 0,-17 18-2 16,1-27 4-16,16 27-2 0,-33-18 4 0,16 0-2 16,1 9 3-16,-17 9-1 0,0-18-1 15,0 18-3-15,0-18 2 0,-17 9-6 0,17 10 4 16,0-1-5-16,-16-18-1 0,16 18 0 16,0 1 0-16,-33 8 1 0,16-8-3 0,1-1 2 15,-1 1-2-15,1-1 1 0,-1 19-1 16,0-19 0-16,1 10 0 0,-1 0 0 0,1-1 0 15,-1 10 0-15,1 0 0 0,16-18 0 16,-33 18-2-16,33 0 0 16,-17 0 2-1,17 0-2-15,0 0-1 0,-16 0 3 0,16 18-4 16,0-18 0-16,0 0-2 0,0 0 0 0,0 0 0 16,-17 0-3-16,17 0 1 0,0 0-1 15,0 0 0-15,0 10-1 0,0-10 0 0,0 0 1 16,0 0 2-16,0 0-1 0,0 9-2 15,0-9-1-15,0 0 0 0,0 0-1 0,0 0-2 16,0 0-1-16,-16 0-6 0,16 0-31 16</inkml:trace>
  <inkml:trace contextRef="#ctx0" brushRef="#br0" timeOffset="109322.43">25880 4344 7 0,'0'0'11'0,"0"0"5"16,0 0-1-16,0 0-3 0,0 0-3 15,0 0-1-15,0 0-3 0,0 0 0 0,0 0-3 16,0 0-1-16,0 0 3 16,0 0-2-16,0 0 1 0,0 0-1 15,0 0 0 1,0 0-1 0,0 0 0-16,16 0 1 15,-16 0-1 32,0 0-3-31,0 0 3 15,0 0-3-31,0 0 3 0,17 0-1 16,-17 19 0-1,0-19-2 32,16 0 2-31,-16 0-3-1,0 0-1-15,0 0-4 16,0 0 0-16,0 0-2 0,0 0-2 0,0 0-4 16,0 0-1-16</inkml:trace>
  <inkml:trace contextRef="#ctx0" brushRef="#br0" timeOffset="112703.65">23283 5795 22 0,'0'0'22'0,"0"0"0"0,0 0-2 0,0 0-6 16,0 0-6-16,0 0-3 0,0 0 0 15,0 0-1-15,0 0 0 0,0 0-1 0,0 0-5 47,0 0 3-31,0 0 0-1,0 0-1 17,0 0 2-32,0 0 0 47,0 0-4-16,0 0 3-16,0 0-3 17,0 0-1-17,0 0 1 1,0 0-6-16,0 0 0 0,0 0-4 0,0 19-1 16,0-19-1-16,0 0-3 0,0 0-4 15</inkml:trace>
  <inkml:trace contextRef="#ctx0" brushRef="#br0" timeOffset="121761.88">26012 6241 29 0,'0'-18'35'0,"0"18"2"0,0 0 9 16,0 0 3-16,0 0-4 0,0 0-10 0,0 0-3 15,0 0 0-15,0 0-7 0,0 0-3 16,0 0-4-16,0 0 7 0,0 0 11 0,0 18 3 16,0-18-5-16,0 0-5 0,16 19 1 0,-16-19-5 15,0 0-1-15,0 19-7 0,0-19-4 16,0 18 13-16,17-18 18 0,-17 0 17 0,0 10 6 15,0-10 3-15,0 9 33 0,16-9 37 16,-16 0 56-16,0 0 43 0,0 0 9 0,17 0-72 16,-17-9-176-16,17 9 0 0,-17-10 0 0,16-8 0 15,17-1 0-15,-16 0 0 0,-1-18 0 16,34 9 0-16,-50-9 0 0,33 19 0 0,-17-29 0 16,18 10 0-16,-18 18 0 0,1-18 0 15,16 9 0-15,-33 10 0 0,16-1 0 0,1 19 0 16,-17-19 0-16,33 19 0 0,-33-18 0 0,0 18-90 15,0 0-196-15,0 0-42 0,0 0-7 0,0 0 15 16,16 0 49-16,1 0 71 0</inkml:trace>
  <inkml:trace contextRef="#ctx0" brushRef="#br0" timeOffset="122709.92">25549 4279 18 0,'0'0'20'0,"0"0"6"0,0 0 0 16,0 0-8-16,0 0-6 0,0 0-4 15,0 0-1-15,0 0 1 0,0 0-6 0,0 0-2 16,0 0-2-16,0 0-3 16,0 0-9-16,0 0-11 0,0 0-7 15</inkml:trace>
  <inkml:trace contextRef="#ctx0" brushRef="#br0" timeOffset="123731.26">25400 3135 58 0,'0'-19'15'0,"-33"0"-7"15,33 10-2-15,0 9 6 0,0-18 1 16,0 18-1-16,-33-19 4 0,33 19 9 16,0 0 6-16,0-19 3 0,-17 19-8 0,17 0-8 15,0-18-9-15,0 18-4 0,0 0 0 16,0 0 1-16,0 0 3 0,0 0-1 0,0 0-2 16,0 0-2-16,0 0 2 0,0 0-2 15,0 0-1-15,0 0 1 16,0 18 1-16,0-18 3 0,0 19 3 15,17-19 3-15,-17 19 5 0,0-1 6 0,33 1 1 16,-33 9 4-16,33-10-1 0,-33 1-6 16,17 18-6-16,-1-28 6 0,17 29-2 0,-16-20-1 15,16 19-2-15,0-9 7 0,0 10 18 16,17-1-1-16,-17 0-3 0,16-9-5 0,-16 9-6 16,17-18-6-16,-1 18-5 0,-15 9-8 15,15-8 1-15,-16-11-4 0,17 11-4 0,-17-1 3 16,0 0-3-16,0 10 1 0,0-10-1 15,0 0-4-15,-16-9 2 0,16 9 4 0,-17 0-2 16,17-9-2-16,-16 9 0 0,0-18 1 0,-1 18-4 16,1-18 3-16,-1-10 2 0,1 10-2 15,-1-1 4-15,-16 1 1 0,17-19-7 0,-17 19 6 16,33-19-2-16,-33 0 0 0,0 0 4 16,0 0-3-16,0 0-17 0,0 0-39 0,0 0-31 15,0 0-25-15,0-19-21 0,0 19-14 16,0-19 3-16,0 1 11 0</inkml:trace>
  <inkml:trace contextRef="#ctx0" brushRef="#br0" timeOffset="124292.02">26243 3070 9 0,'0'0'18'0,"0"0"7"0,0-19-2 16,0 19-3-16,0 0 0 0,0 0-4 0,0 0 0 15,0 0 1-15,0 0 1 0,0 0-3 0,0 0-3 16,0 0 0-16,0 0-4 0,0 0-3 16,0 0-4-16,0 0-3 15,0 0 4-15,0 0-4 0,0 0 2 16,0 0 1-16,-16 19 0 0,16-19 2 16,0 18 2-16,0-18 0 0,0 9 1 15,0 10 1-15,0 0-2 0,0-1 6 16,0 1 1-16,-33 0-7 0,33-1 0 0,-17 10 3 15,1 9-1-15,-1-18-1 0,1 18 2 0,-17-9 2 16,16 9 2-16,-16 0-3 0,0 10-5 16,0-10 4-16,0 19-4 0,-17-10 1 15,17 10-1-15,-17-9 1 0,34 9-1 0,-50 9 0 16,16-10 2-16,17-8-1 0,-17 9-1 0,34 0 4 16,-50-10-4-16,33 10-2 0,0-10 0 15,0-8 3-15,16 8-5 0,-16-9 2 0,33 1-2 16,-33-1 3-16,16 9-1 0,1-27-1 0,-1 18-1 15,1-9 1-15,-1 9 1 0,1-18-4 16,-1-1 4-16,17 1 1 0,-16 0-1 16,-1-1-2-16,17-9-5 0,0 10-11 0,0-19-31 15,0 19-23-15,-33-19-17 0,33 0-13 0</inkml:trace>
  <inkml:trace contextRef="#ctx0" brushRef="#br0" timeOffset="128288.9">29633 8102 19 0,'0'0'16'0,"0"0"2"15,0 0-4-15,0 0-3 0,-33 0-6 0,33 0-3 16,0 0-1-16,0 0-4 16,0 0-6-16,0 0-7 0,0 0-7 15</inkml:trace>
  <inkml:trace contextRef="#ctx0" brushRef="#br0" timeOffset="128488.9">29600 8158 6 0,'0'0'7'15,"0"0"8"-15,0 0 8 0,0 0-1 0,-16 0-7 16,16 0-6-16,0 0-4 0,16 0-1 0,-16 0-2 16,0 0-1-16,0 0-3 15,0 0-10 1,0 0-8-16,0 0-8 0</inkml:trace>
  <inkml:trace contextRef="#ctx0" brushRef="#br0" timeOffset="128971.38">29782 8241 17 0,'0'0'31'0,"0"0"6"0,0 0 4 15,0 0 4-15,0 0 7 0,0 0 4 0,0 0 2 16,0 0-1-16,0 0-13 0,0 0-12 15,0 0-19-15,0 0-7 0,0 0-2 0,0 0-3 16,0 10 2-16,0-10-5 16,0 9 2-16,0 10 2 0,0-19 2 15,17 0 0-15,-17 18 4 0,0-18-2 0,0 0 5 16,0 19 10-16,16-19 5 0,-16 0 7 16,0 0 8-16,0 18 14 0,0-18 24 0,17 0 39 15,-17 0 16-15,0 0-1 0,0 0-4 0,16 0-13 16,-16-18-21-16,17 18-34 0,-17-19-19 15,16 19-21-15,1-18-4 0,-1 18-12 0,1-19 6 16,0 0-6-16,-1 10-2 0,1-10-3 16,16 1 0-16,-17 18 0 0,1-19-2 0,-1 1 2 15,1 18 0-15,-17-19 5 0,16 10-12 0,1-1-2 16,-17 10-10-16,16 0-5 0,-16-9-50 16,17 9-54-16,-17 0-32 0,0 9-20 0,16-9-30 15,-16 10-2-15,17-10 21 0,-17 9 25 16,17 10 23-16</inkml:trace>
  <inkml:trace contextRef="#ctx0" brushRef="#br0" timeOffset="130936.96">29650 5916 2 0,'0'0'3'0,"0"0"0"15,0 0 0-15,0 0 1 16,0 0 2-16,0 0 1 0,0 0 0 0,0 0 0 16,0 0-1-16,0 0-2 0,0 0-1 0,16 0-2 15,-16 0 1-15,0 0-1 0,0 0 2 16,0 0-1-16,0 0 1 0,0 0-1 16,0 0-1-16,0 0 0 15,0 0 0-15</inkml:trace>
  <inkml:trace contextRef="#ctx0" brushRef="#br0" timeOffset="131036.87">29666 5916 69 0,'0'0'-2'0,"0"0"-2"0,0 0-1 16,0 19-1-16,0-19-3 0,0 0-3 0,0 0-11 15</inkml:trace>
  <inkml:trace contextRef="#ctx0" brushRef="#br0" timeOffset="132169.01">26789 8967 64 0,'-16'0'27'0,"16"-9"-13"0,0 9-8 0,0-10-1 15,-17 10-3-15,17 0 3 0,0 0-3 0,0 0 0 16,0 0 3-16,0 0 1 0,0 0 0 16,0 0-3-16,0 0-1 0,0 0-1 0,0 0 1 15,0 0-1 1,0 0 0-16,0 0 1 15,0 0-1 1,0 0 1-16,0 10-2 0,0-10 5 16,0 0 1-16,0 0 1 0,0 0-1 0,0 0 1 15,0 0-1-15,0 0-4 0,0 0 5 0,17 0-7 16,-17 0 3-16,0 0-1 0,0 0 1 16,0 0 0-16,0 0-5 0,0 0 3 15,0 0 0-15,0 0 1 31,0 0-1-31,0 0 0 32,0 0 1-32,0 0 0 15,0 0-1 32,0 0-3-16,0 0 0-15,0 0-1-16,0 0 0 16,0 0-5-16,16 0-12 0,-16 0-10 0,0 0-8 15,0 0-9-15</inkml:trace>
  <inkml:trace contextRef="#ctx0" brushRef="#br0" timeOffset="134916.97">26806 8660 7 0,'0'0'3'0,"0"0"1"15,0 19 5-15,0-19 6 0,0 0-1 0,0 0-5 16,0 0-2-16,0 0-1 0,0 0-2 16,0 0-1-16,0 0 4 0,0 0-4 0,0 0 0 15,0 0 0-15,0 0 0 0,0 0 0 0,0 0-2 16,0 0 1-16,0-19-4 47,16 19-4-47,-16 0-5 0,0 0-1 15,0 0-5-15,17-19-4 0</inkml:trace>
  <inkml:trace contextRef="#ctx0" brushRef="#br0" timeOffset="135515.31">28790 7590 3 0,'0'0'3'16,"0"0"2"-16,0 0 1 0,0 0-1 0,0 0-2 16,0 0-2-16,0 0 1 15,0 0 0-15,0 0 1 16,0 0 0-16,0 0-1 0,0 0 0 16,0 0-1-16,0 0 1 0,0 0-1 15,0 0-1 16,0 0-7-15,0 0-2-16,17-18-14 0</inkml:trace>
  <inkml:trace contextRef="#ctx0" brushRef="#br0" timeOffset="136531.63">29468 6000 1 0,'0'0'1'16,"0"0"0"-16,0 0 0 0,0 0 0 16,0 0-2-1,0 0 2 1,0 0-2-16,0 0 2 16,0 0-2 15,0 0 2-31,0 0-2 47,0 0 2-47,0 0-2 15,0 0 2-15,0 0-2 16,0 0 2 0,0 0-2-16,0 0 2 15,0 0-2-15,0 0 2 0,0 0-2 16,0 0 2-16,0 0-2 15,0 0 2 1,-17 0-2 0,17 0 0-16,0 0-1 0</inkml:trace>
  <inkml:trace contextRef="#ctx0" brushRef="#br0" timeOffset="138829.68">30063 6967 6 0,'0'0'4'0,"17"0"7"16,-17-19 12-16,16 10-4 0,-16 9-5 0,0-9-6 15,17 0-3-15,-17-1-1 0,0 1 0 16,0 9 0-16,0-19-1 0,0 19-1 0,-17-18 0 16,17-1-1-16,0 19-1 0,-16-28 0 15,-1 19 0-15,1 0 0 0,-1-10 0 0,1 19 0 16,-1-19 0-16,-16 19 0 0,17-18 0 16,-18-1 1-16,18 19-1 0,-17-18 0 0,0 8 0 15,0 1 0-15,0 0 0 0,0 9 0 16,-1-10 0-16,1 1 0 0,0 9 0 0,-16 0 0 15,16 0 0-15,-17 0-2 0,17-19 2 0,-17 19 0 16,1 0 0-16,-1 0 0 0,-16 0 0 16,16-18 0-16,1 18 0 0,-17 0 0 0,16 0 0 15,0 0 0-15,-16 0 0 0,17-19 0 16,-1 19 0-16,0 0 0 0,-16 0 0 0,17 0 0 16,-1 0 0-16,0 19 0 0,1-19 0 15,-1 0 0-15,1 18 0 0,-1-18 0 0,33 19-2 16,-49-10 2-16,33 10 0 0,-16 0 0 0,16-1 0 15,0 1 0-15,-1-1 0 0,1 1 0 16,0-10 0-16,0 10 0 0,17-1 0 16,-17 1-2-16,0 0 2 0,16-1 0 0,-16 1 0 15,0 0 0-15,16-1 0 0,-16-9 0 0,17 10 0 16,-17 0 0-16,16-1 0 0,1 1 0 16,-18-10 0-16,18 0 0 0,-1 10 0 15,1-10 0-15,16 10 0 0,-17 0 0 0,17-1-2 16,-16-18 0-16,16 19 2 0,0-1 0 0,0-8 0 15,0-1 0-15,16 19 0 0,-16-28 0 16,0 18 0-16,17 1 0 0,-17-19 1 0,16 9-1 16,1 10 0-16,-1-10 0 0,1 1 0 15,0-1 0-15,-1 19 0 0,1-28 0 0,16 18 0 16,-17-18 0-16,17 19 0 0,0-10 1 16,0 1-1-16,1-1 0 0,-1 0 0 0,0 19 1 15,16-28-1-15,-16 19 0 0,17-1 0 0,0-18 0 16,-1 19 0-16,1-10 0 0,-1 1 0 15,1 8 1-15,0-9-1 0,-1 10 0 0,1-19 0 16,-1 19 0-16,1-1 0 0,0-18 0 16,-1 19 0-16,17-19 0 0,-32 9 0 0,15 0 2 15,1 1-2-15,-1-1 0 0,1 0 0 16,16 10 0-16,-16-19 0 0,32 19 0 0,-32-19 0 16,0 18 0-16,16-18 0 0,0 19 0 15,-16-19 0-15,16 9 0 0,-17 0 0 0,17-9 0 16,-16 10 0-16,16-10 0 0,0 9 0 15,0-9 0-15,1 0 0 0,15 0 0 0,-16-9 0 16,-16 9 0-16,16-10 0 0,0 1 0 0,-16 0 0 16,0 9 0-16,-1-19 2 0,1 19-2 15,-1-18 0-15,-16-1 0 0,17 19 0 0,-17-28 0 16,0 19 4-16,17-10-2 0,-17 10 1 16,0-10-1-16,-17 1 2 0,18-1-1 15,-18-9 1-15,17 10 2 0,-16-1 0 0,-1 0-4 16,-16 1 0-16,17-1-2 0,-1-9 0 0,-16 0 0 15,0 19 2-15,0-28-2 0,0 18 0 16,0 1 0-16,-16-1 0 0,16 0 1 16,-17 10-1-16,17-10 0 0,0 19 0 0,-16-18 0 15,-1 18 1-15,17-19-1 0,-16 10-2 16,-1 0 2-16,17 9-4 0,-16-10-6 0,-1 1-1 16,0 9-6-16,1 0-7 0,-1-9-6 15</inkml:trace>
  <inkml:trace contextRef="#ctx0" brushRef="#br0" timeOffset="139546.91">26723 9144 13 0,'0'-19'10'16,"0"19"6"-16,0 0 1 0,0 0-2 0,0 0-3 16,16 0-6-16,-16 0 0 0,0 0 0 15,0 0-2-15,0 0-3 0,0 0 0 0,0 0-1 47,0 0-2-47,0 0-2 0,0 0-4 0,0 0-1 16,0 0 0-16,17-19 0 0,-17 19-4 15,0 0-3-15,17-9-18 0</inkml:trace>
  <inkml:trace contextRef="#ctx0" brushRef="#br0" timeOffset="140843.62">29551 5897 3 0,'0'0'2'16,"0"0"-1"-16,0 0 0 0,0 0 0 15,0 0 0 1,0 0 0 0,0 0 0-1,0 0 0 1,0 0 0-16,0 0 0 16,0 0 0-16,0 0 2 0,0 0-1 0,0 0-1 15,0 0 1-15,0 0-1 0,0 0 0 16,0 0 0-1,0 0 2-15,0 0 0 0,0 0-1 16,0 0 1-16,0 0-1 0,0 0 0 16,0 0 0-16,0 0 0 15,0 0 0-15,0 0 0 0,0 0 0 16,0 0 0-16,0 0 1 0,0 0 0 0,0 0-1 16,0 0 0-1,0 0-1 32,0 0 0 16,0 0-3 30,0 0-2-61,0 0 0-32,-17 0-1 0,17 0-1 0,0 0-4 15,0 19-1-15,0-19-10 0</inkml:trace>
  <inkml:trace contextRef="#ctx0" brushRef="#br0" timeOffset="142228.74">26177 5311 7 0,'0'0'6'0,"0"0"14"16,0-18 0-16,0 18-3 0,17-19-4 0,-17 10-2 15,-17-1 0-15,17 1 3 0,0 0 2 16,0 9 1-16,0-9 1 0,0 9-1 0,0 0-3 16,0-19 1-16,0 19-7 0,0 0-3 15,0 0-3-15,0 0-1 0,0 19-1 16,0-19 0-16,0 9 0 0,0 9 2 16,0-8-1-16,-16-1 3 0,16 10-1 15,0-1 3-15,0 1 1 0,0-19-1 16,0 19 7-16,0-10 1 0,0 0 4 0,16 19 4 15,-16-28 4-15,0 0 2 0,0 19 18 0,17-19 15 16,-17 18 31-16,0-18 32 0,33 0 17 16,-33 0-6-16,0 0-32 0,0-18-39 15,16 18-21-15,1 0-5 0,-1-19 3 0,1 19 11 16,0-28 5-16,-1 19-6 0,1 0-7 0,-1-10-18 16,17 0-11-16,-16-18-1 0,16 18-5 15,-17-8-1-15,17 8-7 0,0-18-1 0,1 9 3 16,-18 0 1-16,17 0-1 0,17 9-3 15,-50 1-6-15,16-1 7 0,17 10-4 0,-16-10 7 16,-1 10-4-16,1 0-4 0,0 9-1 16,-17-19 5-16,16 19 1 0,-16 0-6 0,17 0 3 15,-1 0 2-15,-16 0-8 0,17 19-4 16,-17-19 1-16,33 0-77 0,-33 18-31 16,0-8-12-16,0-1-9 0,0 0-13 0,0 10-9 15,0-1 10-15,0 1 34 0,-33 0 18 16,33-19 10-16,-17 18 10 0,1 1 8 0</inkml:trace>
  <inkml:trace contextRef="#ctx0" brushRef="#br0" timeOffset="142808.34">26310 4986 6 0,'0'0'14'0,"0"-19"10"0,0 19-5 0,0 0-5 15,0 0-5-15,-17 0-4 0,17 0-3 16,0 0-2-16,0 19 2 15,0-19 1-15,17 0 0 0,-17 9 0 16,0 0 1-16,0 1 0 0,0 8 2 16,16 1-1-16,-16-1 8 0,0-18-3 0,17 19-5 15,-17 0 1-15,0-1 2 0,0-8 1 16,16 8 1-16,-16 1 1 0,0-1-1 0,17 1-1 16,-17 0 0-16,0-19 2 0,0 18 3 15,0-9 3-15,16 1 3 0,-16-1 4 0,0 10 4 16,0-19-3-16,0 0 3 0,17 18 3 15,-17-18 9-15,0 0 4 0,0 19 4 0,0-19 17 16,33 0 8-16,-33 0 17 0,0 0-1 16,0 0-6-16,16 0-6 0,-16 0-12 0,17 0-14 15,-1 0-9-15,1-19-4 0,16 19 6 0,-16-18 2 16,16 18 0-16,0-28-2 0,0 18-10 16,0-8-14-16,0 9-8 0,17-29-3 0,-17 20-5 15,33-10-2-15,-33 0 5 0,0 0-1 16,16-9-6-16,1 9 4 0,0-9-4 0,-17 0 0 15,16 18 0-15,1-18-2 0,-17 9 4 0,17 9-2 16,-17 1-13-16,-17 18 1 0,17-19-11 16,-16 19-34-16,16-19-41 0,-16 19-34 15,-1 0-11-15,1 0-35 0,-17 19-23 0,33-19 26 16,-33 19 24-16,16-1-3 0</inkml:trace>
  <inkml:trace contextRef="#ctx0" brushRef="#br0" timeOffset="144074.84">26326 6344 11 0,'0'0'12'16,"0"0"6"-16,0 0 7 0,0 0-1 0,0 0-8 16,0 0-6-16,0 18-5 0,0-18 2 15,0 0 2-15,0 0-3 0,0 0-2 0,0 0-1 16,17 0-3 15,-17 0-2-15,0 0-2 15,0 0-11-31,0 0-3 0,0 0-8 16,0 0-5-16</inkml:trace>
  <inkml:trace contextRef="#ctx0" brushRef="#br0" timeOffset="145406.22">26376 6502 55 0,'0'0'64'0,"0"0"13"0,-17-19 21 16,17 19 13-16,0 0-7 0,0 0-12 0,0 0-26 16,0 0-19-16,0 0-13 0,0 0-13 15,0 0-15-15,0 0 2 0,0 19 5 0,0-19 0 16,0 19 10-16,0-19 0 0,17 18 5 16,-17-18-5-16,0 19 6 0,16-10-2 0,-16 0 0 15,0 1-8-15,0 8-6 0,17 1-8 16,-17-19-5-16,0 18 3 0,33-18 1 0,-33 19-4 15,0-19 1-15,0 0 0 0,0 9 2 0,0-9-15 16,0 0-28-16,0 0-36 0,0 0-26 16,0 0-32-16,0 0-21 0,-33 0-28 0,33-9 20 15</inkml:trace>
  <inkml:trace contextRef="#ctx0" brushRef="#br0" timeOffset="145623.73">26227 6465 53 0,'0'0'51'16,"0"-10"6"-16,0 10 1 0,0 0 0 0,0-9-11 15,0 9-10-15,16 0-13 0,-16-9-7 16,17 9-8-16,-1-9-2 0,1 9-2 0,0 0-5 16,-1 0-2-16,17-10 3 0,-16 10 2 15,-1 0-3-15,1 0 1 0,16 0 0 0,-33 0 0 16,16 0-10-16,-16 0-23 0,17 0-24 0,-17 0-18 15,16 0-1-15,-16 10-1 0</inkml:trace>
  <inkml:trace contextRef="#ctx0" brushRef="#br0" timeOffset="145907.84">26243 6707 31 0,'0'18'26'0,"0"-18"7"0,0 0 7 0,-16 0 2 15,16 0-3-15,0 0-4 0,0 0 8 16,0 0-2-16,16 0-1 0,-16 0-2 0,0 19-4 16,0-19-3-16,17 0 4 0,-17 0 3 15,16 0-3-15,-16 0-13 0,17 0-5 0,0 0-10 16,16 0-4-16,-17 0-2 0,1 0-1 0,-1 0 1 15,34 0 3-15,-50-19-2 0,16 19-2 16,1 0-7-16,-17 0-18 0,16 0-26 0,1 0-24 16,-17 0-16-16,16 0-16 0,-16-18 0 0</inkml:trace>
  <inkml:trace contextRef="#ctx0" brushRef="#br0" timeOffset="146189.75">26756 6660 14 0,'0'0'22'0,"17"0"8"0,-17 0 1 15,0 0-2-15,0 0-9 0,16 0-3 16,-16 0-2-16,0 9 2 0,17-9-4 15,-17 10-3-15,16-1-1 0,-16 0 0 0,0 1 0 16,17 8-1-16,-17-18 1 0,0 0 2 0,0 19-2 16,0-19-1-16,0 18-2 0,0-18-5 15,0 19-1-15,-17-19-4 0,1 9 0 0,-1 1-19 16,1-1-19-16,-1 0-21 0,0 0-6 16</inkml:trace>
  <inkml:trace contextRef="#ctx0" brushRef="#br0" timeOffset="147971.41">27103 6437 13 0,'0'0'30'16,"0"-9"13"-16,17 9 8 0,-17 0-2 15,0-10 2-15,0 10 6 0,0 0 11 0,0 0 11 16,0 0-2-16,0-18-8 0,0 18-7 16,0 0-15-16,0 0-7 0,0 0-18 0,0 0-4 15,-17 0-14-15,17 0 1 0,0 0 1 0,-16 0-6 16,16 0-3-16,0 0 1 16,-33 18 4-16,16-18-2 0,17 10 0 0,-16-1 2 15,-1 0 5-15,0 0 2 0,17 19-1 0,0-28-2 16,-16 19 1-16,16-19 0 0,0 19 2 15,0-1 4-15,0-18 7 0,0 9 6 16,16 1 1-16,-16-1-3 0,17 0 0 0,0 1-5 16,-1-10-10-16,-16 18 0 0,17-18-4 0,16 0 1 15,-33 0-3-15,16 0 1 0,1 0 1 0,-1 0-3 16,-16 0-4-16,17 0-11 0,-1 0-30 16,-16-18-44-16,17 18-36 0,-17-10-27 0,16 1-24 15,1 0 10-15,-17-1 27 0</inkml:trace>
  <inkml:trace contextRef="#ctx0" brushRef="#br0" timeOffset="148222.57">27451 6548 18 0,'16'0'24'0,"-16"0"9"16,0 0-1-16,0 0-10 0,17 0-6 0,-17 10-1 16,0-10-1-16,0 0 3 0,0 9-4 15,0 0-1-15,0-9 1 0,0 10 3 0,0 8-4 16,0-18-6-16,0 19-2 0,0-19-1 16,0 18-2-16,-17-18-1 0,17 19 0 0,-16-19-2 15,16 9-3-15,-17 1-3 0,0-1-23 0,1 0-21 16,-1 1-16-16</inkml:trace>
  <inkml:trace contextRef="#ctx0" brushRef="#br0" timeOffset="148953.74">27814 6279 15 0,'0'0'27'16,"17"0"2"-16,-17 0-5 0,0 0-2 0,0 0-1 16,0-19 5-16,0 19-2 0,0 0-5 0,0 0-3 15,0 0-6-15,0 0-4 0,0-19-1 16,0 19-2-16,-17 0-2 0,17 0 1 16,-16 0-2-16,-1 0 3 0,1 0-3 15,-1 19 1-15,1-19-1 0,-1 0 5 0,17 19 2 16,-16-19-4-16,-1 0 3 0,17 18-2 15,-17-18 3-15,17 10-1 0,0-1 2 0,-16-9-1 16,16 9 3-16,0 0 6 0,16 1 1 16,-16 8 5-16,0-18 7 0,17 0 3 0,-17 19 3 15,17-19-1-15,-1 0-9 0,1 19-6 16,-1-19-8-16,1 0-6 0,-1 0-2 0,1 18-1 16,-17-18 2-16,16 0-4 0,1 0 0 0,-1 10-3 15,-16-1 7-15,17-9-4 0,-17 9 3 16,0-9 0-16,16 9-1 0,-16 1-2 15,0-10 8-15,0 18-1 0,-16-18 0 0,16 0 1 16,-17 0-6-16,17 0 1 0,-16 19 0 16,-1-19-1-16,1 0 1 0,-1 0-3 15,1 0-5-15,-1 0-6 0,1 0-19 0,-1 0-25 16,1 0-11-16,-1 0-11 0,0 0-11 0,1-19-7 16,-1 19 5-16</inkml:trace>
  <inkml:trace contextRef="#ctx0" brushRef="#br0" timeOffset="150602.47">28029 6055 60 0,'0'-18'33'0,"0"18"-1"16,0-19 6-16,0 19 3 0,0 0-2 15,0-18-4-15,0 18 0 0,0 0 1 16,0 0-7-16,0-19-10 0,0 19-8 0,0 0-4 15,0 0-2-15,-16 0-5 0,16 0 2 0,0 0 0 16,0 0-4-16,-17 0 2 0,17 0 1 16,-16 0 4-16,-1 19-3 0,1-19 1 0,-1 0 1 15,1 0 0-15,-1 0 3 0,0 18 4 0,-16-18-4 16,0 0 0-16,0 0-2 0,-16 0-2 16,16 0-1-16,-34 19 4 0,18-19-5 0,-1 0-1 15,-16 0-4-15,0 0 4 0,0 0 2 16,0 0-2-16,-1 0 2 0,1 18-6 0,17-18 4 15,-17 0 1-15,16 0-1 0,0 0 2 16,1 10-2-16,-1-10-2 0,1 9 2 0,15-9 2 16,-15 9-2-16,16-9 2 0,0 10-2 0,0-1-2 15,0-9 0-15,-1 19 5 0,1-19-3 16,17 18-2-16,-17-18 2 0,0 0 0 16,16 19 0-16,-16-19 1 0,17 18-4 0,-17-18 4 15,16 10-1-15,-16-1 1 0,16 10 0 0,1-10-1 16,-34 9-3-16,17 1 3 0,17-19 1 15,-17 19 1-15,-1-1-2 0,1-8-3 0,17-1 3 16,-17 9 0-16,0-8 0 0,16 8 0 16,-16 1 1-16,17-19-3 0,-1 19 4 0,0-1-2 15,1-18-2-15,16 19 3 0,-17-10 1 0,1 10-2 16,16-1 2-16,0 1-2 0,0-19 2 16,0 19-2-16,0-1 3 0,0-9 2 0,0 10-4 15,16-10 3-15,-16 19-4 0,17-28 2 16,-17 19 2-16,16-1-4 0,1 1 3 0,-17-10-3 15,17 1 0-15,-17 8 0 0,16 10 0 16,-16-28 0-16,17 19 2 0,-17-1-1 0,16 1 0 16,-16-10-1-16,17 10 0 0,-17-10 0 0,16 19 3 15,-16-9-3-15,17-1 4 0,-17 1 1 16,33-19 5-16,-33 19-3 0,0-1 1 0,0-9-2 16,16 10-2-16,-16 0 5 0,17-19-5 15,-17 18 0-15,16 1 0 0,-16-19 0 0,17 9-4 16,-17 0 4-16,0 1 0 0,17-1 1 15,-17 0 7-15,0-9 12 0,16 19 5 0,-16-19 3 16,0 0 3-16,17 0 5 0,-17 0 3 16,0 0 0-16,16 0-10 0,-16 0-9 0,17 0-7 15,-1 0-6-15,1 0-1 0,16 0-4 0,-33 0-2 16,33-19-2-16,-17 19 4 0,18-9-11 0,-1 9 5 16,0 0 4-16,0-9-7 0,16 9 7 15,1-10-4-15,0 10 2 0,-1 0-2 16,17-9-3-16,-16 9 5 0,16 0-2 0,-16 0 1 15,-1 0-4-15,17 0 5 0,-16 0-2 0,0-9-3 16,-1 9 3-16,1 0 3 0,-1 0-3 16,-15 0 0-16,32 0-3 0,-33 0 3 0,0 0 4 15,16-19-6-15,-15 19 2 0,32 0 2 0,-50 0-2 16,17-18 0-16,0 18 4 0,0 0-8 16,0-19 4-16,1 19 4 0,-1-19-4 0,0 1 18 15,0 9 6-15,0-10 4 0,0 0-1 16,-17 1-4-16,18-1 5 0,-18-9 1 0,1 0-8 15,16 0-6-15,-17-9 1 0,1 0 3 16,-1 9-5-16,1-9-1 0,-17 0-7 0,16-1 1 16,-16 11-7-16,0-11 1 0,0-8 2 0,0 9-5 15,0-1 3-15,-16 1-1 0,16 9-3 16,-17 10 1-16,17-20 2 0,-16 11-3 0,-1 8-2 16,17 0-7-16,-16 1-31 0,16-1-36 0,-17 1-38 15,17 18-26-15,-16-19-24 0,16 10-25 16,-17-1 0-16</inkml:trace>
  <inkml:trace contextRef="#ctx0" brushRef="#br0" timeOffset="151051.97">29485 7432 22 0,'0'0'9'16,"0"0"-4"-16,0 0 1 0,0 0 4 0,0 0 0 16,0 0-5-16,0 0-2 0,0 0-1 0,0 0-9 31,0 0-16-31</inkml:trace>
  <inkml:trace contextRef="#ctx0" brushRef="#br0" timeOffset="151234.91">29551 7451 40 0,'0'0'21'0,"0"0"-1"0,0 0 0 0,-17 0 2 16,17 0-8-16,0 0-9 0,0 0 0 0,0 0-3 15,-16 0-2-15,16 0-2 0,0 0 0 16,0 0 0-16,0 0-20 0,0 0-20 0</inkml:trace>
  <inkml:trace contextRef="#ctx0" brushRef="#br0" timeOffset="151753.2">30080 7293 5 0,'0'9'14'0,"0"-9"13"16,0 0-1-16,0 0-6 0,0 0-3 0,0 0 4 15,0 0 7-15,0 0 3 0,0 0-4 0,0 0-4 16,0 0 0-16,0 0 2 0,0 0-5 15,0 0-2-15,0 0 0 0,0 0-5 16,0 0-4-16,0 0-1 0,0 0-4 0,0 0 1 16,0 0-2-16,0 0 0 0,0 0-2 15,0 0-4 1,0 0 5 0,0 0 1-16,0 0-7 15,0 0 2-15,0 0-3 0,16 0 5 16,-16 0-7-16,0 0-16 0,0 0-20 15,0 0-15-15,0 0-2 0,0-9-4 0,0 9-56 16</inkml:trace>
  <inkml:trace contextRef="#ctx0" brushRef="#br0" timeOffset="152550.93">31386 6604 28 0,'0'0'40'15,"0"0"9"-15,0 0 6 0,0 0 3 0,0-18 2 16,0 18-3-16,0 0-6 0,0 0-18 0,0-10-12 15,0 10-11-15,-16 0-8 0,-1 0 1 16,1 10 0-16,16-10-1 0,-17 18 1 16,1-18 3-16,-1 19-3 0,0-19 6 15,1 18-4-15,-1-18-1 0,17 19 2 0,-16-10 0 16,16 10-2-16,-17-10 4 0,17 1 5 16,0 8 3-16,0 1 2 0,0-19 4 0,0 18 13 15,0-18 5-15,17 19 4 0,-1-19-11 16,1 0-14-16,-17 9-5 0,33-9-8 0,-16 0-2 15,-1 10-1-15,1-10 3 0,-1 0-8 0,17 0 5 16,-16 0-3-16,-1-10 0 0,1 10-4 16,-1 0-2-16,1-9-24 0,-1 9-37 15,1 0-34-15,-17-19-31 0,16 19-23 0,1 0 10 16</inkml:trace>
  <inkml:trace contextRef="#ctx0" brushRef="#br0" timeOffset="152783.81">31750 6781 21 0,'0'0'15'0,"0"0"4"16,-17 0 1-16,17 0-1 0,0 0-3 0,0 0-6 15,0 9 2-15,0 1-2 0,-16-10-3 16,16 9-2-16,0 0-2 0,0 0-1 0,0 10-1 15,-17 0-1-15,17-19 2 0,-16 18-2 16,16-18 2-16,-17 19-4 0,17-19 2 0,-16 9-7 16,-1 1-21-16,17-1-20 0</inkml:trace>
  <inkml:trace contextRef="#ctx0" brushRef="#br0" timeOffset="153250.93">32081 6502 28 0,'-17'0'20'0,"17"-19"-4"15,-16 19-2-15,16 0-3 0,-17-18-2 0,1 8-3 16,-1 10-1-16,1 0-1 0,-1 0 1 16,0 0-2-16,1 10-2 0,-1 8 3 15,1-18-1-15,-1 0 2 0,1 19-1 0,16-19 0 16,-17 19 4-16,17-19 0 0,0 18 1 16,0-18 7-16,0 9 0 0,0 1 9 0,17 8 5 15,-1-8 7-15,-16 8-4 0,33-18-8 0,-16 19-6 16,-1-19-8-16,18 18-2 0,-18-18-2 15,17 19-2-15,-16-19 1 0,-1 9-4 16,1 1 0-16,-1-10 0 0,-16 9-5 0,17 0 6 16,-17 1-3-16,16-10 2 0,-16 18-2 15,0-18 7-15,0 0 0 0,0 19 1 0,0-19 4 16,0 0 1-16,-16 0-6 0,-1 18 0 16,17-18 0-16,-16 0-2 0,-1 0-5 0,1 0 5 15,-17 0-2-15,16 0-5 0,1 0 2 16,-18 0-6-16,1-18-8 0,0 18-24 0,0 0-18 15,0 0-8-15,0-19-13 0,0 19-12 16</inkml:trace>
  <inkml:trace contextRef="#ctx0" brushRef="#br0" timeOffset="153599.91">31022 6362 3 0,'0'0'3'0,"-16"19"3"0,16 0 9 16,0-19 8-16,-17 18-2 0,17 1-3 0,0-1 3 15,0 10 7-15,0 10 5 0,0-20-3 16,0 10-8-16,17 9-7 0,-17 0 2 0,0-18 0 16,16 9-7-16,-16 9-2 0,17 0-2 15,-17-18-4-15,0 9 1 0,16 9-1 0,-16-18-1 16,0-1-1-16,17 1 0 0,-17-10 0 16,0 10 0-16,0-10-4 0,17 0-4 0,-17 10-9 15,0-19-13-15,0 0-22 0,0 0-12 0</inkml:trace>
  <inkml:trace contextRef="#ctx0" brushRef="#br0" timeOffset="154133.81">31055 6344 9 0,'0'-10'10'0,"0"10"14"15,0-9-5-15,0 9-7 0,0-9-5 16,0 9-3-16,17 0 1 0,0-9-3 0,-1 9 1 16,17 0-1-16,0 0-1 0,0 0 0 15,0 0-1-15,17 0 0 0,0-10 0 16,-1 10 0-16,17 0 0 0,-16 0 0 0,33-18 0 16,-17 18 0-16,0-19 0 0,0 0 2 15,17 19 1-15,-34-27 5 0,18 8 2 0,-18 10 5 16,1-1 5-16,-17-8 10 0,0 18 6 15,0-19 6-15,-17 19 5 0,1 0-3 16,0-18-4-16,-17 18 1 0,16 0-9 0,-16 0-16 16,0 0-13-16,0 0 1 0,0 0-4 15,0 18 1-15,0-18 0 0,0 19 0 16,0-1-3-16,0 1 8 0,17 9-4 16,-17 9 4-16,16-18-1 0,-16 9-3 15,17 9 4-15,-1 0-2 0,1 0-3 0,-1 0 5 16,1 10-5-16,-1-10 2 0,1-18-1 15,-17 27-2-15,16-9 6 0,-16-18 1 0,17 18-3 16,-34-9 2-16,17 9-5 0,0-18 3 16,-16 9 0-16,-1 9 2 0,1-18 0 15,-17-1-1-15,16 1 0 0,-16 0-1 0,0-1 0 16,17-9-1-16,-18 10 2 0,1 0-4 16,0-19-1-16,0 0 4 0,0 18-2 0,-16-18-2 15,16 19 0-15,-17-19 0 0,17 0 3 16,-17 9-5-16,1-9-3 0,-1 0 5 0,0 9-4 15,1-9-31-15,-1 10-33 0,1-10-15 16,-1 0-7-16,0 0-17 0,1-10 2 0</inkml:trace>
  <inkml:trace contextRef="#ctx0" brushRef="#br0" timeOffset="155099.96">30774 6362 8 0,'0'0'16'0,"0"0"10"0,0 0-4 16,0-18-4-16,0 18-6 0,0 0 0 15,0 0 0-15,17 0 1 0,-17 0-2 16,0 0-4-16,0 0 2 0,0 0-2 0,0 0 1 16,0 0 0-16,0 0-1 0,0 18 6 0,0-18-2 15,0 0 2-15,0 0 8 0,0 0 4 16,0 0 2-16,0 0-3 0,0 0 1 0,0 0 3 16,0-18 6-16,0 18 0 0,0 0-15 15,-17 0-8-15,17-10-8 0,-16 1 1 0,-1 0 0 16,-16 0-4-16,17-1-2 15,-17-8 3-15,16 18-1 0,-16-19 0 0,0 0 2 16,-17 1-2-16,17-1-2 0,-16 10 2 16,-1-10 3-16,0 1-3 0,1-1 2 15,-17 19-5-15,-1-18 3 0,1-10 1 0,0 18-3 16,0-8 4-16,0 8-2 0,0-8 0 0,0 18 1 16,16-19-1-16,-16 19 3 0,0-18-6 15,0 18 4-15,-1 0-1 0,34 0-2 0,-49 0 0 16,32 0 2-16,-16 0 2 0,16 0-1 15,1 0-1-15,-1 18-2 0,0-18-3 0,17 0 7 16,-16 19-1-16,16-19 1 0,0 18-2 0,0-18-2 16,0 10 2-16,16-1 0 0,0 0-2 15,-16 1 2-15,17-1 0 0,-1 10-2 16,1-19 4-16,-1 18-2 0,1-18 0 0,-1 0-2 16,17 19 2-16,-16-19 2 0,16 0-1 0,0 0-3 15,0 18 2-15,-17-18 0 16,17 0-3-16,0 0 4 0,0 0 1 15,0 0-1 1,0 0 1-16,0 0 1 16,0 0-6-16,0 0 7 15,0 0-7-15,0 0 4 0,0 0 1 16,0 0-5-16,0 0-2 16,0 0-1-16,0 0 4 0,0 0-18 15,0-18-24-15,0 18-23 0,0 0-17 0,0 0-11 16</inkml:trace>
  <inkml:trace contextRef="#ctx0" brushRef="#br0" timeOffset="155681.47">28360 6000 42 0,'0'0'23'0,"0"0"-2"0,0 0-6 0,0 0-5 16,0 0-4-16,0 0-2 0,0 0 4 0,0 0-2 16,17 0 2-16,-17 18-1 0,0-18-2 15,-17 19 3-15,17-19-1 0,0 18-3 16,0-8 2-16,-17-1 1 0,17 10-1 0,0-10 2 15,-33 10 7-15,33-1 2 0,-16 1 6 0,-1-19 5 16,1 18 4-16,-1-8-7 0,1-1-9 16,-1 0-2-16,1 10 0 0,-1-1 0 15,1-18-4-15,-1 19-5 0,17-19-1 0,-16 19-2 16,-1-19 2-16,0 18-2 0,17-18 4 16,-16 0 2-16,16 10-3 0,0-1 0 0,-17-9 0 15,17 9 5-15,0-9 4 0,0 9 14 0,0-9 7 16,0 10 7-16,17-10-2 0,-1 18-2 0,1-18-13 15,0 0-17-15,16 0 6 0,0 0-11 16,0 19-1-16,16-19 1 0,17 0-3 16,-32 0-2-16,15 19-9 0,1-19-32 0,-1 0-42 15,-16 0-35-15,17 0-23 0,-17 0 5 0</inkml:trace>
  <inkml:trace contextRef="#ctx0" brushRef="#br0" timeOffset="156596.54">29270 7181 113 0,'-17'-9'32'0,"0"-1"-20"0,1 1 0 0,-1 0 15 15,17-10 13-15,-33 1 2 0,33 18-1 16,-16-19 3-16,-1 19 10 0,17-19-3 0,-16 10 3 16,16 0-13-16,-17-1-6 0,17 10 13 15,0-9 4-15,0 9 10 0,0-9 14 0,0 9-7 16,0 0-1-16,0 0 0 0,-16 0-5 16,16 0 5-16,0 0 11 0,0 0 4 0,0 0 15 15,0 0-1-15,0 0-7 0,0 0-15 16,0 0-3-16,0 0-8 0,0 0-9 0,0 0-6 15,0 0-12-15,0 0 1 0,0 0-1 0,0 0-36 16,0 0-1 0,16 0 0-16,-16 18 0 0,17-8 0 15,-1 8 0-15,1 1 0 0,32 18 0 0,-32-18 0 16,16 9 0-16,17 9 0 0,-1 0 0 16,17 0 0-16,1 10 0 0,-1-1 0 0,16 10 0 15,-32 0 0-15,16-10 0 0,17 10 0 16,-17-9 0-16,0 9 0 0,0-10 0 0,0 10 0 15,-16-19 0-15,0 0 0 0,-1 10 0 16,-16-29 0-16,-16 20 0 0,-1-20 0 0,1-8 0 16,-1 8 0-16,1 1 0 0,-17-19 0 15,16 18 0-15,-16-18 0 0,17 0 0 16,-17 0-147 0,0 0-150-16,-17 0-25 0,17-18-12 0,0-1 7 15,-16 1 52-15</inkml:trace>
  <inkml:trace contextRef="#ctx0" brushRef="#br0" timeOffset="157096.66">30129 6623 23 0,'0'-19'24'0,"0"19"3"0,0-18 3 0,0 18 3 15,0-10-4-15,0 1 1 0,0 9 11 16,0-9 13-16,0 9 12 0,0 0 4 0,0-10 3 16,0 10-1-16,0 0-12 0,0 0-4 0,0 0-15 15,0 0-2-15,0 0-11 0,0 0 3 16,0 0 2-16,0 0-7 0,0 0-5 15,-16 0 0-15,16 0-6 0,0 0 0 0,0 0 3 16,0 10-2-16,-17-10 6 0,17 9 7 0,0 0 18 16,-16 1 17-16,-1 8 3 0,17 1-16 15,-16-1 14-15,-1 1 6 0,1 0-6 0,-17 9 34 16,16 9 1-16,-16 0-23 0,0 9-4 16,0-8-5-16,0 18 1 0,-17-10 3 0,17 19-56 15,-17-9-16-15,1 0 0 0,-1 9 0 0,-16 0 0 16,17-9 0-16,-18 9 0 0,-15 9 0 15,16-9 0-15,-1 10 0 0,1-10 0 0,0 0 0 16,0 9 0-16,16-18 0 0,-16 9 0 16,17-18 0-16,16 9 0 0,-1 0 0 0,1-19 0 15,0 9 0-15,17-9 0 0,-1-9 0 0,1 10 0 16,-1-20 0-16,1 1 0 0,16-1 0 16,-17-8 0-16,17-1 0 0,0 0-77 0,-16 1-238 15,16-10-110-15,16-10-2 0,-16 1 67 0</inkml:trace>
  <inkml:trace contextRef="#ctx0" brushRef="#br0" timeOffset="158829.01">22820 5228 28 0,'0'0'27'0,"0"0"1"16,0 0 9-16,0 0 10 0,0 0-1 0,0 0-8 16,0 0-10-16,0 0-7 0,0 0 4 0,0 0 1 15,0 0-10-15,0 0-6 0,0 0-6 16,0 0-3-16,0 0 0 0,0 0-7 0,0 0 2 16,-33 0-23-16,33 0-22 0,0 0-22 0,-16 0-16 15</inkml:trace>
  <inkml:trace contextRef="#ctx0" brushRef="#br0" timeOffset="159927.91">23647 2651 33 0,'-16'0'36'16,"16"0"4"-16,0-19 9 0,0 19 12 0,0-9 3 16,0 9-4-16,0 0-1 0,0-9-4 15,0 9 0-15,0 0-21 0,0 0-15 0,0 0-6 16,0 0-7-16,0 9-6 16,0-9-3-16,0 9 5 0,0 10 1 0,0-19 3 15,0 19-4-15,0-1 1 0,0-18 1 16,16 19 3-16,-16-1 0 0,0-8-2 0,0-1-5 15,0 0 2-15,0 10-1 0,33 0 2 0,-33-19-1 16,0 18-1-16,0-18-1 0,0 19 0 16,0-19 3-16,0 18-3 0,0-18-14 0,0 0-20 15,0 0-31-15,0 0-19 0,0 0-16 0,0 0-22 16</inkml:trace>
  <inkml:trace contextRef="#ctx0" brushRef="#br0" timeOffset="160194.87">23465 2586 49 0,'0'0'51'0,"0"0"9"0,0 0 5 0,0 0-14 15,0 0-15-15,0-19-6 0,17 19-13 0,-17 0-4 16,16 0-4-16,1 0-2 0,16-18-7 15,-17 18 2-15,18 0-2 0,-18 0 2 16,17 0 1-16,0 0-3 0,-16 0 0 0,-1 0 0 16,1 0-2-16,-1 0-7 0,-16 0-14 0,17 0-19 15,-17 0-14-15,16 0-6 0,-16 18 5 16,0-18-7-16</inkml:trace>
  <inkml:trace contextRef="#ctx0" brushRef="#br0" timeOffset="160493.94">23432 2986 8 0,'0'9'9'16,"0"-9"21"-16,0 0 14 0,0 0-1 0,0 0 0 15,33 0 7-15,-33 0-1 0,0 0-6 0,0 0-8 16,17 0-11-16,-1-9-8 0,17 9-7 16,-16 0-5-16,16 0 0 0,-16 0-2 0,16 0-4 15,-17 0 4-15,17 0-4 0,-16 0 2 16,-1 0-3-16,1 0-19 0,-17 0-31 0,16-9-26 15,1 9-6-15,-1 0-83 0</inkml:trace>
  <inkml:trace contextRef="#ctx0" brushRef="#br0" timeOffset="160727.54">24127 2856 52 0,'0'0'35'0,"0"0"-3"16,0 0-4-16,0 0-12 0,0 0-7 0,0 0-4 15,0 0 0-15,0 9-1 0,0-9 1 0,0 9-3 16,0 10 1-16,0-19-2 0,0 18 0 0,-17-18 1 16,17 19-2-16,0 0 0 0,0-19 0 15,0 18-6-15,-33-8-14 0,33-1-23 0,-16 0-14 16</inkml:trace>
  <inkml:trace contextRef="#ctx0" brushRef="#br0" timeOffset="162176.07">24689 2567 4 0,'0'0'4'0,"0"0"5"0,0 0 5 16,33 0 1-16,-33 0-1 0,0 0-1 15,0-18-1-15,0 18 1 0,0 0 0 0,0 0-1 16,0 0 2-16,0 0 0 0,0 0-1 16,0 0-1-16,0 0-1 0,0 0 0 0,0 0-3 15,0 0-1-15,0 0-4 0,0 0 3 0,0 0-5 16,0 0 1-16,0 0 0 0,0 0-1 31,0 0-3-15,0 0 0-1,0 0 3-15,0 0 1 16,0 0-4 0,0 0 3-16,0 0 1 0,0 0 0 0,0 0-4 15,0 0 3 1,0 0-3-16,0 0 0 15,0 0 3-15,0 0 0 16,0 0-3-16,0 0 4 31,0 0 0-31,0 0-1 16,0 0-1 15,0 0 1-15,0-19-3-16,0 19 0 0,0 0 3 15,0 0 0-15,0 0-3 0,0-19 4 16,0 19 0-16,0-9-2 0,0 0 0 16,-33 9 0-16,16-9 0 15,1 9 2-15,-1 0-2 16,1 9-2-16,-1-9 0 0,1 9 2 16,-1-9 0-16,1 9 0 0,-1 10 0 15,17-19 0-15,0 0 0 0,-33 19 1 0,33-19-1 16,0 18-2-16,0-18 2 0,0 19 0 15,0-19 1-15,0 18-1 0,0-18 3 0,0 0 1 16,33 10 0-16,-33-10 0 0,17 9-4 16,16 0 3-16,-17-9-3 0,1 19 0 0,16-19 1 15,-17 0-1-15,34 0 0 0,-50 19 0 16,33-19-2-16,-33 0 2 0,17 18-2 0,-1-18 2 16,1 0 0-16,-17 19 0 0,16-19 0 15,-16 18 0-15,17-18 1 0,-17 10 5 0,0-1 1 16,0 0-2-16,-17 10 2 0,17-19-1 15,-16 0 0-15,16 19-2 0,-17-19 2 0,1 0-1 16,-1 18-2-16,17-18-3 0,-33 0-3 0,0 0 1 16,16 0-3-16,1 0 1 0,-1 0-17 15,-16 0-18-15,17 0-12 0,-17-18-5 0,16 18-61 16</inkml:trace>
  <inkml:trace contextRef="#ctx0" brushRef="#br0" timeOffset="163108.57">24408 2121 3 0,'0'0'3'0,"-17"0"6"16,17 0 6-16,-16-19 1 0,16 19-6 16,-17 0-3-16,1 0-2 0,-1-18-1 15,17 18-1-15,-33 0-2 0,0 0 3 0,0 0 1 16,0 0 0-16,0 0-1 0,-17 0 0 0,1 0 1 15,-18 0 1-15,18 0-1 0,-1 0 0 16,-16 0-3-16,0 0 0 0,0 0 1 0,-17 0-3 16,17 0 2-16,-17 18 1 0,17-18-3 15,-17 19 0-15,17-19 0 0,0 18 0 0,0-18 0 16,16 10 0-16,17 8 0 0,-16-18 0 16,16 19 2-16,0-19-1 0,16 19 0 0,0-19 1 15,17 18-2-15,-16 1 1 0,16-19 0 0,0 18 1 16,0-18 0-16,0 10 2 0,0 8-2 15,0 1 0-15,0-19-2 0,0 18 4 16,0 1-1-16,16 0-2 0,-16-1 0 0,17 10 1 16,-17 9-1-16,17-18 1 0,-17 18-2 15,16 10 0-15,-16-10 0 0,17-9 2 0,-17 28-1 16,16-19 0-16,-16 9-1 0,17 10 1 0,-17-9-1 16,0 8 0-16,0 1 0 0,0-9 0 15,0 9 1-15,0-19-1 0,0 9 0 0,0-8 0 16,0 8 16-16,16-9-3 0,-16-18-6 0,0 18-3 15,0-9 0-15,0-9 2 0,0-1 6 16,33 1 9-16,-33-19 11 0,0 18 9 16,0 1 12-16,0-19 8 0,33 0-1 0,-33 0-19 15,33 0-18-15,-16 0-13 0,16 0-2 0,17 0-4 16,-1 0 0-16,1 0-2 0,-1 0 1 16,18 0-2-16,-18 0 1 0,17 0-2 0,17 0 0 15,-17 9 0-15,17-9 0 0,0 0-2 0,-1 19 3 16,1-19-1-16,16 0 3 0,-33 0-3 15,17 18 1-15,-17-18 0 0,0 0 3 0,0 0-4 16,-16 0 9-16,0 0 8 0,-1 0 0 16,-16 0 1-16,17 0 7 0,-17-18 0 0,0 18 0 15,17-19 4-15,-17 10 0 0,0 9 0 0,0-19-6 16,0 1 0-16,0-1 1 0,0 1 6 16,0-1 0-16,0-9-1 0,0 9 17 0,17 1 12 15,-50-19 7-15,33 18 5 0,-16-9-4 16,-1 10-14-16,-16-20-5 0,17 20-8 0,-17-29-11 15,0 29-6-15,0-20-3 0,0-8-10 16,0 9 1-16,-17-1-14 0,1-17 7 0,-1 27 0 16,17-28-3-16,-33 9 1 0,0-8-5 0,0-11-1 15,0 11-3-15,0-1-2 0,0 9 4 16,-17-8-2-16,17 8-8 0,-17-9-5 0,17 10-42 16,0 9-21-16,0 18-27 0,0-18-20 15,0 9-24-15,0 9-25 0,16 1-15 0,1 18 5 16,-1-19-140-16</inkml:trace>
  <inkml:trace contextRef="#ctx0" brushRef="#br0" timeOffset="164557.49">23928 3963 5 0,'0'55'2'0,"0"-8"-2"0,17 9 4 0,-1-1 1 16,-16 11 2-16,33-20 1 0,-16 10-2 15,-1 0-2-15,18 9-2 0,15 0-2 0,-32 9 1 16,16-18-1-16,0 9 0 0,16 0 0 0,-15 10 0 16,15-10 1-16,-16-9-1 0,17 9 0 15,-17 0 0-15,0-9 0 0,33 9 0 0,-49-9 3 16,16 0 1-16,16-10 1 0,-16 10 1 16,17-10 0-16,-17 10 2 0,-16-19-3 0,16-9-1 15,0 28 3-15,0-37 0 0,0 18-1 16,0-9 4-16,17 9 9 0,-17 0-6 0,0-27 1 15,0 27 2-15,33-19-7 0,-33 1 5 0,-16 0-5 16,32-1-5-16,-16-9-1 0,0 10-2 16,17 0-1-16,-17-19 3 0,-16 18-3 0,16-18 0 15,-17 19 2-15,1-19-2 0,16 0 0 0,-17 0 0 16,-16 18 1-16,17-18-1 0,16 0 1 16,-33 0-3-16,0 0 2 0,0 0 4 15,0 0 2-15,0 0-4 16,0 0 0-16,0-18 0 0,0 18-4 0,16 0 4 15,-16 0-4-15,0 0-1 0,0-19 1 16,0 19-6-16,-16 0-3 16,16 0-3-16,0 0-3 0,0 0 0 0,0-18-1 15,0 18 1-15,0 0-1 0,0 0 0 16,0 0 1-16,0-19-4 0,0 19-3 0</inkml:trace>
  <inkml:trace contextRef="#ctx0" brushRef="#br0" timeOffset="165472.54">25036 5572 37 0,'0'0'25'0,"-16"0"-11"0,16 0-6 15,0 0-1-15,0 18 5 0,0-18 5 0,0 0 4 16,-17 0 4-16,17 10 10 0,0-10 11 0,17 9 4 15,-17 19-7-15,0-28-2 0,16 18 6 16,-16 1 4-16,17 0 0 0,-1-1 5 16,1-8 18-16,16 8-6 0,0 1-3 0,0 18 7 15,-16-18-4-15,16-1-14 0,0 1-14 0,0 9-11 16,0-10-1-16,33 1-7 0,-49 0-2 0,16 8 1 16,0-8-8-16,0 0 1 0,0-1-2 15,0 1-13-15,-17-1 8 0,1 1-6 0,0 0 0 16,-1 9 7-16,1-10 0 0,-17-18-2 15,16 19 0-15,1-1-3 0,-17-18 0 0,16 10-2 16,-16 8 5-16,0-8-1 0,17-1-4 0,-17 9-2 16,16-18 5-16,-16 19 5 0,17-19-4 0,-17 0-1 15,33 19 3-15,-33-19-8 0,0 0 4 16,0 0-5-16,16 0-3 0,-16 0-18 0,17 0-24 16,-17 0-36-16,16 0-18 0,-16 0-22 15,0 0-26-15,0 0-25 0,0-19 2 0,0 19 20 16</inkml:trace>
  <inkml:trace contextRef="#ctx0" brushRef="#br0" timeOffset="165838.94">25797 5916 25 0,'0'0'27'15,"0"0"-4"-15,0 0-2 0,0 0-7 0,0 0-5 16,0 0-1-16,0 0 1 0,0 0 8 16,0 19 8-16,0-19 2 0,0 18 1 0,16-9 0 15,-16 10 3-15,17 0 1 0,-1-1 8 16,-16 1 4-16,17 9 10 0,0-10 2 0,-17 20-4 15,0-20-11-15,0 1-7 0,0-1-5 0,0 10-10 16,0-9 1-16,0-1 4 0,-17 1-3 16,0 0 4-16,17-1 3 0,-33 1-13 0,17-1-5 15,16 10-2-15,-50-9-4 0,17 0-8 16,0-1-2-16,0-18-3 0,0 10-10 0,16 8-44 16,1-9-30-16,-34-9-26 0,17 10-21 0,17 8-5 15,-17-18-97-15</inkml:trace>
  <inkml:trace contextRef="#ctx0" brushRef="#br0" timeOffset="167071.71">24590 2139 79 0,'0'-18'18'0,"0"-1"-2"0,0 19 8 0,0-18 11 16,0-1 1-16,-17 19-12 0,17 0-3 0,0-19 2 15,0 19-9-15,0 0-8 0,0 0-1 16,0 0-1-16,-16 19-4 0,16 0 0 16,-17-19 1-16,17 37-1 0,0-19 0 15,-33 10 0-15,0 10 1 0,0-1-1 0,0 9 0 16,0-9 2-16,0 19-2 0,-17-9 2 0,0 9 0 15,1-10-2-15,-1 10 0 0,17-10 0 16,-50 10 0-16,34 0 2 0,-1-9-1 16,-16 8-1-16,16-8 0 0,1 9 0 0,16-10-2 15,-17 10 2-15,17-19 0 0,0-9-3 0,17 9-9 16,-18 1-10-16,18-20-8 0,-1 10-13 16,17-9-8-16,-16-1-4 0</inkml:trace>
  <inkml:trace contextRef="#ctx0" brushRef="#br0" timeOffset="167437.6">23250 2046 101 0,'-33'-18'41'0,"17"8"-21"16,16 10-10-16,-17-18 1 0,17 18-1 15,0 0-3-15,0 0-5 0,17 18 0 16,-1-8-2-16,17 8 4 16,-33 1 4-16,33 18-1 0,17-18 4 0,0 9-2 15,-1 28 4-15,17-19 4 0,0 9 1 0,17 10 1 16,0-9-7-16,16 8-4 0,17 10-5 15,0-9 1-15,-1-9-2 0,-15 9-2 16,15-1 2-16,1-8-2 0,-50 9 0 0,33-28 0 16,-16 27 2-16,-17-17 0 0,0-10-2 0,17 9-3 15,-50 0-1-15,0-18-5 0,0 8-14 16,0-8-14-16,-16 18-7 0,16-18-13 0,-33-19-7 16</inkml:trace>
  <inkml:trace contextRef="#ctx0" brushRef="#br0" timeOffset="168820.67">19711 10474 1 0,'0'0'1'0,"0"0"1"15,0 0-1-15,0 0 0 16,0 0-2-16,0 0-3 16</inkml:trace>
  <inkml:trace contextRef="#ctx0" brushRef="#br0" timeOffset="169453.34">22093 8102 7 0,'0'0'1'0,"0"9"0"0,0-9 4 16,0 0 3-16,0 0 5 0,0 0 0 0,0 9-3 15,0-9-4-15,0 0-2 0,0 0 1 0,0 0-2 16,0 0 0-16,0 0 1 0,0 0 2 15,0 0 0-15,0 0 0 0,0 0-1 16,0 0-2-16,0 0-1 0,0 0 0 0,0 0 0 16,0 0 0-16,0 0-4 15,0 0 0 1,-17 0 2-16,17 0-10 0,0 0-7 16,-16 0-3-16,16 0-5 0</inkml:trace>
  <inkml:trace contextRef="#ctx0" brushRef="#br0" timeOffset="173584.01">19265 6725 6 0,'0'-18'17'0,"-17"18"9"0,17-10-3 16,0 10-3-16,0-9 0 0,0 9 9 0,0-9 5 15,0 9 5-15,0 0 2 0,0 0-1 16,0-10-2-16,0 10-12 0,0 0-11 0,-16 0-7 16,16 0-6-16,0 0 1 0,0 0-6 15,0 10 5-15,0-1 0 0,0 0 2 0,0 1-1 16,16 8 0-16,-16 1 2 0,0-1-1 15,0 1 0-15,0 0 2 0,0-1-1 0,0 10-1 16,0-9-1-16,0-1 2 0,0 1-5 0,0 0 0 16,0-1 0-16,0 10-2 0,17-9 2 15,-17-19 0-15,0 18 5 0,0 1-3 16,0-19 0-16,0 9-4 0,0 0-2 16,0-9-17-16,0 0-26 0,0 0-19 0,0 0-10 15,0 0-11-15</inkml:trace>
  <inkml:trace contextRef="#ctx0" brushRef="#br0" timeOffset="173865.87">18984 6688 34 0,'-33'0'30'0,"33"0"0"0,0-9 4 0,0 9 1 15,0 0-10-15,0-10-4 0,33 10-1 0,-33 0-6 16,0-9-2-16,33 9 2 0,0 0-6 16,-16 0-2-16,16 0 0 0,0 0-2 0,0-19-1 15,0 19 0-15,0 0-1 0,0 0 0 16,0 0-1-16,0 0-1 0,-16 0 0 0,16 0 0 16,0 0 0-16,-33 0 1 15,0 0-8-15,33 0-8 0,-33 19-10 0,0-19-13 16,0 0-5-16,0 9-1 0,0-9-2 15,0 10-40-15</inkml:trace>
  <inkml:trace contextRef="#ctx0" brushRef="#br0" timeOffset="174131.97">19017 7088 32 0,'0'0'37'0,"0"0"-9"0,0 0-3 16,0 0 3-16,0 19 5 0,33-19 0 0,-33 0-3 15,0 0-1-15,17 0 0 0,-1 0-8 16,17 0-3-16,-16 0-5 0,16 0-4 0,0 0 0 16,0 0-3-16,0 0-2 0,0 0-4 0,-16 0 4 15,16 0-7-15,-17 0 3 0,34 0 1 16,-50 0 1-16,0 0-1 0,33 0-1 0,-33 0 1 15,0 0-11-15,0 0-22 0,16 0-21 16,-16 0-16-16,0-19-9 0</inkml:trace>
  <inkml:trace contextRef="#ctx0" brushRef="#br0" timeOffset="174648.11">19695 7023 28 0,'0'-19'31'0,"0"19"0"0,0 0-6 0,0 0-6 15,0 0-7-15,0 0-4 0,16 0-3 0,-16 0-1 16,0 0-1-16,0 0 1 0,0 19 3 16,17-19 0-16,-17 0-1 0,0 9 0 15,0 0 1-15,0 1-1 0,0 8-1 0,0 1 2 16,0-19-2-16,-17 19 2 0,17-1-4 0,-16-18-1 15,16 19-1-15,-17-10 2 0,1 0-3 16,-17 1-6-16,33 8-13 0,-33 1-19 0,16-19-12 16,-16 18-9-16</inkml:trace>
  <inkml:trace contextRef="#ctx0" brushRef="#br0" timeOffset="175980.48">20340 6641 7 0,'0'0'11'16,"0"0"8"-16,16 0 4 0,-16 0 1 0,0 0-4 16,0-18 1-16,0 18 2 0,0 0 1 15,0 0-2-15,0 0-1 0,0 0-1 0,0-19 1 16,0 19 1-16,-16 0-4 0,16 0-5 0,0 0-2 15,0 0-4-15,-17-18-3 0,17 18 1 16,-16 0-3-16,16-10 2 0,0 10-2 0,0 0 2 16,-33 0-1-16,33 0-3 0,0 0 3 15,-33 10-3-15,16-10 0 0,1 18 0 0,-1-18 0 16,0 0 4-16,17 19 0 0,-16-1-4 0,-1 1 3 16,1-10 0-16,16 10-3 0,-17 0 3 15,17-1 3-15,-16 19-6 0,16-18 6 0,0-10-3 16,0 10 6-16,16-1 2 0,-16 1-1 15,17 0 0-15,-1-1 4 0,1 1-3 0,-1-10 1 16,1 10-5-16,0-10-1 0,-1 0-1 16,34 10 2-16,-50-19-3 0,33 0-1 0,-17 0-2 15,1 19 2-15,16-19-3 0,-17 0 0 0,1 0 0 16,0-19 2-16,-1 19 0 0,1 0-2 16,-17 0-4-16,33 0-10 0,-33 0-21 15,0-19-27-15,0 10-21 0,33 9-11 0,-33-9-4 16</inkml:trace>
  <inkml:trace contextRef="#ctx0" brushRef="#br0" timeOffset="176880.09">18719 6521 10 0,'0'0'7'0,"0"0"9"0,-16-19 8 0,16 19-2 15,0 0-9-15,0 0-6 0,0 0-4 16,0 0-1-16,0 0-1 0,0 19 2 0,0-19 6 15,0 0 2-15,0 18 0 0,0-9 3 0,16 10-3 16,-16 0 6-16,0 18 2 0,17-19-2 16,-17 10 1-16,0 0 0 0,33 19 7 0,-33-10-5 15,0-9-6-15,0 28-1 0,33-19 5 16,-33 0-6-16,0 10-1 0,0-1-4 0,0 10-1 16,0-19-6-16,0 0 2 0,33 10-2 15,-33-10 3-15,0-9-1 0,0 0-2 0,0 18 0 16,0-27 1-16,0 0-1 0,0-1-5 15,0-8-30-15,0 8-30 0,0-18-11 0,0 0-18 16</inkml:trace>
  <inkml:trace contextRef="#ctx0" brushRef="#br0" timeOffset="177478.79">18802 6502 47 0,'-33'0'26'0,"33"0"-14"0,0 0-1 16,0-19-3-16,0 19-2 0,0 0-2 16,0-18-4-16,0 8 2 0,33 1-2 0,0 9 0 15,-16-9 0-15,32 0 1 0,1-1 1 0,49 10 2 16,-49-18-4-16,49-1 1 0,-16 19 0 15,16-19-1-15,16 1 2 0,18 8-2 16,-17 1 1-16,16 0-1 0,-49 0 0 0,49-1 0 16,-50 10 0-16,18 0 0 0,-34-18 1 0,17 18 3 15,-17 0 5-15,-17 0 0 0,-16-19 4 16,0 19 8-16,0 0 9 0,-16 0-1 16,-17 0-1-16,17 0-9 0,-17 0-6 0,0 0-3 15,33 0-6-15,-33 0-1 0,0 0 1 0,-33 19-6 16,33-19 2-16,0 18 2 0,-17-8-1 15,17 8-1-15,0 19 2 0,0-18-1 0,0 18 5 16,17 0 0-16,-17 10-1 0,33-10 0 16,-33 0-1-16,33 10 1 0,-33-1-3 0,33 10 3 15,-17-19-4-15,1 19 3 0,16-9 1 16,-17-1-3-16,18 10 1 0,-34 0-1 0,0-19 4 16,0 10 3-16,0-10-1 0,0 0 3 15,0 9-2-15,-34-18 4 0,1 10-2 0,0-1-1 16,0-19 0-16,17 1-1 0,-50 0 0 15,16-1-3-15,0 10 2 0,1-9-4 0,-17-19 2 16,16 18-5-16,-16 1 2 0,33-19-1 0,-50 9-2 16,17 1 3-16,0-1 0 0,-17 0-3 15,17 0-3-15,0-9 3 0,-17 19 0 0,17-19 0 16,0 0-4-16,0 0 2 0,16 0-1 0,0-19 0 16,1 19-10-16,16-9-15 0,0 9-12 15,0-9-14-15,16 0-14 0,1-1-4 0,-1 1-10 16,17-10-70-16</inkml:trace>
  <inkml:trace contextRef="#ctx0" brushRef="#br0" timeOffset="179360.97">26409 7153 8 0,'0'0'18'0,"-17"-9"6"0,17 9-3 0,0 0-2 16,0 0-3-16,0-19 1 0,0 19 12 15,0-18 1-15,0 18-3 0,0 0 1 0,0-19-2 16,0 19 3-16,0 0 0 0,0-19-3 15,0 19-6-15,0 0-9 0,0 0-5 0,0 0-3 16,0 0-1-16,0 0-4 0,0 0 3 16,0 19-1-16,0-19-3 0,0 0 3 0,0 19 0 15,0-19 0-15,0 18 3 0,0-18-5 16,17 19 2-16,-17-19 3 0,0 9-3 16,0-9 3-16,33 9-3 0,-33-9 4 0,0 10 2 15,0-10 1-15,0 0-2 0,0 9 6 16,0-9 1-16,0 0-3 0,16 0 2 0,-16-9 2 15,0 9-5-15,17 0-3 0,-17-10 4 16,16 10-2-16,-16-9-1 0,17 0-2 0,-17 9-1 16,16-19 4-16,-16 19-3 0,17-18-4 15,-17 18 2-15,17-19-2 0,-17 0 0 0,16 1 1 16,-16 8-1-16,17 1 0 0,-1 0-6 0,-16-10 1 16,17 19-2-16,-17-18-16 0,0 18-11 15,33 0-7-15,-33 0-4 0,0 0-7 0,0 0-7 16,16 0-4-16,-16 0-5 0</inkml:trace>
  <inkml:trace contextRef="#ctx0" brushRef="#br0" timeOffset="179794.52">27021 7023 4 0,'0'9'2'16,"0"0"3"-16,0 1 5 0,0-1 5 15,0 0-2-15,0 10-4 0,0-19-1 0,0 0-1 16,0 19 2-16,0-19 3 0,0 0 4 16,0 0 4-16,0 0 6 0,0 0 8 0,0 0 8 15,0 0 1-15,16 0-8 0,-16 0-9 0,0 0-5 16,17-19-3-16,-17 19-7 0,33 0 1 16,-33-19 0-16,0 10-5 0,16 0-3 15,1-1 0-15,-17 1-1 0,16 0-3 0,1-10 2 16,-1 19-2-16,1-18 0 0,-1-1 1 0,-16 19-1 15,17-28-2-15,0 19 2 0,-1 0-8 16,1-1 0-16,-17 10-15 0,33-9-11 0,-33 9-10 16,0 0-3-16,0 0-2 0,0 9 1 15,0-9-4-15,16 10-60 0</inkml:trace>
  <inkml:trace contextRef="#ctx0" brushRef="#br0" timeOffset="187353.59">25251 6762 12 0,'0'0'18'0,"-16"0"5"15,16 0-4-15,0 0-9 0,0 0-5 16,0 0-2-16,-17 0 2 0,17 0 1 0,0 0 3 0,0 0 2 16,0 0 4-16,0 0 3 0,0 0 5 15,17 19 6-15,-17-19 7 0,16 0-1 16,-16 0 1-16,33 9-5 0,-16-9-5 15,16 0-6-15,0 0-6 0,0 0 1 0,0 10-2 0,0-10-5 16,0 0 2-16,17 0-4 0,-17-10 0 16,17 10 1-16,-17 0-5 0,0 0 1 15,-17-9-1-15,17 9-2 0,-16 0 3 0,16 0-1 16,-33 0-2-16,0 0 5 0,16 0-3 0,-16 0 0 16,0 0-5-16,0 0-11 0,0-19-8 15,0 19-29-15,0 0-19 0,0 0-13 0,0 0-3 16,-16-18-73-16</inkml:trace>
  <inkml:trace contextRef="#ctx0" brushRef="#br0" timeOffset="187605.56">25499 6558 8 0,'0'-10'4'16,"-16"10"4"-16,16 0 6 0,0 0 1 0,-17 0-2 15,17 0-1-15,0 0-4 0,17 0 3 16,-17 0-4-16,0 10 2 0,16-10 1 0,1 9 1 15,-1-9 0-15,1 9 2 0,16 1-3 0,-17 8 0 16,1-18-1-16,0 19-2 0,16-19-1 16,-17 18-3-16,1-18-1 0,-1 0-2 15,1 19 0-15,-1-19 1 0,-16 9 1 0,17 10 3 16,-17-10-2-16,0 1-3 0,0 8 3 0,0 1-1 16,-17-19-1-16,17 18-1 0,-16-18 0 15,-1 19 0-15,1-10-2 0,-1 10-6 0,1-10-9 16,-1 0-11-16,1 10-12 0,-18 0-6 15</inkml:trace>
  <inkml:trace contextRef="#ctx0" brushRef="#br0" timeOffset="187820.9">25185 6948 2 0,'0'0'5'0,"0"0"5"16,0 0 17-16,0 0 1 0,17 19-8 15,-1-19-6-15,-16 0 1 0,33 0-5 0,-16 0-3 16,-1 0-2-16,17 0-1 0,-16 0-2 0,16 0 1 16,0 0-3-16,0 0 0 0,0 0 2 0,0-19-2 15,0 19 0-15,17 0-2 0,-34 0 0 16,1-9-7-16,16 9-14 0,-16-9-7 16,-1 0-9-16</inkml:trace>
  <inkml:trace contextRef="#ctx0" brushRef="#br0" timeOffset="188152.91">25400 6548 6 0,'0'-9'2'0,"0"9"7"16,0-18 10-16,0 18 0 0,0 0-5 0,0 0-5 15,0-19-3-15,0 19-1 0,17 0-3 16,-17 0-2-16,16 0 3 0,-16 0 1 16,0 0 0-16,17 0 1 0,-1 0 1 0,-16 19 1 15,17-19 3-15,-1 0 0 0,1 18-3 0,-1-9 1 16,34 1-1-16,-50 8 0 0,16-8 1 16,-16 8-1-16,17 1 0 0,0-1-1 0,-17 1 4 15,0-10-2-15,16 10-1 0,-16 18-1 16,0-18-3-16,-16-1 2 0,16 1-3 0,-17 0-1 15,0 8 1-15,1 11-2 0,16-20 2 16,-50 1-2-16,34 9-4 0,-17 9-10 0,0-18-16 16,-17 18-17-16,17-19-6 0</inkml:trace>
  <inkml:trace contextRef="#ctx0" brushRef="#br0" timeOffset="193815.4">16470 4167 116 0,'0'-9'57'0,"0"-10"-30"0,0 1-2 16,0-1 21-16,0 19 19 0,0-19 14 16,0 1-5-16,0 9-8 0,0 9-12 0,0-10-20 15,0 10-17-15,0 0-7 0,0 0-7 0,0 10-2 16,0-1-1-16,-33 9-3 15,33 1 7-15,0 0-4 0,0 18 1 16,0-28 1-16,0 28-2 0,0-18 2 0,0 0-5 16,-33 18 3-16,33-19 0 0,0 10 3 0,0-9-3 15,-16 0 0-15,16-1 0 0,0-18 3 16,0 19-3-16,0-19 0 0,0 9 8 0,0-9 31 16,0 0 48-16,0 0 29 0,0 0-28 15,0-9-38-15,0 9-20 0,0-19-13 0,0 19-5 16,0-18-4-16,0-1-2 0,0 0-6 0,0 1 2 15,16-10-4-15,-16 9 2 0,0 1 0 16,0-20 6-16,0 10-8 0,0 10 0 0,33-19 22 16,-33-1 21-16,0 11 11 0,0 8 4 0,0 0-1 15,0 1 7-15,0-1-3 0,0 1 3 16,0 18-8-16,0 0-13 0,0-19-21 0,33 19-25 16,-33 19 2-1,0-19 3-15,0 18 2 0,33 1-5 16,-33-1 4-16,0 1-1 0,17-10 0 15,-1 28 0-15,1-18 2 0,-17 0-2 0,17-1 2 16,-1 10-2-16,1-9 4 0,-1-1-4 0,-16 1 0 16,33 0 6-16,-33-1-5 0,0 1-12 15,0-1-35-15,33-8-62 0,-33 8-47 0,0-18-50 16,0 19-45-16,0-19-13 0,0 0 21 16,0 0 50-16</inkml:trace>
  <inkml:trace contextRef="#ctx0" brushRef="#br0" timeOffset="193997.94">16437 4223 131 0,'-33'-19'62'0,"33"19"-6"0,0 0-18 0,0 0-18 16,33-18-9-16,-33 8-6 0,0 10-2 15,33-9-3-15,-33 9 2 0,33-9-2 0,-16 9 0 16,16 0-27-16,0 0-27 0,0-19-21 15,0 19-5-15</inkml:trace>
  <inkml:trace contextRef="#ctx0" brushRef="#br0" timeOffset="194214.3">16983 3981 77 0,'-17'0'43'15,"17"0"-1"-15,-16-18 4 0,16 18-7 16,0 0-16-16,0 0-6 0,0 0-12 0,0 0 0 15,0 0-3-15,0 18-2 0,0-18 3 0,0 19 2 16,0-19 4-16,0 18-3 0,16 1 2 16,-16-10-3-16,0 10 1 0,17-1-5 15,-17 1-1-15,0-19 1 0,0 19 0 0,16-1 2 16,-16 1-1-16,0-19-2 0,0 18 0 0,0-8-15 16,-16 8-25-16,16-18-25 0,-17 0-9 15,17 19-80-15</inkml:trace>
  <inkml:trace contextRef="#ctx0" brushRef="#br0" timeOffset="194399.39">16768 3963 111 0,'0'-19'35'0,"0"0"-10"0,0 10 0 16,17 9-2-16,-17-19-10 0,16 1-9 15,-16 18 1-15,17 0-2 0,-1-19-3 0,17 19 0 16,0 0 0-16,-33 0 0 0,33 0 0 15,-16 0 0-15,-1 0-3 0,1 0-17 0,16 19-17 16,0-19-14-16,-33 0-8 0</inkml:trace>
  <inkml:trace contextRef="#ctx0" brushRef="#br0" timeOffset="194613.77">16818 4260 48 0,'0'0'28'0,"0"0"10"16,0 0 13-16,0 0 14 0,0 0-4 15,0 0-8-15,16 0 4 0,17 0-6 0,-33 0-14 16,0 0-10-16,33 0-13 0,0 0-3 16,-33 0-9-16,33 0 1 0,-16 0-2 0,16 0 0 15,0 0-1-15,0 0-3 0,-33 0-25 16,33 0-36-16,-33-18-31 0,17 18-23 0,16 0 4 15</inkml:trace>
  <inkml:trace contextRef="#ctx0" brushRef="#br0" timeOffset="194813.81">17446 4139 24 0,'0'0'17'0,"0"0"4"0,0 0 1 16,0 19-3-16,0-19-2 0,0 9 0 16,0 0 0-16,0 1-5 0,0 8-3 0,0 1-1 15,0-19-3-15,0 19-2 0,-17-1-2 0,17 1 0 16,0-19-13-16,-16 9-26 0,-1 10-17 16</inkml:trace>
  <inkml:trace contextRef="#ctx0" brushRef="#br0" timeOffset="196562.08">25466 6195 6 0,'0'0'2'0,"0"0"-1"16,0 0-3-16</inkml:trace>
  <inkml:trace contextRef="#ctx0" brushRef="#br0" timeOffset="198427.79">14932 4139 60 0,'0'-18'67'0,"-33"18"-25"0,33 0-1 16,0 0 2-16,0 0-7 0,0 0-18 16,0 0-11-16,0 0-4 0,0 0 1 0,0 18-3 15,0-18 5-15,0 19 2 0,0-10 0 0,33 10-1 16,-33-1 0-16,0 1-2 0,0 0 0 15,0-1-1-15,0 1-1 0,0-1-3 16,33-8-2-16,-33 8 5 0,0 1 1 0,0 0-2 16,0-1-2-16,0-18 2 0,0 19-20 0,0-19-32 15,0 9-32-15,0 0-12 0</inkml:trace>
  <inkml:trace contextRef="#ctx0" brushRef="#br0" timeOffset="198626.98">14717 4186 141 0,'-33'-10'104'0,"33"1"-48"0,0 0-8 15,0 9 8-15,0-19-7 0,0 19-25 0,33-18-11 16,-33 18-4-16,34-19-7 0,-1 19 1 16,0-19 0-16,-17 19-3 0,17 0 0 0,0-18 0 15,0 18 0-15,0 0 2 0,1 0-5 16,-1 0-25-16,-17 0-28 0,1 0-22 0,-1 0-19 15,1 18 3-15,-17-18-59 0</inkml:trace>
  <inkml:trace contextRef="#ctx0" brushRef="#br0" timeOffset="198827.53">14751 4446 95 0,'-34'0'27'15,"34"0"-5"-15,0 0 10 0,0 19 17 16,0-19-3-16,34 0-5 0,-34 0 1 0,33 0 13 0,-33 0 2 16,33 0-6-16,-17 0-24 0,17 0-11 15,0 0-7-15,33-19-5 0,-32 19-1 16,-18 0-3-16,1 0-30 0,16-18-47 0,0 18-36 16,-17-10 113-16,17 1-351 0</inkml:trace>
  <inkml:trace contextRef="#ctx0" brushRef="#br0" timeOffset="199109.86">15230 4083 124 0,'0'0'65'0,"-16"0"-8"0,16-18 17 0,0 18 22 16,0 0-16-16,0 0-30 0,0 0-28 0,0 0-15 15,0 0-2-15,0 0-2 16,0 18-3-16,0-18 2 0,0 19-2 0,0 0 4 16,0-1 5-16,16 1 5 0,-16-10-1 15,0 10-2-15,17-1-1 0,-17 20-3 0,0-20 0 16,16 1-5-16,-16-1-2 0,0 10 3 0,17-9 0 16,-17 0-3-16,0-1 3 0,0 1-3 15,0-10 2-15,0 10-12 0,0-1-47 0,0-18-48 16,0 19-40-16,0-19-8 0</inkml:trace>
  <inkml:trace contextRef="#ctx0" brushRef="#br0" timeOffset="199559.96">15941 4381 216 0,'0'0'100'0,"0"0"-30"0,0 0 9 0,0 0-9 16,0 0-31-16,0 0-19 0,0 0-9 15,0 19-4-15,0-19 7 0,0 0 1 0,0 9-2 16,0 0-3-16,0 1-1 0,0 8-2 0,-16 1 1 16,16-1-4-16,-17-18-4 0,17 19 2 15,-16 0-2-15,-1-1-15 0,0 10-56 0,17-9-55 16,-33-19-34-16,0 18 7 0</inkml:trace>
  <inkml:trace contextRef="#ctx0" brushRef="#br0" timeOffset="202158.87">18025 3944 79 0,'0'-9'53'16,"-17"9"3"-16,17-10 4 0,0 1 8 0,0 9-1 16,0 0-4-16,0-19-5 0,0 19-7 15,17-18-7-15,-17 18-15 0,16 0-12 0,-16-19-11 16,17 19 4-16,-1 0-10 0,1-18 2 16,16 18 3-16,-33 0-3 0,33 0 0 0,-33 0-5 15,33 0 3-15,-16 0 0 0,-1 18-3 16,1-18 7-16,-1 19 0 0,-16-19 1 15,0 18 1-15,0 1 1 0,0-10-2 0,0 1 1 16,-16 18 3-16,-1-10-3 0,17 1 3 16,-33-1-3-16,33 1 1 0,-33-19 1 0,33 19 3 15,-33-10-8-15,33 9 0 0,-33-18 2 16,33 19 1-16,-17-19 0 0,17 0 7 0,0 0 18 16,0 19 18-16,0-19 27 0,0 0 18 15,0 0 8-15,17 0-16 0,16-19-27 0,0 19-29 16,-33 0-16-16,50 0-5 0,-17-19-8 15,0 19 5-15,33 0-6 0,-33-18 0 0,0 18-20 16,17-9-79-16,-17 9-69 0,33-10-69 0,-33 10-21 16,0-9 17-16</inkml:trace>
  <inkml:trace contextRef="#ctx0" brushRef="#br0" timeOffset="203423.61">15180 4874 17 0,'0'0'26'16,"0"0"0"-16,0-9-5 0,0 9-3 0,0 0 0 15,0 0 3-15,0 0 2 0,0 0-2 0,0 0-3 16,0 0 3-16,0 0-3 0,0 0-5 15,0 0 2-15,0 0-7 0,0 0 5 0,0 0-3 16,0 0-2-16,0 0-2 0,0 0 1 16,0 0-4-16,0 0 3 0,-33 0-3 0,33 0 7 15,0 0-1-15,0 0 1 0,0 9 1 16,0-9 1-16,0 9 1 0,0-9-4 0,0 10 2 16,0-10-2-16,0 9 1 0,0 0 1 15,0 10-5-15,0-19 6 0,0 19 3 0,0-1-8 16,0-18 5-16,0 19-7 0,0-10 0 0,0 0-1 15,33 10-4-15,-33-10 2 0,0 10-4 16,0-1 2-16,0-18 3 0,0 19-3 16,0-19 2-16,0 19-4 0,0-19-15 0,0 9-43 15,0 0-35-15,0-9-22 0,0 10-110 0</inkml:trace>
  <inkml:trace contextRef="#ctx0" brushRef="#br0" timeOffset="203672.79">14817 4930 100 0,'0'0'57'0,"0"-19"-22"16,0 10-7-16,16 0 3 0,-16-1-2 15,17 1-8-15,16 0-7 0,-17 9-1 0,17-19 0 16,0 19-2-16,1-18-7 0,-1 18 1 15,0-19-5-15,0 19-4 0,16 0 6 0,-49 0 0 16,33 0-2-16,1 0 0 0,-34 0 0 0,16 0 0 16,-16 0-17-16,17 0-26 0,-17 0-11 15,16 0-14-15,-16 19-4 0</inkml:trace>
  <inkml:trace contextRef="#ctx0" brushRef="#br0" timeOffset="203872.34">14965 5172 62 0,'0'0'25'0,"-33"0"-2"15,33 0 12-15,0 0 7 0,0 18 1 16,0-18-1-16,0 0 9 0,0 0 5 0,33 0-12 16,-33 0-21-16,34 0-8 0,-34 0-11 0,33 0-1 15,-17-18 1-15,17 18-4 0,-16 0 3 16,32 0-3-16,-16 0-27 0,-33-19-41 0,34 19-37 15,-1-9-12-15</inkml:trace>
  <inkml:trace contextRef="#ctx0" brushRef="#br0" timeOffset="204055.72">15462 4986 60 0,'0'0'53'0,"0"0"-23"0,-17 0-5 0,17 0 5 15,0 9 2-15,0 0 0 0,0 1-3 0,0-1 2 16,0 0-2-16,0 10-7 0,0-19-7 16,17 18-6-16,-17 1-3 0,16 0-4 0,-16-10 0 15,0 0-2-15,17 10 5 0,-17 9-29 16,0-10-40-16,0 1-35 0,16 0-119 0</inkml:trace>
  <inkml:trace contextRef="#ctx0" brushRef="#br0" timeOffset="205538.03">16619 4790 29 0,'0'-9'31'0,"0"0"-2"0,0 9 0 16,0-10 0-16,0 10 2 0,0 0 7 0,0 0-9 15,0 0-11-15,0 0-9 0,0 0-4 16,0 0-3-16,0 0 0 0,0 0 0 16,-16 10 1-16,16-10-1 0,0 9 2 0,0 0 2 15,0 10 0-15,0-19 0 0,0 0-5 0,-17 19 1 16,17-19 3-16,0 18 3 0,0-18-1 15,0 0 1-15,0 0-1 0,0 19-1 0,0-19 3 16,0 0-3-16,0 0 1 0,0 0-1 16,0 0-3-16,0 0 1 0,0 0 2 0,0 0 0 15,0 0-2-15,0 0 8 0,0 0-4 16,0 0 4-16,0 0 1 0,0 0-1 0,0 0 3 16,0 0 3-16,0 0-4 0,0 0 0 15,0 0-7-15,0 0 5 0,0 0-2 0,0 0-4 16,0 0 3-16,0 0-2 0,0 0-3 15,0 0 1-15,0 0-10 0,0 0 7 16,0 0 3-16,0 0-9 16,0 0-32-16,0 0-37 0,0 0-32 15,-16-19-22-15,16 19-106 0</inkml:trace>
  <inkml:trace contextRef="#ctx0" brushRef="#br0" timeOffset="206087.86">16470 4790 38 0,'0'-9'28'0,"0"9"-4"0,0 0 0 16,0-9 1-16,0 9 7 0,0 0 1 0,0 0-5 15,0 0-1-15,0-10-12 0,0 10-6 0,0 0-6 16,0 10-1-16,0-1 0 15,0 0 0-15,0 10 9 0,0 0 0 0,33-19 2 16,-33 18 1-16,0 1-3 0,0-1 0 16,0 1 0-16,0 9-5 0,0-28-4 0,17 19 2 15,-17-1-4-15,0 1 3 0,16-10-1 16,-16 10-2-16,0-10 1 0,0 19 0 0,17-28-9 16,-17 18-44-16,0-18-30 0,0 19-17 0</inkml:trace>
  <inkml:trace contextRef="#ctx0" brushRef="#br0" timeOffset="206437.5">16338 4809 132 0,'0'0'45'0,"0"-19"-21"15,0 10-6-15,0 0-3 0,17-1-2 16,-1 10-3-16,17-18-1 0,0 18 8 0,0-19-3 15,0 19-1-15,0 0-2 0,1 0-4 16,15 0-1-16,-16 0 3 0,33 0-2 0,-49 0-1 16,16 0 0-16,0 19-6 0,-16-19 3 15,32 18-1-15,-49-18 4 0,0 19-1 0,33-10 1 16,-33 10 0-16,0 0 8 0,0-19-1 0,0 18 0 16,0 1 3-16,0-10-5 0,0 0-2 15,0 10 0-15,-33-10-1 0,33 10-8 0,-33 0 4 16,17-19-1-16,-1 18-3 0,1 1 0 15,-1-10 0-15,0 0 4 0,1 1-4 0,-1-1 0 16,-16 0 4-16,0 10-6 0,33-1 2 16,-49-18 0-16,16 0 0 0,-1 19 1 0,18-19-4 15,-1 19-16-15,-16-19-26 0,0 0-13 0,33 0-8 16,-33 0-7-16,33 0-5 0,-16 0 6 16</inkml:trace>
  <inkml:trace contextRef="#ctx0" brushRef="#br0" timeOffset="206869.75">16983 4762 56 0,'0'-18'42'15,"-17"18"2"-15,17 0 3 0,0 0 4 16,0 0 4-16,0 0-17 0,0 0-14 0,0 0-14 16,0 0-6-16,0 0 0 0,0 0-4 0,0 18 2 15,17-18-2-15,-17 10 3 0,0-1 0 16,0 19 2-16,16-28-2 0,-16 19 1 0,17-1-4 16,-17 1 5-16,33-19-3 0,-33 18-1 0,0-8 0 15,0 8-4-15,0 1 7 0,0-19-1 16,0 19-3-16,0-1-28 0,0-18-31 15,0 19-27-15,0-19-16 0</inkml:trace>
  <inkml:trace contextRef="#ctx0" brushRef="#br0" timeOffset="207357.99">16933 4744 61 0,'0'0'48'16,"0"-19"-17"-16,0 19-8 0,0-18 0 0,0 18-8 16,0-19-3-16,17 19-1 0,-1 0-2 15,1-19 3-15,-1 19-4 0,1-9 0 16,16 9-1-16,0 0 0 0,-33 0 1 0,33 0-5 16,-16 0-1-16,-1 9-2 0,1-9 1 0,-1 19 0 15,1-19-1-15,-17 0 4 0,16 19 0 16,-16-19-2-16,0 18 0 0,0-18 0 0,0 19 3 15,0-1-2-15,-16-18 2 0,16 10-3 16,-17-1-2-16,17-9 4 0,-16 9-1 0,16 10-3 16,-17-19 2-16,17 0-1 0,-16 0 2 15,16 19-1-15,0-19 1 0,-17 0-3 16,17 0 3-16,0 0 1 0,0 0-3 0,17 0 3 16,-17 0-2-16,0 0 4 0,16 0-4 15,1 0-2-15,-1 18 2 16,1-18-2-16,-1 0-3 0,1 0 3 0,16 19 2 15,-33-19-2-15,33 9 0 0,-33 0 0 16,0 1 0-16,33-10 0 0,-33 9 0 0,0 0 3 16,0-9 2-16,0 19 0 0,0-19 2 0,0 0-1 15,0 19 2-15,-33-19-6 0,33 0 2 16,0 18 0-16,-33-18-2 0,33 0 0 0,-33 0-5 16,0 0 3-16,16 19 3 0,1-19-1 0,-1 0-6 15,-16 0-7-15,33 0-19 0,-33 0-23 16,33 0-17-16,-33 0-13 0,0-19-75 15</inkml:trace>
  <inkml:trace contextRef="#ctx0" brushRef="#br0" timeOffset="207602.67">17727 4930 34 0,'0'0'32'0,"0"0"-9"0,0 19-6 0,0-19-5 15,0 0-3-15,0 0 0 0,0 0 2 16,0 0 2-16,0 18-4 0,0-18-3 16,0 0-3-16,0 19 0 0,-33-19-1 0,33 0-1 15,0 9 1-15,-33 0-12 0,16 10-28 16,1-10-19-16</inkml:trace>
  <inkml:trace contextRef="#ctx0" brushRef="#br0" timeOffset="211382.77">18273 4567 35 0,'0'0'25'0,"0"-18"-4"16,0 18 2-16,-17-10 8 0,17 10 3 16,0-9 0-16,0 0-4 0,0 9-1 0,17 0-2 15,-17 0-8-15,0-19-7 0,16 19-3 16,1 0-2-16,-17-19-5 0,33 19-2 0,0 0 3 15,-33 0-1-15,33 0-2 0,-33 0 2 16,17 0-2-16,-17 0-2 0,16 0 2 0,1 0 0 16,-17 19 1-16,16-19 1 0,-16 0 4 15,0 19 2-15,-16-19-4 0,16 9 4 16,0 0-2-16,-17 1 0 0,17 8 0 16,-16-18-2-16,-1 19 0 0,17-19 0 0,0 18 0 15,-33-18-4-15,33 19-2 0,0-19 2 0,0 0 1 16,0 0 1-16,0 19 0 15,0-19-1-15,0 0 2 0,0 0 2 16,33 0-5-16,-33 0 2 0,17 0-2 16,16 0 0-16,-17 0 0 0,1 0 0 15,-1 9-2-15,1 0 2 0,16-9 1 0,-33 9-1 16,33 10 0-16,-33-19 0 0,0 19 5 16,0-19-2-16,0 18 4 0,0-18 1 0,0 19 0 15,0-1 2-15,-33-18-8 0,33 10 4 16,-33 8-4-16,0 1-2 0,0-19-4 15,-17 19-7-15,17-19-24 0,-33 18-25 0,16-18-27 16,1 19-25-16</inkml:trace>
  <inkml:trace contextRef="#ctx0" brushRef="#br0" timeOffset="212698.86">16652 5655 96 0,'0'0'64'0,"0"0"7"0,0 0 11 0,0 0 6 0,0 0-4 16,0 0-3-16,0-18-8 0,0 18 1 15,0 0-16-15,0 0-11 0,33 0-17 16,-33 0-15-16,0 0 0 0,0 0-12 0,0-19-3 16,0 19-2-16,0 0 5 0,0 0 1 0,0 0-10 15,0 0 4-15,0 0-31 0,0 0-31 16,0 0-24-16,0 0-7 0,0 0-11 0,0 19-17 16,0-19 2-16,0 0 15 0</inkml:trace>
  <inkml:trace contextRef="#ctx0" brushRef="#br0" timeOffset="212881.83">16652 5935 55 0,'0'0'50'0,"0"18"-4"0,0-18 16 16,0 0 28-16,0 0 8 0,0 0 2 0,0 0-4 16,0 0 1-16,0 0-18 0,0 0-31 15,0 0-19-15,0 0-16 0,0 0-7 0,0 0-5 16,0 0-20-16,0 0-57 15,0 0-33-15,0 0-28 0,0 0-14 16,0 0 8-16,0 0-86 0</inkml:trace>
  <inkml:trace contextRef="#ctx0" brushRef="#br0" timeOffset="213081.34">16718 6344 139 0,'0'18'71'0,"0"-18"-15"0,0 0 19 0,0 0 20 16,0 0 3-16,0 0-5 0,0 0 2 0,0 0-8 16,0 0-30-16,0 0-22 0,0 0-19 15,0 0-9-15,0 0-5 0,0 0-9 16,0 0-36-16,0 0-50 0,0 19-41 0,0-19-28 16,0 0-10-16,0 0 24 0</inkml:trace>
  <inkml:trace contextRef="#ctx0" brushRef="#br0" timeOffset="213247.69">16735 6567 43 0,'0'0'31'0,"0"9"-12"16,0 1-10-16,-17-10-2 0,17 0-4 0,0 18-1 15,0-18-1-15,0 0 1 0,0 0-4 16,0 19 2-16,0-19-7 0,0 0-11 0,0 0-6 15,0 0-5-15</inkml:trace>
  <inkml:trace contextRef="#ctx0" brushRef="#br0" timeOffset="-213534.37">17049 3479 8 0,'0'0'10'16,"0"0"9"-16,0 0 0 0,0 0-3 15,0 0-7-15,0 0-1 0,0 0-4 0,0 0-3 16,0 0 1-16,0 0 0 0,0 0-1 15,0 0 1-15,0 0 0 0,0 18 0 16,0-18-1-16,0 19 2 0,-33-19-1 0,33 19-2 16,0-1 2-16,0-18 0 0,0 19-1 0,0-19 0 15,0 9 3-15,0 10 1 0,0-19 0 16,0 18 1-16,0-18 0 0,0 0 3 0,33 0 4 16,-33 0 9-16,0 0 11 0,0 0 10 15,0 0 18-15,0 0 13 0,0 0-5 0,0 0-27 16,0-18-20-16,0 18-9 0,0 0-2 15,33-19-10-15,-33 10 27 0,0-10-10 0,33 19-7 16,-33-18-7-16,0-1 1 0,17 19-2 16,-17-19 1-16,16 1-1 0,1-1-5 0,-1 10 2 15,-16-10 1-15,17 1-1 0,-1 18-23 0,-16-19-16 16,17 19-23-16,-17-18-9 0,33 18-2 16,-33 0-8-16,0 18 1 0,33-18 3 15</inkml:trace>
  <inkml:trace contextRef="#ctx0" brushRef="#br0" timeOffset="-212782.93">17363 5293 27 0,'0'0'29'0,"0"0"-1"0,0 0-2 16,0 0-4-16,0 0 0 0,0 0 2 0,0 0 0 15,0 0-8-15,0 0-4 0,0 0-4 16,0 0-3-16,0 0-2 0,0 0 0 0,0 0 0 16,0 0 2-1,17 0 6-15,-17 0 9 0,0 0 13 16,16 0 15-16,-16 0 13 0,0 0 19 15,17 0 2-15,-17 0-11 0,0 0-25 0,16 0-16 16,-16-19-13-16,17 10-9 0,16-1-1 0,-33-8-2 16,0 9 1-16,33-10-2 0,-33 19 1 15,0-19-1-15,0 1-7 0,33 18 3 0,-33-19-2 16,0 10-4-16,0 0-16 0,0 9-20 0,0-10-25 16,0 10-19-16,0 0-14 0,0 0-2 15,0 0 5-15,0 10 7 0,0-10 13 0</inkml:trace>
  <inkml:trace contextRef="#ctx0" brushRef="#br0" timeOffset="-207539.47">20174 8437 68 0,'0'0'48'0,"17"0"3"0,-17-19 6 16,0 19 10-16,17 0 8 0,-17-19 6 16,0 19-8-16,0 0-21 0,0 0-18 0,-17-18-15 15,17 18-9-15,-17 0-7 0,1 0 1 0,-1 0 0 16,1 0-3-16,-1 18-1 0,1-18 0 15,-17 19 3-15,0-19-6 0,0 19 3 0,16-10 0 16,1 0-3-16,-1 10 3 0,0-10 2 0,1 10 3 16,16-1 1-16,0 1 2 0,0 0-3 15,0-19 2-15,16 9 1 0,1 10-5 0,16-10 2 16,-16 9-3-16,16-8-1 0,0 8 2 16,0 1-3-16,-17-19 2 0,17 19-5 0,-16-19 3 15,-1 9-3-15,1 0 3 0,0 0 0 16,-1-9 0-16,1 10 4 0,-17-10 1 0,0 9-2 15,0-9 5-15,0 9 0 0,0-9-5 16,-17 10 1-16,17-10 2 0,-16 0 0 0,-1 18-4 16,0-18-5-16,1 0 5 0,-17 0 3 0,16 0-8 15,1 0 1-15,16 0 2 0,-33 0 2 0,0-18-2 16,16 18-16-16,1-10-30 0,-17 10-33 16,33-9-28-16,-17 9-26 0,0-9-8 15,17-1-81-15</inkml:trace>
  <inkml:trace contextRef="#ctx0" brushRef="#br0" timeOffset="-207238.81">20406 8437 94 0,'0'0'61'15,"-17"-19"-20"-15,17 19-2 0,0 0 3 0,0 0-9 16,-16-19-17-16,16 38-2 0,0-19-2 15,0 0 0-15,0 19 3 0,-17-19 1 0,17 18 3 16,0 1-1-16,0 0 7 0,0 8 11 0,17-8 1 16,-17 0 5-16,0-1 4 0,16 1 12 15,-16 9 5-15,17-10 0 0,-17 1-5 0,17 0 3 16,-17-10-6-16,16 9-5 0,1-8-6 16,16-1 1-16,-33 0-7 0,0 1-13 0,33 8-9 15,-33-18-10-15,16 0-1 0,1 0-1 16,-1 0-1-16,-16 0-11 0,17-18-52 15,-17 8-58-15,0 1-61 0,0 0-46 0,0-10-4 16,0 1 41-16</inkml:trace>
  <inkml:trace contextRef="#ctx0" brushRef="#br0" timeOffset="-207072.41">20456 8316 88 0,'0'-19'39'0,"0"19"-16"0,0-18-4 0,33 18-5 16,-33 0-6-16,0 0-5 0,33-19 0 0,-33 19-3 16,16 19 0-16,1-19-15 15,-1 0-18-15,-16 18-17 0</inkml:trace>
  <inkml:trace contextRef="#ctx0" brushRef="#br0" timeOffset="-206924.25">20389 8539 52 0,'0'19'40'0,"-16"-19"8"16,16 0 15-16,0 0 9 0,16 0-15 0,-16 0-20 16,0 0-17-16,17 0-14 0,0-19 1 0,-1 19-7 15,1 0 2-15,16 0 0 0,-33 0-2 16,33 0-6-16,-17-19-39 0,1 19-35 16,-1 0-18-16,1 0-78 0</inkml:trace>
  <inkml:trace contextRef="#ctx0" brushRef="#br0" timeOffset="-205974.44">16470 4158 4 0,'0'0'3'0,"0"0"-1"0,0 0 3 16,0 0 1-16,0 0 2 0,0 0 3 16,0 0-3-16,0 0-3 0,0 0-2 0,0 0-1 15,0 0-1-15,-33-19-1 16,33 19 0-1,0 0 0-15,0 0-3 0,0-18 0 16,0 18-2-16,-33 0-3 0,33 0-1 0,0 0-1 16,0 0-8-16</inkml:trace>
  <inkml:trace contextRef="#ctx0" brushRef="#br0" timeOffset="-205590.9">16503 5962 6 0,'0'0'10'16,"0"0"9"-16,0 0 1 0,0 0-2 0,0 0-7 16,0 0-4-16,0 0-3 0,17 0 2 15,-17 0 1-15,0 0-2 0,0-9 0 0,0 9 1 16,0 0-1-16,0 0 0 0,0 0 2 0,0 0-4 16,0 0 0-16,0 0-1 0,0 0-1 15,0 0 2-15,16 0-2 16,-16 0-3-16,0 0-1 15,0 0-3-15,0 0-4 16,0 0-9-16,0 0-6 0,0-18-6 0,-16 18-26 16</inkml:trace>
  <inkml:trace contextRef="#ctx0" brushRef="#br0" timeOffset="-205058.95">16470 5916 10 0,'0'0'6'0,"0"0"4"15,0 0 1-15,0 0-4 0,0 0-4 0,0 0-1 16,0 0 0-16,0 0-2 31,0 0-2-31,0 0 3 63,0 0 0-32,0 0 0-31,0 0-3 47,0 0-6-31,0 0-6-16</inkml:trace>
  <inkml:trace contextRef="#ctx0" brushRef="#br0" timeOffset="-202894.23">26458 8558 6 0,'0'0'3'0,"0"0"4"0,0 0 3 16,0 0 1-16,0 0 0 0,0 0-5 0,0 0 0 15,0 0-2-15,0 0-1 0,0 0 0 0,0 0-1 16,0 0 0-16,0 0-1 0,0 0 1 16,0 0 0-16,0 9-2 0,0-9-2 15,0 0-4 1,0 0-2-16,0 0-6 0,0 0-6 0</inkml:trace>
  <inkml:trace contextRef="#ctx0" brushRef="#br0" timeOffset="-193834.9">24755 6781 11 0,'-33'0'21'0,"33"0"4"0,0 0-4 16,0 0 3-16,0 0 11 0,0 9 16 15,33-9 7-15,-33 0 3 0,17 10-1 0,-1-10-5 16,17 0-2-16,17 9-4 0,-17-9-4 16,33 0-5-16,-16 9-7 0,-1-9-1 0,34 9-1 15,-33-9-7-15,-1 19-9 0,17-19-7 0,-16 0 2 16,0 0-5-16,-17 0 2 0,16 0 0 15,-16 0-4-15,17 0 3 0,-50 0-6 16,16 0 0-16,1 0 0 0,0 0 2 0,-1 0-14 16,-16-19-35-16,0 10-48 0,0 0-31 0,0 9-22 15,0-9 4-15</inkml:trace>
  <inkml:trace contextRef="#ctx0" brushRef="#br0" timeOffset="-193602.13">25317 6502 37 0,'17'0'20'0,"-17"0"-5"0,0 0-4 15,33 0-1-15,-33 0 0 0,0 0 1 16,33 19 3-16,-33-19 0 0,0 18-1 0,17-9 5 16,-1 10 4-16,1 18-5 0,-17-18-5 15,16-1-4-15,-16 20-1 0,0-10 2 0,0 9-1 16,-16 0-3-16,16 0-2 0,-33 10-3 0,16-10 1 15,-16-9-1-15,-17 9-10 0,-16 0-18 16,0 0-17-16,0 10-9 0,-17-10-66 0</inkml:trace>
  <inkml:trace contextRef="#ctx0" brushRef="#br0" timeOffset="-190870.07">21448 7813 90 0,'-17'0'41'15,"17"-18"-19"-15,0 18 5 0,-16-19 15 0,16 10 10 16,0 0 14-16,0 9 10 0,-17-10 12 15,17 1-6-15,0 9-10 0,0 0-12 0,0 0-13 16,0-9-9-16,0 9-9 0,17 0-5 0,-17 0-9 16,0 0-5-16,0 0 4 0,0 0-2 15,16 9 1-15,-16-9 4 0,17 9 6 16,-17 1 2-16,16-1 0 0,1 19 2 0,-17-28-5 16,16 18 0-16,17 1 4 0,-33 0-2 0,0-1-1 15,34 1-3-15,-34 9-3 0,16-10-5 16,-16 1 2-16,17 0-2 0,-17-1 3 0,16-8 6 15,1 8 9-15,-17 1 6 0,0-1 1 16,16-18 7-16,-16 19 16 0,0-19 17 0,17 0 49 16,-17 0 66-16,0 0-12 0,16 0-180 15,-16-19 0-15,0 19 0 16,17-18 0-16,-1-1 0 0,17-9 0 0,-33 10 0 16,34-20 0-16,-34 20 0 0,33-29 0 0,0 10 0 15,0 0 0-15,0 0 0 0,16 9 0 16,-16-9 0-16,1-10 0 0,-1 19 0 0,16 0 0 15,-16 10 0-15,33-1 0 0,-49 0 0 0,16 1 0 16,0 9 0-16,-16-1 0 0,16 1 0 0,-17 9 0 16,17 0 0-16,-33-19 0 15,33 19 0-15,-33 19 0 16,0-19 0-16,0 9 0 16,0 1 0-16,0-1 0 0,0 0 0 15,0 19-17-15,0-28-168 0,0 19-28 0,0-19-34 16,0 0-5-16,-33 18 6 0,33-18 25 15,0 19 20-15,0-19 34 0,0 0 37 0</inkml:trace>
  <inkml:trace contextRef="#ctx0" brushRef="#br0" timeOffset="-189270.94">19166 9646 158 0,'0'0'124'16,"-17"-9"-63"-16,17-1-28 0,-16-8-1 16,16 18 10-16,0-19 12 0,0 1-8 0,16 8 0 15,-16-8-16-15,17 8-17 0,-17 10-8 16,33-9 3-16,-33 9-8 0,33 0 2 0,-17 9 6 16,1 1-3-16,0-1-5 0,-1 0 4 15,1 1 0-15,-17 8 1 0,16 1 0 0,1-1 1 16,-17-8-3-16,0 8 1 0,0-8 0 0,0 8 5 15,0-9-8-15,0 10 7 0,0-19-2 0,0 19 12 16,0-19 12-16,0 0 31 0,0 0 32 16,0 0 3-16,-17 0-19 0,17-19-18 15,0 19-15-15,0-28-19 0,0 10-4 0,0-1 5 0,0 0-4 16,0 1-3-16,0-1-7 0,17 1 3 16,-17-1-8-16,16 0 1 0,-16 10-4 15,17-10 5-15,16 19-7 0,-33 0-6 0,33-18 2 16,-33 18 2-16,16 0 2 0,1 18 6 15,-1-18-3-15,1 19 0 0,0-19-4 0,-1 9 2 16,1 1-3-16,-1 8 6 0,1-8 0 0,16 8-6 16,-33 1 3-16,0-1-3 0,0-18 3 15,33 10-3-15,-33-1 1 0,0-9 2 0,0 9-6 16,0-9-20-16,0 10-31 0,0-10-47 16,0-10-35-16,0 10-32 0,0-9-29 0,-33-10-8 15,33 1 23-15,0-1 37 0,-33-9-54 0</inkml:trace>
  <inkml:trace contextRef="#ctx0" brushRef="#br0" timeOffset="-189020.75">19662 9385 33 0,'0'0'31'0,"0"0"-7"0,0 19-3 15,0-19 0-15,16 0 6 0,-16 9-1 0,17 10-2 16,-17-10-5-16,16 10-5 0,-16-10 3 16,17 10 7-16,0-1 0 0,-1 1 0 0,-16-19-6 15,17 9-2-15,-1 1 0 0,1-10 3 0,16 9 9 16,-33-9 16-16,33 0 10 0,-33-9 3 15,0-1 8-15,16 1 1 0,1 9 12 0,-17-19 11 16,16 19 11-16,-16-18-13 0,0 18-16 16,-16-19-16-16,16 10-22 0,0 0-6 0,-17 9-6 15,1-10-14-15,16 10-4 0,-33-9 2 0,33 9-2 16,-50 0-5-16,34 0 5 0,-17 0-5 16,16 0-5-16,-16 0-40 0,16 9-63 0,1-9-54 15,16 0-41-15,0 0-32 0,-33-9 12 16</inkml:trace>
  <inkml:trace contextRef="#ctx0" brushRef="#br0" timeOffset="-188719.9">19893 9125 256 0,'0'-19'89'16,"0"10"-44"-16,0 9-11 0,0-9 12 0,0 9-13 15,0 0-16-15,0 0-3 0,0 9 2 0,0 0-2 16,17 10 2-16,-1-19 12 0,-16 19 21 15,17 9-1-15,16-10-14 0,-16 10-13 16,-1 0-6-16,1 9 0 0,16-9-4 0,-33 9-1 16,33 0-2-16,-33-18 2 0,0 0 0 0,16 9 7 15,-16-10 4-15,0 1 11 0,0-19 37 16,0 18 51-16,0-18 34 0,0 0-38 0,0 0-42 16,0-18-38-16,0 18-15 0,0-28-11 15,0 9-2-15,0 1 1 0,0-1-5 0,0 0-6 16,0 1 2-16,0-19 4 0,0 18-4 0,0 0 0 15,17 10-12-15,-17-9-40 0,16-1-36 16,1 19-39-16,-17-19-20 0,16 10-27 0,1 0-28 16,0-1-4-16,-1 10 12 0,1-9 35 0</inkml:trace>
  <inkml:trace contextRef="#ctx0" brushRef="#br0" timeOffset="-188138.88">20489 9162 307 0,'0'0'122'15,"0"-18"-62"-15,0 18-29 0,0 0-9 0,0-19-11 16,0 19-6-16,0 0 4 0,33 0-6 0,-33-19 0 16,33 19-1-16,-17 19 3 0,17-19-5 15,0 0 1-15,-16 19 2 0,33-1-2 0,-50-18 2 16,33 19-3-16,-33-1 3 0,0-8 2 16,16 8-1-16,-16 1 0 0,-16-19 8 0,16 19 5 15,0-19 4-15,0 18 11 0,-33-18 13 0,33 0 16 16,0 0 3-16,-33 0 4 0,33 0-5 15,-17-18-4-15,17 18-13 0,-17-19-8 0,17 0-16 16,0 1-12-16,17-1-5 0,-17 1-1 16,17 8-4-16,16-8 2 0,-33-1-2 0,33-18-4 15,-17 28 7-15,17-10 2 0,0 0-8 0,-16 19 0 16,33-18 1-16,-17-1 4 0,-33 0-2 16,33 10 0-16,-17 9 0 0,1-9 0 0,-17 0 0 15,16 9 0-15,-16-10 0 0,0 10-2 16,17 0 0-16,-34 0 2 15,17 0-6-15,-16 0 10 0,16 10-7 0,-17-1 1 16,1-9-2-16,16 9 4 0,0 0 3 0,-33 10-9 16,33 0 6-16,0-19 2 0,-33 18 0 15,33-8-2-15,0-1 0 0,0 0 1 16,33 1-1-16,-33-1 0 0,0 0-3 0,33 0 3 16,-33-9-31-16,33 19-38 0,-17-19-36 0,17 0-31 15,0-19-22-15,1 19-1 0,-1-9 14 0,0-9 25 16,0 8 26-16,16-8-37 0</inkml:trace>
  <inkml:trace contextRef="#ctx0" brushRef="#br0" timeOffset="-187140.91">21464 8930 39 0,'17'-10'62'0,"-17"10"-3"0,0 0-20 0,0 0-16 15,0-18-1-15,-17 18 4 0,1 0 2 0,-1 0 0 16,1 18 2-16,-1-18 6 0,1 0 2 16,-1 10-12-16,1-1-9 0,16 0-3 0,-34 1-5 15,34-1 0-15,0 0-1 0,0 0-1 16,0 10-2-16,0-19-3 0,0 19 1 0,0-19-2 15,34 0 1-15,-34 18-1 0,16-18 0 0,1 0 0 16,-1 0 0-16,17 0-1 0,-16-18 0 16,-1 18-3-16,1 0-8 0,-1-19 3 0,-16 0-1 15,33 10 3-15,-33-9 6 0,0-1-2 16,0 0 3-16,-33 1-1 0,33-19 0 0,-16 9 0 16,16 0 0-16,-17 0 5 0,1-9 1 0,-17 9 5 15,16 9-1-15,1 1 3 0,-1-1 5 0,1 0 4 16,16 19 3-16,-34-18-5 0,34 18-10 15,0 0-1-15,-33 0-7 16,33 0 1-16,0 18-1 0,0-18 4 0,0 19 1 16,0 0-7-16,0-10 7 0,33 9-2 0,-33 1 3 15,34 0-1-15,-34 18 2 0,16-19-9 0,1-8 2 16,16 8 0-16,-17 1 2 0,17 18-2 16,-16-18-2-16,32-19 3 0,-49 18-6 15,34 1-8-15,-18-10-22 0,1 1-23 0,-1-10-5 16,1 9-3-16,-1-9 9 0,1-9 5 15,-1 9 14-15,-16-10 11 0,17 1 9 0,-1 0 11 0,-16-1 1 16,33 10 4-16,-33-18 8 0,0 18 7 16,0-19 6-16,0 19 9 0,0-18 1 0,0 8 1 15,0 10 1-15,0 0-3 0,0-9-13 16,0 9-9-16,0 0-6 0,0 0-1 16,0 9 1-16,0-9-1 0,0 10 2 15,0 8-3-15,34-18 6 16,-34 0 1-16,0 0-6 0,16 19 3 0,-16-19-2 15,17 0 0-15,-1 0-5 0,-16 0 4 16,17 0 2-16,-1 0-6 0,1 0 3 0,-17-19 0 16,16 19 0-16,-16 0 2 0,17-18-1 0,-17 8-1 15,16 10 1-15,-16-9-1 0,0 0 10 16,33 9 0-16,-33-10 4 0,0 10-3 0,0 0-5 16,0 0-1-16,0 0-2 15,0 10-3 1,0-10 2-16,0 9-2 0,0-9-2 15,0 9 2-15,0-9 0 0,0 10 1 0,33 8 4 16,-33-18-7-16,17 0 2 16,0-18 3-1,-17 18-7-15,16 0 1 0,-16-10 3 0,17 10-11 16,-17-9-4-16,0 9-6 0,16-9 2 0,-16 9 8 16,0-10-2-16,0 10 5 0,0-9 8 0,0 9-5 15,0-9 1-15,0 9 2 16,17 0-1-1,-17 0 5-15,0 9-4 16,0-9 0-16,16 0 2 16,-16 9 0-16,0-9-3 0,17 10 3 15,-17-1 0-15,0-9-2 16,16 0 5-16,-16 9-3 0,33-9 3 16,-33 10-5-16,0-10 2 15,0 0 2-15,0 0-8 0,0 0-16 16,33 0-14-16,-33 0 3 0,0 0 1 0,0 0-6 15,0 0-3-15,0-10 2 0,17 10 2 0,-17-9 3 16,0 0 5-16,17-1 5 0,-17 1 9 16,0 0 6-16,16-1 4 0,-16 10 5 0,0-18-2 15,17 18 2-15,-17-19 0 0,0 19 0 16,16-18 0-16,-16 8 0 0,0 1 0 16,17 9 0-16,-17-9 0 15,16 9-6 1,-16 0-10-16,0 0-12 0</inkml:trace>
  <inkml:trace contextRef="#ctx0" brushRef="#br0" timeOffset="-186390.4">22308 8418 54 0,'0'0'22'0,"-17"0"-10"16,17 19-7-16,-16-19 0 0,16 0 0 16,0 9 2-16,0 10 2 0,0-10 3 0,0 10 0 15,0 8-4-15,16-8 3 0,-16 0 3 16,17-1-1-16,-17 10-6 0,16 9 1 0,1-18-3 15,-17 0-5-15,16-1 3 0,-16 1-5 0,33-10 2 16,-33 10 0-16,0-1 0 0,0-18 0 16,0 19 0-16,33-19 0 0,-33 0 5 0,0 0 9 15,0 0 2-15,0 0-5 0,0 0-6 16,0 0 0-16,0-19-2 0,0 19-1 0,0-18 2 16,0 8-2-16,0-8-2 0,0-1 2 0,0 10-2 15,0 0 2-15,0-10-2 0,0 0 2 16,0 19-2-16,0-18 0 0,17 18 0 0,-17-10 0 15,17 10 0-15,-17-9 0 0,16 9-2 16,1 0-1-16,-17 0 5 16,0 0-4-16,0 9 2 0,0 1 0 15,0 8 1 1,0-18 0-16,0 0-3 16,-17 19 4-16,1-19-2 0,16 19 0 15,0-19-2-15,-17 0 0 0,17 9 4 0,0 0-1 16,0-9 0-1,0 9-1-15,17-9 0 16,-17-9-3 0,16 9 0-16,-16 0-4 0,17-9 4 15,-17 9-4-15,0-9 2 0,16 9-2 0,-16 0-1 16,0 0 1-16,0 0-3 0,17 0-3 0,-17 0 1 16,0-19 0-16,0 19-2 0,0 0-1 15,0 0-3-15,0 0-3 0,-17 0-6 0,17-19-5 16,0 19-21-16</inkml:trace>
  <inkml:trace contextRef="#ctx0" brushRef="#br0" timeOffset="-186157.7">22390 8381 10 0,'0'-9'19'15,"-33"-1"10"-15,33 10-3 0,-16-9-7 0,16 9-6 16,0-9-6-16,-17 9-4 0,17 0-2 0,0 9 3 15,0-9 1-15,0 9 1 0,0 1-2 16,0 17 1-16,0-27 0 0,17 19-2 0,-17 0 0 16,16-1-1-16,17 10 1 0,-33-9-3 0,0-1 2 15,33 1-2-15,-33 0 1 0,17-1-1 16,0 1 0-16,-1-10 0 0,1 10 0 16,-1-1 0-16,1-18-6 0,-1 19-11 0,1-19-9 15,-17 0-4-15,16 0-6 0</inkml:trace>
  <inkml:trace contextRef="#ctx0" brushRef="#br0" timeOffset="-185026.15">26227 6911 13 0,'0'0'11'0,"0"0"8"0,0 0-1 0,0 0-2 16,0 0-5-16,0 0-5 0,0 0-4 16,0 0-1-16,0 0-5 0,0 0-8 15,0 0-7-15,0 0-7 0</inkml:trace>
  <inkml:trace contextRef="#ctx0" brushRef="#br0" timeOffset="-184859.38">26227 6921 7 0,'0'0'4'0,"0"0"5"16,0 0 1-16,0 0-1 0,0 0-5 0,0 0-2 15,0 0-1-15,0 0-3 16,0 0-3-16,0 0-7 0,0 0-13 0</inkml:trace>
  <inkml:trace contextRef="#ctx0" brushRef="#br0" timeOffset="-184626.23">26260 6930 3 0,'0'0'2'0,"0"0"-1"0,-17 0 0 16,17-9-1-16,0 9 1 15,0 0-2-15,0 0 2 0,0 0-2 16,0 0 2-16,0 0-2 0,0 0 2 16,0 0-2 15,0 0-2-16,0 0 1-15</inkml:trace>
  <inkml:trace contextRef="#ctx0" brushRef="#br0" timeOffset="-182443.98">23151 6679 35 0,'0'0'20'16,"0"0"-7"-16,-16 0-2 0,16 0-2 15,0 0 0-15,0 0 3 0,0 9 7 0,0-9 0 16,0 9 1-16,0-9-1 0,0 10 0 0,0 8-2 15,0-18-2-15,0 19 1 0,0-19 0 16,16 18-1-16,-16-18 0 0,0 19-2 0,0-19 2 16,17 9-2-16,-17 1-3 0,0-1 0 15,0 0 1-15,16 0-1 0,-16 10 1 0,0-19 0 16,0 0 2-16,17 19-2 0,-17-19 0 16,0 0 0-16,0 0 5 0,0 0-1 0,0 18 1 15,0-18-6-15,0 0 0 0,0 0 3 16,0 0 0-16,0 0 0 0,0 0-1 0,0 0 0 15,0 0 4-15,0 0 0 0,0 0-2 16,0 0 1-16,0 0 1 0,0 0 3 0,0 0-4 16,0 0-3-16,0 0-3 0,0 0 2 15,0 0-4-15,0 0-1 0,0 0 1 0,0 0-1 16,0 0-2-16,0 0-2 0,16 0 0 0,-16 0-6 16,0 0 8-16,0 19-4 15,0-19 3 1,0 0-6-16,0 0 4 15,33 0 2-15,-33 0 10 0,0 9 22 16,0-9 10-16,0 0 9 0,0 0 14 16,0 0 2-16,0 0 6 0,0 0 1 0,0-9-21 15,33 9-18-15,-33 0-14 0,0-19-11 0,17 19-5 16,-1-18-4-16,17 18 3 0,-16-19-3 16,0-9 0-16,16 10 0 0,-17-1 3 0,17 0-5 15,-16 1 0-15,-1-1-2 0,1-18-2 16,16 9-3-16,-17 9 9 0,1 1-4 0,0-19 0 15,-1 18 0-15,1 10-2 0,-1-10-14 0,17 19-43 16,-33 0-36-16,0-18-16 0,0 18-18 16,0 0-7-16,0 0-21 0,17 18-5 0,-17-18 4 15,16 19 28-15,-16-10-81 0</inkml:trace>
  <inkml:trace contextRef="#ctx0" brushRef="#br0" timeOffset="-181710.87">23068 8120 18 0,'0'10'14'16,"0"-10"-3"-16,0 9-4 0,0-9 2 0,0 0 5 16,0 0 5-16,0 0 4 0,0 0-1 0,0 0-5 15,0 0-5-15,0 0-5 0,0 0-2 0,0 0-4 16,0 0 1 0,0 0-4 15,0 0 0-31,0 0-1 15,17 0-5-15,-17 0-2 0,0 0 1 0,0 0-2 16,0 0-5-16,0 0 1 0,0 0-2 16,0 0-3-16,0-9-5 0</inkml:trace>
  <inkml:trace contextRef="#ctx0" brushRef="#br0" timeOffset="-181246.31">23168 7534 51 0,'0'0'18'0,"0"-9"-9"15,0 9-3-15,0-9-3 0,0 9-1 0,0 0-1 16,0-9-1-16,0 9-2 0,0 0-7 15,16 0-9-15,-16 0-5 0</inkml:trace>
  <inkml:trace contextRef="#ctx0" brushRef="#br0" timeOffset="-181029.84">23135 7534 6 0,'0'0'3'0,"0"0"1"0,0 0 1 0,0 0-1 16,0 0 0-16,0 0-2 0,0 0 0 16,0 0-7-16,16 0-14 15</inkml:trace>
  <inkml:trace contextRef="#ctx0" brushRef="#br0" timeOffset="-180312.87">23184 7553 11 0,'0'0'6'16,"-16"0"2"-16,16 0 3 0,0 0 2 0,16 0 2 0,-16 0 0 15,0 0-3-15,0 0-2 0,0 0-7 16,0 0-1-16,17 0-1 0,-17 0 1 16,16 0-1-16,17 0 0 15,-33 19-1-15,0-19 1 31,0 0 0-15,0 0 1-16,0 0-4 16,0 0-2-1,0 0-6-15,0 0-4 0,0 0-4 16,0 0-6-16</inkml:trace>
  <inkml:trace contextRef="#ctx0" brushRef="#br0" timeOffset="-177481.81">6962 3963 100 0,'0'0'75'0,"0"0"-29"16,0 0-23-16,0 0-12 0,0 0-7 0,0 0 3 15,0 0 8 1,0 0 4-16,0 0 0 0,0 0-3 0,0 0-5 16,0 18-1-16,0-18 2 0,0 0 5 15,16 19 5-15,-16-19 13 0,0 0-2 0,0 18-3 16,17-18-1-16,-17 19 2 0,0-19 10 16,16 0 4-16,-16 9-2 0,0 1 7 0,0-10-11 15,0 9-4-15,34-9-4 0,-34 18-2 0,0-18 5 16,0 0 3-16,0 0 12 0,0 0 10 0,0 0 4 15,0 0 7-15,0 0 10 0,0 0-4 16,33 0-9-16,-33 0-14 0,0 0-21 0,33-18-12 16,0 9-6-16,-33-1-11 0,33 1 6 15,0-10-9-15,17 1 7 0,-17-1-7 0,33-18-5 16,-33 9 2-16,0 9 3 0,16-18 2 0,-15 19-5 16,-1-20-10-16,0 11-28 0,0 8-14 15,0 0-14-15,16 1-12 0,-49-1-10 0,34 10-8 16,-34-1-17-16,0 10-11 0,33-9-5 15,-33 9-2-15,0 0 11 0,0 0 11 0,0 0 16 16,0 0 16-16,0 9 10 0</inkml:trace>
  <inkml:trace contextRef="#ctx0" brushRef="#br0" timeOffset="-151570.18">1339 5637 49 0,'-33'0'32'16,"33"-19"-14"-16,-33 19-6 0,17-9 2 0,-17 0 5 15,33 9 3-15,-33 0-4 0,0 0-2 0,-1 0-2 16,34 0-5-16,-33 9-3 0,0-9-1 16,17 9-5-16,16 10 2 0,-33-19 2 15,33 18 0-15,0 1-4 0,0-19 3 0,0 19-2 16,0-1 2-16,0 1 1 0,0 9-2 16,0-10 1-16,33 1 1 0,-33 18-4 0,49-18 2 15,-49 9 3-15,33 9 4 0,1 0 2 16,-1-18 14-16,-33 27 1 0,33-9-5 0,0 1-5 15,-17 8 7-15,17 1-2 0,0 8-7 16,-33 1-8-16,0-9-3 0,0 9 1 0,0-1 0 16,-33-8 0-16,33 9 8 0,-49-10 13 15,16 10 16-15,0-19-1 0,0 10-6 16,-1-10-9-16,1-9-10 0,-16 9-6 0,16-18-2 16,0 18-3-16,0-28 4 0,0 10 7 0,33-10 18 15,-34 0 11-15,1 10 20 0,17-19 15 16,16 0-20-16,0 0-21 0,-33-19-13 15,33 10-6-15,0 0-4 0,0 0-10 16,0-1-1-16,0 1 0 0,33 9-4 0,-33-19 0 16,16 19-5-16,17 0-1 0,-33-18 1 15,34 18 0-15,-1 18 5 0,0-18-3 16,0 0-1-16,0 19 4 0,-33 0-5 0,49-1 5 16,-16 10 4-16,1 9-4 0,-34 10-3 15,33 9 5-15,0-10 2 0,-33 10-4 0,0 9 6 16,0 9-6-16,0-8-2 0,0 8 2 0,0 10 0 15,-33-19 0-15,33 9 0 0,-33 10 0 16,-1-19 1-16,34 9-5 0,-33-8 2 16,0 8 3-16,17-18 7 0,-17 9-8 0,33-19 2 15,-33 10-2-15,33-9 3 0,0 8-1 0,0-17 1 16,-33-1-1-16,33 9 1 0,0-8-2 16,0-10 2-16,33-1 5 0,-33 1-5 0,0-9 0 15,0 0 2-15,33-1-1 0,-33 1 1 16,0-1-4-16,33-8 1 0,-17 8 2 0,17-18-3 15,-33 0 4-15,33 0-9 0,1 0-8 16,-1 0-36-16,0 0-27 0,0 0-33 0,16-18-26 16,-16 18-10-16,1-10-1 0,32 1 17 15,-33 0 14-15,-17-1 23 0</inkml:trace>
  <inkml:trace contextRef="#ctx0" brushRef="#br0" timeOffset="-147591.97">9227 6428 62 0,'0'0'20'16,"-33"0"-10"-16,33 9-6 0,0-9 0 0,0 0-3 15,0 0 2 1,0 0-1-16,0 0 0 0,33 0 1 0,-33 9-1 0,0-9 1 16,33 0 3-16,-33 0 4 0,33 9-2 15,-16-9 5-15,0 0 2 0,16 0 0 16,16 10-4-16,-16-10-3 0,0 0-2 0,0 0 2 15,1 18 4-15,15-18 2 0,17 0-1 16,-33 0-2-16,17 0-2 0,16 0 1 0,0 0 2 16,-33 0 3-16,33 0-5 0,17 0-2 0,-17 0-6 15,-16 0 5-15,16 0-4 0,0 0 3 16,0 0-3-16,17 0 1 0,-17 0 1 16,0 19-2-16,-33-19 1 0,50 0-3 0,-17 0 1 15,-33 0 0-15,50 19 1 0,-50-19 2 0,33 0-1 16,-16 0-4-16,16 0 3 0,0 18-1 15,-16-18-1-15,16 0 1 0,0 0-1 0,0 0 3 16,-33 0-4-16,17 0 3 0,16 9-3 16,-33-9 0-16,17 0 2 0,-1 0-1 0,1 10 1 15,-17-10-2-15,0 0 1 0,0 0-1 0,0 0 0 16,0 0 0-16,17 0 3 0,-17 0-1 16,-33 0-2-16,33 0 2 0,0 0-2 0,-16 0 0 15,16 0 3-15,-17 0-1 0,34 0-2 0,-50 0 1 16,33 0 3-16,0 0-1 0,0 0-1 15,-33 0-2-15,33 0 2 0,-16 0-2 0,-1 0 1 16,1 0-1-16,16 0 0 0,0 0 0 16,-33 0 3-16,33 0-1 0,0 0 0 0,-33 0-1 15,33 9-3-15,-16-9 2 0,-1 0 1 0,1 0-5 16,16 0 7-16,-33 0-3 0,33 0 1 16,-33 0-1-16,0 0 1 0,33 0-1 0,-33 0 2 15,33 0-2-15,-33 0-4 16,0 0 5-16,0 0 1 15,17 0-5-15,-17 0 7 16,0 0-6 0,0 0 5-16,0 0-1 0,0 0 3 15,0 0-2-15,0 0 0 16,-17 0 1-16,17 0-1 0,0 0 0 0,0 0-1 16,0 0-1-16,0 0-4 15,0 0 5-15,0 0-1 16,0 0 0-16,-33 0-3 15,33 0-4-15,0 0-26 0,0 0-14 16,0 0-14-16,-33 0-7 0,33 0 0 0,0 0 3 16,0 0 7-16</inkml:trace>
  <inkml:trace contextRef="#ctx0" brushRef="#br0" timeOffset="-145244.42">1736 7348 10 0,'0'0'12'0,"0"0"-2"0,-33-18-2 15,33 18-3-15,0 0-2 0,0 0-1 0,-16-19 2 16,16 19 2-16,0 0 1 0,0 0 1 16,0 0 0-16,0 0-1 0,0-9 2 0,0 9-2 15,0 0-1-15,0 0-1 0,0 0-2 16,0 0-1-16,0 0-2 0,0 0 2 15,0 0-1 1,16 0 0-16,-16 9 0 16,0-9 0-16,33 0 2 0,-33 0 0 0,0 0 4 15,33 19-1-15,-33-19 1 0,0 0 0 16,33 0-1-16,1 0-1 0,-34 0-2 0,33 0 2 16,0 0-1-16,-17 0 2 0,17 0 2 15,0 0-1-15,0 0 0 0,1-19-2 0,-1 19 0 16,0 0 0-16,-17 0 3 0,17 0-4 15,0 0 2-15,0 0 0 0,0 0 6 0,1 0 6 16,-18-9-2-16,17 9-4 0,33 0-5 16,-33 0-4-16,0 0 2 0,1 0-3 0,15 0-2 15,-16 0 0-15,0-9 2 0,33 9 1 16,-32 0-3-16,15 0 0 0,-16 0 2 0,33 0-2 16,-33 0 0-16,17-10 0 0,16 10 0 0,-33 0 3 15,33 0-3-15,-33 0 0 0,17 0 2 16,16 0 1-16,-33 0-1 0,0 0-2 0,17 0 0 15,16 0 3-15,-33 0-3 0,0 0 5 16,33 0 2-16,-16 0-4 0,-17 10 1 0,33-10-2 16,-33 0 2-16,17 0-4 0,16 0 2 0,-33 0-2 15,33 0 0-15,-33 9 4 0,17-9 0 16,-17 0-4-16,33 0 2 0,0 0 1 0,-16 0-1 16,-17 0 0-16,33 0-1 0,-33 0 0 15,17 9 3-15,16-9 2 0,0 0 0 0,-33 0-3 16,17 0 1-16,16 0-2 0,0 0 5 0,-33 0-2 15,17 0-1-15,-17 0 1 0,33 0-3 16,-33 0 0-16,0 0 0 0,17 0-1 0,-17 0 1 16,33 0-1-16,-33 0 1 0,0 0-2 15,0 0 0-15,17 0 4 0,-17 0-1 0,0 0-3 16,33 0 2-16,-49 0-2 0,49 19 0 0,-33-19 0 16,0 0 3-16,0 0-3 0,0 0-2 0,17 0 4 15,-17 0-1-15,0 0 2 0,33 0-1 16,-33 0-2-16,17 0 0 0,-17 0 3 0,0 0-3 15,33 0 2-15,-33 0-2 0,17 0 0 16,-17 0 0-16,33 0 2 0,-33 0-2 0,17 0 0 16,16 0 1-16,-33 0-1 0,33-19 0 0,-33 19 3 15,17 0 0-15,16 0-1 0,-33 0 0 16,0-9-2-16,16 9-2 0,18 0 2 0,-34-9 3 16,0 9-3-16,16 0 4 0,18-10-2 15,-34 10-6-15,33 0 4 0,-33-9 0 0,16 9 1 16,-15-9 3-16,32 9-4 0,-33 0 0 0,0-10-2 15,16 10 3-15,18 0-1 0,-34 0 3 16,0 0-5-16,0 0 2 0,0-9 4 0,16 9-7 16,-15 0 6-16,-1 0-2 0,33 0-1 0,-50 0 2 15,17 0-2-15,0 0 0 0,0 0 3 16,1 0-6-16,-1 0 3 0,0 0 0 0,-17 0 0 16,1 0 0-16,-1 0 0 0,17 0 3 0,-33-19-3 15,33 19 1-15,-33 0-3 0,0 0 7 16,34 0-2-16,-34 0 1 0,0 0 9 0,0 0 2 15,0 0-4-15,0 0 1 0,0 0-4 16,0 0-2-16,0 0-5 0,0 0 1 0,0 0 1 16,0 0-1-16,0 0-4 15,0 0 0-15,0 0 5 16,0 0-7-16,-34 0 6 16,34 0-5-16,0 0-1 0,0 0-13 15,0 0-13-15,0 0-13 0,-33 0-10 0,33 0-6 16,0 0 1-16,0 0-4 0,0 0-1 15,0 0 3-15,0 0 3 0</inkml:trace>
  <inkml:trace contextRef="#ctx0" brushRef="#br0" timeOffset="-144261.78">10120 7293 22 0,'-33'0'14'0,"33"-10"-6"16,-33 10-5-16,33 0-1 0,0 0-1 0,-33-9 3 16,33 9 1-16,0 0 1 0,0 0-1 0,-33-9 1 15,33 9 1-15,0 0 1 0,0 0 2 16,-17 0 4-16,17 0 0 0,0 0-2 0,0 0-2 15,0 0 1-15,0 0-4 0,0 0-3 16,17 0 0-16,-17 0-1 0,0-10-1 0,33 10-2 16,-33 0 0-16,33 0 0 0,-33 0 0 0,33-9 3 15,0 9 3-15,0 0 0 0,0 0 0 16,17 0 1-16,-17-19-2 0,33 19 1 0,-33 0 1 16,50 0-3-16,-17 0 5 0,0 0 1 15,-16-18-3-15,16 18-4 0,0 0 1 0,0 0 0 16,17 0-2-16,-17 0-1 0,0-19-1 0,17 19 0 15,-17 0 0-15,17-9 0 0,-17 9 0 16,17-9 2-16,-17 9-2 0,0 0 0 16,0-10 0-16,-16 10 0 0,16-9 0 0,0 9 2 15,-33-9 0-15,17 9 2 0,16 0-2 0,-33 0 5 16,33 0-4-16,-49 0 2 0,32 0-4 16,1 0 2-16,-17 0 2 0,33 0-7 0,-49 0 3 15,32 0-1-15,1 0 0 0,-17 0 0 0,0 0 0 16,0 0 0-16,0 0 0 0,0 0-2 15,17 0 4-15,-17 9 0 0,0-9-2 0,-33 0 0 16,33 0-2-16,-16 9 2 0,-1-9 2 16,1 0-2-16,-1 0-2 0,1 0 2 0,16 0 1 15,-33 0-1-15,33 0 2 0,-33 0-1 0,33 0 0 16,-33 0-4-16,0 0 4 0,16 0 0 16,1 0 0-16,-17 0-3 0,0 0 0 15,0 0-15-15,0 0-16 16,0 0-8-16,0 0-9 0,0-9 1 0,0 9 0 15</inkml:trace>
  <inkml:trace contextRef="#ctx0" brushRef="#br0" timeOffset="-141647.15">1869 8093 8 0,'-33'0'19'16,"33"0"3"-16,-34 0-4 0,34 0-5 15,0 0-5-15,-33 0-2 0,33 0 2 0,0 0 7 16,0 0 1-16,0 0-2 0,0 0 1 0,0 0-4 16,0 0-6-16,0 0 1 0,0 0-2 15,0 0-1-15,0 0 2 0,0 0-1 0,0 0-1 16,0 0-1-16,0 0 1 0,33 0 0 15,-33 0-1-15,0 0-2 0,34 0 5 16,-34 0 4-16,0 0-1 0,33 0 0 0,0-19 0 16,-17 19-2-16,17 0 1 0,-33 0-2 15,33 0 2-15,0 0 2 0,1-19-5 0,-1 19 2 16,0 0-1-16,-17 0 0 0,17 0 3 0,0 0-6 16,0 0 4-16,0 0-4 0,-33 0 3 15,34 0 0-15,15 0 3 0,-16 0 1 16,0 0 4-16,0 0 2 0,0 0-3 0,1 0-5 15,15 0 0-15,-16 0 0 0,0 0-4 16,33 0 2-16,-32 0-4 0,15 0 2 0,-16 0 2 16,33 0 1-16,-33 0-6 0,17 0 3 0,16 0-2 15,-33 0 1-15,33 0 1 0,-33 0-1 16,17 0 0-16,16 0-2 0,0 0 4 0,-33 0-4 16,17 0 2-16,-17 0-4 0,33 0 3 0,-33 0 1 15,17 0 2-15,16 0-4 0,-33 0 2 0,33 0-2 16,-33 0 5-16,17 0-2 0,-17 0 0 15,0 0-1-15,33 0 3 0,-33 0-3 0,17 0-2 16,-17 0 5-16,0 0-2 0,33 0-1 16,-33 0-2-16,17 0 2 0,-17 0-1 0,33 0 2 15,-33 0-3-15,0 0 4 0,17 0-1 0,16 0-1 16,-33 0-2-16,17 0 3 0,16 0-3 16,-33 0 3-16,33 0-1 0,-33 0-2 0,17 0 0 15,16 0 0-15,-33 0 2 0,0 0-2 16,17 0 0-16,16 0 3 0,-33 0-2 0,0 0 1 15,33 0-2-15,-49 0 0 0,49 0 0 0,-33 0 3 16,0 0 0-16,0 0-3 0,17 0 0 0,-17 0 2 16,33 0-4-16,-33 0 6 0,0 0-4 15,0 0 0-15,17 0 0 0,-17 0 4 0,0 0-1 16,0 0-6-16,0 0 3 0,17 0 0 0,-17 0 0 16,33 0 1-16,-33 0 1 0,0 0 2 15,17 0-4-15,-17 0 0 0,33 0 0 0,-33 0-2 16,33 0 4-16,-49 0 0 0,49 0 0 15,-33 0-2-15,0 0 0 0,16 0 0 0,-15 0 4 16,32 0-1-16,-33 0 0 0,0 0 0 0,0 0-2 16,0 0 5-16,17 0-4 0,-17 0-1 0,0 0 5 15,0 0 0-15,0 0-9 0,0 0 10 16,17 0-9-16,-17 0 4 0,0 0 0 0,0 0-2 16,0 0 0-16,-17 0 0 0,17 0 1 15,1 0 1-15,-1 0 0 0,0 0-4 0,0 0 2 16,0 0 0-16,-17 0 4 0,17 0-4 0,0 0 0 15,1 0 0-15,-34 0 2 0,33 0-1 0,0 19-1 16,0-19-2-16,-33 0 5 0,16 0-3 16,17 0 0-16,0 0 2 0,1 0-2 0,-34 0 0 15,33 0 0-15,0 0 0 0,0 0 0 16,-33 0 1-16,33 0-1 0,-17 0 1 0,17 0-1 16,0 0 2-16,-33 0-4 0,34 0 2 15,-1 0 2-15,0 0-4 0,-33 0 2 0,16 0 0 0,17 19 3 16,0-19-3-16,-33 0 0 0,33 0 4 15,1 0-4-15,-34 0 2 0,33 0-2 0,-33 0 0 16,33 0-4-16,-17 0 4 0,1 0 0 16,-1 0-2-16,17 0 4 0,-33 0-2 0,33 0-2 15,-33 0 2-15,34 0 0 0,-34 0 4 0,33 0-3 16,-33 0-1-16,33 0 0 0,-33 0 1 0,16 0-1 16,1 0 0-16,-1 0 1 0,17 0-1 15,-33 0-3-15,33 0 5 0,-33 0-4 0,33 0 2 16,-33 0 3-16,34 0-3 0,-34 0 0 15,16 0 0-15,1 0 0 0,-1 0 0 0,1 0 2 16,-1 0-1-16,17 0-3 0,0 0 3 16,-33 0 1-16,33 0-6 0,-33 0 9 0,34 0-7 15,-34 0 2-15,16 0 4 0,1 9-4 0,-1-9-3 16,1 0 5-16,-1 0-2 0,17 0 0 0,-33 0 5 16,33 0-5-16,-33 0 1 0,33 0-1 15,-33 0 0-15,34 0 2 0,-34 0-2 0,16 0 1 16,1 0-1-16,-1 0 5 0,1 0-1 15,-1 0-2-15,17 0-2 0,-33 0 0 16,33 0 6-16,-33 0-6 0,33 0-2 16,-33 0 7-16,33 0-1 15,-33 0-4-15,17 0 1 0,0 0-1 16,-1 0 0-16,1 0 0 16,-1 0 0-16,-16 0 5 0,33 0-8 0,-33 0 5 15,33 9-2-15,-33-9 0 16,0 0 4-16,33 0-3 0,-33 0-1 0,33 0 0 15,-33 0 0-15,17 0 0 0,0 0 0 16,-1 0 0-16,17 0 1 0,-33 0 1 16,33 0-2-16,-33 0 1 0,33 0-1 0,-33 0 2 15,33 0 1-15,-33 0-3 0,33 0 0 0,-33 0-2 16,17 0 5-16,16 0-3 0,0 0 3 16,-33 0-1-16,33 0 1 0,0 0-2 0,-33 0-1 15,33 0 2-15,0 0-1 0,-16 0 0 0,16 0-1 16,0 0 5-16,0-9-2 0,-33 9-3 15,33 0 2-15,0 0 0 0,0 0-2 0,0 0 2 16,-16 0 5-16,16 0-3 0,0 0-2 0,0 0 0 16,0 0-2-16,0 0 0 0,0 0 2 15,17-9-1-15,-17 9 2 0,0 0-3 0,33 0 0 16,-49 0 2-16,16 0 0 0,33 0 0 0,-33 0-2 16,0 0 0-16,0 0 0 0,0 0 0 15,17 0 0-15,-17 0 0 0,33 0 1 0,-49 0-1 16,16 0 0-16,33 0 0 0,-33 0 0 15,0 0 2-15,0 0-2 0,17 0 1 0,-17 0-1 16,33 0 0-16,-33 0 0 0,0 0 0 16,17 0 0-16,-17-19 0 0,33 19 2 0,-33 0 1 15,0 0-3-15,17 0 1 0,16 0-3 0,-33 0 2 16,0 0 1-16,17-19-1 0,-17 19 2 16,33 0-2-16,-33 0 0 0,33 0 3 0,-33 0 1 15,17-18-4-15,16 18 2 0,0 0-2 0,-33 0 6 16,50-19 2-16,-50 19 12 0,33-9 8 0,-16 9 5 15,16-9-12-15,-33 9-9 0,33 0-4 16,-33-10-4-16,17 10-2 0,16 0-2 16,-33-9 3-16,17 9 2 0,-1 0-3 0,1 0 1 15,16 0-1-15,-33 0-2 0,17 9 0 0,16-9 0 16,-33 0 2-16,16 0 0 0,1 0 1 16,0 0-3-16,-17 10 2 0,0-10-6 0,16 0 6 15,-16 0-1-15,1 9 1 0,32-9-2 16,-33 0 1-16,-33 0-1 0,33 0 1 0,0 0-1 15,0 0 0-15,-17 0 2 0,18 0 0 0,-1 0-5 16,0 0 5-16,-33 0 2 0,33-9-7 16,-33 9 5-16,33 0-1 0,-17 0 1 0,-16-10-6 15,17 10 4-15,-1-9-2 0,18 9 2 16,-34-9-5-16,0 9-27 0,0 0-31 0,0 0-17 16,33 0-18-16,-33 0-7 0,0 0-2 0,-33 0 11 15,33 0 11-15,0 0 11 0,-34-19 10 16,18 19-42-16</inkml:trace>
  <inkml:trace contextRef="#ctx0" brushRef="#br0" timeOffset="-140564.39">1769 8967 31 0,'0'0'28'0,"-33"0"-12"0,33 0-9 0,0 0-1 15,0-9-1-15,0 9 4 0,0 0-4 0,0 0-2 16,33 0 0-16,-33-10-3 0,0 10 4 16,0 0 0-16,0 0 4 0,33 0 3 15,-33 0 1-15,0 10-2 0,34-10 1 16,-34 0 2-16,33 0 5 0,-33 9-1 0,33-9 0 15,-17 0 5-15,-16 9 4 0,33-9-2 0,0 0 1 16,0 9 2-16,1-9-3 0,-1 0 4 0,16 0 9 16,-16 0 12-16,33 0-3 0,1-9-5 15,-18 0-17-15,50 9-8 0,-32-9 2 16,48-1 18-16,-15-8-5 0,15 8-6 0,-16 10-6 16,17-18-5-16,0 18-5 0,16-19-4 0,-49 19 1 15,49 0-1-15,-49 0 2 0,16 0-2 16,0 0 4-16,-16 0-7 0,16 0 5 0,-16 0-4 15,-17 0-3-15,33 19 2 0,-16-19-2 0,-17 0 5 16,-16 18-5-16,16-18-2 0,0 10 2 0,-33-1 1 16,17 0-1-16,-17 1 0 0,0-1-14 15,0 0-40-15,-33-9-37 0,33 9-30 0,-33-9-3 16,0 19 3-16,0-19 13 0,0 0 18 16</inkml:trace>
  <inkml:trace contextRef="#ctx0" brushRef="#br0" timeOffset="-131672.93">4349 6037 24 0,'0'0'25'0,"0"0"3"15,0 0-4-15,0 0-1 0,0 0-3 0,0 0-1 16,0 0 0-16,0 0-1 0,0 0-3 15,0 0-2-15,0 0 0 0,0 0 0 0,0 0-7 16,0 0 1-16,0 0-3 0,0 0-2 0,0 0-1 16,0 0 1-16,0 0-1 15,0 0-3 1,0 0-1-16,0 0-16 0,0 0-21 16,0 0-17-16,0 0-5 0</inkml:trace>
  <inkml:trace contextRef="#ctx0" brushRef="#br0" timeOffset="-128389.83">8615 5832 14 0,'0'10'23'16,"0"-10"0"-16,0 9-1 0,0-9-5 0,0 9 2 16,0-9 4-16,0 0 7 0,0 0 5 15,0 0 13-15,0 0 12 0,0 0 10 0,0 0 13 16,0 0-2-16,0 0 4 0,0 0 4 0,0 0-6 15,0 0-8-15,0 0 1 0,0-9-11 16,0 9 0-16,0-9 3 0,0 9 6 0,0-10 0 16,0 10 8-16,0 0-1 0,0-18 6 0,0 18-4 15,0-19-8-15,0 0-11 0,34 19-5 0,-34-18 0 16,0-1 6-16,0 1 0 0,0 8-40 16,0-8-25-16,16-1 0 0,-16-18 0 0,0 9 0 15,0 9 0-15,17-18 0 0,-17 19 0 0,0-29 0 16,0 10 0-16,0 0 0 0,16-1 0 0,-16-8 0 15,0 9 0-15,0-10 0 0,0 10 0 16,0-19 0-16,0 10 0 0,0 8 0 0,0-17 0 16,0 8 0-16,0 10 0 0,0-10 0 15,0 10 0-15,0-19 0 0,0 10 0 0,-16 9 0 16,16-19 0-16,0 9 0 0,0 10 0 0,0-9 0 16,-17-10 0-16,17 9 0 0,0-8 0 0,0 17 0 15,0-8 0-15,0-10 0 0,0 9 0 0,0 10 0 16,0 0 0-16,0 0 0 0,0 9 0 15,0-9 0-15,0 18 0 0,0-18 0 0,0 9 0 16,-16 9 0-16,16 1 0 0,0-1 0 16,0 1 0-16,0-20 0 0,0 29 0 0,0-9 0 15,0-1 0-15,0 0 0 0,0 19 0 16,0-18 0-16,0-1 0 0,-34 0 0 0,34 10 0 16,0 9-10-16,0-18-14 0,0-1-2 0,0 19 5 15,0-19 7-15,0 1 6 0,0-1 0 0,0 10-3 16,0 9 1-16,0-19 0 0,0 1-1 15,0 18-2-15,0-19-7 0,0 19 1 0,0-19 2 16,0 1 11-16,0 18-1 0,0-19 2 16,0 10 2-16,0 9-3 0,0 0 3 0,0-19-2 15,0 19 5-15,0-18 5 0,0 18-5 16,0 0-3-16,0-19 3 16,0 19-4-16,0 0 4 0,0-18 4 15,0 18-4-15,0 0 2 0,0-19-2 16,0 19-5-16,0 0 7 0,0-19 0 15,0 19-5-15,0-9 3 0,0 9 6 0,0-19-6 16,0 19 1-16,0-18-7 0,0 18 4 0,0-19 2 16,0 19-2-16,0-18 2 0,0 18 1 0,0-19-1 15,0 19 3-15,0 0-8 0,0-19 9 16,0 10-10-16,0 9 11 0,0 0-7 0,0-18 3 16,0 18 4-16,0 0-5 0,0 0-4 15,0-19-3-15,0 19 8 0,0 0 1 16,0 0-4-16,0 0 5 0,0 0 0 15,0 0-2-15,0 0-4 0,0 0-2 16,0 0 3-16,0 0-10 16,0 0 9-16,0 0-4 15,0 0 0-15,0 0 8 0,0 0 2 16,0 0-9-16,0 19 4 0,-33-19-2 16,33 0 6-16,0 18-7 0,0-9 8 15,-33 10-7-15,33-19 4 0,-33 19 0 0,33-1 0 16,-16 1 3-16,-1-19-7 0,1 18 7 15,16 1-1-15,-33-19-2 0,33 28 0 0,-33-28-5 16,33 19 3-16,0-19 0 0,-34 18 6 0,34-18-1 16,0 0-1-16,0 0 2 0,0 0 4 0,0 0-2 15,0 0-1-15,0 0-4 0,0 0 2 16,34-18-6-16,-34 18 3 0,0-19 2 16,0 19-2-16,33-19 3 0,-33 10 0 0,33-10 0 15,-33 19-11-15,0-18 13 0,16-1-8 16,1 1 3-16,-1-1 3 0,-16 19 2 0,33-28-8 15,-33 28 8-15,0-18-8 0,0-1-4 0,0 19 10 16,33 0-5-16,-33-19 3 0,0 19-7 0,0 0-1 16,0 0 3-16,0 19-6 0,0-19 8 0,0 0-3 15,33 19 8-15,-33-19-1 0,0 18 0 16,34-9-6-16,-18 10 4 0,1 0 0 0,16-1 0 16,16 1 0-16,-16-1-53 0,0 1-73 15,1 9-71-15,-1-9-51 0,0-1-21 0,16-18 7 16,-16 19 29-16,0-1-117 0</inkml:trace>
  <inkml:trace contextRef="#ctx0" brushRef="#br0" timeOffset="-124062.4">6433 5916 148 0,'0'0'87'16,"0"0"-40"-16,-33 0-36 0,33 0-45 0,0 0-18 15,0 0 8-15,0 0 16 0,0 0 8 16,0-19-1-16,0 19-6 0,0 0-37 0</inkml:trace>
  <inkml:trace contextRef="#ctx0" brushRef="#br0" timeOffset="-121764.93">7541 5535 42 0,'0'0'38'0,"0"0"-4"16,0 0-2-16,0 0-7 0,0 0 4 15,0 0-1-15,0 0 3 0,-33-19 1 0,33 19 0 16,0 0-1-16,0 0-5 0,0 0 4 16,0-19 0-16,0 19-6 0,-34-9 6 0,34 9-5 15,0-9-1-15,0 9-6 0,0-10 1 0,-33 10-7 16,17 0 2-16,16 0-7 0,-17 0-3 15,1-18 2-15,16 18-4 0,-33 0-1 0,0 0 4 16,0 0-4-16,33-19-1 0,-33 19-2 0,-17 0 3 16,17 0-1-16,0 0 3 0,0 0-5 15,0 0 2-15,0 0 0 0,-1 0-2 0,-15 0 5 16,16 0 1-16,0 0-2 0,0 0-6 16,0-18 8-16,-1 18-4 0,1 0 1 0,17 0-4 15,-17 0 1-15,0 0 3 0,0 0-1 0,0 0 0 16,0 0-3-16,-1-19 1 0,18 19 2 15,-17 0 2-15,0 0-2 0,0 0 0 0,0 0 0 16,33 0-4-16,-50 0-2 0,17 0-17 16,0 0 9-16,0 0-8 0,0 0-6 0,0 0-2 15,-17 0 2-15,17 0 5 0,0 19 3 0,0-19 6 16,0 0 3-16,0 18 5 0,0-18 1 16,16 0 2-16,-16 19 0 0,0-19 3 0,0 0-3 15,0 18-21-15,33-18 6 0,-33 0 8 16,-17 10 6-16,50-1 0 0,-33 0 4 0,0-9 0 15,33 19 0-15,-33-19 0 0,33 0 0 0,-33 19 0 16,0-19-2-16,16 0 2 0,1 18 0 16,-1-18 1-16,17 0-3 0,-33 0 2 15,33 19 0-15,-33-19 0 0,33 0 0 16,0 18 0-16,-33-18 0 0,33 0 0 0,-33 10 0 16,33-1 0-16,-33 0-3 15,33 10 3-15,-17-19 0 0,1 0 0 0,16 18 2 16,-17-18-5-16,17 19 3 0,0-19 0 0,0 19 0 15,-33-19 2-15,33 18-4 0,0-8 2 0,0 8 1 16,-33 1-1-16,33-1 0 0,0 1 0 16,0-19 0-16,0 19 0 0,0-1 0 0,0 1-3 15,-33 9 3-15,33-10 0 0,0 1 1 0,0 0 0 16,0-1 1-16,0-9-2 0,0 10-2 16,-33 0 2-16,33-1 1 0,0 19-1 0,0-37 0 15,0 19 1-15,0 0 1 0,0 9-2 16,0-10 1-16,0 1 2 0,0-1-1 0,0-8-1 15,0 8 4-15,33-8-2 0,-33 17 2 0,0-8-1 16,33 0 1-16,-33-19 1 0,33 18 0 16,-33-8-2-16,33-1 3 0,-33 9-1 0,33-8-3 15,-16 8 0-15,16-18-1 0,0 19-1 0,0-19-1 16,0 19 0-16,0-1 2 0,-16-18-2 16,-1 0 0-16,34 10 0 0,-17-1 0 0,0 0 3 15,0 0-6-15,0 1 4 0,-16 8-1 0,16-18 0 16,0 19 2-16,0-19-2 0,0 19 0 15,0-19 0-15,17 18-3 0,-17-18 5 0,0 9-2 16,0 1 0-16,0-1 0 0,33 0 3 0,-49-9-3 16,16 10 0-16,33-10-2 0,-33 0 2 15,0 0-2-15,0 0 5 0,17-10-3 0,-17 10 3 16,33-9-3-16,-33 0 2 0,17-1-4 16,-17 1 2-16,33 9 2 0,-33-18-6 0,16 18 1 15,18-19 7-15,-34 19-4 0,33-19-2 0,-33 19 4 16,0-18-2-16,17 8 0 0,16 10-2 0,-33-9 2 15,0 0-2-15,-17 0 2 0,17-1 0 16,1 10 0-16,-1 0 0 0,0-18 2 0,-33 18-1 16,33-19-1-16,-33 19 0 0,33-19 0 15,-33 19 0-15,16-18 2 0,1 8-2 0,-1-8 2 16,-16 9-4-16,33-19 2 0,-33 9 2 0,34 0-2 16,-34-18 0-16,0 9-2 0,33 10 2 15,-33-19 2-15,0-10 13 0,33 28 4 0,-33-18-1 16,0-9 13-16,0 27-3 0,0-18-2 0,0 18 0 15,0-18-8-15,0 9-7 0,0 10-3 16,-33-1 9-16,33 0-2 0,0 1 0 0,-33-10-6 16,33 9-5-16,0 1-4 0,-34-1 4 0,34 0-4 15,-33 19 3-15,17-18-3 0,-1-1-2 16,1 10 2-16,16-10 2 0,-33 19-4 0,33-18 2 16,-33 18 0-16,33 0-9 0,-33-19-20 15,0 19-20-15,33 0-20 0,-50 0-16 0,33 0-12 16,1 0-6-16,16 0 5 0</inkml:trace>
  <inkml:trace contextRef="#ctx0" brushRef="#br0" timeOffset="-119949.83">7508 5655 9 0,'0'0'13'0,"0"0"7"0,0 0-2 0,0 0-4 15,0 0-5-15,0 0-1 0,0 0-2 0,0 0-1 16,0 0 2-16,0 0 0 0,0 0 1 16,0 0 3-16,0 0 1 0,0 0-1 0,0 0 2 15,0 0 1-15,0 0-1 0,0-18 2 16,-34 18 0-16,34 0-2 0,0 0 1 0,0 0-1 16,0-19-1-16,0 10 1 0,0 9-3 0,0-9 0 15,0 9 2-15,0-10-3 0,0 10-4 16,0-18 5-16,0 18-6 0,0-19-4 0,0 1 6 15,0 18-4-15,34-19-2 0,-34 0 3 16,0 10 4-16,0 0-7 0,33-1 2 0,-33-8 0 16,0-1 1-16,33 19-3 0,-33-18 0 0,33-1 0 15,-33 0 0-15,33 10-2 0,-17 0 2 16,17 0 0-16,1-10 0 0,-1 19 4 0,-33-19-4 16,33 19 1-16,0-18-1 0,0-1 0 15,16 10 0-15,-16-1-2 0,1 1 4 0,-1-9-5 16,0 18 3-16,16-19 0 0,-16 19 2 0,34-19-2 15,-34 19 0-15,0-18 0 0,16 18 0 16,17-19 3-16,-32 19-5 0,32-9 2 0,-33 9 2 16,16 0-4-16,17-9 2 0,-16 9 0 15,0 0-2-15,-1 0 3 0,17 0-1 0,-16 9 0 16,0-9 1-16,-1 9-1 0,17-9 0 16,-32 19 3-16,15-19-3 0,-16 18 0 0,33-18 1 0,-33 0-1 15,0 19 0-15,1-19 1 0,-1 19 0 16,16-10-1-16,-16 0 2 0,0 0-2 0,-33 1-3 15,33-1 3-15,-16 10 0 0,16-1 0 16,0 1 0-16,-33 0 0 0,33-10 0 0,-33 0 1 16,0 19-3-16,33-9 2 0,-33-1 0 0,0-18 0 15,33 19 0-15,-33-1 0 0,0-8 0 0,0-1 0 16,0 19 2-16,0-28-2 0,33 19 0 16,-33-1 1-16,0-18-1 0,0 19 0 0,0-19-2 15,17 18 5-15,-17-18-5 0,0 10 2 16,17-1 0-16,-17 0 0 15,0-9 1-15,16 0-1 0,-16 19 1 0,0-19-3 16,0 0 3 0,0 0-14-16,0 0-23 15,0-19-23-15,0 19-14 0,0-9-6 16</inkml:trace>
  <inkml:trace contextRef="#ctx0" brushRef="#br0" timeOffset="-119533.08">9525 5535 47 0,'0'18'36'16,"-17"-18"-11"-16,17 0-10 0,0 0-5 15,0 0 2-15,0 0 3 0,0 19 2 0,0-19 4 16,0 0-1-16,0 0 3 0,0 18 1 16,0-18-2-16,0 0-1 0,0 10-7 0,0-1 6 15,0 0 1-15,0 10 3 0,17-19-2 0,-17 0 1 16,17 18 0-16,-1-18 7 0,17 0 1 16,-33 19 4-16,0-19 1 0,33 0-9 0,-33 0 3 15,33 0 1-15,-33 0-5 0,33 0 11 16,-33-19-9-16,33 19-7 0,-16 0 0 0,0-18-5 15,-1 18 6-15,17-19 3 0,0 10-2 0,-33-10-6 16,33 19-7-16,-33-18 2 0,33-1-6 0,-33 1 4 16,0-1-6-16,33 0-6 0,-33 1 2 15,0 8 2-15,0-8 0 0,17-1-7 0,-17 19-34 16,0-18-40-16,0 18-38 0,0-19-23 16,0 19-1-16,16 0 11 0,-16 0 17 0,0-19 23 15</inkml:trace>
  <inkml:trace contextRef="#ctx0" brushRef="#br0" timeOffset="-118184.78">7293 5553 12 0,'0'0'19'0,"0"0"6"0,0 0 3 15,0 0-5-15,0 0-3 0,0 0 1 0,0-18-2 16,0 18-2-16,0 0-3 0,33 0-1 16,-33-19 6-16,0 19 0 0,0-19-1 0,0 10-2 15,0 0-2-15,0-1-1 0,33 10-1 0,-33-18-1 16,0-1-3-16,33 19-3 0,-33-18 2 16,16-1 0-16,1 0 2 0,-1 1 1 0,17 9-1 15,1-10 1-15,-34 0-1 0,33 1-4 16,0-10 1-16,0 9 2 0,0 1-1 0,16-1-3 15,-15 0-1-15,32 1-3 0,-33-10 2 0,16 0 0 16,17 19 3-16,-32-10-3 0,32 0 1 16,-33 1-1-16,49-10 1 0,-48 9-3 0,32 1 3 15,-17 18 3-15,17-19-3 0,1 1-1 16,-34 18 4-16,49-19 0 0,-49 0-1 0,34 10 2 16,-18 0-1-16,17-1 2 0,0 1-1 0,-32 0-4 15,15 9 7-15,17 0-2 0,0-19 3 16,-16 19-3-16,16 0 3 0,0-18 1 0,0 18-3 15,-16 0 0-15,16 0-4 0,0 0-2 16,1 0 0-16,15 0-2 0,-16 0 1 0,-16 0 5 16,16 0-5-16,0 0-2 0,0 0 6 0,-33 0 0 15,50 0-3-15,-50 18 1 0,33-18 4 0,-16 0-4 16,16 0 6-16,0 19-3 0,-33-19 1 16,17 0-1-16,16 9-7 0,0 0 5 15,-33-9-1-15,17 10-2 0,16-1-2 0,-33 0 0 16,17-9 0-16,-1 19 4 0,1-19-6 0,-17 19 4 15,0-19 0-15,17 18-2 0,-17-18 0 0,0 19 0 16,0-19 0-16,0 18 0 0,0-8 1 16,0-1-1-16,0 0 0 0,-16 10 0 0,16-1-4 15,0-18 9-15,-33 19-3 0,33 0 0 16,0-19-4-16,-33 9 4 0,33 10 0 0,-33-10 0 16,17 0-1-16,-1 10 4 0,1-1 0 0,-1 1 0 15,1-19-1-15,16 19 0 0,-33-19 3 0,0 18-2 16,33-9-2-16,-33 1 5 0,0 18-2 15,33-28 4-15,-33 18-3 0,0 1-1 0,33 0-2 16,-33-19 0-16,17 9 4 0,-17 0-4 16,16 19-2-16,1-28 1 0,-17 19 5 0,16-19-6 15,1 18 8-15,-17 1-1 0,0-19 1 0,33 18-3 16,-33-18-3-16,0 10-3 0,0-1 2 16,33 0-1-16,-33 10 2 0,0-19 1 0,0 19-4 15,0-19-3-15,0 18 5 0,33-18-1 16,-33 0 3-16,0 19-2 0,0-19 3 15,0 0-5-15,33 18 0 16,-33-18 1 0,0 0-6-16,0 0-32 0,0 0-38 15,-33-18-37-15,33 18-22 0,0 0-8 0,0 0 9 16,0 0 17-16</inkml:trace>
  <inkml:trace contextRef="#ctx0" brushRef="#br0" timeOffset="-117800.72">11460 5497 49 0,'-17'0'44'0,"17"0"-15"0,0 19-11 0,0-19 1 16,0 0 6-16,0 0 6 0,0 19 10 15,0-19 6-15,0 0 4 0,17 18-7 0,-17-18-1 16,0 19-1-16,16-19 7 0,1 18 4 16,-17-18 9-16,33 10-4 0,-33-1 2 0,0 0-1 15,33-9 4-15,-33 19 2 0,33-19-5 0,-33 0-4 16,33 0-1-16,-33 0-11 0,17 0 4 0,-1 0 8 16,1 0-6-16,-1 0 15 0,1-19 7 15,16 10-7-15,-33 9-5 0,0-9 10 0,33-1 3 16,-33-8 4-16,33 18-21 0,-33-19-14 15,0 1-13-15,33-1-11 0,-33 0-6 0,0 10-8 16,0-10-1-16,17 19-8 0,-17-18 5 0,0-1 0 16,0 19 0-16,0-18-3 0,0-1-9 0,0 19-65 15,0-19-57-15,0 19-66 0,0-9-46 16,0 0-25-16,0 0 0 0,0 9 17 0,0 0 40 16</inkml:trace>
  <inkml:trace contextRef="#ctx0" brushRef="#br0" timeOffset="-116951.8">6896 6241 7 0,'0'0'5'0,"0"0"6"0,0 0 5 15,0 0 1-15,0 0 1 0,0 0-2 16,0 0 0-16,0 0-4 0,0 0-3 0,0 0-4 15,0 0-2-15,0 0 0 0,0 0-2 16,0 0-4 0,0 0-11-1,0 0-7-15,0 0-7 0,0 19-4 0</inkml:trace>
  <inkml:trace contextRef="#ctx0" brushRef="#br0" timeOffset="-116418.75">9525 6483 53 0,'0'19'38'0,"0"-19"-12"0,0 0-8 16,0 0-3-16,0 0 1 0,0 0 2 0,0 0 0 15,0 0 0-15,0 0-2 0,0 0-3 0,0 0-1 16,0 0-8-16,0 0-2 0,0 0 0 16,0 0 0-16,0 0-4 15,0 0 4-15,0 0-6 0,0 0-12 0,0 0-9 16,0 0-10-16,0 0-9 0,0 0-3 16,0-19 3-16</inkml:trace>
  <inkml:trace contextRef="#ctx0" brushRef="#br0" timeOffset="-114970.75">9343 1339 32 0,'0'0'24'16,"0"-18"0"-16,0 18-1 0,0 0 3 0,-16-19 8 16,16 19 7-16,0-9 6 0,0 9-4 15,0 0 0-15,0 0-3 0,0 0-12 0,0 0-10 16,0 0-8-16,0 0-4 0,0 0 2 0,0 9-2 15,0-9 15-15,0 0 21 0,0 19 9 16,-17-19 8-16,17 18-8 0,0-18 4 16,0 19 23-16,0 0-1 0,0-1-13 0,0 1 8 15,0-10-13-15,0 28 7 0,0-18 8 0,0 0-13 16,17-1-13-16,-17 10-16 0,0 9-15 16,0-18-7-16,0 0-3 0,0-1-7 0,0 10 6 15,0-9-6-15,0-1 0 0,0 1 3 16,0-1-2-16,0 1 8 0,0-19-8 0,0 19 3 15,0-19-9-15,0 9-45 0,0-9-85 16,0 19-59-16,0-19-47 0,0 0-5 0,0-19 31 16,0 19 52-16</inkml:trace>
  <inkml:trace contextRef="#ctx0" brushRef="#br0" timeOffset="-113971.8">9293 1293 19 0,'0'-19'31'0,"0"19"2"0,0 0-1 16,0 0-4-16,0-18-3 0,0 18 1 15,17 0 2-15,-17 0-3 0,0-19-3 0,17 19-1 16,-1 0-5-16,-16 0-2 0,33-18 0 0,0 18-6 15,0 0 2-15,-33-19-4 0,66 19-1 16,-49 0-1-16,49 0 0 0,-33-9 2 16,33 9-3-16,-16-19 1 0,16 19 0 0,0 0-1 15,0 0 4-15,17 0-5 0,-17-19-2 16,17 19 0-16,-17 0 1 0,33 0-1 0,-33 0 1 16,17 0 1-16,-17 0-2 0,0 0 2 15,17 0-4-15,-17 0 0 0,-16 0-2 16,16 0 9-16,-33 0-5 0,0 0 0 0,17 0 2 15,-17 0 4-15,0-18 15 0,0 18 2 16,0 0-1-16,0 0-5 0,0-19-4 0,-33 19-3 16,17 0-7-16,16 0 0 0,-17 0-2 15,1-18 4-15,16 18-1 0,-33 0-2 0,33 0 3 16,-33 0 0-16,0 0-2 0,33 0-1 16,-33 0-1-16,0 0 2 0,0 0-1 15,0 0-1-15,0 18-1 16,0-18 3-16,0 19-5 15,0-1 4-15,0-18-2 16,0 19 3-16,0-19-3 0,0 28-2 16,0-9 4-16,0-19 0 0,0 18-2 0,0 1 0 15,0-1 0-15,0 10 0 0,0-9 0 0,33-1 1 16,-33 20-3-16,0-20 2 0,0 1 0 16,0 9 0-16,0-10 3 0,0 1-3 0,17 0 3 15,-17-1-6-15,0 1 6 0,0-19-3 16,0 28-2-16,0-10 4 0,0-18-2 0,0 19 0 15,0 0 0-15,0-19 0 0,0 18 2 16,0-18-2-16,0 19 3 0,0-10-3 0,0 10 0 16,-17-19 0-16,17 18-6 0,0-18 10 15,0 0-4-15,0 19 0 0,-33-19 1 0,33 18-1 16,0-18 0-16,0 0 0 0,-33 0 1 16,33 19-1-16,-33-19 3 0,33 0-1 0,-33 0 0 15,16 0-4-15,-16 0 4 0,17 0-5 0,-1 19 4 16,-16-19-1-16,0 0 0 0,-33 0 0 15,33 0 0-15,-17 0 3 0,17 0-5 0,-33 0 0 16,0 0 0-16,16 0 5 0,-16 0-3 16,-17 0 1-16,17 0 2 0,0 0-6 0,-17 0 3 15,17 0-3-15,0 0 0 0,0 0 6 16,16 0-2-16,-16 0-1 0,0 0 1 0,16 0 0 16,-16 0-4-16,33 0 3 0,-33 0 1 15,17 0 0-15,15 0-1 0,1 9 0 0,-33-9 2 16,33 0 0-16,-16 0-4 0,15 0 2 15,1 0 0-15,0 0 0 0,0 19 0 0,0-19-3 16,17 0 1-16,-17 0 2 0,16 0 3 0,0 0-2 16,17 0-1-16,-33 0 0 0,33 0 0 15,-33 0 0-15,33 0 2 0,0 0-1 0,-33 0-3 16,33 0 4-16,0-19-5 0,-33 19 3 16,33 0 2-16,-16 0 2 15,16-9-4-15,0 9 1 16,0 0-4-16,0 0-1 0,0 0-7 15,0 0-16-15,0 0-19 0,0-19-19 16,0 19-8-16,0 0-7 0,0 0 2 0,16-19 5 16,-16 19-54-16</inkml:trace>
  <inkml:trace contextRef="#ctx0" brushRef="#br0" timeOffset="-113472.02">9723 1339 18 0,'0'0'26'16,"0"0"2"-16,0 0-1 0,0 0-2 0,0 0 2 15,-33 0 8-15,33 0-1 0,0 0 5 16,0 0 0-16,0 0 18 0,0 19 5 0,0-19 4 15,0 19 0-15,0-1 10 0,0 1 5 16,-33-10 4-16,33 10-2 0,0-1 0 0,0 1-1 16,0 0-4-16,0-1 9 0,0 1-5 15,0-10-19-15,0 10-8 0,0-1-5 0,0 1 20 16,0 0-1-16,33-19-4 0,-33 18-13 16,0-18-8-16,0 19-10 0,0-19 0 0,33 0-2 15,-33 9-9-15,0-9-8 0,0 19 4 16,17-19-10-16,0 0 0 0,-17 0-2 0,16-19-7 15,17 19 0-15,-33-9-27 0,33 9-91 0,-33-19-111 16,33 19-63-16,-33-18-27 0,0-1 18 16,33 0 43-16,-33 1-126 0</inkml:trace>
  <inkml:trace contextRef="#ctx0" brushRef="#br0" timeOffset="-113288.27">9723 1321 109 0,'0'0'69'0,"0"0"-9"0,0 0 2 0,0-19-14 16,0 19-18-16,0 0-14 0,17-9-2 0,-17 9 1 15,17 0-7-15,-1 0-4 0,17 0-2 16,-33 0-2-16,33 0 0 0,-33 0 0 16,33 0-26-16,-33 0-45 0,0 0-27 15,33 0-3-15</inkml:trace>
  <inkml:trace contextRef="#ctx0" brushRef="#br0" timeOffset="-113104.42">9690 1442 88 0,'0'0'43'0,"0"0"-7"15,0 0-4-15,33 0-11 0,-33-19-7 0,17 19-7 16,0-9-5-16,32 9 1 0,-49 0-3 15,33 0 1-15,0 0-13 0,-33-19-26 0,33 19-20 16,0 0-6-16</inkml:trace>
  <inkml:trace contextRef="#ctx0" brushRef="#br0" timeOffset="-112606.21">9988 1442 35 0,'0'0'31'0,"0"18"-7"0,0-18-4 0,0 0 1 16,0 19 2-16,0-19 3 0,0 19 5 0,0-1 4 16,0-18-7-16,0 0-3 0,0 19 3 15,0-19-2-15,0 0 1 0,0 9 1 0,0-9 7 16,0 0 20-16,0 0 16 0,0 0 18 16,0 0 7-16,0 0-9 0,0 0-9 0,0-9-3 15,0 9-10-15,-17 0 5 0,17-19-7 0,0 19-6 16,0-18-6-16,0 18-10 0,0-19-12 15,17 19-12-15,-17 0 1 0,0-19-7 16,0 19-4-16,0 0-3 0,33 0-7 0,-33 0-2 16,0 0 0-16,0 0 9 0,0 0 0 15,33 0 1-15,-33 19-7 0,0-19-4 0,0 0 6 16,0 19-4-16,33-19 11 0,-33 0-9 16,0 18-3-16,0-18 9 0,0 0-2 0,0 0 1 15,0 0 3-15,0 0-1 16,0 0-3-16,0 0-7 0,0 0 8 0,0 0 4 15,0-18-9-15,0 18-4 0,33 0 6 16,-33-19 1-16,0 19-1 0,0-19 4 16,0 19-4-16,0-18 2 15,0 18-8-15,0-19 9 0,33 19-5 0,-33-9-1 16,0 9 1-16,0 0-1 0,17 9 3 16,-17-9-3-16,0 19 0 0,16-19 6 15,-16 18-1-15,17-18-6 0,-17 19 4 0,33-19 4 16,-33 19-4-16,0-1-4 0,0-18 4 15,0 19-19-15,0-19-82 0,0 9-82 0,0 10-41 16,0-19-19-16,0 0 19 0,33 0 29 0</inkml:trace>
  <inkml:trace contextRef="#ctx0" brushRef="#br0" timeOffset="-112173.03">10385 1321 79 0,'-17'0'66'0,"17"0"-12"16,0 0-18-16,0 0-12 0,0 0 2 16,0 0 3-16,0 18 15 0,0-18 14 0,0 19 10 15,0 0 2-15,17-1 5 0,-17 1 14 16,0 9 1-16,16 9-10 0,1-18-30 0,-17-1-18 16,33 10-21-16,-33 9-7 0,0-18 0 15,0 18 1-15,33-18 1 0,-33 9-5 0,0 9-9 16,0-19-54-16,0 1-47 0,0 0-16 0,0-10 2 15,0 10 10-15,0-19 15 0,0 18 8 16,0-18 10-16,0 0 20 0,0 0 19 16,-33-18 15-16,33 18 13 0,0-19 7 0,0 10 4 15,0-10 9-15,-33 0 6 0,33-18 5 16,-17 19 4-16,17-10 0 0,-16-9 5 0,16-1 7 16,0 1 4-16,0 9 4 0,0-9 1 15,0 0-5-15,16 9 2 0,-16-9 2 0,17 18-13 16,16 0-3-16,-33 19-6 0,33-18 5 0,-33 18-5 15,33 0 1-15,-33 0 1 0,33 0-1 16,-33 18 25-16,33-18 11 0,-33 19-27 0,17 0-17 16,-17-1-3-16,16 1-1 0,-16-10-4 15,0 10-3-15,-16-1-2 0,16 1 3 16,-17 0-3-16,-16-1-46 0,33-18-76 0,-33 19-53 16,0-19-8-16</inkml:trace>
  <inkml:trace contextRef="#ctx0" brushRef="#br0" timeOffset="-106511.66">8367 753 21 0,'0'0'35'0,"0"0"4"0,0 0 0 16,0-18 2-16,0 18 11 0,0 0 0 15,0 0 8-15,0 0-5 0,0 0-5 0,0 0-12 16,0 0-13-16,0 0-14 0,0 0-7 15,0 0 3-15,0 0-3 0,0 0-1 16,0 18 8-16,0-18 16 0,0 19 11 0,34 0 0 16,-34-19-1-16,0 18-15 0,0 1-1 15,0-10-8-15,0 10-5 0,33-1-2 0,-33 1-6 16,0-19 0-16,0 19 5 0,0-1-1 16,0-18 0-16,0 19-1 0,0-19-3 15,0 0-4-15,0 9-49 0,0-9-55 0,0 19-38 16,0-19-11-16,0-19 19 0</inkml:trace>
  <inkml:trace contextRef="#ctx0" brushRef="#br0" timeOffset="-106294.89">8334 549 59 0,'0'-19'57'15,"0"19"-22"-15,0 0-5 0,0 0 7 16,-33 0 0-16,33 0-12 0,0 0-10 0,0 0-7 16,0 0-3-16,0 0-1 0,0 0-2 15,0 0-5-15,0 0 4 16,0 0-5-16,0 0-21 0,0 0-28 16,33 0-12-16,-33 19-2 0</inkml:trace>
  <inkml:trace contextRef="#ctx0" brushRef="#br0" timeOffset="-105745.39">8715 735 43 0,'0'0'67'0,"0"0"-7"16,0 0-6-16,0-19 4 0,0 10 4 0,-17 9-7 16,17 0-16-16,0 0-16 0,-16 0-13 15,-1 0-1-15,1 0-6 0,16 0-1 0,-34 0-2 16,1 0 0-16,0 0 3 0,33 28-1 16,-49-28 0-16,32 18 1 0,1 1-3 15,16 0 4-15,0-1-2 0,-33-18 1 0,33 19 3 16,0-10-6-16,0 10 8 0,0-1-1 15,0-18-1-15,33 19-3 0,-33-19 2 0,16 19-3 16,1-19-1-16,-1 0-1 0,17 0 3 16,-33-19-2-16,33 19-1 0,0 0 2 0,-33-19 1 15,0 19 0-15,34-18 24 0,-34-1 7 16,0 10 12-16,0-10-4 0,0 1-11 16,0-1 0-16,0 0-1 0,0 1 0 0,-34-1-3 15,34 10-4-15,0-28-6 0,-33 18 10 16,33 1 1-16,0-1 2 0,-33 0 2 15,33 10-2-15,0-10-2 0,0 19-9 0,-33-18-4 16,33 18-11-16,0 0-4 0,0 0-6 16,0 0 3-16,0 18 5 0,0-18-2 15,0 19 2-15,33-10-2 0,-33 10 1 16,0 0 3-16,33-1-6 0,-33 1 2 0,0 18-2 16,33-28 2-16,-33 10 2 0,34 18-2 15,-34-18 0-15,0-1-2 0,16 1 0 16,1 9-49-16,-17-10-65 0,16 1-46 0,-16 0-18 15,0-1 5-15,0 1 22 0,0-19 32 16</inkml:trace>
  <inkml:trace contextRef="#ctx0" brushRef="#br0" timeOffset="-105162.96">8401 1172 31 0,'0'0'33'16,"0"0"3"-16,0 0-1 0,0 0 5 16,0 0 8-16,0 0 5 0,0 0 7 0,0 0 5 15,0 0 13-15,0-19 7 0,33 19 1 16,-33 0-16-16,33 0-18 0,-33-18-9 0,16 18-13 15,17-19-8-15,0 19-10 0,0-18-6 16,0 18-2-16,1-19 0 0,-1 10-3 16,0-10 0-16,-17 19 2 0,17-19-1 0,0 19-4 15,-33-18 4-15,33 18 0 16,-33 0-13-16,0-19-71 0,0 19-48 0,0 0-30 16,0-18-7-16,0 18 21 0</inkml:trace>
  <inkml:trace contextRef="#ctx0" brushRef="#br0" timeOffset="-103930.43">8797 409 23 0,'-33'0'23'0,"33"0"4"0,0 0-5 15,0 0-4-15,0 0 3 0,0 0-1 16,0-18 6-16,-33 18 3 0,33 0-3 15,0 0-5-15,0 0 2 0,-16 0 2 16,16-19-7-16,0 19-1 0,-17 0-1 0,17 0-1 16,-16 0-2-16,16 0-1 0,-17-19-2 15,17 19-2-15,-16-9-3 0,16 9 1 0,0 0 5 16,-34 0 1-16,34 0 1 0,-33 0 1 16,33-18-3-16,0 18-2 0,-33 0 2 15,33 0-1-15,-33 0-7 0,33 0 1 0,-16 0-4 16,-1 0-4-16,1 0 7 0,16 0-3 15,-33 0 0-15,33 0 0 16,-33 0 0-16,33 0-3 0,-34 0 5 16,34 18-5-16,-33-18 3 0,33 0 4 15,-33 0-4-15,17 0 0 0,16 9 0 16,-17-9 0-16,1 19 0 0,16-19 2 16,-33 0-2-16,33 0-3 0,-33 0 5 0,33 19-5 15,0-19 3-15,-34 0 0 0,34 0 0 16,-33 18 0-16,33-18 1 0,0 0 1 0,-33 19-4 15,17-19 2-15,-1 18 0 0,17-18 1 16,-16 19-4-16,16-19 3 0,-33 9 4 16,33 10-4-16,-33-19-2 0,33 19 0 15,0-1 2-15,-34-18 2 0,34 19-2 0,-33-1 0 16,33 1 2-16,0-10-2 0,-33 10 2 16,33 0-4-16,-16-1 4 0,-1 1-2 15,17-1 0-15,-16 1 0 0,16-19 0 0,0 28 0 16,-33-28-3-16,33 18 5 0,0 1-4 15,0 0-1-15,0-1 5 0,0 1-2 0,0-10-3 16,0 10 5-16,-33-1-2 0,33 1 3 16,0 0-3-16,0-1 0 0,33 1-2 15,-33 9 2-15,0-10 0 0,0 1 0 0,0-1 3 16,0 20-5-16,0-29 2 0,0 10 3 16,33-1-3-16,-33 1 0 0,0-1 0 0,16 1 0 15,-16 0 1-15,17-10-1 0,-1 10 0 0,-16-1-2 16,33-18 5-16,-33 19-1 0,33-1-2 15,-33 1 1-15,34-19-1 0,-34 9-2 16,33 10 2-16,-33-19 2 0,33 18-1 0,-33-18-1 16,16 19 0-16,1-19 2 0,-1 19-4 15,17-19 5-15,-33 0 0 0,33 0 0 0,-33 18-3 16,34-18 1-16,-34 0-1 0,33 0 0 16,0 0-2-16,-33 0 2 0,16-18 0 15,1 18 3-15,32 0-1 0,-49 0 0 0,33 0-4 16,1-19 2-16,-1 19 0 0,-33 0 0 0,33-19-3 15,0 19 3-15,-17 0 2 0,17-18-5 16,0 18 4-16,0 0 2 0,1-19-1 0,-34 19-5 16,33-9 6-16,-17 9-5 0,17 0 2 15,0-19 0-15,-33 19 0 0,33-18 0 16,0 18 0-16,-33 0 0 0,34-19 0 0,-34 19 0 16,16-18 0-16,1 18 2 0,16-19 2 15,-17 10-4-15,17-10 0 0,-33 0 7 0,33 19 1 16,-33-18 3-16,33-1-1 0,-33 1 5 15,0-1 2-15,34 10 10 0,-34-10 11 0,0 0-4 16,0 1-1-16,0-1-5 0,0 1-8 16,0-10-1-16,0 9-6 0,0 1-3 0,0-1 2 15,0-18-4-15,0 18-6 0,0-9 1 16,0 10-3-16,0-1 4 0,-34-18-4 16,34 18 0-16,0-9 2 0,0 10 2 15,0-19-1-15,0 18 0 0,-33-9-3 0,33 9 1 16,0 1 4-16,0-1 0 0,0 1-5 15,-33-1 4-15,33 0-2 0,0 10 2 0,0-10-3 16,-33 19 0-16,33-18-1 0,-16 18-4 16,16 0 4-16,-17 0 0 0,1-19-9 15,-1 19-25-15,17 0-46 0,-16 0-32 0,16 0-15 16,-34 19-1-16,34-19 6 0,-33 0 11 16,33 0-62-16</inkml:trace>
  <inkml:trace contextRef="#ctx0" brushRef="#br0" timeOffset="-102597.49">9079 874 8 0,'0'0'5'0,"0"0"4"15,0 0 5-15,0 0-3 0,0 0-2 16,0 0-3-16,0 0 2 0,0 0 0 16,0 0-1-16,0 0 1 0,0 0 0 0,0 19 1 15,0-19 2-15,0 0-1 0,0 0 2 16,0 0 0-16,0 0 1 0,0 0-3 15,0 19 3-15,16-19 3 0,-16 0 1 0,0 0-2 16,0 0 0-16,0 18 0 0,0-18 1 16,17 0 1-16,-17 0 2 0,0 19 1 15,16-19 5-15,-16 0 3 0,0 9 0 0,17 10-6 16,-17-19 0-16,16 0-10 0,17 18 6 16,-33-18 3-16,0 19 2 0,33-1 4 15,-33-18 4-15,0 19-10 0,33 0-6 0,-33-10-6 16,33 10-9-16,-33-19 7 0,17 18-3 0,0 1 0 15,-1-1-4-15,1-18 3 0,-1 19 0 16,17 0-1-16,-33-10 0 0,33 10 1 0,-33-19 0 16,33 18-3-16,-33-18 0 0,0 19 3 15,33-1 10-15,-33-18 8 0,0 0 4 16,17 19-10-16,-17-19-9 0,17 0 1 0,-17 0-3 16,0 0 4-16,16 9-3 0,-16-9 1 0,0 0-5 15,0 0 5 1,33 0-6-16,-33 0 3 15,-33 0-40-15,33 0-48 0,0 0-46 16,0-9-23-16,-16 9 5 0,16 0-91 16</inkml:trace>
  <inkml:trace contextRef="#ctx0" brushRef="#br0" timeOffset="-101581.97">10368 791 51 0,'0'0'49'0,"0"0"0"0,0 0 4 16,0-19 0-16,0 19-5 0,17 0-2 15,-17 0 3-15,0 0-10 0,0 0-10 0,0 0-8 16,0 0-8-16,0 0-5 0,0 0-4 16,0 0 11-16,0 19 14 0,0-19 24 15,0 18 17-15,-17 1 18 0,17-19-9 0,0 28-7 16,-33-10-20-16,33 1-8 0,-33 0-2 16,33-1-4-16,-33 1-12 0,33-10-10 0,-33 10-9 15,33-1 0-15,-33 1-2 0,16-1-8 0,1 1 1 16,-1 0 2-16,17-10 0 0,-33 10 1 15,33-19 4-15,0 18-5 0,0-18-4 16,0 19-18-16,-33-19-47 0,33 18-44 0,0-18-27 16,0 0-9-16,0 0-2 0,0 0 3 15,0 0 15-15,0 0 25 0</inkml:trace>
  <inkml:trace contextRef="#ctx0" brushRef="#br0" timeOffset="-100615.18">9938 530 71 0,'0'-18'46'0,"0"-1"-2"0,0 19 3 16,0-28 9-16,0 28 2 0,0-19-15 16,0 1-2-16,0 18-4 0,0-19 2 15,17 19-8-15,-17-18-14 0,0 18-9 0,0 0-1 16,16 0-3-16,-16 18-2 0,17-18 3 15,-17 19 0-15,33-19-3 0,-33 18-1 0,0 1 2 16,0-10 1-16,33 10 1 0,-33 0 0 16,0-1 7-16,0 1 11 0,0-1-1 15,0 1-2-15,0-19-1 0,0 9 3 16,0 10 5-16,0-19 3 0,0 0 8 16,0 0 16-16,0 0 25 0,0 0 12 0,0 0-4 15,0 0-18-15,0 0-22 0,0-19-12 16,0 10-6-16,0-10-17 0,0 1-3 0,0-1-4 15,0 1-3-15,0-1 0 0,0 0 0 16,33 10-2-16,-33-10 0 0,0 19 0 0,0-18 0 16,0 18-4-16,33 0 4 0,-33-19 0 15,0 19 0-15,0 19 0 0,33-19-2 16,-33 0-2-16,0 18 6 0,0-18-6 0,17 19 4 16,-17-19 0-16,0 9 2 0,0 10-2 15,16-19 0-15,-16 19 0 0,0-19-2 0,0 18 0 16,0 1-24-16,0-19-65 0,0 0-62 15,0 18-41-15,0-18-15 0,17 0 3 16,-17 0 20-16</inkml:trace>
  <inkml:trace contextRef="#ctx0" brushRef="#br0" timeOffset="-100233.2">10451 372 76 0,'0'0'63'0,"0"19"-14"16,-33-19-6-16,16 0-2 0,17 0-1 16,-16 0-1-16,-1 18 2 0,17-18 0 15,-33 19 0-15,33-19-12 0,0 18-18 0,-33-18-4 16,33 19-4-16,0-10-2 0,0 10 0 16,0-19-1-16,0 19 7 0,0-19-5 0,0 18 0 15,0-18 2-15,0 0 0 0,33 0 0 16,-33 0-3-16,0 0 5 15,0 0 8-15,33 0 32 0,-33-18 16 0,0 18 11 16,0-19 2-16,0 19-4 0,17 0-11 16,-17-19-7-16,0 10-14 0,0 9-2 0,0 0-13 15,0 0-5-15,0 0-11 0,0 0-4 16,0 0-3-16,0 0-4 0,16 0 0 16,-16 0 9-16,0 9-6 0,17 10 0 15,-17-19 7-15,0 0-11 16,33 19-36-16,-33-19-66 0,0 0-45 15,0 0-29-15,33 0-4 0,-33 0 19 0,0 0 37 16,33-19-56-16</inkml:trace>
  <inkml:trace contextRef="#ctx0" brushRef="#br0" timeOffset="-99766.33">10583 428 40 0,'0'-19'46'0,"0"19"0"16,0 0-6-16,0 0-6 0,0 0-8 0,0 0-16 15,0 0-1-15,0 0-7 0,0 19 2 16,0-19 3-16,0 0-1 0,0 18 13 15,0-18 4-15,0 19 1 0,0-19 2 16,0 9-2-16,0 10 3 0,0-19-7 0,0 19-6 16,0-19 0-16,0 0 1 0,0 0 14 15,0 0 12-15,0 0 18 0,0 0 9 0,0 0 0 16,0 0-13-16,0 0-11 0,0 0-3 16,0 0-7-16,0-19-6 0,0 19-5 15,17-19-9-15,-17 19-8 0,0-9-3 0,0 9-3 16,16 0 1-16,-16-19 1 0,17 19-5 15,-17 0 1-15,33 0-1 16,-33 19 6-16,0-19-5 16,0 0 2-16,0 9 1 0,33-9 2 15,-33 19-5-15,0-19 0 16,0 0 10-16,0 0-2 0,0 0-3 16,0-19-3-1,0 10 0-15,0 9-2 16,0 0 3-16,0-19-1 0,0 19 2 15,0-18 1-15,0 18-3 0,33-19 0 16,-33 19 2-16,0 0 1 0,0 0-8 0,0 0 3 16,0 0-2-16,0 0 5 15,0 0 2-15,33 0-2 0,-33 19-4 16,0-19 3-16,0 0 0 0,0 18 0 0,0-18 0 16,0 19 2-16,17-19-33 0,-17 0-67 15,0 9-63-15,0-9-33 0,0 19-3 16,0-19-123-16</inkml:trace>
  <inkml:trace contextRef="#ctx0" brushRef="#br0" timeOffset="-99364.25">10881 391 16 0,'0'0'29'0,"0"0"6"0,0 0-3 15,0 18-1-15,0-18 6 0,0 0 6 16,0 0 1-16,0 0-8 0,0 0-7 0,33 0 2 16,-33-18-3-16,0 18-4 0,0 0-5 15,33 0 6-15,-33-19 8 0,0 19 19 16,0 0-2-16,0-19-3 0,0 19-7 15,0-9-12-15,0 9-9 0,0 0-10 0,0 0-6 16,0 0 0-16,0 0-8 0,-33 0 5 16,33 0 1-16,0 0-6 0,-33 0 8 15,33 9-8-15,0 10 5 0,-33-19 0 0,33 19-2 16,0-1-1-16,0-18 5 0,0 19 0 16,0-1 3-16,0-18-3 0,33 19 0 15,-33-19-2-15,0 9 0 0,33-9 3 0,-33 19-3 16,33-19-17-16,-33 0-51 0,33 0-50 15,-33 0-32-15,17-19 1 0,-17 19-90 16</inkml:trace>
  <inkml:trace contextRef="#ctx0" brushRef="#br0" timeOffset="-98567.77">11162 251 32 0,'0'0'37'0,"0"0"7"0,0 0 4 0,-33 0-1 15,33 0 1-15,0 0-4 0,0 0 1 16,0 0 5-16,0 0-5 0,0 0-2 0,0 0-6 16,0 0-6-16,0 0-5 0,0-18-13 15,0 18 0-15,-33-10-2 0,33 10 2 16,0 0-1-16,-33 0-2 0,16-18 2 0,1 18-3 15,-1 0 3-15,1-19-4 0,-1 19-2 16,-16-19 1-16,0 19-2 0,0 0-5 16,33-18 3-16,-66 18-2 0,33 0-3 0,16 0 2 15,-16 0 1-15,0-19 0 0,0 19-3 16,-33 0 3-16,49 0-1 0,-16 0 0 16,0 0 0-16,0 0 0 0,0 0 2 0,0 0-2 15,0 19-3-15,16-19 3 0,-16 0 3 16,0 0-1-16,0 18-1 0,0-18-7 15,0 0 7-15,0 19 3 0,16-19-4 0,-16 0 0 16,0 19 1-16,0-1-4 0,0-18 5 16,-17 10-2-16,17 8-6 0,0 1 8 0,33-19-2 15,-33 18 3-15,0 1-3 0,33-19 0 16,-33 19 0-16,0-1 0 0,17-9 0 16,16 10-3-16,-17 0 1 0,0-1 2 15,17 1 2-15,0-1-2 0,0-18-2 0,-33 19 2 16,33 9 2-16,0-9-2 0,0-1-4 15,0 1 4-15,0-1 2 0,0 1 0 16,0 9-2-16,0-9 0 0,0-1 4 0,33 1-7 16,-33-1 3-16,0 1 4 0,17 9-2 15,0-10-1-15,32-18 1 0,-49 19 1 0,33 0-2 16,0-1-1-16,0-18 0 0,0 19-2 16,17-19 2-16,-17 0 0 0,33 9 0 15,-33 10 5-15,33-19-3 0,-16 0-2 0,16 0-3 16,0 0 1-16,17 0 2 0,-17 0 4 15,0 0-4-15,-16-19-3 0,16 19 3 0,0 0 3 16,0-9-5-16,-16 9 6 0,16 0-6 16,-33-19 5-16,17 19-3 0,-17-18 0 15,33 18 2-15,-33-19 0 0,0 0-2 0,-16 1 0 16,16-1 0-16,0-9 2 0,0 10 4 16,0-19 15-16,-33-1 2 0,33 10-8 0,0-27-2 15,-33 17-2-15,0 10 5 0,0-9-3 16,0 0-1-16,0 9-3 0,0-9-4 15,0 18-3-15,-33 1 1 0,0-1-3 0,33-9 0 16,-33 28 0-16,-17-18-3 0,1-1 3 16,32 19 0-16,-16 0-38 0,-33 0-46 0,16 0-49 15,17 0-21-15,0 0 2 0,0 0 22 16</inkml:trace>
  <inkml:trace contextRef="#ctx0" brushRef="#br0" timeOffset="-96286.95">14569 6297 34 0,'0'0'29'15,"0"0"-11"-15,0 10-9 0,0-10-5 0,0 0-2 16,0 0-1-16,0 0-1 0,0 9 0 16,0-9-4-16,0 9-5 0,0-9-6 15,0 0-6-15,0 0-26 0</inkml:trace>
  <inkml:trace contextRef="#ctx0" brushRef="#br0" timeOffset="-95154.27">3737 7739 2 0,'0'-9'1'15,"0"9"-1"-15,0 0 0 0,0-19 0 0,0 19 1 16,0 0-2-16,-33-18 1 0,33 18 0 16,0-19 0-16,0 19 1 15,0-19 0-15,-33 19 2 0,33-9-3 0,0 0 0 16,0-1 0-16,0 10 1 0,-33-9-1 16,33 0 0-16,0 9 0 0,0-19 0 0,-33 19 0 15,33-18 0-15,-17 18-4 0</inkml:trace>
  <inkml:trace contextRef="#ctx0" brushRef="#br0" timeOffset="-94502.54">2993 6781 9 0,'-33'0'14'0,"33"0"-5"0,0 0-3 16,0 0-2-16,0 0-2 0,0 0 0 15,-17 0-2-15,34 0 0 32,-17 0 0-1,0 0-3 16,0 0-5-47,0 0-4 15</inkml:trace>
  <inkml:trace contextRef="#ctx0" brushRef="#br0" timeOffset="-92822.21">11989 7172 58 0,'0'-10'69'0,"0"10"-8"0,33 0-20 15,-33-9-19-15,0 9-6 0,0 0 3 16,0-9 0-16,0 9-2 0,0 0-3 0,0 0 1 15,0 0 11-15,0 0 6 0,0 0 3 0,0 9 1 16,0-9-2-16,0 9 1 0,0-9 5 16,0 10 3-16,33-1 6 0,-33 0 2 0,0 10 2 15,0-19-3-15,17 0 7 0,-17 0 9 0,16 0 6 16,-16 0 8-16,17 0 0 0,-1 0-9 16,1 0-9-16,16-28-21 0,-33 9-15 0,33 1-12 15,-33-1-8-15,33-18-5 0,0 0-1 0,-16 9 0 16,16-9 0-16,-17 18 0 0,34-18-5 15,-50 18 8-15,33 10-3 0,-33-10-8 0,0 19-30 16,0-18-52-16,0 18-34 0,0 0-25 0,0 0-3 16,0 0-1-16,0 0 8 0,0 18 9 15,0-18 15-15,0 0 22 0,0 19 15 0</inkml:trace>
  <inkml:trace contextRef="#ctx0" brushRef="#br0" timeOffset="-88210.72">14453 1172 33 0,'0'0'33'0,"0"0"-3"0,0-19-1 15,0 19 5-15,0 0 11 0,0 0 7 0,0-18 8 16,0 18 4-16,0 0 0 0,0 0 2 16,0 0 4-16,0-19 0 0,0 19 4 15,0 0-3-15,0 0-1 0,0 0 1 0,0 0-4 16,0 0-11-16,0 0-3 0,0 0-11 0,0 0-5 15,0 0-12-15,0 0-12 0,0 0-3 16,0 0-10-16,0 0 4 16,0 0 0-16,0 19-6 0,0-19 5 0,-17 18-3 15,17 1 0-15,0 0 0 0,0-10 4 16,0 10 2-16,0 18-1 0,0-19-5 0,-16 1 5 16,16 9 3-16,0-10-4 0,16 1-4 15,-16 18 5-15,0-18 4 0,0-10-6 0,0 10-3 16,0-1 0-16,0 1-6 0,0 0 9 0,0-1 4 15,0 1-7-15,0-19 2 0,0 9-6 16,0 10-1-16,0-19-38 0,0 0-79 16,0 0-44-16,0 0-24 0,0 0-16 0,0 0 12 15,0 0 31-15</inkml:trace>
  <inkml:trace contextRef="#ctx0" brushRef="#br0" timeOffset="-87211.07">14387 1070 55 0,'0'0'33'0,"-33"0"-7"0,33-19-5 0,0 19-2 0,0 0-6 16,33 0-4-16,-33 0-3 0,0 0-3 15,0-19 0-15,0 19-2 0,16 0-1 16,1 0 2-16,-1 0-1 0,17 0 2 16,0 0-1-16,1 0 0 0,-1 0 5 0,0 0 3 15,0 0 4-15,16 0 1 0,18-18-1 16,-34 18-2-16,16 0-5 0,1 0-1 0,-1 0 4 16,18 0-4-16,-18 0-3 0,1 0 2 15,-1 0-1-15,18-19-3 0,-34 19-1 0,33 0 4 16,-17 0-1-16,18 0-1 0,-18 0-1 15,1 0-1-15,-1-18 3 0,17 18-1 0,-32 0-2 16,15 0 0-16,17 0 2 0,-33 0-2 16,0 0 5-16,-16-19 5 0,16 19 3 0,-16 0 4 15,16 0-4-15,-17 0 0 0,17 0-1 16,-33 0-1-16,33 0-2 0,-33 0-1 0,0 0-2 16,33 0 0-16,-33 0-3 0,0-9 0 15,0 9 4-15,0 0 4 0,0 0-2 16,0 0 2-16,0 0 1 0,0 0-6 0,0 0 0 15,0 9-9-15,0-9 4 0,0 0 3 16,0 19-4 0,0-19 2-16,0 18-2 0,0-18 0 15,0 19 0-15,0-19 1 0,0 18-4 0,0 1 3 16,0 0 2-16,0-10 1 0,0 10-5 16,0 18 0-16,0-19 5 0,17 1 2 0,-17 9-5 15,0-9 3-15,17-1-3 0,-17 1 2 16,0-1-2-16,16 10 0 0,-16-9 2 0,0-1 0 15,0 1-2-15,17 0 0 0,-17-1 1 16,0 1-1-16,0-10 0 0,0 10 1 0,0-1-1 16,0-18 2-16,0 19-4 0,0-19 2 15,0 19 0-15,0-1 3 0,0-18-2 0,0 19 0 16,0-19-1-16,0 9 2 0,0 10 0 0,-17-19-2 16,17 0 0-16,0 18 0 0,0-18-4 15,0 0 9-15,-16 0-5 0,16 19 3 0,-17-19-3 16,17 0 4-16,-17 0-7 0,17 19 4 15,0-19 3-15,-33 0-4 0,33 0 0 16,-33 0 2-16,0 0-2 0,17 0 0 16,-1 18 2-16,-16-18-2 0,0 0 0 0,16 0 3 15,-16 0-2-15,-33 0-1 0,17 0-6 16,-1 0 10-16,0 0-2 0,-32 0-2 0,16 0 0 16,-1 0-3-16,1 0 5 0,-16 0 0 0,15 0-6 15,-15 0 4-15,-1-18 2 0,33 18-2 16,-49 0-2-16,50 0 2 0,-17 0 0 15,-1 0 2-15,18 0 0 0,16 0-2 0,0 0 17 16,33 0 12-16,-33 0 6 0,33 0-1 0,-34 0-4 16,34 0-2-16,0 0-5 0,0 0 2 15,0 0-7-15,0 0 3 0,0 0 3 0,0 0-5 16,0 0-5-16,0 0 0 0,0 0-5 0,0 0-2 16,0-19-7-16,0 19 1 15,0 0 3 1,0 0-12-16,0 0-2 15,0 0-19-15,0 0-31 0,0-19-28 16,0 19-8-16,0 0-12 0,0 0-2 0,0-18 6 16,0 18 9-16,34 0 16 0,-34-19-51 0</inkml:trace>
  <inkml:trace contextRef="#ctx0" brushRef="#br0" timeOffset="-86695.48">14751 1191 78 0,'-34'0'65'0,"34"-19"-25"15,0 19 3-15,0 0 20 0,0-19 5 0,0 19-19 16,-33 0-21-16,33 0-16 0,0 0-8 16,0 0-3-16,0 19 1 0,0 0-2 15,0-10 9-15,0 10-4 0,33-19 8 0,-33 18 8 16,0 1 3-16,0-1-1 0,0 1-12 15,0 9 3-15,0-10-8 0,0 1-9 16,0-19 7-16,0 19 1 0,0-1-5 0,0 1 0 16,0-19 5-16,0 9-5 0,0 10-38 0,0-19-57 15,0 18-38-15,-33-18-1 0</inkml:trace>
  <inkml:trace contextRef="#ctx0" brushRef="#br0" timeOffset="-86412.92">14651 1153 79 0,'0'0'48'0,"17"0"-13"0,-17-18-6 0,16 18-3 16,-16 0-11-16,33 0-6 0,-33 0-1 15,34 0 4-15,-34 0 1 0,33 0-3 0,0 18 0 16,-33-18-5-16,16 0 2 0,1 19-3 15,-1 0-4-15,1-10 5 0,-17-9 0 0,0 19-1 16,0-19-2-16,0 18-2 0,0-18 2 16,-17 19 0-16,1-19-2 0,-1 0 0 15,1 18 3-15,16-18-3 0,-33 19 1 0,0-19 0 16,-1 0-1-16,34 0-4 0,-49 0-28 16,32 0-28-16,1 0-17 0,-1 0 1 0</inkml:trace>
  <inkml:trace contextRef="#ctx0" brushRef="#br0" timeOffset="-86012.92">14932 1274 48 0,'0'0'38'15,"0"0"-8"-15,0 0 2 0,33 0-6 16,-33 19-5-16,0-19-7 0,0 0 1 0,34 0 3 16,-34 0 1-16,0 9 6 0,16 10-8 15,1-19-3-15,-17 18-6 0,16 1 0 0,-16-19-2 16,17 19 2-16,-17-1-4 0,0 1-2 16,0-19 0-16,0 9-2 0,0 10 0 0,0-1 1 15,0-18 1-15,0 0 2 0,-17 0 4 16,17 19 15-16,0-19 15 0,0 0 20 0,-16 0 8 15,16 0-2-15,0 0-4 0,-17 0-2 16,17-19-12-16,-16 19 5 0,16-18 9 0,0 18 0 16,0-28-15-16,0 28-12 0,0-19-8 15,0 1-15-15,0-1-4 0,0 0 0 0,0 1-6 16,0-1 2-16,0 10 0 0,16-10-4 16,-16 19-1-16,17-18-24 0,-1 18-56 15,-16 0-55-15,17-19-38 0,-1 19-14 0,1 0 12 16,-1 0-101-16</inkml:trace>
  <inkml:trace contextRef="#ctx0" brushRef="#br0" timeOffset="-85729.43">15180 1321 69 0,'0'0'32'0,"0"18"-8"0,0-18-2 16,0 0 0-16,-33 19-7 0,33-19-6 15,0 0 0-15,0 19 8 0,0-19 4 0,0 0-1 16,0 18-4-16,33-18 3 0,-33 0 2 0,0 19-3 16,0-19 0-16,0 0 3 0,0 0 2 15,34 0 5-15,-34 0-7 0,0 0 6 0,0-19 1 16,0 19 15-16,0 0 13 0,0 0 2 16,16-18-11-16,-16 18-16 0,-16-19-12 15,16 19-10-15,0-19-6 0,0 19 0 0,0-18-3 16,0 18 2-16,-34-19-2 0,34 10-5 0,-33 9-9 15,33 0-45-15,-33-19-45 0,17 19-25 16,-1 0-1-16,17 0 13 0,-16 0 18 16</inkml:trace>
  <inkml:trace contextRef="#ctx0" brushRef="#br0" timeOffset="-85413.02">15263 1395 31 0,'17'0'49'16,"-17"0"21"-16,0 0 9 0,16 0-8 0,-16 0-15 15,0 0-8-15,17 0 0 0,-17-18-3 16,0 18-3-16,16 0-9 0,-16-19-7 16,0 19 1-16,0 0-4 0,33-19 1 0,-33 19 0 15,0-18-3-15,0 18 2 0,0 0-5 0,0-19 3 16,0 19-2-16,0 0-5 0,0 0-9 16,0 0-4-16,0 0-4 0,0 0 1 15,0 0-3-15,0 19 3 0,0-19 2 0,0 18-3 16,0-18 6-16,0 19-3 0,33 0-2 0,-33-1 2 15,0 1 3-15,0 9-3 0,34-10 5 16,-34 1 2-16,0 0 1 0,16-1 7 0,-16 1-5 16,17 9-6-16,-17-10-1 0,0-18 2 15,0 19 0-15,0 0-1 0,0-19-4 0,0 18 0 16,-17-18 3-16,1 19-9 0,16-19-55 16,0 0-75-16,-34 0-54 0,34 0-3 0</inkml:trace>
  <inkml:trace contextRef="#ctx0" brushRef="#br0" timeOffset="-85261.56">15230 1172 72 0,'0'0'74'0,"0"0"-29"0,0 0-14 0,0 0-8 15,0 0-9-15,0 0-9 0,0 0-2 16,0 0-17-16,0 0-23 0,17 0-20 0,-17 0-11 15</inkml:trace>
  <inkml:trace contextRef="#ctx0" brushRef="#br0" timeOffset="-84578.41">15577 1414 68 0,'0'9'80'0,"0"-9"3"0,0 0 10 0,0-9-1 15,0 9-33-15,0 0-23 0,33 0-6 16,-33-19-3-16,0 19 1 0,0 0-6 16,0-18-1-16,0 18-5 0,0 0-2 0,0-19-5 15,0 19-3-15,0 0-6 0,0-19-3 0,0 19 0 16,0 0 3-16,-33 0 0 0,33 0-2 16,0 0 2-16,-33 0-4 0,17 19 2 0,-1-19 6 15,1 19-7-15,-1-19 4 0,17 18-3 16,-16-18 4-16,16 19-1 0,0-19-5 15,0 9 4-15,0 10 0 0,16-19 3 0,-16 18-2 16,17-18 2-16,-1 0-5 0,1 19 4 0,-1-19-2 16,17 0 0-16,-33 0 1 0,33 0-3 15,0 0-13-15,-33-19-15 0,17 19-6 16,-17 0 1-16,17-18 13 0,-1 18 5 0,-16-19 9 16,0 10 5-16,0-10-3 0,0 19 2 0,0-18 1 15,0-1 0-15,0 0 3 0,-16 19 3 16,16-18-5-16,0-1 0 0,0 10 2 0,-17 9 1 15,17-19-3-15,0 19 6 16,0 0-10-16,-17 0 6 0,17 0-5 16,0 0 5-16,0 19 0 15,0-19 0-15,0 9 2 0,17 10-2 16,-17-1 0-16,0-18 0 0,0 19 1 16,17-19-1-16,-17 19 4 0,0-19-4 15,0 18 2-15,0-18 2 16,0 0-6-1,0-18 2-15,0 18 3 16,16 0-5-16,-16 0 3 16,0-19-1-16,0 19 3 0,0 0-8 15,0 0 2-15,0 0 0 16,0 19 3-16,17-19-2 16,-17 18 2-16,0 1 0 0,0-19 0 15,0 9 0-15,0 10 3 0,0-19-3 0,0 18 0 16,0-18 3-16,0 19-3 0,0-19 4 15,0 0 7-15,0 0 13 0,16 0 5 0,-16 0-13 16,0 0-9-16,0 0-2 0,17-19-5 16,-17 19-13-16,16-18-39 0,-16 18-36 0,33-19-23 15,-33 10-2-15,0-10 13 0</inkml:trace>
  <inkml:trace contextRef="#ctx0" brushRef="#br0" timeOffset="-83531.08">16073 1321 21 0,'0'0'38'16,"0"0"3"-16,0 0 5 0,0 0-1 0,0 0 1 16,17 0-8-16,-17 0 4 0,17-19 2 0,-1 19 6 15,1-9-8-15,-1 9 0 0,1 0 3 16,32-19-3-16,-49 19-10 0,33 0-2 15,17-18-4-15,-17 18-3 0,17 0-1 0,-1-19-4 16,-16 19 2-16,17 0-6 0,0 0-7 16,-17-18 1-16,16 18-1 0,-16 0-2 0,0 0-2 15,-16 0-2-15,16 0-3 0,-16-19 2 16,-1 19 2-16,-16 0 2 0,0 0-16 0,17 0-45 16,-17 0-55-16,0 0-43 0,0 0-13 15,0 0 24-15</inkml:trace>
  <inkml:trace contextRef="#ctx0" brushRef="#br0" timeOffset="-82764.95">17446 893 42 0,'0'0'39'0,"0"0"-9"16,-17 0-2-16,17 0-3 0,0 0-9 0,-16 0-8 15,-1 0 0-15,1 0-1 0,-1 0 7 16,1 0 1-16,-1 0-3 0,-16 19-3 0,0-19-1 16,0 0 2-16,0 18 1 0,0-18 5 15,0 19 0-15,16-10 0 0,-16 10-3 16,0-1-6-16,0 1 1 0,0 18-1 0,0-18-1 16,16-10-1-16,-16 28 1 0,33-18 5 15,-33-1 8-15,33 1-5 0,-33 9-2 0,17 9-3 16,-1-18-2-16,1-1 4 0,16 1 4 15,-17 9 2-15,17-10-8 0,0 1 0 0,0 0-3 16,0-1-1-16,17 1-3 0,-17 9 5 16,16-10-3-16,1 1 4 0,-1 0 3 0,17-1 2 15,0-18-6-15,-33 19-1 0,33-10-1 16,17 10-1-16,-17-19-4 0,33 0 0 0,-33 18 0 16,17-18 1-16,-1 0-1 0,34 0 0 15,-50 0 2-15,17 0 1 0,16 0-3 0,0 0 3 16,-33 0-3-16,17 0 2 0,16-18 0 0,0 18 6 15,-33-19 7-15,0 10 0 0,17-10-2 16,16 1-4-16,-33-1 3 0,0 0-3 0,17 1 16 16,-17-10 5-16,33 9 12 0,-33 1 2 15,0-20-2-15,-33 20-2 0,33-10 6 0,-16 9 14 16,-1 1 0-16,1-1-1 0,-1 1-2 16,1-1-23-16,-17 19-8 0,0-28-16 15,0 9 1-15,0 1-8 0,-17-1-2 0,17 1 1 16,-16-1 2-16,-17 10-8 0,16-29 6 15,-16 20-2-15,0-1 0 0,0 1 0 0,-17-1-7 16,1 10 5-16,16-10 0 0,-17 1 4 16,17-1 0-16,-33 0-2 0,33 19 2 0,-17-18-5 15,17 18 5-15,0-19-8 0,-17 19 6 16,1 0-3-16,16 0 3 0,16 19-2 0,-16-19-16 16,0 0-39-16,0 18-21 0,0-18-26 15,0 19-36-15,0-19-21 0,16 19-12 0,-16-1 7 16,0-18 19-16</inkml:trace>
  <inkml:trace contextRef="#ctx0" brushRef="#br0" timeOffset="-82046.99">16966 1191 85 0,'0'0'73'0,"-16"-19"-3"0,16 19 2 0,0 0 5 16,0 0-15-16,16 0-22 0,-16 0-13 16,0 0-9-16,0 0-6 0,17 0-4 0,-17 0 1 15,16 19 1-15,1-10 3 0,16-9-1 0,-33 19 0 16,33-19 3-16,-33 18 0 0,0-18 2 16,33 19-4-16,-33-19 5 0,0 18-1 15,17 1-6-15,-17-19-7 0,0 9 1 0,0 10-2 16,0-19 1-16,0 0-4 0,-17 18 4 15,17-18 2-15,0 0 3 0,0 0 24 16,0 0 40-16,0 0 19 0,0 0-8 0,0-18-20 16,0 18 0-16,0 0-1 0,0-19 8 15,-33 10-8-15,33 9-16 0,0-19-1 0,33 1-11 16,-33-1 8-16,0 19-2 0,0-18-3 16,0-1-8-16,0 19-11 0,17-9-7 0,-17 9-9 15,16-19-3-15,1 19 5 0,-17 0-7 16,16 0 3-16,1 0-1 0,-1 19 0 15,1-19 0-15,16 9 0 0,-33-9-3 0,0 0 8 16,33 19-7-16,-33-19-2 0,0 18 6 0,33-18-2 16,-33 0 0-16,0 19 0 15,0-19-4-15,0 0 8 0,0 18-6 0,0-18-17 16,0 0-105-16,0 0-103 0,0 0-52 16,-33 0-15-16,33 0 15 0,0 0 63 0</inkml:trace>
  <inkml:trace contextRef="#ctx0" brushRef="#br0" timeOffset="-81649.23">17512 1116 84 0,'0'0'56'15,"-33"0"-11"-15,33 0-5 0,0 0-11 16,0 0-12-16,-33 0 0 0,33 19 10 0,-17-19 5 15,1 18-5-15,16-18-13 0,-17 19-1 16,17-19-4-16,-16 19-1 0,16-10-2 0,0 10-3 16,-17-19 1-16,17 18-4 0,0-18 4 15,0 19-4-15,0-19 3 0,0 0-1 0,0 0 5 16,0 0 15-16,17 0 16 0,-17 0 8 16,0 0 5-16,0 0 5 0,16 0 4 0,-16 0 6 15,0-19 6-15,17 19 3 0,-17 0-9 0,0-18-11 16,0 18-10-16,16-19 3 0,-16 19-15 15,0-9-3-15,0 9-7 0,0-19 1 16,0 19-3-16,0 0-7 0,0 0-10 0,17 0-6 16,-17 0-1-16,0 0 1 15,0 0-3-15,0 19 8 0,33-19-7 0,-33 9 5 16,0-9-1-16,0 19 2 16,33-19 2-16,-33 18-6 0,0-18 5 0,0 0-33 15,33 19-110-15,-33-19-88 0,0 0-34 16,0 0 12-16</inkml:trace>
  <inkml:trace contextRef="#ctx0" brushRef="#br0" timeOffset="-81098.45">17611 1153 51 0,'0'0'40'15,"0"0"-12"-15,0 0-4 0,0 19 6 16,0-19 3-16,0 0-3 0,0 19 5 0,0-19 2 15,0 9 3-15,17-9-2 0,-17 19-10 16,0-19-6-16,0 18-14 0,0-18 0 16,0 0-3-16,0 0 0 0,0 19 0 0,0-19 4 15,0 0 21-15,0 0 29 0,0 0 25 16,0 0 9-16,0 0 22 0,0-19-24 0,0 19-23 16,0 0-26-16,0 0-11 0,0-18 7 15,0 18 7-15,0-19-2 0,16 19-17 16,-16-28-7-16,0 28 0 0,17-19 3 0,-17 19 5 15,0 0-4-15,33 0-9 0,-33-18-2 0,0 18-8 16,0 0 1-16,0 0-5 0,0 18 4 16,33-18-8-16,-33 0 1 0,0 0 0 15,0 19 5-15,0-19-1 0,0 0-4 16,0 19 3-16,33-10 0 0,-33-9-2 16,0 0 2-16,0 19 3 0,0-19 2 15,0 0-2-15,0 0 4 0,0 0-2 0,0 0-2 16,0 0 1-16,0-19 3 0,0 19 1 15,0 0-3-15,0 0-3 0,0 0 1 0,0-9-3 16,0-10 2-16,17 19 0 0,-17-19-2 16,0 19-3-16,16 0 4 0,-16-18 7 15,0 18-2-15,17 0-6 0,-17 0 6 16,0 0-3-16,0 0-5 0,16 0 3 0,-16 0-6 16,0 0 2-16,17 0 3 0,-17 18-7 15,16-18 14-15,-16 19-10 16,0-19 0-16,17 0 5 0,-17 19 0 0,0-10-2 15,0-9-6-15,0 0-18 0,0 0-119 16,0 0-108-16,0 19-51 0,0-19 25 0,-17 0 60 16</inkml:trace>
  <inkml:trace contextRef="#ctx0" brushRef="#br0" timeOffset="-80798.39">17909 1191 117 0,'0'0'119'0,"0"-19"20"15,0 19 25-15,0 0-8 0,33 0-38 16,-33 0-38-16,0 0 0 0,0-19 9 0,0 19-14 16,0 0-19-16,0 0-10 0,0-18-9 0,0 18-12 15,0 0-9-15,0 0 0 0,0-19-9 16,0 19-7-16,0-18 0 16,0 18-6-16,0 0 3 0,0 0-3 0,0 0 3 15,-33 0 3-15,33 0-4 0,0 0 2 16,0 0 4-16,-33 18-1 0,33-18-4 15,0 19-3-15,0-19 11 0,0 18 0 16,0-18-3-16,0 19 2 0,33-19-2 0,-33 19-2 16,0-10 8-16,33-9-8 0,-33 19 7 0,33-19-3 15,-16 0-1-15,16 0-3 0,-17 0-4 16,17 0-68-16,17 0-77 0,-50 0-69 16,33 0-35-16,0-19 3 0,-33 19-149 0</inkml:trace>
  <inkml:trace contextRef="#ctx0" brushRef="#br0" timeOffset="-73290.46">6350 6214 10 0,'0'0'18'0,"0"-10"-4"16,0 10-6-16,0-9-4 0,0 9-3 16,0-9 2-16,0-1-3 15,0 10 2-15,0-18-2 16,0 18 0-1,17 0 0-15,-17 0 1 16,0-19-1 0,0 19-3 31,0 0-4-47,0 0-4 15,0 0-3-15</inkml:trace>
  <inkml:trace contextRef="#ctx0" brushRef="#br0" timeOffset="-70975.54">13494 6344 11 0,'0'0'24'0,"0"0"2"16,0 18-3-16,-33-18-5 0,33 0-4 15,0 0 8-15,-33 0 8 0,33 0 6 0,0 0 6 16,0 0 0-16,-33 19 0 0,33-19 10 15,0 0 4-15,-17 0 6 0,17 0 4 0,0 0 8 16,17 0 11-16,-17 0 19 0,0 0 21 0,0 0 15 16,33 0 13-16,-33 0 1 0,0 0 3 0,33 0-5 15,0 0-11-15,0 0-25 0,-17 0-36 16,34 0-80-16,0 0 0 0,16 0 0 0,0 0 0 16,17 0 0-16,-17 0 0 0,-17 0 0 15,17 0 0-15,34 0 0 0,-51 0 0 0,1 0 0 16,-1 0 0-16,18 0 0 0,-18 0 0 0,-16 0 0 15,33 0 0-15,-32 0 0 0,-1 0 0 16,0 0 0-16,0 0 0 0,0 0 0 0,16 0 0 16,-15 0 0-16,-1 0 0 0,0 0 0 0,-33 0 0 15,33 0 0-15,-17 0 0 0,1 0 0 16,32 0 0-16,-49 0 0 0,33-19 0 0,-33 19 0 16,34 0 0-16,-34 0 0 15,0 0 0-15,16 0 0 0,1 0 0 16,-17 0-98-1,0 0-275 1,0 0 3-16,-17 0 31 0,17 0 47 0,0 0 55 16,-16 0-99-16</inkml:trace>
  <inkml:trace contextRef="#ctx0" brushRef="#br0" timeOffset="-70392.27">3456 7144 54 0,'0'0'64'0,"0"0"-8"15,0 0-20-15,0 0-12 0,0 0 2 0,0 0 4 0,0 0 4 16,0 0 0-16,0 0 1 0,0 0-7 16,0 0-10-16,0 0-6 0,0 0-4 0,0 0-5 15,0 0-1-15,0 0-4 0,0 0 6 16,0 0-2 0,0 9-2-16,0-9-3 0,0 0-3 0,0 9-14 15,0-9-24-15,0 10-21 0,-33-10-16 16,33 9-1-16,0-9 8 0</inkml:trace>
  <inkml:trace contextRef="#ctx0" brushRef="#br0" timeOffset="-69126.98">11476 1479 17 0,'0'0'23'0,"0"-19"6"0,0 19 1 16,0 0 1-16,0 0-1 0,0 0 4 15,0 0-5-15,0 0-5 0,0 0-2 0,0 0 3 16,0 0 4-16,0 0 15 0,0 0 7 0,17 0 7 16,-17 0 3-16,33 0 8 0,-33 0 8 15,0 0 9-15,0 19 7 0,0-19-3 0,33 0-7 16,-33 0-5-16,0 0 8 0,33 0 13 16,-33 0 10-16,0 0 6 0,33 0 0 0,-33 0 1 15,17 0-10-15,-1 0-24 0,17-19-11 16,-16 19-36-16,16 0-35 0,0 0 0 0,0 0 0 15,0 0 0-15,0 0 0 0,17-18 0 16,-17 18 0-16,0 0 0 0,0 0 0 0,0 0 0 16,0 0 0-16,-16-19 0 0,16 19 0 15,0 0 0-15,-33-9 0 0,33 9 0 0,-33 0 0 16,0 0-8 0,0 0-146-1,0 0-54-15,0 0-51 0,0 0-25 0,0 0-8 16,0 0 24-16,0 0 43 0,0-19 59 15</inkml:trace>
  <inkml:trace contextRef="#ctx0" brushRef="#br0" timeOffset="-68161.76">12849 1051 18 0,'0'0'31'0,"0"0"9"0,0 0-1 0,0 0 1 16,0 0 3-16,0 0 7 0,33 0-2 0,-33 0-4 15,0 0-3-15,0 0-3 0,0 0-2 16,0 0 1-16,0 0-6 0,0 0-8 0,0 0-5 16,0 0-5-16,0 0-4 0,0 0 0 15,-33 0 1-15,33 0 3 0,0 19 10 0,0-19 24 16,-33 9 7-16,33 10-10 0,-33-19-10 16,16 18-6-16,-16 1-4 0,17-1 5 15,-1-18-6-15,-16 19-10 0,0 9 0 0,33-9-1 16,-33-1-10-16,-17 1 3 0,17-1-1 0,0 1-4 15,0-10 0-15,0 10 4 0,0-1-7 16,33 1 3-16,-50 0 0 0,17-1 3 16,17 1-5-16,-1-19 2 0,-16 9 2 0,33 10-4 15,-33-19 7-15,33 18-5 0,0-18 0 0,0 0 9 16,0 0 12-16,0 0 13 0,0 0 6 16,0 0 1-16,0 0 10 0,0 0 7 0,0 0 9 15,0 0 0-15,0 0 2 0,0 0-5 16,0 0 10-16,0 0 1 0,0 0-9 0,0 0-13 15,0 0-16-15,0 0-10 0,0 0-9 0,0 0-12 16,0 0-5-16,0 0-3 0,0 0 7 16,0 0 3-16,0 0-14 0,33 0 4 15,-33 0 0-15,0 0 8 0,33 0-3 16,-33 19-5-16,17-19 0 0,-1 0 2 16,17 19 5-16,-16-19-5 0,16 0-3 0,0 18 5 15,0 1-2-15,0-19 4 0,0 9-8 0,0 10 4 16,17-1 4-16,-17 1-1 0,0 0-6 15,-33-1 8-15,33-18-5 0,0 19 0 0,0-10-3 16,-16 10 10-16,16-1-11 0,0-18 1 16,-33 19 7-16,33-19-8 0,-33 18 4 0,0-18-2 15,16 0-6-15,1 19-16 0,0-19-66 0,-17 0-74 16,16 0-43-16,1 0-35 0,-17-19-14 16,16 19 0-16,1 0 26 0,16-18 45 0</inkml:trace>
  <inkml:trace contextRef="#ctx0" brushRef="#br0" timeOffset="-67411.91">12816 995 26 0,'0'0'27'0,"0"0"-3"0,0 0-5 15,0 0-4-15,0 0 3 0,0 0-2 16,0 0 4-16,0 0 3 0,33 0 11 16,-33 0 8-16,0 19 4 0,0-19 6 0,33 18-2 15,-33-18 13-15,0 19 1 0,16-19 0 0,1 19 1 16,0-10-2-16,-1 10-3 0,17-19 3 16,-16 18 0-16,16-18-1 0,0 19-9 15,0-19-13-15,-17 18-16 0,17-18-13 0,1 19 2 16,-1-19-3-16,0 19-9 0,0-19 11 15,-33 9-3-15,33-9 17 0,-33 0 4 16,16 0 1-16,1 0-6 0,-1 0-4 0,-16 0-1 16,17 19-3-16,-17-19-9 0,0 0-1 15,0 0 1-15,17 0 2 0,-17 0-6 0,0 0 2 16,0 0-1-16,0 0 1 0,0 0 3 16,0 0-1-16,0 0 1 0,0 0-6 15,0 0 4-15,0 0-5 0,0 0 1 0,0 0-1 16,0 0 1-1,0 18 0-15,0-18 2 0,0 0-1 16,0 19 8-16,0-19-6 0,0 18 9 16,0-18-1-16,-17 19 8 0,17-10 8 15,0 10 13-15,-17-1-10 0,1 1 7 0,-1 18-7 16,17-18-11-16,-16 9 0 0,-17-10-9 0,33 1 0 16,-33 18-5-16,0-18-6 0,33 9-1 15,-50-10 4-15,33 1-2 0,-16 0-3 16,17 18-2-16,16-28 6 0,-33 10-4 0,33-1 5 15,-33-18-2-15,33 19-6 0,0-1 4 16,-33-18 3-16,33 0-2 0,-17 0-2 0,17 0 4 16,0 19-2-16,0-19 6 0,0 0 1 0,0 0-7 15,0-19-31-15,0 19-66 0,17 0-92 16,-17 0-68-16,0-18-41 0,33 18-2 0,-33-19 38 16,0 1-127-16</inkml:trace>
  <inkml:trace contextRef="#ctx0" brushRef="#br0" timeOffset="-66546.39">13428 1274 5 0,'0'0'12'0,"0"0"7"15,0 0-5-15,0 0-1 0,0 0 0 0,0 0 5 16,0 0 1-16,0 0 4 0,0 19 7 16,0-19 1-16,0 0 6 0,0 0 2 0,33 0-2 15,-33 0-6-15,0 0 3 0,33 0 0 16,-33 0-4-16,33 0 2 0,-33 0 2 0,33 0-1 16,-17 0 2-16,18 0 2 0,-1 0 6 15,0 0 2-15,0 0-11 0,0 0 4 0,16 0-9 16,-16 9 1-16,1-9-2 0,32 0-8 15,-33 0-6-15,0 0-7 0,16 0 0 0,-15 0 2 16,32 0 2-16,-33 0-10 0,0 0 6 16,0 0 2-16,16 0 1 0,-15 0 1 15,-1 0 1-15,-33 0-3 0,33 0-1 0,-17 0 2 16,17 0-1-16,-16 0 2 0,-1 0-4 16,17 0-1-16,-33 0 4 0,34-9-1 0,-34 9-3 15,33 0 10-15,-33 0 3 0,0 0 3 0,33 0-2 16,-33 0-8-16,0 0 1 0,0 0-2 15,0 0-1-15,0 0-17 0,0 0 9 16,0 0 2-16,0 0-7 0,0 0 9 0,0 0-10 16,0 0 2-16,0 0-16 0,0 0-28 15,0 0-34-15,0 0-26 0,-33 0-29 16,33 0-10-16,0 0-5 0,0-19 10 16,0 19 14-16,-33 0 20 0</inkml:trace>
  <inkml:trace contextRef="#ctx0" brushRef="#br0" timeOffset="-66062.89">12948 1535 7 0,'0'-19'13'0,"0"19"3"0,0 0-4 0,0 0-1 16,0 0-2-16,0 0-3 0,0 0-2 16,0 0-2-16,0 0-1 0,0 0-3 15,0 0-3-15,0 0-4 16,0 0-8-16,0 0-23 0</inkml:trace>
  <inkml:trace contextRef="#ctx0" brushRef="#br0" timeOffset="-64279.84">13924 5711 77 0,'0'0'134'16,"0"0"1"-16,0 0-33 0,0 0-19 0,0 0 2 15,0 0-1-15,0 0-1 0,0 0-1 0,0 0 9 16,0 10 15-16,0-10 3 0,0 9 2 16,0-9-12-16,0 9-7 0,0-9-3 0,0 19-4 15,0-19-9-15,0 0 12 0,33 18 6 0,-33-18 29 16,0 0-104-16,0 19-19 0,0-19 0 16,0 0 0-16,16 0 0 15,1 0 0 1,-1-19 0-16,1 19 0 15,-1-18 0-15,18-10 0 0,-1 9 0 0,0 1 0 0,-33-1 0 16,33-18 0-16,0 0 0 0,0 9 0 16,-17-9 0-16,17 18 0 0,1-18 0 0,-34 9 0 15,33 9 0-15,-33 1 0 0,33-1 0 16,-33 19 0-16,0-28 0 0,16 19 0 0,-16 0-194 16,0 9-205-16,17 0 5 0,-17 0 37 15,0 0 64-15,0-19-115 0</inkml:trace>
  <inkml:trace contextRef="#ctx0" brushRef="#br0" timeOffset="-61317.36">12419 1274 36 0,'0'0'46'16,"0"0"2"-16,0 0 1 0,-33-18-1 0,33 18 5 15,0 0-3-15,0 0-6 0,0 0-7 16,0 0-5-16,0 0-8 0,0 0-3 15,0 0-10-15,0 0-7 0,0 0 1 0,0 0-2 16,0 18 4-16,33-18-3 0,-33 0 2 0,0 19 4 16,0-19 3-16,0 9 2 0,0 10 1 15,0-1-1-15,33-18-3 0,-33 19 0 0,0-19-2 16,0 19-3-16,33-1 2 0,-33-18 3 16,0 19-2-16,0-10-1 0,0 10 2 0,0-19 2 15,0 18 6-15,17-18-3 0,-17 19-3 16,0-19-8-16,0 0-1 0,0 0 8 0,0 19-4 15,0-19 10-15,0 0 8 0,0 0 14 16,0 0 6-16,0 0 17 0,0 0 18 0,0 0 12 16,0 0 9-16,0 0-10 0,0-19-15 15,0 19-36-15,0 0-17 0,16 0-14 0,-16-19-3 16,0 1-7-16,0 18 0 0,0-28 0 16,0 28 0-16,0-19 2 0,0 1-2 0,17-1 0 15,-17 0 0-15,0 1 0 0,0 18 0 16,0-28 0-16,16 28-4 0,-16-19 8 0,0 1-4 15,0 18-2-15,0-19 0 0,0 19-20 16,17-18-58-16,-17 18-43 0,0 0-16 0,0-19-16 16,0 19-3-16,0 0-1 0,0 0-2 15,0-9 12-15,0 9 22 0,0 0 24 0</inkml:trace>
  <inkml:trace contextRef="#ctx0" brushRef="#br0" timeOffset="-59718.39">12551 1200 38 0,'0'0'56'0,"0"0"3"0,0 0-3 15,0 0 1-15,0 0-4 0,0 0-19 0,0 0 43 16,0 0-90-16,0 0 9 0,0 19 10 15,17-19 16-15,-17 0 20 0,33 18 14 0,-33-18 1 16,0 19 1-16,33-1-4 0,-33-18 5 16,0 19 2-16,33-10-9 0,-33 10-10 0,33-1 1 15,-33 1 0-15,0-19-7 0,17 19-11 16,-17-19-6-16,16 18-10 0,-16-18-5 0,17 19 1 16,-17-19 2-16,0 0-6 0,0 9 5 0,0-9 1 15,16 0 1-15,-16 19 2 0,0-19 7 16,0 0 2-16,0 0 12 0,0 0 28 15,0 0 29-15,0 0 28 0,0-19 29 0,0 19 35 16,0 0 15-16,0 0-143 0,0-9-52 0,0 9 0 16,0-19 0-16,0 19 0 0,-16-18 0 15,16-1 0-15,0 0 0 0,0 1 0 0,0-1 0 16,0-9 0-16,0 10 0 0,0-1 0 0,0 1 0 16,0-1 0-16,0 19 0 0,0-28 0 15,0 28 0-15,0-19 0 0,0 1 0 0,0 18 0 16,0-19 0-16,0 19 0 15,-17 0 0-15,17 0-103 0,0-18-191 0,0 18-30 16,0 0-1-16,0 0 26 0,0 0 43 16,0 0 59-16</inkml:trace>
  <inkml:trace contextRef="#ctx0" brushRef="#br0" timeOffset="-59300.79">12849 1219 35 0,'0'18'28'0,"0"-18"-6"0,0 0-6 16,0 0 0-16,0 19 1 0,0-19 0 0,0 18-2 15,0-18-2-15,0 19 3 0,0-19 0 16,0 9 1-16,0 10 4 0,0-19-1 16,0 0 3-16,0 18 7 0,0-18 6 0,0 0 10 15,33 0 10-15,-33 19-3 0,0-19 10 0,0 0 9 16,16 0 13-16,-16 0 6 0,17-19 9 16,-17 19 4-16,17 0 1 0,-17-18-4 0,0 18-1 15,16 0-9-15,-16-19-12 0,0 19-23 16,0-9-7-16,0 9-10 0,0-19 6 0,0 19-5 15,0-18-15-15,0 18-8 0,-16-19-12 0,16 19-2 16,-17 0 1-16,17 0-6 16,-17-18 2-16,1 18-5 0,16 0 2 15,0 0-31-15,-33 0-93 0,33 0-79 0,0 0-52 16,-33 0-18-16,33 0 10 0,0 0 36 0,0 0 51 16</inkml:trace>
  <inkml:trace contextRef="#ctx0" brushRef="#br0" timeOffset="-58952.73">12965 1200 104 0,'0'0'62'0,"16"0"-6"15,-16 0 1-15,0 0 0 0,17 0-15 16,-17 0-9-16,33 0-1 0,-33 19-1 15,33-19-1-15,-33 0-11 0,0 18-1 0,33-18-8 16,-33 0 0-16,0 19 0 0,16-19-3 0,-16 18-3 16,0-18 2-16,0 0-2 0,0 19-4 15,0-19 2-15,0 0 8 16,0 0 3-16,0 0 18 0,0 0 26 0,0 0 24 16,0 0 21-16,0 0 4 0,0 0 4 15,0 0-2-15,0-19 2 0,0 19-5 0,-16-18-1 16,16 18 2-16,0-19-29 0,16 19-26 0,-16-18-11 15,0-1-25-15,0 10-6 0,17-10-8 16,-1 0-6-16,-16 1 7 0,17-1-28 0,0 1-97 16,-17-1-80-16,33 10-55 0,-33-10-17 15,33 0 10-15,-33 1 24 0,33 18 49 16</inkml:trace>
  <inkml:trace contextRef="#ctx0" brushRef="#br0" timeOffset="-58734.45">13312 874 90 0,'0'0'79'16,"0"0"-13"-16,0 0-13 0,0 0-8 0,-33 19-12 16,33-19-10-16,0 0-3 0,0 19 5 15,0-19 2-15,0 18-2 0,0 1-1 0,0-19 2 16,0 28 12-16,33-10-1 0,-33 1-3 16,0-1 1-16,0 1-8 0,0 0-12 0,16-10-5 15,-16 10-3-15,0-1 0 0,0 1-7 16,0-1 5-16,0-18-2 0,0 19-3 0,0-19-34 15,0 19-70-15,0-10-48 0,0-9-12 16,0 0 20-16</inkml:trace>
  <inkml:trace contextRef="#ctx0" brushRef="#br0" timeOffset="-58486.86">13461 995 141 0,'0'-18'95'0,"-33"18"-14"15,33 0-4-15,0 0-20 0,0 0-25 0,0 18-13 16,0-18 2-16,0 0 8 0,-33 19 4 16,33-19 7-16,0 18 1 0,-17-18-1 0,17 19 4 15,0 0-8-15,-17-10-8 0,17 10 2 16,0-19-1-16,0 18 1 0,0-18-7 16,0 19 4-16,17-1 18 0,-17-18 15 0,17 0-3 15,-17 19-6-15,33-19-18 0,-33 0-8 16,33 0-14-16,-33 0-3 0,33 0-5 0,-33 0-3 15,33 0 4-15,-33 0-14 0,0 0-73 0,16-19-111 16,1 19-80-16,-17 0-12 0</inkml:trace>
  <inkml:trace contextRef="#ctx0" brushRef="#br0" timeOffset="-55905.02">20125 1656 145 0,'-17'0'86'0,"17"0"-14"0,0 0 12 16,0 0 11-16,0 0-23 0,0 0-30 0,0 0-24 15,0 0-1-15,0 0-5 0,0 0-9 16,0 0 1 0,0 0-8-16,0 0-40 0,0 0-47 0,0 0-33 15,0 0-10-15,0 0 16 0</inkml:trace>
  <inkml:trace contextRef="#ctx0" brushRef="#br0" timeOffset="-54672.47">13097 3014 130 0,'0'0'125'0,"0"0"-40"15,16 0-21-15,-16 0 23 0,0 0 44 0,0 18 19 16,0-18-3-16,0 0-14 0,0 0 9 0,0 0 13 15,0 0-7-15,0 0-21 0,0 0-40 0,0 0-31 16,0 0-27-16,0 0-16 0,0 0-6 16,0 0-2-16,0 0-16 15,0 0-44-15,0 0-78 16,0 0-59-16,0 0-46 0,0 0-26 0,17 0 5 16,-17 0 23-16,16 19 43 0</inkml:trace>
  <inkml:trace contextRef="#ctx0" brushRef="#br0" timeOffset="-53357.43">10782 3311 14 0,'0'0'7'0,"0"0"2"0,0 19 3 16,16-19 3-16,-16 0-1 0,0 0-1 0,0 0-3 15,0 0-4-15,0 0-2 0,0 0-1 0,0 0-2 16,0 0 1-1,0 0-5-15,0 0-2 0,0 0-7 16,-16 0-7-16,16 0-8 0</inkml:trace>
  <inkml:trace contextRef="#ctx0" brushRef="#br0" timeOffset="-49076.78">9442 6986 10 0,'0'0'20'0,"0"0"-1"0,0 0-2 15,0 0 3-15,0 0-2 0,0 0 0 0,0 0 3 16,0 0-6-16,0 0-5 0,0 0-4 0,0 0-1 15,0 0 0-15,0 0 1 0,0 0-2 16,0 0 2-16,0 0 4 0,0 0-1 0,0 0-2 16,0 0 0-16,0 0-4 0,0 0 0 15,0 0-1-15,0 0 0 0,0 0-1 0,0 0 1 16,0 0-1-16,0 0 3 0,0 0-3 16,0 0-3-1,0 0 5 1,0 0-2-16,0 18-3 0,0-18 5 15,0 0-1 1,0 0-5-16,0 0 1 0,0 0 3 16,0 0-10-16,0 0-5 0,0 0-11 15,0 0-12-15,0 19-7 0,0-19-2 0,0 0-31 16</inkml:trace>
  <inkml:trace contextRef="#ctx0" brushRef="#br0" timeOffset="-48442.97">12055 7153 26 0,'0'9'24'15,"0"-9"-6"-15,0 0-4 0,0 0-3 0,0 0 1 16,0 0-4-16,0 0 2 0,0 0 0 16,0 0-3-16,0 0 0 0,0 0-2 0,0 0-2 15,0 10-3 1,17-10 0-1,-17 0-3 17,0 0-7-17,0 0-4-15,0 0-5 0,0 0-1 16,0 0-2-16,0 0-4 0</inkml:trace>
  <inkml:trace contextRef="#ctx0" brushRef="#br0" timeOffset="-47462.4">3952 7795 8 0,'0'0'9'0,"0"0"3"16,0 0-1-16,0 0-2 0,0 0 0 0,0 0-2 16,0 0-1-16,0 0-3 0,0 0 0 15,0 0 0-15,0 0-3 31,0 0-5 1,0 0-6-32,33 0-3 0,-33 0-7 15</inkml:trace>
  <inkml:trace contextRef="#ctx0" brushRef="#br0" timeOffset="-46913.13">5209 7860 5 0,'0'0'3'0,"0"0"3"15,0 0 1-15,0 0 0 0,0 0-2 0,0 0-2 16,0 0-2-16,0 0 0 0,0 0 1 15,0 9-2 32,0-9 0-31,0 0-4 0,0 0-6-16,33 0-15 0</inkml:trace>
  <inkml:trace contextRef="#ctx0" brushRef="#br0" timeOffset="-46364.43">6896 7972 5 0,'0'0'1'0,"0"0"-2"62,0 0 2-62,0 0 0 0,0 0-2 16,0 9 1-16,0-9 1 15,0 0-4-15</inkml:trace>
  <inkml:trace contextRef="#ctx0" brushRef="#br0" timeOffset="-45846.9">8615 8130 8 0,'0'0'7'16,"0"0"-2"-16,0 0-1 0,0 0-1 0,0 0-1 15,0 0 3 1,0 0 0-16,0 0 0 0,0 0-1 0,0 0 0 16,0 0-3-16,0 0 0 0,34 0-1 15,-34 0 1-15,0 0-4 47,0 9-5-47,0-9-6 0,0 0-15 16</inkml:trace>
  <inkml:trace contextRef="#ctx0" brushRef="#br0" timeOffset="-45181.18">12270 8399 17 0,'0'0'26'0,"0"0"-8"16,0 0-8-16,0 0-5 0,0 0-2 15,0 0-1-15,0 0 1 0,0 0 0 16,0 0 3-16,0 0 0 0,0 0 0 0,0 0-1 16,0 0-1-16,0 0 0 0,0 0 0 15,0 0-1-15,0 0-1 0,0 0-1 0,0 0 3 16,0 0-2-16,0 0 2 0,0 0-2 15,0 0-1-15,0 0 1 0,0 0-1 32,17 0-1-17,-17 0-2-15,0 0-10 0,16-18-7 16,-16 18-2-16,17 0-5 0,-1 0-30 16</inkml:trace>
  <inkml:trace contextRef="#ctx0" brushRef="#br0" timeOffset="-43399.37">3340 8539 36 0,'0'0'28'16,"0"0"-12"-16,0 19-5 0,0-19-6 0,0 0-1 15,0 0 1-15,0 0 2 0,0 0 1 16,0 0-2-16,0 0 1 0,0 0-3 0,0 0 6 16,0 0-3-16,0 0 0 0,0 0 1 15,0 0-2-15,0 0 1 0,0 0-1 0,0 0-1 16,0 0 0-16,0 0 1 0,0 0-4 0,0 0 1 15,0 0 0-15,0 0-1 0,0 0 0 16,0 0-1-16,0 0 3 0,0 0-3 0,0 0 3 16,0 0-1-16,0 0 0 0,0 0 1 15,0 0-1-15,0 0 0 0,0 0-2 16,0 0 1 0,0 0 1-16,0 0-1 0,0 0 3 0,0 0-2 15,0 0-2-15,0 0 0 16,0 0 1-1,0 0-1-15,0 0 2 0,0 0 1 16,0 0 1-16,0 0-1 0,0 0 3 16,0 0-2-16,0 0-1 0,0 0-2 15,0 0 0-15,0 0 0 16,0 0-4-16,0-19 2 16,0 38 0-1,0-19-2 32,0 0 4-47,0 0 0 16,0 0-5-1,0 0 5 1,0 0-4 31,0 0 4-32,0 0-1 32,0 0-3-47,0 0 3 16,0 0 1 31,0 0-4-32,0 0 4 32,0 0-4-31,0 0-7 0,0 0-14-16,0 0-11 0,0 0-11 0,0 0-6 15,0 0 3-15,0 0-37 0</inkml:trace>
  <inkml:trace contextRef="#ctx0" brushRef="#br0" timeOffset="-43030.84">3274 8660 51 0,'0'0'18'0,"-33"0"-8"16,33 19-5-16,0-19-3 0,0 0 0 15,0 0-1 1,0 0 1-1,0 0-4 32,0 0 0-47,0 0 0 0,0 0-3 0,0 0 0 16,0 0-2-16,0 0 0 0,0 0 0 16,0 0 0-16,0 0 0 0,0 0 0 0,0 0 0 15,0 0 0-15,0 0-5 0,0 0 8 0</inkml:trace>
  <inkml:trace contextRef="#ctx0" brushRef="#br0" timeOffset="-41101.99">12237 2772 75 0,'0'-19'35'0,"0"1"-14"0,0 8 7 0,0 10 13 16,0-18 18-16,0 18 4 0,0-19 1 16,0 19-1-16,0-18 15 0,0 18 19 0,0 0-3 15,0 0-10-15,0-19-13 0,0 19-13 16,0 0-14-16,0 0-15 0,0 0-10 0,0 0-14 15,0 0-1-15,0 0-1 0,0 0 0 0,0 19-7 16,0-19 1-16,0 0 4 0,0 18 2 16,0 1 1-16,0-1-6 0,0-8 4 0,33 27-1 15,-33-18 2-15,0-1 0 0,0 1-5 16,0 9 4-16,0 9-2 0,0-19 4 0,0 1-1 16,0 0-5-16,0 9 2 0,0-10 2 15,17 1 1-15,-17-1-3 0,0 1 5 0,0 0-3 16,0-19 4-16,16 18-6 0,-16-18-17 0,0 9-63 15,0-9-58-15,0 10-26 0,0-10 5 16,0 0 6-16,0 0 12 0</inkml:trace>
  <inkml:trace contextRef="#ctx0" brushRef="#br0" timeOffset="-40184.86">12204 2707 62 0,'-33'-19'44'0,"33"19"-13"16,-33-18-2-16,16 18 16 0,1-19 20 0,16 19 6 16,-17 0-6-16,17 0-6 0,0-19 1 15,0 19-9-15,0-9-10 0,0 9-15 0,17-9-13 16,-1 9-7-16,1-10-3 0,16 10 0 16,0 0-3-16,33 0 2 0,-33-18 1 0,50 18-3 15,-17 0 0-15,-16-19-2 0,49 19 4 0,-33 0-2 16,17 0 5-16,16 0-8 0,0 0 1 15,17 0 5-15,-34 0-5 0,18 0 5 16,-1 0-3-16,17 0-2 0,-34 0 2 0,18 0 3 16,-34 0-3-16,16 19-3 0,-15-19 3 0,-1 0 0 15,0 0 2-15,-17 0-4 0,18 0 4 16,-34 0-4-16,0 0 4 0,0 0-2 0,-17 0 4 16,17 0-4-16,0 0-2 0,-33 18 2 15,34-18 2-15,-34 0 11 0,0 0 10 0,33 0 4 16,-33 0-2-16,0 0 2 0,0 0 5 0,0 0 3 15,0 0 5-15,0 0-1 0,0 0-2 16,0 0-1-16,0 0-6 0,0 0-11 0,0 0-6 16,0 0 0-16,0 0-2 0,0 0-6 0,0 0-3 15,0 0 2-15,0 0-1 0,0 0-2 16,0 0-3-16,0 0-2 16,0 0 0-16,0 0 4 0,0 10 0 15,0-1 5-15,0 0-2 0,33 10-6 16,-33 0 1-16,0-1-1 0,0 1 5 0,0 9-2 15,0-10 0-15,16 20 0 0,1-20 0 16,-17 19 0-16,16-18 0 0,1 9 0 0,-17 9 0 16,16-18 2-16,-16-1-2 0,33 10 3 0,-33 9-7 15,0-18 2-15,0 0 4 0,0-1-2 16,0-9 0-16,0 10 3 0,0 0-5 0,0-1 2 16,0-18-3-16,0 19 3 0,0-19-2 15,0 19 2-15,0-19 2 0,-33 18-6 0,33-18 8 16,-16 0-4-16,-1 9 0 0,1-9 1 0,-1 19-1 15,1-19 0-15,16 0 3 0,-33 0-7 16,0 0 4-16,-1 0 2 0,1 0-2 0,-16 0 4 16,16 0-4-16,-33 0 0 0,33 0 0 0,-50 0-3 15,17 0 6-15,0 0-3 0,-17 0 0 16,17 0-2-16,0 0-1 0,-34 0 4 0,18 0-1 16,-1 0 0-16,-16 0 2 0,33 0-2 15,-17 0 3-15,17 0-3 0,-17 0-2 0,17 0 2 16,33 0 0-16,-33 0 2 0,33 0-2 15,0 0-4-15,0 0 1 0,16 0 4 0,17 0-1 16,-33-19 0-16,33 19 3 0,-33 0-1 16,33 0 0-16,0 0-2 0,0-9 0 15,0 9-3-15,0 0 9 0,-33 0-6 0,33 0 3 16,0 0-8-16,0 0 2 0,0 0 5 16,0-18-2-16,0 18 6 0,0 0-8 15,-33 0 2-15,16 0 0 16,17 0 2-16,0 0-8 15,-16 0 6-15,-1 0 1 0,17 0-3 16,0 0 0-16,-16 0 5 16,16 0-2-16,0 0-9 0,-17 0-26 0,17 0-33 15,0 0-30-15,0 0-25 0,0 0-17 0,0 0-8 16,0 0-3-16,0 0 12 0,-33-19-81 16</inkml:trace>
  <inkml:trace contextRef="#ctx0" brushRef="#br0" timeOffset="-39519.27">12452 2846 81 0,'0'-18'44'0,"0"18"-12"0,33 0-2 0,-33 0 1 16,0 0-11-16,0 0-9 0,0 0-5 15,0 0-4-15,0 18-1 0,0-18 2 0,0 10 1 16,0-1 3-16,17 19 9 0,-17-28-4 16,16 18-5-16,-16 1-1 0,0 0-3 0,0-19 4 15,17 18-3-15,-17-8 1 0,0-1 0 0,0 0 3 16,0 10-3-16,0-19 8 0,0 0 10 15,0 0 19-15,0 18 25 0,16-18 28 0,-16 0 41 16,0-18 0-16,0 18-40 0,0 0-39 16,0-19-18-16,0 10 5 0,0 0 7 0,0-1-15 15,0-8-6-15,0-1-10 0,0 0 6 16,0 19 6-16,0-18-7 0,0-1-8 0,17 10 2 16,-17 0-9-16,0-1-5 0,33 10-5 15,-33 0 0-15,0 0-4 0,33 0 4 16,-33 0 0-16,0 0-2 0,33 10 2 0,-33-10 0 15,33 9 0-15,-33 0 0 0,0 10-2 16,0-19-2-16,17 18 2 0,-17-18-1 0,0 19-2 16,0-19 5-16,16 19 0 0,-16-19-2 15,0 0-3-15,-16 18 13 0,16-18-4 16,0 0 0-16,0 0 0 0,0 0-2 0,0 0 0 16,0-18-2-16,0 18 5 0,0-19-1 15,0 19-2-15,16-19-2 0,-16 1 6 16,0 18-3-16,0-28 0 0,17 19 2 0,-17-1 2 15,16-8-4-15,-16 18-7 0,0 0 6 16,17-19-7-16,-17 19 3 0,33 0 2 0,-33 0-4 16,0 19 4-16,33-19-6 0,-33 0 6 15,0 18 4-15,33-8-4 0,-33-1-2 0,0 0 4 16,16 10-2-16,-16-1 0 0,17-18-3 16,-17 19-2-16,0 0 5 0,17-19-23 0,-17 18-53 15,0-8-73-15,0-1-62 0,0 0-38 16,0 10 24-16,0-19 32 0</inkml:trace>
  <inkml:trace contextRef="#ctx0" brushRef="#br0" timeOffset="-39101.79">13246 2828 43 0,'0'0'43'0,"0"0"-13"0,0 0-5 16,0 0 3-16,-33 0 4 0,33 0-3 0,0 18-1 15,-33-18 0-15,16 10 7 0,0 8 3 0,1 1-12 16,-1-1-14-16,1-18-6 0,16 19 1 16,-33 0-4-16,33-19 0 0,0 18-1 15,0-8 0-15,-33-1 3 0,33-9-1 0,0 9 2 16,0-9 2-16,33 0 5 0,-33 0 9 0,0 0 10 15,0 0 4-15,0-9 9 0,33 9 4 16,-33-9 9-16,0-1 11 0,0 10-4 0,16-18-2 16,-16 18-14-16,17-19-5 0,-17 19-5 15,0-19-6-15,16 19-5 0,-16-18 1 0,0 18-7 16,0 0-4-16,0 0-9 0,0 0-8 0,0 0-8 16,0 0-1-16,0 0 9 15,0 0-4-15,17 18 6 0,-17-18 0 16,0 19-3-16,0-19 0 0,17 0 2 15,-17 19 0-15,0-19-4 0,0 18-4 0,33-18-102 16,-33 10-79-16,0-1-39 0,0-9 17 0,33 9 36 16</inkml:trace>
  <inkml:trace contextRef="#ctx0" brushRef="#br0" timeOffset="-38902.1">13361 2865 76 0,'0'0'54'0,"-16"0"-13"15,16-9-7-15,0 9-9 0,-17 0-8 0,17 9-2 16,0-9-3-16,0 0-4 0,0 9-2 16,-16 10 0-16,16-19-2 0,0 18-1 0,0-18 5 15,0 19-1-15,0-19 4 0,0 19-1 0,0-19 2 16,0 18-2-16,16-18-2 0,-16 10-6 16,17-10 1-16,-1 0 0 0,-16 9-17 0,17-9-29 15,0-9-15-15,16 9-10 0,0-10 4 16,-33 10 7-16</inkml:trace>
  <inkml:trace contextRef="#ctx0" brushRef="#br0" timeOffset="-38420.73">13543 2772 38 0,'0'-28'42'0,"-16"9"-5"0,16 1-5 15,0-1-1-15,0 1 13 0,-33-1 4 16,33 0 0-16,0 10-16 0,0 9-11 0,0-9-7 16,0 9-11-16,-33 9 0 0,33-9-1 15,0 9-4-15,0 10 4 0,0 0 3 0,0-1 3 16,0 1 24-16,0-1-3 0,0 1-6 15,0 9 11-15,0-9-7 0,0 18-4 0,0-19-12 16,0 1-5-16,33 9 1 0,-33-10-3 0,0 1-2 16,0 0 0-16,0-1-4 0,0-8 3 15,33-1-1-15,-33 0 6 0,0-9 17 0,0 0 46 16,0 19 47-16,0-19 4 0,0-19-43 16,0 19-38-16,0-9-14 0,0 0-8 0,0-1-10 15,0-8-6-15,0-1 1 0,16 0-2 0,-16 19 0 16,0-18 0-16,0 18 2 0,0-19-2 0,17 10 1 15,-17 9-5-15,0 0 0 0,0 0-2 16,0 0 4-16,0 0 0 0,16 9 2 0,-16 10 0 16,17-19 0-16,-17 18-2 0,17-18 5 15,-17 19-1-15,0-19-2 0,33 19-3 0,-33-19 3 16,0 18 0-16,0-18 5 0,0 0-1 0,33 10-2 16,-33-10-4-16,0 0 5 15,0 0 1-15,0 0-2 0,0 0-5 0,0 0 8 16,33 0-4-16,-33-10 4 0,0 10-2 15,0 0-5-15,0-18 2 0,0 18-2 0,0 0 2 16,0-19 0-16,33 19-2 0,-33 0 0 16,0 0-1-16,0 0-1 15,0 0-1-15,0 0-7 0,0 0-59 16,0 0-55-16,0 19-47 0,0-19-24 0,0 0 9 16,0 0 31-16</inkml:trace>
  <inkml:trace contextRef="#ctx0" brushRef="#br0" timeOffset="-38253.29">13742 2707 67 0,'-33'-19'62'0,"33"19"-26"16,0-18-11-16,-33 18 0 0,33 0-10 0,0 0-8 15,0 0-3-15,0 0-22 16,0 0-11-16,0 0-14 0,0 0-11 0</inkml:trace>
  <inkml:trace contextRef="#ctx0" brushRef="#br0" timeOffset="-37870.39">13858 2874 69 0,'0'19'72'16,"0"-19"-1"-16,0 0 14 0,0 0 29 0,0 0 14 15,0 0-26-15,0 0-32 0,0 0-15 16,0 0 0-16,0-19-13 0,0 19-10 0,0 0-8 15,0-9-4-15,0 0-6 0,0 9 3 16,0-10-6-16,0 10-5 0,0 0 4 0,0 0-7 16,33 0-3-16,-33 0 1 0,0 0-3 0,0 0 3 15,0 0-1-15,0 10 0 0,33-1 0 16,-33 0 0-16,0-9 0 0,0 19 3 16,33-19-1-16,-33 18-5 0,16-18 3 0,-16 19 1 15,17-19 2-15,-1 0-3 0,1 0 5 16,-1 0-7-16,18 0 6 0,-34 0-8 0,0 0 4 15,33-19 3-15,-33 19 2 0,0 0-5 16,0-18 6-16,0 18-8 0,33-19 9 0,-33 1-1 16,0 8 2-16,0 10-4 0,0-18 0 0,0 18 1 15,0 0-3-15,0-19-4 0,0 19 5 16,0 0-6-16,-33 0 3 0,33 0-4 0,0 0-1 16,0 0 9-16,0 19-4 0,0-19 0 15,0 18-2-15,0-18 2 0,0 10-3 16,0-1 0-16,33 0-7 0,-33 10-46 0,0-19-62 15,0 0-45-15,0 18 1 0,33-18 13 16,-33 19-1-16</inkml:trace>
  <inkml:trace contextRef="#ctx0" brushRef="#br0" timeOffset="-37171.36">14536 2865 35 0,'0'0'39'0,"0"0"4"0,0 0 0 0,0-9-1 0,0 9-6 15,0 0 2-15,0 0-6 0,0 0-2 16,0 0-3-16,0 0-4 0,0 0 4 0,0 9 5 16,33-9 8-16,-33 0 6 0,0 0-4 15,33 0-11-15,-33 9-6 0,33-9-12 16,0 0-1-16,16 0 1 0,-15 0-6 0,32 0-2 16,-33 0 6-16,16 19 8 0,17-19-2 0,-32 0-6 15,15 0 1-15,-16 0-6 0,0 0-3 0,0 0 2 16,0 0-5-16,1 0 5 0,-34 0 0 15,16 0 4-15,1 0-3 0,-1 0 3 0,-16 0-4 16,17 0-1-16,-17 0-3 0,0 0 1 0,16 0 0 16,-16 0 0-16,0 0 0 0,0 0-9 15,0 0-12-15,0 0-52 16,0 0-43-16,0 0-24 0,0 0-14 16,0 0 10-16</inkml:trace>
  <inkml:trace contextRef="#ctx0" brushRef="#br0" timeOffset="-36119.39">15792 2530 35 0,'33'0'45'16,"-33"-19"-3"-16,-33 19-5 0,33-9-2 15,0 9 0-15,0-9-2 0,0 0-6 0,0 9-5 16,-33 0-2-16,17 0-8 0,-1 0-1 0,1 0 1 16,-1 0-1-16,1 0-1 0,-18 0-3 15,34 0-5-15,-33 9 0 0,0 0 2 0,33 0-1 16,-49 10-3-16,32 0 4 0,-16-1-4 16,17 1 0-16,-1-1 0 0,1-8 3 0,-18 8 50 15,34 20-12-15,-33-20-22 0,33 1-6 16,0 9-6-16,-33 9 3 0,33-18 3 0,0 18-3 15,0-19 1-15,0 1 3 0,0 9 14 0,33 9 6 16,-33-18-4-16,0-1-11 0,33 10-8 0,-33-9-2 16,34-1-2-16,-34 20 2 0,16-20 2 15,17-9 3-15,0 10 8 0,0 0 4 16,0-1-6-16,0-18-5 0,17 19 0 0,0-19-5 16,-1 19-5-16,17-19-2 0,-33 0 0 0,34 0-3 15,-18 0 3-15,17 0-3 0,1 0 4 16,-1 0-4-16,16 0-3 0,-32-19 6 0,16 0-2 15,0 19 0-15,17-18-3 0,-17-10 2 16,0 9 3-16,0 1-5 0,-16-1 2 0,0 0 1 16,-1 1-3-16,-16-1 5 0,0-9 0 15,17 10-3-15,-17-1 1 0,0 0 1 0,0 1 32 16,0 18 18-16,-16-28-5 0,-1 9-5 0,17 19-2 16,-16-18 9-16,-1-1 31 0,1 1 1 15,-17 18 3-15,33-19-2 0,-33 0-1 0,0 10-29 16,0 0-24-16,0-1-7 0,0-8-7 0,0-1-6 15,-33 19-4-15,16-18-1 0,1-1-8 16,-1-9 2-16,-16 9 10 0,0 19-6 0,0-18-5 16,0-1 4-16,-17 1-3 0,1-1 8 15,-1-9-11-15,17 19 9 0,-49 0-3 0,32-10-4 16,0 0 4-16,-32 19-5 0,15-18 1 0,1 18 13 16,33-19-9-16,-33 19-8 0,16 0 0 15,17 0-25-15,-33 0-34 0,33 0-15 0,0 19-16 16,0-19-17-16,0 0-25 0,16 18-32 15,-16-18-18-15,33 19-3 0,-33-19 11 0,0 19 21 16</inkml:trace>
  <inkml:trace contextRef="#ctx0" brushRef="#br0" timeOffset="-35406.94">15528 2735 71 0,'0'0'57'0,"0"0"-1"0,0 0-7 16,0 0-11-16,16 0-10 0,-16 0-10 15,0 0-5-15,0 0-8 0,33 0 1 0,-33 0 1 0,0 9 11 16,0 0 22-16,0 10-5 0,33-19-14 16,-33 19-7-16,0-19 0 0,0 18 12 15,33-18-1-15,-33 19-9 0,0-19 4 0,0 18 0 16,0-18 4-16,0 0-4 0,0 0 0 0,0 0 11 15,0 0 41-15,0 0 36 0,0 0 31 0,0 0 23 16,0 0-17-16,0 0-45 0,0 0-23 16,0-18-23-16,0 18-18 0,0-19-11 0,0 19 10 15,0-18-13-15,0 18-3 0,0-19-12 16,17 19-1-16,-17 0-4 0,17-19-2 0,-17 19-5 16,0 0 7-16,16 0-6 15,1 0-1-15,-17 19 5 0,16-19 1 16,-16 19 1-16,0-19 0 0,17 0-2 0,-17 18-3 15,16-18 3-15,-16 19 1 0,0-19 1 16,0 0 1-16,0 18-3 0,0-18 5 0,0 0-5 16,0 0-2-16,0 0 8 0,0 0-1 15,0 0-3-15,0 0 2 0,0 0-9 16,33-18 5-16,-33 18 5 16,0-19-8-16,0 19-2 0,0-18 7 0,0 18-1 15,0-19-3-15,0 0-2 0,0 10 8 0,33 0-8 16,-33 9-2-16,0-10 6 0,0 10 1 15,0 0-6-15,33 0-1 0,-33 0 6 16,0 0-7-16,0 10 9 0,17-1-2 16,-17 0-2-16,17 10 5 0,-17-19-3 15,16 19-5-15,-16-19 7 0,0 18 0 0,17-18-11 16,-17 19-45-16,0-19-81 0,0 18-59 16,0-18-30-16,0 0-23 0,0 10 2 0,0-10 30 15,0 9 41-15</inkml:trace>
  <inkml:trace contextRef="#ctx0" brushRef="#br0" timeOffset="-34974.36">16107 2688 54 0,'0'0'63'0,"16"0"-2"0,-16-18 3 15,0 18 1-15,0 0-5 0,0 0-8 0,0 0-7 16,-16 0-16-16,16 0-14 0,0 0-6 16,0 0-4-16,-17 0-4 0,17 18 1 0,-17-18-2 15,17 0 1-15,0 19 0 0,0-1 2 0,-33-18-2 16,33 10 6-16,0 8-4 0,0 1 0 16,0-19 10-16,0 19 4 0,0-19 4 0,0 18-1 15,33-18-2-15,-33 19-3 0,0-19-6 16,0 0-1-16,17 0-5 0,0 0-2 0,-1 0 3 15,-16 0-1-15,17 0-13 0,-1 0-38 0,1 0-56 16,-1 0-27-16,-16 0-10 0,33 0-98 16</inkml:trace>
  <inkml:trace contextRef="#ctx0" brushRef="#br0" timeOffset="-34640.78">16305 2744 69 0,'0'-9'62'15,"0"9"-6"-15,0-10 2 0,0 10 2 0,0 0-7 16,0 0-19-16,0 0-18 0,0 0-11 16,0 0-4-16,0 10 1 0,0-10 0 0,0 9-2 15,0 0 3-15,0 10 1 0,0-19-2 0,16 19 2 16,-16-1 0-16,0-18-1 0,17 19-1 16,-17-1-2-16,0-18 4 0,0 10-4 0,17-1 2 15,-17 0-9-15,0-9-51 0,0 19-36 0,0-19-13 16</inkml:trace>
  <inkml:trace contextRef="#ctx0" brushRef="#br0" timeOffset="-34473.97">16255 2567 146 0,'0'-18'59'0,"0"18"-5"0,-33-19 6 16,33 19-17-16,0 0-17 0,0 0-16 15,0 0-6-15,0 0-4 0,0 0 3 0,0 0-3 16,0 0-6-16,0 0-20 0,33 19-33 0,-33-19-22 16,0 0-16-16</inkml:trace>
  <inkml:trace contextRef="#ctx0" brushRef="#br0" timeOffset="-34074.6">16570 2670 91 0,'0'0'66'0,"0"0"-23"16,0 0-14-16,0 0-2 0,-17 0-10 16,17 0-6-16,0 18 10 0,-17-18 25 0,17 0-11 15,-16 19-13-15,-1-19-8 0,17 18-3 16,0-18-9-16,0 10 5 0,0-1-3 0,0 0-3 16,0 10-1-16,0-19 0 0,0 19 0 15,0-19 3-15,0 0 1 0,0 18-2 0,17-18 3 16,-1 0-5-16,1 0 2 0,0-18 5 15,-1 18 15-15,-16 0 12 0,17-19-1 16,-17 19 4-16,16-19 13 0,-16 10-4 0,33-10-8 16,-33 1-10-16,0-1-7 0,0 1-9 15,-33-1-1-15,33-18 2 0,0 27 4 0,-16-8 4 16,16-1 10-16,-17 1-7 0,17-1-7 16,-16 0-9-16,16 19 0 0,0-9-10 0,0 9-4 15,0 0 4-15,-17 0 2 0,17 9 0 0,0 10-2 16,0 0 4-16,0-1-4 0,0 1 0 15,17-1 2-15,-17 1 0 0,16 9 2 16,-16-9-2-16,17-1 2 0,-1 19 1 0,17-27-5 16,-33 8 0-16,0 1-32 0,33 0-71 0,-33-1-56 15,0 1-22-15,0-1 20 0,0-18 28 16</inkml:trace>
  <inkml:trace contextRef="#ctx0" brushRef="#br0" timeOffset="-33672.56">15792 2967 12 0,'0'0'26'0,"0"0"14"15,0 0 2-15,0 0-3 0,0 0 3 0,0 0 2 16,0 0-2-16,0 0-8 0,0 0-11 16,33 0 3-16,-33 0 3 0,33 0 1 0,-33 0-6 15,17 0 0-15,16-18-6 0,0 18-1 16,0 0-1-16,0 0-3 0,0 0-5 0,0 0-1 15,17 0-4-15,-17 0 1 0,0 0-2 0,0 0 0 16,0 0-2-16,0 0 0 0,0 0 0 16,1-19 2-16,-1 19-1 0,-17 0-1 0,17 0 0 15,0 0 0-15,-33 0 5 0,0-19-5 0,33 19 0 16,-33 0-7-16,0 0-22 0,0 0-21 16,0 0-33-16,0 0-35 0,0 0-5 0</inkml:trace>
  <inkml:trace contextRef="#ctx0" brushRef="#br0" timeOffset="-30494.47">11311 1860 3 0,'0'0'3'0,"0"0"-1"0,0 0-1 31,0 19-1 0,0-19-4-31</inkml:trace>
  <inkml:trace contextRef="#ctx0" brushRef="#br0" timeOffset="-29378.38">13858 3153 3 0,'0'0'1'0,"0"0"0"15,0 0-2-15,33 0 2 0,-33 0 0 16,0 0-2 0,0 0 3-16,0 0-3 0,0 0 2 15,0 0 0-15,0 0-2 0,0 0 2 16,0 0-2-1,0 0 2-15,0 19-1 32,0-19-1-17,0 0 2 1,0 0 0 31,0 0 0-32,0 0 0 1,0 0 0-16,0 0 0 0,0 0 0 16,0 0 0-16,0 0 0 109,-33 0-1-109,33 0-8 94,0 0 2-79</inkml:trace>
  <inkml:trace contextRef="#ctx0" brushRef="#br0" timeOffset="-27046.99">11311 1479 6 0,'0'0'7'0,"0"0"6"0,0 0 1 16,0 0 1-16,0 0-1 0,0 0-2 15,0 0-1-15,0 0 0 0,0 0 1 0,0 0-1 16,0 0 0-16,0 0 0 0,0 0 1 16,0 0-3-16,0 0 0 0,0 0-1 15,0 0-2-15,0 0-2 0,0 0 1 0,0 0-1 16,0 0 0-16,0 0-1 0,0 0-1 16,0 0 1-16,0 0 0 15,0 0-2-15,0 0-3 31,0 0 3-15,0 0-4 15,0 0-7-31,0 0-8 0,0 0-8 16,0 0-4-16,0 0-4 0,0 0-4 0</inkml:trace>
  <inkml:trace contextRef="#ctx0" brushRef="#br0" timeOffset="-26347.79">13461 1414 5 0,'0'0'3'0,"0"0"2"0,0 0 0 0,0 0-1 16,0 0 0-16,0 0 1 0,0 0-1 16,0 0 1-16,0 0-2 0,0 0 0 0,0 0-2 15,0 0 1-15,-33 0-2 0,33 0 1 47,0 0-1-47,0 0-2 0,0 0-6 16,0 0-24-16</inkml:trace>
  <inkml:trace contextRef="#ctx0" brushRef="#br0" timeOffset="-25413.49">13742 1014 11 0,'0'0'14'0,"0"0"8"0,0 0 4 0,0 0 3 16,0 0-3-16,0 0-1 0,0-19-2 15,0 19 2-15,0 0 0 0,0 0-1 0,0 0-4 16,0 0-1-16,0 0-4 0,0 0-3 16,0 0-5-16,0-18-2 0,0 18-3 15,0 0 1-15,-33 0-2 0,33 0-1 16,0 0-2-16,-33 0 0 0,33 18 2 0,-33-18 2 15,33 0-2-15,0 0-2 0,-33 19 5 16,33-19-5-16,-17 0 2 0,17 18-2 16,0-18 2-16,0 19 0 0,0-19 0 0,17 19 2 15,-17-10 0-15,33-9-2 16,-33 19-3-16,33-19 6 0,-33 0-3 16,33 0 0-16,-33 18 1 0,33-18 0 0,-33 0-1 15,16 0-2-15,1 19 3 16,-1-19-1-16,-16 0 1 15,-16 0 0 1,16 0-1-16,-17 0 0 0,1 0 2 16,16 0 2-16,0 18-4 0,-33-18 0 0,0 0 1 15,33 0-1-15,-33 0 0 0,33 0-2 0,-33 19 2 16,16-19 1-16,0 0-4 0,17 0-8 16,-16 0-17-16,-1 0-16 0,17 0-8 0,0 0-6 15,-16 0-3-15</inkml:trace>
  <inkml:trace contextRef="#ctx0" brushRef="#br0" timeOffset="-17902.82">11063 1581 2 0,'0'0'2'0,"0"0"1"0,0 0-1 16,0 0 0-16,0 0 0 0,0 0-1 0,0 0 0 16,0 0 0-1,0 0 0-15,33 0-1 16,-33 19 0 0,0-19 1-1,0 0 0 1,0 0 1-1,0 0-1-15,0 0 0 16,0 0 0-16,0 0 0 0,0 0 0 16,0 0 0-1,-33 0-1 1,33 0 1-16,0 0 0 16,33 0-1-16,-33 0 1 15,-33 0-1 63,33 0 0-62,0 19 0 0,0-19-6-1,0 0-1-15,0 0-7 16</inkml:trace>
  <inkml:trace contextRef="#ctx0" brushRef="#br0" timeOffset="-16256.31">15296 1563 3 0,'0'0'2'0,"0"0"1"0,0 0 2 16,0 0 0-16,0 0 2 0,0 0 0 15,0 0 0-15,0 0-2 0,0 0-1 0,0 0-2 16,0 0-1-16,0 0 0 16,0 0 0-1,0 0 1-15,0 0-1 0,17 0-1 0,-17 0 1 16,0 0 0-16,0 0 0 15,0 0 0 1,0 0 0-16,0 0 0 0,0 0 0 16,0 0 0 15,16 0-1-31,17 0-4 47,-33 0-5-47,0 0-10 15</inkml:trace>
  <inkml:trace contextRef="#ctx0" brushRef="#br0" timeOffset="-14975.25">12998 1739 6 0,'0'0'7'0,"0"0"4"0,0 0 4 15,0 0-4-15,0 0-1 0,0 0-2 16,0-18 0-16,0 18 0 0,0 0 3 0,33 0-1 16,-33 0-2-16,0 0-1 0,0 0 0 15,0 0 1-15,0 0-2 0,0 0 2 16,0 0 1-16,0 0-2 0,0 0-1 0,0 0 2 16,0 0-3-16,0 0-2 0,0 0 3 15,0 0-4-15,0 0 0 0,0 0 0 16,0 0-1-16,0 0 0 15,0 0 0-15,0 0 0 0,0 0-3 16,0 0 3-16,0 0 1 16,0 18-2-1,0-18 1-15,0 0 0 16,0 0 2 0,0 0-2-16,0 0-1 15,0 0 2-15,0 0 0 16,0 0-4-1,0 0-4-15,0 0-10 16,0 0-13-16,0 0-11 0,0 0-14 0</inkml:trace>
  <inkml:trace contextRef="#ctx0" brushRef="#br0" timeOffset="-14291.76">13031 1684 8 0,'0'0'7'16,"0"0"7"-16,0 0 6 0,-33 0 0 15,33 0-4-15,0 0-1 0,0 0-4 0,0 0-3 16,0 0-3-16,0 0 0 0,0 0-1 16,0 0-2-16,0 0 2 0,0 0-1 0,0 0 0 15,0 0 1-15,0 0-1 0,0 0-2 16,0 0 0-16,0 0 0 0,0 0 1 16,0 0 0-16,0 0-1 15,0 0 0 1,0 0 0-16,0 0 1 0,0 18-1 15,0-18 1-15,0 0 0 16,0 0 0 0,0 0 0-16,-17 0-4 0,17 19 2 15,-16-19-2-15,16 0-2 16,-17 0-6-16,17 0-5 0,-16 0-7 0,16 0-4 16,0 18-6-16,0-18-27 0</inkml:trace>
  <inkml:trace contextRef="#ctx0" brushRef="#br0" timeOffset="-13259.19">12898 1758 14 0,'0'0'15'15,"0"0"2"-15,0 0 1 0,0 0-2 0,0 0-1 16,17 0-1-16,-17 0-3 0,0-19 0 0,0 19-1 15,0 0 1-15,0 0-1 0,0 0 0 16,0 0-2-16,0 0 1 0,0 0 1 16,0 0-2-16,0 0 4 0,0 0 0 0,0 0 3 15,0 0-5-15,0 0 0 0,0 0 1 0,0 0 2 16,0 0 2-16,0 0-5 0,0 0 0 16,0 0-5-16,0 0 4 0,0 0-5 15,0 0 0-15,0 0 0 0,0 0 2 0,0 0-4 16,0 19-1-16,0-19 0 15,0 0 2-15,0 0-1 16,0 0 0-16,17 0-1 0,-17 0 2 16,0 0 2-16,0 19-3 0,0-19 2 15,0 0-4-15,0 0 2 16,0 9 0-16,0 10-1 0,0-19 3 0,0 0-2 16,0 18 0-16,0-18-4 0,0 0 7 0,0 19-4 15,0-19-1-15,16 18 0 0,-16-18 0 16,0 19 3-16,0 0 0 0,0-19-3 0,0 9 0 15,0 9 2-15,0-18-5 0,0 19 1 16,0 0 4-16,0-19 0 0,0 18-4 0,17-18 3 16,-17 19-1-16,0-1 0 0,0-18 4 15,0 10-2-15,0 8-2 0,0 1 0 0,0-19 0 16,0 19-3-16,0-19 3 0,16 18 0 0,-16 1 0 16,0-19 0-16,0 18 1 0,0-18 1 15,0 28-2-15,0-28 0 0,0 19 1 0,0-19-1 16,0 19-2-16,0-19 0 0,0 18 3 15,0-18 1-15,0 19-2 0,0-19 0 0,0 18 0 16,0-18 0-16,0 10 1 0,0 8 2 16,0-18-3-16,0 19-3 0,0-19 3 15,0 18 0-15,0-18-2 0,0 19 4 16,0-19-2-16,17 19-2 0,-17-19 3 16,0 0-1-16,0 18 0 0,0-18 1 15,0 0-1-15,0 0 1 0,0 10-3 0,0 8 4 16,0-18-2-16,0 19 0 15,0-19-2-15,0 0 3 16,0 18-1-16,0-18 2 16,0 0 0-16,0 0-2 0,0 0 1 0,0 19-1 15,0-19 0 1,0 19 0-16,0-19 2 16,0 0-4-16,0 9 0 15,0-9 5-15,0 9-3 16,0-9-2-16,0 9 2 15,0-9 2-15,0 19-2 0,0-19 1 16,0 0-3-16,0 0 4 16,0 0-5-16,0 19 6 0,0-19-6 15,0 18 4 1,0-18-3 0,0 0 2-1,0 0 2 32,0 0 0-47,0 0-5 31,0 0 5-31,0 0 0 0,0 0-5 16,0 0 5-16,0 0 1 16,0 0 0-16,0 0-1 0,0 0 0 15,0 0 1-15,0 0-12 0,0 0-28 16,0 0-36-16,0-18-27 0,0 18-113 15</inkml:trace>
  <inkml:trace contextRef="#ctx0" brushRef="#br0" timeOffset="-12759.58">12965 2651 27 0,'0'0'15'0,"0"0"-5"15,0 0-4-15,0 0-3 0,0 0-1 0,0 0-7 16,0 0-15-1</inkml:trace>
  <inkml:trace contextRef="#ctx0" brushRef="#br0" timeOffset="-12576.57">12998 2670 9 0,'0'0'2'0,"0"0"-1"0,0 0-5 15</inkml:trace>
  <inkml:trace contextRef="#ctx0" brushRef="#br0" timeOffset="-11127.35">12882 1925 3 0,'0'0'5'0,"0"0"-1"16,0 0 4-16,0 0 2 0,0 0 1 0,0 0-1 15,0 0-4-15,0 0 1 0,0 0 0 16,0 0 0-16,0 0-2 0,0 0 0 0,0 0 1 16,0 0-1-16,0 0-1 0,0 0 0 15,0 0 0-15,0 0-3 32,0 0 0-1,16 19-1-31,-16-19-4 0,0 0-6 15,0 0-9-15,0 0-12 0</inkml:trace>
  <inkml:trace contextRef="#ctx0" brushRef="#br0" timeOffset="-8412.85">10517 1739 40 0,'0'0'14'0,"0"-18"-7"0,0 18-3 16,0 0-3-16,0 0 3 0,0 0 0 15,0 0-1-15,0 0-1 0,0 0 0 0,0 0 0 32,0 0 0-17,0 0 0-15,0 0-1 16,0 0 0-16,0 0 0 15,0 0 1 1,0 0-1 0,0 0 0-16,0 0-3 0,0 18 2 31,0-18-7-31,0 0-6 16,0 0-10-16,0 0-25 0</inkml:trace>
  <inkml:trace contextRef="#ctx0" brushRef="#br0" timeOffset="-7697.79">13064 1702 16 0,'0'0'11'0,"0"0"4"0,0 0-3 15,0 0-3-15,0 0-2 0,0 0-1 0,0 0 0 16,0 0-1-16,0 0-4 0,0 0 0 16,0 0 1-16,0 0-1 15,0 0 0-15,0 0 1 31,0 0-4-15,0 0-1 15,0 0-6-31,0 0-6 16,0 0-10-16</inkml:trace>
  <inkml:trace contextRef="#ctx0" brushRef="#br0" timeOffset="-6896.05">15296 1581 2 0,'0'0'1'0,"0"0"0"16,0 0 0-16,0 0 0 0,0 0 0 15,0 0 0-15,0 0-2 0,0 0 2 16,0 0-2-1,0 0 2-15,0 0 0 16,0 0 0 0,0 0 1-16,0 0 0 15,0 0-1-15,0 0 1 0,0 0 0 0,0 0 0 16,0 0 0-16,0 0 0 0,0 0-1 16,0 0 0-16,0 0 0 15,0 0 1-15,0 0 0 16,0 0 0-16,0 0-1 15,0 0 0-15,0 0-1 16,0 0 1-16,17 0 0 16,-17 0 0 15,0 0-5 0,0 0-5-31</inkml:trace>
  <inkml:trace contextRef="#ctx0" brushRef="#br0" timeOffset="-6196.33">13676 3088 9 0,'0'0'8'16,"0"0"3"-16,0 0 3 0,0 0-2 16,0 0-1-16,0 0 1 0,0 0 0 0,0 0-2 15,0 0-4-15,0 0-3 0,0 0-1 0,0 0-1 16,0 0 0 0,0 0 0-1,0 0-4 63,0 0-5-78,0 0-7 0,0 0-9 16,0 0-32-16</inkml:trace>
  <inkml:trace contextRef="#ctx0" brushRef="#br0" timeOffset="-5982.19">13610 3237 1 0,'0'0'1'0,"0"0"-2"16</inkml:trace>
  <inkml:trace contextRef="#ctx0" brushRef="#br0" timeOffset="-5499.49">13643 3274 7 0,'0'0'2'0,"0"0"1"15,0 0 0-15,0 19 0 0,0-19 0 0,0 0-2 16,0 0 1-16,0 0 0 0,0 0-1 16,0 0 0-1,0 0-4 16,0 0-2-31,0 0-7 0,0 0 5 0</inkml:trace>
  <inkml:trace contextRef="#ctx0" brushRef="#br0" timeOffset="-1936.07">16553 5758 14 0,'0'0'24'0,"-17"0"-1"0,1 0-6 16,16-19-9-16,-17 19 0 0,17 0 2 16,0-9 4-16,0 9-2 0,0 0-2 0,-33 0 0 15,33-9 1-15,0 9-1 0,0 0 3 0,0 0 2 16,0 0 1-16,0 0 4 0,0 0-1 16,0 0-1-16,0 0-1 0,0 0 0 15,0 0 0-15,0 0 1 0,0-10-2 0,33 10-4 16,-33 0-5-16,0 0-3 0,17 0 0 0,-1 0-1 15,1-18-3-15,16 18 0 0,0 0 2 16,0 0 0-16,0 0-2 0,0 0 0 0,-16 0 0 16,16 0-2-16,-16 0 2 0,-1 0 0 15,1 18 0-15,-1-18 0 0,17 0 0 0,-33 10 1 16,33-1 0-16,-33 0-1 0,0 10 0 16,0-19 0-16,0 18 1 0,0 1-1 0,0 0 3 15,0-1-3-15,0 1 0 0,0 9 3 0,0-10-1 16,0 20-2-16,-33-20-2 0,33 10 2 15,0 9 0-15,-33-18 2 0,33 18-2 16,-16-9-3-16,16 9 1 0,0 0 3 0,-17-9 0 16,17 9-1-16,0 1 0 0,-16-10 2 0,16 9-2 15,16 0 0-15,-16-18 0 0,0 18 0 16,0-19 1-16,17 10-1 0,-1 10 2 0,-16-20-2 16,33 1 3-16,-33-1-1 0,33 10 0 15,0-9 1-15,-33-1-1 0,33-18 1 0,-16 19-1 16,16-10-2-16,0-9 1 0,0 10 2 0,0-1-2 15,-16-9-1-15,-1 0 2 0,17 0 0 16,0 0-2-16,-16 0 1 0,16 0-1 0,-33-9-2 16,33-1 6-16,-33 10-3 0,33-9 0 15,-33 9-1-15,0-19 1 0,0 19 2 0,0-18-3 16,0 18 0-16,0-19 0 0,0 19 0 16,0-18 0-16,0 8 2 0,0 10-2 0,0-9 0 15,-33 0 0-15,0 9 0 0,33 0-2 0,-33-10 2 16,0 10 0-16,0 0 2 0,16 0-2 15,-16 10-2-15,0-10 2 0,33 9 0 0,-33 0-4 16,0 1 4-16,0 8 1 0,16 1-1 16,1-1 0-16,-1 1-2 0,17-10 6 0,-33 10-4 15,33 0-2-15,-33 18 0 0,33-19 4 0,0 10-2 16,-33 0 0-16,17 0-2 0,16 9 0 16,0-9 2-16,-17 9 0 0,17 1 1 15,0-1-4-15,-16 0 6 0,16 10-3 0,0-10-2 16,0 0 5-16,0 9-3 0,0-8 1 0,16 8-4 15,-16 10 3-15,0-19 1 0,17 10-1 16,-17-1 0-16,16 10 0 0,-16 0 0 16,33 9 0-16,-33-9 0 0,0 9 0 0,0-9-2 0,0 9 2 15,0-9 3-15,0-10-3 0,0 10 0 16,0 0 1-16,0 9 0 0,0-9-1 16,0-10 0-16,-33 10 0 0,17-10 0 0,-1 1 4 15,1 0-4-15,-1-1 0 0,0-27 0 16,-16 18 0-16,33-9 0 0,-33 9 0 0,0-18 0 15,33-1 0-15,-33 1 0 0,0-10-2 0,17 10 2 16,-18-1 0-16,18 1-2 0,-1-19 4 16,-16 18 0-16,0-18 0 0,0 0 0 0,0 10-2 15,0-10-2-15,0 0 4 0,16 0-2 0,-16 0 2 16,0 0 1-16,-33-10-3 0,33 10-2 16,0 0 2-16,16 0 0 0,-16-18 0 0,-33 18 2 15,33 0-2-15,-16-19 0 0,15 19 0 16,1 0 0-16,0 0-2 0,-16-18 4 0,16 18-4 15,0-10 0-15,16 10 2 0,0 0 3 0,-16-9-6 16,33 9 6-16,-33-9-6 0,33 9 1 16,-33 0-7-16,17-10-12 0,16 1-8 0,-17 9-17 15,17-9-19-15,-16 0-2 0,16 9-3 16,0-19-61-16</inkml:trace>
  <inkml:trace contextRef="#ctx0" brushRef="#br0" timeOffset="-950.76">12601 5879 86 0,'0'0'47'0,"-33"0"-24"15,33 0-9-15,0 0-9 0,0 0-1 0,-17 0-4 16,17 0 2-16,0 0-1 0,0 0-4 16,0 0 5-16,0 0-6 15,0 0-13-15,0 0-11 0,0 0-14 0,0 0-46 16</inkml:trace>
  <inkml:trace contextRef="#ctx0" brushRef="#br0" timeOffset="-136.9">12535 5758 27 0,'-17'0'20'0,"17"0"-10"0,0 0-3 0,-16 0-4 16,16 0-1-16,0 0 1 0,0 0 1 0,0 0 1 16,0 0 1-16,0 0 0 0,0 0 1 0,0 0-1 15,0 0 1-15,0 0-1 0,0 0 4 16,0 0 4-16,0 0 5 0,0 0 1 16,0 0-1-16,0 0 0 0,0 0 1 0,0 0 0 15,0-19-2-15,0 19 1 0,0-9 0 0,0 9-5 16,-17-9 0-16,17-1 0 0,0 10 5 15,0 0-1-15,0-18-5 0,0 18-1 0,0-19 2 16,0 0-1-16,0 19 0 0,0-18 1 16,0-1-4-16,-33 1 1 0,33 8 1 0,0-8-5 15,0-1-1-15,0 1 0 0,0-20-3 0,-33 10-2 16,33 10-1-16,0-19 0 0,0-10 2 16,0 10 0-16,-33 0-2 0,33-10 2 15,0 10 0-15,-33 0-2 0,33-10 0 0,-17 10 0 16,17 0 3-16,-16-10-3 0,-1 10-4 0,1 0 7 15,-1-10-2-15,17 10-4 0,0-19 5 16,-33 10-2-16,33 9 1 0,-33-19-1 0,33 9 3 16,0-8-1-16,-33 8-4 0,33-9 2 15,0 10 0-15,-33-10 2 0,33 0-5 0,0 10 3 16,0-10 2-16,-17 9-2 0,17-9 0 0,0 10 0 16,0-10-2-16,0 10 2 0,0 8 0 15,-16 1 2-15,16-9 1 0,0 9-8 0,-17-1 5 16,17 20 3-16,-16-20-2 0,16 11-1 15,-17-11-2-15,17 20 0 0,0-10 4 0,0 9 0 16,0-18-2-16,0 18 0 0,0 1-2 16,0-10 0-16,0 9-1 0,0 1 5 0,17-1-2 15,-17 1 0-15,16-1 0 0,-16-9 0 16,17 9 0-16,-17 1-2 0,16 18 2 0,-16-19 2 16,17 1-2-16,-17-1 3 0,33 19-3 15,-33-19 0-15,0 10-2 0,0 9 6 0,0-18-6 16,33 18 2-16,-33-19-2 15,0 19 2-15,0 0 0 0,0-19 2 0,0 19-1 16,0 0-3-16,0 0 0 16,0 0 4-1,0 0-6 1,0 0 0 0,0 0 0-16,0 0-10 0,0 0-3 0,0 0-15 15,0 0-11-15,0 0-6 0,0 0-15 16,0 0 0-16,0 0-5 0,0 0-3 15</inkml:trace>
  <inkml:trace contextRef="#ctx0" brushRef="#br0" timeOffset="48.03">12105 3088 1 0,'-17'0'0'0</inkml:trace>
  <inkml:trace contextRef="#ctx0" brushRef="#br0" timeOffset="411.62">12088 3097 1 0,'0'10'0'0,"-16"-1"0"0,16 10 0 0,-17-1 0 15,17 1 1-15,-33 0-1 0,33-1 1 0,-33-9 0 16,33 10 0-16,-33 0 0 0,33-1-1 15,-33 1 0-15,16-1 0 0,1 1 0 0,-1-10 1 16,1 10-1-16,16 0-1 0,-17-19 1 16,17 18 1-16,0-18-1 0,0 0 1 0,0 0 4 15,0 19 6-15,0-19 8 0,-33 0 6 0,33 0 2 16,0 0-5-16,0-19-6 0,0 19-7 16,0 0-1-16,33 0 0 0,-33-18-4 15,0 18 0-15,0-19 1 0,0 0 0 0,17 10-1 16,-1 9-1-16,1-19 3 0,-1 1-2 15,1-1 1-15,16 1-1 0,-33 18 0 0,33-19-1 16,0 0-2-16,0 10 1 0,-33-9 0 0,33 18 0 16,-16-19 0-16,-1 19-2 0,1 0 0 15,16-19 0-15,-33 19 0 16,0 19 0-16,33-19 1 0,-33 0-1 16,33 19 0-16,-33-19-2 0,33 18 2 15,-33-18 1-15,0 0 1 0,17 9-1 16,-1 10-1-16,1-19 0 0,-1 19 0 15,1-19 0-15,16 18 0 0,-33-18 0 0,33 19 0 16,-33-19 0-16,0 18 0 0,33-18-2 16,-33 19-7-16,33-19-14 0,-33 9-7 0,17 10-12 15,-17-19-68-15</inkml:trace>
  <inkml:trace contextRef="#ctx0" brushRef="#br0" timeOffset="3726.11">1554 9348 36 0,'0'-9'27'0,"0"0"-12"0,-33-1-9 15,33 1 2-15,0 0 3 0,0-1 2 0,33 10 5 16,-33-9 2-16,0 9-4 0,0-18 7 15,0 18 2-15,0 0 1 0,0 0 2 0,-33-19-5 16,33 19-7-16,0 0-4 0,0 0-5 16,-33 0-4-16,17 0-1 0,-17 0 0 0,0 0-2 15,0 0 2-15,-1 0-2 0,1 19-2 16,-16-19 4-16,-17 0-2 0,-1 18 1 16,34-9-1-16,-16 1 2 0,16-1 0 0,0 0-6 15,0 1 4-15,33-1 0 0,-33 19 0 16,33-28 0-16,-34 18 2 0,34 1-4 15,0-10 5-15,0 10-3 0,0 0 0 0,34-1 1 16,-34 19 3-16,0-18-4 0,33 9 0 16,0 9 3-16,-33 0-3 0,33-18-3 0,0 18 7 15,-33 10-6-15,16-19 4 0,17 9 0 16,-33 0-2-16,33 0 0 0,-33 0 0 16,0 10 0-16,-33-10 3 0,33-9 1 0,-33 9-3 15,17 0 3-15,-17-9 0 0,0 0-2 16,0 0 1-16,0-9 2 0,-1 18-3 0,1-28-2 15,17 1 4-15,-17 8 6 0,0-9 29 16,33 1 17-16,-33-10 20 0,33 0 0 0,-33 0-23 16,33 0-15-16,0-10-19 0,0 1-1 15,0 0-9-15,0 0-4 0,0 9-4 16,33-10-6-16,-33 1 6 0,0 9-1 16,33 0-2-16,-33 0-1 0,33 0 3 0,-33 9 0 15,33 10 0-15,-33 9 0 0,16 0 0 16,17 9 0-16,1-9 3 0,-34 28-3 0,0-19-2 15,33 9 2-15,-33 10-4 0,0-9 4 16,0 8 2-16,33-17 0 0,-33 8 0 0,0-9 1 16,0 1-1-16,0-1-4 0,0 9 2 15,0-27 0-15,33-1-4 0,-33 10 2 0,0-18 6 16,33 8-9-16,-33-8 1 0,16 8-5 16,17-18-21-16,-33 0-31 0,33 0-27 15,1 0-8-15,-1-18-15 0,0 8-15 0,0-8 8 16</inkml:trace>
  <inkml:trace contextRef="#ctx0" brushRef="#br0" timeOffset="5759.26">9723 10502 5 0,'0'0'2'15,"0"0"1"-15,0 0 2 0,0 0 1 0,0 0-1 16,0 0 1-16,0 0-1 0,0 0-2 0,0 0-1 16,0 0 0-16,0 0-1 15,0 0-3 48,0 0-2-48,0 0-3-15,0 0 0 16,0 0-10-16,0 0 10 0</inkml:trace>
  <inkml:trace contextRef="#ctx0" brushRef="#br0" timeOffset="14649.23">5639 15013 89 0,'0'-9'40'0,"0"-1"-10"15,0 10 1-15,0-18 5 0,0 9 12 0,0 9 12 16,0-10 11-16,0 10 1 0,0-9-20 0,0 9-21 15,0 0-20-15,0 0-5 0,0 9-1 16,0 1-1-16,-33-1 3 0,33 19 2 0,0 0 4 16,0 0 0-16,0-1 8 0,0 11 10 0,0-1-8 15,0 0 2-15,0 0 1 0,0 0-5 16,0 1-6-16,0 8-7 0,0-18-1 0,0 0-1 16,0 9-4-16,0-9-2 0,0 0 5 15,0 0-2-15,33 0-3 0,-33 0 3 0,0-10-1 16,0 1 0-16,0 0-4 0,0-10 2 0,0 0-5 15,0 0-21-15,0 1-35 0,0-1-29 16,0-9-18-16,0 0-33 0,0-9-12 0</inkml:trace>
  <inkml:trace contextRef="#ctx0" brushRef="#br0" timeOffset="15649.15">5672 14883 63 0,'0'-9'44'15,"0"9"-22"-15,0 0-11 0,0 0-4 0,0 0 6 16,0 0 3-16,0-19-1 0,0 19-2 15,0 0-2-15,0 0-3 0,33-9-1 0,-16 9-2 16,16-10 1-16,0 10 1 0,33-9-3 0,0 9 0 16,17-9 0-16,16 9 3 0,17-10 0 15,-17 10 5-15,50 0-2 0,-33-9-3 0,16 9-4 16,17 0 0-16,-17 0-1 0,17 0 13 0,-33 0 0 16,32 0 0-16,18 9-9 0,-51-9-3 15,34 0 4-15,17 10-7 0,-51-10 3 0,18 0 2 16,-18 0 3-16,1 0 2 0,-17 0-2 15,-16 0 0-15,16 0 8 0,-33-10 13 0,-16 10 7 16,0-9 20-16,-1 0 27 0,-16 9-6 16,-33-10-35-16,0 1-17 0,33 9-14 0,-33-9 0 15,0 0-6-15,-33 9-2 0,33 0-2 0,0-19 1 16,0 19 1-16,0-9-2 0,-33 9-1 16,33 0 4-16,0 0-6 0,0 0-3 15,-33 0 5-15,33 9 3 0,0 10-3 16,-16-10 0-16,16 0 0 0,-17 10-4 15,17 9 4-15,0-10 2 0,0 20-6 0,0-11 2 16,0 1 2-16,0 10 0 0,0-1 0 0,17 0 3 16,-1 0-1-16,-16 0 0 0,33 10 1 15,-33-10-3-15,33 0 1 0,-33 0-1 0,33 10 4 16,-33-10-4-16,34 0 0 0,-34-9 0 0,0 10 2 16,16-11-4-16,1 1 2 0,-17 0 0 15,16 0 3-15,-16-9 1 0,0-1-4 0,0 1 4 16,0 0-6-16,-16-10 7 0,16 9-1 15,-17-8 7-15,17-1-5 0,-16 0 3 0,16 1-4 16,-34-10 0-16,34 9 1 0,-33-9-4 0,0 9 0 16,33-9 1-16,-49 10-1 0,16-10-2 0,0 0 0 15,-1 9 4-15,-32-9-4 0,17 0 0 16,-1 0-3-16,0 0 3 0,-16 0 0 0,-16 0 0 16,-18 0 0-16,18 0 3 0,-17 0-5 15,-1 0-3-15,-15 0 6 0,15 0-1 0,-15 0-2 16,-1 0 2-16,17 0 0 0,-17 0-2 0,17 0 0 15,-17 9 6-15,17-9-2 0,-1 0-2 16,18 9 0-16,16 1-3 0,-17-1 3 0,17 0 0 16,0-9 1-16,0 10-3 0,16-1 2 0,-16 0-2 15,33-9 2-15,0 10 0 0,-17-1-3 0,17 0 3 16,0-9-2-16,0 9 2 0,33-9-2 16,-33 10 4-16,33-10-2 0,-33 9 0 0,33-9 2 15,0 9-2-15,-33-9-2 0,16 0 3 16,17 10 1-16,-33-10-2 0,33 0 0 0,0 0 3 15,-33 0-6-15,0 0 3 0,33 0 3 0,-33 0 0 16,33 0-6-16,-33 0 3 0,33 0 0 0,-33 0 0 16,16 0-5-16,-16-10 5 0,33 10 3 15,-33 0 0-15,33-9-1 0,-33 9-7 16,33 0 8-16,0 0-3 0,-33-9 0 16,33 9 2-16,0 0-2 0,0 0 2 0,-33 0-5 15,33-10 0-15,0 10 5 0,0 0-1 0,0 0-9 16,0 0-5-16,0 0-14 15,0 0-23-15,0 0-33 0,0-9-19 0,0 9-12 16,0-9-10-16,0 0-7 0,0-1-99 0</inkml:trace>
  <inkml:trace contextRef="#ctx0" brushRef="#br0" timeOffset="16082.19">6102 15525 41 0,'0'9'46'0,"0"-9"-10"15,33 0-12-15,-33 0-1 0,0-9 2 16,0 9-2-16,17-10-5 0,16 1-5 0,-33 9-4 15,33-9-3-15,0-10-4 0,-33 19 1 16,33-18-1-16,0 8-1 0,0 1 1 0,-33-10-1 16,17 10 10-16,16 0 3 0,-33-1 3 0,0-8 4 15,0 9 0-15,0-1 3 0,0 10-3 16,0-18-9-16,0 8-6 0,-33 10-1 0,16-9-7 16,17 9 3-16,-33 0 2 0,33 0-3 15,-33 0 0-15,0 0 2 0,33 9-2 0,-33 1-2 16,33-10 0-16,-33 18 4 0,33-8 1 15,0-1 1-15,-33 0 1 0,33 10 2 0,33-10 6 16,-33 10-2-16,0-10-1 0,33 0 2 0,-33 19-3 16,33-28 0-16,0 9-7 0,-33 1 2 15,33-1-2-15,0 0-2 0,17-9 2 0,-17 10-1 16,-33-10-1-16,33 9-20 0,0-9-34 16,0 0-16-16,-33 0-21 0,16-9-17 0</inkml:trace>
  <inkml:trace contextRef="#ctx0" brushRef="#br0" timeOffset="16580.84">6615 15357 24 0,'0'0'31'16,"0"10"-10"-16,0-1-8 0,0 0 5 0,0 0 4 15,0 10 5-15,0-10 1 0,0 1 1 16,-33-1-2-16,33 0-11 0,0 1-5 0,0 8-4 15,0-18 1-15,0 0 10 0,0 0 19 0,0 0 19 16,0 0 17-16,0 0-13 0,0 0-20 16,0 0-20-16,0-18-2 0,33 8 2 15,-33 1-4-15,0 0-6 0,0-10-1 0,0 10-5 16,33-10 3-16,-33 10 1 0,0 0-2 0,0-1-5 16,33 10 4-16,-33-18-2 0,0 18-3 15,0 0-2-15,33 0 8 0,-33 18-5 0,0-18-1 16,0 0 0-16,33 10 1 0,-33-1-1 15,0 9-3-15,0-8 3 0,0-1 0 0,16 0 0 16,-16 10 0-16,0-10 0 0,17 1 4 0,-17-10-6 16,0 18 2-16,0-18 3 0,0 0 3 0,0 0 4 15,0 0 47-15,0 0 17 0,0 0-21 16,0 0-15-16,16 0-10 0,-16-18-13 0,0 8-4 16,34 1-7-16,-34 0 3 0,0-1-5 15,0 1-2-15,0-10 2 0,33 10-4 0,-33 0 2 16,0 0 3-16,0-1-3 0,33 10 0 0,-33-18-4 15,0 18 1-15,33 18 3 16,-33-18-2-16,0 0 3 16,33 10 1-16,-33-1-4 0,0 0 2 15,0 0 2-15,16 1-2 0,-16 8-5 0,0-8-34 16,17-1-38-16,-17 0-36 0,0 1-27 0,16 8-7 16,-16-18 5-16,0 0 12 0</inkml:trace>
  <inkml:trace contextRef="#ctx0" brushRef="#br0" timeOffset="16965.18">7177 15246 47 0,'0'-10'69'0,"-33"-18"-6"0,33 10-11 15,0-1-6-15,0 10-5 0,0 0-15 16,0 9-15-16,0 0-6 0,0 0-1 0,0 9 2 16,0 0 1-16,0 10-1 0,0-1-1 15,0 10 2-15,33-9-2 0,-33 9 11 0,0 0 3 16,0 0 10-16,16 9 8 0,1 0-3 0,-1 0-12 15,-16-9-7-15,34 9-4 0,-34 1-5 16,0-11 2-16,33 1-4 0,-33-9 3 0,0 0 4 16,0-1 19-16,0-9 27 0,0 1 51 15,0-10 43-15,0 0-25 0,0 0-53 0,0-10-34 16,0 1-19-16,0-9-5 0,0-1-8 0,0-9-7 16,0 0 0-16,0 0 2 0,-33-18-2 0,33 9-3 15,0-1 3-15,33 1-4 0,-33 9 4 16,0-18 0-16,0 18-3 0,0 9 3 15,0 1 2-15,0 8-4 0,33 10-4 0,-33 0 9 16,0 0-7-16,0 0 4 0,0 10-2 0,33 8-1 16,-33-9 8-16,0 10-7 0,0 0 4 0,0-1 1 15,0 10-5-15,-33-9 2 0,33-1 0 16,0 1 1-16,-33 0-9 0,33-1-36 0,-33 10-67 16,33-19-61-16,-34 1-50 0,1-1-6 15,17 0 20-15</inkml:trace>
  <inkml:trace contextRef="#ctx0" brushRef="#br0" timeOffset="18979.73">5540 14474 38 0,'0'0'16'15,"0"18"-7"-15,0 1-5 0,0-19-1 0,0 18 5 16,0 1 9-16,0 0 2 0,0 8 6 16,0-8-4-16,0 9-5 0,33 0-7 0,-33-10-5 15,0 1 0-15,0 9-1 0,33-9-3 0,-33-1 0 16,0 1 2-16,33-10 0 0,-33 10 0 16,33-10-4-16,-33 0 2 0,0 10 0 0,33-19-6 15,-33 19-11-15,0-19-18 0,17 0-12 16</inkml:trace>
  <inkml:trace contextRef="#ctx0" brushRef="#br0" timeOffset="19344.97">6582 14315 55 0,'0'0'36'0,"0"0"-18"15,0 10-6-15,0-10 2 0,33 9 0 0,-33 10 5 16,0-10-2-16,0 19 6 0,0-10-5 16,0 10-7-16,0-9-2 0,33 9-7 0,-33 0 0 15,0-10 0-15,0 1-2 0,0 9 0 16,0-10 2-16,33 1 1 0,-33 0-3 0,0-10 2 16,0 10-2-16,0-1-16 0,0-9-17 0,33 1-11 15,-33-1-18-15</inkml:trace>
  <inkml:trace contextRef="#ctx0" brushRef="#br0" timeOffset="19679.04">7855 14343 43 0,'0'0'14'0,"0"10"-6"0,0-1 2 0,0 0 6 16,-17 10 8-16,17-10 5 0,0 0 1 15,0 10-9-15,0 0-8 0,-16-1-3 0,16 1-1 16,0 9-5-16,0-19 1 0,0 10-1 0,0-1-1 15,0 1-3-15,0-1 1 0,0-8-1 16,0 18 2-16,0-28-2 0,0 9 1 0,0 0-1 16,0 1 1-16,0-1-3 0,0 0-11 15,0-9-13-15,0 9-19 0,0-9-15 0</inkml:trace>
  <inkml:trace contextRef="#ctx0" brushRef="#br0" timeOffset="19945.07">8483 14306 81 0,'0'0'29'0,"0"9"-13"16,0-9-8-16,0 10-3 0,0-10 6 15,0 18 13-15,0-8 9 0,0-1 0 0,0 19 2 16,0-19-7-16,0 10-10 0,-16-10-10 0,16 19-3 16,0-9-1-16,0-1-2 0,0 1-1 15,-33 9-1-15,33-10 0 0,0 1 1 16,-33-1-1-16,33 1 0 0,0 0-20 0,-34-1-27 0,34 1-23 16,0-10-13-16</inkml:trace>
  <inkml:trace contextRef="#ctx0" brushRef="#br0" timeOffset="20211.72">9079 14353 111 0,'0'9'27'16,"-34"0"-14"-16,34 10-6 0,0-10-2 0,0 0-2 15,0 1-3-15,0-1 0 0,0 10 0 16,-33-10 0-16,33 0 1 0,0 10-1 0,-33-10-7 16,33 10-24-16,-33-10-24 0</inkml:trace>
  <inkml:trace contextRef="#ctx0" brushRef="#br0" timeOffset="21296.16">5391 14148 93 0,'-33'0'35'16,"33"-19"-17"-16,0 19-9 0,0-9-3 15,-33 0 3-15,0 9 1 0,16-10-3 0,-16 10-3 16,0 0 0-16,0 0-2 0,0 0-2 0,-33 10 0 15,16-1 3-15,-16 0-2 0,33 10 2 16,-33 0 0-16,16-10-1 0,-16 19-2 0,0 0 0 16,16 9 3-16,-16 0 2 0,33 0-2 15,-33 10 0-15,16-19 3 0,17 18-1 0,0 1-3 16,0-29 2-16,33 20-2 0,0-11 0 0,0 11 1 16,0-29 3-16,33 10 0 0,0-1 0 15,0-9-1-15,0 1-4 0,50-10 3 0,-17 0-3 16,17-10 1-16,16 1-2 0,-16-9 2 15,16-1-1-15,0 10-1 0,17-19 0 0,-17 0 0 16,-16 0 0-16,16 0 0 0,-33 19 1 0,-16-28 2 16,16-1-5-16,-33 10 2 0,0 10 11 15,-16-29 1-15,16 19 6 0,-33 1 2 0,0-11 15 16,0 10 5-16,0 0-8 0,-33 1-7 16,16 8-4-16,17 0-9 0,-33 1-3 0,0-1-4 15,0 10-3-15,0 0-2 0,-33 9 0 0,49-10 0 16,-49 10 0-16,33 10 0 0,-50-10 1 15,50 9-1-15,-33 0 0 0,0 0 3 0,16 10-13 16,-16 9-21-16,33-28-21 0,-33 19-8 16,0-1-12-16,16 10 2 0,17-9 1 0,-33-1 3 15</inkml:trace>
  <inkml:trace contextRef="#ctx0" brushRef="#br0" timeOffset="21760.21">4283 14567 33 0,'0'0'45'16,"0"0"-3"-16,33 0-4 0,-33 0-7 0,0-10 1 16,33 10-7-16,-33-9-1 0,33 0-1 0,-33-1-6 15,33 1-4-15,-16 0-3 0,-1 9-1 16,34-28 0-16,-50 19 5 0,33-1 6 0,-33 1 15 16,0 0 6-16,0-1 7 0,0 10 1 15,33-9-9-15,-33 9-11 0,-33-9-14 0,33 9-6 16,0 0-6-16,0 0 2 0,-33 0-5 15,33 9 5-15,0-9-7 0,-33 9 2 0,16 1 0 16,-16-1 1-16,33 0-1 0,-33 10 0 16,33-10-3-16,0 10 3 0,-33-19-2 0,33 9 0 15,0 0 0-15,0 1 2 0,0-1-2 16,0 0 4-16,0 1-1 0,33-1-1 16,-33-9 4-16,33 9-7 0,-16-9 1 0,16 0 3 15,0-9 1-15,0 9-1 0,0-9 0 16,0 9-1-16,17-10-9 0,-17 1-25 0,0 0-34 15,0-1-25-15,-33 1-19 0,33 9-3 0,-33-9-107 16</inkml:trace>
  <inkml:trace contextRef="#ctx0" brushRef="#br0" timeOffset="22392.97">4647 14399 15 0,'0'0'31'0,"0"0"3"16,0-9-7-16,0 9-7 0,0 0-7 0,0 0-7 16,0 0-1-16,16 0-3 0,-16 9 2 15,0-9-2-15,17 9 0 0,-17-9-1 16,33 10 1-16,-33-1-1 0,0 0 0 15,0 1 0-15,0-1-1 16,0-9 1-16,0 0 1 0,0 0 9 16,33 0 7-16,-33 0 12 0,0 0 9 15,0 0 5-15,0 0-4 0,0-9-15 0,0 9-1 16,0-10-7-16,0 1-3 0,0 9-1 16,0-9-6-16,0-1 0 0,0 1-1 0,0 0-3 15,0 9-1-15,0 0 0 0,33-19 0 0,-33 19 0 16,0 0-4-16,0 0 0 0,33 0 4 15,-33 19-2-15,0-19 0 0,33 0-2 16,-33 9 3-16,0 0-1 0,17 1-2 0,-17-1 3 16,16 0-1-16,-16 1 2 15,0-1-1-15,17-9-3 0,-17 9 2 16,0-9 2-16,0 0 1 0,0 0 0 16,0 0-2-16,0 0 3 0,0 0-2 15,0-9-2 1,0 9 3-16,-17-9-3 0,17 9-10 0,0-10-11 15,0 1-20-15,0 9-8 0,0-9-18 16,-16-1-9-16,16 10-3 0,0-9-67 0</inkml:trace>
  <inkml:trace contextRef="#ctx0" brushRef="#br0" timeOffset="22697.85">4994 14297 24 0,'0'9'25'0,"0"-9"-11"15,0 9-6-15,0-9 1 0,0 10-1 0,0-10 2 16,0 9 2-16,0-9 0 0,0 9 1 16,0 1-3-16,0-10 1 0,0 9-1 0,0-9 3 15,33 9 1-15,-33-9 0 0,33 0-6 16,-33 0 2-16,0 0-3 0,33-9-2 0,-16 9-5 16,16-9 1-16,-33-1 2 0,0 10 10 0,33-9 12 15,-33 0 11-15,0 9 9 0,0-10 1 16,0 1 2-16,0 0-13 0,0 0-8 0,0 9-12 15,0 0-7-15,-33-19-2 0,33 19-2 0,0 0-1 16,-33 0-3-16,16 0 3 0,1 0-3 16,-1 0 0-16,-16 0-3 0,33 0 6 0,-33 19-6 15,0-19 3-15,33 9 0 0,-33-9-4 0,33 9-30 16,-33 0-26-16,33 10-25 0,-17-10-9 16,17 1 2-16,0-1 6 0</inkml:trace>
  <inkml:trace contextRef="#ctx0" brushRef="#br0" timeOffset="24193.32">6896 14046 25 0,'0'-19'28'0,"0"19"-1"0,0 0-6 0,0 0 0 16,0 0-3-16,0-19 0 0,0 19-1 15,-33 0 0-15,33-9-2 0,0 9-4 0,0-9-3 16,0 9-3-16,0-9-1 0,0 9 2 0,-33 0-2 15,33-10 0-15,0 10 0 0,-34 0 0 0,18 0-2 16,-1 0-1-16,1-9 0 0,-17 9-1 16,0 0 1-16,0 0 0 0,33 9-1 15,-66-9 2-15,32 0 0 0,18 0 1 0,-50 10-3 16,33-10 0-16,0 9 0 0,-17-9 4 0,17 9-1 16,0 0-3-16,-33 10 0 0,33-19 0 0,0 0 0 15,16 19 2-15,-16-19-4 0,0 18 2 16,0-8-2-16,33 8 4 0,-33-9-2 0,33 10 0 15,-33 9 0-15,33-28 0 0,0 19 0 16,0-1 0-16,0 1 0 0,0-10 3 0,0 10 0 16,0-10-3-16,0 0 5 0,33 10-4 0,-33 0 3 15,33-19 1-15,0 9-5 0,0 0 6 16,0 0-3-16,-16-9-3 0,49 10 1 0,-33-10-1 16,33 0 1-16,-33 0-1 0,50 0 1 0,-17-10 1 15,-17 10-2-15,18-9 0 0,-1 0 0 16,0 9 1-16,-17-9-1 0,18 9 0 0,-1-19 0 15,-17 0 1-15,18 10 0 0,-34 0-1 0,0-10 2 16,0 10 0-16,0-10-6 0,0 1 4 16,-17-1 0-16,18 19 10 0,-34-28 1 0,33 0 3 15,-33 10 3-15,33 8 3 0,-33-8 2 16,0-1 0-16,0 0-3 0,0 1-3 0,0 9-2 16,0-1-4-16,0-8-3 0,0 8-2 0,-33 1-1 15,33 0 0-15,-33 9-6 0,-1 0 2 0,18-19-2 16,-17 19 4-16,0 0-1 0,0 0-1 15,-33 0 0-15,16 0 0 0,17 0 0 0,0 0 0 16,-33 0 0-16,33 0-3 0,-34 0-1 16,18 0-21-16,16 19-16 0,-33-19-8 0,33 0-7 15,-17 9-2-15,17 0 3 0,0 1 0 16,0-1 0-16,0 0-49 0</inkml:trace>
  <inkml:trace contextRef="#ctx0" brushRef="#br0" timeOffset="25058">6218 14148 25 0,'0'0'45'0,"0"0"-4"15,0 0-9-15,0 0-3 0,0 0 4 16,0-19-4-16,0 19-2 0,0 0-11 0,0 0-9 16,0 0-4-16,0 0 0 0,0 19 0 0,0-19-3 15,33 19 0-15,-33-19 0 16,0 9 2-16,33 0 0 0,-33 0-2 16,0 1 0-16,0-1-2 0,33 0 4 15,-33 1-1-15,0-1 3 0,0 0-4 0,0-9 6 16,0 19 6-16,0-19 12 15,0 0 14-15,0 0 2 0,0 0-9 0,0-19-11 16,0 19-2-16,-33-9-5 0,33 9-1 0,0-9 0 16,0-1-6-16,0 1 4 0,0 0 2 0,0-1 15 15,0 1-11-15,0 0-3 0,0 0-9 16,33 9-4-16,-33-19 0 0,0 19 0 0,0 0 0 16,0-19-2-16,33 19 5 0,-33 0-7 15,0 0 6-15,0 0-6 0,17 19 6 0,16-19 0 16,-33 0-2-16,0 19 0 0,33-19-3 0,-33 9 3 15,0 0 2-15,33 0-1 0,-33 1-3 16,0-1 4-16,33 0-5 0,-33 1 9 0,0-1-6 16,0 0 0-16,0-9-11 0,0 19-24 15,33-19-25-15,-33 0-15 0,0 0-13 0,0 0-7 16,0 0 8-16,0 0-74 0</inkml:trace>
  <inkml:trace contextRef="#ctx0" brushRef="#br0" timeOffset="25789.27">6681 14101 24 0,'0'0'30'0,"0"0"-4"0,0 0-6 16,-33 0-3-16,33 10 2 0,0-10 1 0,-33 9 0 15,33 0 1-15,0 10-8 0,-33-19-4 16,33 0-7-16,-17 19 1 0,17-19 0 0,-17 0-1 16,17 9-1-16,0-9 1 0,0 9-2 15,0-9 4-15,0 0 0 0,0 0 1 0,0 0-3 16,0 0 2-16,17 0-2 0,-17-9 2 0,17 9-3 15,-17-9-1-15,33 9 0 0,-33 0 3 16,0 0 1-16,0-19-4 0,33 19 4 0,-33 0-4 16,0 0 1-16,0 0-1 0,0-19 0 0,0 19-2 15,0 0 4-15,33 0-4 16,-33 19 2-16,0-19 3 16,0 0-3-16,0 0-2 0,0 0 2 15,33 0 0-15,-33 0-4 0,0 0 1 16,0 0-1-16,0 0 4 0,33 0 0 0,-33-19 0 15,0 19-3-15,0 0 3 0,0-9 2 16,0 9 0-16,0 0-4 16,16 9 2 15,-16 10-3-31,0-19 5 16,0 0-4-16,17 0 2 0,-17 0 2 15,0 19 0-15,0-19-1 0,0 0 0 16,0 0 6-16,0 0 5 0,0 0-2 0,0 0-7 15,0 0 5-15,0-19-5 0,0 19 2 0,0 0-1 16,0 0-1-16,0-19 1 0,0 19 1 16,0-9 0-16,0 0 3 0,16 9-2 0,-16-10-3 15,0 10 2-15,0 0-1 0,0-9-2 0,0 9 0 16,0 0-4-16,0 9 2 16,34-9 0-16,-34 0 2 0,0 10-6 0,0-1 4 15,0-9 4-15,0 9-6 0,33 10 4 0,-33-19-6 16,0 0 5-16,0 0 0 0,0 19-1 15,33-19 3-15,-33 0-3 16,0 0-2-16,0 0 4 0,33 0 0 16,-33-19-2-16,0 19 0 0,0 0 1 0,0-19-1 15,0 10 0-15,0 9-2 0,0-9 2 0,0-1 0 16,0 1 2-16,0 0-2 0,0 0 0 16,0 9 1-16,0-10-1 0,0 10-3 31,0 0 1-16,33 10 0-15,-33-10 5 0,0 9-1 0,0 0 0 16,0 0-4-16,16-9-14 0,1 10-25 16,-1-10-20-16,-16 9-24 0</inkml:trace>
  <inkml:trace contextRef="#ctx0" brushRef="#br0" timeOffset="26705.26">7871 14008 77 0,'0'0'51'0,"0"-9"-14"15,0 9-5-15,0-9-5 0,0 9 2 16,-16 0-2-16,16-9 0 0,-17 9-3 0,1 0-6 15,-17 0-1-15,33 0-4 0,-33 9-2 16,0-9 2-16,-1 9 7 0,-15 19-1 0,16-28-2 16,0 19-4-16,0-1-7 0,0 10-1 0,-1-9 3 15,1-1 1-15,17 20-2 0,-1-29-1 16,17 9 1-16,0 1 1 0,0 0-2 0,0-10 1 16,17 19-1-16,-1-28 0 0,17 19 1 15,1-10-2-15,-1-9-4 0,0 9-1 0,16-9 4 16,17 0-4-16,1 0 3 0,-1 0-5 0,-17 0 2 15,17-9 0-15,34 9 4 0,-51-9-4 0,17 9 0 16,1-19 1-16,-34 19-1 0,16-19-2 16,17 1 5-16,-32-1 1 0,-1 0-6 0,0 1 3 15,-33 9-1-15,16-10 3 0,1-18-3 16,-17 18 6-16,16 1 1 0,-16-1 3 0,0 10-1 16,0-10 0-16,-16 0-3 0,16 10-2 0,-17-9-1 15,1 8 0-15,16 1-1 0,-33 9-2 0,0-9 0 16,-1 9 2-16,1-10 0 0,0 10 0 15,-16 0-2-15,16 10 0 0,0-10 0 0,-34 0 0 16,18 9-2-16,16-9 2 0,-33 9 2 16,32 1-2-16,-32-10-2 0,17 9 2 0,16 0 0 15,0 0-15-15,0 10-17 0,-1-19-21 0,-15 19-18 16,32-19-10-16,1 9 2 0,16 0 3 16,0 1 6-16,-33-1 1 0</inkml:trace>
  <inkml:trace contextRef="#ctx0" brushRef="#br0" timeOffset="27072.12">7574 14167 6 0,'0'0'18'0,"33"0"17"15,-33 0 5-15,0 0-4 0,0-19-11 0,0 19-6 16,0 0-9-16,0 0-2 0,-33 0-4 0,33 0 0 16,0 0-2-16,0 19-2 0,-33-19 0 15,33 0 0-15,0 0 0 0,0 9 2 0,-33 0-2 16,33-9 2-16,0 9-1 0,0 1 1 0,0-1 3 16,0-9 1-16,33 9-2 0,-33 1-1 15,0-1-1-15,33 0 2 0,-33-9-2 0,33 19-2 16,-17-19 0-16,1 19 4 0,-1-19-4 15,-16 0 0-15,33 0 3 0,-33 9 0 0,0-9 7 16,0 0 3-16,0 0-3 0,0 9-4 0,0-9-1 16,-33 0-2-16,17 9-6 0,-1-9 3 15,1 0 3-15,-17 0-5 0,33 0 0 0,-33 0-14 16,0 0-17-16,33-9-18 0,0 9-13 0</inkml:trace>
  <inkml:trace contextRef="#ctx0" brushRef="#br0" timeOffset="27555.2">7871 14167 33 0,'0'0'45'0,"-16"0"-13"0,16 9-13 16,-17-9-2-16,17 9 6 0,-16-9 3 0,16 9 5 16,-33-9-5-16,33 10-7 0,0-10-1 0,-33 9-8 15,33-9-4-15,0 0-2 0,0 9-1 0,0-9-2 16,0 0 0-1,0 0 2-15,0 0 1 0,0 0-1 0,0 0-3 16,0 0 1 0,33-9 1-16,-33 0-2 0,33 9 0 15,-33-10 0-15,0 10 0 16,16 0-2 0,-16 0 3-16,17 0-1 0,-1 0 0 15,17 0 0-15,-33-9 1 16,33 9-4-16,-33 0-1 0,0-9-3 15,34 9-4-15,-34-9 2 0,0 9 4 0,0 0 1 16,0-19 4-16,0 19 0 0,0-19-2 0,0 10 0 16,0 0 3-16,0-1-1 0,0-8 2 15,-34 9 2-15,34-10 2 0,-33 10 1 0,33 9 5 16,0-19 1-16,-33 19 4 0,17-19 5 0,16 10-5 16,0 9-8-16,-17-9-4 0,17 18-5 15,0 0 0-15,17 10 3 16,-17-19-2-16,16 19 1 0,17-19 3 15,-33 18-1-15,33-8 0 0,-33 8-2 0,34-9 4 16,-1 1-4-16,-33 8-2 0,33 1 3 16,-17-19-3-16,1 19 2 0,-1-19-2 0,-16 0 4 15,33 0-10-15,-33 9-39 0,0-9-32 0,33 0-34 16</inkml:trace>
  <inkml:trace contextRef="#ctx0" brushRef="#br0" timeOffset="28954.12">8864 14092 26 0,'0'-9'29'0,"0"9"-4"0,0-9-8 16,0 9-6-16,0 0 2 0,0-10-1 0,0 10 2 15,0-9-4-15,16 9-2 0,-16-9-3 0,17 9-1 16,-17 0 3-16,0 0 1 0,0 0 3 16,16 0 4-16,-16 0 4 0,0 0-1 0,0 0 0 15,0-19-4-15,0 19-5 0,0 0-3 16,0 0-2-16,-16 0-1 0,16 0-2 0,-17 0-1 16,1 0 3-16,16 0-3 0,-34 19 0 15,1-19 3-15,33 0-3 0,-33 9 4 16,-16 0 5-16,32 1-2 0,-16-1 6 0,17 9-1 15,-18 1-3-15,1-10-2 0,33 10-1 16,-33 0-4-16,33-1 1 0,-33 1-3 0,33-1 1 16,0-8 3-16,0 8 1 0,0 1 2 0,33 0 5 15,-33-19-3-15,33 9-3 0,0 9 0 0,1-18-2 16,-1 10-3-16,16-10 3 0,17 9-2 0,1-18-2 16,-18 9 0-16,17-10 0 0,0 1 2 15,1 9-2-15,15-9 0 0,-16 0 1 0,1-10-3 16,15 0 5-16,-16 10-3 0,-16-10 0 15,16 1 1-15,0-1-4 0,0 1 5 0,-32-1 0 16,15-9-2-16,-16 0 0 0,0 10-3 0,0-1 6 16,0 10 1-16,-33-10 1 0,17 0 0 15,-17 10 6-15,0-9-2 0,0 18-1 0,0-10-6 16,0 1 1-16,-17 9-1 0,17-9 1 16,-33 9-3-16,0 0 1 0,0 0-1 0,0 0 0 15,-16 0 0-15,15 0 2 0,-32 0-2 0,33 0 0 16,-49 9 0-16,48-9 0 0,-32 0-2 0,0 0 5 15,17 9-3-15,15-9-2 0,1 0 2 16,-33 10 0-16,33-10 0 0,17 9 2 0,-17 0-5 16,16-9 4-16,1 9-1 0,-18 10 1 15,34-19-10-15,-33 19-11 0,33-19-14 0,0 0-14 16,-33 9-7-16,33 0-8 0,0 1-2 0,-33-1 0 16,33 0-2-16</inkml:trace>
  <inkml:trace contextRef="#ctx0" brushRef="#br0" timeOffset="29520.06">9260 14269 94 0,'0'0'41'0,"0"-19"-15"16,0 10-12-16,-33 0 4 0,33 9 1 0,-33-10 0 16,33 1 0-16,-33 9-5 0,0 0 1 15,0 0 2-15,17 0 1 0,-18 0-7 0,1 9-1 16,0 1-5-16,-16-10-2 0,32 9 0 0,-16 19-1 15,17-28 1-15,16 19 0 0,0-19-2 0,-34 9 1 16,34 0 0-16,0 0 1 0,34 1 1 16,-34-1 1-16,0-9 0 0,16 9-1 0,1-9 2 15,-1 0-2-15,1 0-4 0,32 0 1 16,-49 0 2-16,33-9-2 0,-33 0 2 0,33-1 0 16,-33 1 5-16,34 0 0 0,-34 0-1 0,0 9-1 15,0-19-1-15,0 0-1 0,0 10-1 0,0-10 1 16,0 1-2-16,-34-1-1 0,34 1-3 15,0-1 5-15,-33 0-5 0,33 1 6 0,0-1-2 16,-33 1 0-16,33 8 1 0,-33 1 2 16,33 0-3-16,-16 9-2 0,16 0 2 15,0 0-1-15,0 9 2 0,0 10-5 16,0-10 8-16,16 9-6 0,17 1 5 16,-33 9-3-16,33-9-2 0,-33-10 4 0,33 9-2 15,-33 1 2-15,34 0-4 0,-18-1 2 16,1 1-2-16,-1 0 3 0,1-10-3 0,-1 0 0 15,17 0 0-15,-33 1-17 0,0-1-40 0,0-9-34 16,33 9-25-16,-33-9-100 0</inkml:trace>
  <inkml:trace contextRef="#ctx0" brushRef="#br0" timeOffset="29803.52">9293 14222 66 0,'0'10'57'15,"0"-10"-19"-15,-33 9-13 0,33-9-11 0,0 0-5 16,0 0-2-16,0 0 1 0,0 0 6 16,0 9 4-16,0-9 1 0,0 0 2 0,0 0-1 15,0 19-2-15,33-19-3 0,-33 0-7 0,0 0-2 16,17 0 0-16,0 0-6 0,-1 0 1 0,1-19 13 16,-17 19 15-16,16 0 9 0,-16-9-7 15,0 0-8-15,0 9-4 0,0-10-7 0,0 1-9 16,0 0 1-16,-16-1 4 0,-1 1-5 0,1 0-5 15,-18 0 6-15,34 9-2 16,-33 0-5-16,33 0 3 0,-33 0 0 0,33 0 0 16,-33 0-3-16,33 0-26 0,-33 0-30 15,33 0-28-15,0 0-11 0,-16 9-3 0,32-9-74 16</inkml:trace>
  <inkml:trace contextRef="#ctx0" brushRef="#br0" timeOffset="30053.12">9442 14213 39 0,'0'-9'53'0,"0"9"-2"16,33-10-12-16,-33 10-7 0,0-9 0 16,0 0 3-16,0 0 10 0,0 9 1 0,0 0-1 15,0-19 0-15,0 19-6 0,0 0-11 0,0 0-4 16,0-19-11-16,0 19-5 0,0 0-4 16,33 0 0-16,-33 19-2 0,0-19-2 15,0 19 3-15,17-19-3 0,-17 9 0 16,17 0 0-16,-1 0 1 0,17 10-4 0,-33-10 3 15,33 10 2-15,-33-10-2 0,33 10 0 0,-33 0 0 16,0-19 0-16,0 9 0 0,0 0 1 16,0-9 3-16,0 9-2 0,0-9 0 0,-33 10-16 15,33-10-36-15,-33 0-32 0,0 0-28 0,17-10-9 16,-1 1-97-16</inkml:trace>
  <inkml:trace contextRef="#ctx0" brushRef="#br0" timeOffset="30188.29">9293 13981 33 0,'0'-10'39'16,"0"1"-12"-16,0 9-13 0,0-9-6 0,0 9-5 15,-33 9 0-15,33-9-5 0,0 9-12 16,0 1-10-16,33-1-58 0</inkml:trace>
  <inkml:trace contextRef="#ctx0" brushRef="#br0" timeOffset="30902.03">8880 14957 18 0,'0'0'24'0,"0"-9"7"0,0 9 0 16,17 0-2-16,-17-9 0 0,0 9-1 0,0-10 2 15,0 10 3-15,16-9-2 0,-16 9 5 16,0-9 6-16,0-1 4 0,0 10-3 0,0-9-8 15,0 9-4-15,17-9-10 0,-17 9-1 0,0 0-6 16,16-9-3-16,17 9 0 0,-33 0-2 0,33-19 2 16,0 10 3-16,1-1 1 0,-18 1-8 15,17 0 2-15,33-1 0 0,-33 1-4 0,33 0 0 16,-32-1-2-16,15 1 18 0,17 0-9 16,0 9-4-16,-32-9-3 0,15 9-4 0,17 0 2 15,-33-19 1-15,0 19-4 0,1 0 3 16,15-9-3-16,-49 9 0 0,33 0 2 0,-33-10 1 15,33 10 1-15,-33 0-1 0,0-9-3 0,0 9-8 16,0-9-32-16,0 9-41 0,0 0-38 16,-33-10-26-16,33 10-1 0</inkml:trace>
  <inkml:trace contextRef="#ctx0" brushRef="#br0" timeOffset="31668.38">10186 14427 12 0,'17'-9'27'0,"-17"9"4"0,0-10-2 0,0 10-1 16,0 0-3-16,-17-9-3 0,17 9-7 16,0-9-4-16,0 9-4 0,-16 0-4 0,16 0 1 15,-17 0-2-15,17 9 4 0,-33 0 0 16,33 1 2-16,-33-1 6 0,0 10 1 0,0-1 0 16,33 1 1-16,-50 9-4 0,34 0 7 15,-1 0-5-15,-16-1 3 0,33 11 1 0,-33-10 1 16,33-1-4-16,0 1 1 0,0 10 3 0,0-20-1 15,0 10 1-15,33-9-5 0,-33 9 1 0,33 0-2 16,0-19-4-16,17 9-6 0,-17 1 3 16,33 0-1-16,-16-10-5 0,16 0 4 0,33 1-2 15,-33-1-4-15,17-9 4 0,16 0-2 0,-16 0 3 16,16 0-5-16,-33-9 2 0,17-1 3 16,-17-8-1-16,0 8-2 0,17-18-4 0,-17 10 4 15,-16-10-4-15,16 0 1 0,0 0 3 16,-16 0 0-16,16-9-2 0,0 0 2 0,0 9 0 15,-33 0 2-15,17-9-2 0,-17 9 2 0,0 0 0 16,0 9 3-16,-33 1-3 0,33-10 5 16,-33 9-7-16,0 1 1 0,0-1 2 0,-33 10-3 15,33-10 0-15,-33 10 0 0,0 9 3 16,-17-28-3-16,1 19 0 0,-1-10 3 0,-16 10-3 16,0-1 0-16,-17 1 3 0,17 0-6 0,-33 0 3 15,16 9 0-15,-33-19-2 0,17 19 2 0,0 0 0 16,16 0-2-16,-33 0 2 0,17 0 0 15,33 0-2-15,0 19 2 0,16-19 0 0,-16 9-9 16,33 9-11-16,0 1-6 0,0 0-6 0,16-1-16 16,17 1-20-16,-33-1-17 0,33 10-9 15,0-9-91-15</inkml:trace>
  <inkml:trace contextRef="#ctx0" brushRef="#br0" timeOffset="32551.23">10368 14641 90 0,'0'-9'59'0,"0"9"-17"16,0 0-7-16,0-19-5 0,0 10 3 0,0 9 3 15,0-10-11-15,0 10-7 0,0-9-10 16,-33 9-3-16,33 0 0 0,-33 9-3 0,33-9-1 16,-33 10 2-16,33-1 3 0,-33 10-1 15,33-19 0-15,-33 18-5 0,16-8 5 0,17 8-4 16,-16-9 2-16,16 1 0 0,0 8 2 0,0-8-2 16,0-1 3-16,16 10 2 0,-16-19 1 15,17 0 1-15,16 0-5 0,-33 0 0 0,33 0-2 16,-33 0 2-16,0 0-1 0,33 0-3 0,-33-19 7 15,33 10 4-15,-33-1-4 0,0 1 5 16,0-10 3-16,0 10-5 0,0-9-2 0,0-1 0 16,0 10-3-16,0-19-1 0,0 9 1 0,-33 1-2 15,33-1 0-15,0-9 7 0,-33 19 0 16,33-19 0-16,-33 9-2 0,33 10-1 0,0 0-4 16,0-1 0-16,0 10-6 0,-33 0 3 0,33 10-1 15,0-1 0-15,0 0 0 16,33 10 0-16,-33-10 0 0,0 10 0 0,0-1 0 15,33 1 0-15,0 0 3 0,-33-1 1 16,33 1-4-16,-33 9 0 0,33-19 0 0,-16 10-4 16,-1-10-22-16,34 9-43 0,-50-8-32 15,33 8-19-15,-33-8-2 0,0-1-87 0</inkml:trace>
  <inkml:trace contextRef="#ctx0" brushRef="#br0" timeOffset="33200.14">10600 14706 24 0,'0'-9'33'0,"0"9"6"0,16-10-4 16,-16 1-1-16,0 0-3 0,0 9-3 0,17-9-1 16,-17-1-3-16,0 1-1 0,0 0-1 15,0 9 0-15,0-19 2 0,0 10-6 0,0-1-2 16,0 1-6-16,-17 0-2 0,17 0-5 16,-16 9-2-16,-1 0 0 0,17 0 3 0,0 0-6 15,-33 0 4-15,0 0-2 0,33 0 0 0,0 9 2 16,-33 0-2-16,33-9 0 0,0 9 0 15,-33 1-2-15,33-1 3 0,33 10 2 0,-33-19-3 16,0 9 0-16,0-9 2 0,33 9-1 0,0 1 1 16,-33-10-1-16,33 9 2 0,-16-9-5 15,16 0 0-15,0 0-7 0,0 0-13 0,-33 0-9 16,33-9-4-16,0 9-2 0,-33-10-2 16,17 1 6-16,-1 0 8 0,-16 9 12 0,17-19 7 15,-17 10 2-15,0-10 4 0,0 1 0 0,-17 8 0 16,17-8 2-16,0-1 7 0,-16 10 3 15,16-19 1-15,-17 19 4 0,17-10-1 0,0 10-3 16,0-1 0-16,0 10-5 0,0-9-2 16,-33 9-3-16,33 0 1 0,0 9-4 0,0-9 2 15,0 10 0-15,0 8 0 0,0-8 0 16,0 8-2-16,0 10 3 0,0-9-1 0,33-1 2 16,-33 10-1-16,17 0-1 0,-1 0 1 15,1 0 1-15,-1 0-1 0,-16-10-3 0,17 20 3 16,16-20-1-16,-33 1-2 0,0 9 1 0,0-10 2 15,0-8-3-15,0 18 0 0,0-28 3 0,0 0 2 16,0 0-2-16,0 0-3 16,0-19 0-16,0 0 0 15,0 10 1-15,0-10-3 0,0-9 5 0,0 10-5 16,0-10 2-16,0 0 0 0,0 0 0 16,0-9 2-16,0 9 0 0,0 0-2 0,0 10 0 15,33-1 0-15,-33 10 0 0,0-1 0 0,33 10 0 16,-33 0 0-16,0 10 0 15,33-1-2-15,-33 0 2 0,0 1-3 0,0 8 4 16,0-9-1-16,0 10 1 0,0 0 0 0,0-10-3 16,0 0 2-16,0 1 0 0,0-1 2 0,-33 0-2 15,33 0-2-15,0-9-4 0,0 0-15 16,0 0-17-16,0 0-13 0,-33-9-11 16,33 0 3-16,0 0-50 0</inkml:trace>
  <inkml:trace contextRef="#ctx0" brushRef="#br0" timeOffset="33500.54">10914 14306 8 0,'0'-9'0'0,"0"9"1"15,0 9 1-15,0 0 7 0,33 1 17 16,-33 8-1-16,0 1-9 0,0 9-1 16,33-10-2-16,-33 10 4 0,0 0 5 0,17 0 4 15,-1 0 2-15,1 9 4 0,-1-9-1 0,1 0-10 16,16 0-3-16,-33 0-5 0,0 0-1 15,33-10 6-15,-33 1 9 0,0 0 6 0,0-19 12 16,0 9 34-16,0 0 18 0,0-9-28 0,0-9-33 16,0 9-15-16,0-9-9 0,0-10-5 15,0 10-3-15,-33-10-4 0,33 0 0 0,0 1 4 16,0-10-4-16,33 19-5 0,-33-29 7 16,0 11 0-16,0-1-2 0,0 9 3 0,33 10-15 15,-33-10-3-15,0 1-25 0,33 18-28 0,-33-10-18 16,0 10-21-16,17 10-8 0,-17-10-3 15,16 0 14-15</inkml:trace>
  <inkml:trace contextRef="#ctx0" brushRef="#br0" timeOffset="37996.05">8086 10316 7 0,'0'0'3'0,"0"0"1"16,0 0 0-16,0 0 0 0,0 0-1 15,0 0 0-15,0 0 2 0,0 0 0 0,0 0 3 16,0 0 2-16,33 0 2 0,-33 0 0 0,0 0 0 15,0 18 0-15,0-18 1 0,33 0 1 16,-33 0 0-16,0 0 3 0,34 0-1 16,-34 0-2-16,33 0-2 0,-33 0 0 0,33 0-1 15,-33 0-2-15,16 0 3 0,17 0-1 0,0 0-5 16,-33 0 3-16,33 0 0 0,1 0 0 16,-1 0-2-16,0 0 0 0,16 0-3 0,-16 0 0 15,33 0 0-15,-16 0 1 0,0 0 1 16,32 0 1-16,-15 0-3 0,-18 0 0 0,17 0 0 15,0 0-1-15,1 0 3 0,15 0-2 0,-16 0-2 16,1 0 2-16,15 0-1 0,-16 19 0 16,1-19-3-16,15 0 2 0,-16 0-1 0,1 0 0 15,15 0 0-15,-16 0-1 0,-33 0 1 16,50 0 2-16,-50 9-3 0,33-9 0 0,-16 0 0 16,16 0 2-16,0 0-1 0,0 0-1 0,-33 9 0 15,50-9 4-15,-50 0-4 0,33 0 0 16,-16 0 0-16,16 0 0 0,-33 0 0 15,17 0-2-15,-1 0 4 0,1 0-4 0,-17 0 2 16,0 0 0-16,17 0 1 0,-1 0-1 0,1 0 1 16,-17 0-1-16,0 0 1 0,17 0-1 15,-1 0 0-15,1 0 0 0,-17 0 0 0,0 0 1 16,17 0-1-16,-1 0 2 0,1 0-1 16,-17 0-1-16,0 0 0 0,0 0 2 0,17 0-2 15,-17-9 0-15,0 9 0 0,0 0-2 0,33 0 2 16,-49 0 1-16,16 0 0 0,33-9 0 15,-33 9 3-15,0 0-4 0,0 0 0 0,0 0 0 16,0 0 0-16,17 0-2 0,-17 0 4 16,0 0-2-16,17 0 0 0,-17 0 0 0,33 0 0 15,-33 0 0-15,0 0 0 0,0 0 0 16,17 0 1-16,-17 0-1 0,33 0-2 0,-33 0 5 16,0 0-2-16,0 0-1 0,0 0 2 0,17 0-4 15,-17 0 4-15,16 0-2 0,1 0 1 16,-17 0-3-16,17 0 4 0,-17 0-2 15,16 0 0-15,1 0 0 0,0 0 0 0,-17 0 2 16,33 0 1-16,-33 0-3 0,0 0-3 0,17 0 3 16,-17 0 0-16,33 0 3 0,-33 0-3 15,0 0 3-15,17 0-3 0,16 0-3 0,-33 0 5 16,16 0 1-16,-16 0-5 0,34 0 3 16,-34 0-1-16,16 0 0 0,1 0 2 0,0 0-2 15,16 0 0-15,-33 0 0 0,16 0 0 16,-16 0 0-16,34 0 0 0,-34-19 0 0,0 19 2 15,-17 0-2-15,17 0 2 0,0 0-2 0,0 0-2 16,1 0 3-16,-1 0 0 0,0 0 0 16,-17-18-1-16,17 18 0 0,0 0 0 0,0 0 0 15,1 0 0-15,-1 0 1 0,0 0-1 16,-17 0 0-16,17 0-3 0,0 0 3 0,0-19 0 16,0 19 2-16,1 0-1 0,-18 0-1 15,1 0 0-15,16 0 0 0,0 0 0 0,-17 0-3 16,17 0 3-16,0-9 0 0,-33 9 0 0,34 0 1 15,-34 0-1-15,16 0 0 0,1 0 0 16,-1-10 2-16,1 10-2 0,-1 0 0 16,1 0 0-16,-1 0-2 0,17 0 2 0,-33-9 0 15,0 9 3-15,33 0 0 0,-33 0-6 0,0 0 5 16,34-9-2-16,-34 9-2 0,0 0 2 16,16 0 0-16,-16 0-4 15,0 0-4-15,17 0 1 0,-17 0-7 0,0-9-12 16,0 9-10-16,0 0-2 0,0 0-5 0,-17 0-13 15,17-10-9-15</inkml:trace>
  <inkml:trace contextRef="#ctx0" brushRef="#br0" timeOffset="39228.06">1687 11144 4 0,'0'0'3'0,"0"18"1"0,0-18 10 16,0 0 12-16,49 0-4 0,-49 0-3 0,66 0-7 16,-32 0-5-16,32-18 2 0,16 8 2 15,-15 1 1-15,15 0 2 0,17-10 0 16,-16 10 0-16,49-10 2 0,-16 10 1 0,16-10-1 16,-16 19-3-16,-17-18-4 0,17 8 2 0,16 1 15 15,-16 0-11-15,-17 9-6 0,17-10-3 16,-17 10-3-16,17 0-1 0,-50 0-2 0,17 0 0 15,-17 0 1-15,0 0 1 0,-16 0-2 16,-17 0 0-16,33 0 0 0,-66 0 0 0,33 0 2 16,0 10-4-16,-33-10 4 0,33 0-2 15,-33 0 0-15,0 0 2 0,17 0-2 0,-17 0 2 16,0 0 1-16,0 0 0 0,0 0-1 0,0-10-4 16,0 10-5-16,0 0-10 15,0 0-12-15,0-9-4 0,0 9-14 0,0 0-5 16,0-9-19-16</inkml:trace>
  <inkml:trace contextRef="#ctx0" brushRef="#br0" timeOffset="41027.11">7607 15785 47 0,'0'0'31'0,"0"0"-14"0,0 0-6 0,0 0-5 16,0 9-1-16,0-9 4 0,0 0 5 0,0 10 8 16,0-1-1-16,0-9 1 0,0 9 8 15,0 1 1-15,0-1-4 0,0 0 0 0,0 0 2 16,0 1 2-16,0-1-1 0,0 0 2 16,0 1-5-16,0 8 3 0,0-8-3 0,0 8 11 15,0 1 2-15,0-1-13 0,0 1 16 0,0 9 3 16,0-9-14-16,0 8-8 0,0 1 0 15,0 0 30-15,0 0 8 0,16 0-22 0,-16 9-11 16,0-9-6-16,0 9 5 0,17-9 12 16,-17 0-20-16,16 0-3 0,-16 0-4 0,0 0-2 15,33-9-1-15,-33-1-3 0,0 1-1 0,0-1-2 16,0 1 0-16,0-10-4 0,34 10 3 16,-34-10-1-16,0 0 4 0,0-9-1 0,0 10 0 15,0-10-1-15,0 0-1 0,0 0 3 0,0 0-4 16,0 0 4-16,0-10-1 0,0 10-3 15,0-9-4-15,0 0-8 0,0 9-31 16,0-19-42-16,-34 10-34 0,34 0-26 0,0-1-26 16,0 1-25-16,0 0 16 0</inkml:trace>
  <inkml:trace contextRef="#ctx0" brushRef="#br0" timeOffset="42263.68">7822 16604 20 0,'0'-10'35'0,"0"10"5"15,0-9 1-15,0 9 2 0,0-9 1 0,0 9-3 16,0 0 2-16,0-10-1 0,0 10 3 0,0 0-2 16,0 0-4-16,0 0-8 0,0 0-6 15,0 0-6-15,0 0-11 0,0 0-3 0,0 0 1 16,0 0 0-16,0 10 2 0,-33-10 10 16,33 9 11-16,-33 10 2 0,33-10-4 0,-33 0-7 15,-1 1-6-15,1-1 3 0,17 19-4 0,-17-28 8 16,0 18-5-16,0-8 0 0,33 8-7 15,-33-8-4-15,-1 8-1 0,-15-9 0 16,16 10 0-16,0-10 3 0,0 10-7 0,33-10 0 16,-33 1 0-16,0-1 5 0,-1 0-2 0,1 10-3 15,17-10 0-15,16-9 0 0,-33 9-5 16,33 1 5-16,-33-10 2 0,33 9 1 0,-33-9-5 16,33 9 2-16,0-9 0 0,0 10 2 15,0-10 8-15,-33 0-5 0,33 0 4 0,0 9-2 16,0-9-1-16,0 0-2 0,0 0 10 15,0 0-4-15,0 0 4 0,0 0 1 0,0 0 7 16,0 9 1-16,0-9-9 0,0 0-2 16,0 0-2-16,0 0-5 0,0 9 8 0,0-9-6 15,0 10 11-15,33-10 3 0,-33 9 5 0,0 0 1 16,0-9-4-16,33 10 3 0,0-1 4 16,-33 0 7-16,33 1 8 0,-17-1 9 0,17 0-16 15,1 1-15-15,-1 8 7 0,33-9-13 16,-33 10-4-16,0 0 0 0,16-1 3 0,-15 1-2 15,32-1-12-15,-33 1 8 0,16 0-1 16,-16 9 4-16,34-10 3 0,-34 1-9 0,16-1 3 16,-16 1-12-16,33 0 4 0,-32-1 1 0,-1-9-2 15,0 10-1-15,-33-10 0 0,33 1 3 16,-17 8-1-16,17-18 2 0,-33 10-4 0,0-10-5 16,0 9 8-16,0-9-7 0,33 9 6 15,-33-9 4-15,0 0-11 0,0 0 1 0,0 0-23 16,0 0-22-16,0 0-48 0,-33 0-42 0,33-9-31 15,0 9-22-15,0-9-34 0,0-1-2 16,0 1 30-16</inkml:trace>
  <inkml:trace contextRef="#ctx0" brushRef="#br0" timeOffset="43241.44">7789 16557 9 0,'0'0'16'0,"0"0"12"0,0 0 3 0,0 0 1 15,0 0-1-15,0 0 1 0,0 0-4 16,0 0-4-16,0 0-3 0,0 0-2 15,0 0 4-15,0 0-1 0,0 0 3 0,0 0 1 0,0 0-3 16,0 9-7-16,33-9 2 0,-33 10-1 16,0-10 2-16,16 9 10 0,17 0 0 0,0 1-6 15,0-1-5-15,1 0-2 0,-1 1-3 16,0 8 3-16,0 1-2 0,16-19-5 16,-16 18 0-16,34-8-2 0,-34-1-4 0,-17 0-1 15,50 10 1-15,-33-10-3 0,1-9 2 0,-34 9-2 16,33 1 0-16,0-10 1 0,-17 0 0 15,1 0 3-15,-1 0-2 0,17 0-2 0,-33 0 1 16,33-10 0-16,-33 10-1 0,0-9 15 0,33 9 10 16,-33-9 2-16,0 9 2 0,0-9 6 15,0 9-3-15,0-10-3 0,34 10 1 0,-34 0-7 16,0-9-4-16,0 9-3 0,0 0-3 16,0-9 1-16,0 9-3 0,0 0 0 0,0 0-3 15,0 0-2-15,0 0-9 16,0 0 5-1,0 0-4-15,0 9 2 0,-34-9 5 16,34 9-3-16,0 1-2 0,0-1-5 16,0 9 6-16,-33-8 1 0,33-1 6 15,0 10-10-15,-33-1 7 0,33 1-5 0,-33 9 0 16,0 0 1-16,17-10 5 0,16 10-6 0,-33 9-6 16,0-9 3-16,-1 10 8 0,1-1-4 15,0-9 3-15,0 9-2 0,17 0-2 16,-50-9 1-16,32 9-5 0,1-9 4 0,0 0 1 15,17 0-1-15,-17 0 3 0,33-10-7 0,-33 10 5 16,0-9 3-16,33-10-4 0,0 10-2 16,-34-10 7-16,34 0 8 0,0-9-1 15,0 10 5-15,0-10 6 0,0 0 2 0,0 0 2 16,0 0 1-16,0 0-4 0,0 0-4 0,0 0-4 16,0-10-4-16,0 10-4 0,34-9-3 15,-34 9-3-15,0 0 2 0,0-9 1 16,0 9-7-16,0 0 5 0,0 0-1 15,0 0-4-15,33 0 2 0,-33-10 0 0,0 10-2 16,0 0 3-16,0 0-9 16,0 0 11-16,0 0-6 0,0 0 5 0,0 0-4 15,0 0-1-15,0 0-4 0,0-9-4 16,0 9 4-16,0 0-3 0,0 0-40 16,0-9-12-16,0 9-18 0,0-9-1 0,0 9-12 15,0 0-5-15,0-10-16 0,0 1-86 16,0 9 48-16,33 0 36 0,-33-9-59 15</inkml:trace>
  <inkml:trace contextRef="#ctx0" brushRef="#br0" timeOffset="49952.53">8086 17441 8 0,'0'0'25'0,"0"-10"11"16,0 10-1-16,0-9-4 0,0 9 9 0,0-9 1 16,0 9 0-16,0-9-1 0,0 9 1 0,0 0 2 15,0 0-2-15,0 0-9 0,0 0-6 16,0 0-9-16,0 0-5 0,0 0-7 0,0 0-1 16,0 0-3-16,0 0 6 0,0 0 6 15,0 9 4-15,0-9 3 0,0 9 4 0,33-9-4 16,-33 9-4-16,0-9 0 0,0 10 0 15,0-1 0-15,0-9 1 0,0 9-1 0,0 1 5 0,0-1 2 16,0 0 4-16,0 1 3 0,0-1-5 16,0 0 0-16,0 1 3 0,0-10-7 15,-33 9-1-15,33 0-1 0,0 0-7 0,0 1 4 16,-16-1-3-16,16 0 0 0,0 1 0 16,0-1-1-16,-17-9 1 0,17 9-4 0,0 1-1 15,-16-1-2-15,16 0 3 0,0 0-9 16,0 1 6-16,0-10 0 0,0 9-3 0,-33 0-2 15,33 1 2-15,0-1 0 0,-33 0 0 16,33 1-7-16,0-10 4 0,0 9 4 16,-34 0-4-16,34 0 4 0,0 1-6 15,-33-10-1-15,33 9 8 0,0 0-3 0,-33 1-5 16,17-1 3-16,16-9 5 0,-17 9-5 0,1 1 1 16,16-1-1-16,-33-9 1 15,33 9-1-15,0-9 3 0,-33 9-3 0,33 1 1 16,-33-10 2-16,33 9-3 0,-34 0 5 15,1-9-11-15,17 0 8 0,-1 10-2 0,1-10-2 16,-17 9 3-16,33-9-1 0,-33 9-2 16,0-9 5-16,33 10-3 0,-34-10 0 0,1 9 0 15,0-9 0-15,17 0 0 0,-17 9-2 16,0-9 2-16,33 0 1 0,-33 9-1 0,0-9 0 16,33 0 0-16,-50 10-2 0,33-10 5 15,1 0-3-15,16 0 2 0,-33 9-4 0,0-9 2 16,0 9-3-16,0-9 3 0,-1 10 3 15,1-10-2-15,17 9-1 0,-17-9 2 0,0 0-2 16,0 0-3-16,0 9 4 0,-1-9-3 16,1 0 2-16,17 10 0 0,-17-10 0 0,0 0-2 15,0 0 2-15,0 0 0 0,-17 9-2 16,17-9 3-16,0 0 1 0,0 0-6 0,0 0 6 16,0 0-2-16,-17 0 4 0,17 0-2 0,33 0-4 15,-33 0 0-15,0 0 2 0,0-9 0 16,0 9 0-16,-17 0-2 0,17-10 2 15,0 10 2-15,0 0-1 0,33-9-1 0,-33 9 0 16,0 0-3-16,-17-9 5 0,50 9-2 0,-33-10 1 16,0 10-1-16,0 0 4 0,0-9-9 15,33 9 5-15,-33-9 2 0,0 9 2 0,16-10-4 16,-16 1 1-16,33 9-8 0,-33-9 7 16,0 9 5-16,0-9-5 0,33 9-2 0,-33-10 2 15,0 1 0-15,16 9 0 0,-16-9 3 16,33-1-5-16,-33 1 2 0,0 0 0 0,0 9 0 15,0-10 0-15,16 1 0 0,-16 0 4 16,0 0-7-16,33 9 3 0,-33-10-2 0,0 1 2 16,33 9 3-16,-33-9-3 0,0-1 2 15,16 1-2-15,1 0 2 0,-1-1-7 0,-16 1 7 16,33 0-6-16,-33 0 8 0,33-10-4 16,-33 10 2-16,0-1-4 0,33 1 4 0,-50 0-2 15,34-10 0-15,-1 10 0 0,-16 0 1 16,33-10-4-16,-33 10 5 0,0-1-4 0,0-8 2 15,33 8 2-15,-50 1-5 0,34-9 4 16,-1 8 2-16,-16-8 2 0,0 8-7 0,33-8 2 16,-33 8 5-16,0-8-10 0,0-1 3 15,16 10 2-15,1-10 0 0,-1 1 0 0,-16-1 0 16,33 10 0-16,-33-10-2 0,33 1 6 0,-33 8-4 16,33-8-3-16,-33-1 5 0,33 0-2 15,-33 10-4-15,16-9 5 0,17-1 2 0,-33 0 2 16,33 1-8-16,0-1 0 0,-33 1 0 15,33-1 4-15,-33 0 0 0,33 1-1 0,0-10 3 16,-33 9-3-16,33 1-2 0,0-10 2 16,-33 9 0-16,33 0 0 0,0-8 0 0,0-1 0 15,-33 9 0-15,33-9 2 0,0 0-2 16,-17 10 0-16,17-20 0 0,0 20 0 0,0-10 0 16,0 0-2-16,0 0 3 0,-33 10-1 15,33-10-3-15,0 0 3 0,0 9 2 0,0 10-4 16,0-28 2-16,0 18 0 0,0 0 0 15,0-8 1-15,0 8 4 0,-33 0-5 0,33 1 0 16,0-1-2-16,0 0-2 0,0 1 7 0,0-1-7 16,0 10 4-16,0-19 6 0,33 19-10 15,-33-10 4-15,0 1 0 0,0-1-3 0,0 0 0 16,0 10 4-16,33-10-1 0,-33 1 2 0,0-1 0 16,0 1 0-16,17 8-2 0,-17-8-2 15,33-1 5-15,-33 19-3 0,0-28 3 16,0 19-5-16,33-10 2 0,-33 10 4 0,0 0-6 15,0-10 0-15,33 10 2 0,-33 0-3 16,0-1 3-16,0-8 2 0,33 8 0 0,-33 1-2 16,0 0-5-16,0-1 8 0,0 1-3 0,33-10 3 15,-33 10-2-15,0 0-1 0,0 0-6 16,0-1 11-16,0 1-10 0,33 0 5 0,-33-1-4 16,0 1 6-16,0 0-4 0,0-1 0 0,0 1 4 15,17 0-2-15,-17 0 4 16,33-1-8-16,-33 1 4 0,0 9 2 0,0-9-4 15,0-1 3-15,0 1 2 0,0 9 2 16,33-9-12-16,-33-1 8 0,0 10-1 0,0-9 2 16,0 0-1-16,33 9-4 0,-33-9 1 0,0-1 2 15,0 10 2-15,0-9 0 0,33 0-2 0,-33 9 3 16,0-10-6-16,0 1 1 0,33 0-1 16,-33 9 1-16,0-10 5 0,0 10-1 0,17-9-2 15,-17 0-2-15,16 9 2 0,-16-9 2 16,17-1-2-16,-17 10-5 0,33-9 9 0,-33 9-6 15,0-9 3-15,0 9 3 0,33-10-2 0,-33 1-2 16,0 9 0-16,0-9 0 0,33 9-2 16,-33 0 3-16,0-10 2 0,0 10-5 0,0-9 4 15,33 9-4-15,-33 0-2 0,0 0 1 16,0 0 3-16,0-18 0 0,33 18 7 0,-33 0-9 16,0-10-2-16,0 10 4 0,0-9 0 15,17 9 3-15,-1-9-5 0,-16 9 3 16,17-10-1-16,16 1 0 15,-33 9 3-15,0 0-1 0,0-9-4 0,33 9 2 16,-33-10-2-16,33 1 2 0,-33 9-3 16,0-9 0-16,33 9 5 0,-33-9-2 15,0 9 4-15,33-10-7 0,-33 10 3 0,17 0 0 16,-1 0-2-16,1-18 5 0,16 18 0 0,-33-10-8 16,0 1 6-16,33 9-1 0,-33-9 4 15,33 9-2-15,-33-10 0 0,33 10-4 16,-33-9 0-16,0 9 2 0,33-9 2 0,-33 9-5 15,0-10 5-15,0 10 2 0,17-9-7 0,-1 9 3 16,1-9-2-16,-17 9 0 16,33-9 7-16,-33 9-9 0,0-10 4 15,0 10 3-15,33 0-3 0,-33 0 3 0,33 0-7 16,-33-18 4-16,0 18 0 16,0-10-4-16,33 10 4 0,-33-9 4 0,0 9-8 15,33-9 5-15,-33 9 2 0,0 0-3 16,17-10 0-16,-17 10 2 0,16 0-2 15,1-9-3-15,16 9 6 0,-33-9-9 16,0 9 7-16,33 0 1 0,-33-9 1 16,0 9-3-16,33 0-3 0,-33-10 3 0,0 10 0 15,33 0 0-15,-33-9 0 0,0 9 0 0,33 0-4 16,-33-9 9-16,0 9-8 16,17 0 5-16,-17 0-4 0,16 0 2 0,-16 0 3 15,0-10-3-15,17 10 0 0,-17 0-2 16,0 0 5-1,0 0-5-15,0 0 4 16,0 0-4-16,0 0-1 16,0 0 5-16,0 0-6 0,0 0 7 15,0 0-7-15,0 0 7 16,0 0-6-16,0 0-3 16,0 0 10-16,0 0 0 15,0 0-6-15,0 0 7 0,0 0-2 16,0 0-6-16,0 0 1 0,0 0 5 15,0 0-6-15,0 0 1 0,0 0 3 0,0 0 1 16,0 0-5-16,0 0 8 0,33 0-5 0,-33 0-2 16,0 0 4-16,0 0-9 0,0 0-13 0,-33 0-17 15,33 0-31-15,0 0-33 0,0 0-20 16,0 0-38-16,-17 0-1 0,17 0 3 0,-16 0 15 16</inkml:trace>
  <inkml:trace contextRef="#ctx0" brushRef="#br0" timeOffset="50635.23">5275 14994 2 0,'0'0'2'0,"0"0"0"0,0 0-1 0,0 0 1 16,0 0 1-16,0 0 0 0,0 0 1 15,0 0 1-15,0 0 0 0,0 0-1 0,0 0 1 16,0 0 0-16,0 0 0 0,0 0-1 0,0 0-2 15,0 0 1-15,0 0-2 16,0 0 0-16,0 0-1 78,0 0 0-47,0 10 0-31,0-10-11 16,0 0-3-16,0 0-16 0</inkml:trace>
  <inkml:trace contextRef="#ctx0" brushRef="#br0" timeOffset="56248.49">9740 16576 38 0,'0'-10'32'16,"0"-8"-10"-16,0 18-7 0,17-19-4 15,-17 10 1-15,0 9 1 0,0-9-2 0,0 9-2 16,0 0-4-16,0 0-3 0,0 0 1 0,0 0 0 16,0 0 6-16,0 9-1 0,0-9 0 15,0 9 4-15,0-9-1 0,16 19-5 0,-16-19 3 16,0 9 2-16,0 0-3 0,33 1 6 0,-33-1 2 16,0 0 3-16,0 10 4 0,0-10 0 15,33 1-4-15,-33-1-2 0,0 0-2 0,33 10-1 16,-33-19 2-16,0 0-1 0,33 0 1 15,-33 0 0-15,0 0 1 0,33 0-2 0,-33 0-6 16,0 0-2-16,17 0-3 0,-17 0 1 0,16-19 9 16,-16 10 3-16,17 0 3 0,-17-10 1 15,33 10 4-15,-33-10-3 0,0 10-8 16,0-10-3-16,0 10-6 0,0-19 12 0,0 19 2 16,0-10-9-16,0 10-3 0,0-1-4 0,-33-8 4 15,33 18 1-15,0-9-1 0,0-1-2 16,0 10-1-16,0 0-6 0,0 0 3 0,0 0 0 15,0 10-3-15,0-1 0 16,0-9 6-16,0 18-2 0,33-8-6 0,-33-1 4 16,0 0 3-16,0 10-3 0,0-10 0 0,33 10 3 15,-33-10-3-15,0 0-3 0,33 1 3 16,-33-1 1-16,0 0 1 0,33 1-2 0,-33-1 4 16,0-9-7-16,33 9 3 0,-33-9-10 0,0 0-25 15,0 0-29-15,0 0-8 0,17 0-12 16,-17 0-22-16,0-9-17 0,0 0 8 0</inkml:trace>
  <inkml:trace contextRef="#ctx0" brushRef="#br0" timeOffset="56763.17">10269 16399 5 0,'0'0'1'0,"0"0"0"15,0 0 4-15,0 9 20 0,0-9 12 0,0 0-8 16,33 19-5-16,-33-19-5 0,0 0-3 15,0 9-2-15,0 1 6 0,0-1 0 16,0-9 0-16,0 9-1 0,0 0-6 0,0 1-5 16,0-1-2-16,0 0-3 0,0 1-3 0,0-10 8 15,0 0 5-15,0 9 0 0,0-9 6 0,0 0 7 16,0 0 1-16,0 0-7 0,0 0-5 16,0-9-4-16,0 9 1 0,0-10-6 0,0 1-2 15,0 0 1-15,0-1 2 0,0-8-1 16,0 9-3-16,0-1 1 0,0 1 7 0,0 9-4 15,0-19-1-15,0 10-3 0,33 0 0 0,-33 9-2 16,0 0-1-16,33 0 0 16,-33 0 0-16,17 9 0 0,-17 0 2 15,16 10-1-15,1-19-1 0,-17 0 2 16,33 9-2-16,-33 1-2 0,33-1 4 0,-33 0 0 16,0-9 0-16,33 0 0 0,-33 9 4 0,0-9-3 15,0 0 3-15,33 0-2 0,-33 0-4 16,33-9 1-16,-33 9 3 0,0-9-2 15,0 0-2-15,17 9 0 0,-17-10 2 0,16 1-2 16,1 9 1-16,-17-19-4 16,33 19 6-16,-33-9-3 0,0 9-2 15,0 0 0-15,0 0 4 0,0 0-5 16,0 9 3-16,0 10-3 0,33-19 5 16,-33 0-2-16,0 9 0 0,0 1 2 15,0-1 1-15,0 0-5 0,0 0-5 16,0-9-13-16,0 10-27 0,0-10-23 15,0 0-12-15,0 0-21 0,0 0-112 16</inkml:trace>
  <inkml:trace contextRef="#ctx0" brushRef="#br0" timeOffset="56929.54">10600 16148 20 0,'-17'-9'34'0,"17"-1"-9"15,0 1-12-15,0 0-5 0,-33-1-5 0,33 1-2 16,0 9 1-16,0-9-2 0,-33 9 0 16,33-10-2-16,33 20 0 15,-33-10-5-15,0 0-10 0,0 9-5 16,33 0-2-16</inkml:trace>
  <inkml:trace contextRef="#ctx0" brushRef="#br0" timeOffset="57282.07">10782 16241 12 0,'16'18'32'0,"-16"1"3"0,0 9-6 0,17-19-8 16,-17 1-4-16,0 8-3 0,16-9 3 16,-16 1 1-16,17-1 7 0,-17 0 5 0,33-9-4 15,-33 0 2-15,0 0-8 0,33 0-4 16,-33 0-7-16,33-9-2 0,-33 9-2 0,0-9-1 16,33-1 9-16,-33 1 6 0,0 0 12 0,17-10-4 15,-17 10 0-15,0-10-5 0,0 10-6 16,0-10-7-16,0 1-3 0,0-1-3 0,-17 1 0 15,17 8 2-15,0 1-1 0,-33-10-1 16,33 10 2-16,-33 9-3 0,33-9-1 0,-33 9-5 16,33 0 7-16,0 9-3 0,-33-9 0 0,33 9-3 15,-17 10 3-15,17-10 1 0,0 1 2 16,0 8 2-16,0-8 1 0,17 8 0 0,16 1 0 16,-33-1-4-16,33 1 1 0,-33 0 4 15,33-1-5-15,-33 1-2 0,33-10 4 0,-16 10-2 16,-1-1 0-16,1 1-4 0,-1-10 2 0,1 1-4 15,16-1 4-15,-33 0-13 0,0 0-21 16,0 1-33-16,0-1-16 0,33-9-31 0,-33 0-20 16</inkml:trace>
  <inkml:trace contextRef="#ctx0" brushRef="#br0" timeOffset="57779.99">11162 15971 6 0,'0'0'1'0,"0"9"1"0,0-9 5 16,0 10 14-16,0-10 6 0,0 9-4 15,0 0-4-15,0 10 0 0,33-10-2 0,-33 1-4 16,0 8 2-16,0-9-3 0,0 10 3 0,17-10 0 16,-17 1-1-16,16 8-3 0,-16-18 4 15,17 10 2-15,-17-1 2 0,16 0 6 0,-16-9 8 16,17 0 1-16,-17 0-4 0,33 0-7 16,-33-9-5-16,0 9-1 0,0-9-5 0,33-1 8 15,-33 1 1-15,0 0 7 0,0-10-2 0,0 10-9 16,33-1 5-16,-33 1 0 0,0-9 5 15,0 8 2-15,0 1-11 0,0 0 8 16,0-1-3-16,0 1-7 0,0 0-7 0,0 9-1 16,0 0-8-16,0 0 3 0,0 0-7 15,0 9 4-15,0 0 4 0,33 1-6 16,-33-1 2-16,0 10 3 0,17-1-3 16,-17-18-2-16,16 9 4 0,-16 1-1 15,17-10-1-15,-1 9 0 0,-16 0 2 0,17-9 1 0,-17 10-3 16,33-10 2-16,-33 0 0 15,0 0-15-15,0 0-38 0,0-10-37 16,0 10-9-16,33-9-32 0,-33 9-17 0,0-9 11 16</inkml:trace>
  <inkml:trace contextRef="#ctx0" brushRef="#br0" timeOffset="58696.04">11625 16083 11 0,'0'0'12'0,"0"0"6"16,0 0-1-16,0 0 0 0,0 0-1 16,0 0-7-16,0-10-2 0,0 10 0 0,0 0-1 15,0-9 1-15,0 9 1 0,0 0-3 16,0 0 1-16,17-18 2 0,-17 18-1 0,0-10-1 15,0 10-2-15,0-9 4 0,0 0-3 16,0-1-2-16,0 10 3 0,0-9-3 0,-17 0 0 16,17 9-1-16,0-10 0 15,0 10 1-15,0 0-3 16,0 10 0 0,0-1 2-16,0-9 1 0,0 9 0 15,0-9 1-15,0 10 2 0,0-1-3 0,0-9 3 16,0 9-2-16,0 1 0 0,17-10-2 15,-17 18 1-15,16-18 2 0,-16 0-3 0,17 0-2 16,-17 0 4-16,16 0-2 0,1 0-2 16,16 0 0-16,-33 0 2 15,0 0-1-15,0 0-3 0,33-18 0 0,-33 18-2 16,0-10-9-16,0 10-11 0,0-9-9 0,0 0-8 16,0-1-9-16</inkml:trace>
  <inkml:trace contextRef="#ctx0" brushRef="#br0" timeOffset="59477.15">11774 16008 8 0,'0'-9'19'0,"0"0"4"0,0-1-3 15,0-8-3-15,-33 9-3 0,33-1-5 16,0-8 0-16,0-1 0 0,-33 0 0 0,16 1-1 16,17-1 1-16,-16 1-2 0,-1-1 5 0,1 0-2 15,-1-9 3-15,17 10-3 0,0-1 2 16,-33 1-4-16,33-1 0 0,0 0 3 0,0 10-1 16,-33 0-4-16,33 0 0 0,0-1-3 15,0 1 0-15,0 9-1 0,0 0-2 16,0 0-2-16,0 0 4 0,0 9 0 15,0 1 1-15,0-1-1 0,0 0 1 16,0 10 0-16,0-1-2 0,0-8 0 0,33 8 2 16,-33 1-1-16,0-1 3 0,0 1-3 15,33 0 1-15,-33-1 1 0,17 1-6 0,-1-1 2 16,1 1 0-16,-1-10 0 0,1 10 2 16,-17 0-2-16,33-1-2 0,-33-8-4 0,33-1-13 15,-33 9-8-15,0-18-12 0,0 10-8 16,33-10-13-16</inkml:trace>
  <inkml:trace contextRef="#ctx0" brushRef="#br0" timeOffset="59927.09">11873 15953 8 0,'0'9'6'16,"17"0"9"-16,-17-9 3 0,16 9-4 0,1-9-5 16,16 0-4-16,-33 0-3 0,0 0 0 15,33 0-2-15,-33-9 0 0,33 0 1 16,-33 9 4-16,0-9 0 0,0 9 0 16,33-10 0-16,-33 10-1 0,0-18 2 0,0-1-2 15,0 10 0-15,0-1 2 0,0-8 2 0,0 8 2 16,0-8 1-16,0 9 1 0,0-1 1 15,0 1 0-15,0 0 0 0,0 9-5 0,0 0-1 16,0-10-4-16,0 10 1 0,0 10 0 0,0-1-1 16,0 0 1-16,0 1 0 15,0 8-2-15,17 1 2 0,-1-1 7 0,-16 1-2 16,17 18 4-16,-17-27 3 0,16 8 8 16,1 10 6-16,-17-9 1 0,33-1-4 0,-33 10-10 15,0-19-2-15,0 19 0 0,0-9-2 0,0 0-3 16,0-1 1-16,0-9 1 0,-33 10-6 15,16 0-1-15,1-10-3 0,-17 10-2 0,16-10 0 16,-16 9-2-16,0-8 0 0,33-1-20 16,-33 0-12-16,-17 10-17 0,34-19-11 0,-17 0-12 15,16 9-7-15,-16-9-2 0</inkml:trace>
  <inkml:trace contextRef="#ctx0" brushRef="#br0" timeOffset="74014.55">8004 17050 12 0,'0'0'11'0,"0"0"0"16,0 0-4-16,0 0-2 0,0 0-3 0,0 0 1 15,0 0 0-15,0 0 0 0,0 9-3 16,0-9 1-1,0 0 0 17,0 0-1-17,0 10 0 32,0-1 0 0,0 0 0-16,0 1 0 32,0-10-6-48,0 0-5-15,0 9-4 16</inkml:trace>
  <inkml:trace contextRef="#ctx0" brushRef="#br0" timeOffset="79143.88">8086 16083 37 0,'0'0'24'16,"0"-10"-2"-16,0 1-6 0,0 9 1 0,0-18-1 15,0 8 2-15,0 10-2 0,-16-9-2 16,16 0-2-16,0 9-7 0,-17-10-2 0,17 10-1 15,-16 0-2-15,16 0 0 0,-33 0 0 16,33 0 0-16,-33 0 2 0,33 0-1 0,-34 0-1 16,1 10 2-16,0-1-2 0,17-9 1 15,-1 9-1-15,1 1 1 0,16-10 2 0,-33 18-3 16,33-18 4-16,0 9 5 0,0 1-6 16,0-10 1-16,0 9-2 0,0 0 0 0,0 1 0 15,33-1-2-15,-33 0 0 0,16-9 0 0,1 10 0 16,32-1 0-16,-49-9 0 0,33 9 1 15,1-9-1-15,-1 9 0 0,-33-9 0 0,33 19 0 16,-33-19 1-16,16 0 0 0,-16 9-1 16,0-9 4-16,0 10-2 0,0-1 3 0,0-9-2 15,-16 9 2-15,16 1 0 0,-33-1-2 16,33 0-1-16,-33 0 0 0,-1 1-2 0,1-10 0 16,33 9 2-16,-33 0-2 0,0-9 1 0,17 19 2 15,16-19-5-15,-33 0 2 0,0 0 0 16,33 0-2-16,-33 0-1 0,33 0 1 0,0 0-5 15,-34 0-16-15,34 0-9 0,0 0-16 0,0 0-3 16,0-19-53-16</inkml:trace>
  <inkml:trace contextRef="#ctx0" brushRef="#br0" timeOffset="79593.5">8119 16139 1 0,'0'9'2'0,"0"0"1"0,0-9 13 16,0 9 19-16,0 10-5 0,0-19-10 0,33 9-10 15,-33-9-4-15,0 10-3 0,34-10 2 16,-34 9-2-16,0-9 0 0,33 0 3 0,-33 0-2 15,33 0 3-15,-33 0 3 0,0 0 4 16,0 0 7-16,16-9 6 0,-16 9 5 0,17-10 8 16,-17 10 5-16,0-9 0 0,0 9-5 15,0 0-5-15,0-19-8 0,0 10-6 0,-17 0-8 16,17 0-1-16,0-1-4 0,0 1-3 16,-16 9-1-16,16-9-1 0,0 9 0 0,0-10-3 15,0 10-3-15,0 0 0 16,0 10 3-16,0-10 2 0,0 0-5 0,0 9 3 15,0-9-2-15,0 9 5 0,16 1-5 0,-16-1 6 16,0-9-7-16,17 9 6 0,-17 0-3 16,16-9 0-16,17 0 0 0,-33 19 2 15,33-19-2-15,-33 0 0 0,34 0-2 16,-34 0-4-16,0 0-2 0,33 0-12 0,-33 0-19 16,0 0-10-16,0 0-5 0,33 0-16 15,-33 0-16-15,0-19-5 0</inkml:trace>
  <inkml:trace contextRef="#ctx0" brushRef="#br0" timeOffset="80576.1">8500 15999 48 0,'0'0'25'0,"-17"-9"-7"15,17 9-2-15,0-10 6 0,-16 1 11 0,16 9 4 16,0-9 6-16,0 9 1 0,0 0-6 15,0-9-10-15,0 9-14 0,0 0-6 0,0 0-4 16,0 9-2-16,16 0 0 0,-16 0 0 0,17 1 6 16,-17-1-3-16,16 10 0 0,17-1 1 15,-33 10 3-15,33-19 0 0,-33 10 4 0,0 9 10 16,33-9 0-16,-33-1-11 0,34 10-2 16,-34-19 1-16,0 19 3 0,0-9 1 0,16-1 0 15,-16-8-3-15,17 8-6 0,-17 1 4 0,0-10 7 16,0 1-3-16,0-1 9 0,0 0 1 15,0-9 4-15,0 9 3 0,0-9 13 16,0 0 17-16,0 0 13 0,-17 0-5 0,17 0-14 16,0 0-21-16,-16-9-7 0,16 0-2 0,0-10-8 15,0 10 0-15,0-19-6 0,-34 0 3 0,34 10-4 16,0-10-4-16,0 9-3 0,0-18 0 16,0 9-3-16,0 0 0 0,34 9 0 15,-34 10-2-15,0-19 2 0,16 10-3 0,1 8 0 16,-1 1-1-16,1 0 4 0,-1 9-4 15,17 0 7-15,-33 9-5 0,0 0 2 0,0 1 0 16,33-1 4-16,-33 0-7 0,0 19 3 16,-33-19-2-16,33 10 5 0,0 0 0 15,-33-1-3-15,17 1 0 0,-1 18-6 0,-16-28-36 16,17 10-46-16,16-10-36 0,-34 10-29 0,34-10-20 16,-33 0-5-16,33-9 11 0</inkml:trace>
  <inkml:trace contextRef="#ctx0" brushRef="#br0" timeOffset="81159.03">8864 16120 20 0,'16'-9'38'16,"1"-1"3"-16,-1 1-2 0,1 9 0 0,-17-9 0 16,16-1 4-16,17 1 2 0,-33 9 5 15,0-18 2-15,0 8-6 0,0 1-10 0,0 0-10 16,0 9-2-16,0-10-5 0,0 10-7 15,0-9-7-15,-33 9-1 0,33 0-3 0,-16 0 4 16,-1 0-5-16,1 0 0 0,16 9 0 0,-17-9 0 16,1 10 0-16,16-1 0 0,0 0 0 15,-34 1-3-15,34 8 3 0,0-18-2 0,0 19 2 16,0-10 0-16,0 0 5 0,0 1-4 16,34-1 1-16,-34 0 4 0,16-9-6 0,1 10 0 15,-1-10 2-15,17 9-2 0,0-9 4 0,-33 0-2 16,33 0-2-16,0-9 0 0,-33 9 3 15,34-10-3-15,-34 10-2 0,16-9 3 0,1 0-1 16,-17-1-2-16,16 1 0 0,-16 0 4 16,17-1-4-16,-17 1 2 0,0-9-2 0,0-1 2 15,0 10 0-15,0-1 3 0,0-8-5 0,0 8 2 16,16 1 0-16,-16 9-2 0,0-9 2 16,0 9-3-16,0 0 0 0,33 0-1 15,-33 0 6-15,0 0-2 0,33 9 2 16,-33 0-2-16,0-9 5 0,33 10-3 0,-33-1 1 15,33-9-1-15,-33 9 1 0,17 1-1 16,16-10-1-16,-16 9 3 0,-1 0-2 0,17-9 1 16,-33 10-1-16,33-10-1 0,-33 0 1 15,0 0 2-15,0 18-3 0,0-18 15 0,0 0 23 16,0 0 22-16,0 0-7 0,0-18-22 0,0 18-15 16,0-10-10-16,0 1-2 0,0 0-3 0,0-10-2 15,0 0 4-15,0 1-3 0,0-1 1 16,-33 1-5-16,33-1 1 0,0 0 2 0,0 1 2 15,0-1-7-15,0 10-4 0,0-10-10 16,0 19-33-16,0-9-27 0,0 0-6 0,0-1-7 16,0 10-21-16,0 0-19 0,0-9 5 0</inkml:trace>
  <inkml:trace contextRef="#ctx0" brushRef="#br0" timeOffset="82540.72">9360 15822 61 0,'0'-9'34'15,"0"9"-2"-15,0 0-7 0,0 0 3 0,0 0-2 16,0 0-7-16,0 0-9 0,0 0-4 0,0 0-2 16,-17 0 1-16,17 0 8 0,0 9 0 15,0-9 0-15,0 10 7 0,0-1 5 0,0-9-1 16,17 9 2-16,-17 0 0 0,0 1-4 0,0-1 6 16,16 0 0-16,-16 1-3 0,33-1 0 15,-33 0-5-15,0 1 2 0,33 8-4 0,-33-8 6 16,0-1 3-16,33 9-12 0,-33-8-2 15,33-1 2-15,-33 10 3 0,0-10 5 0,17 0-2 16,0 1-6-16,-1 8 0 0,-16-18-4 0,33 0 0 16,-33 9 13-16,0-9 31 0,0 0 29 15,0 0 34-15,0 0 24 0,0 0-23 0,0-9-33 16,0 9-37-16,0 0-21 0,0-28-13 0,0 19-6 16,33-10-2-16,-33 1-4 0,0-1 0 15,0-9-2-15,0 10-3 0,0-10 2 0,0 0 3 16,0 9-5-16,-33-9 7 0,33 10-7 0,0-1 2 15,0 0-2-15,0 10-19 0,0 0-28 16,0 0-41-16,0-1-31 0,0 10-18 0,0 0-14 16,0 0-16-16,0 0 7 0,0 0 7 15,33 0 0-15,-33 0 12 0</inkml:trace>
  <inkml:trace contextRef="#ctx0" brushRef="#br0" timeOffset="82724.1">9740 15766 6 0,'0'10'34'16,"0"-10"13"-16,0 0-5 0,0 9-2 15,17-9-1-15,-17 0 3 0,0 9 4 0,0-9 8 16,0 10-3-16,0-10-11 0,16 9-6 0,-16 0-3 16,33-9-10-16,-33 10-11 0,0-1-2 15,0 0-2-15,0-9-2 0,33 9-2 0,-33 1-2 16,0-1 3-16,0 0-2 0,33 1-1 16,-33-1-2-16,0-9-21 0,0 9-38 0,0 1-25 15,0 8-25-15,0-18-14 0</inkml:trace>
  <inkml:trace contextRef="#ctx0" brushRef="#br0" timeOffset="82889.89">9757 15553 120 0,'-17'-10'51'0,"0"1"-25"0,17 9-13 15,-33-9 5-15,33-1 3 0,0 1-6 16,0 9-4-16,0-9-5 0,-33 9-3 0,33 0-2 15,33 0-6-15,-33 0-13 16,0 9-13-16,0 0-17 0,33-9-26 0</inkml:trace>
  <inkml:trace contextRef="#ctx0" brushRef="#br0" timeOffset="83224.03">10021 15590 48 0,'0'0'61'15,"-33"0"-21"-15,33-10-13 0,-17 10-3 0,1 0 1 16,16-9 3-16,-17 9-2 0,17 0-3 16,0 0-6-16,-33 0-7 0,33 9-4 0,0-9 3 15,0 10-1-15,0-1 1 0,-33 0-2 16,33 1-1-16,0-1 3 0,0 0 3 0,33 1 1 16,-33 8 3-16,0-9 5 0,33 10 0 0,-33-10 6 15,0 1 6-15,17-1 2 0,-1 10-6 16,1-10 10-16,16 0-9 0,-33 0-3 0,33 1-3 15,0-10-1-15,-33 9 1 0,33 0 6 16,-33 1-2-16,0-10-5 0,33 9-6 0,-33-9 2 16,0 0 3-16,0 9 6 0,0-9 1 0,0 10-2 15,0-10-10-15,0 9-6 0,-33-9-8 0,33 9 1 16,-33-9 0-16,33 9-3 0,-33-9 1 16,0 0-2-16,33 0-9 0,-33 0-40 0,16 0-50 15,1 0-48-15,-1 0-23 0,17 0-21 16,-33-9-159-16</inkml:trace>
  <inkml:trace contextRef="#ctx0" brushRef="#br0" timeOffset="84055.61">10236 15757 54 0,'0'0'46'16,"0"0"2"-16,0 0 8 0,33 0 10 0,-33 0 13 16,0 0 3-16,33-9 2 0,-33 9 11 0,33-9-10 15,-33-1-16-15,33 1-7 0,-16 0-19 0,-1-1-4 16,1-8-3-16,16 8 8 0,-33 1-3 15,33 0 7-15,-33 0 15 0,0-1-12 16,0 1-15-16,0 0-11 0,0-1-12 0,0 1-5 16,0 9-1-16,-33-9-1 0,33-1-6 0,0 10-3 15,-33-9 7-15,16 9-7 0,-16 0 5 0,33 9-2 16,-33-9-4-16,33 10-3 0,-33-10 9 16,33 9-6-16,-33 10 4 0,33-10 0 0,0 0 0 15,0 10-2-15,-33-10 0 0,33 10 2 16,33-10 3-16,-33 10-2 0,0-10 3 0,33 0 3 15,-33 1-4-15,33-1-1 0,0-9 4 0,-16 9-2 16,16-9-4-16,0 0-3 0,33 0 3 16,-33 0 2-16,0-9 1 0,-16 9-12 0,16-9-32 15,0 9-60-15,-33-10-62 0,33 1-48 0,0 9-40 16,-33-9 8-16</inkml:trace>
  <inkml:trace contextRef="#ctx0" brushRef="#br0" timeOffset="87303.65">2596 17013 40 0,'0'0'48'0,"0"-9"-9"15,0-1-14-15,-33-8-7 0,33 8 10 0,0 1 12 16,0 0 10-16,0-1-3 0,-33 1-11 16,17 9-14-16,16-9-9 0,0 9-8 0,-34 0 1 15,34 0-1-15,-33 0-3 0,0 9 1 16,33-9-1-16,-33 9-4 0,0 10 0 0,33-10 4 15,-33 1 0-15,17-1-4 0,16 10-1 16,-34-10 3-16,34 10 3 0,0-10-1 16,0 0-2-16,0 10 0 0,34-10 4 0,-34 10 1 15,0-10-2-15,49 0-3 0,-49 1 0 16,33-1 0-16,0 0 2 0,0 0 1 0,0-9-3 16,1 10 1-16,-18-1 1 0,17 0-2 0,0-9 1 15,-33 10 2-15,33-1 0 0,-33-9 3 16,0 9 5-16,0 1-2 0,0 8-3 15,0-9 3-15,-33 1-7 0,33-1 3 0,-33 0-2 16,33 1 3-16,-49-1-6 0,49 0 0 16,-34 1 3-16,1-10-10 0,33 0-7 15,-33 0-17-15,0 0-20 0,33 0-26 0,-33 0-12 16,33-10-10-16</inkml:trace>
  <inkml:trace contextRef="#ctx0" brushRef="#br0" timeOffset="87686.53">2729 17078 7 0,'0'0'9'0,"0"19"20"0,-34-10 5 0,34 0-4 16,0 1-7-16,0-1-6 0,0 0 0 0,0 0 3 15,0-9 3-15,0 10-3 0,34-1-5 16,-34-9-5-16,0 9 2 0,0-9 2 0,0 0 3 15,0 0 1-15,16 0 6 0,-16-9 8 16,33 9 3-16,-33-9 1 0,0-1 0 0,0 10-4 16,0-18 0-16,33 9-1 0,-33-1 3 15,0 1 0-15,0 0-10 0,0-1-3 0,0 1-9 16,0 0 0-16,0-1-6 0,0 10 0 16,0 0-10-16,0-9 5 0,0 9-4 0,0 0-1 15,0 9 2 1,33-9 2-16,-33 10 2 0,0-1 0 0,33 0-2 15,-33 1 0-15,0-10-2 16,33 9 2-16,-33-9 3 0,33 9 1 0,-33 1-4 16,0-10-3-16,17 0-6 0,16 9-18 15,-33-9-29-15,0 0-18 0,33 0-10 0,-33 0-20 16,0-9-20-16,0 9 11 0</inkml:trace>
  <inkml:trace contextRef="#ctx0" brushRef="#br0" timeOffset="88102.18">3092 16901 58 0,'0'0'31'0,"-33"0"-17"0,33 0-5 16,0 0 2-16,0 10 3 0,0-10 1 0,0 9 4 16,0 0 2-16,33 0 1 0,-33 1-4 15,0 8-5-15,33 1 1 0,-33 0-1 0,0-10-1 16,33 19 3-16,-33-10-5 0,17 1-3 0,16 9-3 15,-33-9 0-15,33-1 0 0,-33 10-1 16,0-9 3-16,33-10 3 0,-33 10 7 16,0-10 4-16,0 0 10 0,0 0 12 0,0 1 8 15,0-10 0-15,0 0-1 0,-33 0-7 16,33-10-8-16,0 1-8 0,0-9-6 0,-33 8-8 16,33-18 1-16,0 10-3 0,0-10-4 15,-33 0-1-15,33 0 3 0,0 9-7 16,0-8-1-16,0 8 0 0,0 10-5 0,33-10 2 15,-33 10 3-15,0 9 0 0,0-10-3 0,0 10 1 16,33 0 3-16,-33 10-1 0,0-10-2 16,0 9-2-16,0 0 6 15,0 1-1-15,0-1 3 0,0 0-4 0,0 10 0 16,0-10 0-16,0 0 2 0,0 1-11 16,-33-1-24-16,33 0-32 0,0 1-26 0,-33-1-15 15,33-9-30-15,-17 0-2 0</inkml:trace>
  <inkml:trace contextRef="#ctx0" brushRef="#br0" timeOffset="89566.93">10600 15580 1 0,'-17'0'0'47</inkml:trace>
  <inkml:trace contextRef="#ctx0" brushRef="#br0" timeOffset="90267.2">10517 15562 8 0,'0'0'6'0,"0"0"5"0,0 0 3 0,0-9-2 16,0 9-3-16,0 0-3 0,-33 0 2 16,33 0-2-16,0 0 0 0,0 0 0 0,0 0 1 15,-33 0 0-15,33 0 2 0,0 9-2 0,0-9 2 16,0 0-5-16,0 0 3 0,-33 0 1 16,33 9-3-16,0-9 1 0,0 9 1 0,-17-9 1 15,17 10-1-15,0-10 3 0,0 9-1 16,0-9-3-16,0 9-1 0,-16 1 0 0,16-10 4 15,0 9 4-15,0 0 1 0,0 1 2 0,0-1 1 16,0-9 2-16,0 9 2 0,0 0 1 16,16 1 0-16,-16-1-6 0,17 0-1 0,-17 1-1 15,33-1 4-15,-33 0-5 0,33 1-3 16,-33-10 0-16,33 9 2 0,-33-9-4 0,33 9 2 16,0-9 2-16,-16 0-6 0,16 0 2 0,0 0-1 15,0 0-2-15,-33-9-1 0,33 9 5 16,0-9 9-16,-33 9 7 0,17-10 4 0,-17 1 4 15,16 9 4-15,-16-9-5 0,0-1-4 16,0 1-3-16,0 0-6 0,0-1-4 0,-16 1-3 16,16-9-3-16,-17 8-9 0,17 1 1 0,-33 0 2 15,0-1 0-15,33 10-3 0,-33-9-3 0,0 0 6 16,16 9-2-16,1 0 1 0,-1-10-6 16,-16 10 4-16,33 0 0 0,-33 0-2 15,33 0 4-15,-33 10-2 0,33-10-3 0,0 0 3 16,0 9 5-16,0-9-7 0,-33 9 0 15,33-9-4-15,0 10-25 0,0-10-46 0,0 9-31 16,0-9-15-16,0 9-18 0,0-9-5 16</inkml:trace>
  <inkml:trace contextRef="#ctx0" brushRef="#br0" timeOffset="90734.07">10550 15562 28 0,'-33'0'42'0,"33"-9"-5"0,0 9-11 0,0-10-4 16,0 10 8-16,0-9 4 0,0 9 8 0,0 0 5 16,0-9 6-16,0 9-1 0,0 0-13 0,0-10-11 15,0 10-10-15,0 0-1 0,0-9-4 16,0 9-2-16,33 0-4 0,-33 0 6 15,33-9 0-15,-33 9 2 0,33 0-4 0,17 0-5 16,-17 0 4-16,0 0-5 0,0 0 0 0,0 0 2 16,0 0-1-16,17 0-2 0,-17 0-2 15,0 0-1-15,0 0-1 0,17 9 2 0,-17-9-2 16,0 9 3-16,0 1-3 0,0-10 0 16,-33 9 2-16,33 0-4 0,-33-9 0 0,17 10 7 15,-1-1 10-15,-16-9 8 0,0 9-3 16,17-9 5-16,-17 9 1 0,0-9 11 0,0 0 10 15,-17 0 13-15,17 0 8 0,0 0-2 0,0 0 1 16,-16 0-9-16,16 0-26 0,-17-9-15 16,17 0-6-16,0 0 0 0,0-1-2 0,0 1-5 15,-33 0-4-15,33-1 0 0,0-8 5 0,0 8-5 16,0 1 4-16,0-19-4 0,0 10-2 0,0-10 2 16,33 9-17-16,-33 1-37 0,0 8-53 15,0-8-35-15,0-1-37 0,17 10-11 0,-17-1-7 16,16 1 20-16</inkml:trace>
  <inkml:trace contextRef="#ctx0" brushRef="#br0" timeOffset="92116.09">7723 16818 41 0,'0'0'54'0,"0"-10"3"16,0 10-9-16,0 0-8 0,0 0-4 15,0 0 2-15,0-9 2 0,0 9-3 0,-34 0-8 16,34-9-13-16,0 9-5 0,0 0-4 0,0 0-3 16,-33 0-3-16,17 0 0 15,-1 0-1-15,1 0 0 16,16 0 8-16,0 9 1 0,-33-9 1 0,33 9-5 15,0-9 1-15,0 10 0 0,0-10 2 16,0 9-1-16,0-9-1 0,0 9 2 16,-33-9-6-16,33 9 5 0,0-9 1 0,0 10 1 15,0-10-1-15,0 9-1 0,33-9 2 0,-33 9-3 16,0-9-3-16,0 10-1 0,33-10 1 16,-33 9-5-16,16-9 2 0,1 0 0 0,32 9 0 15,-49-9 0-15,0 10 0 0,34-10 3 16,-34 9-7-16,0 0 5 15,0 0-1-15,0 1 2 16,0-1 4-16,-34 0-3 16,34 1 0-16,-33-1-2 0,17-9 0 0,-1 9-1 15,1 1 0-15,16-1 2 0,-33-9-2 16,33 9-3-16,-33-9 6 0,33 0-1 0,-33 10-1 16,33-10 1-16,0 0-2 0,-34 0-15 15,34-10-15-15,0 10-22 0,-33 0-16 0,33-9-35 16,-16 9-19-16,16-9-102 0</inkml:trace>
  <inkml:trace contextRef="#ctx0" brushRef="#br0" timeOffset="92968.59">7871 16818 10 0,'33'0'18'0,"-33"0"4"0,0 0-4 15,0 0-5-15,0 0-3 0,0 0 4 0,0 0 2 16,0 9 1-16,0 0 3 0,0-9 2 16,0 19 1-16,-33-10 1 0,33 0-4 0,0 1 1 15,0 8-5-15,0-8 0 0,33-1 1 0,-33 0 3 16,0 0-4-16,0 1 1 0,0-1-3 15,0-9 6-15,33 9-1 0,-33-9 0 0,0 0-2 16,0 0-1-16,34 0-2 0,-34 0 4 16,0 0 5-16,0-9 9 0,33 0 9 0,-33 9 6 15,0-10 1-15,0 1 1 0,0 0-10 16,0 0-14-16,0-1-9 0,0 1-4 0,0 0-6 16,0-1 6-16,0 1-6 0,0 0 3 0,0 9-3 15,0 0-3-15,0-10-3 16,0 10-2-16,0 0-2 0,0 10 7 15,0-10-5-15,0 9 2 0,0 0-2 16,33 1-1-16,-33-1 7 0,0 0-3 0,0-9-1 16,0 10 0-16,16-1 2 0,-16 0-2 15,17 0 1-15,-17-9 3 0,16 0-3 16,-16 10-1-16,33-10-8 0,-33 0-23 0,0-10-39 16,0 10-18-16,0-9-13 0,33 9-29 15,-33-9-7-15,0 0 8 0</inkml:trace>
  <inkml:trace contextRef="#ctx0" brushRef="#br0" timeOffset="93414.74">8186 16734 23 0,'0'-9'42'0,"0"9"2"0,0 0-8 0,0-10-7 16,0 10-11-16,0 0-2 0,0 0 3 0,0 10-2 16,0-10 1-16,-34 9 2 0,34 0 1 15,0 0 5-15,0 1-7 0,34-1 4 16,-34 10-4-16,0-1 2 0,0 1 2 0,0-1-3 15,33 1-3-15,-33 9-4 0,0-9 0 0,33 8-2 16,-33-8-4-16,0 9-5 0,0-9 2 16,16 9 2-16,-16-10-6 0,0 1 4 0,0-1 4 15,0-8 4-15,0-1 0 0,0 0 5 16,0 1 14-16,0-10 15 0,0 9 25 0,0-9 15 16,0 0-11-16,0-9-21 0,-16-1-15 15,16 10-7-15,0-18-9 0,0 8-9 0,0-8 2 16,0-1 0-16,0-9-3 0,0 0-6 0,0 0 7 15,0-9-7-15,0 19-7 0,16-10 0 16,-16 9 0-16,17 0 0 0,-1 1 3 0,-16 9-5 16,33-1 0-16,-33 1 6 0,0 9-12 15,33 0 6-15,-33 0 2 0,34 0 2 16,-34 9-7-16,0 1 5 0,0-1 0 0,0 0 0 16,0 0 0-16,0 1 0 0,-34 8 3 15,34-8 0-15,0 8-2 0,-33-8 7 16,33-1-11-16,-49 0 3 0,32 0 2 0,1 1-2 15,16-1-33-15,-33-9-32 0,33 0-38 16,-33 0-19-16,33 0-17 0,0 0-24 0,0-9 5 16,0-1 18-16,0 1-64 0</inkml:trace>
  <inkml:trace contextRef="#ctx0" brushRef="#br0" timeOffset="94114.11">8367 16845 16 0,'0'0'43'0,"0"-9"9"16,34 0 0-16,-34 9-7 0,33-9-3 0,-33-1-2 15,0 1-2-15,33 0 6 0,-33-1 8 0,0 1 2 16,16 0 2-16,-16 9-5 0,0-10-11 16,0 1-3-16,0 9-12 0,0-9-4 0,0 0-9 15,0 9-2-15,0 0-4 0,-16-10-8 16,16 10 8-16,0 0-5 0,0 0-4 0,-33 0 3 16,33 10 3-16,-33-10-6 0,33 9 3 15,0-9-2-15,0 9 2 0,0 0 3 16,0 1-3-16,0-1 2 0,0 0 0 0,0 1 0 15,0-1-2-15,0 0 0 0,33 1 5 16,-33-1 0-16,33 0-9 0,-33 0 10 0,0-9-5 16,16 10 2-16,1-10-3 0,-1 0 0 0,17 0 0 15,-33 0 0-15,0 0-9 0,33-10-5 16,-33 10-10-16,0-9-14 0,33 9-11 0,-33-9 4 16,0 0 3-16,0-1 9 0,0 1 3 15,34 0 8-15,-34-1 13 0,0 1 1 0,0 0 8 16,0-1-2-16,0 1 2 0,0 0 2 15,0 9 1-15,0-9 5 16,0 9-3-16,0 0 6 0,0 0-5 16,0 9 1-16,0-9 2 0,0 0-4 0,16 9 4 15,-16 0-7-15,17-9 6 0,-17 10-1 0,0-1 3 16,16 0 2-16,-16 1 6 0,17-10 3 16,-1 9-2-16,-16 0-4 0,33-9-7 0,-33 10 1 15,0-10-3-15,0 9 4 0,0-9 17 0,0 0 14 16,0 0 14-16,0 0-2 0,0 0-12 15,33 0-10-15,-33-9-9 0,0 9-7 0,0-10-10 16,0 1-5-16,0 0 2 0,0-1-2 16,0-8 6-16,0 8-6 0,0-8-3 0,0 9-1 15,0-1 6-15,0-8-2 0,0 8-10 0,0 1-12 16,0 0-33-16,0 9-24 0,0 0-9 16,33-19 6-16,-33 19 0 0,0 0 1 0,0 0 10 15,34 0 15-15,-34 0 24 0,0 0 16 16,0 0 7-16,16 0 6 0,-16 0-1 15,0 19 4-15,17-19 7 0,-17 0 5 0,0 0 11 16,0 9 0-16,0 0 11 0,0 1 2 0,0-1 3 16,16-9 3-16,-16 9-9 0,0 1-1 15,0-1 0-15,0 0-13 0,17 0-5 16,-17 1-9-16,0-10 3 0,16 9-6 0,-16 0-2 16,0 1 4-16,0-10-2 0,33 0 1 15,-33 9-1-15,0-9-9 0,0 0-29 16,0 0-30-16,0 0-24 0,0 0-31 0,-33 0-2 15</inkml:trace>
  <inkml:trace contextRef="#ctx0" brushRef="#br0" timeOffset="94247.77">8897 16548 39 0,'0'0'47'0,"-17"0"-17"0,17 0-14 0,0-19-10 16,0 19-5-16,0-9 1 0,17 9-9 15,-17 0-16-15,16 0-21 0</inkml:trace>
  <inkml:trace contextRef="#ctx0" brushRef="#br0" timeOffset="94529.96">9079 16566 76 0,'0'0'51'0,"-34"0"-12"0,34 10-11 0,0-10-3 16,0 0-2-16,-33 0 5 0,33 9-3 15,0-9-2-15,0 9-7 0,0-9 0 0,0 10-7 16,0-1-1-16,0-9-1 0,0 9-3 0,0 1 1 16,0-1-3-16,0 0-1 0,33 10 2 0,-33-10-5 15,0 0 2-15,34 10 2 0,-34-10-2 16,16 1-2-16,1-1 0 0,-17 9 4 0,16-8 0 16,-16-1-2-16,0 0 3 0,0 1 8 15,0-10 6-15,0 9 7 0,0-9-5 0,-16 9-6 16,16-9-7-16,-17 0-4 0,1 10 4 15,16-10-6-15,0 0-3 0,-34 0-10 0,34-10-26 16,0 1-22-16,-33 9-17 0,33-9-9 16,0-1-5-16</inkml:trace>
  <inkml:trace contextRef="#ctx0" brushRef="#br0" timeOffset="94780.19">9194 16669 36 0,'0'0'50'0,"0"-19"-4"16,33 10-10-16,-33 0 1 0,0-1 10 0,0 10 7 15,0-9 7-15,0 0-6 0,0-1-11 16,0 10-10-16,0-9-7 0,0 9-12 0,0 0-3 16,0-9-9-16,0 9 0 0,0 0 0 15,0 9-2-15,0 0 0 16,0-9-5-16,-33 10 0 0,33-1 5 0,0 0-1 16,0 1 2-16,0-1-2 0,0 0 0 15,33 10 2-15,-33-19-2 0,0 9 0 0,33 10 0 16,-33-10 2-16,0-9 1 0,33 9-3 0,-33-9 0 15,17 0-5-15,0 0-2 0,-1 0-22 16,-16 0-26-16,17-9-20 0,-1 9-21 0,17-9-18 16</inkml:trace>
  <inkml:trace contextRef="#ctx0" brushRef="#br0" timeOffset="95862.73">8930 17199 3 0,'0'0'5'0,"0"0"-1"0,0 0 4 16,0 0 5-16,0 0 0 0,0 0-3 15,0 0 0-15,0 0-3 0,0 0-2 0,0 0 1 16,0 0-1-16,0 0 1 0,0 0-1 0,0 0 0 16,0 0-1-16,0 0-1 0,0 0-2 15,0 0 1-15,0 0 0 0,0 0 1 0,0 0-1 16,0 0 0-16,0 0 0 15,0 0 1-15,0 0 2 0,0 0 0 0,0 0-1 16,0 0-2-16,0 0 3 0,0 0-3 0,0 0-1 31,0 0 1-15,0 0-4-16,0 0-1 16,0 0-8-1,0 0-7-15,0 0-4 0,0-9-2 16,0 9-6-16</inkml:trace>
  <inkml:trace contextRef="#ctx0" brushRef="#br0" timeOffset="96712.57">7723 15404 14 0,'0'0'17'0,"0"-10"5"0,0 10-1 16,0 0 2-16,0-9-4 0,0 9-5 0,0 0-4 15,0 0-2-15,0 0-2 0,0 0-4 16,0 0-1-16,0 0 0 0,0 0 0 31,0 9-1-31,0 1 1 16,0-1-3 0,0-9-1-16,0 9 1 0,0 1-8 0,0-1-10 15,0-9-14-15,0 9-51 0</inkml:trace>
  <inkml:trace contextRef="#ctx0" brushRef="#br0" timeOffset="97844.9">11410 15394 8 0,'0'0'5'0,"0"0"16"16,17 10 7-16,-17-10-5 0,0 0-6 15,0 9 4-15,16 0-1 0,-16 1 0 0,0-1 5 16,17 0 1-16,-17 1-1 0,0 8 3 16,16-18 5-16,-16 9 2 0,17 1-5 0,-17-1 7 15,33 0 0-15,-33 1 0 0,0-1-1 16,0 0 12-16,33 1 11 0,-33-1 5 0,0-9 6 16,33 9 9-16,-33-9 1 0,0 0 0 15,33 0-1-15,-33-9-7 0,17 9-10 0,-1-9-14 16,1-1-14-16,-1-8-12 0,1 8 4 0,16-8 30 15,0 8 3-15,-33 1-13 0,33-28-26 16,0 18-10-16,-33 1 4 0,17-10-13 0,16 9 3 16,-17-18-6-16,1 9 5 0,16 9-5 0,0-8 9 15,-33 17-13-15,33-18 4 0,-33 19 2 0,0 0-11 16,33 9-16-16,-33 0-59 0,0 0-45 16,0 0-42-16,17 9-37 0,-17 0-12 15,16 19 11-15,-16-28 15 0</inkml:trace>
  <inkml:trace contextRef="#ctx0" brushRef="#br0" timeOffset="99525.48">3373 16883 8 0,'0'0'4'0,"0"0"1"16,0 0 1-16,0 0 0 0,0 0 1 0,0 0-1 16,0 0 0-16,0 9-2 0,0-9-1 15,0 0-1-15,0 0-1 0,0 0 0 16,0 9 0-16,0-9-1 0,0 0 1 15,0 10-1 1,0-1 0 62,0 0 0-62,0-9-3 15,0 0-6-31,0 0-4 0,0 0-16 0</inkml:trace>
  <inkml:trace contextRef="#ctx0" brushRef="#br0" timeOffset="100924.08">3390 17022 35 0,'0'0'30'0,"0"0"-5"0,0 0 0 15,0 0-2-15,33-9 8 0,-33 9 1 16,0-9 4-16,0 9-3 0,33-19-2 0,-33 10-10 16,0-1-7-16,33-8-6 0,-33 8-2 15,33-8-4-15,-33-1-2 0,0 1 2 0,33-1-4 16,-33 10 4-16,0-1-2 0,33-8 0 15,-33 9 2-15,0-1 6 0,0 1 0 0,0 0-3 16,-33 9 0-16,33 0 0 0,0 0-8 16,-33 0 6-16,33 0-3 0,0 0 1 15,-33 9-1-15,33 0 0 0,0 1-3 16,-33-1 3-16,33 0 0 0,0 0 0 0,0 1 2 16,-33-1-2-16,33 0 2 0,0 1 6 0,33 8-1 15,-33-8 2-15,0-10 0 0,0 9 0 16,33-9-4-16,-33 9-1 0,33-9-1 0,0 0-3 15,-33 0 3-15,33 0 1 0,-16 0-4 16,16-9 0-16,-33 9 2 0,33 0-1 0,0-9-1 16,-33-1-8-16,33 1-2 0,-33 9-12 15,33-9-24-15,-33-1-29 0,0 1-25 0,33-10-90 16</inkml:trace>
  <inkml:trace contextRef="#ctx0" brushRef="#br0" timeOffset="101891.42">3820 16687 72 0,'0'-9'60'0,"0"9"-17"16,-17-9-11-16,17 9 0 0,0 0 11 16,0 0 6-16,0 0-3 0,0 0-12 0,0 0-10 15,0 0-7-15,0 0-9 0,0 0-2 0,0 0-1 16,0 0-2-16,17 0-1 0,16 0 2 16,-33 9-2-16,33 0 0 0,-33 1 0 0,33-1-2 15,-33 10 0-15,0-10-2 0,33 0 4 16,-33 0-2-16,0 1 2 0,33-1 0 0,-33 0 2 15,0 1-2-15,0-1 13 0,0 0 1 16,-33 1 7-16,33-1 17 0,0-9 33 0,0 0 15 16,0 0 6-16,0 0-4 0,-33-9-16 15,33-1-17-15,0 1-23 0,0-10-6 0,0 1-12 16,-33-1 2-16,33 1-9 0,0-10-1 16,0 9-7-16,0 10 1 0,0-28-2 0,0 18-3 15,33 0 3-15,-33 10 0 0,0-10-6 0,0 10-12 16,33 0-8-16,-33 9-23 0,33-19-35 15,-33 19-30-15,0-9-26 0,33 9-7 16,-33 0-2-16,17 9-11 0,-17-9-118 0</inkml:trace>
  <inkml:trace contextRef="#ctx0" brushRef="#br0" timeOffset="102339.77">4167 16557 116 0,'0'0'93'0,"-33"0"-20"16,33 0-18-16,0-9-16 0,0 9-20 0,0 0-8 15,0 9-5-15,33-9 0 0,-33 0-3 16,0 9 3-16,0 1 2 0,33-1-4 0,-33 0-1 15,33 1-1-15,-16-1 0 0,16 0 0 16,-33 1-1-16,33 8-1 0,-33 1 2 16,33-19-2-16,-33 9 2 0,0 0-2 0,0-9 3 15,0 10 1-15,33-10 2 0,-33 9-1 0,0-9 8 16,0 0 11-16,0 9 17 0,0-9 6 0,0-9-2 16,0 9-16-16,0 0-11 0,-33-9-4 15,33-1-8-15,0-8-5 0,0 18 2 0,0-28-2 16,0 9-1-16,0 1 0 0,0-1 0 15,0 0-6-15,0 1 1 0,0 18-1 0,0-28 0 16,0 19-4-16,0-1 3 0,0-8-8 16,0 18-16-16,0-10-4 0,0 1 0 0,0 0 2 15,0 9-6-15,0-9 0 0,0 9-3 0,0 0-7 16,33-10-5-16,-33 10-7 0,0-9 3 16,0 9 2-16,0 0 6 0,0 0-25 0</inkml:trace>
  <inkml:trace contextRef="#ctx0" brushRef="#br0" timeOffset="102541.08">4415 16399 13 0,'0'0'18'0,"0"0"5"0,0 0-2 16,0 0-4-16,0 0-2 0,0 0 0 16,0 0-1-16,0 9 1 0,0-9-2 0,0 19-1 15,0-19-1-15,17 0-3 0,-17 9 0 0,16 1 0 16,-16-1-3-16,17 9-3 0,-17-8 0 15,33-1-2-15,-33 10 0 0,0-10 2 0,0 0-1 16,33 10-1-16,-33-10 1 0,0 0 2 0,0 1-1 16,0-1-2-16,0 0-6 0,0 10-15 15,0-10-23-15,0-9-18 0</inkml:trace>
  <inkml:trace contextRef="#ctx0" brushRef="#br0" timeOffset="102742.01">4432 16278 159 0,'-17'-9'118'0,"17"-1"-48"0,-33 1-28 15,33 0-3-15,0 0 7 0,0 9-8 16,0-10-16-16,0 10-8 0,0-9-7 16,0 9-9-16,0 0-4 0,0 0-4 15,0 0-28-15,0 9-29 0,0 1-13 0,33-1-26 16,-33-9-12-16</inkml:trace>
  <inkml:trace contextRef="#ctx0" brushRef="#br0" timeOffset="103306.01">4746 16306 148 0,'0'0'118'15,"0"0"-35"-15,0-19-25 0,-33 19-3 16,33-9 12-16,0 9 13 0,0-9-8 0,0 9-21 16,0 0-30-16,0 0-9 0,0 0-6 0,-33 0-2 15,33 9-4-15,-17-9 1 0,17 9-3 16,-16-9 5-16,16 19-5 0,-17-19-1 16,17 9 6-16,0 1 0 0,0 8-3 0,0-9 0 15,0 1 2-15,0-1-2 0,0 0 0 0,0 1 2 16,0-1-2-16,0 0 3 0,0 10 0 15,0-19-5-15,0 9 5 0,17-9-1 0,-17 10-1 16,0-1 2-16,16-9-3 0,-16 9 0 0,17-9 0 16,-17 9-2-16,0-9 5 0,0 10 2 15,33-10-3-15,-33 0 2 0,0 0-1 16,0 0 2-16,0 0-3 0,0 0 7 16,0 0 4-16,0 0-8 0,0 0 1 0,0 0 0 15,0 0-3-15,33-10 0 16,-33 10 0-16,0 0 0 0,0 0-5 15,0 0 3 1,0 0-1-16,0 0 5 0,0 0-7 16,0 0 4-16,0 0-4 0,0 0 0 15,0 0 0-15,33 0 0 16,-33 0 6-16,0 0-2 16,0 0-4-1,0 0 0-15,33 0 2 0,-33 0 2 16,0 0 1-16,0 0-3 0,33 0 1 15,-33 0-3 1,0 0 4-16,0 0-4 0,0-9-6 0,0 9-10 16,0 0-12-16,17-9-29 0,-17 9-23 15,0 0-32-15,0 0-45 0,0-9 2 0</inkml:trace>
  <inkml:trace contextRef="#ctx0" brushRef="#br0" timeOffset="103889.02">4779 16473 11 0,'0'0'17'0,"0"-9"5"15,0 9 0-15,0 0-6 0,0 0-3 0,0 0-2 16,0 0-4-16,0 9 0 0,0-9 1 15,0 0-4-15,0 10-1 0,33-10 0 0,-33 9 0 16,0 0 1-16,0-9 5 0,0 10 4 16,0-1 6-16,0 0 2 0,0-9 6 0,0 19 4 15,0-19-5-15,0 9 1 0,0 0 1 0,0 1-1 16,0 8-1-16,-33-8-2 0,33-1-6 16,-33 0-7-16,0 1-8 0,33-1 2 0,-33 0-1 15,16 10-2-15,1-19 0 0,-1 0 0 0,17 0-5 16,-33 0-4-16,33 0-27 0,-33 0-18 15,33 0-29-15,0 0-19 0,0-19-96 16</inkml:trace>
  <inkml:trace contextRef="#ctx0" brushRef="#br0" timeOffset="104354.04">4895 16483 37 0,'0'0'41'16,"0"-10"-1"-16,33 10-7 0,-33-9 0 0,0 9-1 15,33-9-2-15,-33 0 4 0,33-1 1 16,-33 1-2-16,0-10-9 0,33 10-5 15,-33 0 1-15,33-1-2 0,-33-8 2 0,0 8 3 16,0 1-1-16,0 0 2 0,17 0 0 0,-17-1-6 16,0 1-1-16,0 9-6 0,0-19-1 15,-17 10-5-15,17 0-2 0,0 9 3 0,0-10-6 16,0 1 0-16,-33 9 0 16,33 0-2-16,-33 0 2 0,33 0-3 15,0 9 3-15,-33 1 0 0,33-1-4 16,0 0 5-16,0 10 1 0,-33-19-5 15,33 9 4-15,0 10-3 0,0-10 2 0,0 10-2 16,0-10 0-16,0 10 3 0,33-10 5 16,-33 0-6-16,0 10 4 0,33-19 1 0,-33 9-1 15,33-9 1-15,-33 10-3 0,33-10 4 16,-33 9-5-16,17-9 3 0,-1 0-1 0,1-9-3 16,16 9 5-16,-33-10-2 0,33 10-3 0,-33-9-9 15,0 9-26-15,33 0-31 0,-33-19-37 0,0 10-42 16,0 0-141-16</inkml:trace>
  <inkml:trace contextRef="#ctx0" brushRef="#br0" timeOffset="104904.96">5209 16343 31 0,'0'0'38'0,"0"0"4"15,0 0 5-15,0 0-2 0,0 0-1 16,0 0 1-16,0-9-4 0,0 9-9 0,33-9-12 16,-33-1-8-16,0 1-9 0,33 9 2 15,-33-19-4-15,17 1 1 0,-1 8-1 0,-16 1 0 16,17 0-1-16,-17 0 9 0,33-1 9 0,-33-8-8 15,0 8-3-15,0 1-1 0,0 9 1 16,0-19 1-16,-33 10-5 0,16 0-2 16,1 9-1-16,-1 0 2 15,17 9-1-15,0-9-6 0,-33 9 3 0,33 10 5 16,0-19-3-16,0 9 0 0,-33 1 2 0,33 8-5 16,0-8 5-16,0 8-1 0,0-9-1 15,0 1-2-15,0 8 7 0,0 1-5 0,33-19 0 16,-33 9 4-16,33 1-3 15,-33-10 1-15,17 0 1 0,-1 0-3 0,34 0-5 16,-50 0-8-16,33-10-22 0,0 10-24 16,-33-9-33-16,33 9-31 0</inkml:trace>
  <inkml:trace contextRef="#ctx0" brushRef="#br0" timeOffset="113647.14">14999 11888 8 0,'0'0'4'0,"0"0"4"0,0 0-3 15,0 0-1-15,0 0 3 0,0 0 5 16,0 0-5-16,0 0 1 0,0 0-2 0,0 18 2 16,0-18 1-16,0 0 4 0,0 10 8 15,0-10 0-15,16 9 1 0,17-9 1 0,-16 0-5 16,16 9-1-16,16-9-6 0,18 0-4 15,15-9-2-15,17 9-3 0,-16 0-1 16,16-9 2-16,1 9-3 0,-18-10 0 0,17 10 0 16,-32 0 0-16,15 0 0 0,-16 0 0 0,-32 0 0 15,-1 0 3-15,0-18-3 0,16 18 1 16,-49 0 0-16,0 0 1 0,33 0 6 0,-33 0-3 16,0 0-1-16,0 0-2 0,0 0-2 15,0 0 0-15,0 0-3 0,-33 0 0 0,33 0 1 16,-33 0 2-16,17 0-3 0,-1 0-1 15,1 0-9-15,-17 0-8 0,16 0-6 0,0 0-4 16,-16 0 2-16,0 18-1 0,-33-18-2 0</inkml:trace>
  <inkml:trace contextRef="#ctx0" brushRef="#br0" timeOffset="113930.45">14866 12111 9 0,'0'0'17'0,"17"18"9"0,-1-18-1 0,17 0-4 16,-33 0 1-16,33 0-1 0,1 0 0 15,-18 0-1-15,17 0-7 0,0-18-3 0,33 18-2 16,1 0 0-16,-18-19-1 0,50 10-2 0,-32 0 1 16,15 9-2-16,17-10-4 0,-32 10 2 15,15-9-1-15,17 9-1 0,-65-9 2 0,32 9-1 16,-17-10-1-16,-16 10 0 0,0-9 0 15,1 9 0-15,-1 0 0 0,-17 0 0 0,1-9-4 16,-1 9 4-16,17 0-3 0,-33 0 1 16,0 0 0-16,0 0-9 0,33 0-11 15,-33 0-1-15,0 0-5 0,-33 0-3 0,33 0 0 16,0 0-10-16</inkml:trace>
  <inkml:trace contextRef="#ctx0" brushRef="#br0" timeOffset="142105.04">1521 11553 41 0,'0'-10'41'0,"0"10"3"0,0 0 0 16,0-18 2-16,33 18 7 0,-33 0 9 15,0-19 15-15,0 19 16 0,0-9 18 0,0 9 4 16,0-9-10-16,-33-1-14 0,33 10-14 16,0-9-9-16,0 9 1 0,0-9-7 0,0 9-5 15,0-10-5-15,-33 10-11 0,33-9-13 16,-16 9-3-16,16 0-14 0,0-9 1 0,0 9-2 16,-33 0-8-16,33 0 0 0,0 0 0 0,0 0 4 15,-33 0-2-15,33 0-4 16,-33 0 2-16,33 9 2 0,0-9-4 15,-34 0-3-15,34 9 3 0,0-9 1 0,-33 10-1 16,33-1-3-16,0-9 5 0,0 9-5 16,-33-9 8-16,33 10-8 0,-16-10-4 0,16 9 8 15,0 0 2-15,0 10-3 0,0-19-3 16,0 18 6-16,0-18 0 0,0 0-7 0,0 19 4 16,0-10 4-16,0 1-4 0,0-1 0 15,0 10 3-15,0-10-3 0,0 0 0 0,16 10 0 16,-16-1 0-16,33-8 1 0,-33 8 4 0,0 1-10 15,0-10 5-15,0 19 0 0,33-9 4 16,-33-1-7-16,0-18 3 0,0 19-2 16,0 0 3-16,0-10 2 0,-33 9-1 0,33 1 2 15,0 0-2-15,-33-1 5 0,17-18-7 16,16 19 4-16,-33-10-4 0,33 10 5 0,-33-10 0 16,0 0-5-16,33 10 2 0,-34-19 1 0,1 19-3 15,33-10 5-15,-33-9-1 0,17 9-7 16,16-9 0-16,-33 0 6 0,33 9 2 0,-33-9-2 15,33-9 4-15,-33 9-5 0,33 0 2 16,0-9 0-16,0 9 5 0,-33 0 1 0,33-9-5 16,0 9-12-16,0-19 10 15,0 19-7-15,0 0 12 0,0 0-6 16,0 0-5-16,0-19-1 0,33 19 2 0,-33-9 0 16,0 9-2-16,0 0 11 0,0 0-5 15,33 0-2-15,-33 0-3 0,33 0 1 0,-33 0 0 16,0 0 2-16,33 0 2 0,-33 9-2 15,16-9-2-15,17 19 2 0,-33-19 1 0,33 0-1 16,-33 19-3-16,34-10 4 0,-34 0 3 0,33 10-4 16,-33-1 0-16,0 1 0 0,0 9-3 15,33-10 3-15,-33 10 6 0,0-9-10 0,0 9 2 16,0 0 5-16,0 0-3 0,0 0-3 16,0 0 5-16,0-10 0 0,-33 19-2 0,33-27-2 15,0 18 4-15,0-10 1 0,0 10-3 16,0-9-3-16,0-1 7 0,0-8 1 0,0 8-11 15,0-9 6-15,0 1 4 0,0 8-4 16,0-8 0-16,0-1 0 0,33 10 0 0,-33-19-7 16,0 0 8-16,0 18 7 0,33-18-12 15,-33 0 4-15,16 0 2 0,-16 9-2 0,33-9 7 16,-33 10-3-16,33-10-9 0,-33 0 1 16,0 0-18-16,0 0-50 0,34 0-57 0,-34 0-39 15,0 0-33-15,0 0-4 0,0-10-1 0,33 1 19 16,-33 9 35-16</inkml:trace>
  <inkml:trace contextRef="#ctx0" brushRef="#br0" timeOffset="144170.57">11228 11730 28 0,'0'0'40'16,"0"0"1"-16,-16 18 4 0,16-18 3 0,0 0 0 15,0 0 8-15,0 0 13 0,0 0 7 16,-17 0 1-16,17 0 7 0,0 0 5 0,0 0-3 15,0-18 6-15,0 18-2 0,0 0-9 0,0 0 5 16,0-10-15-16,0 1-18 0,0 9-3 16,17-9-24-16,-17-1 0 0,16 1-3 0,-16 0-2 15,17-1 0-15,-1-8-4 0,34-1 1 0,-50 10 6 16,33-10-2-16,0 1-3 0,0 8-5 16,0-8-2-16,0 8-5 0,17-8 0 0,-17-1 2 15,0 1 0-15,0 8-9 0,-16-8 4 0,-1 8-4 16,1 1 0-16,16 0 9 0,0 0-9 15,-33 9-7-15,0 0 7 0,33 0-3 16,-33 0-12-16,0-19-74 0,0 19-65 16,0 0-52-16,-33 0-36 0,33 0-7 0,0 0 19 15,0 0 45-15</inkml:trace>
  <inkml:trace contextRef="#ctx0" brushRef="#br0" timeOffset="144436.78">11526 11181 120 0,'0'0'75'0,"33"0"-19"0,-33 0-21 16,0 9-1-16,0-9 13 0,33 9 14 15,0-9-3-15,-33 10 12 0,33 8 5 0,-16-8 0 16,16 8 7-16,0 10-7 0,-33-9 8 15,33-1-12-15,0 1-15 0,-33 9-22 0,33 9-10 16,-33-18-7-16,0 18-8 0,0-9 1 0,0 9-5 16,0-9-5-16,-33 9 0 0,0 0 1 0,33 0-50 15,-33 1-72-15,-17-10-50 0,1 9-24 16,32-9-2-16,-16 0 27 0,-33-10 41 0</inkml:trace>
  <inkml:trace contextRef="#ctx0" brushRef="#br0" timeOffset="146651.46">1406 13292 94 0,'0'-9'65'15,"33"0"-20"-15,-33-10-13 0,0 10 6 0,0-1 11 16,0-8 6-16,0 8-5 0,0 1-13 16,0 9-10-16,0-18 6 0,0 18 15 0,-33-10 4 15,33 10 4-15,0-9-12 0,-33 9-19 16,33 0-14-16,0 0-4 0,-34 0-4 0,1 9-3 15,33-9 2-15,-33 10-2 0,17-10 4 16,-17 18-4-16,33-18 2 0,-33 9-2 0,33 1 3 16,-33-1 1-16,33 0-4 0,-34 1 3 15,34-1-2-15,0 0-1 0,0 1 5 0,0-1 0 16,0 0-1-16,0 19 0 0,0-28 1 16,34 19-5-16,-34-1 5 0,0 1-3 15,33 0-2-15,-33-1 3 0,33 10-2 0,-33-9-1 16,33 9 0-16,-33-1 0 0,0-8 0 0,16 9 0 15,-16 0 8-15,0 9-6 0,0-9 3 16,-16 0 6-16,16 0-1 0,0 0 5 0,-33 0-3 16,33 9-2-16,-33-19 0 0,0 1-1 15,33 0-3-15,-34-1-3 0,1-8 12 0,0 8 4 16,17-18 15-16,-17 19 8 0,33-19 10 16,-33 0 1-16,33 0-14 0,0 0-18 0,-33-19-5 15,33 19-8-15,0-18-3 0,0 8 2 16,0 10-6-16,0-9-1 0,0 0-3 0,0-1-3 15,0 10 6-15,33 0-3 16,-33 10 1-16,0-10-1 0,33 9 7 0,0 10-6 16,-33-1 2-16,49 1 0 0,-49-1 0 15,33 10 3-15,1 0-1 0,-34 19-2 0,33-29 1 16,0 19 2-16,-33-9-1 0,33 10-4 16,-33-11-1-16,0 11 5 0,16-1-2 0,17-18 0 15,-33 8 0-15,0 1 0 0,33 0-13 16,-33-9-34-16,0-1-32 0,0-8-35 0,34-1-6 15,-34 0 3-15,0-9 7 0,0 0 2 16,33-9 7-16,-33 0 0 0,0-10 7 0,33 10 14 16,-33-19 15-16</inkml:trace>
  <inkml:trace contextRef="#ctx0" brushRef="#br0" timeOffset="150781.09">13246 14194 89 0,'0'0'39'0,"0"0"-17"0,0 10-11 15,0-10-4-15,0 0-3 0,0 0-2 0,0 0-4 16,0 0 0-16,0 0-1 15,0 0 1-15,0 0 0 0,0 0-4 16,0 0-7-16,0 0-10 0,0 0-8 16,0 0-4-16</inkml:trace>
  <inkml:trace contextRef="#ctx0" brushRef="#br0" timeOffset="150998.19">13246 14222 78 0,'0'0'44'0,"0"0"-21"16,0 0-14-16,0 0-14 0,0 0-4 15,0 0 0-15,0 0 3 0,0 0-7 0,0 0-4 16,0 0-4-16,0 0 1 0,0 0 0 0,0 0-10 15</inkml:trace>
  <inkml:trace contextRef="#ctx0" brushRef="#br0" timeOffset="151131">13328 14241 6 0,'0'0'2'0,"0"0"0"0,0 0-4 15,0 0-4 1</inkml:trace>
  <inkml:trace contextRef="#ctx0" brushRef="#br0" timeOffset="154745.64">23680 9385 25 0,'0'0'29'16,"17"0"-5"-16,-17 0 0 0,0 0 1 0,0-18 4 15,0 18 6-15,0 0-3 0,0 0 1 0,0 0-1 16,0 0 0-16,0-19-7 0,-17 19 3 0,17 0 5 16,0-9 2-16,-33 9-2 0,33-9 2 15,-16 9-3-15,-1 0-9 0,1-10-1 16,-1 10 0-16,-16 0-4 0,16-9-2 0,1 9-1 15,-1 0-8-15,1 0 0 0,-1 0 0 0,-16 0-5 16,0 0 2-16,17-9-4 0,-18 9 6 0,18 0-2 16,-17 0-4-16,16 0 0 0,-16 0 3 15,0 0-3-15,0 0 0 0,17 0 1 16,-17 0-4-16,-1 0 7 0,1 0-4 0,33 0 0 16,-33 0-2-16,-16 0 2 0,16 0 2 0,16 0-2 15,-16 0 3-15,16 0-6 0,-16 0 3 16,33 0 0-16,-33 0 0 0,33 0 0 0,-33 0 4 15,17 0-2-15,16 0-1 16,0 0 1-16,-17 0-2 0,17 0 2 16,0 0 0-16,0 9 1 0,0-9-2 15,0 0 3-15,0 0 1 0,0 9-5 16,0-9 5-16,0 10-3 0,0-1 0 16,0 0 4-16,0 10-1 0,0-19 2 0,0 18 0 15,0-18 3-15,0 19 1 0,0-10 1 16,0 1 3-16,0 8-1 0,0 1-5 0,17 9 1 15,-17-28-4-15,0 18-3 0,0 1 9 16,0 0-4-16,16-1-5 0,-16 10 4 0,0-9 0 16,0-1-3-16,0 1-1 0,0 9 4 0,0-10-2 15,33 20-7-15,-33-20 2 0,0 1 0 16,0-1 5-16,0 10-3 0,0 10 6 0,0-20-3 16,0 1 10-16,33 18 12 0,-33-9 15 15,0 9-3-15,0-18-6 0,0 9-11 0,0 9-3 16,0 0-1-16,0-9-3 0,0 0 5 0,0 18-3 15,17-18 0-15,-17 9-8 0,16 1-1 0,1-1-1 16,-17-9-2-16,17 9-3 0,-1 0-2 16,-16 0 0-16,17 1 2 0,-1 8-5 0,-16-27 0 15,17 18 3-15,-17 9 2 0,0-27 0 16,0 18 1-16,0-9-1 0,0 9-2 0,0-18 2 16,0 9 7-16,0 0-1 0,0 0-8 0,0 9 0 15,16-19 3-15,-16 10-3 0,0 0 3 16,0 0-1-16,0 0 0 0,0 9-5 0,33-9 6 15,-33 0 0-15,0 0-1 0,0 9-7 16,0-9 10-16,33 0-5 0,-33 9-2 0,0-9 0 16,0 9 5-16,0 1-6 0,0-20 5 0,17 10 3 15,-17 0-5-15,0 0 2 0,0 0-8 0,0-10 8 16,0 10-4-16,0-9 6 0,0 9-8 16,0-10 10-16,16 1-4 0,-16 9-6 0,0-9 4 15,0-1 0-15,0 1 0 0,0-1 0 0,0 1 4 16,0 0-2-16,0-1-2 0,0 10-4 0,0-9 6 15,0-1-6-15,0 1-1 0,0-1 11 16,0 1-6-16,-16 9 0 0,16-9 1 0,0-1-3 16,0 1 2-16,0-1-2 0,0 1 6 15,0 9-9-15,0-10 9 0,0-8-6 0,-17 8 2 16,17 1-2-16,0 0 2 0,0-1 2 0,0 1 2 16,0-1-4-16,0-8 0 0,0 8 1 15,0-8-1-15,0 8-2 0,0 1 0 0,0-10-1 16,-33 10 9-16,33-1-3 0,0 1-3 0,0 0-3 15,0-1 1-15,0 1 4 0,0 9-1 0,0-10-1 16,0-8 0-16,-33 8 2 0,33 1-2 16,0-1 2-16,0 1-2 0,0 18 11 0,0-18 26 15,0-1-9-15,0 10-7 0,0 10 8 0,0-20-13 16,0 10-4-16,33 0 4 0,-33 18 11 16,0-18-5-16,0 0-5 0,0 9 0 0,0 10-9 15,0-28 7-15,0 18-5 0,0 9-3 0,0-18 3 16,33 0-3-16,-33 9-1 0,0 0-3 15,0-9 2-15,0 10 1 0,0 8 1 0,17-27-3 16,-17 18-1-16,0-9 0 0,16 9 3 0,-16-9-1 16,0 9 2-16,0-9-2 0,17 0 1 15,-17 0 7-15,0 0-2 0,0 0-9 0,0 9 10 16,0-19-3-16,17 10-2 0,-17 0-1 0,0 0 11 16,0-9-12-16,0 9 1 0,0 0 8 0,0-10-13 15,0 10-1-15,0-9 12 0,0-1-14 16,0 1 9-16,0 0-6 0,0-1 2 0,0 10 1 15,0-9-4-15,0-10-4 0,0 10 4 0,0-1 0 16,0 1 5-16,0-1 0 0,0 1 3 0,0 0-4 16,0-10-4-16,0 9 3 0,0 1 6 0,0 0 6 15,0-1-4-15,0 20 4 0,0-29-5 16,0 9 11-16,16 1-5 0,-16 9 8 0,0 0-7 16,0-10 2-16,17 1 1 0,-17 9 5 0,0-9-8 15,16 18-3-15,-16-28-13 0,17 19-1 16,-17 0 0-16,16 0 0 0,-16 0 0 0,33-10 0 15,-33 10 0-15,0 0 0 0,0 0 0 0,0 0 0 16,33 0 0-16,-33 0 0 0,0-10 0 16,0 20 0-16,17-20 0 0,-17 1 0 0,16 9 0 15,-16 0 0-15,17-1 0 0,-17-8 0 0,0 9 0 16,16-9 0-16,-16 8 0 0,17 1 0 16,-17-9 0-16,0 9 0 0,0-10 0 0,0 10 0 15,0 0 0-15,17-18 0 0,-17 17 0 0,0-8 0 16,0 0 0-16,0-1 0 0,-17 10 0 0,17-9 0 15,0-1 0-15,0 1 0 0,0 0 0 16,-17 9 0-16,17-10 0 0,0 1 0 0,-16 9 0 16,-1 0 0-16,17-10 0 0,-16 10 0 0,16 0 0 15,-17 0 0-15,17 0 0 0,0 0 0 16,0 0 0-16,-33-1 0 0,33 1 0 0,0 0 0 16,0 9 0-16,0 1 0 0,0 8 0 0,0-27 0 15,-33 18 0-15,33 0 0 0,0 0 0 0,0-9 0 16,-16 10 0-16,16-11 0 0,0 1 0 15,0 0 0-15,-17 0 0 0,17 0 0 0,0 0 0 16,-16-9 0-16,16-1 0 0,-17 1 0 0,1-1 0 16,16 1 0-16,-17 9 0 0,0-19 0 0,1 10 0 15,16-1 0-15,-17-8 0 0,17 8 0 16,-33 1 0-16,33-10 0 0,0 10 0 0,-33-10 0 16,17 10 0-16,16-10 0 0,-17 0 0 0,1 10 0 15,-1-10 0-15,1 10 0 0,16 9 0 0,-17-28 0 16,0 18 0-16,1-8 0 0,-1-1 0 0,17 10 0 15,0-10 0-15,-33 0 0 0,33 0 0 16,0 1 0-16,0-1 0 0,-33 0 0 0,33 1 0 16,-16-1 0-16,16 10 0 0,-17-10 0 15,17 0 0-15,-16 0 0 0,16 1 0 0,0-1 0 16,-17 0 0-16,17 1 0 0,0-1 0 0,-16 0 0 16,16 1 0-16,0-1 0 0,0 0 0 0,0 0 0 15,-17 1 0-15,17-1 0 0,0 0 0 16,0 1 0-16,-17-1 0 0,17 0 0 0,0 10 0 15,-16-10 0-15,16 1 0 0,0-1 0 16,-17 0 0-16,17 0 0 0,0 10 0 0,0-10 0 16,0 1 0-16,0-1 0 0,-33 0 0 0,33 10 0 15,0-10 0-15,0 0 0 0,0 1 0 16,0-1 0-16,-33 0 0 0,33 10 0 0,0-10 0 16,-16 1 0-16,16-1 0 0,0 9 0 0,-17-8 0 15,17 8 0-15,0-8 0 0,0-1 0 0,-16 10 0 16,16-10 0-16,0 9 0 0,0-8 0 15,0 8 0-15,0-8 0 0,0-1 0 0,0 10 0 16,0-10 0-16,0 0 0 0,0 0 0 0,0 1 0 16,0 8 0-16,0-8 0 0,16-1 0 0,-16 0 0 15,0 1 0-15,17-1 0 16,-17 0 0-16,0 1 0 0,16-1 0 0,17 0 0 16,-33 0 0-1,33 1 0-15,-33-10 0 16,0 9 0-16,17-9 0 15,-17 9 0-15,16-9 0 0,1 10 0 16,0-10 0-16,-17 9 0 0,16-9 0 16,1 0 0-16,-17 9 0 0,16-9 0 15,1 10 0-15,-1-10 0 0,17 9 0 16,-33-9 0-16,33 0 0 0,-33 9 0 16,0-9 0-16,17 9 0 0,-1-9 0 15,1 10 0-15,0-10 0 0,-1 9 0 0,1-9 0 16,-1 9 0-16,1 1 0 0,-1-10 0 0,17 9 0 15,0 0 0-15,-33-9 0 0,17 10 0 0,16-1 0 16,0 0 0-16,-16-9 0 0,16 9 0 16,16 1 0-16,-16-10 0 0,-16 0 0 0,16 9 0 15,0-9 0-15,0 9 0 0,0-9 0 16,0 0 0-16,0 0 0 0,0 0 0 0,17 0 0 16,-17 0 0-16,0 0 0 0,0 0 0 0,17-9 0 15,-17 9 0-15,0 0 0 0,0 0 0 16,0 0 0-16,0 0 0 0,0 0 0 0,0 0 0 15,0 0 0-15,-16 9 0 0,16-9 0 0,0 0 0 16,0 0 0-16,0 10 0 0,-16-10 0 16,16 0 0-16,-17 9 0 0,17-9 0 0,1 0 0 15,-18 9 0-15,17-9 0 0,-16 0 0 16,16 0 0-16,-17 0 0 0,17 0 0 0,-16 0 0 16,-1-9 0-16,1 0 0 0,16 9 0 0,-33-10 0 15,33 1 0-15,-33 0-41 0,0-10-212 0,0 10-23 16,17-10-16-16,-17 10 7 0,0-10 12 15,16 1 34-15,-16-1 57 0</inkml:trace>
  <inkml:trace contextRef="#ctx0" brushRef="#br0" timeOffset="-188927.65">27930 10418 26 0,'0'0'34'15,"0"0"-6"-15,0 0-10 0,0-9 1 16,0 9 1-16,-16 0 5 0,16 0 4 0,0 0-3 16,0 0-7-16,0 0-7 0,0 0-2 0,0 0-2 15,0 0 0-15,0 0-2 0,0 0-2 0,0 0 3 16,0 0-5-16,0 0 4 0,0 0-4 16,0 0 0-16,0 0 2 0,0 0-1 15,0 0-5 1,0 0 3-1,0 0 1 1,0 0-5 0,0-10 1-16,0 10-2 0,0 0-1 0,0 0 3 15,0 0-10-15,0 10-8 0,0-10-13 16,0 0-13-16,0 9-4 0,0-9-6 0</inkml:trace>
  <inkml:trace contextRef="#ctx0" brushRef="#br0" timeOffset="-188260.73">27732 12083 50 0,'0'0'47'15,"0"0"-17"-15,0 0-13 0,0-9-7 16,0 9 4-16,0 0 0 0,0 0 9 0,0 0 4 16,0 0-3-16,0 0-1 0,0 0-9 0,0 0-4 15,0 0-7-15,0 0-2 16,0 0-3 15,0 0 0-31,0 0 3 16,0 0-4-16,0 0 0 15,0 0 1 1,0 0 0-16,0 0-7 16,0 0-5-16,0 0-4 0,0 0-3 0,-17 9-2 15,17-9-8-15,0 0 1 0,0 0-2 0,-16 0-4 16,16 9-37-16</inkml:trace>
  <inkml:trace contextRef="#ctx0" brushRef="#br0" timeOffset="-187661.53">27517 13618 101 0,'0'0'69'0,"-33"0"-30"0,33 0-22 0,0 0-9 15,0 0-3-15,0 0-2 0,0 0 0 16,0 0-1-16,0-10-2 0,0 10-2 0,0-9 2 16,33 9 1-16,-33-9-3 0,0 9-5 15,0 0-6-15,0-9-4 0,0 9 0 0,0 0-1 16,0-10-2-16,0 10 2 0,0 0-2 0,0-9 2 16,0 9-1-16,0 0-2 0,0 0 1 0,0 0-13 15</inkml:trace>
  <inkml:trace contextRef="#ctx0" brushRef="#br0" timeOffset="-184531.27">23399 11543 35 0,'0'-18'18'0,"0"-1"-8"0,0 10-4 0,0 0 1 16,0 9 2-16,0-10 3 0,0 1 0 0,0 0-3 15,0-1-3-15,0 10-1 0,-16-9 1 16,16 0 3-16,0 9 2 0,0-9-3 0,0 9-3 16,-17 0-3-16,17 0-1 0,0 0 0 0,-17 0-1 15,17 0 2-15,-16 0-2 16,-1 0 0-16,17 0 2 0,-16 9-2 0,-1-9 1 16,17 9-1-16,0 0 0 0,-33-9 1 15,33 10 0-15,0-1-1 0,0 0 0 0,-33 1 2 16,33-1 1-16,0 19 0 0,-16-28 0 15,16 18 1-15,0-8-2 0,16-1 2 0,-16 10-4 16,0-1 3-16,0 1 0 0,33 9-2 0,-33-10-1 16,0-8 1-16,0 18-1 0,33-10 0 15,-33 10-2-15,0-9 5 0,0-1-3 0,0-8 0 16,0 8 0-16,0 1 0 0,0-1 0 16,0 1 0-16,0 0 0 0,-33-19 0 0,33 18 0 15,0-8 2-15,0-1-2 0,0 0 0 0,-33-9 0 16,17 9 0-16,16 1 0 0,-17-10 0 15,1 0 0-15,-1 9 0 0,1-9 0 16,16-9 0-16,-17 9 3 0,17 0 1 16,0 0-2-16,-17 0 8 0,17 0 0 0,0 0 3 15,0-10-3-15,0 10-6 0,17 0-1 0,-17-9-3 16,0 9 2-16,17 0-2 0,-17 0 1 16,16 0-1-16,1 9-3 0,-1-9 3 0,-16 19 2 15,17-10-2-15,-1 10 0 0,17 0 2 16,-33-1-2-16,33 1-2 0,-33 9 2 0,0 9 0 15,0-9 0-15,17 0 0 0,-17 9 2 0,0 9 0 16,0-18-1-16,0 10 3 0,-17-1 1 16,17 0 3-16,0 0 0 0,0-9-4 0,0 9-1 15,-33-9 3-15,33 0 2 0,0 19-3 16,0-29-3-16,0 10-2 0,-33 0 0 0,33 0 0 16,0 9 2-16,0-9-1 0,-16 0-1 0,16 18 0 15,0-27 0-15,0 18 2 0,0 0-2 0,0 10 0 16,0-28 0-16,16 18 1 0,-16-9 7 15,0 9 0-15,33-9-2 0,-33-10 2 0,0 10 3 16,33 0-2-16,-33-9 1 0,0-10 2 16,17 10 1-16,-1-10-5 0,1 0-3 0,-1 1-1 15,1-10-4-15,0 0-3 0,-1 0 3 0,1 0-10 16,-1 0-13-16,17-10-14 0,-16 1-7 16,16 0-4-16,0-1-5 0,-17 1-8 0,18-10-1 15</inkml:trace>
  <inkml:trace contextRef="#ctx0" brushRef="#br0" timeOffset="-183481.26">27947 11283 26 0,'0'0'37'0,"-17"0"-12"15,17 0-5-15,0-19-1 0,0 19 8 0,0 0 12 16,0 0 3-16,0 0-1 0,0 0-8 0,0 0-14 15,0 0-9-15,0 0 5 0,0 0 5 16,0 0 7-16,0 19 7 0,0-19-9 0,0 0 2 16,0 19-5-16,0-19 5 0,17 9 1 0,-17 10 6 15,0-10 1-15,16 0-1 0,-16 10-4 16,17-10-3-16,-17 0 5 0,0 10-4 0,16-19-5 16,-16 19 5-16,0-19 2 0,17 9 8 15,-17-9-5-15,0 9 9 0,0-9 2 0,0 0 12 16,0 0 24-16,0 0 24 0,16 0 24 15,-16 0 1-15,0 0-14 0,0-9-36 0,17 0-18 16,-17 9-26-16,16-19-19 0,1 19-1 0,-17-28 2 16,16 0-9-16,1 10 0 0,0-1-16 0,16-9 9 15,-17 0-1-15,1 0-2 0,16 0-3 16,-17 10 5-16,1-1 4 0,16-18-1 0,-17 18-6 16,17 10 0-16,-16-10 8 0,0 10-10 15,-1 0-7-15,-16 9-1 0,17 0-5 0,-1 0-18 0,-16 0-50 16,17 0-49-16,-1 0-29 0,-16 0-18 15,0 0-16-15,17 0-8 0,-17 0-11 16,0 9 18-16,0-9 29 0</inkml:trace>
  <inkml:trace contextRef="#ctx0" brushRef="#br0" timeOffset="-180917.64">26938 16836 55 0,'0'0'36'0,"-17"0"-15"0,17 0-10 0,0-9-7 16,0 9-2-16,-16 0-1 0,16-9 1 16,0 9-4-1,0 0-1-15,0-10-1 0,0 10-4 16,16 0-2-16,-16 10-2 0,0-10-5 0,17 0-3 16,-17 0-3-16</inkml:trace>
  <inkml:trace contextRef="#ctx0" brushRef="#br0" timeOffset="-180217.86">27566 15487 42 0,'0'0'58'16,"0"-9"-14"-16,0 9-18 0,0 0-12 16,0 0 2-16,0 0 6 0,0 0 4 0,0 0-3 15,0 0-12-15,0 0-5 0,0 0-3 0,0 0-1 16,0 0-6 0,0 0-1-16,0 0-8 15,0 0-1-15,17 0-3 0,-17 0-1 0,0-18 0 16,0 8-2-16,16 10 2 0,-16-9-1 15,0 0-1-15,17-1 2 0,-17-8 1 0,0 8 0 16,16-8 0-16,-16-1 2 0,0-9 0 0,17 10-12 16</inkml:trace>
  <inkml:trace contextRef="#ctx0" brushRef="#br0" timeOffset="-179518.69">27715 13618 20 0,'0'0'21'0,"0"0"-12"16,0-10-3-16,0 10-3 0,0-9 6 15,0 9 8-15,0-9 1 0,0 9-4 0,0-9-3 16,0 9-3-16,0 0-4 0,0 0 2 16,0 0-2-16,0-10-2 0,0 10 1 0,0 0-1 15,0 0-4-15,0 0 4 16,0 10-2 0,0-10-2-16,-16 0 2 0,16 0 2 15,0 9-2-15,0-9-2 16,0 0 3-16,0 9-1 15,0-9-2 1,0 0 4 15,0 0-4-31,-17 0 2 16,17 0 2 0,0 0-4-16,0 0 3 15,0 0 1-15,0 0-4 16,0 0 3-1,0 0 0 17,0 0-3-17,0 0 0 1,0 0 0-16,17 9 0 0,-17-9 0 16,0 10-1-16,0-10-7 0,0 0-5 15,0 9-3-15,0-9 0 0,0 9-8 0,0 1-30 16</inkml:trace>
  <inkml:trace contextRef="#ctx0" brushRef="#br0" timeOffset="-176437.64">25648 14911 5 0,'0'0'16'0,"0"0"6"0,0-10-1 0,0 10-2 0,0 0-7 16,0 0-6-16,0 0-2 0,0 0-1 15,0 0 0-15,0 0 0 0,0 0 0 16,0 0 3-16,0 10 1 0,0-10-1 0,0 0-1 16,0 9 1-16,0-9-1 0,0 9 5 0,0 1 0 15,0-10 0-15,0 9 3 0,0 0 4 16,0 1 1-16,17-10-1 0,-17 9 2 0,0-9 1 15,0 18 1-15,16-18-2 0,-16 0 3 16,0 0 1-16,0 0 3 0,17 0 2 0,-17 0-2 16,0 10 3-16,16-10 3 0,-16 0 4 0,0-10-4 15,17 10-5-15,-1 0 2 0,1 0-4 16,-17-18-1-16,33 9-5 0,-33-1-5 0,16 1-7 16,1-10 2-16,-1 10-6 0,1-10 3 15,0 1-4-15,-1 9-2 0,1-19 3 0,-1 9-3 16,1 0 0-16,-1 1 1 0,1 8-1 0,-17-8 0 15,33 9-2-15,-33 9 5 0,0-19-2 16,16 10-1-16,-16-1 2 0,17 10-6 0,-17-9-4 16,0 9-1-16,16 0-12 0,-16 0-30 0,17 0-20 15,-17 0-11-15,17 0-5 0,-17 9-13 16,16-9 0-16,-16 10 4 0</inkml:trace>
  <inkml:trace contextRef="#ctx0" brushRef="#br0" timeOffset="-171159.88">32478 11506 7 0,'0'0'5'16,"0"0"7"-16,0-9 4 0,0 9-1 15,0 0-3-15,0 0-4 0,0 0-1 0,0 0-1 16,0 0 1-16,16 0-1 0,-16 0 2 16,0 0-1-16,0 0-2 0,0 0-1 15,0 0-2-15,0 0 0 0,0 0 1 16,0 0-1-16,0 0 1 0,0 0-2 16,0 0 1-16,0 0 2 0,0 0 0 15,0 0-1-15,0 0 2 0,0 0-3 16,0 0 3-16,0 0-3 0,0 0 0 0,0 0 0 15,0 0 1-15,0 9-1 0,0-9 0 16,0 0 0-16,0 0 1 0,0 0-2 16,0 0 0-16,-16 0-4 15,16 0 1 1,0 19-2-16,0-19-3 16,-17 0-10-16,17 0-11 0,0 0-6 0,-16 0-4 15</inkml:trace>
  <inkml:trace contextRef="#ctx0" brushRef="#br0" timeOffset="-161267.82">27781 17022 15 0,'0'0'27'15,"0"0"4"-15,0 0-2 0,0 0-6 0,0 0-6 16,0 0 0-16,0-9-6 0,0 9-1 0,17 0 3 16,-17-9-2-16,0-1 1 0,16 1-2 15,-16 0-3-15,0 9-6 0,17-10 1 0,-17 1-2 16,0 9 4-16,16-9-2 0,-16 9 0 16,0-10 0-16,0 10 1 0,0 0 6 0,0-9-1 15,0 9 8-15,0 0 2 0,0 0 3 0,0 0-3 16,0 0-7-16,0 0-2 0,0 0-5 15,0 0-2-15,0 0 1 0,0 0-5 16,0 0-1 0,0 0 1-16,0 0-4 31,0 0-1-31,0 0-7 0,0 0-3 16,0 0-6-16,0 0-6 0,0 0-1 0,0 0-3 15,0 0 0-15,0 0-4 0,0 0 1 16,17 0 3-16,-17 0-25 0</inkml:trace>
  <inkml:trace contextRef="#ctx0" brushRef="#br0" timeOffset="-159486.3">31932 14297 111 0,'0'0'35'16,"0"-9"-1"-16,-17 9 33 0,17 0 36 15,0 0 7-15,0-19-22 0,0 19-30 0,0 0-22 16,17 0-10-16,-17 0-15 0,0 0-4 15,0 0 0-15,0 19-2 0,0-19-2 0,16 0 8 16,-16 9 2-16,0 0 2 0,0 0 1 16,0 10-4-16,17-10 4 0,-17 10-5 0,0 9-4 15,-17-28-1-15,17 18 0 0,0 1-2 16,0 0-2-16,0-10 1 0,0 10-2 0,-16-10-1 16,16 0 0-16,0 10 0 0,0-19 3 15,0 9 1-15,0 0 5 16,0-9-8-16,0 0-3 0,0 0-16 0,0 0-21 15,0 0-38-15,0-9-29 0,0 9-25 16,0-9-13-16,0 9 7 0</inkml:trace>
  <inkml:trace contextRef="#ctx0" brushRef="#br0" timeOffset="-159234.69">31767 14269 32 0,'0'0'32'0,"-17"0"-4"0,17-19 4 16,17 19 5-16,-17 0-6 0,16-9-7 0,-16 9-3 15,17-9-3-15,16 9 1 0,-17 0-4 16,1 0-1-16,16 0-5 0,-17 0 1 0,17 0-3 16,-16 0-4-16,16 0 3 0,-16 0-4 15,-1 0 0-15,1 0-4 0,-1 0 5 16,1 0-6-1,-17 9-7-15,0-9-17 0,0 9-17 0,0-9-13 16,0 19-6-16,0-19-70 0</inkml:trace>
  <inkml:trace contextRef="#ctx0" brushRef="#br0" timeOffset="-158953.32">31767 14567 17 0,'0'9'21'0,"-17"0"6"0,17-9 14 16,0 9 9-16,0-9 3 0,0 0-1 0,0 10 9 15,0-10 10-15,17 0-2 0,-17 9-8 16,16-9-10-16,-16 0-4 0,17 0-9 16,-1 0-14-16,1 0-2 0,-1 0-11 0,1 0-6 15,-1 0-4-15,1 0-1 0,-1 0 4 0,1 0-2 16,-1 0-2-16,1 0 0 15,0 0-4-15,-1 0-2 0,-16 0-14 16,17 0-41-16,-17 0-29 0,16 0-15 16,-16 0-9-16,17-9-1 0,-17 9 14 0</inkml:trace>
  <inkml:trace contextRef="#ctx0" brushRef="#br0" timeOffset="-158537.18">32378 14520 26 0,'0'0'34'0,"0"0"15"0,17 0 6 0,-17 0-3 15,0 0-6-15,0 0-11 0,16 0-1 16,-16 0-5-16,0 0-12 0,0 9-1 0,0-9-1 15,0 10 0-15,0-1-6 0,0 0 2 16,0 1 2-16,0-1-7 0,0 0-3 16,-16 0 2-16,16 1-1 0,0-1-2 0,-17 10 4 15,1-19-4-15,16 9-7 0,-17 0-7 16,17 1-23-16,-16-10-25 0,16 9-19 16,-17-9-10-16,17 9-4 0</inkml:trace>
  <inkml:trace contextRef="#ctx0" brushRef="#br0" timeOffset="-157787.49">32908 14241 9 0,'0'0'17'0,"0"-9"8"0,0 9 0 16,0 0-2-16,16 0-1 0,-16 0 1 0,0-10 1 15,0 10-3-15,0 0 0 0,0 0 2 16,0 0-8-16,0 0 0 0,-16 0-4 0,16-9-3 15,0 9-1-15,-17 0-7 0,0-9 4 16,17 9-1-16,-16 0 1 0,-1 0-4 16,1 0 0-16,-1 0 0 0,1 0 0 0,-1 0 0 15,1 9 0-15,-17-9 2 0,16 9-2 16,1 1 5-16,-1-1-5 0,17 0 3 0,-16-9-3 16,-1 19 3-16,17-19 1 0,-17 19-2 15,17-19 6-15,-16 9-1 0,16-9 2 16,0 9 1-16,0 0 1 0,0 1 4 0,16-1 2 15,-16-9-2-15,17 9-4 0,0 1 0 16,16-1-3-16,-17 0-1 0,1-9-3 16,16 19 0-16,-17-19-4 0,17 9 3 15,-16-9 0-15,-1 9-7 0,17 1 5 0,-16-10-1 16,0 9 2-16,16 0 0 0,-33 1 0 16,16-1-5-16,1 0 1 0,-17 1 5 15,16-1 3-15,-16 0-2 0,0-9 1 0,17 19 1 16,-17-19 1-16,0 9 4 0,-17-9 4 15,17 9 1-15,0 1 3 0,-16-10-2 16,16 9-4-16,-17-9-3 0,1 0-3 16,-1 9-5-16,1-9-2 0,-18 0 2 0,18 0 1 15,-1 0-2-15,-16 0 1 0,17 0-5 16,-17-9-3-16,0 9-13 0,16-9-23 16,-16 9-21-16,0 0-15 0,16-10-13 0,-16 1-8 15,0 9 7-15</inkml:trace>
  <inkml:trace contextRef="#ctx0" brushRef="#br0" timeOffset="-157172.22">31485 14167 5 0,'0'0'21'16,"0"0"9"-16,-16 0-7 0,16 0-6 0,0-19 0 15,0 19 7-15,0 0 2 0,0 0 1 16,0 0-3-16,0 0-10 0,0 0-4 0,0 0-4 15,-17 0-3-15,17 0 1 0,0 0 7 0,0 0 1 16,0 19 5-16,0-19-2 0,0 9 4 16,-16 9-1-16,16-8 8 0,0 8-3 15,0 1 2-15,0 9-6 0,0-9 5 0,0-1-6 16,0 10-4-16,0 0-2 0,-17 0-1 0,17 0 0 16,0 0-2-16,0 9-2 0,0-9-1 15,-16 9-3-15,16-9-1 0,0 9 0 16,-17-9 2-16,17 0-4 0,0 0 2 0,-16-10 3 15,16 1-5-15,0 0 0 0,0-1 0 0,0 1 0 16,-17-10 1-16,17 0-3 0,0 1 2 16,0-10 4-16,0 9-3 0,0-9-6 15,0 0-18-15,0-9-23 0,17 9-19 16,-17-10-15-16,0 1-8 0,16 0-4 0,1-10-72 16</inkml:trace>
  <inkml:trace contextRef="#ctx0" brushRef="#br0" timeOffset="-155920.83">31452 14120 8 0,'0'0'23'0,"0"0"3"0,0-9-10 16,17 9-9-16,-17 0-2 0,16-10 1 16,1 10 3-16,-1-9-1 0,1 9-2 0,0 0-1 15,16-9 0-15,0 9-1 0,0 0-1 16,16-9 0-16,1 9-1 0,0 0-2 0,-1 0 0 16,1-10 0-16,16 10 0 0,0 0 0 15,0 0 0-15,0 0 1 0,1 0-1 0,-1-9 0 16,16 9 0-16,-15 0 0 0,-1 0 2 15,16-9 5-15,-15 9-1 0,-1 0-1 16,-17 0 0-16,17 0-2 0,-16 0 0 16,0 0 2-16,-1-19-1 0,1 19 2 15,-1 0 0-15,-15 0 1 0,15 0-3 0,-16 0 3 16,0 0-3-16,17 0 3 0,-17 0-2 16,0-19-1-16,0 19-1 0,-16 0 0 15,16 0-1-15,0 0-2 0,-17 0 1 0,17 0 4 16,-16 0-1-16,-1 0 3 0,1 0-3 15,0 0-1-15,-1 0 1 0,-16 0-2 16,17 0 1-16,-17 0-2 0,16 0 2 16,-16 0-2-16,17 0 5 0,-17 0-5 0,0 0 1 15,0 0 0-15,0 0 1 16,0 0 3-16,0 0-5 0,0 0 0 16,0 19 1-16,0-19 0 0,0 0 0 15,0 19-2-15,0-19 4 0,0 9-2 16,-17 0 0-16,17 10 1 0,0-1 4 15,0 1 3-15,0 9-4 0,0-9-2 0,-16-10 1 16,16 19-5-16,0-10 6 0,0 10-2 16,-17 10-2-16,17-20 0 0,0 10 0 15,-16 0-1-15,16 9-1 0,-17 0 2 16,17 1-2-16,-17-1 1 0,1-9-1 0,-1 9 2 16,17-9 0-16,-16 0 2 0,-1 0-3 15,1-1 4-15,-1 1-1 0,1-9 2 16,16 0-1-16,-17-1 0 0,1 1-5 15,-1-1 1-15,1 1 2 0,16-10-1 0,-17 1-2 16,0 18 0-16,1-28 0 0,16 9 2 16,-17 0-1-16,1 0 1 0,16 1-2 15,-17-1 0-15,1 0 1 0,16 1-1 16,-17-1 4-16,1-9-2 0,16 9 4 0,-17-9-1 16,1 10-1-16,16-10 4 0,-17 9 1 15,17-9-3-15,-16 18 1 0,-1-18 4 16,1 0-1-16,16 0-1 0,-17 0-2 15,0 0-2-15,-16 0-1 0,17 0 1 0,-17 0-1 16,16 0-2-16,-16 0 2 0,0 0-4 16,0 0 2-16,-17 0-2 0,1 0 4 0,-1 0-2 15,1 0 1-15,-1-18-3 0,0 18 2 16,1 0-2-16,-1 0 0 0,1 0 4 16,-1 0-4-16,0 0 0 0,1 0 0 0,-1 0 3 15,17 0-3-15,-17-9 0 0,17 9 2 16,-16 0-2-16,16 0 0 0,0 0 0 15,-17 0 0-15,17 0 0 0,0 0 1 0,-17-10-1 16,17 10 2-16,0 0-2 0,-17 0-3 0,17 0 4 16,0 0-1-16,0 0 2 0,0 0-2 15,0 10-3-15,0-10 7 0,0 0-4 0,16 0 0 16,-16 0 2-16,0 0-5 0,0 0 7 0,17 0-4 16,-17 0 0-16,16 0-2 0,-16-10 2 15,16 10 7-15,1 0 0 0,-17 0-3 0,16 0 5 16,1 0-3-16,16 0 3 0,-17 0 0 15,1 0 1-15,16 0 0 0,0 0 6 0,0 0 1 16,0 10-4-16,0-10 1 0,0 0-2 16,0 0-1-16,0 0 2 0,0 0 4 0,0 0-4 15,0 0 3-15,0 0-7 0,0 0 1 16,0 0-6-16,0 0 0 0,0 0 1 0,16 0-1 16,-16 0-2-16,0 0-1 15,0 0 1-15,0 0 1 0,17 0-3 16,-17 0-2-16,0 0 0 15,0 0 3 1,0 0 0-16,0 0 1 0,0 0 1 0,0 0-5 16,0 0-8-16,0 0-12 0,16 0-26 15,-16 0-25-15,0 0-11 0,0 0-8 16,17-10-16-16,-17 10-2 0,0-9 8 0,16 9-55 16</inkml:trace>
  <inkml:trace contextRef="#ctx0" brushRef="#br0" timeOffset="-154590.78">26706 14780 12 0,'0'0'19'0,"0"0"8"16,0 0 3-16,0 0 4 0,0 0-3 0,0 0 0 16,0 0-3-16,0 0 0 0,0 0-3 15,0 0-5-15,0 0 2 0,0 0-4 0,0 0-3 16,0 0-7-16,0 0-1 0,0 0-6 16,0 0 4-16,0 0-2 0,0 0-5 15,0 0 4-15,0 0-1 16,0 0-5-16,0 0-2 15,0 0-4-15,0 0-17 0,0 0-5 0,0-9-12 16,0 9-5-16,0 0-6 0,17-9-1 16</inkml:trace>
  <inkml:trace contextRef="#ctx0" brushRef="#br0" timeOffset="-153407.75">24540 14148 102 0,'0'0'52'0,"0"0"-19"0,0 0-5 0,0-19 8 15,0 19 6-15,0-9-4 0,0 9-9 16,0-9-12-16,-33 9-1 0,33 0-1 0,0-10-4 15,0 10-3-15,0 0-4 0,-33 0 1 16,16 0-3-16,1 0-2 0,-1 0 0 0,1 0 2 16,-1 0 5-16,1 0-2 0,-1 10 4 0,-16-10-2 15,33 0 8-15,-49 9 1 0,32-9-2 16,0 9 0-16,-16-9-4 0,17 19-3 0,-1-19 5 16,1 0-6-16,-1 19-3 0,1-19 3 0,16 9-2 15,-17-9-1-15,17 9 10 0,0 0 8 16,0 1 0-16,0-1 6 0,0 0 0 0,17 1 4 15,-17-1 5-15,16 0-8 0,17 10-4 16,-16-19-1-16,-1 19-6 0,17-19-3 0,1 0-7 16,-18 0 1-16,17 9-10 0,-16-9 2 0,16 9-2 15,-17-9 5-15,1 0 3 0,-1 0-6 16,1 0 1-16,-1 0-24 0,1 0-35 0,16 0-29 16,-33 0-24-16,0 0-18 0,33 0-7 0,-33 0 9 15,0 0-78-15</inkml:trace>
  <inkml:trace contextRef="#ctx0" brushRef="#br0" timeOffset="-153142">24838 14315 53 0,'0'0'34'15,"0"0"-5"-15,0 0-10 0,0 0-7 0,0 0 1 16,0 0 0-16,0 0-2 0,0 10-2 0,0-1 2 16,0 0-1-16,0 1 2 0,0-1-1 15,0 0-4-15,0 10 4 0,-17-10-3 0,17 0-1 16,0 10 0-16,-16-10-6 0,16 10 1 0,-17-10 1 16,1 1-3-16,16-1 0 0,-17 19 0 15,17-28 0-15,0 9-5 0,-33-9-20 0,33 9-14 16,0-9-12-16,-33 10-9 0</inkml:trace>
  <inkml:trace contextRef="#ctx0" brushRef="#br0" timeOffset="-152658.84">25235 14074 52 0,'0'-10'51'0,"-17"10"-11"0,17 0-4 16,0-9 0-16,0 9-3 0,0 0-11 15,0 0-11-15,0 0-6 0,0 0-2 0,0 9 4 16,0-9 2-16,0 10-2 0,0-1 0 0,17 0-2 15,-17 10-5-15,0-10 4 0,0 0-4 16,16 10 3-16,-16 0-3 0,0-10 0 0,0 0 0 16,0 0 0-16,17 1 0 0,-17-1 2 15,0 0-1-15,0 1 0 0,0-1-3 0,0 0 2 16,0-9-8-16,0 0-15 0,0 19-22 0,0-19-15 16,0 0-10-16,-17 0-56 0</inkml:trace>
  <inkml:trace contextRef="#ctx0" brushRef="#br0" timeOffset="-152459.68">25086 14055 80 0,'-17'0'33'0,"17"-9"-8"16,0 9-1-16,0 0 1 0,17 0-4 15,-17-19-8-15,16 19-3 0,-16 0-3 0,17 0-1 16,16-19-4-16,0 19 0 0,-16 0-2 0,-1-9 1 15,17 9 1-15,-16 0-4 0,16 0 3 16,-17 0 0-16,1 0-1 0,-17 0-6 0,33 0-12 16,-33 0-10-16,0 0-7 0,0 9-5 15,0-9-8-15</inkml:trace>
  <inkml:trace contextRef="#ctx0" brushRef="#br0" timeOffset="-152242.1">25086 14269 67 0,'-17'0'43'0,"17"0"-5"16,0 0 15-16,0 0 17 0,17 0 14 0,-17 19-13 15,16-19-20-15,1 0-20 0,16 0-6 0,0-19-10 16,-33 19-1-16,33 0-8 0,0 0-5 16,0 0 3-16,0 0-2 0,-16-19-2 0,16 19-2 15,0-9 3-15,-16 9-6 0,-1-9-16 16,1 9-32-16,-1 0-14 0,1-10-27 0,-17 10-17 15,16-9 5-15</inkml:trace>
  <inkml:trace contextRef="#ctx0" brushRef="#br0" timeOffset="-151992.57">25483 13925 54 0,'0'0'47'0,"0"0"-19"0,0 0-10 15,16 0 5-15,-16 0 12 0,17 0 1 16,-1 0-4-16,34 0-5 0,-34 9 1 0,1 0-5 16,16 10 3-16,-16-10-5 0,-1 10 5 0,1 18 0 15,-1-18-2-15,-16-1 1 0,0 10-3 16,0 0-9-16,0 19-1 0,-16-29-6 0,-1 10-2 16,-16 9 0-16,17 1-3 0,-18-11 1 15,18 1-2-15,-34 19 7 0,17-29-7 0,0 10 0 16,0 0-8-16,0-9-15 0,0 9-22 0,-33-10-19 15,33 1-12-15,-17-10-3 0,17 1-3 16,-33-1 4-16</inkml:trace>
  <inkml:trace contextRef="#ctx0" brushRef="#br0" timeOffset="-151559.78">24110 13925 1 0,'0'-19'0'15,"0"19"6"-15,0 0 3 0,-33-18 13 0,17 18-1 16,16 0-6-16,-17-10-5 0,0 10-4 16,1 0 1-16,16 10 0 0,-17-10 2 0,1 18 2 15,-1-18 1-15,17 19 4 0,-16-19 4 16,-1 18 9-16,17 1-2 0,-16 9-4 0,16-10-3 16,0 20-1-16,0-20 0 0,-17 10 3 0,34 0 2 15,-17 19-3-15,0-29-5 0,16 10 6 16,-16 9-7-16,17 1 0 0,-1-20-2 0,1 19 1 15,16-9-6-15,-17 0-2 0,18 0 2 16,15 0-4-16,-32-9 0 0,32 18-6 0,-16-28 5 16,0 19-3-16,17-9 3 0,0-10-3 0,-17 9-8 15,16 1-26-15,1 0-27 0,-17-19-22 16,17 0-9-16,-1 0-1 0</inkml:trace>
  <inkml:trace contextRef="#ctx0" brushRef="#br0" timeOffset="-150843.25">27732 12213 47 0,'0'-9'21'0,"0"9"-5"0,-17 0-3 15,17 0 0-15,0-9-1 0,0 9-5 0,0 0-2 16,0 0-4-16,0 0 1 15,0 0-6 1,0 0-4-16,-16 9-9 0,16-9-6 0,0 0-5 16</inkml:trace>
  <inkml:trace contextRef="#ctx0" brushRef="#br0" timeOffset="-149939.78">28939 11348 37 0,'0'-9'26'0,"16"9"4"0,-16-9 0 15,0-1 5-15,0 10 8 0,33-9 5 0,-33 9 1 16,0 0-6-16,0-9-11 0,-33 9-11 0,33 0-7 15,-16 0-3-15,-1 0 1 0,1 0-2 0,-1 0-3 16,1 0-3-16,-1 0 4 0,-16 0-6 16,17 9 5-16,-18 0-7 0,34 1 4 0,-49 8-2 15,32-9-2-15,1 10 5 0,-1-10-8 16,1 10 7-16,16 0 2 0,-17-10 1 0,17 0 1 16,0 10-1-16,0-10 1 0,17 0-1 0,-17 10 1 15,16-10-3-15,17 10 0 0,-16-19-2 16,32 18 0-16,-32-18-3 0,0 10 2 0,16-10-2 15,0 9 1-15,-17-9-1 0,17 9 0 16,-16-9 0-16,32 10 0 0,-49-10 0 0,0 9 1 16,17-9-3-16,-1 0 3 0,-16 9 2 15,0-9 4-15,0 10 1 0,0-10 1 0,0 9 2 16,-16-9 4-16,16 9-1 0,-17-9-4 0,17 19 0 16,0-19-2-16,-49 0-2 0,32 0-4 15,1 0-1-15,-1 0-1 0,1 18 0 0,-17-18 4 16,16 0-4-16,1 0-2 0,-1 0 4 15,0 0-2-15,-16 0 2 0,17 0 1 0,-1 0-6 16,1 0-3-16,-1 0-5 0,1 0-23 16,-1-18-25-16,1 18-16 0,16 0-13 0,-17 0-12 15,17 0-5-15,-16 0-76 0</inkml:trace>
  <inkml:trace contextRef="#ctx0" brushRef="#br0" timeOffset="-149660.49">29203 11590 39 0,'0'0'33'0,"0"0"-12"16,0 0-5-16,0 0 2 0,0 0 6 0,0 9 3 15,0-9-3-15,0 0-4 0,0 10-7 16,0-1-4-16,0-9-1 0,0 9-2 0,-33 10-1 16,33-19-2-16,-16 18-1 0,16-18 0 0,-17 10-2 15,1-1-2-15,16 0 0 16,-17 1 4-16,1-1-2 0,-1-9-4 0,17 0-4 16,-16 9-21-16,-1-9-14 0,17 10-9 15,-17-10-9-15</inkml:trace>
  <inkml:trace contextRef="#ctx0" brushRef="#br0" timeOffset="-148529.58">29485 11330 17 0,'16'-10'29'0,"1"10"0"0,-17-9-5 0,16 9-4 16,1 0 5-16,-17 0 7 0,16-9 8 16,-16 9 9-16,0 0 6 0,0 0 0 0,0 0-8 15,0-19-8-15,0 19-7 0,0 0-13 16,0 0-9-16,-16 0-3 0,-1 0-2 0,17 0-2 16,-33 0-1-16,17 0 2 0,-1 0-2 0,-16 19-4 15,16-19 9-15,-16 18 4 0,17 1 0 16,-17-10-7-16,16 10 5 0,1 18-8 0,16-18 6 15,-17-10-2-15,17 9-4 0,0 1 5 16,0-10 4-16,0 10 1 0,0 9-2 0,17-10 1 16,-1-18-1-16,1 19-5 0,16-10 1 0,-17 1-2 15,17-1 0-15,-16-9-3 0,16 9 2 16,0-9-1-16,-16 0-1 0,-1 0 2 0,17 0-10 16,-16-9-11-16,-1 9-32 0,17-9-38 15,-33 9-21-15,0-10-17 0,17 1 4 0</inkml:trace>
  <inkml:trace contextRef="#ctx0" brushRef="#br0" timeOffset="-146847.6">28558 11162 7 0,'0'0'10'16,"0"0"6"-16,0 0 1 0,0 0-2 0,0 0-3 15,0 0-1-15,0 0-2 0,0 0 1 0,0 0 0 16,0 0 0-16,0 0 2 0,0 0 5 16,0 0 3-16,0 0 7 0,0 0 0 0,0 0-4 15,0 0-1-15,0 0-2 0,17 0 1 16,0 0-1-16,-1-18 0 0,17 18-2 0,0 0 4 15,0 0-4-15,0 0-1 0,17 0-3 0,16 0-5 16,-16 0-4-16,32 0-2 0,-15 0 0 16,-1 0 0-16,16 0-3 0,1 0 1 0,-17-10-4 15,0 10 3-15,1 0 1 0,-1-9 3 16,-17 9-4-16,1-9 0 0,-1-1 0 16,-15 10 0-16,15-9 0 0,-16 0 0 0,-16 9 2 15,16-10-2-15,-17 1 1 0,17 9 4 0,-16-9 3 16,-17 9-5-16,17 0 1 0,-1 0 6 15,-16 0-7-15,0 0 1 0,0 0 0 0,17 0-2 16,-17 0 1-16,0 0 0 0,0 0-5 16,0 0 2-1,0 9 0 1,0 0 4-16,0 1-4 16,0-1 0-16,0 10 0 0,0-10 0 15,0 0 3-15,0 19-6 0,0-9 6 16,16-19 1-16,-16 18-4 0,0 1-3 0,17 9 5 15,-17-10-1-15,16 1 2 0,-16 9-2 16,17-9-3-16,-17 8 4 0,16 1-2 0,-16-9 0 16,17 9 0-16,-17 0 0 0,16-10 0 0,-16 10-3 15,0-9 5-15,0-1-2 0,0 1 1 16,0 0 1-16,0-1 0 0,0-8-2 16,0 8 2-16,-16 1-2 0,16-1 3 0,0-18-2 15,-17 10-1-15,17-1 3 0,-16 0-1 0,16 1-4 16,-17-1 5-16,17-9 0 0,-16 9-3 15,-1 1 4-15,17-10 0 0,-16 18-4 0,-1-18 0 16,1 0 3-16,16 19-2 0,-17-19-1 0,0 0 5 16,1 18-8-16,-1-18 5 0,1 0 0 15,-17 0-2-15,16 10 0 0,1-10 1 16,-1 9 2-16,-16-9-3 0,17 0 2 0,-18 9 2 16,18-9-2-16,-17 0-2 0,16 0 0 0,-32 10 3 15,16-10-3-15,0 0-3 0,0 0 7 16,-1 9-4-16,1-9 3 0,-16 0-1 0,-1 0-4 15,17 0 2-15,-17 0-5 0,17 9 6 16,-16-9-1-16,-1 0 2 0,1 0-2 0,15 9 0 16,1-9 0-16,-16 0 0 0,-1 0 0 0,17 19 0 15,0-19-2-15,0 0 0 0,16 0 2 0,-32 0 0 16,32 0 0-16,-16 0 2 0,17 0-2 16,-17 19 0-16,16-19 0 0,1 0 1 15,-1 0 2-15,0 0-3 0,17 0 2 16,-33 0-6-16,33 0 6 0,-16 0 1 0,-1 0-3 15,1 0 2 1,16 0 1-16,0 0-1 0,-17 0 5 16,17 0 3-16,0 0 0 0,0 0 6 15,0 0 4-15,0 0 13 0,0 0-3 0,0 0 18 16,0 0-3-16,0-19-2 0,0 19-4 0,0 0-2 16,-16 0-1-16,16 0 0 0,0-19 1 15,0 19-8-15,0-9-2 0,0 9-6 0,0-9-1 16,0 9 0-16,-17-9 8 0,17-1 15 15,0 1-7-15,0 9-5 0,0-9 5 0,0-1-5 16,0 10 3-16,0-18-3 0,17-1-2 0,-17 1-14 16,0-1-3-16,16 0 5 0,1 1-7 15,-17 8-2-15,16-27-3 0,1 9 0 0,-1 0-11 16,17 0 9-16,-16-9-3 0,0 9 3 0,-1-9-3 16,1 19 0-16,-1-29 4 0,1 19-9 15,-1 0 5-15,-16 10 0 0,17-1 0 0,-17-9-5 16,0 10 9-16,16-1-4 0,-16 0 3 15,0 10-2-15,0 0-1 0,0-10 2 0,0 19 2 16,0-18-4-16,0 8 0 0,0 1 2 0,0 0-2 16,-16-1 0-16,16 1 0 15,0 9-4-15,0 0-1 16,0 0 1 0,0 0 1-16,0 0 0 0,0 0 0 15,-17 0-8-15,17 0 1 0,0 9-18 16,0-9-18-16,0 0-26 0,0 10-24 15,0-10-19-15,0 9-14 0,0-9-11 0,0 9-16 16,0-9-10-16,0 10 4 0,0 8 17 16,0-18 26-16</inkml:trace>
  <inkml:trace contextRef="#ctx0" brushRef="#br0" timeOffset="-146010.89">29021 12632 8 0,'0'-10'3'0,"-16"10"0"0,16 0 1 16,0 0-1-16,0 0-1 0,0 0-1 15,0 0-4 1,0 0-2-16,0 0-9 0</inkml:trace>
  <inkml:trace contextRef="#ctx0" brushRef="#br0" timeOffset="-142848.62">31634 14185 15 0,'-16'0'10'16,"16"-9"1"-16,0 9 1 0,0 0 2 16,0-9-2-16,0 9-5 0,0 0-3 0,0 0 2 15,0 0-4-15,0 0 3 0,0-19-1 16,16 19-1-16,-16 0 0 0,0 0-1 0,0 0 0 16,0 0 0-16,17 0 1 0,-17 0 0 15,0 0 1-15,16 0 1 0,-16 0-1 0,17 0 3 16,-17 0-3-16,16 0 3 0,1 0-1 15,-1 19 2-15,1-19 0 0,0 0 2 0,-1 0-3 16,1 0 0-16,-1 0-3 0,1 0 2 16,-1 0 0-16,1 0-2 0,16 0 0 15,-17 0 2-15,1 0 0 0,16 0-5 0,-16 0-1 16,-1 0 3-16,1 0 0 0,-1 0-3 0,1 0-2 16,-1 0 2-16,-16 9 2 0,17-9-1 15,-1 0-1-15,1 0 0 16,-17 0-3-16,0 0 0 15,0 0 0-15,0 0-8 0,0 0-3 16,0 0-8-16,0 0-6 0,-17 9-5 0,17-9-3 16,0 0-3-16</inkml:trace>
  <inkml:trace contextRef="#ctx0" brushRef="#br0" timeOffset="-142467.82">31849 14204 5 0,'0'0'12'0,"0"9"8"0,0-9-4 0,0 0-6 15,0 9-2-15,0-9 3 0,0 10 2 16,0-1 2-16,0 19-4 0,0-28 3 0,0 19 0 16,0-10 1-16,0 0-2 0,0 10 0 15,0-10-5-15,0 0 1 0,0 10 0 0,0 9 2 16,0-28 1-16,0 18-7 0,0 1 0 16,0 0 0-16,17-10-5 0,-17 0 1 0,0 10-1 15,0-10 0-15,0 10 0 0,0-19 0 16,0 9 0-16,0 0-3 0,16 1 4 0,-16-10 1 15,0 9-2-15,0-9-2 0,-16 9 0 16,16 1-6-16,0-10-12 0,0 0-16 0,0 0-7 16,0 9-6-16</inkml:trace>
  <inkml:trace contextRef="#ctx0" brushRef="#br0" timeOffset="-142132.25">31601 14567 9 0,'0'0'13'0,"0"0"18"0,0 9 9 0,0-9 2 16,0 0-5-16,0 0-2 0,0 0 3 15,17 0-3-15,-1 9 3 0,-16-9-7 0,17 0-8 16,-1 0-4-16,1 0-2 0,-1 0-2 16,17 9-10-16,-16-9 0 0,16 0-1 0,-16 0-4 15,16 0 0-15,-17 0 0 0,1 0-3 16,16 0 6-16,-17 0-3 0,1 0 1 0,-1 0-1 16,1 0-2-16,0 0-2 0,-1 0-5 15,1 0-23-15,-17 0-19 0,16 0-16 0,-16 0-14 16,17 0-2-16</inkml:trace>
  <inkml:trace contextRef="#ctx0" brushRef="#br0" timeOffset="-140702.3">32825 14167 3 0,'-17'0'3'0,"17"0"-1"0,-16 0 1 16,-1 0 1-16,17 0 4 0,-16 9 2 0,-1-9-2 15,1 9-2-15,16-9-3 0,-17 9 2 16,17 1 0-16,-16-10 0 0,-1 9 0 16,17 0-1-16,-16-9 0 0,16 10 1 0,0-1 0 15,-17-9 0-15,17 0-2 0,0 9 1 16,-17-9 0-16,17 19 1 0,0-19 2 0,0 0 2 16,0 0 2-16,0 0-2 0,0 0 0 15,0 0 2-15,0 0 3 0,0 19-2 16,17-19 0-16,-17 0 2 0,17 0 1 0,-17 9-4 15,16-9-1-15,1 9-1 0,-17-9-2 16,16 9-1-16,1-9-2 0,16 10-4 0,-17-1 1 16,1-9-1-16,-1 9 0 0,1-9 1 15,-1 10-1-15,1-1 0 0,-1 0 0 16,1-9 1-16,-17 19-1 0,17-19 0 16,-1 9 0-16,1 0 0 0,-1 1 1 15,-16-1 3-15,0 0 1 0,17-9 1 16,-17 10 0-16,0-1 0 0,0 0-4 15,0 1 2-15,0-10 2 0,0 9 1 16,0 0 0-16,0-9-2 0,-17 19 2 0,17-19 3 16,0 0 4-16,0 9-2 0,-16-9-1 15,16 9-1-15,-17-9 0 0,1 10-1 16,16-10 0-16,-17 9-3 0,0-9-3 0,17 0-1 16,-16 0-2-16,-1 9 0 0,1-9 0 15,-1 0 3-15,1 0-3 0,-17 0 2 16,16 0-4-16,1 0 5 0,-1 0-3 15,1 0 0-15,-17 0-2 0,16 0-1 0,0 0-4 16,1-9-8-16,-1 9-10 0,1-9-15 16,-1 9-8-16,1-10-5 0,-1 10-2 0,1-9-1 15,-1 9-4-15</inkml:trace>
  <inkml:trace contextRef="#ctx0" brushRef="#br0" timeOffset="-131259.25">32081 10474 5 0,'0'0'3'0,"0"0"-2"0,0 0 0 15,0 0 0 1,0 9 0 0,0-9 0-16,0 0 1 0,0 0-1 0,0 9-1 15,0-9 1-15,0 0 0 16,0 0-3 31,0 0-2-47,0 0-6 15</inkml:trace>
  <inkml:trace contextRef="#ctx0" brushRef="#br0" timeOffset="-130792.8">32048 10409 12 0,'0'0'18'16,"0"0"4"-16,0-10-2 0,0 10-4 15,0 0-9-15,0 0-4 0,0 0-1 0,0 10 3 16,0-10 0-16,0 0 0 0,0 9 1 0,0 10-1 16,0-19 2-16,0 18 2 0,0 1 0 15,0-19 0-15,0 9-1 0,0 10 0 0,0-1 2 16,0-8 0-16,0 17-2 0,0-27-4 15,0 19 1-15,0 0-2 0,0-19-3 16,0 9 0-16,0 10 1 0,0-10-1 0,16 0 1 16,-16 1-1-16,0-1 2 15,0-9-1-15,0 18-3 0,0-18-1 0,0 0-1 16,0 0 0-16,0 0-5 0,0 0-17 16,0 0-13-16,-16 0-10 0</inkml:trace>
  <inkml:trace contextRef="#ctx0" brushRef="#br0" timeOffset="-130509.98">31932 10409 23 0,'0'0'15'0,"0"-10"-1"0,16 10 1 15,-16 0 1-15,0 0 3 0,17 0-2 0,-17 0-5 16,17 0-5-16,-1-9-3 0,1 9 1 16,-1 0-3-16,1 0 0 0,-1 0-2 0,1 9 2 15,-1-9 1-15,1 0-3 0,-1 0 0 0,1 0 0 16,-1 10 0-16,1-10 0 0,-1 0 0 16,1 9 0-16,-17-9-3 0,17 0 0 0,-17 19-3 15,0-19-8-15,0 0-9 0,0 0-4 16,0 0-4-16</inkml:trace>
  <inkml:trace contextRef="#ctx0" brushRef="#br0" timeOffset="-130195.49">31866 10734 11 0,'0'0'15'0,"0"0"5"0,0 0 2 16,0 10 4-16,0-10-3 0,16 0-2 0,-16 0 2 16,17 0-4-16,-1 0-2 0,-16 0 0 15,33 9 0-15,-16-9-6 0,0 0-2 0,-1 0 0 16,17 0-6-16,-16 0 0 0,16 0-3 15,-17 0 0-15,1 0 0 0,-1 0 2 0,1 0-2 16,-1-9 0-16,1 9 1 0,-17 0-5 16,16 0 0-16,-16 0-9 0,0 0-19 0,0 0-11 15,0 0-9-15,17-10-66 0</inkml:trace>
  <inkml:trace contextRef="#ctx0" brushRef="#br0" timeOffset="-129945.95">32345 10716 13 0,'0'0'9'0,"0"0"0"0,0 0 2 15,0 0 2-15,0 0-1 0,0 0-2 16,0 9-3-16,-16-9-3 0,16 9-1 0,0-9-1 15,0 10 0-15,0-1 0 0,0 0 0 16,0 0-2-16,-17 1-2 16,17 8 0-16,0-18-1 0,-16 0-13 15,16 19-8-15</inkml:trace>
  <inkml:trace contextRef="#ctx0" brushRef="#br0" timeOffset="-129295.79">32808 10455 8 0,'0'-18'12'0,"0"18"3"0,0 0-7 16,0 0-3-16,0-19-3 0,0 19 1 15,-16 0-2-15,16-9-1 0,-17 9 1 16,1 0 0-16,16-10-1 0,-17 10 3 16,1 0-1-16,-1 0 2 0,1 0 0 15,-1 0-2-15,1 0 0 0,-18 0 0 16,18 10 1-16,-1-10-3 0,1 9 2 0,-1 10 1 16,17-19 0-16,-16 0 0 0,16 18 0 15,-17-18 1-15,17 19-1 0,0-19 0 0,0 0 1 16,0 9 1-16,0 0 3 0,17 1-1 15,-17-10 1-15,16 9 0 0,-16 0 0 0,17 1-3 16,-1-10 0-16,1 9-1 0,-1-9 0 16,1 18-3-16,16-18 0 0,-16 0 0 0,-1 0-1 15,1 19 0-15,-1-19 2 0,-16 0-1 16,17 0-1-16,-1 19 0 0,-16-19-2 16,17 0 2-16,-17 9 0 0,16-9 0 15,-16 9 4-15,0 1-4 0,0-1 1 16,0 0 4-16,0-9-1 0,0 10 2 0,0-1-1 15,-16-9 1-15,16 18-3 0,-17-18 1 16,17 0-1-16,-16 0-3 0,-1 0 1 0,1 0-1 16,-1 0 0-16,1 0-3 0,-1 0 3 15,1 0 0-15,-18 0-2 0,18 0-7 16,-17 0-14-16,16 0-12 0,-16 0-5 16,0-18-54-16</inkml:trace>
  <inkml:trace contextRef="#ctx0" brushRef="#br0" timeOffset="-128779.71">31816 10278 3 0,'0'0'5'0,"0"0"2"0,0-9 11 16,0 9 2-16,0 0-5 0,0 0-7 15,0 0-3-15,-16 0-2 0,16 9 0 0,0-9 3 16,-17 10-2-16,17-1 1 0,0 10 0 16,-16-1 3-16,-1-18 6 0,17 19 2 0,-17-1 0 15,17 1 0-15,0 0-2 0,-16 9-1 0,16-10-3 16,0 1-2-16,-17-1 1 0,17 1 0 15,0 9-3-15,0 9-1 0,0-18-2 16,0-1 0-16,0 1-3 0,0 9 0 0,0-10-2 16,0 1 2-16,-16 0 2 0,16-1-2 0,0 1 0 15,0-1 0-15,0-8 0 0,0 8 1 16,0 1-1-16,0-19-2 0,0 9 2 0,0-9-3 16,0 10-5-16,0-10-5 0,0 0-12 15,0 0-14-15,0 0-4 0,16 0-1 16</inkml:trace>
  <inkml:trace contextRef="#ctx0" brushRef="#br0" timeOffset="-127996.61">31948 10241 5 0,'0'0'14'0,"0"-9"4"16,0 9-5-16,0 0-7 0,0-19-3 0,17 19-1 15,-17 0 1-15,0 0 2 0,0-18 0 16,0 18-2-16,17 0-1 0,-17 0 1 0,16 0-3 16,-16 0 2-16,17-19 0 0,-17 19 1 15,16 0-1-15,1-9 1 0,16 9-2 0,-17 0 1 16,17 0 2-16,0 0-4 0,17 0 0 15,0 0 0-15,-1 0 2 0,1 0-2 16,-1 0 1-16,18 0 2 0,-18 0-1 0,1 0 0 16,16 0 2-16,-16 0-1 0,-17 0-1 15,16-9 2-15,-16 9 5 0,0 0 1 16,-16 0 0-16,-1-10-2 0,1 10-1 0,0 0-1 16,-1 0 1-16,-16-9 1 0,17 9-1 15,-17 0 0-15,0 0 2 0,16 0-1 16,-16 0-3-16,0 0 3 0,0 0-2 15,0 0 2-15,0 0-1 0,0 0-3 0,0 0 0 16,0 0-2-16,0 9-2 31,0 1 0-31,0 8 0 0,0 1 0 16,0-1 0-16,0 1 4 0,0-10-2 16,17 19 0-16,-17 0 0 0,0-9 2 15,16 18 0-15,-16-19 0 0,17 10-4 0,-17 10 0 16,0-20 0-16,16 10 0 0,-16-9 2 15,0 9-1-15,0-1-1 0,0-8 0 0,0 9 0 16,0 0 0-16,-16-9 0 0,16 8 0 16,0-8 2-16,0 0 1 0,-17-1-3 15,17 1 0-15,0-1 0 0,0-8 0 16,-16 8 1-16,16 1 0 0,0-10-1 0,-17 10 3 16,17-1-6-16,0-8 5 0,-16-1-2 15,16 10 0-15,0-1 2 0,0-18 0 16,-17 19 2-16,17-19 0 0,-16 9 2 15,-1 0-1-15,17-9-1 0,-17 10 1 0,1-1 4 16,-1-9-2-16,1 0-4 0,-17 9 3 16,16-9-3-16,1 0-3 0,-17 0 2 0,0-9-2 15,16 9 3-15,-16-9-3 0,-17-1 0 16,17 1 0-16,-16 0 3 0,16 9-7 16,-17-19 2-16,0 1-2 0,1 8 1 0,-17-8 3 15,16 8-3-15,0 1 0 0,1-9-2 16,-1 8-16-16,17 1-6 0,-16 9-12 0,15 0-7 15,1-19 2-15,17 19-4 0,-1 0-6 16</inkml:trace>
  <inkml:trace contextRef="#ctx0" brushRef="#br0" timeOffset="-125898.78">31535 11478 11 0,'0'-9'8'0,"0"9"7"0,-17 0 3 16,17 0 6-16,0 0 1 0,0 0 0 0,0 0-2 16,0 0-4-16,0 0-3 0,0 0 2 15,0 0 0-15,0 0 5 0,0 0-5 0,0 0 7 16,0 0 0-16,17 9-4 0,-17 1 2 0,17-10 4 16,-17 18-2-16,16 1 5 0,1-19-3 15,-1 18-2-15,1-8 2 0,-1 8-2 16,-16 1-3-16,17 0-1 0,-1-10 1 0,1 19 2 15,-1-10-9-15,1-8 1 0,-1 8-4 0,1-8-6 16,0 8-3-16,-1 10 3 0,-16-28-6 16,17 19 4-16,-1-1-6 0,-16-18 3 0,17 10-1 15,-17-1 1-15,0 0-1 0,16 1-2 16,-16-10-9-16,0 0 1 0,0 0 2 0,0 0-4 16,0 0-29-16,0 0-33 0,0 0-15 15,0 0-10-15,0 0-3 0,0-10 5 0,0 1-49 16</inkml:trace>
  <inkml:trace contextRef="#ctx0" brushRef="#br0" timeOffset="-125365.81">31783 11423 3 0,'0'0'5'0,"0"0"0"16,0 0 7-16,0 0 6 0,0 0 2 0,0 0-1 15,0 0-4-15,0 0-4 0,0 0-1 16,0 0-1-16,0 0 0 0,0 0 0 16,-16 0 1-16,16 0 0 0,0 0-4 0,0 0-1 15,0 0 3-15,0 0-2 0,0 0-2 16,0 0 2-16,0 0 4 0,0 0-2 0,0 0 2 16,0 0-2-16,0 0-4 0,0 0 3 15,-17 0-2-15,17 0 2 0,0 0-3 0,0 0 0 16,0 0-1-16,0 0 2 0,-17 0 1 15,17 0-1-15,0 0 3 0,-16 0-3 0,16 9 2 16,-17-9 1-16,17 9-1 0,-16 0-1 0,16-9-1 16,-17 10 1-16,1 8-3 0,-1-8 1 15,1-1-4-15,-1 19 3 0,1-10-3 16,-1-18 0-16,1 28 0 0,-18-9 3 0,18 0-3 16,-1-1 1-16,1 19-3 0,-1-18 2 0,-16 0-3 15,17 9-3-15,16-10-1 0,-17 1-8 16,1-1-9-16,-1 1-10 0,17 0-4 0,-16-10 0 15,16 9 1-15,-17 1-5 0,17-19-5 16</inkml:trace>
  <inkml:trace contextRef="#ctx0" brushRef="#br0" timeOffset="-121752.8">5573 13199 31 0,'0'0'28'0,"0"0"-8"0,0 0-5 0,0-18-4 16,0 18 2-16,0 0 1 0,-33 0 4 0,33 0 2 16,0 0 2-16,0 0-2 0,0 0-4 15,0 0-5-15,0 0-3 0,0 0 5 0,-17 18-3 16,17-18 1-16,0 0 3 0,0 9 1 16,0 1-2-16,-16-1 1 0,16 10-3 0,0-10 5 15,-17 10 3-15,17-1 5 0,0 10 2 0,0-9 0 16,0 9 1-16,0 0 2 0,-33-1-2 15,33 11-1-15,0-10 0 0,0-1-3 0,0 20-8 16,0-19-4-16,0 9-1 0,-33-9-7 0,33 9-1 16,0-9-2-16,0 9 3 0,0-9 1 0,0 0-4 15,0 0 0-15,0 0 1 0,0-9-1 16,0 18 0-16,0-28 1 0,0 0-3 0,-33 10-4 16,33-10-2-16,0 1-5 0,0-1-7 15,0-9-21-15,0 0-18 0,0 0-10 0,0 0-3 16,33-9-2-16,-33 9 3 0,0-10 3 0,0-8 9 15,0 8 11-15</inkml:trace>
  <inkml:trace contextRef="#ctx0" brushRef="#br0" timeOffset="-119903.1">5391 13227 7 0,'0'-9'14'0,"0"-1"8"0,0 1 0 0,0 9-6 16,0-18-4-16,0 8-3 0,0 10-1 15,0-9 0-15,0 0 1 0,0-1-2 16,0 10 0-16,0 0 2 0,0-9-2 0,33 9 0 16,-33-9 1-16,0 9 0 0,0 0 3 0,0-10 4 15,33 10 0-15,-33-9-1 0,33 9 1 16,-33-9 1-16,17 9-3 0,16 0-1 0,0 0-1 15,0 0-2-15,-33 0-1 0,33-19 1 0,0 19-1 16,0 0 0-16,17 0-4 0,-17-18 1 0,0 18-4 16,0 0 3-16,0-10-4 0,0 10 3 15,-16-9 0-15,16 9 0 0,0-9 0 0,0 9 2 16,0-10-5-16,0 10 9 0,0-9 17 16,17 9 9-16,-17-9-6 0,0 9-10 0,33-9-14 15,-16-1 4-15,16 1 3 0,0 9 0 0,0 0-1 16,17-19-4-16,-17 19-2 0,16-18-5 0,18 8 2 15,-34 10 2-15,17-9-4 0,16 0 2 16,-33 9 5-16,50-9-7 0,-50-1 2 0,16 10 4 16,18 0-2-16,-18-9-4 0,18 9 3 15,-34 0-1-15,49 0 5 0,-48 0-7 0,15 0 6 16,18 0-3-16,-34 0-2 0,16 0 4 16,-15 0-1-16,-1 0-4 0,16 0 3 0,-16 0-3 15,-16 0 1-15,16 0 2 0,0 0 0 0,1 0-1 16,-1 0-2-16,16 0 4 0,-15 0-2 0,-18 0 1 15,17 0-3-15,0 0 0 0,1 0 1 16,15 9 3-16,-16-9-4 0,-16 0 2 0,16 0-6 16,0 0 7-16,0 0-7 0,-16 0 4 15,16 0-3-15,0 0 7 0,-33 0-2 0,50 0-2 16,-50 0 0-16,33 0 3 0,-33 0-3 0,17 0 0 16,-17 0 1-16,33 0 4 0,-33-9 7 15,0 9-9-15,17 0 3 0,-17 0-3 0,0 0 0 16,0 0-5-16,0 0 7 0,0 0-7 0,0 0 2 15,17 0 2-15,-17 0-2 0,0 0 0 16,-33 0 1-16,33 0-3 0,0 0 2 0,-16 0 3 16,16 0 0-16,0 0-5 0,0 0 2 15,-33 0 3-15,33 0-6 0,-33 0 3 0,33 0 0 16,-16 0 0-16,-1 0 0 0,1 0 1 0,-1 0-3 16,1 0 2-16,16 0 6 15,-33 9-6-15,33-9 4 0,-33 0-2 0,0 0 1 16,0 0-2-16,33 0 1 0,-33 0-1 0,0 10 4 15,0-10-8-15,33 0 5 0,-33 9 1 16,17-9-3-16,-1 9 0 16,1-9 0-16,-17 9 2 0,16-9-4 0,1 10 5 15,16-10-3-15,-33 18 2 0,0-18-1 16,33 0 5-16,-33 19-3 0,0-19 2 0,33 9 2 16,-33 1 0-16,33 8-5 0,-33-9 6 0,0 10 5 15,17-10-2-15,-1 19 1 0,-16-9 4 16,17-19 0-16,-17 18 6 0,16 10 1 0,-16-9 2 15,17 18-6-15,-17-28 4 0,33 19-6 16,-33 0-3-16,0 0 2 0,0 0-1 0,33 0 11 16,-33 0 6-16,0 0-2 0,0 9-12 0,33-18 2 15,-33 9-6-15,0-10 13 0,0 10-2 16,0 0-4-16,33 0-5 0,-33-10-5 0,0 10 3 16,0-9-12-16,17 9-2 0,-1-19 1 0,-16 10-3 15,0-1 4-15,17-8-2 0,-17 8 6 16,0-8-11-16,16 8 2 0,-16 1 10 0,0-19-9 15,0 9 3-15,0 0 4 0,0 10-3 16,0-10 9-16,0 1 9 0,0 8-5 0,0-8-5 16,0 8 0-16,0 1 0 0,0-10-8 0,0 0-2 15,-16 10 7-15,16-10-5 0,0 10-4 16,0-10 5-16,0 19-5 0,-17-28 2 0,17 19 4 16,0-10-4-16,0 0-3 0,-16 1 3 0,16 8 5 15,0-9-9-15,0 1 2 0,-17-1 2 0,17-9 1 16,0 9 2-16,0-9 0 0,0 19-1 15,0-19-5-15,0 0 9 0,0 0 1 0,0 0-1 16,-33 0 6-16,33 0-2 0,0 0 0 16,0 0-6-16,-33 0 5 0,33-19-2 0,0 19-2 15,-33 0 0-15,33-9-8 0,-33 9 3 0,16-9 3 16,-16 9-3-16,17 0 0 0,-1-10 1 16,17 10-3-16,-33-9 4 0,0 9 0 0,33-9 0 15,-33 9 0-15,0 0-2 0,0-9 3 0,16 9-3 16,-16-10 5-16,33 10-5 0,-33 0 3 0,0-9-3 15,0 9-2-15,-33 0 3 0,33-9 1 16,16 9-2-16,-49 0 0 0,33 0 6 0,-33-19-6 16,16 19-7-16,-16 0 7 0,33 0 5 0,-50-19-5 15,50 19 0-15,-33-9-5 0,-17 9 1 16,17-9 6-16,0 9-2 0,0-9-5 0,16-1 5 16,-16 10 0-16,0-9-3 0,-17 9 4 0,17 0 3 15,0-9-6-15,-17 9 0 0,17 0 4 0,-33-10 0 16,49 10-2-16,-49 0 0 0,33-9-5 0,-17 9 5 15,17 0 2-15,-16 0-2 0,15-9-4 16,-32 9 1-16,33 0 8 0,-17 0-8 0,1 0-1 16,16 0 4-16,-1 0-6 0,-32 0 10 15,50-19-4-15,-51 19 0 0,18 0-9 0,16 0 9 16,-1 0 2-16,-15 0-6 0,16-18 1 0,-1 18-1 16,-15 0 4-16,16-10 2 0,33 10-5 15,-50-9 0-15,50 9 6 0,-33-9-9 0,-1 9 0 16,18-10 6-16,16 10 4 0,-33 0-7 0,33-9 3 15,-34 9 0-15,18-9 0 0,16 9-4 0,0 0 7 16,-33 0-5-16,32-10-2 0,1 10 1 16,-16 0 5-16,16 0 3 0,0 0-5 0,0 0-3 15,-1 0 8-15,-15 0-2 0,16 0-3 0,0 0-5 16,0 0 5-16,0 0-5 0,-17 0 7 0,17 0-2 16,0 10-2-16,0-10 8 0,0 0-6 15,0 9-3-15,0-9 1 0,16 0 5 0,-16 0-1 16,0 9-9-16,0-9 10 0,0 0-3 0,0 0 0 15,0 0 0-15,16 0 2 0,-16 10 2 16,0-10-7-16,0 0-1 0,33 0 2 0,-33 0 4 16,0 0 2-16,0 9-4 0,16-9 0 0,-16 0 0 15,0 0-5-15,33 0 8 0,-33 0-1 0,0 0-2 16,0-9 0-16,33 9-3 0,-50 0-1 16,17 0 4-16,0 0 2 0,0-10 2 0,0 10-6 15,0 0 4-15,0 0-2 0,16 0 0 16,-16 0-2-16,0 0 2 0,0 0 6 0,0 0-13 15,-17 0 5-15,17 0 2 0,33 0 6 0,-33 0-6 16,0 0 1-16,0 0 1 0,33 0-8 0,-33 0 8 16,33 0-5-16,-33 0 5 0,16 0-6 15,1 0 4-15,16 0-6 0,0 0-6 0,-17 0-7 16,17 0-34-16,0 0-8 0,0 0-17 0,0-9-15 16,0 9-23-16,17 0-15 0,-17 0-23 0,0 0-7 15,16 0 7-15,-16 0 18 0,17-9-74 16</inkml:trace>
  <inkml:trace contextRef="#ctx0" brushRef="#br0" timeOffset="-119087.94">6896 12911 97 0,'0'0'63'0,"0"-9"-16"0,0-1-13 0,0 10-4 16,0 0-9-16,0 0-5 0,0 0 0 0,0 0 10 15,0 10-3-15,0-10 5 0,0 18 1 16,0-9 2-16,0 19 5 0,33-9 4 0,-33-10 2 16,0 10 1-16,0 9-1 0,0 0-1 0,0-10 6 15,0 10 3-15,0-9 1 0,0-1-5 16,0 10-3-16,0-18-8 0,0 8 0 0,0-9-5 16,0 1 1-16,0-1 24 0,0-9 43 0,0 0 41 15,0 0-4-15,0 0-15 0,0 0-34 16,0-9-16-16,0-1-17 0,0 1-13 0,0-9 4 15,-33-1 0-15,33 0 3 0,0 1-4 0,0-10-43 16,0 9 0-16,0-9 0 0,0 10 0 16,0-10 0-16,0 9 0 0,0 10 0 0,0-10 0 15,33 1 0-15,-33-1 0 0,0 10 0 0,0 9 0 16,33 0 0-16,-33 0 0 0,16 9 0 16,1 0 0-16,-1 1 0 0,18 8 0 15,-1 1 0-15,-33-19 0 0,33 19 0 0,0-1 0 16,0 1 0-16,-33-10 0 0,33 10 0 0,-17-1 0 15,18 1 0-15,-34-19 0 0,33 9 0 16,-33 0 0-16,0-9 0 0,0-9 0 16,0 0 0-1,0-10 0-15,0 1 0 0,0-1 0 16,0 0 0-16,0-8 0 0,0 8 0 0,0-18 0 16,0 0 0-16,-33 9 0 0,33-10 0 0,0 11 0 15,0-1 0-15,0 0 0 0,0 9 0 16,0 1 0-16,0-10 0 0,0 9 0 0,0 0 0 15,0 10 0-15,0 0 0 0,0-1-134 16,0 10-181-16,0 0-28 0,0 0-3 16,0 0 28-16,0 0 54 0</inkml:trace>
  <inkml:trace contextRef="#ctx0" brushRef="#br0" timeOffset="-118783">7474 12818 98 0,'0'18'57'0,"0"1"-17"16,0-19 2-16,0 19 8 0,0-10 17 16,0 0 17-16,0 10 9 0,0-1-5 0,0-8 9 15,34 8 10-15,-34 1-13 0,0-19-8 16,0 9 0-16,33 1 6 0,-33-1 10 0,0-9 2 16,33 0-7-16,-33 0-9 0,33-9-1 0,-33 9-7 15,16-10 9-15,1 1 2 0,-17 9 10 0,16-19-74 16,-16 19-27-16,33-28 0 0,-33 19 0 15,0-9 0-15,0 8 0 0,0-8 0 0,0 8 0 16,0 1 0-16,-33-10 0 0,33 19 0 0,-16-18 0 16,-1 9 0-16,17-1 0 0,-16 10 0 0,16-9 0 15,-33 0 0-15,33 9 0 0,-33 0 0 16,0 0 0-16,33 0 0 0,-34 0 0 0,34 9 0 16,-33-9-242-16,17 9-107 0,-1 1-37 15,1-1 6-15,16 9 72 0</inkml:trace>
  <inkml:trace contextRef="#ctx0" brushRef="#br0" timeOffset="-115624.27">13031 13404 9 0,'0'0'15'0,"0"0"10"0,0 0 6 16,0 0 4-16,0 0 6 0,0 0-4 15,0-9-6-15,0 9-6 0,0-10 1 0,0 10 1 16,0-9 5-16,0 9 0 0,0-9 4 0,0-1 2 16,0 1 3-16,0 0-2 0,0-1 3 15,0 1 1-15,0 9 3 0,0-28-4 0,0 19-4 16,0-10-7-16,0 1 1 0,0 8-3 0,0-8-6 16,0-1-1-16,0 1 1 0,0-1-2 15,0 0 2-15,33 1-6 0,-33-10-4 0,0 9-5 16,0-9 0-16,0 10 1 0,0-10 4 0,33 9-10 15,-33-9 2-15,0 0-2 0,16 1-2 16,1-1-3-16,-1 9 4 0,1 0 1 0,33-18-5 16,-50 19-2-16,33-10 4 0,0 9 4 15,-33 1-4-15,33-10-3 0,-17 0 3 0,17 9 0 16,-16 0-2-16,33 10 2 0,-17-28-4 16,0 18 7-16,0 1 4 0,-17-1-9 0,34-9 2 15,0 10 0-15,16-1 0 0,-33-9 0 0,33 10-3 16,-16-10 5-16,16 18-2 0,0-8-2 15,17-19 2-15,-17 18 2 0,-17-9 2 0,17 9-4 16,1 1-2-16,-1-10 3 0,-17 9-5 0,17 1 4 16,1-1 3-16,-18 0-2 0,17 1-1 15,1 18 0-15,-1-28 0 0,16 9-2 0,-16 1 2 16,1-1 4-16,15 10-4 0,18 0 0 16,-18-10-3-16,17 0 4 0,1 10 0 0,15-10-4 15,-15 10 5-15,15-9-1 0,-32 8 2 0,16-8-8 16,-16 18 6-16,16-19 6 0,0-9-7 15,-16 19 0-15,16-10-3 0,-33 10 4 0,50-10 1 16,-50 1-1-16,17 18 2 0,16-19-3 16,-16-9-2-16,16 19 2 0,0 0 0 0,17-10-2 15,-33 10 3-15,16-1 2 0,0 10-5 0,-16-18 5 16,16 18-3-16,0-19-4 0,17 10 7 16,-33 0-5-16,16 9 4 0,0-10-2 0,17 1 3 15,-17 0-6-15,17 9-2 0,-17-10 3 16,17 10 0-16,0-9-4 0,16 0 0 0,-33 9 6 15,17 0-7-15,0-10 3 0,-17 10 0 16,0 0 0-16,0 0 4 0,1 0-2 0,-1 0 2 16,-33 0 0-16,0 0 3 0,17 0-7 0,-34 0 4 15,1 10-4-15,-17-10 4 0,17 0 0 16,-17 0 0-16,-17 9-2 0,17-9 0 0,0 0 2 16,-16 9 3-16,16-9-3 0,-16 0 0 0,16 0 1 15,0 10 1-15,-17-10 2 0,1 0-4 16,16 0 3-16,-17 9-3 0,17-9 0 0,-16 0-5 15,33 9 6-15,-17-9-1 0,-17 0-2 16,1 10 5-16,16-10 0 0,0 0-7 0,17 0 4 16,-17 9 0-16,0-9 3 0,-17 0 1 0,1 0-4 15,16 9-2-15,0-9 2 0,-17 0 0 16,18 0 3-16,-1 0-6 0,0 0 3 0,-33 0 0 16,33 0 4-16,0 0-4 0,-17 0-3 15,17-9 3-15,0 9 0 0,1 0 0 0,-1-9 4 16,-17 9-4-16,17-10 0 0,0 10-3 0,0-9 5 15,0 9-2-15,1-9 6 0,-34 9-6 16,33 0 0-16,-17-10-2 0,1 10 6 16,-1-9-4-16,1 9-2 0,16 0 2 0,-33 0-2 15,16 0-1-15,17 0 3 0,-33-9 0 0,0 9-2 16,34 0-1-16,-34 0 0 0,0 0 0 16,0 0 5-16,0 0-10 0,0-10 3 0,0 10-17 15,0 0-22-15,0 0-25 0,0 0-17 0,0 0-19 16,0 0-25-16,0 0-7 0,-34 0 11 15,34-18 16-15</inkml:trace>
  <inkml:trace contextRef="#ctx0" brushRef="#br0" timeOffset="-115241.34">21315 11339 27 0,'0'-9'21'16,"-33"-1"-7"-16,33 1 0 0,0 9 0 0,-16-9 2 15,16 9 2-15,0 0 2 0,0 0-7 0,0 0-4 16,0 0-4-16,0 0 3 0,0 0-1 0,0 0 7 16,16 0 1-16,-16 9 6 0,33-9-2 15,-33 9 3-15,34-9 2 0,-34 10 2 0,16-1-1 16,17 9 1-16,-16-8 2 0,16-1 2 15,0 19 5-15,16-28 5 0,-15 19 5 0,-34-1-6 16,33-9-4-16,0 10-3 0,-17 0 3 16,1-10-4-16,-1 19-4 0,1-28-9 0,-1 18-5 15,-16-8 12-15,33 8 12 0,-33 1 21 0,-33 0 1 16,33-1-15-16,-16 1-5 0,-1 9-13 16,-16-10-12-16,0 10-6 0,0 0-1 0,-17 9-4 15,1-27-2-15,-17 18 1 0,16-1 3 16,0 11-19-16,-16-20-6 0,0 10-47 0,17 0-57 15,-18 0-40-15,1-9-34 0,17 8-4 0</inkml:trace>
</inkml:ink>
</file>

<file path=ppt/ink/ink2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17:51.659"/>
    </inkml:context>
    <inkml:brush xml:id="br0">
      <inkml:brushProperty name="width" value="0.05292" units="cm"/>
      <inkml:brushProperty name="height" value="0.05292" units="cm"/>
      <inkml:brushProperty name="color" value="#FF0000"/>
    </inkml:brush>
  </inkml:definitions>
  <inkml:trace contextRef="#ctx0" brushRef="#br0">27665 5674 8 0,'0'0'9'0,"0"0"8"0,0 0-4 16,0-19-7-16,0 19-1 0,0 0-2 0,0 0-2 15,0 0 2-15,0 0 1 0,0 0 0 16,17 0-4-16,-17 0 1 0,0 0 1 0,0 0-1 15,0 0 0-15,0 0 0 16,0 0 0 31,0 0 1-47,0 0-1 16,0 0 0-16,-17 0-1 31,17 0-2-31,0 0-4 31,0 0-2-31,0 0-3 0,0 0-4 16,0 0-19-16</inkml:trace>
  <inkml:trace contextRef="#ctx0" brushRef="#br0" timeOffset="899.48">27732 7367 413 0,'0'0'140'0,"-17"0"-72"0,17 0-29 15,0 0-24-15,-16 0-4 0,16 0-8 16,0 0 13-16,0 0 10 0,0 0 1 0,0 0 7 16,0 0 11-16,-17 0-2 0,17 0-7 0,0 0-17 15,0 0-8-15,0 0-5 0,0 0 1 16,0 0-3-16,0 0 1 0,17 0-3 16,-17 0 4-16,0 0-3 15,0 0-1-15,0 0 2 16,0 0-8-16,0 0 2 0,0 0 5 15,0 0 0-15,0 0-5 16,0 0-2 0,0 0-22-16,0 0-31 0,0 0-27 0,0 0-21 15,0-19-18-15,0 19 4 0,0 0 3 16,0 0 11-16,0 0 14 0,0-18-54 0</inkml:trace>
</inkml:ink>
</file>

<file path=ppt/ink/ink2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1:26:02.605"/>
    </inkml:context>
    <inkml:brush xml:id="br0">
      <inkml:brushProperty name="width" value="0.05292" units="cm"/>
      <inkml:brushProperty name="height" value="0.05292" units="cm"/>
      <inkml:brushProperty name="color" value="#FF0000"/>
    </inkml:brush>
  </inkml:definitions>
  <inkml:trace contextRef="#ctx0" brushRef="#br0">1042 5535 34 0,'0'0'41'16,"0"0"-10"-16,-33 0-10 0,33 0-3 0,0 18 6 15,0-18 9-15,0 0 4 0,-33 0 2 16,33 0-7-16,0 0-2 0,0 0-4 0,0 0-5 16,0 0-5-16,0 0-1 0,0 0 2 15,33 0 18-15,-33 0 13 0,0 0 11 0,33 0 3 16,-33 0-15-16,16 0-11 0,17 0-12 15,0 0-1-15,1 0-3 0,-1-18 0 0,-33 18-10 16,33 0-2-16,0 0-3 0,16 0-1 16,-16 0 2-16,1 0-6 0,-34 0 0 15,33 0 0-15,0 0 3 0,0 0-6 0,-33 0 3 16,16 0 4-16,17 0-7 0,-33 0-13 16,0 0-44-16,0 0-32 0,0 0-19 15,0 18-5-15,0-18-2 0,0 0 10 0,0 0 19 16,0 0-42-16</inkml:trace>
  <inkml:trace contextRef="#ctx0" brushRef="#br0" timeOffset="517.7">943 4642 73 0,'0'9'43'16,"-33"0"-20"-16,33-9-9 0,0 9-6 16,0 10 8-16,0-19 13 0,0 0 11 15,0 0 2-15,0 19 4 0,0-19 5 0,0 0 7 16,0 18 10-16,0-18-3 0,33 0-5 15,-33 19 0-15,33-19-12 0,0 0-16 0,-33 0-3 16,33 0-14-16,16 0-3 0,-49 0 0 0,33 0-3 16,1 0-9-16,-1 0 2 0,0 0 1 15,0 0 4-15,-17 0-10 0,17 0 3 16,0 0 0-16,-33 0 2 0,34 0-4 0,-34 0 4 16,33 0 0-16,-33 0-4 0,0 0-28 15,33 18-23-15,-33-18-23 0,0 0-19 0,0 0-11 16,0 0-9-16,33 10 1 0,-33-1 9 15,0 0-64-15</inkml:trace>
  <inkml:trace contextRef="#ctx0" brushRef="#br0" timeOffset="1402.35">1042 6827 34 0,'0'0'29'0,"0"0"-5"0,0-9-6 16,0 9-4-16,-33 0 1 0,33 0 2 0,0 0 5 15,0-9 1-15,0 9-4 0,0-9-7 0,0 9-4 16,0 0-7-16,0-10 3 0,0 1-2 16,0 9-1-16,0 0 1 0,0-19 1 15,0 19-3-15,0-18 2 16,0 18 4-16,0 0 2 0,0-19 6 0,-33 19 3 16,33 0 5-16,0-18 1 0,0 18-2 15,0-10 0-15,0 10-4 0,-33-9 2 0,33 9-1 16,0 0 10-16,0 0 2 0,0 0 5 15,0 0 0-15,-33-9-1 0,33 9-5 0,0 9-8 16,0-9-11-16,0 0 0 0,0 0-3 16,33 9 7-16,-33-9 7 0,0 0-1 0,0 10 10 15,33-10 6-15,-33 18 6 0,0-18-5 0,33 0-9 16,0 0-11-16,-33 0-9 0,49 19-2 16,-16-19-1-16,-33 0-2 0,34-19-3 0,-1 19 0 15,0 0 2-15,0 0-2 0,-33 0-4 16,16 0-29-16,17 0-47 0,0-18-36 0,-33 18-30 15,34 0-6-15,-34-10 14 0,0 10 21 0</inkml:trace>
  <inkml:trace contextRef="#ctx0" brushRef="#br0" timeOffset="3047.4">4597 4986 28 0,'0'0'19'0,"0"0"-1"15,0 0-2-15,33 0 1 0,-33 0 3 0,17 0 4 16,-1 0 2-16,1 0 5 0,16 0 7 0,0 0-3 16,-33 0-2-16,33 0-2 0,0 0-4 15,17 0-5-15,-17 0-9 0,0 0-6 16,33 0 0-16,-33 0-5 0,0 0 1 0,0-19-1 16,17 19-2-16,-17 0 0 0,0 0 0 0,0 0 0 15,0 0 0-15,17 0 0 0,-17 0 2 0,0-18-5 16,0 18 3-16,0 0 0 0,-33 0-14 0,33 0-19 15,-16 0-13-15,-1 0-9 0,1 0-6 16,16 0 2-16,-33 0 5 0,0 0-38 0</inkml:trace>
  <inkml:trace contextRef="#ctx0" brushRef="#br0" timeOffset="3929.68">5540 5860 29 0,'0'0'20'0,"0"0"-4"15,0-9-6-15,0 9-3 0,0 0 1 16,0 0 0-16,0 0 4 0,0 0 4 0,0 0-2 15,0 0 0-15,0 0-1 0,0 0-1 0,0 0-4 16,0 0-1-16,0 0-3 0,0 0 0 0,0 0-3 16,33 0 1-16,-33-9 3 0,0 9-1 15,0 0 1-15,0 0 5 0,0 0 0 0,0 0 2 16,0 0-5-16,0 0 0 0,0 0 2 0,0 0 1 16,33 0-1-16,-33 0-2 0,0 0 4 15,0 0-3-15,0 0 3 0,0 0-1 0,33 0 1 16,-33 0 1-16,0 0 3 0,33 0-2 0,-33 0 2 15,0 0-1-15,33 0-2 0,-33 0-7 0,17 0-3 16,16 0 4-16,0 0-3 0,-33 0 2 16,33 9 4-16,0-9-1 0,0 0 2 0,0 0 4 15,17 0-6-15,-17 0-8 0,33 0 3 0,-33 0-1 16,0 0-1-16,17 0-1 0,16 0 3 16,-33 9-5-16,33-9 4 0,-49 0 0 0,49 0-6 15,-33 0 4-15,0 0 2 0,16 0-4 0,-15 0 2 16,32 0-3-16,-33 0 1 0,0 0-2 15,0 0-7-15,-17 0-5 0,1-9-16 0,33 9-9 16,-50 0-7-16,33 0-4 0,0-9-7 0,-33 9-2 16,0 0 0-16,33 0-51 0</inkml:trace>
  <inkml:trace contextRef="#ctx0" brushRef="#br0" timeOffset="5011.14">5672 5144 23 0,'0'0'19'0,"0"0"-5"0,0 0-3 15,0 0-2-15,0 0 1 0,0 0 2 0,0 0 2 16,0 0 1-16,0 0-5 0,0 9 1 0,0-9-3 16,0 0-4-16,0 0-2 0,0 0-1 15,0 0 0 1,0 0 0-16,0 0-3 0,0 0 2 16,0 0-9-1,0 0-7-15,0 0-5 16,0 0-5-16,0 0 0 0,0 0-1 15</inkml:trace>
  <inkml:trace contextRef="#ctx0" brushRef="#br0" timeOffset="7160.46">5143 6725 5 0,'0'19'11'0,"-33"-19"9"15,33 0-4-15,-17 0-2 0,17 18-2 0,-16-18-3 16,16 0 1-16,0 0 0 0,0 0 0 0,-17 0-1 15,17 19 2-15,0-19 2 0,0 0-3 0,0 0 2 16,0 0 2-16,0 0 4 0,0 0 0 0,0 9-1 16,0-9-3-16,0 10 3 0,0-10 1 15,0 0 4-15,0 9 1 0,0-9 0 0,0 9 7 16,0-9-6-16,17 9 2 0,-17 10 1 0,0-19 4 16,0 0 8-16,16 19 7 0,-16-19 7 15,0 0-1-15,17 18-2 0,-17-18-3 0,33 0 0 16,-33 19 6-16,0-19-7 0,33 0-10 0,-33 9-15 15,33-9 3-15,-33 10 2 0,33-10 12 16,-33 9-5-16,33 0 9 0,-16-9-7 0,-1 9 0 16,34-9-9-16,-50 19-9 0,33-19-5 0,0 0-2 15,0 0-7-15,0 0 2 0,0 19 3 0,17-19-2 16,-17 0-1-16,0 0 6 0,0 0-8 16,0 0 9-16,17 0-5 0,16 18-7 0,-33-18 0 15,33 0 9-15,-16 0-7 0,-17 0 5 0,33 0-7 16,0 0 2-16,-16 0-2 0,16 0-2 15,0 0 6-15,-33 0-10 0,50 19 9 0,-17-19-3 16,-33 0 2-16,50 0 4 0,-50 0-8 0,33 0-1 16,-17 0 3-16,18 0 0 0,-34 0 3 0,33 0-8 15,-17 0 1-15,18 9 9 0,-34-9-3 16,33 0 5-16,-33 0-12 0,16 0 5 0,18 0-5 16,-34 0 7-16,33 0 5 0,-33 0-7 0,16 0-5 15,-15 9 8-15,32-9 1 0,-33 0-8 16,16 0 4-16,18 0 0 0,-34 0 4 0,0 0-4 15,16 0-3-15,17 0 4 0,-33 0 1 0,1 0-4 16,32 10 0-16,-33-10 2 0,16 0-6 16,-16 0 12-16,34 0-3 0,-34 9-6 0,0-9 3 15,16 0-3-15,-16 0 7 0,1 0-4 0,-1 0 1 16,0 0-1-16,0 0 0 0,16 0 3 0,-16 0-7 16,0 0 4-16,1 0 5 0,-1 0-5 15,0 0-2-15,16 0 0 0,-16 0 5 0,0 0-5 16,1 0 3-16,-18 0-3 0,17 0 6 0,0 0-7 15,0 0 1-15,0 0 2 0,0 0-4 16,1 0 6-16,-18 0 3 0,17 0-5 0,0 0 0 16,0-9-2-16,0 9 5 0,0 0-3 0,0 0 0 15,1 0-5-15,-1 0 9 0,16 0-4 16,-16 0 5-16,0 0-11 0,0-10 2 0,-16 10 7 16,16 0-3-16,0 0 6 0,0-9-6 0,0 9 0 15,0 0 2-15,0 0-6 0,1 0 8 0,15-9-4 16,-49 9-2-16,33 0 4 0,0 0-6 15,0 0 7-15,-33 0-6 0,33 0 6 0,-16-19-3 16,-1 19 1-16,1 0-4 0,16 0 5 0,-33 0-4 16,33 0 3-16,-33-18 1 0,0 18 1 15,33 0-5-15,-33 0 0 0,0 0 0 0,33-19 3 16,-33 19-1-16,0 0 2 0,0 0 0 16,33 0 2-16,-33 0-6 0,0 0 5 15,0 0-10-15,0 0 9 16,0-19-2-1,0 19 2-15,0 0 1 0,0 0-7 0,0 0 0 16,0 0 6-16,0 0-1 0,17 0 1 16,-17 0-5-16,0 0 6 15,0 0-9-15,0 0 13 0,0 0-13 16,16 0 7-16,-16 0-3 16,0 0-1-16,17 0 3 0,-17-9 4 15,33 9-7-15,-33 0 5 0,0 0 3 0,0 0-10 16,33 0 10-16,-33 0-10 0,0-9 7 15,33 9-2-15,-33 0 3 0,33 0-11 0,-33-9 8 16,33 9-2-16,-33 0 0 0,17-10 7 0,-1 10-3 16,34 0-2-16,-50 0 0 0,33-9 0 0,0 9 0 15,0 0-2-15,-33 0 0 0,33 0 4 0,0 0-2 16,17 0 0-16,-50 0 2 0,33-19-2 16,0 19 0-16,0 0-2 0,0 0 2 0,0 0 0 15,17 0 0-15,-17 0 0 0,0 0 4 16,0 0-7-16,-16 0 0 0,16 0 1 0,0 0-2 15,0 0 8-15,0 0-6 0,0 0-4 0,0 0 4 16,0 0-2-16,0 0 4 0,17 0 0 16,-17 0-7-16,0 0 1 0,0 0-1 0,-33 0 4 15,33 0-10-15,0 0 3 0,17 0 2 0,-50 0 4 16,33 0-6-16,0 0 4 0,0 0 6 16,-16 0-2-16,16 0 2 0,-17 0 1 0,34 0-1 15,-17 0-3-15,-33 0 1 0,33 0 0 0,0 0 2 16,-16 0 0-16,-1 19 0 0,17-19-4 15,-16 0 2-15,16 0 4 0,0 0-6 0,-33 0 0 16,33 0 4-16,0 0 0 0,-16 0 2 0,-1 0-6 16,17 9 4-16,-16-9 0 0,16 0 0 15,0 0-2-15,-33 0 5 0,33 0-3 0,0 0 1 16,-16 0-1-16,-1 0-7 0,17 0 11 0,-16 10-4 16,16-10-3-16,0 0 4 0,0 0-8 15,-33 0 5-15,33 0-3 0,-16 0 1 0,16 0 6 16,-17 0-2-16,34 0 0 0,-50 0 0 0,33 0 0 15,-33 0 0-15,33 0 1 0,0 0 1 16,-33 0-6-16,17 0 4 0,-1-10-2 0,1 10-1 16,-17 0 7-16,16 0-3 0,1 0 2 0,-17-9-6 15,33 9 3-15,-33 0-5 0,0 0 7 16,0 0 4-16,33 0-6 0,-33 0 0 16,0 0 3-16,0 0-2 0,0 0-4 15,0 0-3-15,0 0 8 0,0 0 0 0,0 0 1 16,0 0-6-16,0 0-4 15,0 0 9-15,0 0 0 0,0 0-5 16,0 0 6-16,0 0-7 0,0 0-1 16,0 0 3-16,0 0-3 15,0 0 2-15,0 0 5 0,0 0-4 16,0 0 3 0,0 0-4-16,0 0 3 15,0 0-11-15,0 0-17 0,0 0-32 16,0 0-19-16,0 0-16 0,-33 0-20 0,33 0-4 15,0 0-7-15,0 0-1 0,-33 0 5 16,16 0 7-16,1 0 15 0</inkml:trace>
  <inkml:trace contextRef="#ctx0" brushRef="#br0" timeOffset="10257.57">2778 7730 9 0,'0'0'13'0,"0"0"-1"0,0 0-3 0,0 0-2 15,0 0-2-15,0 0 1 0,0 0 0 0,0 0 3 16,0 0-1-16,0 0 2 0,0 0 0 16,0 0 0-16,0 0-1 0,0 0 0 0,0 0 3 15,0 0-4-15,0 0 0 0,0 0 1 16,0 0 1-16,0 0 3 0,0 0-1 0,33 0-2 16,-33 0-2-16,0 0 2 0,0 0 2 0,0 0-3 15,33 9 5-15,-33-9-2 0,0 0 1 16,33 0 1-16,-33 0-1 0,33 0-1 0,0 0 0 15,-16 0-1-15,16 0 1 0,0 0-1 0,0 0 1 16,0 9 7-16,0-9-2 0,17 0-7 16,-17 0 1-16,33 0 5 0,-33 0-1 0,33 0 6 15,-16 10-9-15,-17-10-4 0,33 0 2 16,0 0 7-16,-16 0 1 0,16 9-5 0,0-9-3 16,17 0 0-16,-17 0-1 0,0 0-3 0,17 0-1 15,16 0-2-15,-33 0 6 0,17 9-6 16,16-9-1-16,17 0 0 0,-50 0 2 0,50 0-4 15,-17 0 3-15,-16 19-3 0,16-19 2 16,-16 0-5-16,16 0 4 0,0 0 1 0,-16 0 2 16,16 0-7-16,-33 0 4 0,17 0 4 0,16 0-2 15,-16 0-3-15,-17 0 0 0,17 18-3 0,16-18 7 16,-33 0-6-16,17 0 2 0,16 0 3 16,-33 0-3-16,17 19 0 0,16-19 0 0,-16 0 0 15,-17 0 0-15,0 0 4 0,17 0-4 0,-17 19-2 16,0-19 4-16,17 0-4 0,-17 0 2 15,0 0 0-15,-17 9 3 0,18-9-3 0,-1 9-3 16,-33 1 3-16,16-10 1 0,18 9-1 0,-1-9 0 16,-17 9 0-16,17-9-2 0,-32 19 2 15,32-19 3-15,-17 0-1 0,17 0-4 0,-33 18 4 16,34-18-5-16,-34 0 5 0,16 0-4 0,17 19 6 16,-32-19-7-16,-1 0 5 0,16 0-2 15,-16 0 0-15,33 19 2 0,-32-19-2 0,-1 0-4 16,0 0 4-16,-17 0 4 0,17 0-1 0,0 0-3 15,0 0-2-15,0 0 5 0,1 0-5 0,-1 0 2 16,-17 0 0-16,17 0-3 0,0 0 3 16,0 0 2-16,0 0-1 0,1 0-1 0,-18 0 2 15,1 0 1-15,16 0-3 0,16 0-2 16,-49 0 5-16,33 0 0 0,0 0-1 0,1 0-2 16,-18 0 2-16,1 0 3 0,16 0-2 0,-17 0-3 15,17-19 1-15,0 19 3 0,0 0 0 16,-33 0-2-16,33 0-2 0,1 0 3 0,-18 0-2 15,17 0-1-15,0 0 2 0,0-19-1 0,-33 19-1 16,33 0 5-16,0 0-7 0,-16 0 4 0,16 0-1 16,0 0-1-16,0 0 0 0,0 0 0 15,0 0 1-15,0-18 1 0,-16 18-2 0,0 0 0 16,32 0 0-16,-16 0 2 0,0 0-5 0,0 0 3 16,0 0 0-16,-16 0 0 0,-1 0 5 15,34 0-7-15,-17 0 2 0,0 0 0 0,0-19 0 16,0 19 0-16,0 0 2 0,17 0-2 0,-17 0 0 15,0 0 0-15,0 0-3 0,0 0 4 0,0 0-1 16,17 0 0-16,-17 0 0 0,33 0 2 16,-33 0-2-16,0 0-2 0,17 0 6 0,-17 0-4 15,33 0 0-15,-49-9-2 0,32 9 2 16,1 0 2-16,-17 0-5 0,0 0 5 0,17 0-2 16,-17 0 2-16,33 0-4 0,-33 0 0 0,0 0 7 15,0 0-7-15,17 0 4 0,16 0-1 16,-33 0-4-16,0 0 4 0,17 9-3 0,-1-9 2 15,1 0 4-15,-17 0-6 0,33 0 3 0,-33 0 0 16,17 0-1-16,-17 19 4 0,33-19-9 16,-33 0 9-16,17 0-4 0,16 0 3 0,-33 0-3 15,33 0 2-15,-16 0-1 0,16 0-5 16,-33 0 7-16,33 18-6 0,-16-18 3 0,16 0 0 16,-33 0 0-16,33 0 2 0,-16 0-2 0,16 0 2 15,-33 0-2-15,33 0 3 0,-33 0-3 16,17 0 1-16,16 0-1 0,-33 19 3 0,17-19 1 15,-1 0-2-15,1 0-2 0,16 0 2 0,-33 0 1 16,17 0-1-16,16 0 1 0,-33 19-1 16,0-19-2-16,16 0 0 0,18 0 4 0,-34 0-1 15,33 0-6-15,-33 9 3 0,17-9 0 16,16 0 0-16,0 9 0 0,-33-9 0 0,0 10 3 16,17-10-3-16,16 0-2 0,-33 9 4 0,0-9 0 15,0 0-4-15,17 0 2 0,-17 0 2 0,0 0-2 16,0 0 3-16,-17 0-3 0,1 0-4 15,16 0 1-15,-17 0 5 0,17 0 1 0,1 0-2 16,-34 0-1-16,33 0 0 0,-33 0 0 0,33 0-3 16,-33 0 5-16,16-9-2 0,-16 9-3 0,17 0 3 15,-1 0-3-15,1 0 3 0,-1 0 0 16,17-10-3-16,-33 10-7 0,34 0-22 16,-34 0-7-16,33 0-14 0,-33 0 2 15,0 0-5-15,33 0-4 0,-33 0-7 0,0 0-3 16,16 0 2-16,1 0 2 0,-17 0 4 15,0-9 6-15</inkml:trace>
  <inkml:trace contextRef="#ctx0" brushRef="#br0" timeOffset="12871.91">1009 7627 28 0,'0'0'20'0,"0"0"-1"15,0 0-2-15,0-9 0 0,0 9 0 0,0 0-2 16,0 0 1-16,0 0-4 0,33-9-2 16,-33 9-3-16,16 0-2 0,17 0 1 0,0 0-3 15,-33 0 0-15,34-19-3 0,-1 19 0 16,-33 0 0-16,33 0 1 0,0 0-1 16,-33 0 0-16,16 0 0 0,17 0-16 0,-33 19-13 15,0-19-7-15,33 0-5 0,-33 0-32 16</inkml:trace>
  <inkml:trace contextRef="#ctx0" brushRef="#br0" timeOffset="13191.34">1009 8111 40 0,'-33'9'30'0,"33"1"-14"16,0-1-9-16,0 10 0 0,-33-19 1 15,33 0 3-15,0 0-2 0,0 0 4 0,0 0 3 16,0 0 5-16,0 18 4 0,33-18 3 16,-33 0 5-16,0 0 0 0,33 0-3 0,-33 0-6 15,33 0-6-15,-33 0-6 0,49 0-7 16,-49 0-3-16,33-18-1 0,1 18-1 0,-1 0 4 15,0 0-2-15,0 0-2 0,-17 0 0 16,17 0 3-16,0 0-3 0,1 0 0 0,-34 0-7 16,33 0-21-16,-33 0-20 0,33 0-10 15,-33 0-3-15,0 0 1 0,33 0 6 0</inkml:trace>
  <inkml:trace contextRef="#ctx0" brushRef="#br0" timeOffset="15054.08">7226 7860 9 0,'0'-9'11'0,"34"9"1"0,-34 0-3 0,0-19-1 15,0 19 1-15,0 0 2 0,0 0 1 0,0 0 2 16,0 0 0-16,0-19 2 0,0 19 5 0,0 0-1 16,-34 0-2-16,34 0 1 0,0 0-1 15,0 0 2-15,0 0-4 0,-16-18 4 0,16 18-5 16,-17 0-1-16,17 0-4 0,-16 0 6 15,16 0-3-15,0 0-6 0,-33-19 5 0,33 19-4 16,-33 0 0-16,33 0-4 0,-33-9 2 0,0 9-6 16,33 0 1-16,-50 0 1 0,33 0 4 0,1-9 2 15,-17 9 0-15,0 0-2 0,0 0-1 16,0-10-5-16,-1 10 1 0,1 0 1 0,17 0-2 16,-50-9 1-16,33 9-1 0,0 0 1 15,0 0-1-15,-1 0 0 0,-15-9 0 0,16 9 0 16,0 0 0-16,0 0 0 0,0 0 0 15,16 0 0-15,-49 0 0 0,33 0 0 0,0 0 0 16,0 0 0-16,0 0-2 0,16 0 2 0,-16 0 0 16,0 0 2-16,0 0-6 0,0 0 4 0,0 9 1 15,0-9-3-15,16 0 4 0,-16 9-1 16,0-9-1-16,0 0 0 0,33 10-3 0,-33-10 3 16,0 9-2-16,33-9 5 0,-33 9-5 15,16-9 2-15,17 19 2 0,-33-19-2 0,33 18-2 16,0-18 3-16,0 19-3 0,0-19 2 0,-33 19 2 15,33-10-1-15,0 0-4 0,0 10 6 0,0 9-3 16,0-10 0-16,0 1 0 0,0 0-2 16,0-1 3-16,0 1-3 0,33 9 0 0,-33-10 5 15,0 1-6-15,0 0 6 0,0-1-3 16,0 1 0-16,0 9 0 0,33-10 0 0,-33 1 0 16,0-1 0-16,0-8 0 0,17-1 0 0,-17 10-2 15,33 9 2-15,-33-10 0 0,33-18 3 0,0 19-3 16,-33-1 3-16,33-8-3 0,0-1 0 15,0 10 0-15,-16-10-2 0,49 9 3 0,-33-18 0 16,0 0 1-16,33 19-2 0,-16-19 1 0,-17 0-1 16,33 0 3-16,-33 0-3 0,50 0 0 15,-50 0 0-15,33 0 2 0,-17 0 0 0,18 0-2 16,-34-19 0-16,33 19 0 0,-33 0 0 0,0-18 1 16,17 9 2-16,-17-1 0 0,0 1-1 15,0 0-2-15,0-1 0 0,0-8 0 0,17 18 4 16,-50-19 1-16,33 1 0 0,0-10 6 0,0 9-3 15,-33 0 3-15,33 1-1 0,-33-1 0 0,0 1-3 16,16-10 3-16,-16 9 7 0,17 1-6 16,-17 18-1-16,0-19-4 0,0 0 1 0,-17 1-1 15,17-1-4-15,0 10-2 0,-16 0 0 16,16-1 0-16,0-8 0 0,-33 18 0 0,33 0-3 16,0-19 8-16,-33 19-7 0,33-19 2 15,-33 19-5-15,33 0-3 0,0 0-8 16,0 0-10-16,0 0-14 0,0 0 2 0,-33 0-4 15,33 0-3-15,0 0-1 0,0 0 0 16,0 0 0-16,0 0 1 0,0 0 2 0,-34 0 2 16,34 0 2-16</inkml:trace>
  <inkml:trace contextRef="#ctx0" brushRef="#br0" timeOffset="16801.93">2051 9367 72 0,'0'-19'35'0,"0"19"-16"16,0 0-11-16,-34 0-2 0,34 0-1 0,0 0 2 16,0 0-1-16,0 0 0 0,0 19 3 0,0-19-1 15,0 0 3-15,0 0-1 0,0 18 6 16,0-18 3-16,0 19 0 0,0-19-1 0,0 9 2 15,0 1-3-15,0-1 4 0,34 0 2 16,-34-9-1-16,0 10 6 0,0-1 1 0,33-9 3 16,-33 0 11-16,33 0-1 0,-17 0 12 15,-16 0-5-15,33-9-7 0,-33-1-9 0,33 1-10 16,0 0-13-16,-33-1-2 0,33 1-3 0,1-10-2 16,-18 1-3-16,17-1 1 0,-33 1 0 15,33 8-1-15,0-8 2 0,-33 8-4 0,33 1-4 16,-33 9-5-16,33-18-40 0,-33 18-19 0,34 0-7 15,-34 0-2-15,16-19 0 0,17 19 0 16,-33 0 6-16,0 19 7 0,0-19 10 0,33 0 13 16,-33 18 6-16</inkml:trace>
  <inkml:trace contextRef="#ctx0" brushRef="#br0" timeOffset="17590.39">1951 10176 11 0,'-33'0'17'0,"33"0"0"0,0 0-2 16,0 0-1-16,0 0-6 0,0 0 0 0,0 0 5 15,0 0-1-15,0 0 5 0,0 19-1 0,0-19 0 16,0 0 0-16,0 0-2 0,33 18 0 16,-33-18 4-16,0 0 1 0,0 0 4 0,0 19-3 15,0-19 7-15,0 0 0 0,33 0 3 16,-33 0 1-16,0 0-4 0,33 0-5 0,-33 0 1 16,34-19-3-16,-34 19-5 0,33 0-3 0,-33-18-1 15,33-1-9-15,-17 10-1 0,17 0 4 16,-33-1-5-16,33 1 1 0,0 0-1 0,-33-1 0 15,33 1 0-15,-33 9 1 0,34 0 1 16,-34-19-2-16,0 19-10 0,0 0-12 0,16 0-13 16,-16 0-13-16,33 0-8 0,-33 0-1 0,0 19 2 15,0-19-1-15,0 0 6 0,0 9 4 16,0 1 5-16,33 8-25 0</inkml:trace>
  <inkml:trace contextRef="#ctx0" brushRef="#br0" timeOffset="18250.47">1902 11385 78 0,'0'0'37'16,"0"0"-18"-16,0 0-11 0,0 0-2 0,0 0-2 16,0 19-2-16,0-19-2 15,0 0 2-15,0 19 5 0,0-19 8 16,0 0 7-16,16 0 4 0,-16 9 1 0,0-9 3 16,0 0-1-16,0 0 0 0,33 0-2 15,-33 0-3-15,0 0 6 0,33 0-3 0,-33-9-3 16,33 9-3-16,1-19-7 0,-34 19 0 15,33-28 0-15,16 9-6 0,-16 1 1 0,0-1 1 16,0 1-2-16,0-1-4 0,1-18-1 0,-34 18-1 16,49 1-2-16,-16-1-2 0,-33 10 2 15,33-10 0-15,0 19 0 0,0-18 1 0,-33 8-1 16,34 10-4-16,-34-9 0 0,0 9-12 0,16 0-2 16,-16 9-8-16,33-9-10 0,-33 0-12 0,0 10-7 15,0-10-9-15,0 18-1 0,0-18 3 16,0 19 5-16,0-10 6 0</inkml:trace>
  <inkml:trace contextRef="#ctx0" brushRef="#br0" timeOffset="19332.96">1373 12204 15 0,'0'0'16'0,"0"0"-7"16,0 9-4-16,33-9-2 0,-33 0-1 15,0 0 1-15,0 19-2 0,0-19 3 0,0 0 2 16,0 18 2-16,0-18 6 0,33 0 3 15,-33 0 1-15,0 10 3 0,0-10 4 0,0 0-4 16,33 0 0-16,-33 0 2 0,0 0 5 16,16-10-4-16,17 10 1 0,0-18-1 15,-33 18-3-15,33-19-4 0,1 1-2 0,-1-1 1 16,0 0 3-16,16-9 3 0,-16 10-7 0,0-10-5 16,1 0-1-16,32 9-2 0,-50-8-1 15,17 8-5-15,33 0 1 0,-32 10-1 0,-1-10-4 16,0 10 3-16,-17-9 0 0,17 8 0 0,-33 10 2 15,33 0-4-15,0 0 2 0,-33-18-7 16,0 18-4-16,33 0-10 0,-33 0-9 0,0 18-14 16,0-18-7-16,34 0-3 0,-34 0 2 0,0 10 3 15,0-1 5-15,0 0 6 0,0 10 4 16,0-10-20-16</inkml:trace>
  <inkml:trace contextRef="#ctx0" brushRef="#br0" timeOffset="22414.17">1306 13125 85 0,'0'9'53'0,"33"0"-6"15,-33 1-19-15,0-1-13 0,0 0-8 0,0 1-4 16,0 8 0-16,0-18 2 0,0 0 5 16,0 0 3-16,0 9 7 0,34-9 5 0,-34 0 10 15,0 0 7-15,33-9 2 0,-33 9-4 0,33 0-5 16,-33-18-7-16,33-1-6 0,16 0 2 15,-16 1-9-15,0-10-4 0,1 9-4 16,-1-18 4-16,16 0-3 0,17 9-6 0,-33 9-2 16,1-27 1-16,-1 18 2 0,16 9-3 0,-16-9 3 15,0 10-7-15,0-1 4 0,1 10 1 0,-1 0 0 16,0-1-1-16,-17 10 0 0,-16-9 0 16,33 9-6-16,-33 0 0 0,0 0-6 0,33 0-7 15,-33 9-12-15,0-9-13 0,0 10-11 16,0-1 0-16,0 10-5 0,0-10 3 0,0 9 1 15,0 1 6-15,0-19 5 0,0 19 6 0,0-1 7 16,0 1 2-16,0-1-15 0</inkml:trace>
  <inkml:trace contextRef="#ctx0" brushRef="#br0" timeOffset="24829.91">1339 13692 28 0,'0'19'24'0,"0"-10"-3"0,0 0-2 16,0 1-5-16,0-1-4 0,0 0-3 16,0 1 3-16,34 8 4 0,-34-18 2 0,0 19 5 15,0-19 5-15,0 9 6 0,33 0-1 16,-33 1 2-16,0-10 3 0,0 9 0 0,33-9 7 15,-33 9 5-15,33-9-1 0,-33-9-1 16,16 0 0-16,17-1 0 0,0 1 2 0,0 0-7 16,1-10-3-16,-1-9 2 0,0 0-3 15,16 0-14-15,17 10-2 0,-32-29-8 0,-1 19-4 16,16-9-5-16,17 9-4 0,-33 0-4 0,1 1 4 16,-1 8 2-16,16 0 0 0,-16 10-2 15,0-10 0-15,0 10 1 0,-33 0-1 0,33 0 0 16,-33 9-3-16,34-10-4 0,-34 10 2 15,16 0-6-15,-16 0-13 0,33 0-16 0,-33 10-16 16,0-10-12-16,0 9-8 0,0-9-2 0,0 9 1 16,0 0 4-16,33 10 13 0,-33-19 4 15,0 9 7-15,0 1 4 0,0-1 1 0,0 0 5 16,0 1 2-16,0-1 2 0</inkml:trace>
  <inkml:trace contextRef="#ctx0" brushRef="#br0" timeOffset="26076.94">1769 14334 15 0,'0'9'19'0,"0"-9"-1"0,0 0-1 15,0 0 4-15,-33 0 1 0,33-9-2 0,0 9 4 16,0 0 2-16,0 0 7 0,0 0 5 16,0-9 4-16,0 9 0 0,0 0-1 15,0 0-7-15,0 0-3 0,0 0-3 0,0 0-11 16,0 9 2-16,0-9-5 0,0 0-1 0,0 9 4 15,0-9 6-15,0 10 8 0,0-1 9 0,0 0 3 16,0 10-4-16,0-19-6 0,0 0 1 16,0 9 3-16,33 0 1 0,-33 1 13 0,0-10 1 15,33 0 9-15,-33 0 11 0,34 0-10 16,-34-10-6-16,33 1-14 0,16 0-13 0,-16-10-5 16,0-9-16-16,34 10 0 0,-34-10 5 0,16 19-8 15,17-29-5-15,-33 10 3 0,0 10-7 16,17-10 4-16,-17 19 0 0,33-10 0 0,-33-9 2 15,0 19-4-15,1-1-4 0,-34 1-27 16,16 0-33-16,17 0-30 0,-33 9-16 0,33 0-10 16,-33 0 7-16,0 9 3 0,0 0 2 0,0 10 2 15,33-1 6-15,-33 20 6 0,0-29 11 0,0 28 13 16,0-9-42-16</inkml:trace>
  <inkml:trace contextRef="#ctx0" brushRef="#br0" timeOffset="26661.96">1736 15478 77 0,'0'0'63'0,"0"0"-19"0,0 0-19 16,0 9-14-16,0-9-3 0,0 0-1 0,0 10 16 15,0-10 5-15,0 9 5 0,0 0 8 0,0 1 7 16,0-10 2-16,33 9-5 0,-33 0 1 15,0-9 1-15,0 0 0 0,33 0 5 0,-33 0 0 16,34 0 3-16,-34-9 1 0,33 9 1 16,-33-19-10-16,49 10-16 0,-16 0-3 0,-33-10-3 15,33 1-12-15,0-10-3 0,1 9-5 0,-1-9-1 16,16 10-4-16,-16-10 3 0,0 9-3 16,0 0-2-16,0 1 0 0,-33-1 4 0,34 10-7 15,-34 0-22-15,16-1-29 0,17 10-31 16,-33 0-24-16,0-18-20 0,0 18-5 0,0 18 6 15,0-18 13-15,0 0 17 0,0 10 18 16</inkml:trace>
  <inkml:trace contextRef="#ctx0" brushRef="#br0" timeOffset="27394.41">413 16576 49 0,'0'0'53'0,"0"0"-7"15,-16 0-23-15,16 0-10 0,0 0-6 16,0 0-3-16,0 0-1 0,0 0 2 0,0 0 3 16,16 0 4-16,-16 0 1 0,33 0 8 15,-33 0 1-15,0 9 7 0,34-9 1 0,-1 0-5 16,0 0 4-16,-33 0 7 0,66 0 0 15,-50 0-2-15,17-9 6 0,34 9 0 0,-34 0-2 16,0 0-8-16,0-10-8 0,16 10-3 16,-15 0-6-16,32 0-1 0,-33 0-5 0,0-9 0 15,16 9 1-15,-16 0-7 0,34 0-1 16,-34 0 0-16,0 0 0 0,-33 0-2 0,16 0 4 16,17 0-2-16,-33 0 1 0,33 0-28 15,-33 0-29-15,0 0-25 0,0 0-19 0,0-9-8 16,0 9-1-16,0 0 15 0,0-19 19 15</inkml:trace>
  <inkml:trace contextRef="#ctx0" brushRef="#br0" timeOffset="27644.53">1091 16148 113 0,'0'9'84'0,"33"-9"-19"0,-33 0-32 0,0 9-16 16,0-9-6-16,0 19 1 0,0-19 18 0,0 0 20 16,0 9 16-16,34 1 19 0,-34 8 8 15,33-8-8-15,-33 8-12 0,0 10-22 0,33 0-18 16,-33-9-13-16,0 8 4 0,0 1-16 0,0 0-3 16,0 10-5-16,0-1-2 0,0 0-21 15,-33 0-32-15,33 0-19 0,-33 10-21 0,33-10-10 16,-34 10 0-16,1-10-1 0,33 0 6 15,-49 0 7-15,49 0 14 0,-33 1-41 0</inkml:trace>
  <inkml:trace contextRef="#ctx0" brushRef="#br0" timeOffset="29507.22">83 17208 12 0,'0'-9'20'16,"-33"9"-3"-16,33 0 0 0,0 0-4 15,0 0 0-15,0-9-3 0,0 9 1 16,0 0 1-16,0 0-2 0,-33 0 1 16,33-10-1-16,0 10-1 0,0 0-5 0,0 0 0 15,0 0-3-15,0-9-1 0,0 9 1 16,-17 0-1-16,17 0-3 0,0 0-2 16,0 0-8-16,17 0-6 0,-17 0-5 15,0 0-1-15,0 0 1 0,0 0 0 0,0 0-13 16</inkml:trace>
  <inkml:trace contextRef="#ctx0" brushRef="#br0" timeOffset="30024.04">1472 16715 20 0,'0'0'31'0,"0"10"-10"0,0-10-10 15,0 0-6-15,0 9-2 0,0-9-1 16,0 9-2 0,0-9 3-16,0 0-2 0,0 0 0 0,0 9-3 15,0-9-2 1,0 0-1-16,0 0-2 0,0 0-3 0,0 0-3 15,0 0-2-15,0 0-1 0</inkml:trace>
  <inkml:trace contextRef="#ctx0" brushRef="#br0" timeOffset="32037.99">1472 15943 22 0,'0'0'20'16,"0"0"1"-16,0 0 0 0,0 0-3 0,0 0-2 15,0 0-2-15,0 0 3 0,0 0 3 16,0 0 4-16,0 0 7 0,0 0 0 0,0 0 2 15,0 0 5-15,0 0 0 0,0 0 0 16,0 0 2-16,0 0 3 0,0 0 3 0,0 0 7 16,0 0 3-16,0 0 5 0,0 0 0 15,0 10-2-15,-33-10-3 0,33 0 3 0,0 9-2 16,-33-9-1-16,33 0 1 0,0 9-3 16,-33-9 4-16,33 9-4 0,-34-9-2 0,34 0-3 15,-33 0 5-15,33 0 3 0,0 0 10 16,-33 0 3-16,17 0 5 0,16 0 0 0,-33-9-8 15,33 9-7-15,0-9-20 0,-33 0-21 0,33 9-5 16,0-10-8-16,-33-8 0 0,33 8-3 16,0-8-3-16,0 8-2 0,-34-8 2 15,34-1-4-15,0 1 6 0,0-1-2 0,-33 0-2 16,33 1 3-16,0-1-3 0,0-9 8 0,0 10-6 16,-33-10 1-16,33 0-5 0,0 0-4 15,0 0 10-15,-16 0 0 0,16-9-8 0,0 9 8 16,0 0 3-16,0-18-3 0,0 8-4 15,0 1 2-15,0 0-3 0,0 0 5 0,0-10-2 16,0 10-5-16,0-9-1 0,0 8 9 0,0-8 2 16,0-1-13-16,-33 1 10 0,33-1-5 15,0 1 1-15,0-1 2 0,0 10 3 16,0-9-5-16,0-1 2 0,0 10 2 0,-33 0-5 16,33-19 3-16,0 9 0 0,0 10 0 0,0-9 2 15,0-1-8-15,0 10 6 0,0-10 2 16,0 1 5-16,0 9-13 0,0-10 4 0,0 10 4 15,0-19-4-15,0 10 6 0,0-1-9 0,0 1 8 16,0-1-3-16,0 1 1 0,0-1-4 16,0 1 1-16,0-1 2 0,0 10-4 0,0-28 0 15,0 18 10-15,0 1-6 0,0-1-4 16,0-9 15-16,0 10-5 0,0-1-12 0,0-8 6 16,0 8-5-16,0-9 7 0,0 10 0 15,0-1-4-15,0-18 3 0,0 9 2 0,0 1-8 16,0 8 7-16,0-18 0 0,0 18-2 0,33-8-5 15,-33-1 5-15,0-9-4 0,0 9 4 16,0 0-3-16,0 0-2 0,0 10 2 0,0-29 1 16,33 29 0-16,-33-19 0 0,0 9 4 15,0 0-2-15,0 10 0 0,0-20-3 0,16 11-5 16,-16-1 8-16,0 9-4 0,33-18 6 16,-33 9-2-16,0 1-2 0,0-1 5 0,0-9-5 15,0 0 2-15,0-1-2 0,0 11-2 0,33-29 4 16,-33 10 0-16,0-1 2 0,0 1-5 15,0-1 4-15,0 1-3 0,0-1 0 0,0 1-3 16,0 0 3-16,0 8 0 0,0-17 0 0,0 18-1 16,0-10-2-16,0 1 1 0,0 9-1 15,0-10 0-15,0 10-2 0,0 0-1 16,0-9 0-16,0 9 3 0,-33-10 5 0,33 10-6 16,0-9 0-16,0 9 12 0,-33-1-11 0,33-8 5 15,-16 9 0-15,16 0-3 0,0-10 5 16,-33 10-2-16,33-9-4 0,0 9 4 0,-33-19 4 15,33 10-2-15,0 8 1 0,0-8-5 16,-33 9 2-16,33-9-4 0,-33 8 1 0,33 1 6 16,0-9-3-16,0 9 4 0,-34 9-4 0,34-9 2 15,-33 0-8-15,33 9 8 0,-16 0-5 16,16-9 3-16,-33 9 7 0,33 10-15 16,-33-29 3-16,0 29 3 0,33-10 5 0,-33-9-3 15,-1-10-2-15,1 29 4 0,17-28 2 16,-17 8-8-16,33 11 9 0,-33-11-12 0,0 11 5 15,0-10 5-15,33-1 1 0,-34 11-2 16,1-10 1-16,17 9-3 0,16-9-5 0,0 9 7 16,-33-9-1-16,33 9-6 0,-33 0 2 15,33 10 9-15,0-20-12 0,0 11 6 16,0-11 1-16,0 11 3 0,0-1-4 16,0 9-2-16,0-8 9 0,0-11-10 0,0 11 1 15,33-10 0-15,-33 9 6 0,0 9 1 16,33-9-8-16,-33-9 4 0,0 9-1 0,16 10 3 15,17-10-8-15,-33 0 2 0,34 10 3 16,-34-10 0-16,33-9-2 0,0 9 5 16,-33 10 1-16,33-10-7 0,0-9 9 0,-33 9-14 15,49 0 6-15,-49 10 4 0,34-20-2 16,-1 11-2-16,-33-1 4 0,33 9 0 0,0-18 0 16,-33 9-5-16,33 19 3 0,-17-28 2 15,17 28-2-15,-33-19 2 0,34 10-2 0,-34 8-3 16,33-8 10-16,-33-10-4 0,33 19-7 15,-33-10 1-15,33 10 5 0,-33-9-6 0,33 8 4 16,-33 1 7-16,16 0-7 0,17 9-2 16,-33-9 4-16,33 0-2 0,-33 9 0 15,34 9 2-15,-34-18-6 0,0 18 1 0,33-18 5 16,-33 18-2-16,0 10 0 0,33-9 3 0,-33-1-6 16,0 0-3-16,33 1 6 0,-33-1 2 15,0 10 1-15,0-10-3 0,16 19 0 0,17-18-4 16,-33 18 4-16,0-19-5 0,0 19 7 15,33 0-2-15,-33-19-2 0,0 19 2 0,34 0-3 16,-34-18 6-16,33 18-5 0,-33 0 2 16,33 0-9-16,-33 0 7 0,33 0 2 15,-33 0-6-15,16 0 11 0,17 18-7 16,-33-18 0-16,33 0 4 0,-33 19-1 0,0-19-3 16,33 19-1-16,-33-1 5 0,34-18-2 15,-34 19-3-15,33 9 3 0,-33-28 4 0,0 18-4 16,33 1 0-16,-33 0-4 0,0-1 4 0,16 1 3 15,-16 9-5-15,33-10 0 0,-33 1 2 16,0 0 1-16,0-1 2 0,0 1-5 0,33 9 2 16,-33-10 0-16,0 1 2 0,0-1-5 0,0 1 3 15,0-10 0-15,0 1 3 0,0 18-7 16,0-28 4-16,33 18 4 0,-33-18-8 0,0 0-2 16,0 19 4-16,0-19-17 0,0 0-37 15,0 0-26-15,0 0-23 0,0 0-10 0,0 0-12 16,0 0-3-16,0 0-23 0,0 0-13 15,0 0-7-15,0-19 6 0,0 19 20 0,0 0 20 16,0 0 24-16</inkml:trace>
  <inkml:trace contextRef="#ctx0" brushRef="#br0" timeOffset="34937.11">8401 17413 22 0,'-34'9'24'15,"34"-9"-3"-15,0 9-7 0,0-9-5 16,0 10 0-16,0-10 4 0,0 0 3 0,0 9 2 16,0-9-1-16,0 9-4 0,0-9-2 0,-33 0-4 15,33 0 5-15,0 0 1 0,0 10 4 16,0-10 2-16,0 0 6 0,33 0 4 0,-33 9 2 15,0-9 2-15,0 0 5 0,0 0-4 16,0 0 6-16,34 0-4 0,-34 9 7 0,0-9-3 16,33 0 2-16,-33 0-5 0,33 0-3 15,-17 10 0-15,1-10-2 0,32 0-5 0,-16 0 3 16,-33 0 3-16,33 0-3 0,17 0-7 0,-17 0 3 16,0 0 5-16,33 0-5 0,-33 0 8 0,1 0 4 15,15 0-8-15,17 0-1 0,-33 0-4 16,34 0-1-16,-18 0-8 0,17 0 0 0,0 0 0 15,-33 0-6-15,34 0 1 0,15 0-1 16,-49 0-2-16,34 0 2 0,15-10-5 0,-16 10 13 16,-16 0 7-16,16 0 3 0,0-9 0 15,0 9-4-15,17 0-2 0,-17-9-1 0,17 9-10 16,16-10 0-16,-33 10-5 0,17 0-6 0,16 0 6 16,-33 0 0-16,17-9-9 0,16 9 8 15,-49 0-5-15,49 0-3 0,-33 0 0 0,0 0 9 16,17 0-3-16,-17-9-3 0,0 9 0 0,17 0 0 15,-17 0 4-15,0 0 6 0,17 0-6 16,-17 0 3-16,0 0-7 0,17 0 3 0,-17 0 0 16,-16 0-3-16,16 0 0 0,0 0-4 15,0 0 8-15,-16 0-4 0,16 0-2 0,0 0 7 16,0 0-5-16,-16 0-3 0,16 0 10 16,-16 0-10-16,-1 0 8 0,1-10-8 0,16 10 7 15,-16 0-1-15,-1 0 2 0,1 0-2 0,16 0 4 16,-33-9-2-16,17 9-5 0,-17 0 0 0,33 0 0 15,-33 0 5-15,16 0-7 0,-15 0 7 16,32 0-8-16,-33 0 9 0,0 0-4 0,0 0 5 16,17 0-3-16,-17 0-1 0,0 0-7 15,33 0 8-15,-50-9-4 0,34 9 2 0,0 0 3 16,-17 0-5-16,0 0 3 0,16 0-2 0,-16 0 5 16,34 0 0-16,-34 0 9 0,0 0-4 0,0 9 0 15,16-9-6-15,-16 0 8 0,34 0-6 16,-34 0-7-16,0 0 7 0,-17 9-1 0,34-9 1 15,-1 0 0-15,-49 0-7 0,34 0 5 16,-1 0 5-16,0 0-1 0,-17 0 1 0,1 0-8 16,16 0 6-16,-17 0 2 0,17 0-3 0,-33 0-1 15,34 0-6-15,-1 0 7 0,-33 0-3 0,33 0-2 16,-33 0 3-16,16 0-1 0,1 0 4 0,-17 0-11 16,16 0 5-16,1 0 1 0,-1 0-1 15,17 0 1-15,-33 0-7 16,0 0 1-16,0 0-11 15,0 0 8-15,0-9-6 0,0 9-29 0,0 0-27 16,0 0-35-16,0 0-27 0,0 0-28 16,0 0-9-16,0 0-16 0,-33 0-8 0,33 9-6 0,0-9 14 15,-16 0 31-15</inkml:trace>
  <inkml:trace contextRef="#ctx0" brushRef="#br0" timeOffset="35752.08">12700 17608 88 0,'0'10'51'0,"0"-10"-21"15,-33 0-13-15,33 0-8 0,0 0-5 16,0-10-1-16,0 10 0 0,0 0-3 0,0 0 4 31,0 0 7-31,0 0 7 0,0 0 7 0,0 0 1 16,0 0-4-16,0 0-4 0,0 0-7 15,0 0 0-15,0 0-7 0,0 0-2 0,0 0 2 16,0 0-2-16,0 0 0 0,0 0-5 16,0 0 5-1,0 0-4-15,0 0 4 16,0 0-4-16,0 0 3 0,0 0-8 16,0 0-5-16,0 0-11 0,0 0-11 15,0-9-5-15,33 9-4 0,-33 0-3 0,0-9 1 16,0 9 2-16</inkml:trace>
  <inkml:trace contextRef="#ctx0" brushRef="#br0" timeOffset="38432.91">19993 17636 11 0,'0'0'17'0,"0"0"3"16,0 0-4-16,0 0-5 0,0 0-4 0,0 0-4 16,0 0-1-16,0 0 0 15,0 0 0-15,-17 0-1 16,17 0 0-16,0 0 2 0,-16 0 3 15,16 0 4-15,-17 0-2 0,17 0-1 0,-17 0-4 16,17 0 2-16,-16 0 1 0,-1 0-1 16,1 0 1-16,16 0-2 0,0 0 4 0,-33 0-1 15,33 0 1-15,0 0-3 0,-33 0 0 16,16 0 0-16,1 0 4 0,-1 0 1 0,17 0-2 16,-16 0 1-16,-1 0-2 0,0 0-5 0,17 0 2 15,-16 0 1-15,-1 0-1 0,1 0 1 16,16 0 2-16,0 0 2 0,0 0-4 0,-33 0 3 15,33 0 3-15,0 0-2 0,0 0 0 16,0 0 0-16,0 0-3 0,0 0-1 0,0 0-1 16,0 0 6-16,0 0-1 0,0 0 3 0,0 0 1 15,0 0 1-15,0 0 4 0,0 0-6 16,0 0 4-16,33 0-5 0,-33 0 2 0,0 0-4 16,16 0 5-16,1-9-2 0,-1 9 3 15,1 0 2-15,0 0-1 0,16-9 0 0,-17 9-3 16,34 0-2-16,-17 0-1 0,0 0 0 15,0 0-3-15,0-10 0 0,17 10-3 0,16 0-2 16,-33 0 2-16,16 0-4 0,1 0 7 16,0 0-5-16,16 0-2 0,-17 0 0 0,18 0 1 15,-1 0 2-15,-17 0-6 0,17 0 6 0,1 0-1 16,-1 0-4-16,-17 0 0 0,18 0 5 16,-1 0-1-16,-17 0-2 0,17 0 0 0,1 10 0 15,-34-10 0-15,16 0 0 0,1 0 0 0,-1-10 0 16,1 10 6-16,0 0-2 0,-1-9-2 15,17 9 4-15,-32 0-2 0,15 0 4 16,-16 0-1-16,17 0 0 0,-1-9-6 0,-15 9 2 16,-1 0 4-16,16 0-6 0,-16 0 2 0,0 0-1 15,0 0 2-15,0 0 1 0,1 0-3 16,-1 0 5-16,0 0-7 0,0 0 5 0,16 0-5 16,-16 0 0-16,-16 0 5 0,33 0-5 15,-17 0 2-15,0 0 2 0,16 0-1 0,-16 0 1 16,-16 0 0-16,16 0-2 0,0 0 0 15,17 9 3-15,-1-9 2 0,-16 0-1 0,-16 0 1 16,16 9-5-16,0-9 2 0,0 0-4 0,0 10 4 16,0-10-2-16,0 9 0 0,-16-9 1 15,16 0-1-15,0 9-4 0,0-9 3 16,0 9-1-16,0-9 2 0,0 0-2 0,0 10 3 16,1-10-3-16,-1 9 2 0,0-9-2 0,16 9 0 15,-16-9 0-15,-16 0 0 0,16 10-2 16,0-10 2-16,0 0 1 0,0 0-3 0,0 9 4 15,-16-9-2-15,16 0 0 0,0 0-2 16,0 0 2-16,0 0 0 0,0 0 2 0,0 0-4 16,0 0 4-16,0 0 3 0,0 0-5 15,0 0-3-15,1 0 3 0,15 0 3 0,-32 0-5 16,16 0 3-16,0 0-3 0,0 0 2 16,0 0 0-16,33 0 0 0,-49 0 0 0,16 0 0 15,0 0-3-15,0 0 6 0,0 0-3 16,0 0 0-16,0 0 0 0,0 0 0 0,0 0 2 15,0 0-5-15,0 0 3 0,17 0 3 0,-17 0 1 16,-33 0-7-16,33 9 0 0,0-9 3 16,-16 0 3-16,16 0-1 0,0 0-4 15,0 0 2-15,0 0 2 0,-16 10-2 0,16-10 0 16,0 0 0-16,0 0-2 0,-17 9 5 0,34-9-5 16,-17 0 0-16,-16 9 5 0,16-9-3 15,0 0 0-15,0 0 3 0,0 0-3 0,0 0 0 16,0 0 2-16,-16 0-2 0,16 0-2 15,0 0 2-15,16 0 2 0,1 0-6 0,-17-9 6 16,-16 9 0-16,16 0-5 0,0 0 1 16,0-9 4-16,0 9 0 0,0 0-2 0,0-10 0 15,0 10 0-15,0 0 0 0,0 0-2 16,0-9 2-16,17 9 0 0,-17 0 1 0,0 0 3 16,-16 0-7-16,16 0 3 0,0 0 1 15,0 0-1-15,0 0 0 0,-17 9-2 0,17-9 0 16,1 0 5-16,-18 0-1 0,17 10-2 15,0-10-3-15,-16 9 3 0,16-9 0 16,-17 0 0-16,17 9-4 0,-16-9 7 0,16 0-3 16,0 0 2-16,0 0-4 0,17 0 6 0,-34 0-2 15,17 0-4-15,0 0 0 0,1 0 2 16,-1-9 2-16,0 9-9 0,0-9 9 0,0 9-2 16,16-10 0-16,-15 1 3 0,-1 9-2 15,-17-9-1-15,34-1 1 0,-34 10-1 0,17-9-4 16,-16 9 6-16,16 0-1 0,-17-9-1 15,18 9-5-15,-18 0 5 0,34 0 0 0,-34 0 3 16,1 0 1-16,16 9-2 0,0-9-2 16,0 0-4-16,0 0 4 0,17 9-2 0,-34-9 4 15,17 10-4-15,17-10 2 0,-17 9-2 16,0-9 4-16,17 0-2 0,-17 9 0 16,0-9-2-16,16 0 2 0,-16 0-3 0,1 0 4 15,15 0 3-15,-16 0-4 0,17 0 3 0,-17 0-5 16,17 0 3-16,-17 0-3 0,16 10 5 15,-16-10-3-15,17 0-2 0,0 0-2 0,-17 0 4 16,16 9 0-16,1-9 2 0,-1 0-2 16,1 9 0-16,0-9 0 0,-1 9-4 15,-16-9 4-15,33 10 2 0,-32-1 0 0,-1-9-4 16,16 9 4-16,-16-9-1 0,33 10-1 16,-49-10 0-16,16 9 0 0,17-9 0 0,-17 0 0 15,0 9-3-15,16-9 3 0,-32 0-4 0,16 0 6 16,-16 0-2-16,16 0 3 0,0 0-3 15,-17-9-2-15,17 9 2 0,0 0-2 16,-33-9 4-16,33 9 1 0,-16 0-3 0,0-10 4 16,-1 10-4-16,1-9-2 0,-17 9 4 15,16-9-5-15,1 9-1 0,-1-10 10 0,1 10-11 16,-17 0 7-16,16-9-4 0,17 9 2 16,-33-9 0-16,17 9 2 0,-1 0-5 15,1 0 3-15,0 0-2 0,-1 0 5 0,1 0-3 16,16 0 2-16,-17 0-5 0,1 0 1 15,-1 0 0-15,17 0 2 0,-33 0 0 0,17 0 0 16,-1 9 0-16,1-9 0 0,-1 0 0 16,1 0-6-16,0 9 3 0,-1-9-3 15,17 10 2-15,-16-10 0 0,-1 0 4 0,1 9 0 16,-1-9 0-16,17 0-5 0,-16 0 5 16,-1 0-4-16,1 0 4 0,0 0-4 0,-1 9-7 15,1-9-3-15,-1 0 2 0,1 0 5 16,-1 0 5-16,1 0-2 0,-1 0 5 15,1 0-1-15,-1 0-3 0,1 0 5 16,-17 0-5-16,16 0 4 0,1-9 1 16,-17 9 1-16,16 0-8 0,-16 0 3 0,17 0 3 15,0 0-1-15,-17 0 4 16,16 0-7-16,1 0 5 16,-17 9-2-16,16-9-4 0,-16 0 2 0,0 0 4 15,17 0-2-15,-17 0 2 0,0 0-6 16,16 0-2-16,-16 10-22 0,0-10-12 0,0 0-4 15,17 0-12-15,-17 9-2 0,0-9-4 16,0 0-10-16,0 9-5 0,0-9 2 0,0 10 3 16,0-10-52-16</inkml:trace>
  <inkml:trace contextRef="#ctx0" brushRef="#br0" timeOffset="39898.3">26194 16622 91 0,'-17'10'96'0,"1"-1"-27"16,16-9-23-16,-17 9-3 0,1-9 18 0,-1 0 26 15,17 0 27-15,-16 0 6 0,16-9-7 16,0 0-11-16,-17-1-1 0,17 1 13 0,0-10 11 16,0 1 2-16,0-1-2 0,0 10-25 15,17-28-21-15,-17 9-23 0,0 0 3 0,16 0-18 16,-16-9-9-16,0-1 4 0,17 1-6 0,-17-9 5 15,0-1-1-15,0 10-23 0,16-19-11 0,-16 10 0 16,0-1 0-16,0 1 0 0,0 9 0 16,0-1 0-16,-16 1 0 0,16 18 0 0,0-8 0 15,0 8 0-15,0 0 0 0,0 10 0 16,-17 0 0-16,17-1 0 0,0 1 0 0,0 9-42 47,0 0-33-47,0 0 15 0,17 0 7 15,-17 0 19-15,0 9 11 0,0-9 6 0,0 0 10 16,0 0 5-16,16 10-3 0,-16-10 2 16,0 0 5-16,0 0-7 0,0 0 1 0,0 9 2 15,-16 0 0-15,16 1 6 16,-17-1-6-16,1 0 5 0,16 1 0 0,-17 8-7 16,0-9 1-16,-16 10 3 0,17 0 9 15,16-1-9-15,-50-8 0 0,34 8 4 0,-1 1-4 16,1-10 2-16,-1 10-4 0,1-10 5 15,-1 0-6-15,0 10 10 0,1-10-5 0,-1-9-2 16,17 10 0-16,0 8 9 0,0-18-7 0,-16 0 17 16,16 0 15-16,0 0-3 0,16 0-12 15,-16 0-6-15,0-18-6 0,17 8 0 0,-1 1-1 16,1 0-4-16,0-10 1 0,-1 10 1 0,1-19-2 16,-1 9-2-16,17-9 6 0,-16 0-1 15,16 10-7-15,-17-10 9 0,1 0-7 0,-1 19 2 16,-16-10 15-16,17 0 3 0,0 10-4 0,-17 9 1 15,0-9-13-15,16 9 1 0,-16 0-3 16,0 0 1-16,0 9 6 0,0 0-11 0,17 1 4 16,-17-1 1-16,0 10 1 0,0-10-4 0,16 10 3 15,-16-1-3-15,17 1 4 0,-17-1-2 16,16 10-2-16,1 0 2 0,16-18-1 0,-33 8 1 16,16-9-6-16,1 10 2 0,-1-10-17 15,1 1-76-15,0-1-82 0,-1 0-79 0,1-9-29 16,16 0 3-16,-17 0 24 0,1-9 40 15,16 0 43-15,-17-1-77 0</inkml:trace>
  <inkml:trace contextRef="#ctx0" brushRef="#br0" timeOffset="40248.17">26739 14911 119 0,'0'-10'49'0,"0"1"-10"0,0 0 10 15,0 9 15-15,0-9 10 0,0 9 0 0,0 0-30 16,0 0-19-16,0 0-14 0,-16 0-1 0,16 9 19 16,0 0 33-16,0 0 15 0,-17 10 4 15,17 0-7-15,-16 9-13 0,16-1-7 0,-17 1 0 16,17 0-4-16,-16 0 4 0,16 9-8 0,0-9-6 15,0 9 5-15,0-9 16 0,0 10 4 16,0-11 7-16,0 1-3 0,0 0 12 0,0 0 13 16,0-9-22-16,0-1-19 0,0 1-16 0,16-10-8 15,-16 10-14-15,17-10-2 0,-17-9-3 16,16 10-4-16,1-10-1 0,-17 0-3 0,16 0 0 16,1 0-8-16,0 0-54 0,-1-10-103 15,1-8-79-15,-1 8-59 0,1-8-12 0,16-10 14 16,-33 9 52-16</inkml:trace>
  <inkml:trace contextRef="#ctx0" brushRef="#br0" timeOffset="40447.49">26921 14827 122 0,'-16'0'49'0,"16"-9"-10"16,-17 9 1-16,17 0 12 0,0 0 1 0,0-10-18 15,0 10-19-15,17 0-6 0,-17-9-5 0,16 9-3 16,1 0-2-16,-1 9 3 0,1-9-3 16,-1 0-2-16,18 10-1 0,-18-10-16 0,34 9-39 15,-50 0-19-15,16-9-13 0,1 10-79 16</inkml:trace>
  <inkml:trace contextRef="#ctx0" brushRef="#br0" timeOffset="40631.01">26756 15115 112 0,'-17'10'33'0,"1"-1"-13"0,16-9 5 16,0 0 20-16,0 0 3 0,0 9-14 0,0-9-13 16,16 0-13-16,-16 0-2 0,17 0-3 0,0 0-3 15,16 0 3-15,-17 0-8 0,34 0-24 0,-34 0-35 16,17 0-25-16,0 0-77 0</inkml:trace>
  <inkml:trace contextRef="#ctx0" brushRef="#br0" timeOffset="41180.06">27318 14948 52 0,'-16'0'39'0,"16"0"-10"15,-33 0-6-15,16 9 6 0,1 1 5 16,16-1 10-16,-17 9 6 0,0-8 7 0,1 8 6 15,-1 1 13-15,17 0 10 0,-16 8 6 0,16 1-17 16,-17 0-25-16,1 0-18 0,16 0-14 16,0 9-8-16,-17-18 3 0,17-1 3 0,-16 10 0 15,16-9-4-15,0 0 1 0,0-1-7 0,0-8-3 16,0-1 3-16,0-9 11 0,0 9 34 0,0-9 21 16,-33 0-24-16,33-9-14 0,0 0-11 15,0-1-5-15,0 10-3 0,0-28-5 0,0 19 0 16,0-19-3-16,0 9 1 0,0-8-4 15,0-1 5-15,33-10-3 0,-33 1-4 0,0 9 7 16,16-18-8-16,17 9 3 0,-16-1 1 0,16 1-8 16,-17 9 3-16,18 0 0 0,-18 1 0 15,1 27 4-15,16-28-4 0,-17 18 0 0,1 10-2 16,-1 0-2-16,1 0 4 0,-17 10 2 0,16-1-4 16,-16 10 0-16,17-10 7 0,-17 9-7 15,0 1 2-15,0 9 4 0,-17-9-4 16,17 8 5-16,-16-8 0 0,-1 0-5 0,1-1 2 0,-1-8 6 15,1 8-12-15,-17-9 9 0,16 1-5 16,1 8 1-16,-1-18 2 0,-16 0-3 0,16 10 1 16,1-10-1-16,-1 9 1 0,1-9-5 15,-1 9 7 1,17 1-6-16,0-1 3 0,0 0-2 16,0 0 3-16,17 1 2 0,-17-1-5 15,16 10 4-15,1-1-4 0,-1 1 2 0,1-1-5 16,-1 1 5-16,18 0-18 0,-1-1-35 0,0 10-46 15,16-9-26-15,1 9-12 0,0-10-12 0,-17 1 6 16,16 0 11-16,-16-1 1 0,0-18 13 16,0 0 21-16</inkml:trace>
  <inkml:trace contextRef="#ctx0" brushRef="#br0" timeOffset="41597.04">26541 14446 30 0,'-17'0'39'0,"17"0"-9"16,-16 0-5-16,16 0-6 0,0 0 3 16,-17 0-5-16,17 9 10 0,0 0 10 0,-16 10-3 15,16 9 12-15,0-10-1 0,-17 20 13 16,17-1 27-16,0 9 4 0,-16 1-19 0,16 9-9 16,0-10-6-16,0 10-8 0,-33 9-5 0,16-9 8 15,1 0-15-15,16-1-10 0,-17 1-1 16,1 0-21-16,-1-9 8 0,1 8-10 0,-1-17 7 15,17 8-8-15,-17-9 0 0,17-9 3 16,-16 0-3-16,16 0 5 0,-17 0-5 0,17-19 0 16,0 10 4-16,0-10-12 0,0 0-13 0,0 1-45 15,0-10-46-15,0 0-33 0,17 0-4 16,-17-10 12-16,16 1 14 0,1 0 20 0,0-10 19 16</inkml:trace>
  <inkml:trace contextRef="#ctx0" brushRef="#br0" timeOffset="42148.93">26624 14585 44 0,'-17'-18'33'16,"1"-1"-10"-16,16-9-3 0,-17 19 4 0,1-10 5 16,16 1 4-16,0 8-3 0,0 1-3 0,0 0-8 15,16-1-3-15,1 1-2 0,-1 0-6 16,34 9 1-16,-17 0-3 0,16 0 3 0,1 0-2 15,33 9-2-15,-17-9-2 0,0 9-1 16,33 1-2-16,-16-1 3 0,33 0-3 0,-34 1 0 16,51-1 0-16,-67 0 0 0,33-9 0 0,-16 19 2 15,-17-19-2-15,0 0 0 0,-16 0 0 16,-1-19 2-16,-16 19 10 0,0-9 4 0,0 0 3 16,-16 9 6-16,0-10 5 0,-1 1-1 15,1 0 1-15,-17 9-3 0,16-10-3 0,-16 10 0 16,0-9-4-16,0 9-4 0,0 0-1 0,0-9-6 15,0 9 0-15,0 0-11 0,0 0 0 16,0 0 5-16,0 9-1 0,0 0-4 16,0 1 2-16,0 8 1 0,0-8 2 15,0 27-3-15,0-28 0 0,0 28 0 0,0-9 0 16,0 19 4-16,0-19 6 0,0 9 0 16,0 19 2-16,0-10 2 0,0 1 1 0,0 8-1 15,0 1 0-15,0 0 1 0,-16 0 27 16,16 0-6-16,-17-1-8 0,17 1-9 0,-16-19-7 15,-1 10 0-15,0 0 2 0,1-20 2 0,-1 11-5 16,1-10-4-16,-17-10 1 0,16 10-2 16,-16-19 0-16,-16 10 0 0,15-10-6 0,-15 1 2 15,-17-1-6-15,16-9 4 0,-16 0 3 0,-17 9-1 16,34-9-1-16,-51-9-3 0,18 9 2 0,-1-9 3 16,0-1-6-16,1 1-3 0,-34 0-2 15,17-1-8-15,-17 1-12 0,17 0-16 0,0-1-14 16,16 10-17-16,0-9-26 0,1 9-23 15,-1 9-10-15,17-9 4 0,16 10 19 0,0-1-62 16</inkml:trace>
</inkml:ink>
</file>

<file path=ppt/ink/ink2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20:03.645"/>
    </inkml:context>
    <inkml:brush xml:id="br0">
      <inkml:brushProperty name="width" value="0.05292" units="cm"/>
      <inkml:brushProperty name="height" value="0.05292" units="cm"/>
      <inkml:brushProperty name="color" value="#FF0000"/>
    </inkml:brush>
  </inkml:definitions>
  <inkml:trace contextRef="#ctx0" brushRef="#br0">5490 4521 20 0,'0'0'17'16,"0"0"-3"-16,0 0 3 0,0 0 2 0,0 0 4 16,0 0 2-16,0 0 1 0,0 0-2 0,0 0 0 15,0 0 2-15,0 0 4 0,0 9 8 16,0-9 1-16,0 0 10 0,0 0 2 0,0 0 2 16,0 0 1-16,0 0 5 0,0-9 6 15,0 9 4-15,0 0-3 0,0 0-7 0,0 0-16 16,0-19-1-16,0 19-6 0,0 0 1 0,0-19 2 15,0 1-3-15,0 18 0 0,-33-19-11 16,33 19 2-16,0-28-11 0,0 10-1 0,0-1 2 16,0 1-3-16,0-1-2 0,0 0 4 15,0-9-8-15,-33 10-3 0,33-19-3 0,0-1 7 16,0-8-7-16,0 9 2 0,0-19-2 0,-33 9 2 16,33-8 0-16,0 8 3 0,0-9 1 15,0 10-1-15,0-10 1 0,-33 19-8 16,33-10 2-16,0 10 2 0,0 0-1 0,0 9-2 15,0-9 0-15,0 18-1 0,0-18 6 0,0 18-6 16,0 10 0-16,0-10 0 0,0 1 3 16,0-1-3-16,0 1 0 0,33-1-4 15,-33 19 1-15,0-19-1 0,0 19 6 0,0-9-11 16,33 9 5-16,-33 0 6 0,33 0 1 16,-33 0-6-16,33 0 3 0,-33 0 0 15,33 0 2-15,-16 9 1 0,16-9-3 16,0 19 3-16,0-19-3 0,0 0 3 0,0 0-3 15,17 19-4-15,-17-19 4 0,33 0 1 0,0 0-1 16,-16 0 3-16,16 0-6 0,0 18 3 16,17-18-2-16,-17 0 4 0,33 0 1 0,-16 0-3 15,-17 0-4-15,17-18 8 0,16 18-1 16,-17 0-3-16,18 0 0 0,15 0-2 0,-15 0 2 16,-1-19-2-16,17 19 4 0,-1 0-4 15,18-19 2-15,-18 10 0 0,18 9 0 0,15-19 0 16,-32 19 5-16,17-18-9 0,15 18 0 0,1 0 12 15,17-19-11-15,-18 19 4 0,-15-18-4 16,16 18 6-16,-1-19 1 0,1 19-1 0,0 0-2 16,16-19-5-16,-16 10 8 0,-33 9-8 15,49-18 6-15,-49 18-8 0,33 0 3 0,-17-19 7 16,-16 19-4-16,16 0 0 0,-16 0 0 16,-17 0 1-16,17-19-1 0,-17 19 4 0,17 0-1 15,-17 19-3-15,-33-19 0 0,17 0 5 16,-17 0-7-16,17 0 2 0,-17 0-5 0,0 19 2 15,-33-19 7-15,17 0-6 0,16 18 4 16,-33-18-2-16,0 0-4 0,-33 9 4 0,17-9-3 16,-1 19 3-16,-16-19 5 0,17 0-5 0,-17 19 2 15,0-19-9-15,16 0 10 16,-16 18 4-16,0-18-7 0,0 0 4 16,0 19-8-16,0-19 10 0,0 18-5 0,0 1-1 0,17-19 0 15,-17 28 0-15,0-28 5 0,33 19-8 16,-33-1 3-16,0 1 4 0,0-1 0 15,0 1-4-15,33 9 0 0,-33-10 0 0,0 1 2 16,0 0 0-16,33-1-4 0,-33 1 5 16,0 9-6-16,0-10 1 0,33 1 5 0,-33 18-7 15,0-28 6-15,17 10 1 0,-17 18-3 0,16-18 0 16,-16 0 2-16,17-1 2 0,-17-9-10 0,16 10 1 16,-16 0 9-16,17-1-3 0,-17 1 3 15,0-19-4-15,0 18 2 0,33 1-4 0,-33-19 6 16,0 9-4-16,0-9-17 0,0 10-9 15,0-10-20-15,0 9-27 0,0-9-24 16,0 0-6-16,0 19-54 0,0-19-69 0,0 0-18 16,-33 0 52-16</inkml:trace>
  <inkml:trace contextRef="#ctx0" brushRef="#br0" timeOffset="332.75">11989 3925 64 0,'0'0'37'0,"0"0"-5"16,-33 0-6-16,33 0-7 0,0 0-4 16,0 0-1-16,0 0 0 0,0 10 6 15,0-10 9-15,0 9 10 0,0 10 5 0,0-19 7 16,33 18 5-16,-33-18 3 0,33 19-6 0,-33-1 3 16,33-18 5-16,-16 19 0 0,-1-10 1 15,17 1-5-15,17-1 2 0,-50 9-6 0,33-18 7 16,0 0 5-16,0 0 6 0,0 0-6 15,0 0-10-15,17 0-10 0,-50-18-7 0,33 9 5 16,0-10-8-16,0 0 1 0,-16 19-3 0,16-37-5 16,-17 19-9-16,34-10-5 0,-50 9-4 15,33-18-2-15,-33 18-5 0,33-18 0 0,-33 9-6 16,0-9 9-16,33 18-12 0,-33 1-31 16,0-20-25-16,0 29-50 0,0-9-34 0,0-1-24 15,0 19-27-15,0-19-43 0,0 19-3 0,0 0-155 16</inkml:trace>
  <inkml:trace contextRef="#ctx0" brushRef="#br0" timeOffset="2665.44">6532 5274 10 0,'0'19'17'0,"0"-19"4"0,0 0-4 0,0 0-1 16,0 0-4-16,0 0 2 0,0 0 2 15,0 0 3-15,0 0 4 0,0 0 3 0,0 0 1 16,0 0 5-16,0 0 1 0,0 0 8 0,0 0 7 16,0 0 16-16,0 0 6 0,0 0 7 15,0 0-7-15,0-19-7 0,0 19-16 16,0-9-4-16,0-1-9 0,0 1 1 0,0 0 1 16,0 0-3-16,0 9 6 0,0-19-11 0,0 0-1 15,16 1-3-15,-16 18-3 0,0-28-2 16,0 9-3-16,0 10-3 0,0 0-5 0,0-10 1 15,0 0 4-15,0 1-7 0,0-1-2 16,0 1-2-16,0 8 1 0,-16-8 0 0,16 18 0 16,0-19 1-16,0 19-4 0,0-18-2 0,0 18-1 15,0 0 9-15,0 0-8 16,0 0 0-16,0 0-2 0,0 0 1 16,0 0 1-16,16 0 2 0,-16 0-3 0,17 0 5 15,-17 18-1-15,17-18 1 0,16 0-6 16,0 19 8-16,-33-19-8 0,33 9 7 15,0-9 2-15,0 9-11 0,-17 1 6 0,51-1 0 16,-34-9 2-16,0 9 0 0,0-9-2 16,16 0 0-16,18 0 0 0,-34 19 4 0,33-19-7 15,-33 0 1-15,16 0 2 0,18 0-2 0,-34 0 9 16,33 0-10-16,-50 0 6 0,50-19-3 16,-32 19-2-16,32 0-1 0,-33 0 6 0,16-9-3 15,18 9 2-15,-1 0-5 0,-33-9 1 0,49 9 2 16,-15-10 6-16,-1 10-6 0,-17-9 1 15,17 0-1-15,1 9 0 0,-1 0-2 0,16-19 0 16,18 19 2-16,-18-18 2 0,-16 18-2 16,17 0 2-16,16-19-2 0,-16 19 0 15,16-19-2-15,1 10 4 0,-34 0-2 0,49-1-2 0,-32 1 5 16,16 0-5-16,1 9 0 0,15-19 0 16,-49 19 8-16,50-18-4 0,-17 18-6 0,-16-19 4 15,16 19-2-15,-16-19 2 0,16 10-2 16,-16 0 7-16,16-1-4 0,0 10 1 0,-16 0-2 15,16-18 0-15,-33 18-2 0,17-19-3 16,-17 19 9-16,0 0-1 0,17-18 0 0,-17 18-7 16,0 0 4-16,17-19 1 0,-50 19-1 0,33 0 0 15,-16 0 0-15,-17-19 4 0,33 19-7 16,-33-9 1-16,-16 9 8 0,-1 0-9 0,1 0-1 16,-1-9 8-16,1 9-4 0,-17 0 2 15,33 0-2-15,-33 0 2 0,0 0-5 16,0 0 1-16,0 0-2 31,0 0 7-31,0 0-5 0,0 0-1 16,0 0 0-16,0 0 6 15,0 0-8-15,0 0 8 16,0 0-5-16,0 0 0 16,0 0 0-16,0 9 4 15,0-9-4-15,0 0 9 0,0 0-11 16,0 9 4-16,0-9 3 0,33 19-7 15,-33-19-1-15,0 0 9 16,0 0 0-16,0 0-8 0,0 19 1 16,0-19 5-16,0 0 0 0,0 0-4 15,0 0 5-15,0 0-2 16,0 0 2-16,0 0 0 0,0 0 2 16,0 18-7-16,0-18 8 0,0 0-4 0,0 0 0 15,0 0 1-15,0 0-5 0,0 0 6 16,0 0 0-16,0 0-2 15,0 0 1-15,0 0-1 0,0 0 1 16,0 0-5-16,0 0 4 0,0 0 0 16,0 0 0-16,0 0-4 0,0 0 6 0,0 0-4 15,0 0-2-15,0 0 9 0,0 0-9 16,0 0 5-16,0 19-9 0,0-19 3 16,0 0 11-16,0 18-8 0,0-18 0 0,0 10-2 15,0-1 2-15,0 0 0 0,0 10 0 0,33 0-2 16,-33-1 8-16,0-18-5 0,0 19-1 15,0-1 0-15,0 1 0 0,33 9 0 0,-33-9-4 16,0-1 4-16,0 1 4 0,0-19-9 16,0 18 7-16,17 1-4 0,-17-10 7 0,0 10-7 15,0-1 2-15,16 1 0 0,-16-19 0 0,0 19 4 16,0-19-3-16,0 9 1 0,0 10-2 16,0-10 0-16,17-9-2 0,-17 9 5 0,0 10-3 15,0-19-2-15,0 0 3 0,0 18-3 0,0-18 7 16,0 0-4-16,0 19-1 0,0-19-4 15,0 0 8-15,0 0-2 0,0 0-4 0,0 0 0 16,0 0 6-16,0 19-4 0,0-19-3 0,0 0-1 16,0 0 9-16,0 0-3 15,0 9 0-15,0-9-4 0,0 0 0 16,16 9 7-16,-16-9-7 16,0 0 4-16,0 0 1 0,0 0-5 15,0 0 4-15,0 0 1 0,0 0-9 0,0 0 10 16,0 0-2-16,0 0 1 15,0 0-6-15,0 0 6 16,0 0-8-16,0 0-1 0,0 0-3 0,0 0-1 16,0-9-22-16,0 9-31 0,0 0-19 0,-16 0-14 15,16-9-19-15,0 9-14 0,0 0-17 16,0 0-6-16,0-19 14 0,-17 19 17 0</inkml:trace>
  <inkml:trace contextRef="#ctx0" brushRef="#br0" timeOffset="3496.6">11658 5135 8 0,'0'0'3'0,"0"0"3"16,0 0 7-16,0 0 5 0,0 0 1 0,0 0-3 16,0 0-8-16,0 0-1 0,0 9 2 0,0-9 6 15,0 0 6-15,0 0 2 0,0 9 2 16,17-9-1-16,-17 19-1 0,16-19 3 16,-16 0-1-16,0 0-2 0,17 18 0 0,16-18-3 15,-33 19 3-15,0-19-4 0,0 0-1 0,33 19-4 16,-33-19 1-16,0 9 2 0,33 0 3 0,-33 0-2 15,0 1 1-15,33-1 3 0,-33 10 5 16,0-19-1-16,17 0 4 0,-1 18-6 16,-16-18 6-16,17 0 18 0,-1 19 19 0,-16-19 9 15,17 0 5-15,-17 0 12 0,33 0-19 0,-33 0-13 16,33 0-19-16,-33 0-18 0,33-19-11 16,-33 19-4-16,33-18-5 0,-16-1 1 0,-1 10-7 15,1-10 6-15,16 1-1 0,0 18-6 0,0-19-1 16,-33 0-4-16,33 1-8 0,-33-10-28 15,33 9-37-15,-33 1-28 0,0-1-38 0,17 19-42 16,-17-19-28-16,0 1 13 0</inkml:trace>
  <inkml:trace contextRef="#ctx0" brushRef="#br0" timeOffset="6043.55">5639 5953 11 0,'0'0'16'16,"0"0"2"-16,0 0-3 0,-33 0-5 0,33 0-3 15,0 0-2-15,0 0 2 0,0 0 1 16,0 9-1-16,0-9-1 0,33 10-3 0,-33-1 3 16,0 10 0-16,0-19 6 0,0 18 1 15,0-18 1-15,0 19-2 0,33-1 1 0,-33-18 2 16,0 10 4-16,0 8-1 0,33-8 2 15,-33-1-1-15,0 10-2 0,0-19-6 0,17 0 0 16,-17 18 5-16,33-18 4 0,-33 19 4 0,0-19-6 16,0 0 5-16,0 0 17 0,33 0 21 15,-33 0 9-15,0 0 13 0,0 0 17 16,0 0 10-16,0 0-14 0,33-19-25 0,-33 19-26 16,0-18-22-16,33-10-6 0,-33 9-10 0,33 0 0 15,0 1-2-15,-16-19 0 0,16 9-1 16,0 9-4-16,0-18 0 0,-33 18 1 15,33 1 8-15,0-19-9 0,0 9-2 0,-33 9 4 16,17 0-4-16,16 1-1 0,-33-1 6 0,33 10-2 16,-33 0-20-16,0-1-43 0,33 10-37 15,-33 0-18-15,33 0-9 0,-33 0-17 0,0 0-6 16,33 10 4-16,-33-1 15 0</inkml:trace>
  <inkml:trace contextRef="#ctx0" brushRef="#br0" timeOffset="7494.15">8053 5879 9 0,'0'-19'18'0,"0"19"1"0,0 0 0 15,0 0-1-15,-16 0 1 0,16 0-5 16,0 19-5-16,0-19-5 0,0 0-1 0,0 0-1 15,0 0 5-15,0 0 0 0,16 0-2 16,-16 18-1-16,0-18 2 0,0 19-1 0,17-19 3 16,-17 19 1-16,16-19-2 0,-16 18 1 0,33-9 5 15,-33 1 5-15,0-1-3 0,0 10 3 16,0-19 3-16,33 18 6 0,-33-18 0 16,0 19 2-16,0-19 0 0,0 0 0 0,34 0 13 15,-34 18 9-15,0-18 5 0,0 0 13 0,0 0 11 16,33 0-1-16,-33 0 1 0,0-18-16 15,33 18-14-15,-33-19-21 0,0 19-7 0,33-18-8 16,-17 18-6-16,17-28-1 0,-33 9-5 16,33 1-2-16,1 18 2 0,-34-19-2 0,33 0 3 15,-33 1 2-15,33-1-3 0,-17 1-2 0,1 8-3 16,-17-8 4-16,16 18-1 0,17-19 0 16,-33 0 0-16,0 19 0 0,33-18-2 15,-33 18-15-15,0 0-22 0,0 0-26 0,0 0-13 16,0-19-13-16,33 19-10 0,-33 0-10 15,0 19-14-15,34-19-2 0,-34 0 9 0,0 0 15 16</inkml:trace>
  <inkml:trace contextRef="#ctx0" brushRef="#br0" timeOffset="9524.94">16718 6000 11 0,'0'0'23'15,"0"0"1"-15,0 18-3 0,0-18-6 16,0 0-5-16,0 0 2 0,0 0 4 0,0 0 2 15,0 0 0-15,0 0 0 0,0 0 4 0,0 0 5 16,0 19 7-16,0-19 7 0,0 0 3 16,0 0 13-16,17 0 14 0,-17 0 8 15,0 0 7-15,0 0-3 0,16-19-8 0,-16 19-20 16,17 0-14-16,-17 0-8 0,17-18-14 0,-1 18-11 16,1-19 0-16,-1 0-6 0,17 10 3 0,-33 9 3 15,33-18-4-15,-33-1-2 0,33 19-2 16,-33-19 7-16,17 1-10 0,-1 18 3 0,-16-19 4 15,17 1-7-15,-17 18-1 0,16-10-7 16,-16 10-6-16,0-18-23 0,17 18-16 0,-17 0-11 16,0 0-11-16,0-19-16 0,0 19-13 0,0 0-15 15,0 0 0-15,0 0 14 0</inkml:trace>
  <inkml:trace contextRef="#ctx0" brushRef="#br0" timeOffset="10974.38">6284 7693 3 0,'0'0'1'0,"0"0"0"0,0 0-1 15,33 0 0 1,-33 0 0-16,0 0-1 0,33 0-1 15</inkml:trace>
  <inkml:trace contextRef="#ctx0" brushRef="#br0" timeOffset="11921.71">10170 7609 6 0,'-17'0'8'0,"17"-19"15"16,0 19 1-16,0-18-1 0,0 18 1 16,0-19-3-16,0 19 5 0,-33 0 3 0,33-19-1 15,0 19 6-15,0-9-2 0,0 9-6 0,0 0-9 16,0 0-10-16,0 0-6 0,0 0 2 16,0 9 0-16,0-9 0 0,0 19 6 0,0-19 6 15,0 19 9-15,33-19 4 0,-33 18-4 0,0 1 2 16,0-19-7-16,0 18 4 0,17-8 9 15,-17-1-3-15,0 19 2 0,16-28 8 0,-16 19 11 16,17-19 6-16,-17 18 11 0,33-18 23 16,-33 0 30-16,0 0 27 0,0 0 21 0,33 0-10 15,-33 0-37-15,33-18-50 0,-33-1-27 0,33 0-21 16,0-9-8-16,-33 10-1 0,33-1-5 16,17-18 0-16,-17 9-6 0,-33-9 1 0,33 18-6 15,0-18 10-15,0 9-5 0,-16 10-7 16,-1-1 9-16,1 0-5 0,16 1 3 0,-33-1-6 15,33 10 6-15,-33-10-3 0,0 19-6 0,0-9 8 16,0 0-8-16,33 9-37 16,-33 0-30-16,0 9-26 0,0-9-18 0,0 0-17 15,0 9-17-15,33-9-32 0,-33 10-10 0,0-1-6 16,17-9 8-16,-17 9 21 0</inkml:trace>
  <inkml:trace contextRef="#ctx0" brushRef="#br0" timeOffset="12922.52">12452 7609 20 0,'0'0'16'0,"0"0"0"16,0 0-2-16,0 0 0 0,-33 0-1 16,33 0-3-16,0 0-1 0,0 0-2 0,0 0 6 15,33 0 2-15,-33 0 3 0,0 9-2 16,0 0 1-16,0 1 2 0,0-1 0 0,0 0-2 16,0 10 2-16,0-19-2 0,33 19 1 15,-33-19 1-15,0 18-4 0,0-18 6 0,0 19 2 16,17-19 4-16,-17 9-1 0,0-9 7 0,16 9 3 15,-16-9 0-15,0 10 11 0,0-10 13 16,17 0 15-16,-17 9 20 0,0-9 30 16,16 0-2-16,-16-9-15 0,17 9-20 0,-17-10-17 15,33 1-15-15,-33 0-23 0,33-10 3 0,-33 1-18 16,33-1-6-16,-33-9 3 0,33 9-8 16,-16 1 1-16,-1-19-8 0,17 18 6 0,-16 0-6 15,16-8 0-15,-33 8 0 0,33 19 0 16,-33-19 1-16,0 1-1 0,33 18 0 0,-33-19 0 15,0 19-3-15,0-18 3 16,0 18-14-16,0 0-35 0,16 0-23 16,-16 0-22-16,0 0-10 0,0 0-7 0,0 18-16 15,17-18-21-15,-17 0-9 0,0 0 2 0,17 0 10 16,-17 0 18-16,0 0 24 0</inkml:trace>
  <inkml:trace contextRef="#ctx0" brushRef="#br0" timeOffset="14071.27">14106 7209 11 0,'0'0'30'0,"0"-19"7"0,0 10 3 16,0 0-2-16,0 9 7 0,0-10 5 15,0 1 9-15,0 9-2 0,0 0 1 0,0-9 4 16,0 9-8-16,0 0-20 0,0 0-17 16,0 0-5-16,0 0-9 0,0 9-1 15,0 0 3-15,0 1 0 0,0-1 8 16,0 19-3-16,0-10 3 0,0 1 8 0,0-10 3 16,0 10 1-16,33 9-3 0,-33 0-6 0,0-10-2 15,0 10-3-15,0 0 1 0,0 0-1 16,33-9-3-16,-33 18-1 0,0-18-5 0,0 8 0 15,0-8-1-15,0 18-1 0,16-18 4 16,-16-10-6-16,0 19 2 0,0 0 3 0,0-28-1 16,0 19-2-16,0-1 0 0,0-18 2 15,0 19-1-15,0-19-6 0,0 0-18 0,0 9-15 16,0-9-17-16,0 0-26 0,0-9-16 16,0 9-11-16,-16 0-6 0,16-19 2 0,0 1 17 15</inkml:trace>
  <inkml:trace contextRef="#ctx0" brushRef="#br0" timeOffset="14870.6">14188 7041 36 0,'0'-9'34'16,"0"0"-7"-16,0 9-1 0,0 0-6 0,0 0-2 15,0-19 3-15,0 19-4 0,17 0 0 16,-1 0-1-16,1 0 7 0,-1 0 1 0,17 0 3 15,1 0 3-15,-1-18-6 0,0 18-4 16,-17 0-5-16,34 0 2 0,-1-19-11 0,18 19-1 16,-18 0 1-16,1-19-3 0,33 10-2 15,-17 0 3-15,-17 0-4 0,17-1 0 0,1 1 3 16,-18 9-3-16,1-19 2 0,-1 19-2 0,18-18 0 16,-34 18 0-16,0 0 0 0,0-19 0 15,16 19-3-15,-49 0 3 0,33-19 4 16,-33 19-1-16,34 0 3 0,-34 0 6 0,0 0 0 15,0 0 2-15,0 0 3 0,0 0-2 0,0 0 1 16,0 0-6-16,0 0-6 0,0 0-2 16,0 0 1-16,0 0 0 0,16 0-3 15,-16 19 4-15,0-19-4 0,17 19 0 16,-17-19 1-16,0 18 2 0,16-18-6 16,-16 19 6-16,17 0 0 0,-1-10-3 15,-16 9 0-15,17 1 1 0,-1 0 1 0,17 18 0 16,-33-28 2-16,0 10 5 0,33-1-4 15,-33 20 0-15,33-20 2 0,-33 1-3 0,0-10 1 16,0 10-1-16,17 18 2 0,-17-19 0 0,0 1-5 16,0-10 1-16,0 10 3 0,0 0-1 15,0-1 8-15,0 1-5 0,0-1-1 0,-17 1 9 16,17-19-6-16,0 19 2 0,0-10 0 0,-33 0 3 16,33 1 0-16,0 8-4 0,0-18 0 15,-33 0 0-15,33 19-1 0,0-19-3 0,-33 18 1 16,17-18 1-16,-1 0-6 0,1 19 5 15,-17-19-7-15,16 9 2 0,1-9 2 0,-18 19-4 16,1-10 1-16,-16 0 1 0,-1 10-1 16,1-19-1-16,15 19 0 0,-32-19 4 0,0 18-4 15,17-18 0-15,-51 19-2 0,34-10 2 0,-16 0-3 16,-1 1 3-16,17-1 3 0,0-9 0 16,-1 9-1-16,18 10-2 0,-17-19 2 15,33 0-2-15,-1 0 2 0,1 19-1 0,0-19-1 0,17 0 1 16,-1 0 7-16,1 0 0 0,16 0 6 15,0 0-1-15,0 0 3 0,0 0 0 16,0 0-5-16,0 0 2 0,0 0 0 0,0 0-4 16,0 0 0-16,0 0-1 0,0 0-6 0,0 0 1 15,0 0-6-15,0 0 9 0,0 0-2 16,16 0-4-16,-16-19-7 0,0 19 5 0,0 0 4 16,0 0-4-16,0 0 0 15,0 0-7-15,0 0-10 0,0 0-16 16,0 0-19-16,0 0-8 0,0 0-11 0,0 0-18 15,17 0-15-15,-17 0-12 0,0 0 2 16,16-19 11-16,-16 19-72 0</inkml:trace>
  <inkml:trace contextRef="#ctx0" brushRef="#br0" timeOffset="15053.34">14387 7646 8 0,'0'0'12'0,"0"0"12"0,0 0-1 16,0-9-4-16,0 9-8 0,0 0-7 15,0 0-2-15,0 0-8 16,0 0-7-16,0 0-8 0,0 0-35 0</inkml:trace>
  <inkml:trace contextRef="#ctx0" brushRef="#br0" timeOffset="16118.99">10269 7609 5 0,'0'0'5'0,"0"0"8"0,33 0 2 0,-33-19-6 15,0 19-3-15,0 0-2 0,0 0 2 0,33 0 0 16,-33 0 1-16,0 0 0 0,0 0 0 16,0 0-1-16,0 0-3 0,0 0 0 0,0 0-1 15,0 0-2-15,0 0 2 16,0 0-1-16,0 0 1 0,0 0-5 15,0 0-3-15,0 0-6 0,0 0-4 0,0 0-4 16,0 0-28-16</inkml:trace>
  <inkml:trace contextRef="#ctx0" brushRef="#br0" timeOffset="16668.12">9624 7637 31 0,'0'-10'22'15,"0"1"-12"-15,0 0-3 0,0 9 0 16,0 0 7-16,0-19 4 0,0 19 3 0,0-18 2 16,0 18-3-16,0-19-3 0,0 19 2 0,0 0-7 15,0 0-3-15,0 0-3 0,0 0-4 16,0 0 5-16,0 19-2 0,0-1 1 0,0 1 2 16,0-10 3-16,0 10 5 0,0-1 1 15,33 20-1-15,-33-20-1 0,0 10-3 0,0 0-5 16,0 0-2-16,33 9-4 0,-33-18-1 0,0 9 3 15,0-10-3-15,0 19 4 0,33-18-4 16,-33 0 0-16,0-1 2 0,0 1-2 0,0-10 0 16,17 10-5-16,-17-19-7 0,0 18-16 15,0-18-12-15,0 0-5 0,0 0-7 0,0 0-3 16,0 0 3-16,0-18-30 0</inkml:trace>
  <inkml:trace contextRef="#ctx0" brushRef="#br0" timeOffset="17334.66">9525 7637 15 0,'0'0'23'0,"0"-10"0"15,-17 1-5-15,17 9-7 0,0-9-2 0,17 9-1 16,-17 0 0-16,17-19 3 0,-1 19-3 16,17 0 5-16,0-18 4 0,0 18 1 0,0-19 0 15,0 19 2-15,17-28 0 0,16 19-3 16,0 0-3-16,0-10 3 0,17 19-3 0,-17-19-6 15,50 1 2-15,-50 18-4 0,33-19-2 0,-16 19-2 16,16-18-4-16,-16 8 4 0,16 1 1 16,-49 0-3-16,16-1 1 0,0 1-1 0,0 9 0 15,-16-19 0-15,16 19 0 0,-33 0 0 16,0-18 2-16,-16 18-2 0,16 0 2 0,-17 0 11 16,1-19 12-16,-17 19 11 0,33 0 11 15,-33 0 2-15,0-9-8 0,0 9-2 0,0 0-7 16,0 0-6-16,0 0-12 0,0 0-4 0,0 0-3 15,0 0-2-15,0 0-8 16,0 9 1-16,0-9 4 0,0 19-2 16,0-19 0-16,0 18 0 0,33-18 2 0,-33 19-5 15,0 0 6-15,33-1-3 0,-33 10 2 16,0-9-5-16,33-1 1 0,-33 1-1 0,17 9 7 16,-1 9-4-16,-16-18-3 0,17 18 1 15,-17-19 4-15,0 10-2 0,16 10 5 0,-16-20-9 16,0 1 8-16,-16 9-4 0,16-10 0 15,0 1 0-15,-17-1 1 0,17 1 0 0,-16 0-1 16,-1-19 4-16,17 9-2 0,0 0-2 16,-33 1 2-16,33-10-1 0,-33 9 1 0,0 0-2 15,33 10-3-15,-50-19 5 0,17 0-2 0,0 18 2 16,0-18-2-16,0 0 0 0,-33 19-2 16,0-19 4-16,16 0-1 0,-16 19-1 0,-17-19-2 15,17 9 0-15,0 0 2 0,-17 10 4 0,-16-10-4 16,16 10 0-16,17-19 2 0,0 18-4 15,-33 1-2-15,49-19 2 0,-16 19 2 0,0-19 2 16,16 9-2-16,-16 0 2 0,33-9-2 0,0 9 2 16,0-9 0-16,0 10-7 0,16-10 5 15,17 0 1-15,-33 0 1 0,33 0 0 0,0 0-6 16,0 0-1-16,0 0 2 0,0 0-8 16,0 0-1-16,0 0-5 0,0-10-12 0,0 10-16 15,0-9-9-15,33 0-7 0,-33 9-14 0,0-9-14 16,17 9 0-16,0-19 5 0</inkml:trace>
  <inkml:trace contextRef="#ctx0" brushRef="#br0" timeOffset="17618.37">9955 7655 16 0,'-17'0'23'0,"17"0"-9"0,-33 0 1 16,33 0 0-16,-33 0 3 0,33 0-1 0,0 0-6 16,-33 0-4-16,33 19-3 0,0-19 1 15,0 0 3-15,0 19 1 0,0-1 0 0,0-18 4 16,0 19-1-16,0-10 1 0,33 10-3 16,-33-1-2-16,0 1-7 0,33-1 0 0,-33 1 2 15,0 0-2-15,33-1-1 0,-33-8 0 0,0 8 0 16,0 1 1-16,17-1-1 0,-17 1-7 15,0-19-13-15,0 19-13 0,16-19-10 0,-16 9-8 16</inkml:trace>
  <inkml:trace contextRef="#ctx0" brushRef="#br0" timeOffset="18134.9">9806 7730 60 0,'0'-19'32'0,"0"19"-16"0,0-18-4 16,0 18 5-16,0-19 4 0,0 19 0 16,0 0-2-16,0-19-3 0,0 19-6 0,0-9-2 15,33 0 4-15,-33 9 3 0,33-10 2 16,-33 10-1-16,33 0-6 0,-33-9 3 0,33 9-2 16,-16-9-4-16,16 9 2 0,0 0-5 15,0 0 2-15,0 0-4 0,0 0 2 0,0-19-4 16,0 19 2-16,17 0 0 0,-17 0-4 0,33-18 2 15,-33 18 1-15,0 0-1 0,17-19 0 16,16 19 0-16,-33 0-2 0,0-19 2 0,0 19 5 16,-16-9-5-16,16 0 0 0,0 9 0 15,0-9 3-15,-33-1-3 0,33 10 0 0,-33-9 0 16,0 9 10-16,17 0 6 0,-17 0 9 16,0 0-1-16,0 0 1 0,0 0-11 0,0 0-5 15,16 0-4-15,1 0-4 16,-17 0 3-1,16 9 0-15,-16 1 8 0,17-10 0 0,-17 9 1 16,33 0-4-16,-33 19 4 0,0-28 2 0,33 19-2 16,-33-19 4-16,0 18-6 0,0 1 4 15,0-10 2-15,0 0-7 0,0 10 2 0,-33 9-2 16,33-28-1-16,0 19-4 0,-33-1 1 0,16 1-6 16,-16-10 5-16,17 10-5 0,-1-1 3 15,-16 1-5-15,0-1 5 0,-33 1-3 0,33 0 1 16,-17-1-5-16,-16-8-8 0,33 8-7 15,-33 1-22-15,16-1-7 0,-16 1-19 16,33-19-8-16,-33 19-11 0,16-19-13 0,17 9 1 16,-33 0-63-16</inkml:trace>
  <inkml:trace contextRef="#ctx0" brushRef="#br0" timeOffset="19765.16">5672 8613 2 0,'0'0'1'16,"0"0"2"-16,0 0-1 0,0 0 3 0,0 0 4 15,0 0 5-15,0 0-1 0,0 0-3 0,0 0-1 16,0 0 0-16,0 0 3 0,33 0-3 0,-33 0 2 16,0 0 1-16,0 0 0 0,17 0-2 15,-17 0 1-15,33 0-1 0,-33 0 0 0,0 0 1 16,0-9-1-16,0 9-2 0,33 0-2 16,-33 0 1-16,0 0 2 0,0 0 1 0,0 0-5 15,0 0 4-15,33 0-2 0,-33 0-1 16,0 0 0-16,0 0 1 0,0 0-1 0,0 0-1 15,33 0 0-15,-33 0-1 0,0 0 0 16,0 0 1-16,0 0-1 0,0 0 1 0,33 0 2 16,-33 0-5-16,0 0 3 0,0 0-4 0,33 0 2 15,-33 0 0-15,0 0 0 0,17 0 1 16,-17 0-2-16,33 0-2 0,-33 0 2 0,0 0-1 16,33 0 1-16,-33 0-2 15,33 0 3-15,-33 0-1 16,0 0-1-16,33-9-3 0,-33 9 3 15,0 0-3-15,0 0-3 16,0 0-1-16,0 0-8 0,0 0-16 0,0 0-9 16,0 0-6-16,0 0-6 0,0 0-6 15</inkml:trace>
  <inkml:trace contextRef="#ctx0" brushRef="#br0" timeOffset="20397.64">5705 8613 1 0,'0'0'2'0,"0"0"0"0,0 0-1 0,0-9 1 16,0 9 1-16,0 0 0 0,0 0 1 16,0 0-1-16,0 0 0 0,0 0-1 0,0 0-1 15,0 0 1-15,17 0-2 31,-17-9 0-15,0 9-2 0,0 0 0-16,0 0-1 15,33 0-1-15,-33 0-6 0,0 0 5 0</inkml:trace>
  <inkml:trace contextRef="#ctx0" brushRef="#br0" timeOffset="20948.77">5705 8576 6 0,'0'0'7'0,"0"0"8"0,0 0 4 0,0 0-4 0,0 10-1 15,0-10 0-15,0 0-1 0,0 0-1 16,17 0 2-16,-17 0-1 0,0 0 1 16,0 0 1-16,33 0-1 0,-33 0-1 0,0 0-1 15,0 0 1-15,33 0 2 0,-33 0 0 0,33 0 1 16,0-10 0-16,-33 10-3 0,33 0 0 15,17-9-4-15,-17 9-2 0,33-9-3 0,-33 9-2 16,33-19 3-16,17 19 5 0,-50-19-4 16,33 19 3-16,17-18-3 0,-17 18-3 15,0-9-1-15,-16-1 2 0,16 1 0 0,0 0-2 16,0 9 2-16,-16-10-4 0,16 10 0 0,-33-9 1 16,0 9-1-16,0 0 0 0,17 0 0 15,-17 0 3-15,-33 0-1 0,33 0 0 0,-33 0 1 16,0 0 1-16,33 0-1 0,-33 0 4 0,0 0 0 15,0 0-2-15,0 0 0 0,0 0-1 16,0 0 0-16,0 0-2 0,0 0 0 16,0 0-4-1,0 0-3-15,0 0 3 0,0-9-2 16,0 9-12-16,0 0-13 0,0 0-9 0,0 0-5 16,0 0 0-16,0 0-6 0,0 0 2 15,-33 0 2-15,33 0-4 0</inkml:trace>
  <inkml:trace contextRef="#ctx0" brushRef="#br0" timeOffset="21330.38">5672 8679 7 0,'0'0'8'0,"0"0"16"0,0 9 1 15,33-9-2-15,-33 9 1 0,17-9-2 16,16 0 1-16,0 0 0 0,0 0-1 0,0 0-2 16,0-9 1-16,50 0-4 0,-50 9 0 0,33 0-6 15,0-19 5-15,17 0 0 0,-17 19-1 16,0-18-4-16,-16 8-5 0,16-8-1 0,0 9-1 15,17-1-3-15,-50 1 0 0,33 0-1 16,-17 9 0-16,18-19 0 0,-34 19 0 0,0-19 0 16,33 19 3-16,-50-18-3 0,1 9 0 0,33 9 0 15,-50-10 0-15,33 10 0 0,-33-9-5 16,0 9-2-16,33 0 0 0,-33 0-9 0,0 0-4 16,0 0-5-16,0 0-5 0,0 0-5 15,0 0-4-15,0 0 0 0,0 0-4 0,0 0-1 16</inkml:trace>
  <inkml:trace contextRef="#ctx0" brushRef="#br0" timeOffset="23480.27">20621 7293 6 0,'0'0'11'16,"0"-10"13"-16,16 10-3 0,-16-9-3 0,0 9-10 16,-16 0-2-16,16 0-3 0,-17 0 0 15,1 0 0-15,-1 9-3 0,-16 1 4 16,17-1-1-16,-17 0 0 0,-33 10 0 15,32-1 2-15,-15 1-1 0,16-10 0 0,0 10 0 16,-50 0-2-16,33-1-1 0,1 19 2 0,-34-18-2 16,17 0-1-16,0 8 0 0,0 11 1 15,-17-20-1-15,17 10 0 0,-17 9 0 0,17 1 2 16,0-20-2-16,-17 10 0 0,1 0-2 16,32 0 2-16,-33 9 0 0,17-18 0 0,0 9 0 15,33-10 0-15,-33 1 0 0,16-1 0 16,17 1 0-16,33 0 0 0,-33-19 0 0,0 9 0 15,33 0 0-15,-33 1 3 16,33-10 1-16,0 9 3 0,0-9 0 0,0 0-1 16,0 0-2-16,33 9 1 0,-33-9-2 0,33 0-1 15,-33 0-2-15,33 19 1 0,-33-19-1 16,33 0 2-16,0 0-2 0,0 18 0 16,17-18 0-16,-17 0 0 0,0 0 1 0,-16 19-1 15,16-19 0-15,16 19 0 0,1-19 0 0,-17 9 0 16,0 0 0-16,17 0-2 0,-17 10 4 15,33 0-2-15,-33-1-2 0,16 1 2 0,18-19 0 16,-1 18 0-16,-17 1 0 0,1 0 2 16,16 9-2-16,17-10 0 0,-34 1 0 0,1-1 0 15,33 1 1-15,-50 0-1 0,16 8 0 0,1-8 0 16,0 0 4-16,16-19-4 0,-50 18 0 16,34-8 0-16,-17 8 0 0,0-8 0 0,17-1-2 15,-17-9 2-15,0 18-6 0,0-18-2 0,-17 0-5 16,17 0-2-16,-16 19-2 0,33-19 4 15,-50 0-2-15,33 0-15 0</inkml:trace>
  <inkml:trace contextRef="#ctx0" brushRef="#br0" timeOffset="24610.66">20770 7227 7 0,'0'0'10'0,"0"0"5"0,0 0-2 0,0 0-4 15,0 0-3-15,0 0-1 0,16 0 3 0,-16 0-2 16,17 19 3-16,-1-19-4 0,17 0-1 16,1 19 1-16,-1-10 0 0,0 10 1 15,-17-1-3-15,17 1 2 0,17-1 1 0,0 1-1 16,-17 0 2-16,0-1-1 0,16 10 2 0,1-9 0 15,-1-1-2-15,1 1-1 0,16 0-3 16,-16-1 1-16,33-9-3 0,-50 10 3 0,33 0-3 16,-17-19 1-16,18 18 0 0,-18-18-3 0,17 0 4 15,0 19-2-15,-16-19 0 0,0 0 0 16,16 0-2-16,16 0 2 0,-48-19 2 0,32 19-2 16,16 0 0-16,-49-18 0 0,34 18 0 15,-18-19 0-15,17 19 0 0,-33-19 0 0,0 10 2 16,1 9-2-16,-1-9 0 0,0 9 0 15,-17-9 0-15,17 9 0 0,0 0 0 0,-33 0 0 16,17 0 0-16,-17 0-2 0,16 0 2 16,1 0-2-16,-17 0 4 0,17 9-2 15,-1-9 0 1,-16 9-2 0,0-9 4-16,0 0-4 0,0 0 3 15,0 0-3 1,0 0 4-16,0 9-2 15,0-9 1-15,0 0-4 0,0 0 5 16,0 19-1-16,0-19-1 16,0 19 0-1,-16-19 0-15,16 0 2 16,0 18-1-16,0-18-4 0,0 0 5 16,-17 19-2-16,17-19 2 0,0 9-1 0,-17 10-1 15,17-1 0-15,-16 1 0 0,16 0 0 16,-17-1 0-16,17 10 3 0,0 0-1 15,-33 0-1-15,0 9-1 0,17-9 3 0,-17 9-3 16,0 0 0-16,-1 1 1 0,1-1 1 0,-33 9-2 16,33-8 0-16,-33-11 3 0,16 11-1 15,17-1 0-15,-49-9-4 0,32 0 2 0,0 18 0 16,-16-27 0-16,17 9-2 0,-17 0 4 16,32-1-2-16,-32 11 0 0,33-29 0 0,-16 10 0 15,-1 9 1-15,34-1 0 0,-18-27-1 16,-15 19 0-16,32 0-2 0,-16-10 2 0,17 10 0 15,-1-10 0-15,-16 0 2 0,17 0-4 0,16 1 2 16,-34 8 0-16,34-18 0 0,0 19 0 16,-33-19 0-16,17 0 0 0,16 19 1 0,-17-19-1 15,17 0 0-15,-16 0 2 0,-1 9-4 16,17-9 3-16,-16 0-3 16,16 0 4-16,0 9-2 15,-17-9 0 1,17-9 0-1,0 9 1-15,-16 0-1 0,-1 0 0 32,17 0-2-32,-16 0 2 31,16-9-2-31,0 9 3 16,0 0-3-16,0 0 4 15,0 0-4-15,0 0-6 16,0 0-3-1,0 0-4-15,0 0-2 0,0 0-8 0,0 0-4 16,0-19-11-16</inkml:trace>
  <inkml:trace contextRef="#ctx0" brushRef="#br0" timeOffset="24810.77">21266 8576 5 0,'-17'0'3'0,"17"0"0"0,0 0 6 0,0 0 8 15,-16 0 0-15,16 0-6 0,0 0-6 16,0 0-3-16,0-9-7 16,0 9-5-16,0 0-12 15</inkml:trace>
  <inkml:trace contextRef="#ctx0" brushRef="#br0" timeOffset="26375.89">11377 9730 2 0,'0'0'3'0,"0"0"-1"0,0 0 2 15,0 0 0-15,0 0-2 0,0 0-5 16,0 0 0-16,0 0-3 0</inkml:trace>
  <inkml:trace contextRef="#ctx0" brushRef="#br0" timeOffset="27625.7">25317 8176 28 0,'17'0'24'0,"16"-18"-7"16,-33 18-3-16,0 0-1 0,33 0-1 16,-33-19 0-16,0 19-2 0,0 0-2 0,0 0-1 15,0 0-1-15,0 19 0 0,0-19-2 0,-33 18-1 16,33-18 6-16,-33 19 11 0,16-1-9 16,1-8-5-16,-17-1-1 0,0 10-2 0,16 9-1 15,-16-10 2-15,0 1-4 0,0-1 1 0,16-8 0 16,-16 8 1-16,0 1 0 0,17-1-4 15,-1 1 3-15,-16 0-1 0,33-10 1 16,0 0-1-16,-33 1 0 0,33-1 3 0,0 0 2 16,0-9 4-16,0 10 1 0,0-10 3 0,0 0-2 15,0 9-4-15,33-9 0 0,-33 0-5 16,17 18-2-16,-1-18 1 0,17 0-1 16,-16 0 2-16,16 19-2 0,0-19 2 0,0 19-2 15,0-10 0-15,0 0 2 0,0 1-2 0,0 8 0 16,0-9-2-16,17 1 0 0,-50 8-4 15,33 1-13-15,-16-19-14 0,-1 19-11 0,1-19-4 16,-1 0-5-16</inkml:trace>
  <inkml:trace contextRef="#ctx0" brushRef="#br0" timeOffset="28109.07">25466 8130 7 0,'-16'-10'1'16,"-1"1"3"-16,1 0 5 0,16 9 5 16,-17-9-5-16,17 9-4 0,0 0 0 0,0 9 3 15,0-9 2-15,0 9 0 0,17-9-1 0,-1 9 1 16,1 10 9-16,-1 0-8 0,1-19-5 15,16 18-2-15,0 1-4 0,0-1 6 0,0-8 1 16,17-1-4-16,-1 10 1 0,1-10-3 16,-1 10-1-16,1-1 0 0,0 1 0 0,-1-19 1 15,1 18-1-15,-17-18 1 0,0 0 0 0,0 10 0 16,-16-10-1-16,-1 0 1 0,1 9 10 16,-1-9 6-16,-16 0 6 0,17 0 2 0,-17-9 0 15,0 9-2-15,0 0-6 0,0-10-5 0,0 10-2 16,0 0-5-16,0 0-1 0,-17 0-2 15,1-18 0-15,16 18-4 16,-17 18 2-16,1-18 0 0,-1 0 0 0,1 0 0 16,-1 10 0-16,0-1 0 0,1 0 4 15,-1 10-3-15,1-1-1 0,-17 1 1 0,16 0-3 16,-16-10 2-16,17 10 0 0,-17-1 0 0,-1 1 0 16,1-1 2-16,17 1 1 0,-34 9-3 15,17-9 0-15,0-1-4 0,0 1 0 0,0-1-2 16,0 1-4-16,0 0-11 0,16-10-7 15,-16 9-11-15,17-8-6 0,-1-10 0 0,1 9 0 16,-1-9-55-16</inkml:trace>
  <inkml:trace contextRef="#ctx0" brushRef="#br0" timeOffset="28723.89">24325 8520 5 0,'0'0'4'15,"0"0"3"-15,0 0 4 0,0 0 3 0,0 0-2 16,0 0 1-16,0 0 0 0,0 0 3 16,0 0-1-16,0 0 1 0,0 0-4 0,17 0-1 15,-17 0-7-15,16 0 0 0,17 0-2 0,-16-18-1 16,16 18 1-16,0 0-2 0,0 0 0 16,0-9 0-16,0 9 0 0,0-10 0 0,0 10 0 15,0-9 0-15,17 9 0 0,-17-9-2 16,-16-1-6-16,-1 10-13 0,17-9-6 0,-16 9-5 15</inkml:trace>
  <inkml:trace contextRef="#ctx0" brushRef="#br0" timeOffset="29123.72">26111 8297 5 0,'17'0'5'0,"-17"0"6"16,0 19 11-16,16-19-3 0,-16 0-7 16,17 0-4-16,-1 0 1 0,1 18 0 0,-17-18-2 15,33 0 8-15,-17 0 6 0,1 0-8 16,-1 0-6-16,18 0-5 0,-1 0 1 0,0 0-3 16,-17 0 0-16,34-18 0 0,-34 18 1 15,17 0-1-15,-16 0 0 0,-1 0-2 0,1 0 2 16,0 0 0-16,-1 0-2 0,-16-19 2 0,17 19 0 15,-17 0-2-15,0 0-4 0,0 0-9 16,-17 0-6-16,17 0-3 0,0 0-1 16,-16 0-3-16</inkml:trace>
  <inkml:trace contextRef="#ctx0" brushRef="#br0" timeOffset="29623.93">25202 7730 7 0,'0'9'3'16,"0"10"-1"-16,0-1 1 0,0 1 6 16,16 18 6-16,-16-18-3 0,0-1-5 0,17 1 0 15,-17 9-2-15,16-10-1 0,-16 1-3 16,17 0-1-16,-1 9 1 0,-16-10-1 0,17 1 0 15,-17-1 0-15,0 1 0 0,16 9-3 0,-16-19-9 16,0 10-7-16,0 9-19 0</inkml:trace>
  <inkml:trace contextRef="#ctx0" brushRef="#br0" timeOffset="31688.39">16107 9488 36 0,'0'0'13'0,"0"0"-4"0,0-19 1 16,0 19 3-16,-17-9 1 0,17 9 1 0,0 0-2 15,0-9-2-15,0 9-4 0,0 9-2 16,0-9-1-16,0 0-2 0,0 9 2 0,0 10-1 15,0-19 0-15,0 18 0 0,0-18 3 16,0 19 3-16,0-19 2 0,0 9-2 16,0 1 4-16,17-1 2 0,-17 0 0 0,16 1 5 15,-16 8 6-15,17-18 5 0,-17 0-2 0,16 19 4 16,1-19 3-16,-17 0 10 0,16 0 7 16,17-19-10-16,-33 19-5 0,33 0-9 0,-33-18-9 15,33-1-8-15,-33 0 1 0,17 10-10 16,16-10 2-16,-16 1-2 0,-1-10-3 0,1 0 3 15,32 9 1-15,-49-9-3 0,33 10 5 16,-33-10-6-16,33 9 0 0,-33 1 0 16,0 8 3-16,0 1-3 0,17 9 1 0,-17-18-5 15,0 18-7-15,16 0-11 0,-16 18-15 16,0-18-6-16,17 0-7 0,-17 9-2 16,17 1-4-16,-1-10-9 0,1 9-15 0,-17 0-1 15,16 1 2-15</inkml:trace>
  <inkml:trace contextRef="#ctx0" brushRef="#br0" timeOffset="32854.61">17909 9460 6 0,'0'0'6'0,"0"9"4"0,0 10 4 0,0-19-2 15,0 0-4-15,0 18 0 0,0-18-2 0,33 0 1 16,-33 19 2-16,0-19 3 0,0 0 2 0,0 0 0 16,0 0 3-16,0 9 3 15,33-9 3-15,-33 0 2 0,0-9-2 0,0 9 0 16,17 0-6-16,-1-19-3 0,1 19-5 0,-1-18-3 15,1-1-2-15,-1 1-1 0,1 8-1 16,16-8-2-16,0-1 0 0,-33 0 3 0,33 1-3 16,-33-10 0-16,17 0 0 0,-1 9 2 0,-16 10-2 15,17-9 0-15,-1-1 0 0,-16 19-2 16,0-19 2-16,0 10 0 0,17 9 0 16,-17-9-4-16,0 9 1 0,0 0-4 15,0 9-7-15,0-9-8 0,0 0-9 0,16 9 0 16,-16 10-4-16,0-19-4 0,17 0-10 15</inkml:trace>
  <inkml:trace contextRef="#ctx0" brushRef="#br0" timeOffset="33553.32">19678 9506 9 0,'0'19'11'0,"0"-19"6"0,0 0 6 0,0 0 1 16,0 0 2-16,0 0 1 0,0 0-2 15,0 0-3-15,-16 0-4 0,16 0-6 16,0 0-4-16,0 0 8 0,0 0 10 0,0 0 7 16,16 0 1-16,-16 0-9 0,0 9-16 0,0-9-1 15,17 10 14-15,-17-1 3 0,16-9 4 16,-16 9-8-16,17 1-1 0,-17-10-4 0,17 18 5 15,-1-18-4-15,-16 19 13 0,17-19 11 0,-1 0 3 16,1 18-2-16,-17-18-4 0,33 0 1 16,-33 0 5-16,33 0 8 0,-33 0 14 0,0 0 5 15,16 0-13-15,1 0-17 0,-1 0-18 16,1-18-8-16,16 18-7 0,0-19-4 0,-16-9 0 16,16 10-2-16,0-1-2 0,0 0-2 15,-17 1 6-15,17-10-1 0,1 0-5 0,-1 0-1 16,0 9 3-16,0 1 2 0,-33-10-2 0,16 0 0 15,17 19 2-15,-33-10-4 0,17 1-2 16,-1 18-1-16,1-19-4 0,-17 19 1 0,17 0-17 16,-17-19-14-16,0 19-23 0,0 0-13 0,0-9-11 15,16 9-4-15,-16 0-14 0,0 0-9 16,0 0-3-16,0 0 5 0,0 9 9 0,0-9 10 16</inkml:trace>
  <inkml:trace contextRef="#ctx0" brushRef="#br0" timeOffset="34937.07">23548 8483 9 0,'0'-9'4'0,"-17"0"0"0,1-1 13 16,-1 1 12-16,17 9-6 0,-16-9-9 15,16 9-7-15,0 0-2 0,0 0-2 0,0 9 2 16,0 0 2-16,0 1-4 0,0 8 6 0,0 19 1 15,16-18-2-15,-16 0-2 0,17 9 20 16,-17-1-7-16,16 1-9 0,1 10-5 0,-17-20-3 16,16 10 0-16,1-9 1 0,-17 18-2 15,17-19-1-15,-17 1 0 0,16 0-3 0,-16-1-1 16,0 10 0-16,0-9-1 0,0-1-12 16,0-18-13-16,-16 0-15 0,16 0-9 0</inkml:trace>
  <inkml:trace contextRef="#ctx0" brushRef="#br0" timeOffset="35418.1">23482 8446 16 0,'0'-9'22'0,"-17"9"6"0,17-19-7 0,0 19-7 16,0 0-8-16,17-19-2 0,-17 19 0 15,33 0-4-15,-17-18 2 0,1 18 0 0,16 0-2 16,0 0 2-16,0 0 0 0,17 0 2 0,-17 0 2 15,16 0-1-15,1-9 1 0,16 9 2 16,-49 0-1-16,32 0-5 0,-16-10 1 16,0 10-2-16,1-9-1 0,-18 9 6 0,17 0 1 15,-33 0 1-15,0 0 0 0,17 0-1 0,-17 0 1 16,0 0-1-16,0 9-1 0,0-9 1 16,0 10-1-16,0-10-1 0,0 9-3 0,0 9 0 15,0 1 2-15,0-19-2 0,0 19 1 0,0-1-2 16,0 1-1-16,0 9 0 0,0-10 2 15,0 20 0-15,16-29 0 0,-16 10 0 16,17 8-2-16,-17 1 1 0,0-28-1 0,0 19 6 16,0 0 1-16,0-10 2 0,0 9-4 0,0-8 0 15,0-1 4-15,0 0-1 0,-17 19-4 16,1-28 1-16,-1 19-1 0,17-19 3 0,-33 18-3 16,17-18-2-16,-1 10 0 0,-16-10-1 15,16 9 2-15,-16 0-3 0,0-9 0 0,17 10 0 16,-1-10 2-16,-32 0-2 0,15 0 2 0,18 0-4 15,-17 0 4-15,0 0-2 0,16 0 2 16,-16-10-4-16,33 10 2 0,-49 0 0 16,32-9 2-16,1 9-5 0,16-9-2 0,-17 9 2 15,0 0 1-15,17-10-10 0,0 10-18 0,-16 0-10 16,16-18-8-16,0 18-8 0,16-19-9 16</inkml:trace>
  <inkml:trace contextRef="#ctx0" brushRef="#br0" timeOffset="35768.06">24391 8558 1 0,'0'0'1'16,"0"0"1"-16,0 0-1 0,0 0-2 0,17 0 3 16,-17 0-3-16,16 0-1 0</inkml:trace>
  <inkml:trace contextRef="#ctx0" brushRef="#br0" timeOffset="36068.01">25400 8437 2 0,'0'0'4'0,"0"0"0"16,0 0 3-16,0 0 3 0,0 0 0 15,0 0-1-15,0 0-2 0,0 0-2 0,0 0-1 16,0 0-2-16,0 0-1 16,0 0 1-1,0 0 2-15,0 0-1 0,0 0 0 16,0 0-5 0,0 0-5-16,0 0-5 15,0 0-2-15,0 0-2 0</inkml:trace>
  <inkml:trace contextRef="#ctx0" brushRef="#br0" timeOffset="37101.39">24226 8558 2 0,'0'0'2'16,"0"0"0"-16,0 0 0 0,0 0-1 15,0 0 0-15,0 0 0 16,0 0 0-16,0 0 0 0,0 0 0 16,0 0 0-1,0 0 0-15,0 0 0 16,0 9-1 0,-17-9 0-1,1 0 2 16,16 0-1-31,0 0 1 0,0 0 0 0,0 0 0 16,0 0 1-16,0 0-1 0,0 0 0 16,0 0 1-16,0 0 0 0,0 0-1 0,0 0 0 15,0 0 0-15,0 0 0 16,0 0 1-16,0 0 2 0,0 0 2 0,0 0 2 16,0 0 2-16,0 0-1 0,16 9-2 15,-16-9-1-15,17 0-4 0,-1 0 0 0,1 0 1 16,0 0-1-16,-1 0-1 0,17-9-2 0,-33 9 0 15,33 0 0-15,-16 0-2 0,16 0 2 16,-17-9 2-16,17 9-2 0,-16 0 0 0,16 0 0 16,-33 0 0-16,33 0 0 0,-16 0 0 15,-1 0 0-15,1 0 0 0,-17-19 0 0,16 19 0 16,-16 0 1-16,17 0-1 0,-17 0-2 16,0 0 0-16,0 0 0 0,0 0 0 15,0 0-5 1,0 0-5-16,0 0-2 0,0 0-3 0,0 0 0 15,0 0-1-15</inkml:trace>
  <inkml:trace contextRef="#ctx0" brushRef="#br0" timeOffset="38448.21">24507 8130 7 0,'0'-10'5'0,"0"10"3"0,-33 0-1 15,33 0-4-15,0 0 2 0,0 0 3 16,0 10-2-16,33-1-1 0,-33-9-3 0,0 19-1 16,0-19 1-16,0 18-2 0,0 1 0 15,0-19 0-15,0 18 0 0,33-18 1 0,-33 10-1 16,0-1 0-16,0 0 0 0,0 10 0 0,0 0 0 16,0-19-2-16,17 18-7 0,-17-18-6 15,0 0-18-15</inkml:trace>
  <inkml:trace contextRef="#ctx0" brushRef="#br0" timeOffset="39231.4">26673 8362 5 0,'0'0'2'0,"0"-9"3"0,0 9 3 0,0 0 3 16,0 0-2-16,0-9-3 0,0 9-4 0,0-10 0 15,0 10-2-15,-16 0 0 16,16-18 0-16,0 18 1 16,0-19-1-16,0 19 0 0,0 0 0 0,-33-18 0 15,16 18 0 1,1 0 0 0,-1 18 0-1,17-18-2 1,-16 0 2-16,16 19-2 0,0-19-5 15,0 0-3-15,0 0-17 0</inkml:trace>
  <inkml:trace contextRef="#ctx0" brushRef="#br0" timeOffset="39530.94">26706 8009 2 0,'0'0'1'0,"-16"-9"0"15,-1-1 4-15,17 10 5 0,0 0-3 16,-16 0 2-16,16 0 1 0,0 10 0 0,0-1-1 16,0 0 0-16,0 10 16 0,0-1-6 0,0 1-4 15,0 0-8-15,0-10-2 0,16 19 9 16,-16 0 5-16,17-10 4 0,-1 19-5 0,1-18-7 15,-1 0-8-15,-16 9 0 0,17 9-2 16,0-19 1-16,-1 1 1 0,-16 0-3 0,17 8 0 16,-17-27-5-16,0 19 1 0,16 0-1 15,-16-10-12-15,0 0-9 0,-16-9-9 0,16 10-7 16,0-10-57-16</inkml:trace>
  <inkml:trace contextRef="#ctx0" brushRef="#br0" timeOffset="40082.37">26756 8055 3 0,'0'-18'1'0,"-17"18"3"16,17-19 16-16,-16 10 12 0,16 9-8 16,0-9-11-16,0-1-5 0,16 10-6 0,-16-9-2 15,17 0 1-15,0 9 1 16,-1 0-2-16,17 0 0 0,-16 0 0 0,16 0 0 15,0 0 0-15,0-19 0 0,0 19 0 16,0 0 0-16,0 0 0 0,17-19 0 0,-34 19 0 16,17 0 0-16,-16-18 0 0,16 18 0 15,-17-19 0-15,1 10 0 0,-17 0 0 0,17 9 0 16,-1-10 0-16,-16 1 0 0,0 9 3 16,17-9-1-16,-17 9-1 15,0 9 0 1,0 0 0-16,0 1-1 15,33-1 2-15,-33 19 1 0,16-28 0 0,1 18-2 16,-1 1 0-16,1 0 1 0,16-10 0 16,0 10-1-16,0-1 1 0,-16 1-2 0,16-1 0 15,0 1 0-15,0 0 0 0,-17-1 0 16,1 1 0-16,-1-10 0 0,1 10 2 0,-1-1-2 16,-16-18 2-16,0 19-2 0,17-1 2 15,-34-18 0-15,17 10 2 0,0 8-1 0,-16-8 0 16,-1-1 1-16,1 10-1 0,-17-1-2 0,16-18 0 15,-16 19-1-15,17-1 0 0,-17-18 0 16,0 10 2-16,-1-1-1 0,1 10-1 0,0-10 0 16,0 9 0-16,17-18 0 0,-34 19 2 15,17 0-2-15,0-19 0 0,0 9 0 0,-17 0-3 16,34 1 3-16,-34-1 0 0,0 0-4 16,1 1 4-16,-1-1-9 0,34-9-9 0,-50 18-4 15,16-18-3-15,17 0-1 0,-17 0-31 16</inkml:trace>
  <inkml:trace contextRef="#ctx0" brushRef="#br0" timeOffset="40764.25">26078 7972 3 0,'0'0'3'16,"0"9"8"-16,0 10 9 0,17-10-5 0,-17 0-6 15,16 10-5-15,-16-1 1 0,0-18 0 0,17 19 0 16,-17-19 5-16,0 19 1 0,0-19-6 15,0 0-3-15,0 0 1 0,0 0 4 0,0 0 12 16,0 9 10-16,0-9-9 0,0 0-6 16,0-9 1-16,0 9-2 0,0 0-2 0,0-19-3 15,0 19-1-15,0-19 9 0,0 19 0 16,0-18-4-16,-17 18-4 0,17-28-1 0,0 19-1 16,0-1 0-16,0-8 6 0,0 18 0 0,0-19-3 15,0 19 1-15,0-19-4 0,0 19 0 16,0 0-2-16,0-18 1 15,0 18-7-15,17 18 2 0,-17-18-2 16,16 19 4-16,1-19-2 0,-17 19 0 16,16-19 0-16,1 9 1 0,-17 0-1 15,33 1 0-15,-33-1 1 0,16 0-1 0,-16 10 3 16,17-19-3-16,-17 18 0 0,16-18 0 16,-16 0 2-16,17 0-2 0,0 0 0 15,-17 0 0-15,0 0 2 0,16-18-2 0,-16 18-3 16,0 0 3-16,0-19-3 0,0 10 3 15,0 0-2-15,0-10-2 0,0 10-2 0,-16-10-13 16,16 19-6-16,-17-19-10 0,17 1-11 16,-17-10-9-16,17 9-3 0,-16 1-75 0</inkml:trace>
  <inkml:trace contextRef="#ctx0" brushRef="#br0" timeOffset="42396.95">22043 10716 23 0,'0'0'18'0,"0"0"-4"0,0 0 1 16,0-19 4-16,-16 19 4 0,16 0 3 0,0 0-5 15,0 0-9-15,0 0-5 0,0 0 0 16,0 0 5-16,0 0 7 0,0 0 2 0,0 19 3 16,0-19 5-16,16 9-4 0,-16 10 2 0,17-10-4 15,-1 0 2-15,-16 10 2 0,17-1 2 16,-1 1 2-16,1-19 3 0,-17 9 10 0,16 1 7 15,17-10 8-15,-33 9 8 0,33-9 3 16,-33 0-7-16,0-9-19 0,34-1-19 0,-18 1-11 16,1-10-8-16,16 1 0 0,0-10-3 15,16 0 0-15,-16 0 0 0,-16-18-2 0,16 8-4 16,0 1 3-16,0 0 3 0,0 0-6 0,0 9 7 16,0-9-2-16,-16 18-6 0,-1-9 4 0,1 19-2 15,0-10 4-15,-1 10-1 0,-16 9-1 16,0 0-4-16,17-19-2 0,-17 19 3 0,0 0-4 15,0 0-24-15,16 0-15 0,-16 0-14 16,0 19-8-16,0-19-10 0,0 0 0 0,17 9-4 16,-17 0-9-16,0 1-13 0,0-1 9 15,0 0 12-15,0 1-50 0</inkml:trace>
  <inkml:trace contextRef="#ctx0" brushRef="#br0" timeOffset="44726.36">23829 8074 6 0,'0'0'2'16,"0"-19"0"-16,0 1 2 0,0 18 5 0,0-19 0 16,-17 10-2-16,17-10 0 0,-16 10-4 15,16 0 0-15,-17-10 0 0,17 0 0 16,-16 19-1-16,-1-18-2 0,17-1 4 0,-16 10 1 16,-1-10 2-16,1 10-3 0,16 0-2 0,-17-10-1 15,17 19-1-15,0 0 0 0,-33-19 0 16,17 19 0-16,-1 0 0 15,17 19 0-15,-16-19 0 16,16 0 0-16,-17 0 2 0,17 19-2 0,-17-19 0 16,17 9 0-16,-16 0 0 15,16 1 0-15,0-1 0 0,0 0 0 0,-17 10-2 16,17-1 2-16,0 1 0 0,0 0 0 16,-16-1 0-16,16 1 0 0,0 9 0 0,16-10 0 15,-16 1 0-15,0 0 0 0,0-1 2 16,17 10-2-16,-17-9 1 0,16 18-1 15,-16-19 0-15,0 1 0 0,17 0 0 0,0 9 0 16,-17-10 2-16,16 1-2 0,-16-1 1 0,17 1 0 16,-1 0-1-16,17 8 0 0,-33-27 0 0,0 19 0 15,17 0 1-15,-1-10-1 0,-16 0 0 16,17 1 0-16,-1-10 0 0,1 9 0 0,-17 0 0 16,16-9 2-16,1 0-2 15,-1 0 0-15,1 0 0 16,-17 0 2-16,17-9-2 0,-1 0 2 0,17-1-2 15,-33 1 0-15,0 0 0 0,0-10 0 16,17 0 0-16,-1 1 0 0,-16-1 0 16,0 1 0-16,17 8 0 0,-17-27 1 0,0 19-1 15,0-10 4-15,0 0-2 0,0 0-2 16,-17 9 3-16,17-18-2 0,-16 9 3 0,16 10-1 16,-17-20-1-16,17 20 0 0,-33-19-2 15,33 9 0-15,-16 9 0 0,-1 0 2 0,0 1-2 16,1-10 4-16,-1 19-1 0,1-10-3 15,16 10 0-15,-17 9 3 0,1-19-1 0,16 19-2 16,-17 0 0-16,17-19 2 16,-16 19-2-16,-1 19 0 0,17-19 1 15,0 0-1-15,0 0-2 0,0 19 2 16,-33-19 0-16,33 9 0 16,0 0 0-16,0 1-2 0,0-1-1 15,0 0-1-15,-16 10-4 16,16-19-3-16,0 0-2 0,0 18 0 0,0-18 0 15,0 0-6-15,0 19-26 0</inkml:trace>
  <inkml:trace contextRef="#ctx0" brushRef="#br0" timeOffset="45409.12">24027 8195 3 0,'0'0'5'0,"17"0"0"0,-17 0 4 0,17 0 2 16,-1 0-3-16,17 0-4 0,-16 0-3 0,16 0-1 15,-17 0 2-15,34-19-1 0,-17 19 0 16,0-18-1-16,17 18 1 0,-17 0 1 0,16-19-2 15,1 10 0-15,16-1 2 0,-33 1-2 0,17 0 0 16,-1 0 1-16,1 9-1 0,0 0 0 0,-1-19 0 16,1 19 1-16,-17-19-1 0,0 19 0 15,0-18 0-15,0 18 0 0,-16 0 3 0,-1 0 2 16,1-19 2-16,-1 19 0 0,-16-9-1 16,0 9-2-16,0 0-1 0,0 0 0 0,0 0-1 15,0 0-1-15,0 0-3 16,-16 0 2-16,-1 0 0 15,17 0-2 1,-16 0 2-16,16 0 1 16,0 0-3-16,0 0-1 15,0 9-2-15,-17-9-4 0,17 0-1 0,0 0-4 16,0 0-3-16</inkml:trace>
  <inkml:trace contextRef="#ctx0" brushRef="#br0" timeOffset="45709.13">24805 7934 1 0,'0'0'1'0,"0"0"0"0,16 0 1 0,-16 0 4 15,17 19 8-15,-1-19-5 0,-16 0-4 16,17 19-1-16,-1-10 0 0,1 0 1 0,16 10-2 16,-33-10 0-16,33 10-1 0,-33-1-2 0,0 1 3 15,0 0-1-15,0-10 2 0,0 9-1 16,0 1-2-16,0 0 0 0,0-1-1 0,-33 1 0 16,0-1 0-16,16 1 0 0,-16-10 0 0,0 10-2 15,0 0-8-15,0-1-3 0,0 1-3 16</inkml:trace>
  <inkml:trace contextRef="#ctx0" brushRef="#br0" timeOffset="46242.01">25036 8586 1 0,'0'-10'2'0,"0"10"1"15,0 0-2-15,0 0 0 16,0 0-2-16,0 0 0 15,0 0 2-15,0 0-2 0,0 0-1 16,0 0-1-16</inkml:trace>
  <inkml:trace contextRef="#ctx0" brushRef="#br0" timeOffset="46791.35">25036 8595 3 0,'0'0'1'0,"0"0"0"0,0 0 1 0,0 0-1 16,17 0 1-16,-17 0 0 0,0 0 0 15,0 0-1-15,0 0 0 0,0 0 0 16,0 0 0-16,0 0 0 78,0 0 2 63,0 0 0-141,0 0 0 0,0 0-2 0,0 0 2 15,0 0 0-15,0 0 0 0,0 0-1 16,0 0-1-16,0 0 0 0,16 0-1 15,-16 0 1 1,0 0 0-16,0 0 1 31,0 0-6-15,0-9-5-16,0 9-18 0</inkml:trace>
  <inkml:trace contextRef="#ctx0" brushRef="#br0" timeOffset="48956.46">15247 11283 13 0,'-17'-19'25'16,"17"19"-3"-16,0 0-6 0,0-9-2 0,0 9 0 16,0 0 5-16,0 0 3 0,-16 0 0 15,16 0-4-15,0 0-5 0,0 0-4 0,0 0-5 16,0 0 0-16,0 0-1 15,0 0 8-15,0 9-2 0,16-9-2 0,-16 19 1 16,0-19 0-16,17 0 4 0,-17 0-4 0,16 19-2 16,-16-19 0-16,17 9 0 0,-17-9 6 15,16 9 0-15,1 1 9 0,-17-1-5 0,16-9-2 16,17 9-4-16,-33-9 1 0,0 0 22 16,0 9 10-16,0-9 16 0,33 0 24 0,-33-9-1 15,0 9-18-15,34-9-28 0,-34 0-22 16,16-10-7-16,1 10 1 0,-1-10-8 0,17-9 1 15,0 10 6-15,0-10-5 0,0 0-4 16,0 9 8-16,1-18-6 0,-1 9 2 16,0 9-2-16,16 1 0 0,-49-1 1 0,33-9-1 15,-33 19 0-15,33-10 0 0,-33 10 1 16,17 9-5-16,0 0 6 0,-17 0-30 16,16 0-18-16,1 9-8 0,-17 1-11 0,16-10-5 15,1 9-9-15,-17 10-14 0,16-1-15 16,17-18 4-16,-33 19-83 0</inkml:trace>
  <inkml:trace contextRef="#ctx0" brushRef="#br0" timeOffset="51222.35">25433 8558 5 0,'0'0'3'16,"0"0"-1"-16,0 0 2 0,0 0 2 0,0 0-1 16,0 0 0-16,0 0 1 0,0 0-2 15,0 0-1-15,0 0 1 0,0 0 0 0,0 0-2 16,0 0 0-16,0 0 0 0,0 0 0 15,0 0 1-15,0 0-1 0,0 0 1 0,0 0 0 16,0 0-1-16,0 9 0 0,0-9-1 16,0 0 0-16,0 0 1 0,0 0-1 15,0 0 1 1,0 0-1-16,0 0 0 0,0 0-3 47,0 0 0-47,0 0-9 0,0 0-4 15,-16 0-4-15</inkml:trace>
  <inkml:trace contextRef="#ctx0" brushRef="#br0" timeOffset="52838.99">17578 11134 7 0,'0'0'12'15,"0"0"3"-15,0 0-1 0,0 0-3 16,0 0-3-16,0 0 1 0,0 0-2 0,0 0 1 15,0 10-1-15,0-10 0 0,17 0 1 0,-17 18 0 16,16-18 0-16,-16 19 1 0,17-19-2 16,-1 9 2-16,-16 0 0 0,17 1 3 0,16-1 2 15,-33 0 7-15,0 1 3 0,33-1 4 16,-33 0 1-16,0 0 0 0,33-9 9 0,-33 0 5 16,0 19 2-16,0-19 5 0,17 0-3 0,-17-19-11 15,16 10-9-15,1 0-9 0,-1 0-12 16,1-10 3-16,-1 0-6 0,1 1-2 0,16-1-4 15,0-9 3-15,-33 0 0 0,33 0 0 16,-16 10 0-16,16-19 0 0,-17 9 3 0,1 9-5 16,16-9 2-16,0 19 0 0,-33-10 0 0,0 1 2 15,0 8 0-15,33 1-4 0,-33 9-7 16,0-9 0-16,0 9-3 0,0 0-14 0,0 0-5 16,0 0-6-16,0 0-10 0,0 9-3 15,0-9-4-15,0 9-5 0,0 1-11 0,-33 8 0 16,33-18 3-16</inkml:trace>
  <inkml:trace contextRef="#ctx0" brushRef="#br0" timeOffset="55916.6">25532 8297 7 0,'0'0'5'0,"0"0"8"0,0 0 1 15,0 0-1-15,0 0-4 0,0 0-1 16,17 0 1-16,-17 0 1 0,0 0 0 0,0 0-1 16,0 0-2-16,0 0 0 0,0 0-2 0,0 0 1 15,0 0-1-15,0 0 2 0,0 0-3 16,0 0 2-16,0 0-3 0,0 0 1 15,0 0-1-15,0 0-1 0,0 0 0 0,0 0 0 16,-17 0 0 15,17 0-4 16,0 0 3-47,0 0-3 16,0 0 3-1,0 0-3 1,0 19 0-16,0-19-4 16,0 0-4-16,0 0-4 15,0 0-6-15,17 0-3 0,-17 0 1 0,0 0-5 16</inkml:trace>
  <inkml:trace contextRef="#ctx0" brushRef="#br0" timeOffset="57932.46">26888 8102 7 0,'0'0'4'0,"-16"0"6"15,16 0 6-15,0 0-3 0,0 0-4 16,0 0 0-16,0 0-1 0,0 0 1 0,0 0-4 16,0 0-3-16,0-9 0 0,0 9-1 15,0 9 2-15,0-9 4 0,0 9 14 16,0-9-4-16,0 9-8 0,0-9-6 16,16 10 1-16,-16 18-2 0,0-28 10 0,17 18 3 0,-17-18-5 15,0 19-3-15,16-1-3 0,-16-18-3 16,17 10 2-16,-17 8 1 0,0-8 3 15,16-1 0-15,-16 10-4 0,17-1 0 0,-17-18-1 16,0 19-2-16,16-1 0 0,-16-18 0 16,17 10 0-16,-17-1 0 0,0 0 2 15,0 1-2-15,0-10-5 16,0 0-13-16,0 0-9 0,0-10-3 16,0 10-4-16,0-9-2 0,0 9-4 0</inkml:trace>
  <inkml:trace contextRef="#ctx0" brushRef="#br0" timeOffset="58899.7">26872 8102 4 0,'0'0'3'0,"0"0"2"0,0 0 2 0,0 0 2 16,0 0 2-16,0 0-1 0,0 0-2 15,0 0 1-15,0 0-3 0,0-9 0 0,0 9 1 16,0 0 2-16,0 0-2 0,0 0-1 0,16 0 1 16,-16 0-3-16,0 0 0 0,17 0-2 15,-1 0 1-15,1 0-1 0,-1 0 1 16,1-19-1-16,-1 19-1 0,18 0-1 0,-18-19 0 15,34 19 1-15,-50 0 1 0,33-18-2 0,0 18 0 16,-17 0 0-16,17 0 0 0,-16-19 1 0,16 19-1 16,-16-9 0-16,16 9 0 15,-33 0 1-15,0 0 2 0,0-9 3 0,16 9 1 16,-16 0-3-16,0 0-2 0,0 0 4 16,0 0-1-16,0 0-2 0,0 0 2 15,0 0 0-15,0 0 0 0,0 0-2 0,0 0-2 16,0 0 1-16,-16 0-1 0,16 0 0 31,0 0 1-31,0-10-2 31,0 10 2-15,0 0 0-16,0 0 0 62,0 0-4-62,0 0 0 32,0 0 0-32,0 10 2 15,0-1 1 1,0 0-1-16,0-9-2 0,16 19 2 16,-16-19 1-16,17 18-1 0,-17-18 0 15,0 19 0-15,16-19 0 0,-16 19 0 16,17-19 0-16,-17 0 0 0,16 9 0 0,-16 0 3 15,17 0-1-15,-17 1-2 0,16-10-2 0,1 9 2 16,-17 10 2-16,17-19-2 0,-17 0 2 16,16 0-2-16,-16 18 0 0,17-18 1 15,-17 0-1-15,0 0-2 0,0 0 3 16,33 0-1-16,-33 19 2 16,0-19-1-1,0 0 2-15,-33 0 0 0,33 0-1 0,0 0-4 16,-17 0 2-16,17 0 3 0,-16 0-1 15,-1 0-2-15,0 18 0 0,1-18 1 16,-1 0-1-16,1 0 0 0,-1 10 1 0,1-10-1 16,-1 9 0-16,1 0 1 0,16-9-1 0,-50 10 0 15,34-1 2-15,-1 10-2 0,-16-19 0 16,16 0 0-16,-16 18 0 0,17-18 0 16,-17 19 0-16,33-19-2 0,-33 0 4 0,16 18-2 15,-16-18 0-15,16 0 0 0,1 10 0 16,-1-10 0-16,17 0-2 0,-16 9 2 15,16-9 1-15,-17 0-1 0,17 0-2 16,0 0-2-16,0 0-5 16,0 0-6-16,0 0-4 0,0 0-5 0,0-9 0 15,0 9 0-15,0 0-4 0,0 0-4 16</inkml:trace>
  <inkml:trace contextRef="#ctx0" brushRef="#br0" timeOffset="59163.84">26987 8437 5 0,'0'0'8'0,"17"0"3"0,-17 0-1 16,0 0-3-16,0-19-3 0,0 19-1 16,0 0-2-16,0 0-6 15,0 0-5-15,0 0-18 16</inkml:trace>
  <inkml:trace contextRef="#ctx0" brushRef="#br0" timeOffset="60147.1">25499 8372 6 0,'0'-10'5'0,"0"10"14"15,0-9 5-15,0 9-4 0,-16 0-6 16,16-9-5-16,0 9-1 0,0 0 0 0,0-10-2 16,0 10 0-16,-17 0 0 0,17 0-1 0,0 0 0 15,0 0-1-15,0 0-2 0,-16 0-1 16,16 10 1-16,-17-1-2 15,17 0 0-15,0 1 0 16,-16-10 2-16,16 9-1 0,0 9 2 0,-17-18-2 16,17 19 3-16,0-19-1 0,0 19 1 15,-33-19 0-15,33 0-1 0,0 9-1 0,0 0-2 16,-33-9 0-16,33 10 0 0,-17-10 2 16,17 0 1-16,0 9-2 0,-16-9 2 15,16 0 2-15,0 0 2 0,0 0-2 0,-17 0 0 16,17 0 0-16,0-9 2 0,0 9 1 15,0 0-2-15,0 0-1 0,0 0 0 0,0 0-1 16,0 0 0-16,0 0-2 0,0 0 0 16,0 0 1-16,0 0 1 15,0 0-2-15,17 9 2 16,-17-9 2-16,16 0 2 16,1 9-4-16,-17-9-2 0,33 10 2 15,0-10-4-15,-33 9 1 0,17-9-1 0,-1 0 3 16,1 18-3-16,16-18-2 0,-17 0 2 0,1 19 2 15,-1-19-2-15,-16 0 0 0,17 0 0 16,-17 19-3-16,33-19-5 0,-33 0-5 0,0 0-8 16,0 0-12-16,0 0-3 0,16 9-4 0,-16-9 1 15,0 0-3-15</inkml:trace>
  <inkml:trace contextRef="#ctx0" brushRef="#br0" timeOffset="60597.96">25499 8344 6 0,'0'0'6'0,"0"0"8"0,0 0 4 16,0 0-3-16,0 0-6 0,0 0-3 0,0 0-3 15,0 0 0-15,0 0 0 0,0 0-1 16,0 0 3-16,17 0 2 0,-17 9-2 0,16-9 4 15,-16 0 0-15,17 9 2 0,16-9-3 0,-33 10-2 16,0-10-2-16,16 0-1 0,1 9 0 16,0-9-3-16,-1 0 1 0,1 18 1 0,-1-18-2 15,1 0 2-15,-1 0-1 0,-16 0 1 16,17 0-2-16,-1 0 2 0,-16 0 0 0,17 0 0 16,-17 0 2-16,33 0 3 0,-33 0 2 15,0 0 4-15,0 0 3 0,0 0-1 0,0 0 2 16,0-18 2-16,0 18-3 0,0 0-1 0,0 0-4 15,0 0 1-15,0 0 0 0,0 0-4 16,0 0-6-16,0 0 0 0,0 0 2 0,0 0-6 16,0 0 4-16,-33 18-2 0,33-18 2 15,-17 0-2-15,17 19-3 0,-16-19 3 0,-1 19 0 16,1-19 0-16,-1 18 0 16,1-8 0-16,-1-1 2 0,1 10-1 0,-1-10-1 15,0 9-2-15,1 1-9 0,16-19-13 16,-33 19-14-16,16-19-10 0,17 18-8 0,-16-18-8 15</inkml:trace>
  <inkml:trace contextRef="#ctx0" brushRef="#br0" timeOffset="62396.28">11906 12436 5 0,'0'0'3'0,"0"0"1"0,0 0 2 0,0 0 6 16,0 0 2-16,0 10-5 0,0-10-2 16,0 0-2-16,0 9 4 0,0-9-4 0,0 19 4 15,0-19-2-15,0 0 2 0,17 0 1 16,-17 18-2-16,33-18 1 0,-33 10-1 0,0-1 2 15,0-9 2-15,0 9 4 0,33 0 3 16,-33-9 4-16,0 0 2 0,33 10 11 0,-33-10 10 16,0 0 10-16,33 0 11 0,-33 0-1 15,0 0-10-15,17-10-21 0,-1 1-10 0,1 0-16 16,16-10-3-16,0 1-2 0,0-1-2 16,0 0 3-16,0-8-4 0,0-1-1 0,0 18 1 15,17-27-1-15,-17 9-2 0,0 10 4 16,0-10-4-16,-33 18 5 0,17-27 1 0,-1 28-7 15,1-10 1-15,-1 1-17 0,-16 8-20 16,17 10-12-16,-17-9-7 0,33 9-8 0,-33 0-7 16,0 0-13-16,0 0 2 0,0 9 5 0</inkml:trace>
  <inkml:trace contextRef="#ctx0" brushRef="#br0" timeOffset="64009.96">19067 12622 43 0,'-17'-9'23'0,"17"-9"-10"0,-33 18-2 16,0-28 9-16,33 18 9 0,-33 1 11 0,33-10-1 16,-17 10-5-16,1 0 0 0,16 9-4 15,-17-9-5-15,17 9-8 0,0 0-8 0,0 0-7 16,0 0 2-16,0 9-4 0,0 0 0 16,0 0 2-16,17 10 0 0,-17-10 1 15,16 10-3-15,1 0 0 0,-17-1 0 0,33-9 0 16,-33 10 0-16,0 0 3 0,0-10-3 15,33 10 0-15,-33 9 2 0,0-28-2 16,0 18-2-16,0-9-7 0,0 1-21 0,0 8-24 16,0-8-13-16,0-1-2 0,0-9 0 0</inkml:trace>
  <inkml:trace contextRef="#ctx0" brushRef="#br0" timeOffset="64492.53">18852 12539 46 0,'-17'-19'17'16,"17"10"-7"-16,0-10-1 0,0 1 5 0,0 18-1 16,0-28-2-16,0 18-2 0,17-8-5 0,-1 9-2 15,1-1 3-15,16 1-2 0,0 0 2 16,0-1-5-16,33 10 1 0,-49-18 1 0,32 18-2 16,-16 0 1-16,17-19 1 0,-1 19-2 15,1 0 0-15,0 0 2 0,-17 0 1 0,33 0 3 16,-50 0-5-16,17 0 1 0,1 0 0 0,-1 0-4 15,-17 0 3-15,1 0-1 0,16 0 0 16,-33 0 1-16,0 19 2 0,0-19 3 0,0 0-2 16,33 0-1-16,-33 0 0 0,0 0 1 15,0 0-4-15,0 0 2 0,0 18 1 0,0-18-1 16,0 0 2-16,0 10 2 0,16-1 0 16,1 0 1-16,-17 1-3 0,16 8 0 0,18-9-2 15,-18 10 0-15,1 0 1 0,-1-1-1 16,1-18 0-16,16 19-2 0,-33-1 0 0,33-8 4 15,-33 8 3-15,0-8 0 0,0 18 3 16,0-10-1-16,0-18 0 0,0 19-4 0,-33-10 1 16,33 10 1-16,-33-10-1 0,0 0 0 0,16 10 1 15,-16 0-4-15,0-19 2 0,0 18-5 16,0-9 2-16,0 1-2 0,0-1 0 0,0 0 0 16,-17 1 0-16,17-1 0 0,0 0 1 0,-33 1-1 15,33-1 0-15,-17 9 0 0,17-18 0 16,-33 19 0-16,33-19-6 0,0 0-9 0,0 9-17 15,16 1-11-15,-16-1-11 0,33-9-4 0,-33 9-68 16</inkml:trace>
  <inkml:trace contextRef="#ctx0" brushRef="#br0" timeOffset="64959.71">20952 13413 74 0,'0'-9'31'16,"0"9"-13"-16,0-9-9 0,0 9-3 0,0-10 3 15,0 10-4-15,0 0-3 0,0 0 1 16,0 0 0-16,16 10 7 0,-16-1 2 0,0 0 3 15,17 0 0-15,-17 10 3 0,16-10-3 0,1 10-5 16,-17 0 1-16,16-1-2 0,1 1 4 16,-17-1-6-16,16 10-3 0,18-9 1 0,-34-1-2 15,0-8-2-15,0 8-1 0,33-8 0 16,-33 8 2-16,0 1-2 0,0-19 0 0,0 18 0 16,0-8-2-16,0-1-12 0,0-9-16 0,0 9-12 15,0-9-6-15,0 0-9 0,0 0-59 16</inkml:trace>
  <inkml:trace contextRef="#ctx0" brushRef="#br0" timeOffset="65558.7">21134 13404 12 0,'0'0'16'0,"-33"0"4"0,33 0-2 0,0 0 0 16,0 0-3-16,0 0-1 0,0 0 5 16,0 0 1-16,0-9-4 0,0 9-6 0,33 0-1 15,-33 0-6-15,0 0 0 0,0-10-3 16,33 10 2-16,-33-9-1 0,16 9 0 0,1-9-1 16,16 9 1-16,0-10-1 0,-17 10 0 0,17-9 2 15,1 9-2-15,-1-9 0 0,0 9 0 16,16-10 2-16,-32 10-2 0,32 0 0 15,-15-9 0-15,-18 9 1 0,1 0-1 0,16 0 0 16,-17 0 2-16,1 0-2 0,-1 0 4 0,-16 0 2 16,17 0 0-16,-1 0 0 0,-16 0 3 15,0 0 0-15,33 0-1 0,-33 0 0 0,0 0 3 16,0 0-2-16,0 0-3 0,0 0-2 16,0 0-2-16,0 0 2 0,0 0-2 0,34 0 1 15,-34 0-1-15,0 0 1 0,0 0 3 0,16 9-1 16,1 1-3-16,-17-1 4 0,16 0-1 15,1 1 3-15,-1 8-4 0,-16-8 3 0,17 8-1 16,-1-9 0-16,1 10-3 0,-1-10-3 16,-16 10 6-16,33-10 0 0,-33 10-1 0,0-10 5 15,0 0-2-15,0 10-1 0,0-10 2 0,0 10 4 16,0-19-2-16,0 19 2 0,0-10-3 0,0 0 0 16,-33 0-2-16,17 1 1 0,-1-1 1 15,1 0-10-15,-1 1 2 0,-16-1 0 0,17 0 1 16,-17 10-2-16,33-19-1 0,-34 9 0 0,-15 0 1 15,16-9-1-15,0 10 0 0,-17-10 0 16,34 9 2-16,-18-9-2 0,-15 9-5 0,32-9 1 16,-16 0 1-16,17 0-9 0,-17 0-10 15,16 0-8-15,1 0-8 0,16 0-6 0,0 0-3 16,-34 0-1-16,34 0-1 0,0 0-7 0,0 0-1 16,0-9-38-16</inkml:trace>
  <inkml:trace contextRef="#ctx0" brushRef="#br0" timeOffset="66507.75">19248 12836 2 0,'-16'0'3'0,"16"0"0"0,0 0 1 16,0 0 7-16,0 0 4 0,0 0-6 16,0 0-3-16,0 19 1 0,0-19 4 0,0 0 1 15,0 9-3-15,0 1-1 0,0-10 2 0,0 9 0 16,0 0 0-16,0 1 0 0,16-1-1 16,-16 0 4-16,0 0-5 0,17 1-1 0,-17 8-3 15,0 1 1-15,0-19 3 0,17 9 1 16,-17 1-3-16,0 8 1 0,16-9-3 0,-16 1 2 15,0-1-1-15,17 0 4 0,-17 1-1 16,0 8-2-16,16-18-1 0,-16 19 0 0,0-19 0 16,17 18-4-16,-17-8-1 0,0-1 0 15,16-9 2-15,-16 9-2 0,0 1 0 0,0-1 0 16,17-9 0-16,-17 9 3 0,33 1-2 16,-33-10 0-16,0 18-1 15,0-18 0 1,0 0-2-16,0 0-1 0,0 0 0 15,0 0-4-15,33 0-9 0,-33 0-6 0,0 0-2 16,0 0-1-16,0 0 1 0,0 0 0 0,0 0-1 16,0 0-3-16,0 0-2 0</inkml:trace>
  <inkml:trace contextRef="#ctx0" brushRef="#br0" timeOffset="67041.19">19447 13199 8 0,'0'0'10'16,"0"0"10"-16,0 0-3 0,0 0-2 0,0 9-3 16,-33 1 0-16,33-1-1 0,0 0 1 0,-33 10 3 15,16-10 2-15,17 10-3 0,-16-10-3 16,-1 19-3-16,1-28-2 0,-1 19 1 0,1-1-3 15,-1 1-3-15,17 0 1 0,-17-10-1 16,1 9 1-16,16 1-2 0,0-10 0 0,-33 1 0 16,33 8 0-16,0-8 1 0,0-1-1 0,0 0-2 15,0 0 2-15,0-9 4 0,0 10 1 16,0-10 2-16,0 0 3 0,0 9 8 0,0-9 11 16,0 0 9-16,0 0-1 0,33 0-5 0,-33 0-9 15,0-9-7-15,33 9-5 0,-16-10-2 16,-1 10-1-16,17-9-1 0,-16 9-2 0,16-9-2 15,0 9 3-15,0-9-8 0,0 9 2 16,0-10 2-16,0 10-2 0,0 0 2 0,17 0-2 16,-50 0 0-16,33-9 2 0,-33 9-10 0,16 0-16 15,1 0-15-15,-17 0-10 0,16 0-6 16,-16 0-9-16,0 0-3 0,0 0 6 0,0-9 11 16</inkml:trace>
  <inkml:trace contextRef="#ctx0" brushRef="#br0" timeOffset="67507.59">19496 13134 9 0,'-16'-9'21'0,"16"-1"8"0,0 10-4 16,0 0-8-16,0-9-5 0,0 9-4 15,0 0-2-15,0 0 1 0,0 0 4 0,16 9 7 16,-16-9 0-16,17 0-3 0,-17 10 0 15,17-1 2-15,-1-9 6 0,1 9 0 0,-1 1-1 16,1-1 5-16,16-9-2 0,0 9-2 0,-17-9-3 16,1 10-5-16,16-10-3 0,0 0-5 15,0 0-1-15,17 0 1 0,-17-10-5 0,-17 10-1 16,1 0-1-16,16-9 0 0,-16 9 1 16,-1 0-1-16,1-9 0 0,-1 9 2 0,-16 0 2 15,0 0 3-15,17 0 1 0,-17 0 2 16,0 0-3-16,0 0-2 0,0 0-2 0,0 0 0 15,-17 9 1-15,17 0 0 0,-16 1-4 16,16 8 3-16,-17-18-1 0,1 9-2 16,16 1 0-16,-17 8 1 0,0 1-3 0,17 0 2 15,-16-1 0-15,-1 10 0 0,17-19-3 16,-16 19 3-16,16-9 0 0,-33 9 1 0,33 9-1 16,-33-28 0-16,16 10 3 0,1 0-3 0,-17-1-3 15,16 1 7-15,0-1-3 0,17 1-1 0,-16-10-2 16,-1 1 2-16,1-1 0 0,16 0-3 15,0-9-8-15,0 9-8 0,0-9-15 0,0 0-9 16,0 0-7-16,0-9-2 0,0 9-6 16,0-9-4-16,0 0 0 0,16-1-43 0</inkml:trace>
  <inkml:trace contextRef="#ctx0" brushRef="#br0" timeOffset="68056.34">19745 13497 8 0,'0'-9'18'0,"0"9"8"16,-17 0-1-16,17 0-6 0,0 0-4 0,0 0-3 15,0 0-3-15,-17 0-4 0,17 0-2 16,0 0 3-16,0 0-1 0,0 9 4 0,0-9 0 15,0 9 2-15,0 0 0 0,0 1 1 16,17-1 2-16,-17 0 4 0,17 10 2 0,-17-19 9 16,16 9 2-16,-16 1 1 0,17-1-2 0,-1 0-2 15,1 0 6-15,16 1 0 0,0-1-5 0,-17-9-3 16,1 9 5-16,16 1 8 0,0-1-1 16,0-9-4-16,17 0-8 0,-17 9-11 0,16-9-8 15,1 0-1-15,0 0 0 0,16 0-1 16,-33 0-7-16,16 0 2 0,18 0 1 0,-1 0-1 15,-17-9 3-15,1 9-3 0,0-9 2 0,16 9 0 16,-33-10 2-16,0 1-4 0,16 9-5 16,-15-9 5-16,-1-10 0 0,0 10 3 0,-33 0-1 15,33-1-2-15,-17 1 1 0,-16-10-1 16,17 1 3-16,-1-1-3 0,1 10 0 0,-17 0-3 16,16-10 10-16,-16 10-3 0,34-1 5 0,-34 1-6 15,0 9 2-15,0-19 1 0,0 10 0 16,0 0 0-16,0 9 2 0,0 0-7 0,0-9 1 15,33 9 0-15,-33-10-2 0,0 10 1 16,0 0 0-16,0 0 1 0,0 0-1 16,0 0-3-16,0 0-7 0,0 0-14 15,0 0-11-15,0 0-23 0,0-9-10 16,-33 9-15-16,33 0-14 0,0 0-9 0,0-9 2 16,0 9 6-16</inkml:trace>
  <inkml:trace contextRef="#ctx0" brushRef="#br0" timeOffset="68672.92">19844 12688 8 0,'0'-10'17'0,"0"10"5"0,0 0-4 0,0 0-4 16,0-9-1-16,33 9 0 0,-33 0 1 16,16-9 1-16,1 9 0 0,-1-10-1 0,18 10-1 15,-1-9 1-15,0 9 0 0,0-9 2 0,0 9-3 16,16-10-1-16,-16 10-1 0,1 0 0 16,32 0 0-16,-33 0 0 0,0 0-4 15,16 10-5-15,-15-10 0 0,-1 9-1 0,0 0 0 16,0-9-1-16,-17 10 5 0,17-1-3 0,-16 0 1 15,-1 1 0-15,-16-10-1 0,17 9-2 16,-17 10 2-16,16-19-2 0,-16 0 0 0,17 0 0 16,-17 18 0-16,0-18 0 15,0 0-7-15,0 9-10 16,0-9-15-16,0 0-10 0,0 0-5 0,0 0-9 16,-17 0-58-16</inkml:trace>
  <inkml:trace contextRef="#ctx0" brushRef="#br0" timeOffset="69072">20571 12743 14 0,'0'0'20'15,"0"0"2"-15,0 0-1 0,0 0-7 16,0 0-5-16,0 0-3 0,0 0-4 0,0 0 0 16,0 0 3-16,0 10 2 0,0-10-3 0,0 0 0 15,-16 9-1-15,16 0 3 0,0 1 2 0,-17-10 1 16,17 18-1-16,-16-8-2 0,16-1 1 15,-33 9-3-15,33 1-2 0,-33-10 1 16,33 1-1-16,-17 8-1 0,1 1-1 0,-1-10 0 16,0 10 2-16,17-1-2 0,-16 1 0 0,-1-10 1 15,17 10-1-15,-16-10 0 0,16 10 0 16,0-10 0-16,0 0-2 0,-17 1-4 0,17-10-6 16,0 0-4-16,0 18-4 0,0-18-4 0,0-18-2 15,17 18-4-15,-17-10-25 0</inkml:trace>
  <inkml:trace contextRef="#ctx0" brushRef="#br0" timeOffset="69392.92">20406 12836 4 0,'0'0'4'0,"-17"0"8"0,17 19 9 0,0-19-3 16,0 0-6-16,0 0-4 0,0 9 5 15,0 1-1-15,0-1 3 0,0 0 2 0,0-9-2 16,0 19 0-16,0-10-1 0,17 0 2 0,0 1 1 16,-17 8 6-16,16-18-1 0,1 19 0 15,16-19-4-15,0 9 1 0,-17 1-8 0,1-10-3 16,16 9-2-16,0-9-1 0,0 0-2 0,17 0-1 16,-17 0-1-16,-17 0 2 0,17 0-3 15,0 0 0-15,0 0 0 0,1 0 0 16,-34-9 0-16,33 9 0 0,0 0 0 0,-33 0 3 15,0 0-5-15,16 0 2 0,-16-10-7 0,0 10-16 16,0 0-14-16,0-9-10 0,0 9-5 16,0 0-9-16,0 0-62 0</inkml:trace>
  <inkml:trace contextRef="#ctx0" brushRef="#br0" timeOffset="69971.13">20671 12688 10 0,'0'0'19'0,"-17"0"1"0,17 0 3 0,0 0-6 15,0 0-5-15,0-10-6 0,0 10-1 0,0 0-1 16,0 0-1-16,0 10 0 0,0-10 2 15,17 0 1-15,-17 9 1 0,0-9 0 0,33 19 4 16,-33-19 2-16,0 0 0 0,33 0-2 16,-33 18 1-16,16-18 0 0,1 0 4 0,-1 0 1 15,17 0-2-15,-16 9-6 0,-1-9 0 0,18 0-3 16,-1 0-2-16,0 0-2 0,-33 0 0 16,16 0-2-16,17-9 3 0,-16 9-3 0,16 0 0 15,-17 0 0-15,18 0 0 0,-34-18 0 0,33 18 0 16,-33 0 1-16,0 0-1 0,0 0 6 15,33 0 1-15,-33 0 5 0,0 0 3 0,0 0 0 16,0 0-4-16,0-19-1 0,0 19-5 16,0 0 1-16,0 0-3 0,-33 0 1 15,33 0-2-15,0 0 2 0,0 0-7 16,0 0 3-16,0 0 2 16,0 0-5-16,0 0 6 0,-33 0-3 0,33 0 1 15,0 19-3-15,0-19-1 0,0 0 4 16,0 0-3-16,0 18 2 0,0-18 4 0,0 0-4 15,0 9-2-15,0-9 4 0,0 10-2 0,0-1-2 16,0 0 2-16,0 1 0 0,0 8 1 16,0-8-1-16,-34-1 0 0,34 9 0 0,-16 1 2 15,16-10-4-15,-17 10 2 0,1-10 0 16,16 10 2-16,-17-1-2 0,17-8 0 0,-16 8 0 16,16 1-2-16,-17-19 5 0,17 19-5 0,-16-10 2 15,16 0-7-15,0-9-14 0,0 9-11 16,0 1-11-16,0-10-5 0,0 0-1 0,0 0-6 15,0 0-2-15</inkml:trace>
  <inkml:trace contextRef="#ctx0" brushRef="#br0" timeOffset="70671.88">19745 12613 18 0,'0'0'25'15,"0"-18"-5"-15,16 18-7 0,-16 0-1 0,0 0 0 16,17-19 4-16,-1 10-2 0,1-1 0 16,16 1 3-16,0-10-2 0,-33 10-1 0,33-9-1 15,17 8-2-15,-17-8 4 0,33-10-5 0,-33 9-2 16,33 1-4-16,-16-1 2 0,49 0-6 15,-50 1 2-15,51-1-1 0,-18 1-1 0,17-1 0 16,1 10 4-16,-18-1-4 0,18 1 1 16,-18 0-1-16,18 9 0 0,-18 0 0 0,17 0 0 15,-16 0 0-15,16 9 0 0,1-9 0 0,-34 9 3 16,0 1-2-16,17-1-1 0,-34 0 2 16,1 1 0-16,-1 8-2 0,17 1 2 15,-49-19-2-15,16 18 5 0,-16-18-2 0,16 10-1 16,-17-1 0-16,1 0-2 0,-1 1 1 0,-16-1-1 15,33-9 1-15,-33 9-1 0,0-9 0 16,0 0 2 0,0 0 0-16,0 0-5 15,0 0-7-15,0 0-2 0,0 0-11 0,0 0-11 16,0 0-6-16,0 0-7 0,0 0-7 0</inkml:trace>
  <inkml:trace contextRef="#ctx0" brushRef="#br0" timeOffset="71203.39">22175 12381 7 0,'0'0'20'0,"0"-10"9"0,0 10-1 0,0 0-3 15,0 0-5-15,0 0-3 0,0 0-2 16,0 0-3-16,0 0-3 0,0 0-1 0,0 0 0 15,0 10-2-15,-33-10-1 0,33 9 4 0,-16 0-2 16,-1 1-2-16,-16 8-1 0,17-9-2 16,-1 1-2-16,1 18 4 0,-18-28-4 0,34 18 2 15,-33-8-2-15,33 8 0 0,-33-9 0 16,17 10 1-16,-1-10 1 0,1 1-2 0,-1-1 1 16,1 10-1-16,16-19 0 0,-17 18 0 0,1-18 2 15,16 0 4-15,0 9-1 16,0-9 2-16,0 0 2 0,0 0 1 15,0 10 3-15,0-10 1 0,16 0 0 0,-16 0-2 16,17 9-4-16,-17-9 0 0,16 0-3 16,1 0-1-16,-1 9-4 0,1-9 0 0,32 0 2 15,-49 10 1-15,33-10-6 0,-16 9 5 0,0-9-2 16,16 9 1-16,-17-9-1 0,17 10 0 16,-16-10 0-16,-1 0-6 0,17 0-3 0,-33 9-26 15,33-9-13-15,-33 0-16 0,17 0-7 0,0-9-63 16</inkml:trace>
  <inkml:trace contextRef="#ctx0" brushRef="#br0" timeOffset="71638.42">22208 12418 39 0,'-33'-9'26'0,"33"-1"-6"0,-33 10 4 15,17-9 1-15,16 9-1 0,0 0-7 16,-17 0-5-16,34 0-7 0,-17 0 2 0,16 0-4 16,17 9 1-16,-33 1 1 0,33-10-1 0,-16 9 0 15,16 0-2-15,0 0-1 0,0 1-1 16,0-1 1-16,0-9 2 0,17 19-3 16,-33-19-3-16,16 0 3 0,0 0 2 0,0 0-1 15,-17 0-1-15,17 0 0 0,0 0 8 0,-33 0 18 16,0 0 6-16,0 0-5 0,17 0-2 15,-17 0-6-15,0 0 2 0,0-19 1 0,0 19-4 16,0 0-4-16,-17 0-8 0,17 0-3 16,0 0 0-16,0 0-2 0,0 0 0 0,-33 19 2 15,33-19-8-15,0 0 7 0,-33 18-5 16,33-8 3-16,-16-1 0 0,16 0 0 16,-17 10 3-16,1-1-3 0,16 1 0 0,-17 0-2 15,1-1 4-15,-1-9-1 0,1 10 1 16,-1 0-2-16,0-1-3 0,17-8 3 0,-33 18 0 15,0-10-6-15,0-18 1 0,17 9-13 0,-17 1-16 16,16-1-7-16,-16 0-9 0,16 1-9 16,17-10 0-16,-33 0-8 0</inkml:trace>
  <inkml:trace contextRef="#ctx0" brushRef="#br0" timeOffset="71936.42">22109 12762 17 0,'0'-9'29'0,"0"9"6"15,0 0 2-15,0 0-3 0,0 0-6 0,0 0-7 16,0 0-8-16,0 0-8 0,0 0 1 16,0 0 4-16,0 0-2 0,0 9 5 0,17 0-4 15,-17 1-1-15,0-1 5 0,16 0 1 0,-16 10-3 16,0-1 0-16,0 1-5 0,33-10 1 15,-33 10-2-15,0 0-5 0,0-1 1 0,0 19 2 16,0-18-3-16,0-10 0 0,0 19 2 0,0-9 0 16,-33 9-2-16,33-10 0 0,0 10-2 15,-16-9 3-15,-1-1-1 0,17 10-7 0,-16 0-7 16,-1-19-13-16,17 10-11 0,-16-10-4 16,-1 10-3-16,1 0 4 0,-1-10-8 0</inkml:trace>
  <inkml:trace contextRef="#ctx0" brushRef="#br0" timeOffset="72568.82">21051 13078 6 0,'0'0'11'0,"0"0"8"0,0 0 1 0,0 0-2 15,0 0-2-15,0 0-1 0,0 0 2 0,0 0 2 16,0 0 1-16,0 0 4 0,0 0 0 16,0 0-4-16,0 0-6 0,0 0-2 0,0 0-4 15,0 0-3-15,0 0 1 0,0 0-1 16,0 0 2-16,0 0 4 0,0 0 2 0,0 19 2 16,16-19 8-16,-16 9 5 0,0 0 1 15,34 10 3-15,-34-10-6 0,0 10-3 0,33 0-7 16,-33-1-1-16,0 10 1 0,33-9 1 0,-33-1-6 15,0 10-4-15,0 0 2 0,0-19 0 16,0 10-4-16,0 0 4 0,0 9-2 0,0-10-4 16,0 10-3-16,-33-9 0 0,33-1 4 0,0 1-4 15,-33-1-3-15,33 1-5 0,0 9-8 16,-34-28-15-16,18 9-13 0,16 10-11 0,-17-19-6 16,17 9-3-16,-16-9-3 0,16 0-3 15,-17 9 3-15,17-18 8 0</inkml:trace>
  <inkml:trace contextRef="#ctx0" brushRef="#br0" timeOffset="73602.64">22109 13153 6 0,'0'-10'14'16,"0"10"9"-16,0 0-3 0,17-9-6 0,-17 9 1 16,0 0 1-16,0-9 2 0,0 9 1 0,0 0-4 15,0 0-1-15,0 0-2 0,0 0 1 16,0 0-6-16,0 0-2 0,-17 0 1 0,17-10-2 15,0 10-3-15,0 10-1 16,0-10 3-16,0 9-2 0,0 0-1 16,0 1 2-16,0-1 7 15,-16 10-4-15,16-1 2 0,0-9-2 0,0 10 9 16,-17 0-4-16,17 9 4 0,0-10 2 0,-16 10-1 16,-1-9 5-16,17 9-4 0,-16-10 3 15,-1 10-2-15,0 0-1 0,17 0-2 0,0-9-5 16,-33 8 2-16,0-8-5 0,17 9-2 15,-1-9 4-15,1-1-8 0,-1 1 6 0,-16-10-6 16,17 0 0-16,-1 1 3 0,1-1-2 0,16 0-1 16,0-9 2-16,0 19 1 0,-34-19-3 15,34 0 3-15,0 0-5 0,0-19 2 0,0 10 0 16,-33 0-4-16,33-1-1 16,0 1 3-16,0 0-10 0,0-1-8 0,0 10-12 15,0-9-7-15,33 0-3 0,-33 0-2 0,0-1-2 16,0 1-1-16,0 9-3 0,34-19 2 15,-34 1-36-15</inkml:trace>
  <inkml:trace contextRef="#ctx0" brushRef="#br0" timeOffset="74588.13">23135 12232 7 0,'0'0'7'0,"0"-19"9"0,0 19 2 16,0 0-5-16,0 0-4 0,0 0-4 16,0 0-3-16,-17 0 1 0,17 0 2 0,-17 0-2 15,1 19 0-15,-1-19 0 0,17 18 0 0,-33-18 0 16,33 10 1-16,-33 8 0 0,17-8 2 16,-1 8 0-16,1 1 4 0,16-10-1 15,-17 10 1-15,17-1-1 0,0 1 0 0,0 0-1 16,0-1 0-16,17-9-2 0,-1 10-3 0,1 0 3 15,-1-1-3-15,17-18-2 0,0 10 1 16,-16-1 1-16,16-9-2 0,0 0-1 0,0 0 0 16,0 0 1-16,0 0-1 0,0 0 0 15,0-9 0-15,0-1 0 0,-16 10 1 0,16-18-1 16,-16 18 0-16,32-19 1 0,-49 10 4 0,17-10 5 16,-1 10 2-16,1-10 2 0,-1 1-1 15,-16 8-2-15,17-8 0 0,-17-1-1 0,0 1 1 16,0-1 0-16,0 10-5 0,-17-10 1 0,17 10-1 15,-16-1-3-15,-1-8 0 0,1 18-1 16,-1-19-1-16,17 19-1 0,-33-9 3 16,0 0-2-16,17 9 0 0,-18-10-1 0,18 10 2 15,-17 0-4-15,16 0 2 0,-16 0 0 0,-16 0-2 16,32 10 2-16,-16-10 3 0,0 0-6 16,16 9 3-16,-16 0-7 0,33 10-10 0,-33-19-13 15,33 18-7-15,-33-8-2 0,17 8-6 16,-1-8 1-16,1 8-7 0</inkml:trace>
  <inkml:trace contextRef="#ctx0" brushRef="#br0" timeOffset="75083.39">22771 12474 12 0,'0'0'25'15,"16"0"-3"-15,-16 0-4 0,0-19-3 0,33 19 0 16,-33-9 2-16,0 9 1 0,0-10 0 0,0 10-2 16,0 0-1-16,0 0-2 0,0-9 2 15,0 9-6-15,0 0 1 0,0 0-3 0,0 0 1 16,0 0-1-16,0 0-2 0,33 0 1 15,-33 0 0-15,0 0 0 0,0 0-1 0,0 0 3 16,0 0-4-16,0 0 1 0,0 0 1 16,0 0-2-16,0 0 2 0,0 9-1 0,0-9-2 15,0 0 2-15,0 0-3 0,0 0 2 16,0 0-1-16,0 0 1 0,0 0-1 16,0 0 6-16,0 10 2 0,0-10 2 0,0 0 5 15,0 0-2-15,0 0 3 0,0 9-4 0,0-9 0 16,0 19-3-16,-33-19-3 0,33 0 0 15,-33 0-5-15,17 18 3 0,-17-18-2 0,16 10-4 16,1-10 2-16,-18 9 1 0,18 0-1 16,-1 0-3-16,-16 1 2 0,33-1-2 0,-33 0 0 15,17-9 0-15,-17 10 0 0,33-1-3 0,-17 10 4 16,1-19-1-16,16 0-2 0,-17 0-10 16,17 18-18-16,0-18-19 0,-16 0-10 0,16 0-7 15,0 0 0-15,0 0-7 0,16 0 1 16</inkml:trace>
  <inkml:trace contextRef="#ctx0" brushRef="#br0" timeOffset="76715.83">16470 14101 9 0,'-33'0'14'0,"33"0"4"0,0 10-2 16,0-10-2-16,0 0-1 0,0 9 0 0,0-9 4 15,0 9 5-15,0 10 0 0,0-19 0 16,0 19 2-16,0-19-4 0,33 9-2 0,-33 0 2 16,0 0 0-16,0 10-2 0,0-10 3 0,0 1-1 15,0 8 1-15,0 1 3 0,0-19 6 16,0 19-2-16,0-19 1 0,0 0 5 0,0 9 10 16,0-9 20-16,33 0 14 0,-33 0-11 0,0 0-18 15,0-9-20-15,17 9-13 0,-17-19-9 16,16 0-4-16,1 1 2 0,16-1-8 0,-16-9 5 15,-1 10-2-15,17-20 0 0,0 10 0 0,-33-9 0 16,33 19-5-16,-16-29 3 0,16 19 6 16,-16 0-7-16,-1 10-1 0,1-1 0 0,-17-9-2 15,16 10-9-15,-16 8-4 0,33-8 1 16,-33 8-4-16,0 10-10 0,0-9-7 0,0 9-4 16,0 0-7-16,0-9-10 0,0 9-5 15,0 0-3-15,0 0-10 0,0 0 0 0,0 0 9 16,0 0 4-16,0 9 8 0</inkml:trace>
  <inkml:trace contextRef="#ctx0" brushRef="#br0" timeOffset="78232.07">19596 13385 18 0,'0'0'17'0,"0"-9"-3"0,0 9-2 16,0 0-1-16,0-9 1 0,0 9-1 0,0 0-1 15,0-10-2-15,0 10-4 0,0 0-2 0,0 0 0 16,0 0-1 0,0 10-1-1,0-10 5-15,0 9 0 16,0-9 1-16,0 0-1 0,0 0 1 0,0 0 0 16,33 9 2-16,-33-9-1 0,0 0 1 15,0 0 2-15,0 10-1 0,0-10 0 0,0 0-2 0,0 0 2 16,0 0 2-16,0 0 2 0,0 0-4 15,0 0 0-15,0 0 3 0,0 0 0 0,0 0-4 16,0 0 3-16,0 0-2 0,0 0 3 16,0 0-5-16,0 0 3 0,0 0-2 0,0 0 3 15,0 0-1-15,0-10-3 0,0 10-2 16,0 0 0-16,0 0-4 0,0 0 1 0,0 0-1 16,0 0 1-1,0 0-7-15,0 0-12 16,0 0-14-16,0 0-16 0,0 0-5 0,0-9-10 15,0 9-7-15</inkml:trace>
  <inkml:trace contextRef="#ctx0" brushRef="#br0" timeOffset="78997.75">18802 13441 36 0,'0'0'29'0,"0"-19"-11"0,0 10 1 15,-33 0 0-15,33 0 6 0,0-1 1 0,0 10-11 16,0 0-4-16,0 0-6 0,0 0-3 16,0 0 0-16,0 10 0 0,0-1-1 0,33 0 2 15,-33 0 0-15,0 10 0 0,0 0-3 0,33-10 3 16,-33 10-3-16,0-1 1 0,17-9-1 16,-1 10 0-16,-16-10 0 0,17 10 4 0,-17-10-6 15,0 10 3-15,16-10-1 0,-16 0 2 16,0 1-1-16,0-1-3 0,0 0 3 15,0 1-1-15,-16-20 0 16,16 1-3-16,0 0 3 16,-17-10 0-16,17 1-2 0,-16-1 2 0,16 0 0 15,0-9 0-15,-17 1 0 0,17-1 2 16,0 9 0-16,0-18-2 0,0 18 2 0,0 1-2 16,0-1 2-16,17 10 1 0,-17-10-3 0,16 19 2 15,1 0-2-15,-1 0 0 16,1 0 0-16,-17 0 2 0,16 0-2 0,-16 9 3 15,17 1 1-15,-17-1-2 0,0 0 2 0,0 1-1 16,0-1-1-16,0 10 0 0,0-10-2 16,0 0 2-16,-17 0-2 0,17 10 2 15,0-19-2-15,-16 9-2 0,16 1 2 0,0-1 0 16,-17-9 0-16,17 9 0 0,0-9 2 16,0 10-4-16,0-1 2 15,17-9 0-15,-1 9 0 16,1 0 2-1,16-9-2-15,-33 10-2 0,33-10-5 0,-33 9-15 16,33-9-16-16,-33 9-11 0,17-9-10 0</inkml:trace>
  <inkml:trace contextRef="#ctx0" brushRef="#br0" timeOffset="79181.16">19248 13515 14 0,'0'10'24'0,"0"-10"-1"0,0 9-9 15,-16-9 0-15,16 0 2 0,0 9 5 16,0-9 0-16,0 19-3 0,0-19-8 0,0 9-5 16,0 1-2-16,0-1-1 0,16 0 1 0,-16 0-3 15,0 1 0-15,0-1 0 0,17 0 0 16,-17 1-4-16,0-1-8 0,0 0-20 0,17 10-11 16,-17-19-53-16</inkml:trace>
  <inkml:trace contextRef="#ctx0" brushRef="#br0" timeOffset="79829.06">19877 12790 5 0,'0'0'3'0,"0"0"-1"16,0 0 1-16,0 0 6 0,0 0 8 0,0 0-3 15,0 9-4-15,0-9-1 0,0 10-1 0,0-1 0 16,0 9 1-16,0-18 0 0,0 19-4 15,0-10-2-15,0 10-2 0,16-10-1 0,-16 10 0 16,17-10 3-16,-17 0-3 0,0 1-2 16,0 8 3-16,16-18-1 0,-16 19 0 0,0-19 0 15,0 0 2-15,17 0 0 16,-17 0-2-16,0-19 0 16,0 19 0-16,-17-18 0 0,17-1 1 15,0 1 4-15,0 8 1 0,0-8 0 0,0-1 3 16,0 0-2-16,-16-8 1 0,16 8 1 0,0 0-3 15,0 1 6-15,0-1-2 0,0 19 1 16,0-18 4-16,0 18-7 0,0-19-3 0,16 19-4 16,-16 0 3-16,17 0-4 15,0 19 0-15,-17-19 0 0,16 18 0 16,-16-18 3-16,17 9-1 0,-17 1 4 0,0-1-2 16,0 0 1-16,0 10-1 0,0-10-4 15,0 10 5-15,-17-1-2 0,17 1-3 0,-16-19 0 16,-1 9 2-16,0 1-2 0,17-1 1 15,-16-9 1-15,16 9-2 0,0-9 1 0,-17 10 0 16,17-10 0-16,0 0 1 16,0-10-2-16,0 10-2 0,17 0 2 15,-1 0 0-15,1 0-2 16,0 0 2-16,-1 0 0 16,1-9 0-16,-1 9 0 0,1 0-4 15,16 0-17-15,-33 0-15 0,0 0-13 16,33 0-7-16</inkml:trace>
  <inkml:trace contextRef="#ctx0" brushRef="#br0" timeOffset="80146.37">20158 12799 6 0,'0'0'2'0,"0"0"1"0,0 0 5 0,0 0 12 16,0 10-1-16,16-10-8 0,-16 0-5 0,0 9 0 16,0 9 1-16,17-18-2 0,-17 0 1 0,0 19-2 15,0-19 0-15,0 9 0 0,0 1 0 16,0-1-1-16,0 0 2 0,0 1-2 16,0-1-1-16,0 0-2 0,0-9 2 0,0 9-2 15,-17-9 1-15,17 10-1 0,0-10 2 0,0 0 2 16,0 18 0-16,17-18 1 15,-17 0 0-15,0 0-4 0,17-18 0 16,-1 8-1-16,-16 10-3 0,17-9-9 16,-17 0-11-16,33 0-2 0,-33-1-12 15</inkml:trace>
  <inkml:trace contextRef="#ctx0" brushRef="#br0" timeOffset="80811.66">22010 12111 9 0,'0'-19'26'0,"-17"19"5"16,17 0-7-16,0-9-6 0,0 9-9 0,0 0-6 15,0 0-2-15,0 0 3 0,0 9-2 16,0-9 3-16,0 19-2 0,0-19 0 0,17 18 1 16,-17-8-1-16,17-1 1 0,-17 10-4 15,16-10 2-15,1 0-2 0,-17 10 0 0,16-10 1 16,1 10-1-16,-17-19 0 0,16 18 0 16,-16-18-2-16,0 10-4 0,0-1-14 0,0-9-7 15,0 9-7-15</inkml:trace>
  <inkml:trace contextRef="#ctx0" brushRef="#br0" timeOffset="81194.64">22027 12036 2 0,'0'-9'6'0,"0"0"11"15,0 9 3-15,0-9-7 0,0 9-7 0,16 0-3 16,-16 0 0-16,17 0 0 0,-1 0 1 15,-16 0-1-15,17 0 0 0,-1 9-1 0,1 0 0 16,-17 0-1-16,16 1 2 0,-16-1 0 16,33 0 2-16,-33 1-4 0,0 8 2 0,0 1-1 15,0-19 1-15,-33 18-3 0,33-18 0 0,-16 10 0 16,-1-1 1-16,17 0-1 0,-16-9 0 16,-1 10 0-16,1-1 0 0,-1-9 0 15,17 9 0-15,0-9 1 16,-16 0 1-16,16-9-1 0,16 9-1 15,-16-9 3-15,17 9-1 16,-1 0-2-16,-16 0 2 0,17-10 0 16,-1 10-1-16,1 0 0 0,-1 0-1 15,17 0 0-15,-33 10 2 0,33-10 0 0,-33 0 0 16,17 0-2-16,0 9-2 0,16-9 2 0,-17 0 0 16,1 9-2-16,-1-9-6 15,-16 0-13-15,0 0-9 0</inkml:trace>
  <inkml:trace contextRef="#ctx0" brushRef="#br0" timeOffset="81645.36">22390 12092 7 0,'0'0'6'0,"0"0"8"0,0 0 3 16,0 0-6-16,33 0-6 0,-33 0-2 0,0 0-3 16,17 0 2-16,-17 19 0 0,17-19-2 0,-17 0 2 15,0 0 0-15,0 0 1 0,16 0-2 16,-16 18 2-16,-16-18 0 0,16 10-1 15,0-10-1-15,-17 9 1 0,17 0-2 0,-17 1 0 16,17-1 0 0,0-9 1-1,0 0 1-15,17 0-2 0,-17 0 2 16,0 0-1-16,17 0-1 0,-1 0 1 16,1 9-1-16,-1-9 0 15,-16 10 0-15,17-10 0 0,-17 9 0 0,0-9 2 16,16 9-1-16,-16-9 2 0,0 19 0 15,0-19 2-15,-16 0-2 0,16 18-1 0,-17-18 0 16,1 0-2-16,-1 10 0 0,-16-1-5 16,16 0-8-16,-16 1-8 0,-16-1-12 0</inkml:trace>
  <inkml:trace contextRef="#ctx0" brushRef="#br0" timeOffset="82993.11">20423 12762 12 0,'0'-9'13'0,"0"9"1"16,0 0-6-16,0-10-3 0,0 10-1 0,0 0-2 15,0 0 1 1,0 0 0-16,0 0 0 0,16 10-1 0,-16-10 0 16,0 18 1-16,17-8-1 0,16 8 0 15,-33-8 2-15,33 17 2 0,-17-8-1 0,1 0 2 16,16 9-3-16,0-1-1 0,17 1-1 0,-17-9 0 16,0 9 1-16,16-10-2 0,1 10 1 15,0 0-2-15,-17-9 0 0,16-10 0 0,-16 10 0 16,0-1 0-16,0 1 0 0,1 0 0 15,-1-1-5-15,0-9-8 0,-33 10-6 0,16-10-2 16,-16 10-32-16</inkml:trace>
  <inkml:trace contextRef="#ctx0" brushRef="#br0" timeOffset="88721.5">13213 16036 9 0,'0'-9'17'0,"0"9"3"16,0 0-1-16,0 0-4 0,0 0-1 0,0 0-1 15,-33 0 0-15,33 0-4 0,0 0-1 16,0 0 2-16,0 0 4 0,0 0 4 0,0 0 2 15,0 9 5-15,33 1-4 0,-33-10-2 16,0 18 3-16,0-18-1 0,0 9 0 0,0 1 3 16,0-1 3-16,0 0 3 0,33 1 1 0,-33-1 3 15,0 0 10-15,0 1 8 0,0-10-1 16,0 9 6-16,0 0 7 0,33 0 30 16,-33-9 4-16,0 0 11 0,0 0 13 0,0 0 14 15,0 0-22-15,0-9-24 0,33 9-33 0,-33-18-22 16,0 8-19-16,33-18 0 0,-17 10-16 15,1-1 4-15,0-27-1 0,16 18-3 0,0-9 0 16,0-1 2-16,0-8 1 0,-17 9 0 0,17-10 3 16,1 10-10-16,-1 0 10 0,0-1-11 15,0 1 5-15,0 9-14 0,-33 10-12 0,16-1-23 16,-16 1-15-16,17 8-14 0,-17 1-31 16,0 0-23-16,16-1-34 0,-16 10-17 0,0 0 0 15,0 0 14-15,0 0 22 0,0 0 25 0,0 0 24 16</inkml:trace>
  <inkml:trace contextRef="#ctx0" brushRef="#br0" timeOffset="92418.68">1439 4949 5 0,'0'0'7'0,"0"0"5"0,0 0 2 0,0 0-1 16,0 0 0-16,0 0 2 0,0 0 2 0,0 0-1 15,0 0 0-15,0 0 0 0,0 0 5 16,0 0-2-16,0 0 2 0,0 0 2 16,0 0 0-16,0 0-1 0,0 0 2 0,0 0 2 15,0 0-2-15,0 0 0 0,0 0-2 16,0 0-4-16,0 0 0 0,0 0-4 0,0 0 0 16,0 0 0-16,0 0-8 0,0 0 1 15,0 0 0-15,0 0-4 0,0 0 1 16,0 0-2-1,0 18-1 1,0-18 2-16,0 0-5 0,0 0 2 16,0 0-11-16,33 19-41 0,-33-19-19 15,0 0-7-15,0 0 4 0,0 9 10 0,0 0 6 16</inkml:trace>
  <inkml:trace contextRef="#ctx0" brushRef="#br0" timeOffset="92818.51">1736 6241 10 0,'0'-18'20'0,"0"18"4"15,0 0 0-15,-33 0-4 0,33-9-3 16,0 9 3-16,0 0-3 0,0 0-2 16,0-10-3-16,0 10-1 0,0 0-7 0,0 0-2 15,0 0 1-15,0-9-3 0,0 9-2 16,0 0-11 0,0 0-7-16,0 0-4 0,0 9-2 0,0-9 2 15,0 0 0-15,0 0-3 0</inkml:trace>
  <inkml:trace contextRef="#ctx0" brushRef="#br0" timeOffset="93234.61">1736 7162 11 0,'0'0'14'0,"0"0"1"0,0 0 0 0,0 0-2 16,0 0-5-16,0 0-1 0,0 0-5 0,0 0 0 15,0 0-5 16,0 0-6-31,0 0-6 0,0 0 0 0,0 0-3 16</inkml:trace>
  <inkml:trace contextRef="#ctx0" brushRef="#br0" timeOffset="94018.36">1802 9451 16 0,'0'0'18'0,"0"9"-2"0,0-9-5 16,0 0-4-16,0 0-3 0,0 0 0 0,0 0 4 15,0 0 3-15,0 0 3 0,0 9 1 16,0-9 1-16,0 0-2 0,0 0 0 16,0 0-4-16,0 0-2 0,0 0-2 0,0 0-1 15,0 0-1-15,0 0 0 0,0 0-2 16,0 0-1-1,0 0-7 1,0 0-9-16,0 0-10 0,0 0-4 16,0 0-5-16,0 0-2 0</inkml:trace>
  <inkml:trace contextRef="#ctx0" brushRef="#br0" timeOffset="95566.13">1769 16436 19 0,'0'0'16'16,"0"0"0"-16,0 0-3 0,0 0 0 0,0 0-3 15,0 0-2-15,0 0 0 0,0 0 2 16,0 0 1-16,0 0 1 0,0 0 3 16,0 0-1-16,0 0-1 0,0 0-2 0,0 0-2 15,0 0-4-15,0 0-2 0,0 0 0 0,0 0-2 16,0 0 2-16,0 0-2 0,0 0-3 15,0 0 4 1,0 10-4 0,0-10-1-16,0 0-5 0,0 0-3 15,0 9-2-15,0-9-3 0,0 0-2 16,0 0 0-16,0 0 3 0,0 9 2 0,0-9-1 16,0 0 1-16,0 9-1 0,0-9-2 0,0 0-16 15</inkml:trace>
  <inkml:trace contextRef="#ctx0" brushRef="#br0" timeOffset="97014.82">1951 17655 2 0,'0'0'2'16,"0"0"1"-16,0 0-2 0,0 0 1 15,0 0 0-15,0 0 0 0,0 0 0 16,0 0 1-16,0 0-1 0,0 0 0 15,0 0-1 1,0 0 1-16,0 0 0 16,0 9 0-16,0-9-1 15,0 0 1-15,0 9-2 0,0-9 2 16,0 0 0-16,0 0-1 16,0 10-1-1,0-1 0 32,0-9 1-31,0 9-1-16,0-9 1 15,0 10-1 17,0-1 0 14,0-9-4-30,0 0 0 0,0 9-2-16,0-9-1 0,0 0-7 15,0 0 10-15</inkml:trace>
  <inkml:trace contextRef="#ctx0" brushRef="#br0" timeOffset="100094.69">9012 17506 6 0,'0'9'12'0,"33"-9"2"0,-33 0-7 15,34 0-3-15,-18 0-2 0,1 0 0 16,-1 0-2-16,17 0 2 0,0 0 0 0,0 0-1 16,0-9 0-16,0 9 1 0,17-9-2 15,-17-1 0-15,33 1 1 0,-33 9-1 0,17-9 0 16,16-1 0-16,0 1 0 0,0-10 0 15,-16 10 0-15,16 0 0 0,0-10 0 0,0 10 1 16,17 0-1-16,-17-10 1 0,17 0-1 16,16 10 0-16,-16-9 0 0,16 8 0 0,0-8 0 15,-16 8 0-15,16 1 0 0,-16-10 0 0,16 10 0 16,-33 0 0-16,17 0 0 0,16-1 0 16,-16 1 0-16,16 9 0 0,-49-9 0 0,49 9 0 15,-33 0 0-15,0-10 0 0,17 10 0 16,-17 0 0-16,-16 0 0 0,16 0 0 0,0 0 0 15,0 0 0-15,-16 0 0 0,16 0 0 16,-33 10 0-16,33-10 0 0,-33 0 0 0,17 0 0 16,-17 0 0-16,33 0 0 0,-33 0 0 15,-16 0 0-15,16 0 0 0,0-10 2 0,0 10 0 16,0 0-1-16,0-9 2 0,0 0 0 0,-33 9-2 16,33 0 2-16,-16-10 2 0,-1 10-3 15,-16-9 1-15,17 9-3 0,16 0 1 16,-33 0 3-16,0 0 0 0,0 0 1 0,0-9-1 15,33 9 1-15,-33 0 0 0,0 0-1 0,0 0 0 16,0 0-1-16,0 0-1 0,0 0 0 16,0 0 0-16,0 0-1 0,0 0 0 0,0 0 1 15,0 0-1 17,0 0-4-32,0 0 0 15,0 0-3-15,0 0-5 0,0 0-4 16,0 0-3-16,0 0-2 0,0 0-3 0</inkml:trace>
  <inkml:trace contextRef="#ctx0" brushRef="#br0" timeOffset="101244.4">8830 17422 19 0,'0'0'20'0,"0"-9"-5"0,0 9-1 0,0 0-1 16,0-9-1-16,0 9-1 0,0 0-2 0,0 0 1 16,0 0 1-16,0-10 1 0,0 10-2 15,0 0 0-15,0 0-1 0,0 0-3 0,0 0 0 16,0 0-3-16,0 0 3 0,0 0-1 16,0 0-3-16,0 0 2 0,0 0 1 0,0 0-1 15,0 0-3-15,-33 0-1 16,33 10 0-16,0-1-14 15,0-9-14-15,0 9-7 16,-33-9-5-16,33 9-2 0</inkml:trace>
  <inkml:trace contextRef="#ctx0" brushRef="#br0" timeOffset="102692.93">8549 17515 15 0,'0'0'27'0,"0"0"-4"0,0 0-6 0,0 0-4 16,0 0-1-16,0-9 2 0,0 9-2 16,0 0 0-16,0 0-1 0,0 0-2 0,0 0 3 15,0 0-3-15,0 0-2 0,0 0 2 0,0 0 2 16,0 0 1-16,0 0 3 0,0 0 2 15,0-9 0-15,0 9 3 0,0 0 5 0,0-10-2 16,0 10 0-16,0-9 1 0,0 9-1 16,0-9-3-16,0-1 1 0,0 10-5 0,0-9 1 15,0 0-4-15,0-1 5 0,-33 1-2 16,33 0 0-16,0 0-2 0,0-1-8 0,-16 1 3 16,16 0-2-16,-17-1-3 0,17-8 1 15,-16 8-2-15,16-8-1 0,0 9 1 0,-33-10 0 16,33 0-3-16,0-9 0 0,-33 10 0 0,33-10 2 15,-34-9-2-15,34 9 3 0,0-9-1 16,-33 9-4-16,33-9 7 0,0-10 4 16,-33 10-2-16,17-10 1 0,16 1-5 0,-17-1 2 15,17 1-2-15,0-1-2 0,-16 1-1 0,16 9 2 16,0-1 2-16,0 10 0 0,16 10 1 16,-16-19-1-16,0 9-2 0,0 9-6 0,0 1 4 15,17-1 2-15,-17 19-2 0,0-28 0 0,0 19 3 16,0-1-3-16,0 1 1 15,0 0-1-15,0 9-3 16,0-10 4-16,0 10-3 0,0 0 6 16,0 0-6-16,0 0 0 0,0 0 4 15,0 0-5-15,0 0 0 16,0 0 4-16,0 10-1 16,16-10-3-16,-16 0 1 0,0 9 0 15,33 0 2-15,-33-9 2 0,0 10 0 0,33-1-2 16,-33-9-2-16,34 9 2 0,-34-9 3 15,33 19-6-15,0-19 8 0,0 0-7 0,16 0 2 16,-16 0 0-16,0 0 0 0,17 0 3 16,0 0-3-16,32 0 2 0,-49 0 0 0,34 0-5 15,-18 0 0-15,17 0 3 0,1 0 0 16,-1-19 3-16,16 19-5 0,-16 0 0 0,-16 0 3 16,49-9-1-16,-33 9 0 0,17 0 0 0,-17 0 0 15,17-9 0-15,-17 9 0 0,33 0 0 16,-33-10 0-16,17 10 4 0,16-9-1 0,-16 9-6 15,16-9 3-15,17-1 0 0,-17 1 2 16,-33 9-2-16,50-9-5 0,-33 0 5 0,16-1 2 16,0 1 0-16,17 9 1 0,-33 0 3 0,16-19 1 15,0 10-3-15,17 9 5 0,-17-9-4 16,-16 9 3-16,16-10-2 0,0 10-3 16,17-9 5-16,-33 9 1 0,16-9 0 0,0 9-1 15,17 0-3-15,-50-9-3 0,50 9 6 16,-50 0-5-16,17-10 2 0,16 10 2 0,-33 0-1 15,17 0 4-15,16-9 2 0,-50 9-11 0,18 0 9 16,-1-9-5-16,0 9-3 0,17-10 1 0,-50 10 1 16,33 0 0-16,-17-9-2 0,18 9 5 15,-1 0-6-15,-33 0 4 0,16 0-5 0,18 0 5 16,-34-19 0-16,0 19 1 0,16-9 1 16,-16 9-3-16,0-9 0 0,1 9-2 0,-34-9 7 15,33 9 8-15,-33 0 3 0,33-10 9 16,-33 10 3-16,0 0-13 0,33-9-5 0,-33 9 1 15,0-9-2-15,0 9 8 0,0 0-9 16,0 0 7-16,0 0 0 0,0-10-5 0,0 10 0 16,0 0-9-16,16 0 1 0,-16 0 0 0,0-9 2 15,0 9-6-15,0 0-4 0,0 0 6 16,17 0-4-16,-17-9 0 0,0 9 3 16,16 0-3-16,-16 0-2 0,0-10 2 0,17 10 1 15,-1-9-3 1,-16 9-2-16,33 0 8 15,-33 0-7-15,34 0 3 16,-34 0-5-16,0 0 3 0,0 0 2 16,0 9 0-16,0-9 1 0,0 10-3 15,33-10-2-15,-33 9 4 0,0 0 0 0,0 1 3 16,0 8-6-16,0-8 3 0,0 8 2 16,0-9 0-16,0 10-2 0,33 0 0 0,-33-1 0 15,0 1 3-15,0 9-3 0,0-10-4 0,16 10 6 16,1-9 2-16,-17 9-3 0,16 0-1 15,-16 9 0-15,17-9-5 0,-1 0 8 0,-16 9-1 16,33-9-2-16,-33 9-4 0,34-9 6 0,-34 9-2 16,33-9 0-16,-33 0-3 0,33 9 6 15,-33-9 0-15,0 0 0 0,16 9 1 0,1-9-6 16,-17 0 7-16,16 0-7 0,-16 0 2 0,17 0 6 16,-17 0-5-16,0 0 3 0,16-1 0 15,-16 1-4-15,0-9 0 0,0 9 0 0,0-10 2 16,0 1-5-16,0 0 1 0,0-1 3 15,0-8 1-15,0-1-2 0,0 0 3 0,0 0-3 16,0 1 0-16,0-1 0 0,33-9 7 16,-33 0-9-16,0 0 3 15,0 0 1-15,0 0 4 0,0 0-11 16,0 0-39-16,-33-9-43 0,33 9-24 16,0-10-34-16,0 1-7 0,-16 0-10 0,16 0 7 15,-17-1 18-15,1-8-82 0</inkml:trace>
  <inkml:trace contextRef="#ctx0" brushRef="#br0" timeOffset="107805.31">16288 17478 8 0,'0'0'10'0,"0"0"4"16,0 9-2-16,0-9-3 0,0 0-3 15,0 0 0-15,0 0 0 0,0 0 1 16,0 0 0-16,0 0 1 0,0 0 5 0,0 0-1 16,0 0-2-16,0 0 1 0,0 0 2 0,0 0-2 15,0 0 0-15,0 0 2 0,0 10 1 16,0-10 4-16,0 0-3 0,0 0 1 15,0 0 3-15,0 0 1 0,0 0 1 0,0 0 3 16,0 0-6-16,0 0 4 0,17 0-6 0,-17 0 3 16,0 0-5-16,0 0 4 0,16 0-3 15,-16 0-1-15,17 0-3 0,-17 0 2 0,17 0 1 16,-17 0 3-16,16 0 3 0,1 0-2 16,-1 0-7-16,17 0 0 0,-33 0-4 0,33 0-1 15,-33 0-1-15,33 9 2 0,-33-9 0 16,17 0 1-16,-1 0-1 0,1 0 0 0,0 0 0 15,16 0 1-15,-17 0-2 0,17 9 0 16,-33-9-1-16,33 0 7 0,0-9-7 0,-33 9-1 16,33 0 0-16,-16 0-1 0,0 0-3 0,-1-9 0 15,17 9 3-15,0 0 0 0,-33-10-3 16,33 10 2-16,0 0-4 0,-16 0 5 16,-1 0-3-16,17 0 7 0,-16 0 0 0,16 0 5 15,0 0-4-15,0 0 0 0,0-9-2 0,0 9-2 16,17 0 2-16,-17 0 0 0,33-9-6 15,-49 9 2-15,32 0 3 0,1 0-2 16,-17 0-5-16,33 0 0 0,-49 0 5 0,32 0-3 16,-16 0 2-16,17 0-2 0,-17 0-3 0,0 0 3 15,17 0 0-15,-17 0 4 0,33-10-4 16,-33 10 0-16,0 0 0 0,0 0 0 16,17 0 0-16,-17 0-4 0,33 0 7 0,-33-9-5 15,0 9 7-15,17 0-5 0,-17 0 0 0,0-9 0 16,33 9 0-16,-49 0 0 0,16 0 0 15,0 0 0-15,0 0 0 0,0 0 0 16,0-10 0-16,0 10 0 0,17 0 0 0,-17 0 2 16,0-9 1-16,0 9-5 0,0 0 0 0,0 0 5 15,0-9 0-15,0 9-3 0,0 0 1 16,17 0-3-16,-17 0 2 0,0 0 2 0,-16 0 3 16,16-9-2-16,0 9 2 0,0 0-3 15,0 0 5-15,0 0-5 0,-17 0 0 0,18 0 4 16,-18-10-3-16,17 10 4 0,-16 0 0 15,-1 0-7-15,34 0 9 0,-50 10-1 0,33-10 0 16,-17 0 1-16,1 0-2 0,16 0 3 0,-16 0-6 16,-1 0-1-16,17 0 7 0,-16 0-6 0,16 9 3 15,0-9-4-15,-33 0 4 0,16 0-2 16,17 9 5-16,-16-9-3 0,0 0-4 0,16 0 3 16,-17 0 1-16,1 0 3 0,16 0-2 0,0 0 0 15,-33 0 6-15,16 0 2 0,17 0-6 16,-16 0 0-16,0 0 3 0,-1 9-2 15,1-9-4-15,16 0 0 0,0 0 2 0,-33 0-7 16,33 0 7-16,-33 0-1 0,16 10 2 16,1-10-5-16,-1 0 2 0,1 0 1 0,16 0-1 15,-16 9 0-15,-1-9 1 0,1 0 3 16,16 9-3-16,-33-9 1 0,33 0-5 0,-17 0 5 16,1 0-2-16,-1 10 3 0,17-10-4 0,-16 0 2 15,0 0-2-15,16 9 5 0,0-9-4 16,0 0 0-16,-33 0 3 0,33 9-3 0,-17-9 6 15,17 10-3-15,0-10-8 0,-16 0 7 16,33 9 0-16,-17-9-7 0,-33 9 6 0,33-9 0 16,-17 0 3-16,17 10 3 0,0-10-8 15,1 0 8-15,-1 9 7 0,-33-9 1 0,33 0-5 16,-17 9 6-16,17-9-3 0,-16 0-7 0,16 0-2 16,-17 0 2-16,18 0-3 0,-1 0 3 15,-33 0-3-15,33 0 4 0,-17 0-2 16,17 0-4-16,-16 0-2 0,16 0 2 0,-17 0 0 15,17 0 2-15,1 0-2 0,-18 0-3 0,17 0 3 16,-16 0-7-16,16 0 5 0,0 0 4 16,16 0-4-16,-49 0-1 0,34 0 0 15,-1 0-5-15,0-9 4 0,-17 9 3 0,17 0-9 16,0-9 7-16,0 9 1 0,1 0-6 0,-18 0 2 16,1-10 5-16,16 10-7 0,0 0 0 15,-17-9-4-15,17 9 9 0,0 0-7 0,0 0 0 16,-16-9 5-16,0 9-3 0,16 0 2 15,0-10-4-15,0 10 5 0,-17 0 0 0,17-9-3 16,0 9 3-16,1 0-3 0,-1-9 4 16,-17 9-4-16,17-10-2 0,0 10-2 0,0 0 4 15,0-9-2-15,1 9 8 0,-18 0-3 16,17 0-5-16,0-9 7 0,0 9-5 0,0 0 0 16,0 0 1-16,-16-10 2 0,-1 10-6 15,18 0-1-15,-18-9 6 0,17 9 1 0,-16 0 0 16,32 0-3-16,-49 0 4 0,33 0-4 0,-16 0 0 15,16 0 3-15,-16-9-3 0,16 9-3 16,-17 0 3-16,17 0-2 0,0 0 2 0,0-9 0 16,-33 9 0-16,33 0 3 0,-16 0-3 0,16 0 0 15,-16 0 6-15,16 0-3 0,-17 0-10 16,17 0 4-16,0 0 3 0,-33 0 3 0,17 0-3 16,16 0 2-16,-17 0-2 0,1 0-2 15,16 0 2-15,-16 0 0 0,-1 0 0 0,17-10 2 16,-33 10-2-16,33 0 5 0,-16 0-5 0,-1 0-2 15,1 0 9-15,-1 0-12 0,1-9 12 16,0 9-9-16,-1 0-3 0,1 0 5 0,-1 0-2 16,17-9 3-16,-33 9 2 0,17 0-3 15,-1 0 0-15,1 0 2 0,-1-10-2 0,1 10 0 16,-1 0 2-16,1 0-7 0,16 0 2 16,-16-9 11-16,-1 9-8 0,17 0 4 0,-16 0-1 15,-1-9-8-15,1 9 8 0,16 0 0 0,-17 0-6 16,17 0 7-16,-16 0-7 0,16 0 15 15,0 0-12-15,-16 0 0 0,16 0 2 0,0 0-2 16,0 0 3-16,-17 0-3 0,18 0 3 16,15 0-3-16,-49 0 5 0,33 0 0 0,0 0-2 15,0 0 5-15,-16 0-3 0,16 0-1 16,0 0 0-16,0 0-3 0,0-10 1 0,0 10 1 16,-16 0 1-16,16 0-2 0,0 0-5 0,0 0 3 15,0-9 0-15,0 9 2 0,0 0 7 16,0 0-7-16,-16 0 0 0,16-9-2 0,0 9 4 15,0 0-1-15,0 0 0 0,0-9 1 16,0 9 0-16,0 0-4 0,17 0-2 0,-17-10 3 16,-16 10-1-16,16 0 6 0,0 0-9 15,0-9 7-15,0 9-4 0,0 0-3 0,0 0 3 16,-16 0 0-16,16-9 0 0,0 9 2 16,-17 0-2-16,17 0 1 0,17 0-1 0,-34 0 0 15,18-10-4-15,-1 10 9 0,0 0-5 0,0 0-3 16,0-9 0-16,0 9 6 0,-17 0 5 15,17 0-6-15,1 0-12 0,-18-9 13 0,17 9 5 16,-16-10-8-16,-1 10-2 0,34 0 2 0,-50-9 0 16,16 9 3-16,17 0-1 0,-16-9-9 15,0 9 5-15,-1 0 0 0,1 0 8 16,-1-9-6-16,17 9 0 0,-16 0 0 0,16-10-4 16,-33 10 8-16,16 0-10 0,1 0 6 0,-1-9 0 15,1 9 6-15,0 0-10 0,-1 0 8 16,1 0-4-16,-1 0-3 0,1 0 4 0,-1 0-6 15,1 0 2-15,16 0 3 0,-33 0 4 16,16 0-8-16,1 0 6 0,-1 0-2 0,17 0 3 16,-16 0-2-16,16 0 1 0,-16 0 2 15,-1 0-6-15,34 0-5 0,-50 0 10 0,33 0-6 16,-17 0-1-16,17 0 4 0,-16 0 2 16,16 0-2-16,-16 0 3 0,16 0-3 0,0 0 4 15,-17 0-10-15,1 9 9 0,16-9-3 16,-17 0-2-16,17 0 4 0,-16 0-2 0,16 0 2 15,-16 0-2-15,16 10-8 0,-17-10 10 16,1 0-2-16,-1 0 0 0,17 9 5 0,-16-9-7 16,-1 0-6-16,18 0 12 0,-18 0-4 15,34 0 1-15,-50 0 4 0,33 9-5 0,-17-9 0 16,17 0-5-16,0 0 2 0,1 0 5 0,-18 0-2 16,34 0 4-16,-50 9-4 0,33-9 5 15,0 0-8-15,-17 0-1 0,1 0 4 0,16 0 1 16,-17 0-1-16,18 0 3 0,-18 0-8 15,17 0 7-15,-16 0 1 0,16 0 0 16,-17 0-5-16,17 0 7 0,-16 0-3 0,-1 0-2 16,18 0 0-16,-18 0-3 0,1 0 0 0,-1 0 5 15,1-9-2-15,16 9-5 0,-17 0 1 16,1 0 12-16,-1 0-7 0,1 0-4 16,-1 0 3-16,1 0-5 0,0 0 10 0,-1 0-5 15,1 0 0-15,-1 0-6 0,1 0 9 0,-1 0-3 16,1 0 4-16,-1 9-8 0,1-9 2 15,-17 0 5-15,16 0-5 0,1 0 2 0,-1 0 0 16,17 0 8-16,-33 0-10 0,0 0 3 16,17 0-1-16,0 0 2 0,-17 0 1 15,16 0-9-15,1 0 11 0,-1 0-3 0,-16 0 0 16,17 0-6-16,-1 0 9 0,1 0-3 0,-1 0-6 16,1 0 4-16,-1 0-3 0,17 0 8 15,-33 0-2-15,17 0-3 0,0 0 3 16,16 0-10-16,-17 0 10 0,1 0-5 0,16 0-2 15,-17 0 2-15,1 0 4 0,-1 0 1 16,17 0-3-16,-16 0 0 0,0 0 0 0,-1 0 0 16,1-9 4-16,-1 9-6 0,17 0 2 0,-16 0 0 15,-1-9-4-15,1 9 5 0,32 0-1 16,-49-9-3-16,17 9 9 0,16 0-6 0,-16-10-6 16,-1 10 13-16,17-9-6 0,-16 9 2 15,16 0-5-15,16-9-1 0,-49 9 0 16,33 0 1-16,-16 0 5 0,16 0-3 0,-16 0 0 15,16 0 0-15,-17 0 0 0,17 0 0 0,0 0-3 16,-16 0 1-16,-1 0 6 0,1 0-4 16,0 9-2-16,16-9-2 0,-17 0 4 0,1 0-2 15,-1 0 11-15,1 0-12 0,-1 0 5 16,17 0-2-16,-33 0 5 0,0 0-5 16,17 0-3-16,-1 0 3 0,1 0 3 0,-17 0-6 15,16 0 3-15,1 0 4 0,-17-9-3 16,17 9-5-16,-17 0 2 0,16 0 0 0,-16 0 7 15,17 0-9-15,-17 0 11 0,16 0-7 16,-16 0-6-16,0 0-5 0,0-10-16 0,0 10-11 16,0 0-20-16,0 0-22 0,17-9-31 15,-17 9-22-15,0 0-17 0,0 0-9 16,0 0-13-16,0 0-2 0,0-9 8 0,-17 9 9 16,17 0 18-16,0 0 22 0,-16-10-65 0</inkml:trace>
  <inkml:trace contextRef="#ctx0" brushRef="#br0" timeOffset="108521.06">22886 16892 5 0,'0'0'6'16,"0"0"12"-16,0 0 2 0,0 0-4 0,0 0-5 15,0 0-5-15,0 0-2 0,0 0-1 0,0 0 0 16,0 0-2-16,0 0 0 0,0 0 0 15,0 0-6 17,0 0-5-32,0 0-2 0,0 0-3 15,0 0-4-15</inkml:trace>
  <inkml:trace contextRef="#ctx0" brushRef="#br0" timeOffset="109172.18">22208 16436 6 0,'0'0'9'0,"0"0"11"16,0 0-3-16,0 0-4 0,0 0-1 15,0 0-4-15,0 0-1 0,-33 0 0 0,33 0-3 16,0 0 2-16,0 0-2 0,0 0-1 15,0 0-1-15,0 0 0 16,0 0-1 0,0 0 0-1,0 10 1-15,0-10 0 0,0 0 0 0,0 0 0 16,0 0 0-16,0 0-1 0,0 0 3 16,0 0-1-16,0 0-1 15,0 0-1-15,0 0 1 0,0 0 0 16,0 0 1-16,0-10-3 31,0 10-6-15,0-9-1-16,0 9-4 0,0 0-1 15,33 0-1-15,-33-19-2 0,0 19-3 16,0-9-3-16,0 0-22 0</inkml:trace>
</inkml:ink>
</file>

<file path=ppt/ink/ink2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29:44.938"/>
    </inkml:context>
    <inkml:brush xml:id="br0">
      <inkml:brushProperty name="width" value="0.05292" units="cm"/>
      <inkml:brushProperty name="height" value="0.05292" units="cm"/>
      <inkml:brushProperty name="color" value="#FF0000"/>
    </inkml:brush>
  </inkml:definitions>
  <inkml:trace contextRef="#ctx0" brushRef="#br0">14354 1702 35 0,'0'-18'30'0,"0"-1"-3"0,0 10-4 16,0-10 1-16,-33 1 4 0,33-1 11 0,0 0 18 16,0 1 4-16,0-1 3 0,0 10 13 15,0-10 13-15,0 19 12 0,0-18-1 0,0 18-5 16,0-19-20-16,0 19-25 0,0 0-29 15,0 0-12-15,0 0-7 0,0 0-8 16,-34 0 0-16,34 19 3 0,34-19 4 0,-34 18-2 16,0 1 22-16,0-10 30 0,0 10-22 0,0 18-10 15,33-18-5-15,-33-1-9 0,0 1-1 16,0 9-5-16,33-10 5 0,-33 1-7 0,0-1 3 16,0 20 6-16,0-29 0 0,16 10-3 15,-16 18-1-15,0-19 5 0,17 1-8 0,-17 0-3 16,0 8-100-16,0-8-66 0,0-19-42 0,0 19-3 15,0-1 21-15,0-18-102 0</inkml:trace>
  <inkml:trace contextRef="#ctx0" brushRef="#br0" timeOffset="266.42">14321 1460 128 0,'0'-18'47'16,"0"-1"-12"-16,0 10-7 0,33-10 4 0,0 19-1 16,-33-18-10-16,33 18-7 0,0 0 0 15,16 0 19-15,-15 0-7 0,-1 0-8 0,0 0-5 16,0 18-4-16,-17 1-5 0,17-19 5 16,0 28-2-16,-33-10 4 0,0 1-2 15,0 0-5-15,0-1 1 0,0 1-2 0,-33 9 1 16,0-10 0-16,0 1-1 0,17 18-1 15,-17-18 2-15,0-10-4 0,-34 28 0 0,34-37-56 16,0 19-37-16,17-1-21 0,-17 1 4 0</inkml:trace>
  <inkml:trace contextRef="#ctx0" brushRef="#br0" timeOffset="931.98">14651 1619 50 0,'33'18'23'0,"0"-18"8"16,-33 0 16-16,34 19 14 0,-1-19 8 0,-33 9-13 16,33 10-5-16,-17-1-1 0,1-18 10 0,16 19-4 15,-17-19-25-15,17 18-16 0,-33-18 2 16,0 19-11-16,33 0 1 0,-33-19 0 16,0 9 1-16,0 10-6 0,0-19 3 0,34 18-1 15,-34-18-2-15,0 0-2 0,0 0 7 0,0 19-4 16,0-19 8-16,0 0-4 0,-34 0 31 15,34-19 6-15,0 19-10 0,0 0-14 0,0-18-5 16,0 18-3-16,-33-28-6 0,33 9-3 16,0 0 4-16,0 1-3 0,0-1 4 0,0 1-4 15,33-1-2-15,-33 10-5 0,0-10-3 16,34 19 9-16,-34-18-6 0,16 18 4 0,1-19-4 16,-1 19 3-16,1 0 0 0,-1 0 3 15,1 0-5-15,-1 0 4 0,17 19-2 0,-33-19 0 16,0 0-3-16,33 18-17 0,-33-18-50 15,0 19-20-15,0-19-9 0,0 0-1 0,0 9 4 16,0-9 10-16,0 19 12 0,34-19 19 16,-34 0 17-16,0 0 15 0,0 0 12 0,0 0 3 15,0 0 4-15,0-19 8 16,0 19 11-16,-34 0 5 0,34-9 6 0,0 9 2 16,0 0-5-16,0 0-11 0,0 0-6 15,0 0-3-15,0 0-2 0,0 9-1 16,0 10 2-16,0-19-2 15,0 18 2-15,0-18 2 0,0 19 13 0,0-19 2 16,0 18-2-16,34-18-3 0,-34 19 1 16,0-19 11-16,16 19-4 0,1-19-1 0,-1 0-6 15,1 0-8-15,-1 0-2 0,1 0-2 16,32 0 15-16,-49 0 18 0,33-19 13 0,-33 19 7 16,34 0 14-16,-34-19-3 0,0 19-1 15,0-18-21-15,0 18-16 0,0-19-8 0,0 1-8 16,0-1-3-16,0 10-3 0,0 9 3 0,-34-19-3 15,34 1-7-15,-33 18 0 0,33-19 2 16,-33 19-2-16,17-19-7 0,-17 19 9 16,16 0-2-16,1-18 5 0,-17 18-5 0,33 0 0 15,-34 0-70-15,34 0-79 0,-33 0-42 0,33 0-17 16</inkml:trace>
  <inkml:trace contextRef="#ctx0" brushRef="#br0" timeOffset="1365.11">15495 1153 137 0,'-17'0'65'0,"17"0"-32"0,0 0-20 0,0 0-7 15,0 0-2-15,0 19-3 0,0-19 1 0,17 28-1 16,-17-9 3-16,16-1 19 0,1 1-8 15,-1-1-1-15,17 10-8 0,-33 9 0 0,33-18-3 16,-33 18-1-16,0-9-1 0,33 9-1 16,-33-18 4-16,0 18-3 0,0-18 1 15,0 9-2-15,0-10 0 0,0 1 0 0,0-19 4 16,0 19-2-16,0-19 7 0,0 0 30 16,0 18 30-16,0-18 34 0,0 0 29 0,0 0 9 15,0-18-47-15,0 18-39 0,0 0-26 16,0-19-6-16,0 0-6 0,17 19 3 0,0-18-3 15,-17-10-14-15,16 28-2 0,1-19-1 16,-1 1 0-16,17 18 0 0,0 0-2 0,-33 0-5 16,33 0 3-16,-33 0 7 0,0 0 0 15,33 18-3-15,-33-18 0 0,0 19 7 0,0-10-4 16,17 10-1-16,-17-1 3 0,0 1 0 16,0-19 1-16,-17 19 2 0,17-1 0 0,0 1-1 15,-33-10-7-15,33 10 2 0,-33-1-1 0,0-18-28 16,0 19-106-16,17-19-76 0,-1 0-39 15,1 0 11-15</inkml:trace>
  <inkml:trace contextRef="#ctx0" brushRef="#br0" timeOffset="1598.24">15858 1135 94 0,'0'0'43'0,"0"0"-25"0,0 0-2 0,0 0 9 15,0 0 21-15,0 18-1 0,17 1 7 0,-17 0-7 16,17-10 10-16,-1 10 13 0,1-1-1 16,-17 19-13-16,16-18-3 0,1 9 14 15,-1 9-21-15,17-18-13 0,-33 18-16 0,0-9-3 16,33-10-5-16,-33 20-2 0,0-20-1 0,33 1 5 16,-33 9-6-16,0-10 3 0,0 1-8 15,0 0 8-15,0-1-79 0,0-18-101 16,0 19-35-16,0-19 16 0</inkml:trace>
  <inkml:trace contextRef="#ctx0" brushRef="#br0" timeOffset="1931.46">16255 1619 121 0,'33'0'145'0,"-33"-19"-13"16,0 19-19-16,0 0-22 0,0-19 7 15,17 1 20-15,-1 18 4 0,-16-19-16 0,17 10-20 16,-17 9-23-16,17-19-10 0,-17 1-18 16,0-1-10-16,0 19-9 0,0-19-6 0,0 19-1 15,-17-18-11-15,17 18-6 16,-17 0 8-16,17 0-3 0,-16 0 3 0,-1 18-8 16,17-18 8-16,-33 19-3 0,33-19-3 0,0 19 2 15,0-1 2-15,0 1 0 0,0-10 2 16,0 10 0-16,0-1 4 0,0 1-4 0,33 0 3 15,-33-19 4-15,17 18-4 0,-1 1 2 16,1-19-2-16,16 9-1 0,-16 10-2 0,32-19 0 16,-16 0-77-16,-33 0-84 0,33 0-38 15,0 0-13-15,-16 0 26 0,16-19 28 0,-16 10 36 16,-1 9 32-16,17-19-32 0</inkml:trace>
  <inkml:trace contextRef="#ctx0" brushRef="#br0" timeOffset="2397.81">16685 1516 7 0,'0'-18'2'0,"0"18"8"15,0 0 20-15,0 18-10 0,0-18 1 0,0 0 7 16,0 19 2-16,0-19 0 0,0 9 9 16,0 10-1-16,0-19-11 0,0 18 16 0,0-18 6 0,0 19 5 15,0-19 9-15,0 19 0 0,33-19-1 16,-33 0 8-16,0 0 13 0,0 0 15 16,0 0 15-16,0 0 20 0,0 0 17 0,0 0-7 15,0 0-40-15,0 0-34 0,0 0-32 16,0-19-9-16,17 19-24 0,-17 0 2 0,16-19-4 15,-16 19 1-15,17-18-3 0,-17 18-4 16,17 0 1-16,-17 0-1 0,16 0-6 0,-16 0 7 16,17 0 3-16,-17 0-4 15,16 18 4-15,-16-18-2 0,0 19-2 0,33-19 11 16,-33 19-12-16,0-19 3 0,0 18 7 0,0-18-5 16,33 0 1-16,-33 19 6 0,0-19-6 15,0 0 13 1,0 0-7-16,0 0 2 0,0 0-3 0,0 0 8 15,0 0-11-15,0-19 4 0,0 19-6 0,33-18 7 16,-33 18-8-16,0-19 10 0,0 19-14 16,0-19 4-16,17 1 4 0,-1 18-4 0,-16-19-3 15,17 10-3-15,-17 9-1 0,16 0 7 16,-16-19-7-16,17 19-1 0,-17 0 10 0,33 0-7 16,-33 19 0-16,0-19 5 0,0 0-2 0,33 9 3 15,-33 10-1-15,0-1 0 0,0-18 0 16,33 19 5-16,-33 0-5 0,0-19 6 0,0 18-2 15,0 1-4-15,0-19-12 0,0 28-84 16,-33-10-91-16,33 1-75 0,-33-19-29 0,33 18 11 16,-33 1 42-16</inkml:trace>
  <inkml:trace contextRef="#ctx0" brushRef="#br0" timeOffset="2966.82">14073 2288 18 0,'0'0'27'16,"0"0"-8"-16,-34 0-9 0,34 0-4 0,-16 0 2 15,16 0 1-15,0 0-4 0,0 0 1 0,0 0 1 16,0 0 3-16,0 0 1 0,0 0 9 16,0 0 10-16,0 0 2 0,16 0 9 15,-16 19 7-15,34-19 13 0,-1 0 1 0,-33 0-2 16,33 0 7-16,16 0 14 0,-16 0 16 15,33 0 5-15,1 0 17 0,-1 0 16 0,16-19-13 16,18 19-15-16,-18-18-19 0,51 8-6 16,-51 10-8-16,51-18-7 0,15 18-8 0,-32-19-24 15,17 19-10-15,15-18-2 0,-15 18-5 0,-18-19-9 16,18 19 0-16,-1-19 1 0,0 19-10 16,-16-18 5-16,16 8-2 0,-49 10 5 0,49-18-5 15,-49 18-3-15,16 0 7 0,0-19 9 0,-16 19-7 16,0 0 11-16,-1 0 7 0,1-18-3 15,-33 18 3-15,16 0-6 0,0 0 4 0,-33 0-8 16,17 0-7-16,-17 0-4 0,0 0-6 16,0 0 0-16,0-19 0 0,-33 19 0 0,33 0 0 15,-33 0 0 1,0 0-25 0,0 0-82-16,0 0-51 0,0 0-44 15,0 0-49-15,-33 0-33 0,33-19-4 0,0 19 28 16,0 0 44-16</inkml:trace>
  <inkml:trace contextRef="#ctx0" brushRef="#br0" timeOffset="4047.14">14784 2670 76 0,'0'-19'66'0,"0"19"-7"16,0 0-13-16,0 0-16 0,0 0-11 0,0 0-12 16,33 0-5-16,-33 0 3 0,0 0 7 15,0 0 14-15,0 19-3 0,0-19-4 0,16 18-7 16,-16-18-2-16,17 19-3 0,-1-1 1 16,-16-18 1-16,17 19-1 0,-17-10-4 0,0 10-2 15,0-19 4-15,16 19-5 0,-16-19 2 0,0 18 2 16,0-18 3-16,0 0 14 0,0 0 34 15,0 0 32-15,0 0 31 0,0 0 31 0,0 0-22 16,0 0-44-16,0 0-26 0,0-18-15 16,0 18-9-16,0-19-4 0,0 0-2 0,0 1-4 15,0 8-7-15,33-8-3 0,-33 18-2 0,0-19-8 16,0 19-3-16,33-18-3 0,-33 18 2 16,0 0-2-16,34 0-2 0,-34 0 2 15,16 0 2-15,1 0-6 0,-1 18 10 16,1-18-4-16,-1 19 0 0,1-19-2 0,-1 18 4 15,-16-18 7-15,33 10-9 0,-33-1-2 16,0 19 7-16,0-28 0 0,33 19-4 0,-33-1 5 16,0-18-1-16,0 19 2 0,0-1-11 15,-33-8-121-15,33-1-95 0,0 0-53 0,0 10-5 16,0-19 38-16</inkml:trace>
  <inkml:trace contextRef="#ctx0" brushRef="#br0" timeOffset="4447.05">15429 2846 32 0,'0'0'27'0,"0"0"-7"15,0 0-9-15,0 0 0 0,0 0 1 16,0 0-1-16,0 10-3 0,0-10 2 0,0 9 2 16,0 0-2-16,0 10-3 0,0-19-5 15,0 0 3-15,0 18-2 0,0-18 0 0,0 19-2 16,0-19 0-16,0 19 1 0,0-19 1 16,0 18-14-16,-34-18-29 0,34 10-25 0</inkml:trace>
  <inkml:trace contextRef="#ctx0" brushRef="#br0" timeOffset="5245.46">15710 2791 21 0,'0'0'37'15,"0"0"13"-15,0 0 16 0,0 0 12 0,0 0-3 16,0 0-7-16,0-19 1 0,-17 19 6 16,17 0 4-16,0 0-2 0,0-19-3 0,0 10 2 15,0 0-2-15,0-1-8 0,-16 10 0 0,16-18-4 16,0-1-21-16,0 1-10 0,16 18-3 16,-16-19-2-16,0-9-12 0,17 9-2 0,-1 1-10 15,-16-1 1-15,17 19-3 0,-1-18 2 0,17-1-6 16,-33 19 8-16,33-19-2 0,-33 10-1 15,0 0-1-15,33 9-6 0,-33 0 2 16,0 0-5-16,17 9 7 16,-17 0 2-16,17 10-2 0,-17 0 7 0,16-1-5 15,-16 1 2-15,17-1-2 0,-17-8-2 16,16 8 7-16,-16 20-5 0,17-20 2 16,-1 1 1-16,-16-1-3 0,33 1 3 0,-33 9-1 0,0-9 1 15,0-1 5-15,0 1-11 0,0-19-41 16,33 18-101-16,-33-18-56 0,0 0-29 15,0 0-7-15,-33 0 37 0</inkml:trace>
  <inkml:trace contextRef="#ctx0" brushRef="#br0" timeOffset="5411.46">15858 2670 71 0,'0'0'47'0,"0"0"-18"0,0 0-16 15,0 0-7-15,17-19-3 0,-17 19 0 0,17 0-2 16,-1 0 1-16,1-19-2 0,-1 19 1 16,1-9-5-16,32 0-19 0,-49 9-18 0,33-10-8 15</inkml:trace>
  <inkml:trace contextRef="#ctx0" brushRef="#br0" timeOffset="5711.82">16090 2446 19 0,'0'0'32'0,"0"-18"-1"0,-17 18-3 0,17 0-2 16,0 0-3-16,0 0-2 0,0 0 4 0,0-19 2 16,0 19-11-16,0 0-4 0,0 0-6 0,0 0-4 15,0 19-2 1,0-19 0-16,0 18 0 16,0-18 3-16,0 19 7 0,0-19 25 15,0 19-6-15,0-1-11 0,0 10-6 0,17-9-2 16,-17-1 1-16,17 1-9 0,-17-1 1 15,16 1-1-15,-16 9-2 0,17-9 2 0,-17-1-4 16,16 1 3-16,-16-1 1 0,0-18 0 0,17 10-2 16,-17-1 0-16,0 0 0 0,0 10 3 15,16-19 1-15,-16 0-2 0,0 0 0 0,0 0 3 16,0 0-1-16,0 0 0 0,0 0-4 0,0 0-21 16,-16-19-24-16,16 19-21 0,0-9-9 15,0 0-8-15</inkml:trace>
  <inkml:trace contextRef="#ctx0" brushRef="#br0" timeOffset="5997.05">16173 2428 77 0,'0'0'36'0,"-17"0"-2"16,17 0 6-16,0-19 12 0,-16 19 1 0,16 0-5 16,0 0-16-16,0 0-13 0,0 0-12 15,0 0-7-15,0 19 0 16,0-19 0-16,16 18 0 0,-16 1 1 0,17 0-3 16,-17-19 5-16,16 18-1 0,17 10-2 15,-33-9 0-15,0-1 2 0,33 1-1 16,-33-1-1-16,0-8 1 0,33 8-1 0,-33 1 4 15,0 0-25-15,0-19-44 0,0 18-23 0,0 1-5 16</inkml:trace>
  <inkml:trace contextRef="#ctx0" brushRef="#br0" timeOffset="6145.25">16073 2604 9 0,'0'0'11'16,"0"0"-3"-16,0-18-5 0,17 18-2 16,-17 0-10-16</inkml:trace>
  <inkml:trace contextRef="#ctx0" brushRef="#br0" timeOffset="6728.32">15495 2549 54 0,'-17'-19'48'15,"17"19"-9"-15,0 0-9 0,0 0 3 0,0-19 1 16,0 19-6-16,17-9-6 0,-17 9-3 0,16-9 0 16,1 9-6-16,-1 0-1 0,17 9 7 15,-33-9 0-15,33 9 2 0,0 10-8 0,-33-19-4 16,34 19-2-16,-18-1-4 0,1-18 5 16,-1 19-2-16,1-1-2 0,-17-18-1 0,16 19-1 15,-16-10 1-15,0 10-3 0,0 0 3 16,0-19-2-16,0 18-1 0,0 1 6 0,0-19-1 15,0 18-5-15,0-18 4 0,-16 0 3 0,16 10 10 16,0-10 21-16,0 0 27 0,0 0 22 16,0 0 11-16,-17 0-10 0,17 0-20 0,0-10-15 15,-16 10-5-15,16-18-1 0,0 18-8 16,-17-19-6-16,17 1-10 0,0 18 0 0,0-19 4 16,0-9-4-16,0 19-15 0,0-1-4 15,17-8-3-15,-1-1-1 0,1 19 0 0,-17-18 0 16,16-1-2-16,17 19 2 0,-33 0-3 15,33-19-1-15,0 19 4 0,-33 0-3 0,0 0-1 16,17 0 1-16,0 19 1 0,-1-19 6 16,-16 0-8-16,17 19 4 0,-1-1 4 0,-16-18-4 15,17 19 2-15,-17-1-2 0,0-18-2 0,0 10 6 16,16 8-4-16,-16 1 3 0,0 0-6 16,0-19 11-16,0 18-5 0,0 1-3 0,0-19 0 15,0 18-59-15,0-18-91 0,0 10-51 16,0-1-5-16,0-9 4 0,0 0 22 0,0 0-101 15</inkml:trace>
  <inkml:trace contextRef="#ctx0" brushRef="#br0" timeOffset="7310.5">16140 2511 82 0,'-17'0'42'0,"1"0"-22"16,16 19-9-16,-17-19-4 0,17 0 7 15,0 19 2-15,-17-19 3 0,17 18-7 16,0-18-1-16,0 19 9 0,0-1 5 0,0-8 5 16,0-1-4-16,0 0-8 0,17 10-5 0,-17 0-3 15,17-19 4-15,-1 18 14 0,1 1 0 16,-17-19-1-16,16 0-4 0,1 0 4 0,-1 0 5 16,17 0 15-16,-33 0 15 0,0 0 10 15,33 0 2-15,-33-19-7 0,0 19-21 0,0-18-14 16,0 18-12-16,0-19-5 0,0-9-6 0,0 9-5 15,0 1-2-15,-33-1-1 0,33 1-1 16,0-1 3-16,-33-9 0 0,33 10 0 0,-16-1-7 16,16 0 14-16,0 19 9 0,0-18-3 15,0 18-7-15,0-19-3 0,0 19-9 0,16-18 5 16,17 8 1-16,-33 10-3 0,33 0-7 16,0 0 9-16,-33 0-7 0,17 10 2 15,16-10 3-15,-16 18-3 0,-1-18 1 0,17 19 7 16,0-1-10-16,-33 1 6 0,0 0-1 15,33-1 0-15,-33 10 0 0,0 9 0 0,33-18 5 16,-33 9-1-16,0 9 3 0,-33 0-6 16,33 0-1-16,0-9-3 0,0 10 5 0,0-1-2 15,0-19-3-15,0 10 4 0,0 9-1 0,33-18 1 16,-33 0 6-16,0-1-9 0,17-8 12 16,-1-1-6-16,1 0 0 0,0-9 3 0,-1 0 0 15,17 0 3-15,0-9 19 0,-33 0 15 16,33-1 17-16,-33 10 3 0,0-18 5 0,0-1-22 15,0 19-14-15,0-19-17 0,0 1-9 0,0-10-6 16,0 9 4-16,0 1-3 0,-33-1-11 16,33 1 12-16,-49-1-3 0,32 0 2 0,-16 1-36 15,0 8-89-15,16-8-60 0,-16-1-40 16,0 19-23-16,0-18 4 0,0 18 32 0</inkml:trace>
  <inkml:trace contextRef="#ctx0" brushRef="#br0" timeOffset="7692.88">16751 2446 138 0,'17'0'66'0,"-17"0"-24"0,17 0-12 0,-17 0-2 16,16 0 13-16,1 19 7 0,-1-19-18 15,17 19-10-15,-33-19-4 0,0 9 2 0,33 9 0 16,-33 1-6-16,33 0-7 0,-33-19 1 0,0 18-4 15,0 1 1-15,0-19-1 0,0 18-2 16,0-18 1-16,0 10 9 0,0-10 19 0,0 0 41 16,0 0 34-16,0 0 25 0,0 0-14 15,0 0-32-15,0-10-23 0,0 10-7 0,0-18 9 16,0 18 10-16,0-19-6 0,0 1-18 0,0-1-12 16,0 19-5-16,17-28-3 0,-17 10-10 15,16-1-6-15,-16 19-7 0,17-19-5 0,-1 1-6 16,1 18 7-16,16 0-1 0,-33 0 5 0,33 0-12 15,0 0 3-15,-33 0-2 0,17 0 8 16,16 18-2-16,-17 1-4 0,1-19 6 0,-1 19-1 16,1-1-1-16,16 10 3 0,-33-9 4 15,0-1-4-15,0 1-1 0,0-1 3 0,0 1-71 16,-33 9-139-16,16-9-97 0,-16-1-35 16,0 1 33-16</inkml:trace>
  <inkml:trace contextRef="#ctx0" brushRef="#br0" timeOffset="8159.99">17810 2809 100 0,'0'0'100'16,"0"0"-44"-16,0 0-26 0,0 0-7 0,0 0-8 15,0 0 5-15,0 0 11 0,16 19 4 0,-16-19-10 16,0 18-10-16,0-18-7 0,0 10 7 15,0-1-6-15,0 19-1 0,0-28-5 0,0 18 2 16,-16 1 1-16,-1 0 1 0,1-1-4 0,-1-8-3 16,17-1-55-16,-33 19-69 0,0-28-24 15</inkml:trace>
  <inkml:trace contextRef="#ctx0" brushRef="#br0" timeOffset="8708.36">14965 3497 209 0,'0'-18'175'0,"0"18"-69"0,-33-19-47 0,33 19-5 15,0-9 13-15,0 9-10 0,0 0-15 0,0 0-22 16,0 0-16-16,0 0 0 0,0 9-3 15,0 10 1-15,0-19 2 16,0 18-1-16,0 1 3 0,33-19-4 0,-33 19 5 16,0-1-3-16,0 1-2 0,0-10-6 0,34 10 6 15,-34-1 1-15,0-18-1 0,0 19-2 0,0 0 2 16,0-19 0-16,0 18-35 0,0-18-77 16,0 9-47-16,0 1-13 0,0-10 12 0</inkml:trace>
  <inkml:trace contextRef="#ctx0" brushRef="#br0" timeOffset="9141.45">14866 3330 190 0,'0'-19'74'15,"0"19"-31"-15,0-18-12 0,0 18-12 0,0-19-4 16,17 19-4-16,-1-18-4 0,17 18-1 15,-33-19-3-15,33 19 1 0,1 0-1 16,-34 0 0-16,33 0-3 0,0 0 3 0,-17 19-6 16,1-19 3-16,-1 18 1 0,17 1 5 0,-33-19-4 15,0 18 3-15,33 1-5 0,-66-19 0 16,33 28 3-16,0-28-3 0,0 19 3 0,-33-1-2 16,17-18-1-16,-17 19 0 0,16-19 1 15,1 18-1-15,-17-18 5 0,33 0-5 0,-34 0 1 16,34 19 3-16,-33-19 16 0,33 0 13 15,-33 0 13-15,33 0-1 0,0 0-6 0,-16 0-12 16,16 0-7-16,0 0-9 0,0 0-6 0,0 0 1 16,16 0-4-16,-16 0-1 0,33 0 2 15,-33 0 1-15,33 9 1 0,1 10 1 0,-34-19-5 16,33 18 5-16,0-18 0 0,0 19-6 16,16-19 3-16,-49 19-3 0,33-19 2 0,1 0-2 15,-18 18 2-15,1-18 0 0,-17 0-2 16,16 0 0-16,1 0 0 0,-17 0 2 0,16 0 0 15,-16 19-11-15,17-19-42 0,-17 0-51 0,0-19-28 16,16 19-5-16,-16 0 10 0</inkml:trace>
  <inkml:trace contextRef="#ctx0" brushRef="#br0" timeOffset="10340.53">14932 3293 64 0,'0'-19'74'0,"-33"1"-19"0,17 18-11 15,16-19 7-15,-17 19 21 0,17 0 23 16,0-19 4-16,0 19-11 0,0-9-28 0,0 9-16 16,0 0-20-16,0 0-14 0,0 0-7 15,17 0-5-15,-17 0 5 0,16 0-3 0,17 9 2 16,0 10 12-16,1 0 12 0,-34-1 3 15,33 1-16-15,-17-1 2 0,1 1-1 0,16 9 10 16,-17-9 21-16,17-1-3 0,-33 19-17 0,33-18-9 16,-33-10-7-16,34 10 0 0,-34-1-7 15,0 1 2-15,16-19-2 0,1 19 3 0,-17-1 0 16,16-18 44-16,-16 0 47 0,0 0 68 16,0 0 71-16,0 0 51 0,0 0-154 0,0-18-132 15,17-1 0-15,-17 0 0 0,0 1 0 16,0-10 0-16,16-9 0 0,-16 18 0 0,0-18 0 15,0-10 0-15,17 10 0 0,-17 0 0 16,0-9 0-16,16 8 0 0,-16 20 0 0,33-20 0 16,-33 29 0-16,0-9 0 0,0-1 0 15,0 19 0-15,0-19 0 0,33 38-83 16,-33-19-211 0,0 19-37-16,0-19-4 0,0 18 16 0,0-18 47 15,34 19-134-15</inkml:trace>
  <inkml:trace contextRef="#ctx0" brushRef="#br0" timeOffset="10892.45">15478 3432 141 0,'0'0'89'0,"0"0"-10"15,17 0-5-15,-17 0 5 0,16 0 8 16,1 0-4-16,-1-18-26 0,17 18-14 0,0-19 9 15,-33 19 21-15,33-18 24 0,-33 18 5 0,0 0-7 16,17-19-17-16,-17 19-17 0,17-19-1 16,-17 10 5-16,0 9-14 0,0-19-5 15,0 19-24-15,-17 0-11 0,17-18-11 0,-17 18 0 16,17 0 0-16,-33 0-4 0,0 0 1 16,33 18-3-16,-33-18-2 0,0 19 8 15,17-19-5-15,-1 28 3 0,17-28 2 0,-16 19 0 16,16-1-2-16,0 1 2 0,0-1 5 15,0 1 1-15,16-19-1 0,1 28 2 0,-1-28 2 16,1 18-6-16,32-18 8 0,-16 19-5 0,-33-19-4 16,33 0 2-16,1 0-1 0,-1 0 0 15,0 0-1-15,16-19-2 0,-49 19 0 0,33 0 7 16,0-18 2-16,-33 18 42 0,17-19 4 16,0 10-9-16,-17-10-6 0,16 1-11 0,1 18-13 15,-17-19-11-15,0 1-3 0,16-1 9 0,-16 19-10 16,0-28 4-16,0 28-2 0,0 0-3 15,0-19 9-15,0 19-12 0,0 0-5 16,17 0-8-16,-17 0 14 0,0 0 0 16,16 0 2-16,-16 19 0 0,33-19 0 15,-33 9 0-15,33 10 0 0,-33-19 3 16,0 19 1-16,33-19-4 0,-33 0 0 16,0 0 0-16,17 0 0 0,-17 18 0 0,17-18 0 15,-17 0 7-15,16 0-5 0,1 19 0 16,-17-19-11-16,16 0-71 0,-16 0-69 15,17 0-76-15,-17-19-20 0,0 19-7 0,16 0 19 16,-16-18 29-16,33 18 31 0,-33-19 39 16</inkml:trace>
  <inkml:trace contextRef="#ctx0" brushRef="#br0" timeOffset="11407.06">16156 3070 102 0,'-16'-19'82'15,"16"19"-6"-15,-17 0 2 0,17-19-9 16,0 19-15-16,-16 0-18 0,16 0-21 0,0 0-10 15,0 0-2-15,0 0 1 0,0 19-4 0,0-19 4 16,16 19-4-16,-16-19 1 0,17 18 4 16,-17 1 26-16,16 9 15 0,1-10-10 15,-17 1 2-15,16 18-13 0,17-28-13 0,-33 29-6 16,0-20 0-16,33 1-3 0,-33-1 1 0,0 1-1 16,0-10-3-16,33 10 3 0,-33 0-5 15,0-19 2-15,0 18 4 0,0-18 5 0,0 0 55 16,0 0 35-16,0 0-15 0,0 0-28 15,0-18-20-15,0 18-13 0,17 0-7 0,-17-19-8 16,16 0-5-16,1 10 0 0,0 9 2 0,-17 0-5 16,16-19 1-16,1 19-1 0,-17 0-4 15,16 0 2-15,-16 0 5 0,33 0-3 0,-33 0-3 16,0 19 3-16,0-19 5 0,0 0-3 0,0 9 1 16,33 10 9-16,-33-19-3 0,0 0 0 15,0 19-3-15,0-19-4 0,0 0 1 0,0 0 3 16,0 0 3-16,0 0 12 0,0 0 40 15,0 0 6-15,0 0-28 0,0 0-17 0,0-19-15 16,0 19-1-16,0 0 0 0,0-19-9 0,33 10 8 16,-33-10-7-16,17 19 0 0,-17-18 2 15,16 18 0-15,1-19 3 0,0 19-7 0,-1 0 1 16,-16-18-3-16,17 18 6 0,-17 0-8 16,16 0 5-16,-16 18 5 0,33-18-6 0,-33 19 4 15,0-19-5-15,33 18 5 0,-33-18 0 16,0 19 2-16,33-10-2 0,-33 10-6 0,0 0 9 15,0-19-3-15,0 18 6 0,0-18-2 16,0 19-2-16,0-1 3 0,-33-18-5 0,33 0-16 16,0 19-80-16,-33-19-95 0,0 0-61 0,17 0-22 15,-1 0 19-15</inkml:trace>
  <inkml:trace contextRef="#ctx0" brushRef="#br0" timeOffset="11642.64">17132 3414 178 0,'16'0'55'0,"-16"18"-29"0,17-18-9 15,-17 19-6-15,0-19 30 0,16 9 12 0,-16 10-15 16,0-19-15-16,-16 18-9 0,16 1-9 15,-17-19 0-15,17 19-1 0,-16-1 2 0,-1-18-3 16,17 19-9-16,-33-10-60 0,33 10-54 0,-33-19-10 16</inkml:trace>
  <inkml:trace contextRef="#ctx0" brushRef="#br0" timeOffset="12407.35">17843 3237 64 0,'0'0'75'16,"0"0"-5"-16,0 0-12 0,0-19 4 16,0 19 10-16,16-9 11 0,-16 9 7 0,0 0-6 15,0 0-14-15,0 0-25 0,-16 0-14 16,16 0-10-16,0 0-15 0,0 0-3 0,0 0 0 15,-17 0-1-15,1 0-2 0,16 0-3 0,-17 9 1 16,1-9-1-16,-1 19 5 0,17 0 3 16,-33-19 10-16,33 18 5 0,-33 1-5 0,0-1-6 15,33 1 6-15,-17-19 4 0,1 28-3 16,16-9 3-16,-17-19-1 0,17 18-2 0,0 1 5 16,0-1 6-16,0-18-1 0,0 19 0 0,17-19 1 15,-1 9-10-15,1-9 2 0,16 19-2 16,-33-19-7-16,33 0-6 0,0 0-4 0,-33 0 0 15,17 0 1-15,16 0 3 0,-17 0-1 16,1 0-3-16,16 0-48 0,0-19-86 0,-33 19-62 16,0-9-34-16,33 9 4 0,-33-19-136 0</inkml:trace>
  <inkml:trace contextRef="#ctx0" brushRef="#br0" timeOffset="13521.75">18273 3191 32 0,'0'-19'33'15,"0"19"-4"-15,0 0-1 0,0 0-6 16,0 0-4-16,16-19 3 0,-16 19 7 0,0 0-1 16,0 0-11-16,-16 0-7 0,16 0-7 15,0 0 1-15,-17 0-3 0,1 0 0 16,-1 19 3-16,1-19 0 0,-1 19 4 15,17-19 9-15,-33 18 10 0,33-9-7 0,-33 10-5 16,0 0-3-16,16-1 3 0,1 1-2 0,-1-1 3 16,17-18 1-16,-16 19-5 0,-1-10 0 15,17 10-4-15,0 0 2 0,0-19 11 0,0 18 2 16,0-18 0-16,0 19-9 0,0-19 4 0,17 0 15 16,-17 18 12-16,16-18-15 0,17 0-10 15,-16 0-11-15,16 0-3 0,0 19-4 0,0-19-1 16,-33 0 0-16,33-19 2 0,-16 19 4 15,16 0-9-15,-17 0 5 0,34 0-1 0,-50 0-1 16,33 0-7-16,-33-18-52 0,33 18-45 16,-33 0-29-16,0 0-3 0,17-19 14 0</inkml:trace>
  <inkml:trace contextRef="#ctx0" brushRef="#br0" timeOffset="13823.73">18686 3377 61 0,'0'0'40'0,"0"0"-3"15,0 0-7-15,0 0-8 0,0 0 8 16,0 0 1-16,0 0-6 0,0 18 8 0,0-18 6 15,17 0-5-15,-17 19-9 0,0-19 4 0,16 0 13 16,-16 18-18-16,0 1-12 0,17-19-5 16,-17 9 1-16,0 10-6 0,0-1 3 0,0-18-1 15,0 19-2-15,0-19 6 0,-17 19-4 0,17-1-4 16,-16-18 5-16,-1 19-2 0,17-19-10 16,-33 9-43-16,17 10-43 0,-1-19-21 0,17 18-1 15</inkml:trace>
  <inkml:trace contextRef="#ctx0" brushRef="#br0" timeOffset="14454.53">17132 4102 45 0,'0'0'82'16,"0"0"-3"-16,0 0-8 0,0 0-5 16,-17-19-3-16,17 19 3 0,0 0-13 0,0 0-22 15,0 0-14-15,0 0-10 0,0 19 3 16,0-19 16-16,0 0 23 0,0 19 12 0,0-1-6 15,0 1-7-15,17-19-9 0,-17 18 1 0,0 10 0 16,0-9-13-16,0 0-13 0,0-1-7 16,16 1-1-16,-16-10-3 0,0 10 1 0,0-1-1 15,0-18 2-15,0 19-3 0,0 0 0 0,0-19-1 16,0 0-6-16,0 18-75 0,0-18-62 16,0 0-33-16,0 0-11 0,-16 0 15 0,16 0-87 15</inkml:trace>
  <inkml:trace contextRef="#ctx0" brushRef="#br0" timeOffset="14725.19">17115 4056 87 0,'0'-10'83'0,"0"10"-27"0,0-9-17 15,17 9 0-15,-1-19 3 0,-16 19 12 16,17-18 14-16,-1 18 3 0,1 0-7 0,-1 0-6 15,1 0-3-15,16 0-7 0,-33 0-17 16,33 0-16-16,-33 0-6 0,33 0-1 0,-33 18 1 16,0 1 3-16,0-19-6 0,17 9 4 0,-17 10-5 15,-17-1-1-15,17-18 2 0,0 19-1 16,0 0-5-16,0-19 0 0,-33 18 8 0,33 1-8 16,-33-19 2-16,33 9 2 0,-33 0-7 15,16 1-43-15,1 8-51 0,-1-18-33 0,1 0-20 16,16 0-3-16,-17 0 14 0</inkml:trace>
  <inkml:trace contextRef="#ctx0" brushRef="#br0" timeOffset="15120.16">17843 4018 119 0,'-17'0'139'0,"17"-18"-31"16,-16 18-33-16,16 0-19 0,-17 0-11 16,17 0 4-16,0 0-6 0,-16 0-19 0,-1 0-16 15,17 0-3-15,0 0-2 0,-33 0-3 0,33 18 4 16,0-18-4-16,-33 19 0 0,33-19 5 16,0 19-4-16,-33 8-4 0,16-8 5 0,1 0 0 15,16-1-2-15,-17 1 2 0,1-10-1 16,16 0 5-16,0 19 0 0,-17-9 4 0,17-19 3 15,0 19-3-15,0-19 9 0,0 18 6 0,0-18 12 16,0 19 12-16,0-19-11 0,17 0-6 16,-17 9-5-16,16-9-12 0,1 9-6 0,-17-9-3 15,33 0 0-15,0 0-6 0,-33 0 0 16,33 0 3-16,0-9 0 0,-33 9 2 0,33-9-10 16,-16 9 6-16,-1 0-1 0,1 0-4 0,16-19-2 15,0 19-37-15,-33 0-43 0,0-18-28 16,33 18-13-16,-33 0-7 0,33 0 5 0,-33-19 15 15,0 19 16-15,0-19-49 0</inkml:trace>
  <inkml:trace contextRef="#ctx0" brushRef="#br0" timeOffset="18216.75">15180 5116 58 0,'-33'0'37'0,"33"9"-16"0,0-9-10 16,0 10-3-16,-33-10 8 0,33 0 8 0,0 0 2 16,-16 0-2-16,16 9-7 0,0-9-5 15,0 0 2-15,0 0 3 0,0 0 1 0,0 0 0 16,16 0 2-16,-16 9-2 0,33-9-1 16,-33 0 0-16,33 0 0 0,1 0 5 0,-1 0 8 15,16 0-9-15,17 0-2 0,1 0-4 0,-18-9 6 16,17 9 8-16,33-9-3 0,-49-1-2 15,49 1-4-15,-33 0-11 0,17-10-2 0,-17 19 1 16,17-19 1-16,0 1-2 0,-1 18 6 16,1-28-6-16,16 19-3 0,-33-1 2 0,1-8 4 15,15 18 16-15,-16-19 4 0,17 1 9 0,-17 18 13 16,17-19-2-16,-17 0-14 0,33 10 0 16,-49 0-5-16,49-1-1 0,-33 1 11 0,0 9-1 15,17-9-2-15,-17 9-4 0,-16-19 4 16,16 19-15-16,0 0-1 0,0-18 6 0,0 18-5 15,-16 0-4-15,16-19 3 0,-16 19 14 0,16 0-6 16,0-19-10-16,-33 10-4 0,33 9 3 16,-16-9 4-16,16-1-4 0,-16 10 22 0,-1 0 10 15,1-18-8-15,16 18 2 0,-33 0 7 0,0-19 10 16,0 19-21-16,0 0-13 0,17-18 2 16,-17 18-5-16,0-19-5 0,0 19 0 0,0 0 11 15,0-19-11-15,-16 10-20 0,16 0 0 16,0 0 0-16,0 9 0 0,-16-19 0 0,16 19 0 15,-17-19 0-15,1 19 0 0,16-18 0 0,0 18 0 16,-33-19 0-16,33 19 0 0,-33-18 0 16,0 18 0-16,0-10 0 0,0 1 0 0,16 0 0 15,-16 9 0-15,0-19 0 0,0 19 0 16,0-19 0-16,0 1 0 0,0 18 0 0,0-19 0 16,17 19 0-16,-17-18 0 0,0-1 0 0,0 10 0 15,0-10 0-15,17 19 0 0,-17-18 0 16,0-1 0-16,0 0 0 0,0-9 0 0,0 10 0 15,0-19 0-15,0 18 0 0,0-18 0 16,0 9 0-16,0-9 0 0,0-1 0 0,-17 1 0 16,0 9 0-16,17-27 0 0,-16 17 0 15,16-8 0-15,-33 9 0 0,33-10 0 0,-33 10 0 16,16 0 0-16,1-10 0 0,-1 10 0 0,1 0 0 16,-1-10 0-16,1 10 0 0,-1 0 0 15,17-10 0-15,-33 10 0 0,33-19 0 0,-33 10 0 16,33 9 0-16,-33-10 0 0,16-9 0 0,1 0 0 15,16 10 0-15,-17-10 0 0,1 10 0 16,-1 8 0-16,1-8 0 0,-1 9 0 0,17 0 0 16,-33-1 0-16,33 10 0 0,0 10 0 0,-33-1 0 15,33-18 0-15,-33 18 0 0,16-9 0 16,1 10-54-16,-1-1-19 0,17 1 0 0,-16-1 7 16,-1 0-17-16,1 10 6 0,-1-9 24 0,17 18 28 15,0-19-5-15,-33 0 2 0,33 19 8 16,-33-18 10-16,33 18-1 0,0 0 1 15,0-19 1-15,0 19 5 0,-33-18 1 0,33 8 4 16,-17 10-1-16,17-18-4 0,-16 18 8 0,16-19 0 16,0 19-8-16,-17-19 4 0,17 19 6 15,0-18-6-15,0-1-4 0,-16 19-1 0,16-18 6 16,0 8-1-16,0 10-6 0,0-18 10 16,0 18-4-16,0-19-2 0,0 19 5 0,0 0-7 15,0-18 0-15,-17 18 6 0,17-19 0 16,0 19-10-16,-16-19 8 15,16 19 0-15,0 0 3 0,-17-18-5 0,17 8 5 16,0 10-7-16,0 0 9 0,0-18-5 16,0 18-2-16,-33 0 6 0,33-19-9 0,0 19 8 15,0 0-1-15,0-18-5 0,-33 18 1 16,33 0 0-16,0-19 4 0,0 19-2 0,0 0-2 16,0 0 2-16,0 0-2 0,0-19 6 15,0 19-2-15,-33 0-2 0,33 0 4 0,0 0-8 16,0 0 1-16,0-18 0 15,0 18 0-15,0 0 8 0,-17 0-5 16,17 0-2-16,0 0-2 0,0 0 1 16,0-10 3-16,-16 10 0 0,-1 0 2 15,17 0-6 1,-16 0 4-16,-1 0-2 0,1 0 2 0,-1 0 0 16,-16 0 3-16,33 0 0 0,-33 0-8 0,0 0 3 15,0 0 6-15,0 0-3 0,16 0 1 16,-16 0-4-16,0 0 2 0,0 0 0 0,0 0 2 15,0 0-2-15,0 0-2 0,0 0 5 16,16 10-1-16,-49-10 0 0,33 0-6 0,0 0 0 16,-17 18 4-16,17-18 3 0,0 0-5 0,0 0 2 15,-33 0 2-15,16 0-2 0,17 19 5 16,0-19-4-16,-33 0-1 0,33 0 0 0,-17 0-3 16,17 0 4-16,0 0-1 0,0 0 2 0,-17 0-2 15,17 0-2-15,0 0 5 0,0 0-2 16,0 0-4-16,33 0-1 0,-49 0 2 15,16 0 7-15,-1 0-5 0,18 0 0 0,-1 0 0 16,-16 0-4-16,0 0 1 0,-16 0 8 0,16 19-2 16,-1-19-7-16,1 0 4 0,33 0 1 15,-33 18-1-15,0-18 3 0,-16 0-3 0,32 0-5 16,-16 0-37-16,16 0-50 0,1 19-24 16,-1-19-17-16,-16 0-7 0,0 0-13 0,33 0 3 15,-33 0 6-15,0 0 12 0,17 18 19 0,-17-18-67 16</inkml:trace>
  <inkml:trace contextRef="#ctx0" brushRef="#br0" timeOffset="19183.43">14403 2484 2 0,'-16'0'0'0,"16"0"0"15,-33 0 1-15,33 0-1 16,0-19 0-16,0 19 2 0,-33 0 5 0,33 0 19 15,0-19-1-15,0 19-9 0,0 0-7 16,0 0-4-16,0-18-1 0,0 18 3 0,0 0 5 16,0 0 2-16,0 0 3 0,-34 0-5 15,34-19 2-15,0 19 0 0,0 0 6 0,0 0 3 16,0 0-1-16,0 0-1 0,0 0-4 16,0 0-3-16,0 0-5 0,0 0-5 15,0 0-2-15,0 0-1 0,0 0 2 0,0 0 0 16,0 0 1-16,0 0 1 0,0 0 12 0,0 0 9 15,0 0-7-15,0 0-8 0,0 0-7 16,0 0-2-16,0 0 0 0,0 19 0 16,0-19-2-16,0 18 1 0,0-18 8 0,0 19 18 15,0 0 24-15,0-1-25 0,0 10-8 16,0 9-4-16,0-18 65 0,0 9-27 0,0 9-25 16,0 0-11-16,0 0-5 0,0 10-3 15,0-10-2-15,34 0-3 0,-34 10 6 0,0 9 1 16,33-10 47-16,-33 10-8 0,0-10-21 15,33 10-8-15,-33 0 10 0,16-9 53 0,1 8-32 16,-17 11-21-16,16-29-2 0,1 9 34 0,-1 10 1 16,17 0-26-16,-33-10-18 0,34-8-2 15,-34 8-4-15,33 10-2 0,-33-19-9 0,33 10 0 16,-33 8 1-16,16-8 3 0,1 9-2 16,-17-10-3-16,16 10 6 0,1 0-5 0,-1 9 4 15,17-28 0-15,-33 28-5 0,0-9-1 0,34-9 6 16,-34 8-8-16,0-8 2 0,33 9 2 15,-33-19-6-15,0 0 0 0,0 10 7 0,0-10-6 16,0-9 9-16,0 9 4 0,0 0-12 16,0-18 5-16,0-1-2 0,0 1 3 0,33 9-4 0,-33-9 0 15,0-1 4-15,0 1-4 0,0-19 0 16,0 9 0-16,0 10 7 0,0-10-6 16,0 0-1-16,0 10 4 0,0-19-4 0,0 18 5 15,0-18-8-15,0 19 5 0,0-19 1 16,0 19 1-16,0-19-8 15,0 0 12-15,0 0-10 0,0 0-1 16,0 9 3-16,0 0-2 0,0 1 5 16,0-1-12-16,0-9-73 0,0 9-43 15,0-9-41-15,0 0-33 0,0 19-7 0,0-19 7 16,0 0 15-16,0 0-113 0</inkml:trace>
  <inkml:trace contextRef="#ctx0" brushRef="#br0" timeOffset="20151.49">18471 1377 45 0,'-16'0'51'16,"-1"0"-13"-16,17 18-2 0,-16-18 4 15,-1 0 13-15,17 0 12 0,0 0-3 0,0 0-14 16,0 0-5-16,0 0 5 0,0 0-8 16,0 0-5-16,0 0 5 0,0 0-4 0,0 0 3 15,17-18-1-15,-1 18-14 0,17 0-5 16,0-19-9-16,17 19-7 0,16-19 7 16,-33 1-6-16,33 18 0 0,17-19-6 0,-50 10 2 15,17-10 1-15,-1 19-3 0,1 0 4 16,-17-18-2-16,-33 18 6 0,33 0-6 15,-33 0-2-15,0 0-16 0,0 0-49 16,0 0-12-16,0 0-19 0,0 0-13 0,0 0-9 16,-33 18 6-16,33-18 15 0</inkml:trace>
  <inkml:trace contextRef="#ctx0" brushRef="#br0" timeOffset="20415.4">18405 1581 58 0,'0'19'17'0,"-33"-19"-5"16,33 19 0-16,0-19 4 0,0 0 17 16,0 0 9-16,0 18 12 0,0-18 6 0,33 0 6 15,-33 0 5-15,17 0-3 0,-1 0-8 16,17-18-12-16,0 18-5 0,17-19-13 0,-17 19-9 16,17-19-1-16,-1 19 4 0,1-18-6 0,16-1-4 15,-16 10-7-15,-1-10-5 0,1 19 1 16,-17 0 0-16,0-18 1 0,0 18-4 15,-16 0 0-15,-1-19 0 0,1 19 0 0,-1 0 0 16,-16 0 1-16,0 0 2 0,0 0-27 16,0 0-70-16,0-19-45 0,0 19-19 0,0 0 8 15,0-18-92-15</inkml:trace>
  <inkml:trace contextRef="#ctx0" brushRef="#br0" timeOffset="20781.73">18934 1051 179 0,'-16'0'82'0,"-1"0"-30"15,17-19-3-15,-16 19 18 0,-1 0 16 0,17 0 4 16,0-18-25-16,0 18-26 0,-16 0-18 16,16 0-12-16,0 0-2 0,0 0-2 0,0 0-4 15,16 0 0-15,-16 18-2 0,17-18 4 16,-1 0 2-16,1 19-4 0,16 0 2 15,0-10 0-15,0 10 2 0,0-1 0 0,-16 1 0 16,16-1-6-16,16 1 4 0,1 0 0 16,-17-10 2-16,-33 28-2 0,33-18 2 0,-16-1-5 15,-1 1 7-15,-16 9 6 0,17-10 8 16,-17 20-9-16,0-20-2 0,0 10 1 0,-17 9 1 16,1-18-4-16,-1 18 0 0,-16-9-1 15,0 9 1-15,0 1-3 0,0-20 0 16,0 10-2-16,0 9 2 0,-17-18-2 0,17 18 1 15,0-18 2-15,0 9-3 0,0-10 0 16,0 19-43-16,16-37-58 0,-16 19 101 0,33 0-193 16,-33-10 34-16,33-9 35 0,0 18-68 0</inkml:trace>
  <inkml:trace contextRef="#ctx0" brushRef="#br0" timeOffset="22680.34">19877 1051 63 0,'0'0'36'16,"0"19"-18"-16,0-19-9 0,-33 0-5 0,33 9-2 16,0-9 1-16,0 19-3 0,0-19 2 15,-33 18 1-15,33 1 0 0,-17-1 4 0,17 1 21 16,0 9-7-16,0-9-9 0,0-1-4 15,0 19 17-15,0-9 22 0,0 9-18 0,17 1-16 16,-17-1-1-16,0 9 35 0,33-8 2 16,-33-1-23-16,0 9-11 0,0-8-6 15,33-1-4-15,-33 9 10 0,0-9 52 0,16 1-28 16,-16 8-16-16,17-9-13 0,-17 1 1 16,16 8-6-16,-16-9 0 0,17 0 33 0,0 10 6 15,-17-10-18-15,16 0-8 0,-16-9-6 0,17 10 1 16,-17-20-4-16,16 19 7 0,-16-9 9 15,17-9 3-15,-17 18-1 0,33-18-12 0,-33-1 1 16,0 10 1-16,0-9-6 0,33-1 0 16,-33 1-4-16,0 0-5 0,0-1 7 0,0 10-2 15,0-28-7-15,0 19 4 0,16-1 1 16,-16 1 0-16,0-1-5 0,17-8 0 0,-17-1 4 16,0 19-6-16,0-28 3 0,16 19-1 0,-16-1 4 15,0-18-2-15,0 19-2 0,0-19-2 16,17 18 7-16,-17-18-5 15,0 10-4-15,0-10 6 0,0 9 0 16,0 0-2-16,0 10 2 0,16-19-5 0,-16 19 3 16,0-19 2-16,0 18-2 0,0 1-3 15,17-1 3-15,-17-8 0 0,0 27 4 0,0-19-6 16,17 1 2-16,-17 18 0 0,0-18 3 16,0 27-3-16,16-8 0 0,-16-1-5 0,0 9 6 15,17-8 4-15,-17 8-3 0,0-9 1 0,0 19 1 16,0-9-2-16,0-10 1 0,0 0 2 15,33 9 63-15,-33 10 2 0,0-9-30 0,0-10-9 16,0 0-10-16,0 10-7 0,0-10-6 0,0 0-2 16,0 10-1-16,0-10 1 0,0 0 2 15,0-9-8-15,0 9 3 0,0 0-3 0,33-9 0 16,-33 9 3-16,0-18 1 0,0 0-2 0,0-1-2 16,0 1 5-16,0-1 7 0,0-8 2 0,0 8-5 15,0-18-3-15,0 19-1 0,0-19 0 16,0 0-5-16,0 0 9 0,16 0-12 0,-16 0 6 15,0 19-1-15,0-19 0 0,0 0 1 16,0 0-6-16,0 0-5 16,0 0-36-16,17 0-29 0,-17 0-31 0,0 0-38 15,0-19-35-15,0 19-10 0,0 0-4 0,0-19 16 16,0 1 30-16</inkml:trace>
  <inkml:trace contextRef="#ctx0" brushRef="#br0" timeOffset="23612.53">19629 1153 25 0,'33'0'37'0,"-17"0"-14"0,34-18-3 0,0 18-2 16,16-19 0-16,-17 19 3 0,18-18 6 15,32-1-4-15,-50 19-8 0,34-28-4 16,33 28 7-16,-34-19 5 0,18 1-6 0,-1-1 1 16,17 1-3-16,-34-1-1 0,18 10-3 0,-1-10-5 15,-17 1 1-15,18 18-3 0,-18-19 3 16,18 19 6-16,-51 0-5 0,34 0 0 16,-34-19 0-16,18 19-4 0,-1 0 12 0,-17 19 14 15,18-19-9-15,-34 0-10 0,0 0-2 16,16 0-7-16,-16 0-2 0,0 19 4 15,0-19 0-15,1 0-4 0,-18 18 0 0,17-18 0 16,-16 19 3-16,16-19-1 0,-17 9-2 16,17 10-3-16,0-19 3 0,-16 18 2 0,0 1 2 15,16-1 3-15,-17 1-4 0,17 0-2 16,-16 9 4-16,32-10-1 0,-16 1-3 16,-16 18 0-16,16-9 3 0,-16 9 3 0,16 0-1 15,0 10 0-15,16-10-4 0,-16 19 5 0,0 9-1 16,-16-9 6-16,16 9-2 0,0 0 5 15,-16 9 8-15,-1-8-11 0,17 8-1 16,-33 10-5-16,33-19-1 0,-33 9 0 0,0 10-2 16,0-28 0-16,0 27 7 0,0-17 25 0,0 8 12 15,0-9-15-15,0 9-11 0,0-8-3 0,0-1 100 16,17 9 78-16,-1-9-41 0,1 10-64 16,16 8-48-16,0-27-19 0,0 28-9 0,33-19 47 15,-49-9 16-15,33 9-26 0,-17-9-21 16,0-10-13-16,16-9 0 0,-16 1-14 0,-33-1-1 15,17-9 4-15,-1-10-7 0,-16 1 2 0,17 0-1 16,-17-1-1-16,0-18 5 0,0 0 1 0,0 9 5 16,0 1-8-16,0-10 5 0,-17 9 2 15,1 10-6-15,-1-19-1 0,-16 18 1 0,-16-18-7 16,-1 0 8-16,0 19-2 0,17-19 4 16,-33 19-10-16,0-19 0 0,-17 18 11 0,1-18-10 15,-1 19 6-15,0-10-8 0,-49 10 4 0,49-1 0 16,-32 1 0-16,15-1 4 0,-15-18-6 15,15 19 3-15,-32 0-1 0,16 9 2 0,1-10 0 16,-1 1-1-16,17-1 3 0,-1 1-8 0,-15-10 9 16,15 10-5-16,-15-1-5 0,15-18 9 15,18 19-6-15,16 0 5 0,-17-19-1 0,17 0-5 16,33 18 3-16,0-18 4 0,0 0 2 0,16 0 0 16,1 0-5-16,16 0-4 0,0-18 0 0,0 18-14 15,0-19-50-15,0 0-53 0,16 1-44 16,1-10-52-16,16 9-33 0,-33-18-16 0,33-19 9 15,-17 10 35-15</inkml:trace>
  <inkml:trace contextRef="#ctx0" brushRef="#br0" timeOffset="24312.02">21101 567 29 0,'0'-18'31'0,"33"18"-4"16,-33-19 5-16,0 1 1 0,33-1 7 16,-33 19 7-16,0-28 11 0,0 28 17 15,16-19 22-15,-16 1 19 0,0 18-24 16,0-19-31-16,0 19 22 0,0-18-10 0,0 18-28 15,0 0-24-15,-16 0-12 0,16 0-3 16,-33 0-6-16,0 0 5 0,33 18-9 0,-50-18 4 16,17 19 0-16,0 18 3 0,0-9-2 15,0-9-4-15,0 18 3 0,-1-19 1 16,18 10-1-16,-1 10 2 0,17-20-2 0,-16 19 5 16,16-18-4-16,0 9-1 0,16-10 8 15,1 1 0-15,-1 0 6 0,18-1-3 16,-1-18 0-16,-33 19-5 0,33-19 2 0,0 0-6 15,16 0 5-15,-16 0-4 0,1-19 3 16,32 19-6-16,-50-18 4 0,34 18-1 16,-17-19-3-16,16 19-4 0,-15-19-1 0,-1 1-61 15,0-1-68-15,0 10-26 0,0-10 3 16,16 1 9-16,-49-1 19 0,34 1 17 0</inkml:trace>
  <inkml:trace contextRef="#ctx0" brushRef="#br0" timeOffset="24813.12">21613 409 45 0,'-16'0'63'0,"16"0"-18"0,0 0 6 0,0-18 4 16,0 18-8-16,0 0-17 0,0 0-17 15,-17 0-10-15,17 18 1 0,0-18-7 16,0 0 5-16,17 19 0 0,-17-1-1 0,0 1 1 15,16 9 3-15,-16 9 1 0,17-18-2 16,-17 18 4-16,16-9-3 0,-16-9-1 16,17-1-4-16,-17 19 1 0,16-18 0 0,-16 9 0 15,17-10-1-15,-17 1 6 0,0 0-5 16,0-19 3-16,0 18-7 0,0 1-61 16,-17-10-49-16</inkml:trace>
  <inkml:trace contextRef="#ctx0" brushRef="#br0" timeOffset="25128.38">21530 409 72 0,'0'0'53'16,"34"0"-23"-16,-34-18-8 0,0 18-6 15,16 0 15-15,1-19 2 0,16 19-12 16,0-19-10-16,16 10-2 0,-16 9-1 0,17 0 2 16,-17 0-3-16,17 9-3 0,-17-9 0 15,16 19-3-15,-16 0 2 0,-16-19-3 16,0 18 2-16,-1 1 0 0,1-1 3 0,-17 10 5 16,16-9-2-16,-32 18-1 0,16-18-1 15,-17-1-3-15,1 10 0 0,-18 10 1 16,34-20-4-16,-66 19 2 0,33-9 2 0,-16 9-4 15,16-18 0-15,0 18-53 0,-34-18-35 16,18 9-9-16</inkml:trace>
  <inkml:trace contextRef="#ctx0" brushRef="#br0" timeOffset="25743.93">20456 1739 259 0,'-17'-18'97'0,"17"18"-42"0,-16-19-12 15,-1 1 18-15,17 18-12 0,0 0-24 16,0 0-18-16,0 0-1 0,0 0-5 0,0 0-4 16,0 0 3-16,0 18 0 0,0 1 2 15,0-1-2-15,17 1 1 0,-17 0 0 0,0 9 1 16,16-10 45-16,-16 1 23 0,17-1-26 15,-17 20-19-15,0-29-11 0,33 9 50 0,-33 1 1 16,0 0-23-16,0-1-7 0,33 1 4 0,-33-19 6 16,0 18 12-16,16-18 17 0,1 10-11 15,-1 8-14-15,17-18-7 0,-16 0-20 0,-1 0-8 16,1 0-6-16,33 0-4 0,-50 0-1 0,33-18 5 16,-33 18-3-16,16-10 4 0,1 10-14 15,-17-18-2-15,16 18-77 0,-16-19-94 16,0 1-71-16,0 18-32 0,0-19 21 0,-16-18-129 15</inkml:trace>
  <inkml:trace contextRef="#ctx0" brushRef="#br0" timeOffset="25894.32">20522 1656 56 0,'0'0'61'0,"0"-19"-16"0,0 19-13 0,0 0-7 16,0-18-4-16,16 18-1 0,1-19-9 0,-1 0-4 15,1 19-2-15,16-18-2 0,0 18-3 16,-16 0 0-16,16-19 0 0,0 19-17 0,-33-9-32 16,16 9-21-16,1 0-79 0</inkml:trace>
  <inkml:trace contextRef="#ctx0" brushRef="#br0" timeOffset="26077.16">20522 1842 87 0,'0'0'98'0,"0"0"-26"0,0 0-23 16,0 0-22-16,0 0-8 0,0-19-4 15,0 19-5-15,16 0-6 0,1-18-4 0,-1 18 2 16,17-19-2-16,-16 10 2 0,16 9 0 16,17-19-27-16,-17 19-40 0,-33 0-29 0,33-19-103 15</inkml:trace>
  <inkml:trace contextRef="#ctx0" brushRef="#br0" timeOffset="26310.27">20952 1656 111 0,'0'0'103'0,"0"0"-24"0,0 0-3 0,-33 0-19 15,33 0-28-15,0 0-12 0,0 0-11 16,0 0-1-16,0 28-5 0,0-28 2 15,0 18 4-15,33 1 11 0,-33 18 25 16,0-18-22-16,0-10-8 0,0 28-3 0,16-18-5 16,-16-1-1-16,0 1 1 0,17 0-1 0,-17 8-2 15,0-8 2-15,0 0-3 16,0-1-56-16,0 1-60 0,0-19-27 0,0 0 7 16</inkml:trace>
  <inkml:trace contextRef="#ctx0" brushRef="#br0" timeOffset="26676.58">20919 1684 170 0,'0'-19'73'0,"0"-9"-15"15,0 28-10-15,0-18-18 0,0-1-8 16,0 0-7-16,0 1-3 0,33 18-5 0,-17-19-2 16,1 10 0-16,-1 9-1 0,17 0 0 15,-16 0 0-15,-1 0-4 0,18 0 0 0,-34 9 0 16,33 10 0-16,-33-19 6 0,0 18 0 15,0 1-3-15,0-19 2 0,0 19 0 0,0-1 0 16,-33 1-5-16,33 9 5 0,-34-10-3 16,1 1-1-16,17-19 0 0,-17 18 0 0,0 1 2 15,33-19-3-15,-33 19 1 0,33-19 3 16,-33 0 16-16,33 0 3 0,0 9 1 0,0-9-4 16,-34 0-8-16,34 0-4 0,0 0-2 0,0 0-2 15,34 19-3-15,-34-19 2 16,0 0 4-16,33 18 1 0,-33-18-4 0,33 19 0 15,0-1 2-15,-17-18-5 0,17 19 1 16,0 0 0-16,1-19 1 0,-1 9 0 0,0 9-3 16,0 1 0-16,0-19 0 0,0 19 0 15,-17-19-45-15,17 0-54 0,1 18-33 0,-34-18-5 16,0 0 18-16</inkml:trace>
  <inkml:trace contextRef="#ctx0" brushRef="#br0" timeOffset="27028.93">21696 1321 123 0,'0'0'101'16,"0"-19"-20"-16,16 10 4 0,-16 9-3 0,0 0 8 15,0 0 2-15,0 0-29 0,0 0-32 0,0 0-16 16,0 0-12-16,-16 0-5 16,16 28 9-16,0-10-5 0,-17 1 0 0,1 0 3 15,-1 18 28-15,1 9 40 0,-1-8-16 16,1-1-19-16,-1 9-4 0,1 10 25 0,16-9-18 16,-34 8-20-16,1-8-5 0,0 9-7 15,17 0 2-15,-17 9-11 0,0-10 3 0,0-8 2 16,33 9-1-16,-34 9-1 0,-15-9-8 15,16-10 10-15,16 10-5 0,1-9 0 0,-17-10 3 16,33 0 1-16,-33 0-2 0,33-9-32 0,0 9-103 16,0-18-59-16,0-1-9 0,0-18 3 15,0 0 16-15</inkml:trace>
  <inkml:trace contextRef="#ctx0" brushRef="#br0" timeOffset="27459.6">21564 2288 93 0,'0'0'84'0,"0"0"-17"0,0 0-32 16,-34 0-15-16,34 0-5 0,0 19 25 15,0-19 13-15,0 18-16 0,0 1 9 16,-33 0 17-16,33-1-27 0,0 10-10 0,-16-9 66 16,16 18-28-16,0-18-27 0,0-1-15 0,0 10 54 15,-17 9 14-15,17-18-38 0,0-1-22 16,0 1 27-16,17 9 31 0,-17-9-22 0,0-1-15 15,16-18 2-15,-16 19 22 0,33-1 23 16,-33-18 3-16,0 0 18 0,34 0-16 0,-34 0-40 16,33 0-17-16,-17 0-25 0,17 0-10 0,0-18-4 15,0 18-2-15,0-19-2 0,1 19-1 16,-18-18-2-16,1-1 0 0,16 0-80 0,-17 1-103 16,-16 8-94-16,17-8-64 0,-17-19-17 15,0 18 49-15,0 0 74 0</inkml:trace>
  <inkml:trace contextRef="#ctx0" brushRef="#br0" timeOffset="27641.6">21481 2270 188 0,'0'-10'101'16,"-17"10"-22"-16,17 0-12 0,0 0-3 0,0 0-9 15,0-18-20-15,17 18-15 0,-17 0-12 0,16-19-1 16,17 19-2-16,-33 0-5 0,34 0 0 15,-1-18 0-15,0 18 2 0,0 0-2 0,-17 0-9 16,17 0-42-16,0 0-30 0,-33-19-36 0,34 19-12 16,-34 0 11-16</inkml:trace>
  <inkml:trace contextRef="#ctx0" brushRef="#br0" timeOffset="27825.44">21530 2465 65 0,'0'0'82'16,"-33"0"-1"-16,33 19-8 0,0-19-6 16,0 0-13-16,0 0-14 0,0 0-16 0,0 0-10 15,33-19-6-15,-33 19-3 0,0 0-4 0,34 0 2 16,-18-19-3-16,17 19 0 0,0-18-9 16,0 18-23-16,0-19-38 0,34 19-30 0,-51-18-16 15</inkml:trace>
  <inkml:trace contextRef="#ctx0" brushRef="#br0" timeOffset="28142.36">22060 2242 97 0,'0'0'109'0,"0"0"-22"0,-17-19-11 0,17 19-3 15,0 0 0-15,0 0-14 0,0 0-22 0,0 0-20 16,-16 0-10-16,16 0-6 0,0 0-3 15,0 0 7-15,0 19-5 0,0-19-4 0,0 18 4 16,0 10 2-16,0-9 56 0,0-1 29 16,0 20-12-16,0-20 11 0,0 10 13 0,0-9-40 15,16-1-15-15,-16 20 56 0,0-29 9 0,0 28-48 16,17-18-18-16,-17-1-25 0,16-18 0 16,-16 19-2-16,0-1-1 0,17-18-1 0,-1 10-3 15,-16-10 2-15,17 9-9 0,-1-9 4 16,17 0-3-16,-33-9 0 0,33 9-5 0,-33-10 4 15,17 10-53-15,0-18-120 0,-1 18-73 0,1-19-49 16,-1 1-3-16,-16-1 47 0</inkml:trace>
  <inkml:trace contextRef="#ctx0" brushRef="#br0" timeOffset="28308.25">22076 2223 197 0,'0'-18'110'0,"-16"18"-47"0,16 0-16 15,0-19-8-15,16 19-10 0,-16-19-10 0,0 19-6 16,17-18-8-16,-1 8-2 0,1 10 0 0,-1 0-3 16,17 0 0-16,-33-18-2 0,33 18 2 15,-33 0-23-15,17 0-47 0,0 18-38 0,-1-18-11 16,-16 0-85-16</inkml:trace>
  <inkml:trace contextRef="#ctx0" brushRef="#br0" timeOffset="28442.12">22027 2409 52 0,'-17'0'75'0,"17"0"7"16,0 0-20-16,0 0-28 0,0 0-16 15,17 0-9-15,-17-18-4 0,16 8-3 0,1 10-2 16,-1-18-14-16,17 18-35 0,-16 0-28 0,32-19-13 16</inkml:trace>
  <inkml:trace contextRef="#ctx0" brushRef="#br0" timeOffset="28924.47">22506 2205 95 0,'-16'18'77'0,"16"-18"-24"0,-17 0 0 0,17 19 10 15,-16-1 11-15,16-18-5 0,-17 28-16 16,17-9-13-16,0-19-16 0,0 18 18 16,0 1 10-16,0 0-14 0,0-1-5 0,0-8 17 15,0 8-14-15,17 1-17 0,-17-19-5 16,0 18-10-16,0-18-4 0,16 19 4 0,-16-19 2 15,0 19-3-15,0-19 3 0,0 0 31 0,0 0 45 16,0 0 36-16,0 0 2 0,0 0-42 16,0-19-40-16,0 19-16 0,-16-19-10 0,16 1-3 15,0-1-9-15,-17-9 1 0,17 10-1 0,0-20 0 16,0 1 0-16,0 9 0 0,0-9 0 16,0 0 0-16,0 18 4 0,17-9-2 0,-17 10-2 15,16 18-2-15,-16-19 0 0,0 19 2 16,17-18-3-16,-17 18-1 0,0 0 0 0,16 0 5 15,-16 18-3-15,17-18-2 0,-17 19 1 0,16-19-1 16,-16 18 8-16,0-8-3 0,0 8 4 16,0 1 2-16,0 0 5 0,-16-1-3 0,-1 1-1 15,1-19-1-15,-1 18-2 0,1 10-5 16,-18-28 1-16,34 19 5 0,-33-1-6 0,0-18 0 16,33 19-3-16,-16-19 3 0,-1 0 0 0,17 0-4 15,0 0 1-15,-16 19-2 0,32-19 8 16,-16 18 1-16,17-18-9 0,-1 10 9 15,17 8-4-15,0-18 0 0,-16 19 3 16,16-1 0-16,-16-18-5 0,16 19-3 0,0 0 3 16,16-19-19-16,-49 0-39 0,33 9-47 15,-16 0-86-15,-1-9-53 0,1 9-32 0,0-9 24 16</inkml:trace>
  <inkml:trace contextRef="#ctx0" brushRef="#br0" timeOffset="32038.96">21282 4865 76 0,'-16'-19'66'0,"16"19"-23"16,0-18 0-16,-17 18 12 0,17-19 20 0,0 19 22 15,0 0 2-15,0-19-35 0,0 19-32 16,0 0-16-16,0 0-12 0,0 19-7 15,0-19 1-15,0 19 3 0,0-1 3 0,0 1 54 16,0-1-4-16,0 10-19 0,0 10-15 16,0-20-3-16,0 10 26 0,0 9 20 0,0 0-24 15,0-18-14-15,0 0-11 0,0 9 10 0,0 9 13 16,0-19-7-16,0 1-4 0,0 0-6 16,17-1 2-16,-17 1 29 0,16 9 8 0,-16-28-18 15,33 18-1-15,-33-18-4 0,0 0-9 16,34 0-13-16,-34 0 0 0,33 0-12 0,-17 0 7 15,1 0-5-15,-1 0-6 0,1-18 5 0,16 18 1 16,-17-19-18-16,17 0-70 0,-33 10-104 0,0-9-59 16,0-1-21-16,34 0 11 0,-68 1 49 15</inkml:trace>
  <inkml:trace contextRef="#ctx0" brushRef="#br0" timeOffset="32205.28">21183 4846 152 0,'0'0'58'0,"0"-18"-28"0,0 18-9 0,0-19-9 0,17 19-4 15,-17-19 1-15,16 19-3 0,1-9-4 16,16 0 0-16,-17-1-2 0,17 10 0 16,1 0 1-16,-18 0-1 0,17 0-6 0,-16 0-31 15,-1 0-29-15,1 0-13 0</inkml:trace>
  <inkml:trace contextRef="#ctx0" brushRef="#br0" timeOffset="32389.69">21216 5023 64 0,'-16'9'71'0,"16"10"-5"0,0-19-2 16,0 0-11-16,0 0-16 0,0 0 2 15,0 0-9-15,16 0-12 0,-16 0-7 0,17 0-9 16,-1-19 1-16,1 10-3 0,32 9 4 0,-15-9-4 15,-18 9 0-15,17-10-6 0,0 1-39 16,0 0-39-16,33 9-25 0,-32-19-103 0</inkml:trace>
  <inkml:trace contextRef="#ctx0" brushRef="#br0" timeOffset="32688.16">21812 4790 63 0,'0'0'106'16,"0"0"2"-16,0-9-8 0,-17 9-3 15,17 0-6-15,0 0-17 0,0 0-26 0,0 0-25 16,0 0-15-16,0 9-6 0,0-9 0 16,-16 19 2-16,16 0 1 0,0-19 1 0,0 18 3 15,0 10 35-15,0-9 9 0,0 18-26 0,0-18-6 16,0 18 66-16,0-19 0 0,0 1-44 16,0 9-17-16,0 9-10 0,16-18 5 0,-16 9 97 15,17-10-25-15,-17 19-41 0,16-18-10 0,-16 0-2 16,17-19 10-16,-1 9-10 0,1 0 7 15,-1 0-8-15,-16-9-19 0,17 0-7 0,32 0-3 16,-49 0-4-16,33 0-6 0,-33-9 3 16,17 0 2-16,0 0 2 0,-1 9 2 0,1-19-16 15,-17 19-83-15,0-19-126 0,16 1-76 0,-16-1-19 16,-16 1 19-16,16-1 52 0</inkml:trace>
  <inkml:trace contextRef="#ctx0" brushRef="#br0" timeOffset="32840.47">21812 4809 84 0,'0'-19'40'0,"0"10"-18"0,0 0-11 15,16-1-2-15,-16 10-2 0,17-18-3 16,-1 18-3-16,1-19-1 0,-1 19 1 0,1 0-1 16,-1 0 0-16,17 0-2 0,0 0-21 0,-33 0-28 15</inkml:trace>
  <inkml:trace contextRef="#ctx0" brushRef="#br0" timeOffset="33004.86">21779 5014 75 0,'0'0'74'16,"0"0"-17"-16,0 0-14 0,0 0-17 0,0-10-7 15,16 10-11-15,1-9-6 0,-17 0 2 16,16 9-4-16,17 0 4 0,-16-19-4 0,16 19 0 15,-17-18-31-15,17 18-33 0,0-19-12 0,1 19-64 16</inkml:trace>
  <inkml:trace contextRef="#ctx0" brushRef="#br0" timeOffset="33540.3">22291 4762 135 0,'0'10'73'0,"-16"-10"-13"16,16 0-9-16,-17 0-15 0,17 0 1 0,0 9 1 15,-16-9-1-15,16 9-14 0,0 10-9 16,0 0-1-16,0-19 3 0,16 18 24 0,-16 1 5 16,17 9-13-16,-17-10-9 0,16 1 2 0,1 18 5 15,-1-18-7-15,1-10-9 0,-17 10-7 0,16-1 0 16,17 19-2-16,-33-37 1 0,0 19-6 16,0 0 3-16,0-10-1 0,0 10 0 0,0-10-1 15,0 0-30-15,0-9-41 0,0 19-25 16,0-19-13-16,-33 0 0 0,33-19 8 0,-16 10 21 15,-1 0 23-15,17-10 17 0,-16 10 17 0,16-10 10 16,-17 0 7-16,17-18 8 0,0 9 8 16,-16-9 12-16,16 19 15 0,0-29 8 0,0 10 2 15,0 0 4-15,16-1-14 0,-16 10-12 0,17 10-6 16,-1-19 7-16,1 18 3 0,-1 0-3 16,17 10-7-16,-33 0-11 0,33 0-5 0,-16 9 1 15,0 0-5-15,-1 9 0 0,1-9 6 16,-1 9 3-16,1 19 0 0,-1-28-1 15,-16 19 3-15,17-1 10 0,-17 1 4 0,-17-1-8 16,17-8-6-16,-16 8-6 0,-17 1-2 0,16 0 0 16,-16-1-3-16,16 1 0 0,-16-1 2 15,0-8-2-15,0-1 0 0,17 19 0 0,-17-28 0 16,16 0 0-16,17 19-2 0,-16-19-3 16,-1 0 7-16,17 18 0 0,0-18-4 15,0 0 0-15,0 19 7 0,17-19-4 0,-17 9-1 16,16-9 0-16,17 9 3 0,-16 1-3 15,16-1 0-15,-17 19 1 0,17-28-1 0,17 18 0 16,-17-18 0-16,0 19 0 0,0-19 0 0,33 0-45 16,-33 19-62-16,-16-19-39 0,16 0-4 15</inkml:trace>
  <inkml:trace contextRef="#ctx0" brushRef="#br0" timeOffset="34669.47">23333 4604 168 0,'-17'0'73'0,"1"0"-26"0,-1 0-24 16,17 0-14-16,0 0-3 0,0 0 0 15,0 0 10-15,0 0 9 0,0 19-3 0,0-19-4 16,0 19-1-16,0-10 23 0,17 0 0 16,-1 19-4-16,17-9 19 0,1-1-10 0,-1 1-13 15,16-1-12-15,1-18-4 0,-1 10-3 16,1-1-5-16,16 0-2 0,-33-9-3 0,17 0-1 15,-17 0 1-15,0 0-3 0,-16 0 34 0,-1 0 46 16,17 0 29-16,-33 0 0 0,0 0-4 16,0 0-14-16,0 0-22 0,0 0-18 0,0 0-18 15,0 0-20-15,0 0-7 0,0 0 0 16,0 0-2-16,-33 19-4 0,33-19-2 0,-16 19 2 16,-1-1-3-16,0-18-3 0,-16 19 1 0,17-1 9 15,-1 10 1-15,1-9-10 0,-1 0 14 16,-16-1-11-16,33 1 8 0,-33 9-10 0,0-10 7 15,17 1 5-15,-1-1-8 0,-16 1 0 0,16 0 4 16,-16-10 1-16,17 10-4 0,-1-10 2 16,17 0-31-16,-33 10-89 0,33-19-65 15,-16 0-45-15,16 0-11 0,0 0 5 0,0 0 37 0</inkml:trace>
  <inkml:trace contextRef="#ctx0" brushRef="#br0" timeOffset="35103.11">23961 4465 176 0,'0'0'64'0,"-16"-19"-30"16,-1 19-6-16,17-18-2 0,-16 18-6 0,16 0-9 15,0 0-5-15,0 0-1 0,-17 0 0 0,17 18 12 16,0-18 3-16,0 19-3 0,17-19 16 15,-17 18 22-15,16 1 10 0,1 0 19 0,16-1-4 16,0 10-18-16,17-9-9 0,-1-19-16 16,1 18-1-16,-1 1-4 0,18-19-16 15,-1 19-3-15,-17-19-4 0,17 0 5 0,-16 9 1 16,0-9 11-16,-17 0 6 0,0 0 3 0,-17 0 6 16,17 0 16-16,-16 0 14 0,-17 0-3 15,0 0 1-15,33 0-5 0,-33 0-25 0,0 9-17 16,0-9-9-16,0 0-11 0,-33 9 2 0,33 10-3 15,-17-19 7-15,1 19-8 0,-1-1 5 16,1 1-3-16,-17-1-2 0,16 1 7 0,-16 9-4 16,0-9-1-16,33 18-2 0,-50-28 8 15,17 19-8-15,0 0 0 0,0 9 1 0,17-18-1 16,-1-1 7-16,-32 1 0 0,32 9-5 0,0-10-4 16,-16 1 2-16,17 0-67 0,16-10-92 0,-17 0-52 15,17 1-27-15,0-10 6 0,0 0 3 16,0 0 33-16,17 0-98 0</inkml:trace>
  <inkml:trace contextRef="#ctx0" brushRef="#br0" timeOffset="35452.06">25069 4381 150 0,'0'0'129'0,"-16"0"-59"16,16-18-25-16,-17 18-4 0,17 0-5 16,-16 0-4-16,16 0-18 0,0 0-8 0,0 0-4 15,-17 0 1-15,17 18 6 0,0 1 31 16,-16-10-6-16,16 28-3 0,-17-18 39 0,17 18-16 16,0-9-9-16,0 28 42 0,0-19 6 0,0-18-39 15,0 27-22-15,17-9 0 0,-17-18 64 16,0 9-2-16,16 9-38 0,1-18-20 0,-1-1-11 15,-16 1 36-15,33-1 38 0,-16 1-11 16,-1-10-31-16,1 10-14 0,16-19-23 0,0 19-17 16,-16-19 7-16,-1 0-7 0,17 0 2 0,0-19 3 15,-16 19-8-15,-1 0 2 0,34-28-57 16,-50 19-144-16,33-10-97 0,-33 10-44 0,0-10 10 16,17-18 61-16</inkml:trace>
  <inkml:trace contextRef="#ctx0" brushRef="#br0" timeOffset="35602.28">25036 4381 194 0,'0'-18'70'0,"0"18"-30"16,0 0-18-16,0-19-8 0,17 19-6 16,-1-19-5-16,1 19-3 0,-1 0 0 0,1-18 3 15,16 18-3-15,0 0 2 0,-33 0-4 0,17 0-18 16,16 0-53-16,-17 0-31 0</inkml:trace>
  <inkml:trace contextRef="#ctx0" brushRef="#br0" timeOffset="35803.56">24987 4669 68 0,'0'0'81'0,"-17"0"7"16,17 0-23-16,17 0-14 0,-17 0-5 15,16-9-7-15,1 9-12 0,-1-9-14 0,1 0-3 16,16 9-8-16,-17 0-2 0,34-19-3 0,-50 19 7 16,33 0-4-16,0 0-4 0,0-19-42 15,0 19-53-15,0-18-21 0,17 18-96 0</inkml:trace>
  <inkml:trace contextRef="#ctx0" brushRef="#br0" timeOffset="36336.3">25598 4400 52 0,'0'-19'56'0,"-16"19"-7"16,16 0-20-16,0 0-11 0,0 0-4 0,0 19 5 16,0-19 16-16,0 0-1 0,0 9 6 0,0 0 11 15,0 1-7-15,0 8-7 0,0 1-7 16,0-1 2-16,0 20-3 0,16-29-10 0,1 28-1 16,-17-18-2-16,17 18-1 0,-1-18-4 0,1-1-9 15,-17 10 5-15,16-9-4 0,1 18 1 16,-17-19-2-16,16-8-2 0,-16 8 0 0,0 1 3 15,0 0 2-15,0-1-5 0,0-18 0 0,0 0 2 16,-16 19-5-16,16-19 6 0,-17 0-2 16,17-19 1-16,-16 19-2 0,16-18 1 15,-17-1 0-15,17 0-1 0,-16-9 4 16,16 10 1-16,0-1 2 0,0-18 19 0,16 0 4 16,-16 9-3-16,17-9-7 0,-1-19 1 0,1 28-8 15,-1-9-1-15,1 0-4 0,16 9-2 16,0 9-2-16,-17 1-10 0,1 18 6 15,-1-19 1-15,1 19-1 0,0-19-2 0,-1 19-5 16,-16 0 5-16,17 19 2 0,-1-19-3 16,-16 19 5-16,0-19-2 0,0 18 0 15,-16 1 4-15,16-10-4 0,-17 0 2 0,1 19-2 16,-1-28 0-16,-16 19 0 0,16-1 0 16,1-18 2-16,-17 19 3 0,0 0-9 0,16-19-1 15,1 9 5-15,-1 0-2 0,17 1 4 0,-16 8-7 16,16-18 8-16,0 19-3 0,0-1 2 15,0-18-2-15,16 19 7 0,1 0 1 0,-1-10-11 16,1 9 7-16,16 1-2 0,0 0 3 0,-17-1 1 16,17 1-6-16,1-1 4 0,-1-8-1 15,-17 8-1-15,17 1 1 0,-16 0-1 0,16-19-2 16,-17 18 3-16,1 1-2 0,-1-19-1 16,18 9-7-16,-34-9-74 0,16 9-75 0,1 1-39 15,-17-10 2-15</inkml:trace>
  <inkml:trace contextRef="#ctx0" brushRef="#br0" timeOffset="36984.57">22043 5553 168 0,'0'0'74'0,"0"0"-37"0,-16 0-52 15,16 0-28-15,0 0 1 0,0 0 8 0,0 0 2 16,-17 0-10-16</inkml:trace>
  <inkml:trace contextRef="#ctx0" brushRef="#br0" timeOffset="38383.05">21828 5795 160 0,'-16'19'51'0,"16"-19"-24"0,0 0-15 0,0 0-7 16,-17 0-2-16,17 18-2 0,0-18-1 0,0 10 0 16,0 8 0-16,0 1 1 0,0-1 1 15,0 1-2-15,0 0 0 0,0-1 1 0,17-9 1 16,-17 10-4-16,0 18 3 0,0-18-1 16,0-1 2-16,0-8-1 0,16 8-1 0,-16 1 0 15,0 0 1-15,0-1-1 0,0-18 2 16,0 19-2-16,0-19 0 0,0 18 2 0,0-18-4 15,0 0-20-15,0 0-25 0,0 0-12 0,0 0-5 16</inkml:trace>
  <inkml:trace contextRef="#ctx0" brushRef="#br0" timeOffset="39132.46">21795 5814 25 0,'0'0'32'0,"0"0"-15"0,0 0-8 0,0-19-3 16,17 19-4-16,-17 0 1 0,16 0-1 15,1-19-1-15,-1 19 0 0,1 0-1 16,16-18 4-16,16 18 0 0,-16-19-1 0,1 10-1 16,15 0 1-16,1-1-3 0,-1 10 2 0,1-18 0 15,0 18-2-15,-17 0 3 0,16-19 1 16,-16 19-1-16,0-19 0 0,-16 19 4 0,0 0 5 15,-1 0 5-15,1 0 2 0,-17 0 3 16,16 0-5-16,-16 0-6 0,0 0-5 0,0 0-3 16,0 0-1-16,0 0-1 0,0 0 1 15,0 19-1-15,0-19 2 0,0 19-3 16,0-1 0-16,0-18 7 0,0 19 14 16,0-10-8-16,17 10-5 0,-17-1-4 0,0 1-2 15,16 0-2-15,-16-1 2 0,17-8 1 0,-1 8-1 16,-16 1-2-16,33-1 1 0,-33 1-1 15,0-19 0-15,0 19 0 0,33-1 2 0,-33-18 6 16,0 19 6-16,0-10 1 0,-33 10 11 0,33-19 3 16,0 18-4-16,0 1-11 0,-33-19-4 15,17 18-5-15,-17-18-1 0,0 10-3 0,0-1 2 16,-1 0-1-16,1 1-2 0,-16-1 0 16,-1 10 4-16,1-19-4 0,15 18 1 0,-32-18-3 15,17 0 2-15,-1 0 0 0,17 19 0 0,16-19 0 16,-16 0 0-16,-16 18 0 0,32-18 0 15,1 0-12-15,-1 0-35 0,17 0-23 0,-16 0-10 16,16 10 2-16,0-10 9 0,0 0-48 16</inkml:trace>
  <inkml:trace contextRef="#ctx0" brushRef="#br0" timeOffset="40068.51">21365 6827 222 0,'0'-9'138'16,"0"0"-64"-16,-16 0-35 0,16 9-15 0,0-10 27 16,0 10 19-16,0-9-15 0,-34 9-29 0,34 0-15 15,0 9-2-15,0 1-2 0,0-1 12 16,0 9 33-16,0 1-19 0,0 18-11 0,0-18-13 15,0 0-2-15,0 8-4 0,0 11-1 16,0-20 0-16,0 1 2 0,0 9-4 0,0-10 0 16,0 20-4-16,0-20 9 0,0 1-5 15,34-10 0-15,-34 0 4 0,0 1-2 0,0-1 1 16,0 0-24-16,0 10-63 0,0-19-47 0,0 0-17 16,0 0-5-16,0-19 13 0</inkml:trace>
  <inkml:trace contextRef="#ctx0" brushRef="#br0" timeOffset="40514.87">21315 6846 67 0,'0'0'58'16,"0"0"-32"-16,0 0-11 0,0-19-8 0,0 10-3 15,0 9-1-15,0-9-3 0,0 0 2 16,34-1-2-16,-34 1 2 0,16 9-1 0,17-19 2 15,-16 19 0-15,32-18 0 0,-16-1-1 0,0 19-1 16,1-18 1-16,15 8 3 0,-16 1 0 16,0 0-2-16,0-1-1 0,0 10 0 0,1-9 1 15,-34 9-1-15,16 0-2 0,1 0 3 16,-1 0 4-16,-16 9 5 0,17-9 12 0,-17 0 3 16,16 10 6-16,-16-1-4 0,0 0-10 0,0 1-5 15,17 8 2-15,-17-18 19 0,0 19-7 16,0-1-15-16,16 1-1 0,-16-19-2 0,17 19-3 15,-17-1 2-15,16 10-2 0,17-9-5 16,-33-19-1-16,0 18 3 0,33 1 0 0,-33 0-4 16,0-1 8-16,0 10 10 0,0-9-2 0,0-19-5 15,0 18-2-15,0 1-2 0,-33-1-4 16,33 1 3-16,-33 9-1 0,0-9 0 0,17-19 1 16,-17 18 6-16,0 1 0 0,0-19-2 15,-1 18-6-15,1-18-4 0,0 10 5 0,0-1-5 16,0-9 0-16,0 9-2 0,17-9 3 15,-18 0 1-15,34 0-4 0,-33 0-31 0,17 19-41 0,-1-19-31 16,17 0-13-16,-16 0 0 0,16-19 14 16</inkml:trace>
  <inkml:trace contextRef="#ctx0" brushRef="#br0" timeOffset="40832.78">22539 6688 192 0,'0'0'89'0,"-16"0"-41"15,16 0-28-15,0 0-6 0,-17 0-12 0,17 0 10 16,0 0 1-16,0 9-5 0,0 1-3 15,0 8 20-15,0-18 23 0,17 19-13 0,-17-1-12 0,16 1-9 16,-16-10-5-16,17 19-4 0,-1 0-1 16,17-9-4-16,-33-1 0 0,33 1 0 15,-33 0 2-15,0-1 0 0,17 10-2 0,-17-9 2 16,16-1-2-16,-16 1 0 0,0-19-35 0,0 9-50 16,0 0-27-16,0 1-6 0,0-10 12 0</inkml:trace>
  <inkml:trace contextRef="#ctx0" brushRef="#br0" timeOffset="41286.05">22572 6623 220 0,'0'0'67'0,"0"-19"-30"0,0 19-21 0,33 0-5 16,-33-18-8-16,0 8 1 0,33-8-3 15,-33 8 0-15,17 1 2 0,16 9-3 0,-16-18 0 16,16 18 0-16,0-19 1 0,16 19-1 0,-16-19 0 16,-33 19 2-16,33 0-4 0,1-18 2 0,-1 8 0 15,-17 10 2-15,1-9 0 0,-1 9 6 16,17 0-2-16,-33 0-1 0,0 0-3 0,0 0 4 16,0 0 2-16,0 0 0 0,0 0 7 15,0 9 5-15,0-9 4 0,0 10-1 0,0 8-5 16,33-18 6-16,-33 19-5 0,0-19-7 15,0 19 0-15,0-1 21 0,17-18 1 0,-1 19-5 16,1-1-9-16,0 10 0 0,-1-9 2 0,17-1-10 16,-16-18 1-16,-1 19-8 0,17 0-2 0,-33-1 1 15,33-8-4-15,-33 8 0 0,0 1 4 16,0-19 10-16,0 18 4 0,0 1 5 0,0-10-5 16,0 10-6-16,-33-10-4 0,0 19 1 15,0-9-3-15,0-1-2 0,0 1 0 0,0-19 2 16,-17 19 0-16,17-10-6 0,-16 0 0 15,16 0 7-15,-1 10-7 0,1-19-3 0,0 19 4 0,-33-19 1 16,33 0-2-16,0 18-4 0,16-18-20 16,-16 0-48-16,33 19-43 0,-33-19-31 0,33 0-10 15,0 0 9-15,0 0-93 0</inkml:trace>
  <inkml:trace contextRef="#ctx0" brushRef="#br0" timeOffset="41597.28">23432 6418 194 0,'0'0'96'0,"0"0"-41"0,0 0-32 0,0 0-10 16,0 0-8-16,33 10 4 0,-33-10 14 0,0 9 12 15,0 0-7-15,17 0 17 0,-1 1 10 0,1 8-10 16,-1 1-17-16,1 0-13 0,-1-1-5 16,1 1-3-16,0-1-3 0,-1 10 3 0,1-9 1 15,-1-1-2-15,17 1-8 0,-33-10 2 16,0 1 5-16,17 8-5 0,-17-8 0 0,16 8 5 16,-16-18-3-16,0 19-7 0,0-19-45 0,0 0-48 15,0 18-27-15,0-18-10 0,0 0 8 0</inkml:trace>
  <inkml:trace contextRef="#ctx0" brushRef="#br0" timeOffset="41979.93">23482 6428 228 0,'0'-10'61'0,"0"10"-28"0,16-18-21 0,-16 18-5 16,17-19 12-16,-1 0 11 0,17 19-1 0,-16-18-11 15,16-1-4-15,0 10 15 0,0 9-2 16,0-9-9-16,17-1-6 0,-17 10-4 0,0 0-3 16,0 0-2-16,0 0-3 0,0 0 10 0,0 0 17 15,-16 0 6-15,-1 0-1 0,1 0-9 16,-1 0-5-16,1 0 2 0,0 0 24 0,-17 10 22 16,16-10 3-16,-16 9 12 0,33 0-3 0,-33 10 5 15,0-1 18-15,17-18-6 0,-1 19-31 16,1 0-25-16,-1-1-17 0,1-18-4 0,-1 19-3 15,1-1-2-15,-1-8-13 0,1 8 0 16,-17 1 6-16,17 0 1 0,-17-19 5 0,0 18-10 16,0-9 3-16,-17 10 1 0,17-10-3 0,-17 19-3 15,-16-9 7-15,0-1-7 0,0-18 7 0,0 19-6 16,-16-10-4-16,-1 10 0 0,0-10-1 16,17 19-24-16,-33-28-61 0,16 19-46 0,1-19-37 15,-1 0-40-15,-16 18-12 0,17-18 7 0,-18 0 26 16,1 0-90-16</inkml:trace>
  <inkml:trace contextRef="#ctx0" brushRef="#br0" timeOffset="42429.28">22225 6102 112 0,'0'0'66'0,"0"0"-29"0,-17 0-21 0,17 0-6 15,0 0-5-15,0 19-3 0,0-19 3 16,0 18-4-16,0 1 2 0,-33-1 5 0,33-8 18 16,0 8 0-16,-33 1-8 0,17 18-10 15,-1-18-2-15,1-1-2 0,-17 10-2 0,16 9-2 16,-16-18 2-16,16 0-2 0,17-1 3 15,-33 10-3-15,0-19 0 0,17 19 1 0,-1-28-1 16,1 19-2-16,16-19 2 0,-17 19 0 0,17-19 0 16,-16 0-10-16,16 0-11 15,0 0-4-15,16 0-6 0,-16 0-6 0,17 0-5 16,-17 0 1-16,16 0-1 0,1-19-2 0</inkml:trace>
  <inkml:trace contextRef="#ctx0" brushRef="#br0" timeOffset="42979.48">22341 6093 73 0,'0'0'56'16,"0"0"-13"-16,0 0-16 0,0 0-15 0,0 0-4 15,0 0-2-15,0 9-6 0,0-9 12 16,0 19 23-16,16-1-1 0,-16-18-5 0,33 19 1 15,-33-1-8-15,33 1 6 0,-33 0-1 16,34 8 3-16,-18 11-12 0,17-20-3 0,-16 1 13 16,16 9 8-16,16 9-7 0,-16-18-10 0,-16-1-7 15,16 10-4-15,-16-9-6 0,16-1-2 16,0 1 2-16,-17 0 2 0,17-1-6 0,-33-9 3 16,33 1-1-16,-33-1 3 0,0 0-13 0,0-9-45 15,0 10-28-15,0-10-18 0,0 0-8 16,0 0 2-16,0-10-71 0</inkml:trace>
  <inkml:trace contextRef="#ctx0" brushRef="#br0" timeOffset="43761.36">22341 6102 6 0,'0'0'2'0,"0"0"2"16,0 0-1-16,0 0 0 0,16 19-1 0,-16-19 4 15,0 0 6-15,0 0-2 0,0 0-4 0,0 0-2 16,0 0 0-16,0 0 1 0,0 0 2 16,0 0 0-16,33 0 1 0,-33 0 1 0,0 0 0 15,0 0 2-15,0 0 1 0,0 0 7 0,0 0 1 16,0 0-2-16,0 0 5 0,0 0-3 16,0 0 0-16,0 0 0 0,0 0-2 15,0 0-2-15,0 0-2 0,0 0-5 0,0 0-3 16,0 0-2-16,0 0 0 0,0 0-2 15,0 0 1-15,0 0-2 0,0 0 2 16,0 0 14-16,0 0 4 16,0 18-1-16,33-18-4 0,-33 0-3 15,0 0 2-15,34 0 1 0,-18 0-6 0,1 19 1 16,-1-19-3-16,17 0 1 0,0 18 7 0,0-18 0 16,0 0 3-16,0 10 4 0,17-10 4 15,-17 9-4-15,33 0-5 0,-16 1-3 0,0-10-2 16,-1 9-9-16,17 9 4 0,0-18-4 0,1 19 3 15,15-19 1-15,-32 19-7 0,-1-19-3 16,18 0 5-16,-18 18-3 0,-16-18 0 0,17 10 2 16,-17-10-2-16,-16 9-2 0,-1 0 6 15,1-9-4-15,-1 0 2 0,17 9 4 0,-33 1 0 16,0-10-4-16,0 0 0 16,0 0 3-16,0 18 0 0,0-18-2 15,0 0-6-15,0 0 4 0,-33 0-1 16,33 0 2-16,0 0-13 0,0 0-30 0,0 0-21 15,-16 0-23-15,16 0-10 0,0 0-5 16,0 0-4-16,-17-18 6 0</inkml:trace>
  <inkml:trace contextRef="#ctx0" brushRef="#br0" timeOffset="44511.37">21845 5953 75 0,'16'0'66'16,"-16"0"-29"-16,0 0-20 0,0 0-6 0,0 0-7 16,0 0 9-16,-16 0 0 0,16 0-7 15,0 0-3-15,0 0-1 0,0 0-1 16,0 0 0-16,0 0-4 0,0 0-1 15,0 0-13-15,0 0-2 0,0 0-4 0,0 0-4 16,0 0-6-16,0 0-7 0,0-18-41 16</inkml:trace>
  <inkml:trace contextRef="#ctx0" brushRef="#br0" timeOffset="45580.2">20307 5832 100 0,'0'0'62'0,"0"-18"-29"15,0 18-17-15,0 0 1 0,-33-19 22 0,33 19 11 16,0 0-8-16,0 0-9 0,0 0-17 15,-33 0-5-15,33 0-5 0,0 0-8 0,0 0 2 16,0 19 3-16,0-1-5 16,0-8 2-16,0 8 3 0,33 1-2 0,-33-1-1 15,0 1 1-15,0 0-1 0,33-1 0 16,-33 1 1-16,0 9-1 0,16-10 1 0,-16 1 1 16,17-1-11-16,-17-8-52 0,16-1-33 0,-16 0-6 15,0 1-68-15</inkml:trace>
  <inkml:trace contextRef="#ctx0" brushRef="#br0" timeOffset="45926.21">20389 6000 97 0,'0'0'29'16,"0"-19"-17"-16,0 10-5 0,0-1-3 0,0 1-2 16,17 9 0-16,0-18-2 15,-1 18 0-15,1 0 0 0,-17-19 0 0,33 19 0 16,-33 0 0-16,33 0 0 0,-33 0 1 0,0-19-1 15,16 19 1-15,-16 0 0 0,0 0-3 16,0 0 2-16,0 0 2 0,0-18-2 0,-16 18 0 16,16 0 0-16,0-19 0 0,0 10 0 15,0 9 1-15,-33-9 10 0,33-1 7 16,0 10 7-16,0 0-1 0,0 0-1 0,0 0-11 16,0 0-7-16,0 0-2 0,0 0-1 15,0 0-2-15,0 0 1 0,0 10-1 16,0-1 3-16,33 0-3 0,-33 10 0 0,0-1 0 0,0-18 0 15,16 19-2-15,-16 0 2 0,17-1 2 16,-1-9-2-16,-16 1 0 0,17 18 0 16,-17-10 0-16,0-18 3 0,16 19-1 0,-16-1-2 15,0-8 0-15,0-1-35 0,17 10-26 0,-17-19-10 16</inkml:trace>
  <inkml:trace contextRef="#ctx0" brushRef="#br0" timeOffset="46209.48">20737 5739 90 0,'0'19'31'0,"0"-19"-16"16,0 0-8-16,-33 0-4 0,33 0-2 0,0 18 1 15,0-18-2-15,-33 19 2 0,33 0 5 16,0-1 8-16,33-8 0 0,-33 8-1 0,0 1 10 15,0-1-3-15,0 1 0 0,33 0 2 16,-33-1-3-16,16-18-3 0,1 19-6 0,-1-10 4 16,1 10 2-16,-1-19 0 0,1 0-8 15,-1 0-5-15,18 18 1 0,-34-18-4 0,0-18 0 16,33 18-1-16,-33 0 2 0,33 0 0 0,-33-19-1 16,0 19-12-16,0-9-27 0,16-1-19 15,-16 1-13-15,0-9-4 0,0 18 8 0</inkml:trace>
  <inkml:trace contextRef="#ctx0" brushRef="#br0" timeOffset="46442.28">20919 5776 12 0,'0'-18'29'0,"0"18"5"15,0 0-3-15,0 0-7 0,0 0-14 16,0 0-5-16,0 0-2 0,0 0-3 0,0 0 1 16,0 18 1-16,0-18-2 15,0 19 18-15,0 0 0 0,0-19-4 0,0 18 3 16,0-8-2-16,0-1-7 0,33 19-1 0,-33-28-2 15,0 18-1-15,0-18-1 0,16 19 1 16,-16-19-1-16,17 19-1 0,-17-19-2 0,16 18 2 16,1-18-2-16,-1 9 2 0,1-9-2 15,-1 0 0-15,-16 0 4 0,34 0-4 16,-34 0-7-16,0-9-23 0,33 9-19 0,-33 0-15 16</inkml:trace>
  <inkml:trace contextRef="#ctx0" brushRef="#br0" timeOffset="46576.18">20968 5758 73 0,'0'0'21'0,"0"-19"-10"15,0 10-6-15,17 0-2 0,-17-1-3 0,16 10 1 16,1-18-1-16,-1 18 0 0,1-19 0 0,33 19 0 16,-50 0 0-16,33 0-14 0,0 0-18 15</inkml:trace>
  <inkml:trace contextRef="#ctx0" brushRef="#br0" timeOffset="46709.17">21034 5897 66 0,'0'19'23'0,"0"-19"-10"0,0 0-8 0,0 0-1 16,17-19-4-16,-1 19 1 0,18-18-1 0,-34 18 0 16,33-19 0-16,0 10 0 0,0 0-12 15,0-1-22-15</inkml:trace>
  <inkml:trace contextRef="#ctx0" brushRef="#br0" timeOffset="47426.34">20174 6939 91 0,'-16'9'32'0,"16"-9"-14"0,0 0-9 0,0 19-6 16,-17-19 0-16,17 0 3 0,0 19-1 0,0-19 0 16,0 18 1-16,0-18 1 0,0 19 3 15,0-10-5-15,0 0-3 0,0 1 3 0,0 8-5 16,17 1 2-16,-17 0 11 0,0-19 10 15,0 18-9-15,0 1-7 0,0-19-1 0,16 9-1 16,-16 0 6-16,0 10 13 0,0-10-3 16,0 10-4-16,0-19-4 0,0 18-1 0,17 1-1 15,-17-19 0-15,0 9 7 0,0 1 1 0,17-1-10 16,-17 0-5-16,0-9 0 0,0 10 1 16,16-10-2-16,-16 9 1 0,0-9-1 0,0 0-1 15,0 9 3-15,0-9 1 0,0 0 6 0,0 0 2 16,0 0-3-16,0 0 0 0,0 0-6 15,0 0 0-15,17 0 0 0,-17 0-2 16,0-9-3-16,0 9-2 16,0-9 2-1,0 9-9-15,33 0-33 0,-33-10-36 16,0 10-26-16,0-9-12 0</inkml:trace>
  <inkml:trace contextRef="#ctx0" brushRef="#br0" timeOffset="47909.03">20274 7274 55 0,'0'0'57'0,"0"0"-19"16,0 0-16-16,0 0-5 0,0-9-8 0,0 9-7 15,0 0 1-15,33 0 0 0,-33-10-3 16,0 10 0-16,16-9 0 0,1 9 0 0,-1 0 0 15,17-19 0-15,1 19 0 0,-18-18-3 16,34 18 3-16,-50 0 0 0,33-19 3 0,-17 19-2 16,-16-9-10-16,17 9-16 0,-1-9-13 0,-16 9-12 15</inkml:trace>
  <inkml:trace contextRef="#ctx0" brushRef="#br0" timeOffset="48225.91">20555 6902 75 0,'-17'0'67'0,"17"0"-34"0,0 0-17 16,0 0-9-16,-16 0-3 0,16 0-1 0,0 9-1 15,0 1 3-15,0 8 7 16,0-9 5-16,0 10 1 0,16 0-4 15,-16-1 4-15,0 1-2 0,17-1 5 0,-17 1 7 16,16 9-7-16,-16-9-13 0,0-1 0 0,17 1-2 16,-17-19-2-16,16 9 2 0,-16 0-2 15,17 1 3-15,-1-1-1 0,1 0-4 0,0-9 2 16,16 0-4-16,-33 0 0 0,33 0 0 16,-33-9 0-16,16 0 2 0,17-1-14 0,-16 1-33 15,-1 0-30-15,1 9-18 0,-1-19 0 0</inkml:trace>
  <inkml:trace contextRef="#ctx0" brushRef="#br0" timeOffset="48507.12">20803 6865 135 0,'0'0'42'0,"-17"18"-22"0,17-18-10 16,-16 0-6-16,16 0-1 0,0 19-1 0,0-19 1 15,-17 9-1-15,17 1 1 0,17-1 11 0,-17 9 1 16,0 1-3-16,0-19-5 0,0 19-3 16,0-1 3-16,16 1 11 0,-16-10 8 0,0 0-6 15,17 10-3-15,-17-10-3 0,16 10 2 0,-16-19 14 16,17 19-2-16,-17-19-6 0,16 18-8 16,18-18-3-16,-34 0 0 0,33 0-5 0,-33 0 2 15,33 0-3-15,-33 0-2 0,16 0-3 16,1 0 0-16,16-18 3 0,-17 18-3 0,1-19-3 15,-1 19-25-15,18-19-31 0,-34 10-19 0,33-10-15 16,-33 10-1-16,0 0 11 0</inkml:trace>
  <inkml:trace contextRef="#ctx0" brushRef="#br0" timeOffset="48740.38">20919 6809 53 0,'0'0'48'0,"0"0"-23"0,0 0-11 0,0 0-2 16,0 0-5-16,-33 0-1 0,33 0-4 15,33 0 0-15,-33 0-1 0,0 0 1 0,0 0-2 16,33 0-3-16,-33 0-18 0,16 0-20 15,-16 0-62-15</inkml:trace>
  <inkml:trace contextRef="#ctx0" brushRef="#br0" timeOffset="48890.44">20919 6967 122 0,'0'0'60'0,"0"0"-30"0,0 0-13 0,0 0-9 16,0 0-3-16,0-19-3 0,0 10 1 15,33 9-3-15,-33-9-4 16,16 0-25-16,1-1-26 0,-1 1-17 0</inkml:trace>
  <inkml:trace contextRef="#ctx0" brushRef="#br0" timeOffset="50888.43">19579 6037 16 0,'0'0'30'0,"0"-19"-5"16,0 19-10-16,0 0 0 0,0 0-2 15,-16 0 5-15,16-18-1 0,0 18-1 0,0 0-4 16,0 0-4-16,0 0-3 0,0 0-3 15,0 0 0-15,0 0 0 0,0 0 1 16,0 18-2-16,0-18 1 0,0 0-1 16,0 19 2-16,-17-19 0 0,17 18 1 0,0-18 3 15,0 10 2-15,17-1-2 0,-17 0 0 0,0 1 0 16,0-1 0-16,0 10-1 0,0-19-2 16,0 0-1-16,0 18 3 0,0-18-4 15,0 0-1-15,0 0 3 0,0 19 0 16,0-19-1-16,0 0 4 15,0 0 11-15,0 0-1 0,0 0-2 16,0 0-1-16,0 0 2 0,0 0 0 0,0 0-5 16,0 0 2-16,0 0-6 0,0 0 2 0,0 0-5 15,0 0 3-15,0 0-2 0,0 0-2 16,0 0 0-16,0 0-1 0,0-19-2 16,0 19 1-16,0 0 0 15,0 0 2 1,0 0-5-16,0 0-2 15,0 0-27-15,0 0-31 16,0 0-29-16,0 0-10 0</inkml:trace>
  <inkml:trace contextRef="#ctx0" brushRef="#br0" timeOffset="51725.01">19579 6018 26 0,'0'0'34'0,"-16"0"-12"0,16-18-7 15,-17 18 6-15,17 0 3 0,0 0-3 16,0 0-7-16,0 0-8 0,0 0-4 0,-16 0-2 16,16 0 3-16,16 18-3 0,-16-18 0 15,0 19 1-15,0-19 1 0,17 18-1 16,-1-8-1-16,-16 8 8 0,17-8 19 16,-17 18-9-16,33-10-8 0,-33 19 8 0,0-18 12 15,33 9-8-15,-33 9-3 0,0 0 23 0,0-9-13 16,16 9-9-16,1 1-14 0,-17-1 0 15,16 9 1-15,1-8 13 0,-17-1 22 0,17 9-19 16,-1-9-9-16,1 10-8 0,-1 9-2 16,1-19 0-16,16 9-1 0,0 10-2 15,-33-18-1-15,16 8 3 0,1 10 1 0,16-28-4 0,-16 9 1 16,-1 0-1-16,1 0 1 0,-17 10 2 16,16-29 3-16,1 10 13 0,16 0 5 15,-33 0-8-15,0-9-6 0,0-1-4 0,0 1-4 16,33 0 5-16,-33-10-7 0,0 0 3 0,0 19 0 15,0-28-1-15,0 0 2 0,0 0-1 0,0 19 1 16,0-19 12-16,0 0 8 0,0 0 3 16,0 0-1-16,0 0-2 0,0 0-10 0,0 0-2 15,0 0-8-15,0 0-2 0,0 0-1 16,0 0-5-16,0 0 8 0,0 0-2 16,0 0-8-16,0 0 6 0,0 18-2 31,0-18 2-31,0 0 3 0,0 19-3 15,0-19 0-15,0 0 2 0,0 9-2 16,0 1-3-16,0-1 3 0,0 0 1 16,0-9 2-16,0 9-1 0,0-9-4 15,0 0 5-15,0 0 0 16,0 0-25 0,0-9-57-16,0 9-40 0,0-9-14 15,0 0-3-15,-33-10 8 0,33 19 21 0</inkml:trace>
  <inkml:trace contextRef="#ctx0" brushRef="#br0" timeOffset="52387.41">19629 7646 12 0,'0'0'10'0,"0"0"3"0,0 0 1 0,0 0-2 15,0 0-6-15,0-9-2 0,0 9-1 16,0 0 0-16,0 0 2 0,0 0 3 0,0 0-1 16,0 0 1-16,0 0 2 0,0 0 3 0,0 0 4 15,0 0 7-15,0-10 0 0,0 10 3 16,0 0 2-16,0-9 0 0,0 9-5 0,0-9-1 16,0 9-4-16,0 0 2 0,0 0 0 15,0-19-4-15,0 19-3 0,0-18 2 0,0 18-5 16,-33-19-3-16,33-9 0 0,0 10-5 15,-17-1-3-15,1 0 3 0,16 1 0 0,-17-19-3 16,-16-1 3-16,16 10-5 0,1-18 2 0,-1-1 3 16,1 1 0-16,-17-10-3 0,0 10 0 15,0-29-3-15,0 29 5 0,16-29-2 0,-16 10 0 16,16 0 1-16,1 9 1 0,-17-9-2 16,33 9 0-16,-50 0-4 0,34 10 6 0,-1-19-2 15,1 9 1-15,-1 9-1 0,1 10 0 16,-1-19 3-16,17 19-3 0,0 9-2 0,-33-9 2 15,33 0 0-15,0 18 0 0,-33-9-2 0,33 28 3 16,0-18-1-16,0-1 0 0,0 19 0 16,0-18 0-16,-33 18-3 15,33 0 1-15,0 0 3 16,0 0-4-16,0 0 5 31,0 18-2-15,0-18 3-16,0 0-5 15,0 0-13-15,0 0-32 16,0 0-15-16,0 19-11 0,0-19-3 0,0 0 0 16</inkml:trace>
  <inkml:trace contextRef="#ctx0" brushRef="#br0" timeOffset="52987.3">19017 5981 2 0,'0'0'3'0,"0"0"0"0,0 0-1 15,0 0 3-15,0 0 4 0,0 0 5 0,0-9-1 16,0 9-3-16,0 0-4 0,0 0-3 0,0 0 0 16,0 0-2 15,0 0 0-15,0 0 2-16,0 0 4 15,0 0-2-15,0 0 1 0,0 0 2 16,0 0-1-16,0 0-1 0,0 0 1 0,0 0-2 15,0 0-1-15,0 0-1 0,0 0-1 0,0 0-1 16,0 0 1 0,0 0-1 46,0 0 1-46,0 0-1 15,0 0-3-15,0 0 5-16,0 0-2 31,0 0-3 0,0 0-9-15,0 0-10-1,0 0-3-15,0 0-8 0</inkml:trace>
  <inkml:trace contextRef="#ctx0" brushRef="#br0" timeOffset="53736.47">25268 5144 63 0,'0'0'41'0,"0"0"-20"16,0-9-11-16,0 9-5 0,0 0-2 16,16-10-1-16,-16 1-1 0,0 9 0 15,0-9-1-15,0 9-3 16,0 0-22-16,0 0-19 0</inkml:trace>
  <inkml:trace contextRef="#ctx0" brushRef="#br0" timeOffset="53921.28">25400 5088 72 0,'0'0'36'0,"-33"0"-17"16,33 0-10-16,0 0-3 0,0 0-2 0,0 0-3 16,0-19-1-16,-33 19-2 0,33 0 3 15,0 0-6-15,0 0-8 0,0 0-12 16,0 0-12-16</inkml:trace>
  <inkml:trace contextRef="#ctx0" brushRef="#br0" timeOffset="54102.71">25450 5051 31 0,'0'0'28'0,"0"0"-7"15,0 0 0-15,0 0-1 0,0 0-5 16,0 0-7-16,-17-19-3 0,17 19-4 0,0 0 0 16,0 0 0-16,0 0-3 15,0 0-6-15,0 0-13 0,0 0-9 16,0 0-5-16</inkml:trace>
  <inkml:trace contextRef="#ctx0" brushRef="#br0" timeOffset="54286">25532 5051 21 0,'-16'0'25'0,"16"0"-3"16,0-19-2-16,0 19-3 0,0 0-5 15,0 0-7-15,0 0-2 0,-17 0-1 16,17 0-1-16,0-9-1 0,0 9-3 16,0 0-11-16,0 0-13 0,0 0-9 15</inkml:trace>
  <inkml:trace contextRef="#ctx0" brushRef="#br0" timeOffset="54685.54">25632 5032 22 0,'0'0'33'0,"0"0"-12"0,0 0-6 0,0 0 0 16,-17 0 5-16,17 0-2 0,0-9-5 0,0 9-1 16,0 0-2-16,0 0-1 0,0 0-4 15,0 0-2-15,0 0-2 0,0 0 1 16,17 0-2-1,-17 0 2 32,16 0-2-47,-16 0-2 0,0 0 0 32,0 0 3-1,0 0 1 0,0 0-5-15,0 0 0-16,0 0-5 0,0 0-3 15,0 0-1-15,0 0-3 0,0 0-4 0,0 0-4 16,0 0 1-16,0 0-1 0,0 0-2 0</inkml:trace>
  <inkml:trace contextRef="#ctx0" brushRef="#br0" timeOffset="57034.54">21249 5488 20 0,'0'0'20'0,"0"0"-5"0,0 0-5 15,0 0-3-15,0 0-3 0,0 0-2 0,0 0-1 16,0 0 1-16,0 0-1 15,17 0 1 1,-17 0 5-16,0 9 6 0,16-9-1 16,17 0-1-16,-33 0 3 0,0 0-1 0,34-9-3 15,-18 9 0-15,1 0-3 0,16-9-1 16,0-1-1-16,0 10-2 0,16 0 0 0,-15-18 3 16,15-1-1-16,1 19 0 0,-1-18-1 0,18-1-1 15,-18 0 0-15,17 1-1 0,0 9 0 16,1-10-1-16,-1 0 1 0,16 1-2 15,-32-1 2-15,0 0 0 0,16 10-2 0,16-9 1 16,-48 18-1-16,32-19 0 0,-17 0 2 0,17 1-2 16,-49 18 0-16,33-19 0 0,-17 10 0 15,0 0 0-15,16-1 0 0,-16 1 0 0,-16 9 0 16,-1-9 0-16,1 9 0 0,0 0 0 16,-1 0 0-16,1 0 0 0,-17 0 1 31,0 0 1-31,0 0 0 15,0 0 0-15,0 0 0 0,-17 0-4 0,17 0-3 16,0 0-5-16,-16 0-13 0,-1 9-6 16,0-9-6-16,17 0 1 0,-16 9-3 0,-1-9-32 15</inkml:trace>
  <inkml:trace contextRef="#ctx0" brushRef="#br0" timeOffset="57584.51">21315 5590 11 0,'0'0'21'0,"0"0"-5"16,0 0-8-16,0 0-1 0,0-18-4 16,0 18 2-16,0 0-1 0,34 0 0 0,-18 0 0 15,1-19 3-15,16 19 1 0,0 0-1 16,0-18-1-16,16 18-4 0,1-19 4 0,0 0 0 15,16 1-1-15,17 8 2 0,-50-8 1 16,49-1 0-16,-16 1-3 0,17-1 0 0,0 0-1 16,-1 1-4-16,1 9 2 0,16-10-2 0,-49 0 2 15,33 1 0-15,-1-10-4 0,-32 9 2 16,0 10 0-16,16 0 3 0,-17-10-3 0,1 0 0 16,-17 19 0-16,17-18 1 0,-17 18-1 15,16 0 0-15,-16-19 4 0,-33 10-2 0,17 9 0 16,-1-9-1-16,1 9 2 0,0 0-3 0,-17-10 2 15,0 10 2-15,16 0 1 0,-16 0-2 16,0 0 3-16,0 0 0 0,0 0-3 0,0 0-1 16,-16 0-1-16,-1 10-1 15,0-10 0 1,17 9-3-16,-16-9-10 0,-1 0-5 0,17 9-7 16,-33-9-4-16,33 19 0 0,-49-19-6 15,32 0-30-15</inkml:trace>
  <inkml:trace contextRef="#ctx0" brushRef="#br0" timeOffset="58199.54">21530 5590 152 0,'0'0'46'0,"0"0"-22"15,0 0-14-15,0-18-5 0,-33 18-3 0,33 0 3 16,0 0-4-16,-16 0-1 0,16-19-11 0,0 19-7 16,0 0-4-16,0 0-14 0,0 0-18 15</inkml:trace>
  <inkml:trace contextRef="#ctx0" brushRef="#br0" timeOffset="58401.3">21564 5497 147 0,'0'0'32'0,"0"0"-18"0,0-9-20 16,0 9-9-16,0 0 4 0,0-9-6 16,0 9-17-16,0 0-15 0</inkml:trace>
  <inkml:trace contextRef="#ctx0" brushRef="#br0" timeOffset="58799.4">21927 5376 36 0,'0'0'31'0,"0"0"-14"0,0 0-9 16,0-9-3-16,0 9-3 0,-16 0-2 15,16 0-3-15,0 0-5 0,0 0-2 16,0 0-3-16,0 0-8 0</inkml:trace>
  <inkml:trace contextRef="#ctx0" brushRef="#br0" timeOffset="58973.43">22093 5330 3 0,'0'-19'-1'0</inkml:trace>
  <inkml:trace contextRef="#ctx0" brushRef="#br0" timeOffset="59709.12">22556 5293 1 0,'0'0'1'0,"0"0"-2"31,0 0 2-15,0 0 0 15,0 0-2-31,0 0 2 0,0 0-2 16,0 0 2 0,0 0 1-1,0 0 0 1,0 0 0-16,0 0 2 0,0 0-1 15,0 0 2-15,0 0-1 0,0 0 0 0,0 0 0 16,0 0-1-16,0 0 0 0,0 0-1 16,0 0-1-1,0 0 0 1,16 0-1-16,-16 0 1 31</inkml:trace>
  <inkml:trace contextRef="#ctx0" brushRef="#br0" timeOffset="59767.34">22572 5293 34 0,'0'0'-32'0</inkml:trace>
  <inkml:trace contextRef="#ctx0" brushRef="#br0" timeOffset="61995.65">25797 5144 4 0,'0'0'4'0,"0"0"-3"0,0 0 1 0,0 0-1 15,0 0-1-15,0 0 1 16,16 0-1-1,1 0 0 1,-17 9 1-16,0-9-10 109</inkml:trace>
</inkml:ink>
</file>

<file path=ppt/ink/ink2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1:26:54.892"/>
    </inkml:context>
    <inkml:brush xml:id="br0">
      <inkml:brushProperty name="width" value="0.05292" units="cm"/>
      <inkml:brushProperty name="height" value="0.05292" units="cm"/>
      <inkml:brushProperty name="color" value="#FF0000"/>
    </inkml:brush>
  </inkml:definitions>
  <inkml:trace contextRef="#ctx0" brushRef="#br0">0 5349 17 0,'0'0'12'0,"0"0"-1"0,0 0 0 0,0 0 3 15,0 0 5-15,0 0 0 0,0 0 2 0,0 0-4 16,0 0-5-16,0 0-1 0,0 0 3 16,0 0 5-16,0 0 6 0,0 0 7 0,0 0 4 15,0 0 7-15,0 0 3 0,0 0-1 16,0 0-2-16,0 0 0 0,0 0-2 0,0 0 4 15,0 0 8-15,0 0 6 0,0 0 3 0,0 0-4 16,0 0-5-16,0 0 6 0,0 0-10 16,0 0-11-16,0 0-5 0,0 0-12 0,0 0-1 15,0 0 0-15,0 0-14 0,0 0 3 16,0 0-4-16,0 0-3 0,0 0 1 0,0 0 0 16,0 0-5-16,0 0 4 0,0 0 0 15,0 0-5 1,0 0 10-16,0 0-6 0,0 0-5 15,0 0-27-15,0 0-92 0,0 0-65 16,0 9-30-16,0-9 4 0,0 9 35 16</inkml:trace>
  <inkml:trace contextRef="#ctx0" brushRef="#br0" timeOffset="399.91">1769 6967 203 0,'0'19'189'16,"0"-1"-77"-16,0-18-57 0,0 0-27 15,0 19-6-15,0-19 12 0,0 0 41 0,0 0 51 16,0 0 48-16,0 0 12 0,0 0-9 0,0 0-34 16,0 0-39-16,0 0-29 0,0 0-18 15,0 0-3-15,0 0 10 0,0 0-13 0,0 0 2 16,0 0-21-16,0 0-1 0,0 0-29 0,0 0-40 31,0 0-110-31,0 0-67 16,0 0-71-16,0-19-46 0,0 19-2 0,-33 0 38 15</inkml:trace>
  <inkml:trace contextRef="#ctx0" brushRef="#br0" timeOffset="3896.59">1339 3879 14 0,'0'0'2'16,"34"0"0"-16,-34 0-1 0,33 0-1 0,-33 0 0 15,33 0 1-15,-33 0 3 0,33 0 3 16,-33 0-2-16,16 0-2 0,17 0 0 16,-33 0-1-16,33 0 1 0,-33 0 2 0,0 0 3 15,33 0-2-15,-33 0 4 0,0 0 0 16,0 0 2-16,34 0 5 0,-34 0 6 0,0 0 3 15,0 0 3-15,0 0 1 0,0 0-6 16,33-19 4-16,-33 19-3 0,0 0 1 16,0 0 3-16,0-18 8 0,0 18-1 0,33 0 7 15,-33-19 2-15,0 19 5 0,0-9 10 16,0 9-3-16,0 0-2 0,0-10 9 0,0 10-7 16,-33 0 3-16,33-9-7 0,0 9-18 15,0 0-6-15,0 0-10 0,-33 0-10 0,33 0-1 16,0 0-1-16,-34 0-4 0,34 0-1 15,-33 9-2-15,33 1 0 0,-33-1 0 0,33 10 0 16,-33-19-4-16,17 18 7 0,16 1-2 16,-33-1 0-16,33 1-4 0,-33-10 3 0,33 29-3 15,-33-20 6-15,33 1-7 0,0-1 4 16,-34 10-3-16,34 9 5 0,0-18 2 0,-33 18-6 16,33-18 2-16,0 9 1 0,0 9-1 15,0-18-3-15,0 18 0 0,0-19 0 16,0 10 8-16,0 10-5 0,0-1 1 0,0-19-1 15,0 29 0-15,0-29-5 0,0 20 7 16,0-10 4-16,0 9-4 0,0 0-2 0,0 0-2 16,0 10 5-16,0-10-9 0,0-9 9 15,33 9-3-15,-33 0 2 0,0 0 0 0,0 10-1 16,0-10-1-16,0-9-4 0,0 9 7 16,34 0-3-16,-34 1 1 0,0-1-3 0,0 9 4 15,0-8-2-15,33-1-2 0,-33 9 2 16,0-8 1-16,0 8 3 0,33-9-3 0,-33 0-1 15,0 10 0-15,33-10 0 0,-33 10 2 16,0-10-1-16,0 19 3 0,16-28-8 0,-16 27 2 16,0-17 0-16,33-1 5 0,-33 9-3 15,0-8 0-15,-33-1 1 0,33 9 1 0,0-9 0 16,-16 1-7-16,16 8 10 0,0-9-8 16,-33 1 9-16,33 8-8 0,-33-9 5 0,0 0-2 15,-1 10-1-15,1-10 3 0,0-9-2 16,17 9-1-16,-17 1-4 0,0-1 4 0,0-9 6 15,-34 9-8-15,34 0 2 0,17-18 4 16,-17 9 1-16,0-10 3 0,0 1 2 0,0-1 3 16,33 1 11-16,-34 0 16 0,34-10 5 15,-33 0 8-15,17-9 29 0,16 9 16 0,0-9-9 16,-33 0-18-16,33 0-27 0,0-9-13 16,0 9-14-16,0-9-13 0,0 0-1 0,0-1-6 15,0 1 9-15,0 9-6 0,0-19 1 16,0 19 2-16,0 0-5 0,33-18 2 15,-33 18 2-15,0 0-7 0,0-19 10 0,0 19-10 16,16 0 5-16,-16 0 4 0,33 0-6 16,-33 0 7-16,34 0-4 0,-34 0-1 15,33 0 8-15,0 0-3 0,0 19 3 0,0-19-8 16,-33 18 6-16,49 1-1 0,-16-10-5 16,1 10 6-16,-1-1-1 0,0 1-3 0,-33 18-2 15,33-18 0-15,16 0 3 0,-49 8 1 16,33 11 5-16,1-20-9 0,-1 10 3 0,-33 0 5 15,33 19-6-15,0-29 10 0,-17 19-7 16,17 10 5-16,-33-29 4 0,33 20 5 0,-33-1 6 16,33 9-23-16,-33-18 12 0,0 10-11 15,34 17 7-15,-34-27-1 0,0 28-3 0,33-19-6 16,-33 0 0-16,0 10 8 0,0-10 3 0,0 10-6 16,0-10-2-16,0 19 5 0,33-19-4 0,-33 9 0 15,0-8 4-15,0-1-8 0,0 9 11 16,0 1-8-16,0-10 2 0,-33 19-1 0,33-19 8 15,0 28-10-15,0-28-2 0,0 10 0 16,0 9 0-16,0-10 0 0,0 10 0 0,0 0 0 16,0-10 0-16,0 1 0 0,0 9 0 0,0-1 0 15,0 1 0-15,0-9 0 0,0 9 0 16,0 9 0-16,0-19 0 0,0 10 0 0,0 0 0 16,0 9 0-16,0-19 0 0,0 10 0 15,0 0 0-15,0-9 0 0,0 8 0 0,0 1 0 16,-33 9 0-16,33-27 0 0,0 27 0 15,0-19 0-15,0 10 0 0,0 0 0 0,0 9 0 16,0-9 0-16,-34 9 0 0,34-19 0 16,0 29 0-16,0-29 0 0,-33 29 0 0,33-29 0 15,0 10 0-15,-33 9 0 0,33 9 0 0,-33-18 0 16,17 9 0-16,16 10 0 0,0-10 0 16,-33 9 0-16,33-9 0 0,-33 19 0 0,33-28 0 15,-33 28 0-15,33-28 0 0,0 9 0 0,-34 0 0 16,34 0 0-16,0-9 0 0,-33-1 0 15,33 11 0-15,0-11 0 0,0 1 0 16,-33 9 0-16,33-18 0 0,0 9 0 0,-16-10 0 16,16 10 0-16,0-19 0 0,0 19 0 0,0 0 0 15,0 0 0-15,0-1 0 0,0 1 0 16,0 9 0-16,0-18 0 0,-33 9 0 0,33-1 0 16,0-8 0-16,0 9 0 0,0 0 0 15,0-10 0-15,0 10 0 0,0-10 0 0,0 10 0 16,0 9 0-16,0-27 0 0,0 17 0 15,0-8 0-15,0-1 0 0,0 10 0 0,0-9 0 16,0 9 0-16,0-10 0 0,0 1 0 16,0 8 0-16,0-8 0 0,0-1 0 0,0 1 0 15,0 9 0-15,0-1 0 0,0-8 0 0,0 9 0 16,0-10 0-16,0 10 0 0,0-9 0 16,0 8 0-16,0 1 0 0,0-9 0 0,0 9 0 15,0-10 0-15,0 10 0 0,0-10 0 0,0 10 0 16,0-9 0-16,33 9 0 0,-33-10 0 15,0 10 0-15,0 0 0 0,0-10 0 16,0 10 0-16,16 0 0 0,-16 0 0 0,33-1 0 16,-33 1 0-16,0-9 0 0,33 9 0 0,-33-1 0 15,0 1 0-15,0 9 0 0,34-18 0 16,-34 9 0-16,0-1 0 0,33 1 0 0,-33 0 0 16,0 0 0-16,33 0 0 0,-33-1 0 15,33-8 0-15,-33-1 0 0,0 10 0 0,16-9 0 16,17 9 0-16,-33-10 0 0,0 10 0 15,33-10 0-15,-33 1 0 0,33-1 0 0,-33 1 0 16,34-1 0-16,-34 1 0 0,0-10 0 0,33 10 0 16,-33-10 0-16,33 0 0 0,-33-9 0 15,16 9 0-15,-16 0 0 0,33-9 0 0,-33 0 0 16,33 0 0-16,-33-9 0 0,33 9 0 16,-33-10 0-16,34 10 0 0,-34-9 0 0,33-10 0 15,-33 10 0-15,33-1 0 0,-17-8 0 0,-16-1 0 16,33 0 0-16,0 0 0 0,-33 1 0 15,33-1 0-15,1-9 0 0,-34 9 0 0,33-9 0 16,0 0 0-16,-17 0 0 0,-16 0 0 16,33 0 0-16,0 0 0 0,-33 0 0 0,33 0 0 15,-33-9 0-15,33 9 0 0,-33 0 0 0,34 0 0 16,-34 0 0-16,16 0 0 16,17-9 0-16,-33 9 0 0,33 0 0 15,-33-10 0-15,33 10 0 0,-33 0 0 16,33 0 0-16,0-9 0 0,-33 9 0 0,34 0 0 15,-34 0 0-15,16-9 0 0,17 9 0 16,-33 0-122-16,0-9-142 0,33 9-32 0,-33 0-14 16,0-10 12-16,0 10 27 0,33 0 49 15</inkml:trace>
  <inkml:trace contextRef="#ctx0" brushRef="#br0" timeOffset="11557.23">2447 5172 6 0,'0'0'7'0,"0"0"4"16,0 0 0-16,0 0-2 0,0 0-1 0,0 0-2 16,-33 0 0-16,33 0-1 0,0 0-1 15,0 0 2-15,33 0 0 0,-33 0 0 0,0 0 0 16,0 0 2-16,0 0-1 0,0 0-1 16,0 0 2-16,0 0-4 0,0 0 2 0,0 0-1 15,0 0 0-15,0 0-3 0,0 0 2 16,0 0-3-16,0 0 0 15,0 0 2-15,0 0-1 0,0 0-4 16,0 0 3-16,0 0 0 0,0 0 1 16,0 0 2-1,0 0-3-15,0 0 0 0,0 0 1 16,0 0 0-16,0 0-1 0,0 0 1 0,0-19-2 16,0 19 2-16,0 0 0 15,33 0-2-15,-33 0 0 16,34 0 0-1,-34 0 0-15,16 0 0 16,17 0 0-16,-33 0 0 0,33 0 0 16,-33 0 2-16,33 0-4 0,-33 0 0 0,33 0 5 15,0 0-3-15,-33 0 0 0,34 0 0 16,15 0 2-16,-16 0 0 0,-33 0-2 0,66 0 1 16,-33 0 0-16,0 0 1 0,-16 0 1 0,16 0 0 15,33 0-1-15,-33-9-1 0,0 9 1 16,0 0-2-16,17 0 3 0,-17 0-2 0,0 0-1 15,33 0 0-15,-33 0 1 0,-16-9-1 16,49 9 0-16,-33 0 0 0,0 0 0 0,0 0 1 16,0 0-1-16,-16 0 0 0,49 0 0 0,-33 0 0 15,0 0 0-15,0 0 0 0,0 9 0 16,-16-9 0-16,16 0 0 0,0 0 2 0,0 0-2 16,0 0 0-16,0 0 0 0,0 0 0 15,-33 9 2-15,50-9-2 0,-17 0 0 0,0 0-2 16,0 19 2-16,0-19 0 0,-33 0 0 0,33 0 2 15,17 0 0-15,-17 18-2 0,0-18 0 16,0 0 3-16,0 0-3 0,-16 0 1 0,16 0 1 16,0 0-1-16,0 19 0 0,0-19-1 0,0 0 2 15,0 0-2-15,17 0 2 0,-17 0-1 16,0 0-1-16,0 0 3 0,0 0-3 0,17 0 2 16,-17 0-2-16,0 0 1 0,0 0 1 15,0 0-4-15,0 0 6 0,17 0-3 0,-17 0 0 16,0 0 0-16,0 0-1 0,0 0 0 0,0 0 0 15,0-19 2-15,0 19-2 0,17 0 3 16,-17 0-1-16,0 0-2 0,0 0 2 0,0 0 1 16,0 0-3-16,17 0-2 0,-17 0 2 0,0 0 2 15,-33 0-2-15,33 0 3 0,0 0-1 16,17 0-2-16,-17 0 3 0,-33 0-5 0,33 0 4 16,0 0-2-16,0 0 0 0,0 0 0 15,-16 0 0-15,16 0 1 0,0 0 1 0,0 0-2 16,0 0 1-16,0 0-1 0,0 0-2 0,-16 0 5 15,16 0-1-15,0 0-2 0,0 0 0 0,0 0 0 16,0 0 0-16,0 0 0 0,-16-18 0 16,16 18 0-16,0 0 0 0,0 0 0 0,0 0 0 15,0 0 1-15,0 0-3 0,17 0 2 16,-17 0 2-16,0 0-2 0,0 0 0 0,-33-19 0 16,33 19 0-16,-17 0 2 0,17 0-2 0,1-9 0 15,-1 9 0-15,-33 0 1 0,33-9-1 0,0 9 0 16,0 0 0-16,-17 0 0 0,1-10 0 15,33 10 2-15,-50 0-2 0,33-9 0 0,0 9 2 16,0 0-4-16,0 0 2 0,-17-9 0 16,17 9 1-16,1 0-1 0,-1 0 2 0,0 0-2 15,-33 0 3-15,33 0-3 0,0-19 0 0,-17 19 0 16,17 0 0-16,0 0 0 0,1 0 0 0,-34 0 2 16,33-19-2-16,0 19 1 0,-33 0-1 15,33 0 0-15,-17 0 2 0,1 0-1 0,32 0 0 16,-49 0-1-16,34 0 0 0,-1 0 1 15,-33 0-1-15,33 0 2 0,0 0-2 0,-33 0 0 16,16 0 0-16,17 0 0 0,0 0 2 0,0 0-4 16,-33 0 2-16,34 0 0 0,-1 0 3 15,-33 0-3-15,33 0 2 0,-33 0 0 0,33 0-2 16,-17 0 2-16,17 0-2 0,-33 0 2 16,33 0-4-16,-33 0 4 0,34 0-2 0,-34 0 2 15,33 0 2-15,-33 0 0 0,33 0 6 0,-33 0-4 16,16 0-3-16,-16 0 0 0,17-18-1 15,-1 18 3-15,-16 0-4 0,33 0-1 0,-33 0 0 16,0 0 1-16,33 0 1 16,-33 0-2-16,0 0 0 0,0 0-3 15,0 0-8-15,0 0-11 16,0-19-14-16,0 19-12 0,0 0-6 16,0 0-7-16</inkml:trace>
  <inkml:trace contextRef="#ctx0" brushRef="#br0" timeOffset="15403.89">14205 5172 12 0,'0'18'17'0,"0"-18"1"16,0 0-4-16,0 0-2 0,-17 0-4 0,17 0-3 16,0 0 3-16,0 0 2 0,-16 0 1 0,16 0 1 15,0 0-3-15,0 0 2 0,0 0-3 16,0 0-2-16,0 0 1 0,0 0-1 0,-33 0 0 16,33 0-2-16,0 0 1 0,0 0 0 15,0 0 2-15,0 0 0 0,0 0-1 0,0 0-4 16,-33 0-1-16,33 0 1 0,0 0 1 0,0 0-1 15,0 0 1-15,0 0 1 0,0 0-1 16,0 0-2-16,0 0 1 0,0 0 1 16,0 0-1-16,0 19-1 0,0-19 0 0,0 0 1 15,0 0-1-15,0 0 3 0,33 0-1 16,-33 0-1-16,0 0 0 0,0 0 1 0,0 0-2 16,0 0 2-1,0 0 1 1,-33 0-4-16,33 0 0 0,0 0 2 15,0 0-1-15,-33 0-1 0,33 0-6 16,0 0 1-16,-34 0-5 0,18 0-2 16,-1 0 0-16,1 0 0 0,-17 0 1 0,33 0 2 15,-33 0 4-15,33 0 2 0,-33 0 1 16,33 0 2-16,-33 0 0 0,33-19 0 0,-34 19 0 16,18 0 0-16,-1 0 0 0,1 0 0 15,-1 0 1-15,17 0 0 0,0 0 1 16,0 0 0-16,-16 0 2 0,16 0 0 0,0 0 2 15,0 0 2-15,0 0 3 0,0 0-3 16,0 0 0-16,0 0 0 0,0 0-4 0,0 0 0 16,0 0 2-16,0 0 0 0,0 0 1 0,0 0-1 15,0 0-2-15,0 0 2 0,0 0 3 16,16 0-2-16,-16 0 1 0,0 0 4 0,17 0-3 16,-1 0 2-16,-16 0 3 0,17 0 0 15,-1 0 2-15,18 0 0 0,-1 19-3 0,-33-19-4 16,33 0 4-16,0 0 7 0,0 0-1 0,0 19-1 15,17-19 1-15,-17 0 10 0,0 0-10 16,0 9-7-16,16-9-4 0,17 9-6 0,-32-9 1 16,32 0-1-16,-33 9-2 0,49-9 0 15,-48 0 0-15,32 10 3 0,0-10-3 0,17 0 0 16,-17 0 0-16,-17 9 2 0,17-9-2 16,1 0 2-16,-1 0-4 0,16 0 0 0,-15 0 2 15,-1 0 0-15,16 0 3 0,-15 19-3 0,15-19 0 16,-16 0 2-16,17 0-1 0,-17 0 0 15,0 0 0-15,0 0-1 0,1 0 0 0,-18 0-3 16,17 0 5-16,-16 0-1 0,16 0 3 0,0 0-4 16,-33 0 0-16,33 0 0 0,-16 18 0 15,16-18 0-15,-33 0 2 0,17 0 1 16,0 0-3-16,-1 0 0 0,17 0 1 0,-33 0-1 16,0 0 0-16,17 0 0 0,-17 19 4 0,33-19-3 15,-33 0-3-15,0 0 2 0,0 0 1 16,17 0-1-16,-17 0 2 0,0 0-2 0,17 0-2 15,-17 0 0-15,0 0 0 0,33 0 2 16,-33 0 0-16,-16 0 3 0,32 0-1 0,-16 0-1 16,17 0-1-16,-17 0 0 0,0 0-2 0,0 0 4 15,0 0-2-15,0 0 2 0,17 0-4 16,-17 0 0-16,0 19 2 0,-16-19 0 0,-1 0 2 16,17 0 0-16,-16 0-2 0,16 0-2 15,0 0 2-15,0 0 3 0,-33 0-2 0,33 0-1 16,-33 0-2-16,33 0 2 0,-16 0 5 0,-1 0-5 15,17 0 0-15,-16 0 0 0,16 0 2 16,-33 0-5-16,33 0 3 0,0 0 0 0,-33 0 1 16,17 0-3-16,16 0 3 0,-17 0 3 15,1 0-4-15,-1 0-3 0,34 0 3 0,-50 0 0 16,33 0 2-16,-33 0 0 0,33 0-2 0,-16 0-3 16,-1 0 3-16,1 0 4 0,-1 0-4 15,1-19-3-15,-1 19 6 0,1 0-3 0,16 0 0 16,-33 0-2-16,33 0 5 0,-33 0-3 15,33 0 0-15,-33 0 1 0,17 0 0 16,-1 0-1-16,-16 0 3 0,17 0-3 16,-1 0 3-16,1 0-1 15,-1 0 1-15,-16-19-3 0,17 19 3 0,16 0-6 16,-33 0 6-16,33 0-3 0,-33 0 0 16,0 0 0-16,33 0-2 0,-33 0 3 15,0 0 1-15,17 0-2 0,-1 0-2 0,1 0 2 16,-1 0 3-16,1 0-3 0,-1 0 0 15,1-18 2-15,16 18 0 0,-33 0-5 16,33 0 1-16,-33 0 2 0,33 0 0 16,-33 0 0-16,17 0 1 0,-1 0-1 15,1 0-2-15,-1 0 4 0,1 0-2 0,-1 0 0 16,34 0 0-16,-50 0 0 0,33 0 0 16,-33 0 3-16,16 0-3 0,18 0 0 0,-18 0 1 15,1 0-1-15,-1 0-2 0,17 0 4 0,-16 0-2 16,16 0-4-16,0 0 8 0,-33 0-6 15,33 0 0-15,-17 0 5 0,18 0-3 0,-18 0 1 16,1 0-1-16,16 0 0 0,0 0 0 16,0 0 0-16,-33 0-2 0,16 0 2 0,17 0 0 15,-16-19 1-15,16 19 1 0,-16 0-4 16,16 0 0-16,0 0 2 0,0 0 0 0,-17 0 0 16,17 0 2-16,1 0-2 0,-1 0 0 0,0 0 1 15,0 0-1-15,0-9-3 0,0 9 1 16,0 0 2-16,17 0-2 0,-17 0 0 0,0 0 2 15,0 0-9-15,0 0 5 0,0 0 2 0,0 0-1 16,0 0 0-16,17 0-1 0,-17 0-1 16,-17 0 5-16,17 0-2 0,0 0 4 0,0 0-6 15,1 0 6-15,-1 0-2 0,0 0 0 0,-17 0 0 16,17-10 1-16,-16 10-1 0,16 0 0 16,17 0 0-16,-50-9 1 0,33 9-3 0,0 0 3 15,-17 0-3-15,17-9 5 0,-16 9-5 16,16 0 3-16,-17-9-3 0,18 9 0 0,-1 0-1 15,-33 0 3-15,33 0 2 0,-17 0-1 16,17 0-3-16,-16 0 3 0,-1 0-1 0,17 0 0 16,0 0-3-16,-33 0 3 0,34 0 0 0,-18 0 0 15,1 0 0-15,-1 0 5 0,1 0-5 0,-1 0 0 16,1 0 0-16,-1 0 0 16,1 0 2-16,-1 0 1 0,17 0-5 0,-33 0 3 15,34 0-1-15,-34 0 2 0,16 0-6 16,17 0 1-16,-16 0 6 0,-1 0-3 0,1 0 0 15,16 0 0-15,-17 0 2 0,17 0-4 0,1 0 4 16,-34 0 0-16,16 0-5 0,17 0 3 0,-16 0 0 16,-1-19-3-16,1 19 3 0,16 0 2 15,-17 0-2-15,17 0 0 0,-33 0 0 0,33 0 0 16,-33 0 0-16,17 0-2 0,0 0 2 16,-1 0 3-16,1-19-8 0,-1 19 9 0,1 0-4 15,-1 0-3-15,1 0 3 0,-1 0 2 16,17 0-2-16,0 0 0 0,-33 0 0 0,17 0-2 15,0 0 4-15,-1 0-2 0,1 0 2 16,-1 0-7-16,1 0 8 0,-1 0-3 0,1 0-2 16,-1 0 2-16,17 0 0 0,-33 0 2 15,33 0 0-15,-33 0-5 0,0 0 3 0,17 0-2 16,0 0 2-16,-1 0 1 0,1 0-1 16,-1 0 0-16,1 0-3 0,-1 0 3 0,1 0 0 15,-1 0-4-15,17 19-3 0,-33-19 3 0,33 0-6 16,-33 0 5-16,17 0-6 0,-17 0-6 15,16 0-3-15,1 0-4 0,0 0 0 0,-17 0-5 16,16 0-7-16,1 0-8 0,-17 0-2 16,16-19-13-16,-16 19-3 0,0 0-4 0,0 0 4 15</inkml:trace>
  <inkml:trace contextRef="#ctx0" brushRef="#br0" timeOffset="18021.16">18207 4204 30 0,'0'0'34'0,"0"0"-1"0,0 0-8 15,-17-18 2-15,17 18-1 0,0 0 4 16,0-10 2-16,0 10 4 0,0-9-4 0,0 9-4 16,0 0 1-16,0-9 0 0,-33 9-3 15,33 0 0-15,0 0-4 0,0-19 0 0,0 19-3 16,0 0-6-16,-33 0-1 0,33-18-1 0,0 18-2 16,0 0-3-16,-33-19 0 0,16 19-2 15,1 0-1-15,-1-19-1 0,-16 19-2 0,17-18 3 16,-1 9-1-16,-16-1-4 0,0 1 4 15,0 9 0-15,0 0 3 0,16-19-4 0,-16 19-3 16,0-18 3-16,33 18 2 0,-33 0-1 0,0-19-2 16,-17 19 1-16,17 0 2 0,0-18 0 15,0 18-3-15,33 0 2 0,-33-19-4 16,-33 19-3-16,33-9 8 0,0 9-3 0,-17-10 0 16,17 10 0-16,0 0 2 0,-33-9-2 0,16 9-2 15,17 0 0-15,0 0 2 0,-33 0 2 0,33 0-4 16,-17-19 4-16,17 19-2 0,0 0 3 15,-33 0-3-15,33 0 0 0,0 0 0 16,-17 0 2-16,17 0-4 0,0 0 0 0,0 0 2 16,0 0 2-16,0 0-6 0,16 0 6 0,-16 0-2 15,0 19 2-15,-16-19-2 0,16 0 0 16,-1 0 0-16,1 0 0 0,33 9 0 0,-33 1-3 16,0-10 3-16,0 9 0 0,17-9 0 15,-1 19 0-15,-16-19 2 0,17 0-2 0,-1 18-3 16,0-18 4-16,-16 19-1 0,33-19-2 0,-33 18 2 15,0-18 2-15,17 19-2 0,-1-19 0 16,1 9 0-16,-17 1 0 0,16 17-2 16,0-27 2-16,17 19-2 0,-33 0 4 0,0-19-5 15,33 18 3-15,-33 1 3 0,33-19-3 0,-16 18-3 16,-1-8 6-16,1 8-3 0,16 1 0 16,-17 0 0-16,17-1-3 0,-16-18 3 0,16 19 0 15,0-1 0-15,0-8 2 0,0 8-2 0,0 1 0 16,0 0 4-16,0-1-4 0,0 1-2 15,0-1 6-15,0 10-4 0,0-9 0 0,0-1 1 16,16 1 1-16,-16 0-2 0,0-10-4 16,17 10 6-16,-17 18 0 0,16-19 0 0,-16 1-1 15,0 0-1-15,17-10 2 0,-1 9 0 16,-16 1-2-16,33 0 4 0,-33-1 0 0,0 1-7 16,33-1 5-16,-33 1 3 0,0 9-5 15,33-9 1-15,-33-1 3 0,17-18 0 0,0 19 2 16,-1-1 1-16,1 1-5 0,-1 9 5 0,1-9-6 15,-1-19-1-15,17 18 1 0,-33 1 4 16,33-10 4-16,0 10-3 0,-33-1 17 0,34 1 0 16,-18-1-5-16,17-18-1 0,-16 19-9 0,32 0-4 15,-16-10-4-15,0 0 6 0,-33 1 8 0,33-1 2 16,1 0 0-16,-1 10-5 0,16-19 1 16,-16 18-3-16,0-18 2 0,0 19-4 0,1-19 4 15,-1 19-2-15,16-19 0 0,-16 9 5 16,0-9 8-16,0 9-2 0,1 0 0 0,-1 1 3 15,16-10 1-15,-16 9 4 0,0-9-5 16,0 19-9-16,17-19 2 0,-17 0-5 0,33 0-1 16,-49 0 1-16,32 18-1 0,-16-18-4 0,17 0 1 15,16 0 0-15,-49 0-1 0,32 0 3 16,1-18 2-16,-17 18 27 0,33 0 15 0,-33 0 8 16,0 0-6-16,0 0 3 0,17-19 0 15,-17 10-6-15,0-1-5 0,0 1 3 0,0 0 6 16,0 0 3-16,17 9 18 0,-17-19 19 0,0 0-15 15,-16 19-63-15,16-18-18 0,-17-1 0 0,17 1 0 16,-16 8 0-16,16-8 0 0,0-1 0 16,0 0 0-16,-33 1 0 0,17-10 0 0,-1 9 0 15,1 1 0-15,-1-19 0 0,1 18 0 16,-1-18 0-16,-16 9 0 0,17-9 0 0,16 18 0 16,-33-28 0-16,0 29 0 0,0-19 0 0,0 18 0 15,0-18 0-15,0 9 0 0,0 9 0 16,0-18 0-16,-33 9 0 0,33 10 0 0,-17-1 0 15,1 0 0-15,16 1-5 0,-17-1-262 16,1 1-44-16,-1 8-6 0,-16-8 18 0,33 18 26 16,-33-19 45-16,33 19-117 0</inkml:trace>
  <inkml:trace contextRef="#ctx0" brushRef="#br0" timeOffset="21149.72">17347 4167 63 0,'-17'0'19'15,"17"9"-9"-15,0-9-7 0,0 0-1 0,0 0-1 16,0 0 0-16,-33 0-1 0,33 0-7 16,0 0-5-1,0 0-6-15,0 0-37 0</inkml:trace>
  <inkml:trace contextRef="#ctx0" brushRef="#br0" timeOffset="21332.35">17264 4223 2 0,'0'0'0'0</inkml:trace>
  <inkml:trace contextRef="#ctx0" brushRef="#br0" timeOffset="25528.04">17859 4121 6 0,'-16'0'10'0,"16"0"5"0,0 0 1 0,0 0-3 16,0 0-2-16,-17 0 0 0,17 0 2 0,0-19-1 16,0 19 0-16,0 0-2 0,0 0 2 15,0 0-2-15,0 0 5 0,-16 0 0 0,16 0 2 16,0-19-4-16,0 19 0 0,0 0 1 0,0 0-4 15,-17-18 4-15,17 9 2 0,0-1 4 16,0 10-5-16,0-9 1 0,0 9 2 16,0-19 1-16,0 19-3 0,-16-18-1 0,16 18 1 15,0-19-3-15,0 1-1 0,0 18-2 0,0-19-5 16,16 0 4-16,-16 10-2 0,0-10 0 16,17 1-1-16,-17 18 1 0,16-19 2 0,-16 1 2 15,17-1-8-15,-1 10 2 0,-16-10-4 16,17 19 2-16,16-18-1 0,-33-1-2 0,33 19 2 15,-33-19-2-15,0 19 2 0,33-18-2 0,-33 18 2 16,17-28-2-16,16 18 2 0,-17 1-1 16,1 9-5-16,-1-18 4 0,1 18 2 0,16 0-4 15,0-19 4-15,-33 19-2 0,33-19 0 16,-16 19 2-16,-1-18-2 0,17 18-3 0,-16-19 4 16,16 10 2-16,0 9-5 0,-33-19 4 0,33 1 0 15,0 18-4-15,-33-19 3 0,33 19 2 16,-16 0-5-16,-1-19 3 0,1 19-3 0,16 0 2 15,0-18 0-15,-33 18 3 0,33 0-1 16,-33-19 0-16,33 19-7 0,-16 0 5 0,-1-9 1 16,1 9-3-16,-1 0 6 0,17 0-8 0,-16 0 4 15,16 0 2-15,-33 0-2 0,33 0 0 16,0 0-2-16,-33 0 5 0,33 0-3 0,-16 0 0 16,16 0 0-16,-17 0 0 0,34 0 3 0,-50 0-3 15,33 0-3-15,0 0 6 0,-33 0-3 16,33 0 0-16,-16 0 2 0,16 0-2 15,-17 0 0-15,1 0 0 0,16 0-4 0,-33 0 6 16,33 0-5-16,-33 0 3 0,16 0 3 0,18 0-2 16,-18 0-1-16,1 9 0 0,-1-9 0 15,1 19 1-15,-1-19-1 0,1 0 0 0,16 0 0 16,0 18 0-16,-33-18 0 0,16 0 0 16,1 19 0-16,16-19 0 0,-16 0 0 0,-1 19 0 15,17-19 0-15,-16 0 0 0,16 18 0 0,0-18 0 16,-33 19 3-16,33-19-3 0,-17 9 2 15,1-9-2-15,16 19-3 0,-16-19 3 0,16 18 2 16,0-18-5-16,0 19 3 0,-33-19 1 16,33 19-1-16,-17-19 4 0,18 18-7 0,-18-9 1 15,1 1 4-15,16-1-4 0,0 10 5 0,-33-19-5 16,33 18 2-16,-33-18 2 0,16 19-2 16,1 0 0-16,-1-19 5 0,1 18-9 15,-1-9 4-15,1 1 2 0,0-1-4 0,-1 10 5 16,1-1-3-16,16-18-2 0,-33 19 3 0,33-1-1 15,-33-18 3-15,16 19 0 0,1-10-3 16,-17 1 1-16,16 18-3 0,1-28 2 0,-1 18 2 16,-16-18-6-16,17 19 2 0,-17-1 5 0,17-18-5 15,-1 19 5-15,-16-10-3 0,17 1 1 16,-17-1-5-16,33 9 4 0,-33-18 0 0,0 19 2 16,0-19-2-16,33 19 1 0,-33-1-3 15,0-18 4-15,0 19-2 0,16-19 0 16,-16 9 1-16,0 0-1 0,17 1-2 15,-17 8 5-15,0-18-5 0,0 0 2 16,16 0 1-16,-16 19-3 0,0-19 2 0,0 0 3 16,0 0-7-16,17 19 6 0,-17-19 1 15,0 0-5-15,0 0 2 0,0 0 1 0,0 0-3 16,0 0 3-16,0 18 2 0,16-18-2 16,-16 0 2-1,0 0-6-15,0 0 4 16,0 0 0-1,0 19 1-15,0-19-5 16,0 0 1-16,0 0 5 0,0 0-1 16,0 0 0-1,0 0-1-15,0 0 1 16,0 0 7-16,0 0 2 0,0 0 3 16,0 0 0-16,0 0-4 0,0 0-3 0,0 0-2 15,0 0-3-15,0 0 2 0,0 0 0 0,0 0-1 16,0 0 1-16,0 0-7 15,0 0 0-15,0 0 5 0,0 0 1 0,0 0-1 16,0 0-4-16,0 0-1 16,0 0 5-16,0 0-1 15,0 0-5 1,17 0 5 0,-17 0 1-16,0 0-1 0,0 0-6 0,0 0 5 15,16 0 1 1,-16 9-1-16,0 0 1 0,17-9-1 15,-17 10 2-15,0 8-5 0,17-18 3 0,-17 0 1 16,0 19-1-16,33-19 0 0,-33 19 0 16,0-19 0-16,0 0 0 0,33 18 4 0,-33-18-9 15,0 19 5-15,16-10 0 0,-16 0 2 16,17 1-4-16,-1 8 2 0,1-18 0 0,-17 19 0 16,16-1 1-16,-16-18-3 0,17 19 2 0,-1 0 3 15,-16-19-3-15,34 18 0 0,-34-8 0 16,0 8-2-16,33 1 2 0,-33-19 3 0,0 18-3 15,33 1 0-15,-33-19 2 0,0 19-4 0,0-10 4 16,16 0-2-16,1 0-3 0,-17 10 4 16,16 0-1-16,1-19 0 0,-17 18 2 15,16-18 0-15,-16 19-5 0,17-1 3 0,-1-18-3 16,-16 10 3-16,34-1 2 0,-34 19-5 0,0-28 5 16,0 19-1-16,0-19-1 0,33 18 1 15,-33-18-1-15,0 19 0 0,0-19 1 0,0 9-3 16,0 10 6-16,33-10-7 0,-33 0 3 15,0 10 0-15,0-19 4 0,0 19-4 0,16-1 0 16,-16-18 0-16,0 19 2 0,17-10-2 0,-17 0 1 16,16 1 1-16,1-1-2 0,-17 19 0 15,16-28 1-15,-16 18 0 0,17-18-1 0,-17 19 0 16,16-19 0-16,-16 19 5 0,33-19-2 0,-33 9 0 16,0 0 1-16,0 1-2 0,0-10 2 15,0 9-1-15,0 0-1 0,34 10 5 0,-34-19-7 16,0 18 4-16,0-18-7 0,0 0 7 0,0 19-1 15,0-19-3-15,0 19 1 0,0-19 3 16,0 9-6-16,0 0 2 0,0 0 2 0,16 1-2 16,-16-1 1-16,0-9-3 0,0 19 5 0,0-19-3 15,17 18 0-15,-17-18 0 0,0 19 3 16,0-19-2-16,0 0-1 0,16 19-4 0,-16-19 8 16,0 0-7-16,0 0 7 0,0 9-7 15,17 0 3-15,-17-9 3 0,0 9 0 16,0-9-2-16,0 0 1 0,0 19 3 0,0-19-1 15,0 0-1-15,0 0 7 0,0 0-3 16,0 0 2-16,0 0 2 0,0 0-3 0,0 0-2 16,0 0 1-16,0 0 4 0,0 0-2 0,0 0-3 15,0 0 1-15,0 0 0 0,0 0 0 16,0 0-1-16,0 0 2 0,0 0-6 0,0 0 2 16,0 0 2-16,0 0-3 0,0 0 1 15,0 0 3-15,0 0-4 16,0 0-2-1,0 0 1-15,0 0-5 16,0 0-29-16,0 0-37 0,0-19-38 16,0 19-28-16,0 0-21 0,0-9-7 15</inkml:trace>
  <inkml:trace contextRef="#ctx0" brushRef="#br0" timeOffset="26260.91">21001 5144 35 0,'0'0'18'15,"0"0"-9"-15,0 9-1 0,0-9 4 16,0 19 3-16,0-19 5 0,0 0 7 0,0 18 5 16,0-18 2-16,17 0 2 0,-17 19 2 15,0 0 4-15,0-19 6 0,16 9 11 0,-16 0 8 16,17 10 1-16,-1-10 4 0,-16 10-6 0,34-19-6 15,-34 18 1-15,33-18 6 0,-33 19 4 16,0-19 4-16,33 0 20 0,-33 19 0 0,16-19-4 16,1 0-8-16,-17 0-6 0,16 0-16 0,1 0-13 15,-1 0-11-15,1-19-10 0,-1 19-12 16,17 0 0-16,-33-19-6 0,34 19 0 0,-34-18-5 16,0-1 5-16,16 10-4 0,1-10-9 0,-17 1 6 15,16 18-2-15,1-19 0 0,-17 0 0 16,0 19-3-16,16-18 5 0,-16 18-5 0,0-19-4 15,0 10-13-15,17 0-49 0,-17-1-69 16,0 1-52-16,0 9-49 0,0-9-15 0,0 9 0 16,16 0 27-16</inkml:trace>
  <inkml:trace contextRef="#ctx0" brushRef="#br0" timeOffset="28458.97">15462 6018 8 0,'0'0'5'0,"0"0"5"0,0 0 2 16,0 0-1-16,0 0-1 0,0 0-1 16,0 0 0-16,0 0-4 0,0 0 0 0,0 0-1 15,0 0 2-15,0 0 4 0,16 0 1 16,-16 0 0-16,17 0-2 0,-17 0-1 0,16 0 0 15,1 0-1-15,32 0 0 0,-49 0-2 0,33 0 0 16,0 0 1-16,-16 0-2 0,16 0 0 16,0 0 6-16,0 0 2 0,33 0-6 0,-33 0 0 15,-16 0-6-15,33 0 2 0,-17 0-2 16,16 0 3-16,17 0-1 0,-32 0-1 0,-1 0-1 16,16 0 0-16,17 0 0 0,-16 0 2 15,0 0 0-15,-1 0 10 0,17 0 5 0,-16 0-5 16,0 0-3-16,32 0-6 0,-49 0 2 15,17 0-2-15,0-18-3 0,32 18 0 0,-49 0 2 16,33 0-2-16,17 0 0 0,-17-19 2 16,-33 19-2-16,33-9 0 0,17 9 0 0,-33 0 0 15,16 0 2-15,0 0 0 0,0 0-2 0,-16 0-2 16,16 0 2-16,0 0-2 0,-33 0 4 0,33 0 1 16,-16 0-3-16,16 9 0 0,-16-9-4 15,16 0 4-15,0 0 0 0,-33 0 0 0,33 0 0 16,-16 19 0-16,16-19 1 0,-33 0-1 15,17 0 0-15,-1 0 0 0,1 0 0 0,16 0 2 16,-33 18-1-16,0-18-1 0,17 0 0 0,16 0 0 16,-33 0-3-16,0 19 3 0,17-19 0 15,-1 0 0-15,1 0 1 0,-17 0-1 0,17 0 3 16,-1 0-3-16,-16 0 0 0,17 18 0 16,-1-18 0-16,-15 0 3 0,15 0 13 15,-16 0-3-15,17 0-8 0,-17 10 4 0,16-10-6 0,-15 0 2 16,-1 0-4-16,33 9 1 0,-33-9 0 15,-17 0-2-15,17 0 2 0,17 9 2 16,-17-9-4-16,17 0 0 0,-17 0 0 0,-17 10 2 16,17-10 0-16,1 0-2 0,-1 0 0 0,0 9 1 15,0-9-1-15,0 0 1 0,-17 19-1 16,1-19 0-16,16 0 0 0,-17 0 0 0,18 0 0 16,-18 0 0-16,1 18 2 0,16-18-4 15,0 0 4-15,-33 0-2 0,16 0 0 0,1 0 1 16,-1 19-1-16,17-19 2 0,-16 0-2 0,0 0 5 15,-1 0-5-15,34 0 1 0,-50 18 7 16,33-18-2-16,-17 0-1 0,17 0-1 0,-16 0 1 16,16 0-1-16,-17 0-4 0,18 0 1 0,-1 10 1 15,-33-10-1-15,33 0-1 0,-17 0-2 16,1 0 2-16,-1 0 0 0,1 0 2 0,-1 0-2 16,1 0-5-16,-1 0-17 0,-16 0-37 15,34 0-31-15,-34 0-10 0</inkml:trace>
  <inkml:trace contextRef="#ctx0" brushRef="#br0" timeOffset="29307.91">20637 6158 12 0,'0'0'9'0,"0"0"2"15,-16 0 0-15,16 0 0 0,0 0-2 16,0 0 1-16,0 0 2 0,0 0 2 0,0 0 1 15,16 0 1-15,-16 0 1 0,17 0 0 16,0 0-1-16,16 0 4 0,-33 0-4 0,33 0 4 0,-17 0 0 16,17 0 3-16,0 0 4 0,0 0-3 15,1-19 0-15,32 19 4 0,-50 0-4 16,34 0-5-16,-1 0-2 0,18 0-4 0,-34 0-3 16,16-18 4-16,1 18-2 0,-1 0 2 15,1 0 4-15,0 0-6 0,16 0-3 0,-17 0 0 16,1 0-3-16,16 0 0 0,-16 0-2 0,-1 0 11 15,1 0 1-15,0 0-2 0,-17 0-6 16,16-19 6-16,-16 19-3 0,0 0 8 0,1 0 2 16,-1 0 2-16,0-9-4 0,-17 9-4 15,17 0 1-15,0 0 0 0,-33 0 0 0,33-10 4 16,-33 10 0-16,17 0 1 0,0 0-6 0,-17 0-4 16,16 0 2-16,-16 0-5 0,0 0-3 15,17 0-5-15,-17 0 3 0,0 0-1 0,0 0 3 16,0 0-8-1,0 0 6-15,0 0 2 16,0 0-4-16,0 0 3 0,0 0-3 0,0 0-6 16,0 0-10-16,0 0-18 15,0 0-30-15,0 0-38 0,0 0-17 0,-17 0-7 16,17 0 3-16,0 0 13 0,0 0 12 0</inkml:trace>
  <inkml:trace contextRef="#ctx0" brushRef="#br0" timeOffset="29907.6">22903 6176 9 0,'0'0'15'0,"0"0"6"0,0 0-5 0,0 0-1 16,0 0-5-16,0 0 6 0,0 0 6 15,0 0 5-15,0 0-1 0,17 10-1 0,-17-10 0 16,16 0 2-16,-16 0 2 0,17 0-2 16,-1 0 4-16,1 9 4 0,32-9 2 0,-16 0 1 15,-16 0-15-15,16 9-6 0,0-9-6 0,17 0-2 16,-1 0 0-16,-16 10 3 0,17-10 5 16,0 0 3-16,-1 0 4 0,1 0-2 0,-1-10-4 15,1 10-4-15,-17-9-5 0,33 0-5 0,-33-1 18 16,17 10 10-16,-17 0-2 0,17-18-4 15,-1 18-5-15,-32-19-3 0,16 19-8 16,-17-18-2-16,17 18-3 0,-16 0 1 0,-1-19 8 16,1 19 5-16,0 0 16 0,-17-9-6 0,16 9-5 15,-16 0-2-15,33 0-13 0,-33-10-8 0,0 10 5 16,0 0-8-16,0 0 3 16,0 0 1-16,0 0-4 15,0 0 0 1,0 0-4-1,0 0-3-15,0 0-14 0,0 0-16 16,0-9-26-16,0 9-21 0,0 0-12 16,0 0-11-16,0 0-1 0,0 9-2 15,0-9 3-15,0 0 8 0</inkml:trace>
  <inkml:trace contextRef="#ctx0" brushRef="#br0" timeOffset="30589.97">24854 6223 45 0,'0'0'32'0,"0"0"-8"15,-16 0-4-15,16 0 1 0,0 0 7 16,0 0 14-16,0 0 6 0,0 18 1 0,0-18-1 16,0 0-3-16,16 0-3 0,-16 0 7 0,17 0-1 15,-1 0 7-15,34 0 2 0,-50 0-5 16,33 0-3-16,0 0-11 0,17 0-8 0,-17 0-8 16,33 0-1-16,-33 0-4 0,-16 0-6 15,32 0-8-15,-16 0 0 0,17 0 5 0,-17 0-4 16,0 0-1-16,17 0 1 0,-17 0-4 15,0 0 1-15,33 0 1 0,-50 0-2 0,18 0 0 16,15 0 2-16,-16 0-2 0,0 0 0 16,-16 0 5-16,16 0-4 0,0 0-1 0,-17 0 2 15,1 0-2-15,0 0-3 0,-1 0 1 0,1 0-4 16,-17 0-3-16,0 0-21 16,0 0-28-16,0 0-28 0,0 0-25 0,0 0-11 15,0 0-5-15,0-18 6 0,0 18 14 16</inkml:trace>
  <inkml:trace contextRef="#ctx0" brushRef="#br0" timeOffset="31572.52">26657 6204 19 0,'0'0'21'15,"0"0"0"-15,0 0-8 0,-33 0-5 16,33 0-4-16,0 0 2 0,0 0 2 0,0 0-1 15,0 0 3-15,0 0 1 0,0 0 4 0,0 0 4 16,0 0 2-16,0 0-2 0,0 0 4 16,0 0 2-16,33 0-5 0,-33 0 1 15,0 0 7-15,0 0-2 0,0 0-2 0,16 0-2 16,1 0-5-16,16 0-1 0,-17 0 4 0,18 0 5 16,15 0-8-16,1 0-5 0,-17 0-1 15,16 0-3-15,1 10-4 0,0-10-1 0,16 0-2 16,0 0 3-16,0 9-4 0,0-9 0 15,17 0 3-15,0 0-3 0,-1 18 3 0,1-18 0 16,0 0-3-16,-1 0-2 0,1 0 2 0,-17 19 3 16,17-19-3-16,-17 0-3 0,0 0 0 15,0 19 0-15,-16-19-4 0,-1 0-16 0,1 0-11 16,-17 18-8-16,0-18-12 0,0 0-3 16,-16 0-11-16,-1 0-4 0,-16 0 1 0</inkml:trace>
  <inkml:trace contextRef="#ctx0" brushRef="#br0" timeOffset="33088.06">7408 6418 14 0,'17'0'9'0,"-17"0"-2"15,0 0-2-15,0 0 0 0,0 0 1 0,0 0 0 16,16 0 0-16,-16 0-1 0,0 0-2 0,0 0-2 16,0 0 0-16,33 0-1 0,-33 0 1 15,0 10-1-15,0-10-2 0,0 0-6 16,0 0-8-16</inkml:trace>
  <inkml:trace contextRef="#ctx0" brushRef="#br0" timeOffset="33754.44">7689 6381 57 0,'0'0'37'0,"0"0"-18"0,0 0-9 0,0 0-6 16,-33 0-2-16,33 0 0 0,-16 0 0 15,-1 0 1 1,17 0 1-16,0 0 2 15,0 0-1-15,0 0 0 0,0 0 2 0,0 0-1 16,0 0 3-16,0 0 1 0,-16 0 0 0,16 0 0 16,0 0 3-16,0 0 2 0,0 0 1 15,0 0 0-15,0 0-2 0,0 0-3 0,0 0-1 16,16 0-1-16,-16 0-3 0,0 0 0 16,0 0 2-16,0 0 4 0,0 0 10 0,17 0-1 15,-17 0 12-15,16 0 0 0,17 0-1 0,-33 0-5 16,34 0-9-16,-1-19-4 0,0 19 1 0,0 0 5 15,0 0 12-15,16 0 7 0,18 0-1 16,-1 0-8-16,-17-18-2 0,17 18-5 0,1 0-3 16,-1 0 0-16,16-10 1 0,-15 10 4 15,-18 0-5-15,50-9-1 0,-32 9-5 0,-1-9-11 16,16 9 1-16,-15 0-4 0,-1-9 3 16,16 9-2-16,-15 0-1 0,-18-10 3 0,17 10-1 15,0 0 1-15,-33 0-1 0,17 0-2 0,16 0 0 16,-33 0 0-16,0 0 0 0,17-18 2 15,-17 18-5-15,0 0 3 0,0 0 0 0,0 0 3 16,0 0 1-16,0 0-4 0,-33 0 3 0,17 0-8 16,0 0 9-16,-1 0-4 0,17 0 2 15,-33 0 2-15,33 0-6 0,-33 0 3 0,0 0-3 16,33 0 9-16,-33 0-7 0,0 0 5 0,33-19-5 16,-33 19-5-16,0 0 6 0,0 0-1 15,0 0-3-15,0 0 5 0,0 0-13 16,0 0-12-16,0 0-25 0,0 0-13 15,0 0-20-15,0 0-36 0,0-19-8 16,0 19 1-16,0 0 10 0,0 0 18 0</inkml:trace>
  <inkml:trace contextRef="#ctx0" brushRef="#br0" timeOffset="34620.43">5887 7144 6 0,'0'0'5'0,"0"0"7"0,0-19 4 0,-33 19-4 15,33 0-3-15,0 0 1 0,0 0-3 16,0 0-2-16,0 0 0 0,0 0 0 16,0 0-2-16,0 0 0 0,0 0 0 0,0 0 0 15,0 0-2-15,0 0 1 0,0 0 0 16,0 0 1-16,0 0 1 0,0 0-2 15,0 0 2-15,0 0 3 0,0 0 4 0,0-18 0 16,0 18 3-16,33 0-2 0,-33 0 3 0,33 0 3 16,-33-19-3-16,50 19 0 0,-17 0-2 15,0-19-2-15,0 10-3 0,0 0-4 0,17-1 0 16,16 1-2-16,-33 9-2 0,33-9 2 16,-33 9 0-16,17 0-1 0,16 0 1 0,0 0-1 15,-33 0-1-15,17 0 0 0,-17 0 3 0,33 0-1 16,-33 0 0-16,0 0-2 0,17 0 1 15,-17 0-1-15,0 0 0 0,-33 0 2 0,33 0 1 16,0 0-3-16,-17 0 0 0,1 0 2 16,-1 0 0-16,18 0-2 0,-34 0 0 0,33 0 0 15,-33-19 0-15,33 19 0 16,-33 0 2-16,0 0-2 0,0 0 1 16,0 0 1-16,33 0-2 15,-33-18-4-15,0 18-4 16,0 0-5-16,0 0-11 0,0 0-9 0,33 0-5 15,-33 0-5-15,0 0-6 0,0 0-48 0</inkml:trace>
  <inkml:trace contextRef="#ctx0" brushRef="#br0" timeOffset="35202.44">8715 6986 58 0,'0'0'62'16,"0"0"-19"-16,0 0-22 0,0 0-8 0,0 0-9 16,16 0 2-16,-16 0 1 0,0 0 8 0,33 0 11 15,-33 0 8-15,0 0 9 0,33 0-2 0,-33 0-5 16,33 0-6-16,1 0-7 0,-18 0-8 15,17-19 3-15,0 19 3 0,0 0 29 0,33 0 12 16,-32 0-14-16,15-19-21 0,17 19-12 16,-33 0-4-16,33 0-8 0,-16 0 0 0,16 0 1 15,0 0-1-15,-16 0-3 0,16 0 4 0,0 19 1 16,0-19-1-16,-32 0-1 0,15 0-6 0,17 0 1 16,-33 0 3-16,17 0 0 0,-17 0 3 15,0 0-2-15,0 0-5 0,0 0 7 0,0 0-4 16,0 0 2-16,-16 0-2 0,-1 0 0 15,1 0 6-15,16 0 22 0,-33 0-11 0,33 0-7 16,-33-19-2-16,33 19-1 0,-33 0-9 0,0 0 3 16,33 0 4-16,-33 0-10 0,33 0 5 15,-33 0 3-15,17 0-3 0,-1 0 0 16,1 19-13-16,16-19-11 0,-33 0-21 0,33 0-17 16,-33 0-26-16,33 19-17 0,-33-19-16 15,33 0-2-15,-33 0 14 0</inkml:trace>
  <inkml:trace contextRef="#ctx0" brushRef="#br0" timeOffset="36135.97">12932 7172 26 0,'0'0'38'0,"0"0"-5"15,0 0-12-15,0 0-9 0,-17-10-7 0,17 10-4 16,0-9-1-16,-17 9 0 16,17 0 3-16,0-9-3 0,0 9 4 0,-16 0 0 15,16 0-2-15,0 0 0 0,0-19-2 0,0 19 0 16,0 0 0-16,0-18 0 16,-33 18 0-16,33 0 0 0,0-19 0 15,-33 19 0-15,33 0 1 16,0-19-1-16,0 19 3 0,0-9 6 15,0 9 4-15,0 0 6 0,0-9 6 0,0 9 5 16,-33 0 3-16,33 0 7 0,0-10 1 16,0 10 4-16,0 0 5 0,0 0-3 0,0 0-1 15,0 0-12-15,0 0-1 0,0 0-6 0,0 0 5 16,0 0-8-16,0 0 6 0,0 0 7 0,0 0 3 16,0 0 5-16,0 0 8 0,0 0 5 15,0 0 13-15,0 0 3 0,0 0 3 0,33 0-5 16,-33 0 2-16,0 0-12 0,0 0 3 0,33 0 6 15,-33 0-2-15,33 0-14 0,-17 0-6 16,18 0-4-16,-18 0 10 0,17 0 2 0,17 0 0 16,-17 0-12-16,16 0-6 0,-16 0 5 0,34 0-44 15,-34 0 0-15,33 0 0 0,-50 0 0 16,51 0 0-16,-1 10 0 0,-33-10 0 0,33 9 0 16,17-9 0-16,-17 9 0 0,0-9 0 0,17 19 0 15,-17-19 0-15,0 0 0 0,17 0 0 16,-17 19 0-16,0-19 0 0,-17 0 0 0,18 0 0 15,-1 18 0-15,-33-18 0 0,16 0 0 0,18 0 0 16,-34 0 0-16,0 0 0 0,16 19 0 16,-16-19 0-16,0 0 0 0,1 0 0 0,-1 0 0 15,-33 0 0-15,33 0 0 0,-33 0 0 0,16 0 0 16,-16 0-84 15,0 0-36-15,0 0-11-16,0 0 7 0,0 0-19 15,0 0-2-15,-16 0-5 0,16-19-15 0,0 19 3 16,0 0 4-16,0 0 10 0,0 0 7 0,0 0 14 16,-33-18 22-16</inkml:trace>
  <inkml:trace contextRef="#ctx0" brushRef="#br0" timeOffset="37434.36">14618 7088 7 0,'0'0'3'0,"0"0"3"0,0 19 1 0,0-19 3 0,0 0-1 15,0 0-3-15,0 0-1 0,0 0-1 16,0 0-1-16,0 0-1 0,0 0 4 0,0 0 0 15,0 0 1-15,0 0 0 0,0 0-1 16,0 0 1-16,0 0-1 0,0 0 0 0,-16 0-3 16,16 0 0-16,0 0 2 0,0 0-1 0,0 0 1 15,0 0 1-15,0 0-3 0,0 0 0 0,0 0 5 16,0 0-2-16,0 0-1 0,0 0 1 16,0 0-1-16,0 0 1 0,0 0-1 0,0 0-1 15,0 0 0-15,0 0-1 0,0 0 0 16,0 0 1-16,0 0 0 0,0 0-2 0,0 0 2 15,0 0 0-15,0 0-1 0,0 0-2 16,0 0-3 15,0 0-3-31,0 0-9 0,0 0-11 16,0 0-5-16,0 0-4 0,0 0-7 16</inkml:trace>
  <inkml:trace contextRef="#ctx0" brushRef="#br0" timeOffset="39567.58">20637 5274 8 0,'0'0'19'0,"17"-9"12"0,-17 9-4 0,17 0-6 15,-17 0-4-15,33-10-3 0,-33 10 3 0,0 0 4 16,0-9 3-16,0 9 5 0,0 0 7 15,0 0 5-15,0 0-1 0,0 0-4 0,0 0-4 16,0-9-14-16,0 9-6 0,0 0-4 0,0 0 0 16,0 0-4-16,0 0-2 0,0 0-2 15,0 0 3-15,-33 0-5 0,16 0 2 16,17 9 1-16,-17-9-3 0,1 0 2 16,-1 9 2-16,1 1-1 0,-1-1 2 15,1 10-3-15,-1-19 2 0,1 18 0 0,16-18-2 16,0 19 6-16,-33 0 0 0,33-19 5 15,-33 18 5-15,33 10 7 0,-17-9 4 0,1-1 6 16,16 1 12-16,0-1-10 0,-17 10-5 0,17-9-19 16,0 18-2-16,0-18 27 0,0-1 17 15,0 10-20-15,0 9-7 0,0-18 21 0,0 18 16 16,0-18-27-16,0 9-11 0,17 9-10 16,-17-18 24-16,16-1 27 0,-16 10-4 0,17 9-19 15,16-18-16-15,-33 0-5 0,33-1 14 0,-33 1 13 16,16 9-4-16,1-10-10 0,-1 1-8 15,17-1-8-15,-16-18-7 0,16 10-8 0,17 8 2 16,-17-18-6-16,-17 10 1 0,17-1 7 0,0-9-6 16,0 0-2-16,1 0 3 0,-1 0-5 15,0 0 2-15,-17 0-8 0,1 0-50 16,-1-9-57-16,1 9-53 0,-1-10-30 0,-16 1-19 0,0 9-1 16,17-9 23-16,-17-1 34 0</inkml:trace>
  <inkml:trace contextRef="#ctx0" brushRef="#br0" timeOffset="41280.61">16040 6065 9 0,'0'0'13'16,"0"0"5"-16,0 0 5 0,0-10-1 16,-33 10-1-16,33 0-1 0,0 0-2 0,0 0-2 15,0 0 0-15,0 0-1 0,0 0-3 0,33 0-1 16,-33 0-3-16,0 0-3 0,0 0-3 15,0 0 0-15,0 0 1 0,0 0 5 16,0 0 7-16,0 10-2 0,0-10-3 0,0 0 1 16,33 9 2-16,-33-9-1 0,0 9-2 0,17 1 0 15,0-1-1-15,-1 10-2 0,1-19 0 0,-1 18 4 16,-16-18 1-16,17 19-4 0,-1-1 3 16,17-8 2-16,-33 8 8 0,0 1 4 15,33-1 2-15,-33 1-9 0,0 0-3 0,33-1 1 0,-33 10-3 16,0-9 2-16,0-1 7 0,0 20 14 15,0-20 5-15,17 1-21 0,-17-1-9 0,0 10-8 16,0-9 0-16,0 0 1 0,0-1 1 16,0 1-2-16,-17-1 1 0,17 10 13 15,0-9-2-15,0-1 2 0,0 1-8 0,-33-10 2 16,33 10-11-16,0 0 7 0,0-1-5 0,-33 1-1 16,33-1 1-16,-33 1 0 0,17-10 3 0,-1 1-5 15,1 8-2-15,-1-9 5 0,1 10-2 16,-1 0 3-16,0-1-1 0,-16-18-6 0,0 19 4 15,0-19-1-15,0 9 0 0,0 1 0 16,0-1 5-16,-17 0-5 0,17-9-2 0,0 0 4 16,-16 9-4-16,16-9 3 0,-1 0 1 0,1 0-4 15,-33 0 2-15,33 0 3 0,0 0-7 16,-16 0 1-16,15 0 5 0,1 0-2 0,0-9 0 16,0 9 0-16,0 0-2 0,0 0 2 15,17 0 2-15,-18 0-2 0,1 0 0 0,33 0 0 16,-49 0 0-16,32-9 0 0,1 9 2 0,-1 0-4 15,1 0-2-15,-1 0 5 0,1 0-1 16,16 0 0-16,-34 0 3 0,34-9-1 0,-33 9-2 16,33 0-3-16,-33 0 3 15,33 0-2-15,-16 0 5 0,16 0-1 16,-17 0-4-16,17 0-2 16,0 0 2-16,0 0 4 15,0 0-4-15,0 0-1 16,0 0 1-1,0 0-2-15,0 0-7 0,0 0-9 16,0 0-15-16,0 0-10 0,0 0-17 0,0 0-10 16,0 0-7-16,0 0-4 0,0-10-1 15,0 10 4-15,0 0 4 0,0-9 8 16</inkml:trace>
  <inkml:trace contextRef="#ctx0" brushRef="#br0" timeOffset="46775.93">16966 4446 1 0,'-16'0'0'16,"16"0"1"-16,0 0 0 0,0 0 0 0,0 0 0 16,0 0 0-16,0 0 0 15,0 0 0 1,0 0 0 0,0 0 1-1,0 0 0-15,0 0 0 0,0 0 1 16,0 0 1-16,0 0 0 0,0 0 0 0,0 0 0 15,0 0 2-15,0 0 0 0,0 0 0 0,0 0-2 16,0 0-2-16,0 0 2 0,0 0-1 16,0 0-1-16,0 0 1 0,0 0 0 15,0 0 0-15,0 0-1 0,0 0 1 0,0 0-2 16,0 0 0-16,0 0 2 0,0 0-2 16,0 0 1-16,0 0 0 15,0 0 0 32,0 0 0-16,0 0-1 1,0 0 1-32,0 0-4 0,0 0 4 0,0 0-1 15,0 0 2 1,0 0 1-16,0 0-1 0,0 0 0 0,0 0 0 15,0 0 1-15,0 0-2 0,0 0 1 16,0 0 0-16,0 0 2 0,0 0-2 0,0 0-1 16,0 0 1-16,0 0-1 0,0 0 0 15,0 0-1 1,0 0 1-16,0 0-1 31,-17 0-4-15,17 0 6-16,0 0-6 31,0 0 1-31,0 0-3 0,0 0-4 16,0 0-3-16,0 0 0 0,0 0-4 0,0 0-5 15,0 0-7-15</inkml:trace>
  <inkml:trace contextRef="#ctx0" brushRef="#br0" timeOffset="47808.45">16900 3051 20 0,'0'0'19'0,"0"-19"-5"0,0 19 0 0,0-18-1 16,0 18 5-16,0-19-4 0,0 10 0 16,0 9-1-16,0-9 1 0,0 9-4 0,0-10-5 15,0 10-4-15,0 10-1 31,0-1 0-31,0 0 0 0,0 10 0 0,0-1 0 16,0-18 0-16,0 19 0 0,0 0 0 0,0-1 0 16,0-9 0-16,33 1 0 0,-33 18 0 15,0-28 2-15,0 18-2 0,0 1 0 0,0-19 0 16,0 19 0-16,0-1 2 16,0-18-2-16,0 9 2 0,0-9 3 15,0 19 6-15,0-19 15 0,0 0 8 0,0 0 11 16,0 0 17-16,0 0 9 0,0 0-14 15,0-19-21-15,0 19-12 0,0-9-14 16,0 9-3-16,0-18 0 0,0 18 2 0,0-19-2 16,0 0-4-16,0 1 0 0,0-1-3 0,0-9 4 15,0 10-2-15,0-1-2 0,0 0 3 16,0 1-5-16,0 18 4 0,0-28-2 0,17 19 0 16,-17-1 0-16,0 10 0 0,0-18-3 15,16 18 1-15,1 0 2 0,-17 0 2 16,16 0-2-16,1 0-2 0,16 18 2 15,-33-18 0-15,33 10 0 0,-33 8 1 0,33 1-1 16,-33-1-3-16,17 1 4 0,-1-19-1 0,1 19 4 16,-17-1-2-16,16 1 0 0,-16 9-2 15,0-10 0-15,0 1-9 0,0 18-29 0,0-28-50 16,-16 10-28-16,16 0-6 0,-17-1-102 16</inkml:trace>
  <inkml:trace contextRef="#ctx0" brushRef="#br0" timeOffset="48641.4">21266 5832 149 0,'-17'0'61'0,"17"0"-29"0,0 0-15 16,0 0-11-16,0 0-2 0,0 0 0 0,0-18 1 15,0 18 7-15,0 0 7 0,0 0-3 16,0 0 0-16,0 0-9 0,0 0-2 0,0 0-4 15,0 0 2-15,17 0-3 0,-17-19 0 16,0 19-2-16,0 0-8 0,0 0-21 16,0 0-31-16,0 0-16 0,0-19-4 15</inkml:trace>
  <inkml:trace contextRef="#ctx0" brushRef="#br0" timeOffset="49456.93">21481 5776 17 0,'0'0'16'0,"0"0"-1"0,0 0-5 15,0 0-4-15,0 0-1 0,0 0-3 0,0 0 0 16,0 0-4 0,0 0-6-16,0 0-8 15,0 0-28-15</inkml:trace>
  <inkml:trace contextRef="#ctx0" brushRef="#br0" timeOffset="50106.46">21134 5972 8 0,'0'0'6'0,"0"0"8"0,0 0 3 16,0 0 1-16,0 0-2 0,0 0-3 0,0 0-1 16,0 0 3-16,0 0 1 0,0 0 0 0,0 0 4 15,0 0 2-15,0 0 4 0,0 0 5 16,0 0-2-16,0-10-1 0,33 10 0 0,-33 0 5 16,0 0-2-16,0 0 4 0,16 0-5 0,1 10-1 15,-1-10 0-15,1 0-4 0,-1 0-1 0,1 0-2 16,32 0 2-16,-49 0 1 0,34 9-3 15,-1-9-4-15,-17 0 1 0,17 0-1 0,0 0-8 16,0 0-3-16,0 0-2 0,1 0-5 16,-1 0 6-16,0 0-6 0,0 0 3 0,0 0-3 15,16 0 3-15,-49 0-1 0,34 0-2 0,-18 0 0 16,1 0-2-16,16 0 2 0,-17 0 2 0,1 0-4 16,-1 0 2-16,1 0 3 0,-17 0-1 15,16 0-2-15,17 0-2 0,-33 0-3 16,0 0-16-16,0 0-27 0,0 0-33 15,0-9-31-15,0 9-21 0,0 0-1 0</inkml:trace>
  <inkml:trace contextRef="#ctx0" brushRef="#br0" timeOffset="50657.01">23201 6176 206 0,'0'0'77'0,"0"-18"-39"0,0 18-20 16,0 0-7-16,16 0-6 0,-16 0-5 0,33 0 0 15,-33 0 0-15,33-19 0 0,-33 19 0 16,17 0 1-16,16 0-1 0,-17 0 0 0,1 0 0 15,16 0-2-15,-16 0 3 0,32 0 1 0,-49 0-2 16,33 0 0-16,0 0-15 0,0 0-13 16,-16 0-13-16,16 0-5 0,0 0-4 0,0 0-9 15,-16 0-57-15</inkml:trace>
  <inkml:trace contextRef="#ctx0" brushRef="#br0" timeOffset="51222.89">25235 6241 10 0,'-17'19'17'0,"17"-19"4"0,0 0-2 0,0 0 0 16,0 0 2-16,0 0 3 0,0 0 1 0,17 0-7 15,-17 0-5-15,0 0-2 0,16 0-4 16,-16 0 3-16,17 0-2 0,-1 0-3 0,1 0 1 16,-1 0-3-16,1 0 0 0,16 0 0 0,-33 0-1 15,33 0 0-15,-33 0-1 0,17 0-1 16,-1 0 0-16,17-19 1 0,-16 19-1 0,-1 0 0 16,1 0 0-16,-1 0 0 0,34 0 0 15,-50 0 0-15,16 0-9 0,1 0-11 0,0-18-7 16,-1 18-10-16,1 0-8 0,-1-9-4 0</inkml:trace>
  <inkml:trace contextRef="#ctx0" brushRef="#br0" timeOffset="52804.13">5920 6660 7 0,'0'9'8'0,"-33"10"14"0,33 0 3 0,0-1 0 16,-33-18 0-16,33 0-5 0,0 19-4 0,0-19 0 15,0 0 3-15,0 0 5 0,0 0 5 16,0 0 3-16,0 18 1 0,0-18-8 0,0 0 2 15,33 0-1-15,-33 19 0 0,0-19-1 16,0 0 1-16,0 9-9 0,33 1 3 0,-33-1-1 16,0 0 4-16,0 0 0 0,17 10 5 15,-17 0-2-15,33-19-6 0,-33 0 3 0,0 18-3 16,33-18 1-16,-33 19 10 0,0-19 1 0,33 0 3 16,-33 0 9-16,0 0 9 0,33 0-3 15,-33-19-11-15,33 19-13 0,0-18-11 0,-33-1-6 16,17 0-5-16,16 1 2 0,0-1 1 0,0-9-3 15,-33 10-7-15,33-1 6 0,0 19-6 16,-33-28 3-16,33 19 0 0,-33 0 1 0,0-1 1 16,17 1-4-16,16 9-4 0,-33 0 2 0,0 0-29 15,33-19-30-15,-33 19-26 0,33 0-14 16,0 0-13-16,-33 0-15 0,33 0-9 16,-17 0 14-16,18-18 16 0</inkml:trace>
  <inkml:trace contextRef="#ctx0" brushRef="#br0" timeOffset="53403.75">8665 6948 37 0,'0'0'27'0,"0"0"-5"15,-16 0-4-15,16 19-6 0,0-19-5 0,0 0 0 16,16 0 0-16,-16 0 5 0,0 0 7 16,0 0 5-16,0 19 5 0,17-19 5 0,-17 0 4 15,0 18 3-15,16-18 6 0,-16 19 3 0,17-10 2 16,-17 10 3-16,16-10 1 0,-16 0 6 15,0 10 0-15,33 0 1 0,-33-19-2 0,0 18 0 16,0-18 1-16,33 19 11 0,-33-19 0 0,0 0 6 16,0 0-3-16,33 0-10 0,-33-19-16 15,34 19-18-15,-18-18-16 0,17-1-4 0,0-9-4 16,0 0-4-16,0 0-3 0,0 10 5 16,1-20-3-16,-1 11-2 0,0 8-4 0,16-18 3 15,-16 18 0-15,-33 19 2 0,33-19 0 0,-33 10-6 16,33 0-1-16,-33 9 2 0,0 0 1 0,17 0 2 15,-17 0 4-15,0 0-10 0,0 0-14 16,0 9-26-16,0-9-41 0,0 9-29 0,0 10-28 16,0-19-25-16,0 19-19 0,17-19 2 0,-17 0 14 15,0 18 30-15</inkml:trace>
  <inkml:trace contextRef="#ctx0" brushRef="#br0" timeOffset="54435.84">12733 6939 19 0,'0'0'24'0,"0"-9"1"0,-16 9 1 0,16 0-3 16,0-9-4-16,0 9 2 0,-17 0 2 15,17 0 3-15,0 0 4 0,0 0-3 0,0 0-1 16,0 0-3-16,0 0 7 0,0 0 4 0,0 0 8 16,0 9 8-16,0 0 11 0,0 0 8 0,0 10 0 15,0 0-7-15,0-19-7 0,17 18-3 0,-17 1 2 16,0-10-6-16,16 10 10 0,-16-1 10 15,17 1-3-15,-17 0-8 0,0-19 5 0,16 18 9 16,-16 1 8-16,0-19 28 0,17 9 15 16,-17 0 12-16,33 1-9 0,-33-1-6 0,0-9-77 15,33 0-42-15,-33 0 0 0,33-9 0 16,-17-1 0-16,18 1 0 0,-18 0 0 16,34-10 0-16,-17 1 0 0,0-20 0 0,16 20 0 15,-16-10 0-15,34 9 0 0,-34-18 0 0,0 18 0 16,0-8 0-16,-17 8 0 0,17 19 0 15,-16-19 0-15,33 1 0 0,-50 18 0 0,33-19 0 16,-33 19 0-16,33 0 0 16,-33 0-70-16,0 0-102 15,0 0-32-15,0 0-14 0,0 0-17 0,0 0 0 16,0 0 14-16,0 0 21 0,0 0 33 0,33 19 33 16,-33-19-56-16</inkml:trace>
  <inkml:trace contextRef="#ctx0" brushRef="#br0" timeOffset="56490.28">20208 2753 8 0,'0'19'23'16,"0"-19"3"-16,-17 0-6 0,17 0-6 15,0 0 0-15,0 0 1 0,0 0 8 0,0 0 9 16,-17 0 4-16,17 0 14 0,0 0 4 0,0 0 3 16,0 0-1-16,0 0 2 0,-16 0 9 15,16 0 0-15,0-19-9 0,0 19-1 0,0-9 2 16,0 0-12-16,0 9-9 0,0-10 1 0,0 10-17 15,0 0-6-15,0-18-6 0,0 18 3 16,0 0-8-16,16-19-3 0,-16 19 0 16,17 0 2-16,-17 0-7 0,17 0 4 15,-17 0-3-15,16 0 0 0,1 0 0 16,16 0 2-16,-33 0 4 16,0 19-7-16,33-19 3 0,-33 18 0 15,0-18 0-15,16 10 0 16,-16-1 0-16,0 0-3 0,0 10 7 15,0-19-2-15,0 19-2 0,0-19 4 0,0 0-4 16,0 18 0-16,0-18 5 16,0 0-3-16,0 19 1 0,0-19 1 15,0 0-8-15,0 0 5 0,-16 18 5 16,16-18-4 0,0 0-7-1,0 0 5-15,0 0 0 16,0 0 2-16,0 0 0 15,0 0 0 1,0 0-4-16,0 10 0 0,0-10 8 16,0 0-4-16,0 0 3 0,0 0-2 0,0-10 1 0,0 10 4 15,0 0 2-15,-33 0-2 0,33-18 12 16,0 18 10-16,0-19-8 0,0 1-2 16,0 18-4-16,0-19-3 0,0 0-6 0,0 10 2 15,0-10-2-15,0 1-1 0,33 18 0 0,-33-19 6 16,0 1-2-16,0 18-8 0,0-19 1 15,0 19 3-15,0 0-2 0,0-19-7 0,16 19 4 16,-16-9-10-16,0 9 7 0,17 0 2 0,-17 9-4 16,16-9 2-16,-16 19 2 0,17-19 0 15,-1 19 0-15,1-19 0 0,0 18 0 0,-17 1 0 16,16-1-2-16,1-18-2 0,16 19 6 16,-33-10 0-16,0 10-2 0,0 0 5 0,33-19-5 15,-33 18 3-15,0 1-3 0,0-19 4 0,0 18-6 16,0-18 0-16,0 0-41 0,0 0-81 15,0 10-62-15,0-10-29 0,0 0 0 0,16 0 21 16</inkml:trace>
  <inkml:trace contextRef="#ctx0" brushRef="#br0" timeOffset="56900.61">20704 2632 25 0,'0'0'38'0,"0"0"10"0,0-9-1 15,0 9-17-15,0 0-13 0,0 0-9 0,0 0-5 16,0 9-1-16,0-9 3 16,0 19-1-16,0-19 4 0,0 0-2 15,0 19 1-15,0-19-2 0,0 18 1 0,0-18 7 16,33 19 12-16,-33-19-2 0,0 18-4 15,0-18-1-15,16 10 11 0,1-1 0 0,-17 0-1 16,16-9 1-16,1 0 3 0,-1 19 2 16,1-19 7-16,-17 0 4 0,16 0 13 0,18-19 10 15,-34 19 8-15,0 0 0 0,0-9-9 0,0 0-10 16,33 9-16-16,-33-10-11 0,0 10-7 16,0-18-2-16,-33 18-17 0,33-19-4 15,0 1 2-15,0 18-4 0,-34-19 10 0,18 0-6 16,-1 10-4-16,-16 0 2 0,17 9-2 0,-1-10 0 15,1 10 2-15,-17 0 0 0,33 0-4 16,-33 0-22-16,16 0-46 0,0 0-49 0,1 0-27 16,16 0-13-16,0 10-7 0,0-10 4 0,0 0 27 15</inkml:trace>
  <inkml:trace contextRef="#ctx0" brushRef="#br0" timeOffset="57633.44">20852 2632 14 0,'0'0'25'16,"-16"0"9"-16,16 0-4 0,0-9 0 16,0 9 2-16,-17 0 7 0,17 0 10 0,0-9-5 15,0 9-3-15,0 0 3 0,0-10-2 16,0 10-4-16,0 0 2 0,0-18-13 0,0 18-3 16,17-19-3-16,-17 19-3 0,16-18-9 15,-16-1-1-15,34 0-4 0,-34 10-1 0,0-9-3 16,33-1 3-16,-33 19-3 0,0-19-2 15,33 1 2-15,-33-1 0 0,16 19-3 0,1 0 0 16,-1-18 1-16,-16 18 3 0,17 0-1 0,-1 0 0 16,1 0 0-16,-17 18 0 0,16 1 0 15,-16-1 1-15,34 1-4 0,-34 0 3 16,0 8 0-16,33 11 0 0,-33-20-2 0,0 19 2 16,0-9 1-16,0 10-1 0,0-1 0 0,33-9 0 15,-33 9 0-15,0 0 0 0,0-18-2 0,0 9 2 16,0 9 4-16,16-19-2 0,-16 1-4 15,17 0 2-15,-1-1 0 0,-16-8 4 0,17-1-10 16,-17 19 7-16,16-28-1 0,-16 0 10 16,17 0 26-16,-17 0 9 0,0 0 5 0,16 0 7 15,-16 0 3-15,33 0 4 0,-33-19-15 0,0 10-11 16,0-10-11-16,0 1-13 0,0-1-6 16,-33 0 0-16,33 1-8 0,-16-1 3 15,-1 1-1-15,17 8 3 0,-16-8-2 0,-17-1-7 16,16 1 6-16,1-1-5 0,16 0-2 0,-33 10 5 15,0 0-15-15,33-1-42 0,-34 10-47 0,18-18-36 16,-1 18-23-16,1 0-3 0,16 0 12 16,-17-19 22-16</inkml:trace>
  <inkml:trace contextRef="#ctx0" brushRef="#br0" timeOffset="58082.54">21349 2502 90 0,'0'-18'42'0,"0"18"-10"15,0-19 6-15,0 19 0 0,0 0-12 0,16-19-8 16,-16 19-6-16,0 0-8 0,17 0-2 16,-17 0 0-16,16 0-2 0,-16 0 0 0,17 19 3 15,-1 0-3-15,1-19 0 0,-1 18 2 16,1 10-5-16,-1-9 3 0,-16-1 2 0,33 1-2 15,-33-1 0-15,0-18 3 0,34 19 4 16,-34-10 2-16,0 10 10 0,0-19-4 0,0 0-1 16,0 19-1-16,0-19 20 0,0 0 26 15,0 0 28-15,0 0 15 0,0 0-17 0,0-19-22 16,0 19-13-16,-34 0 4 0,34-19 6 16,0 10-19-16,0-10-14 0,0 19-8 0,0-18-5 15,0-1 0-15,34-18-5 0,-34 18-1 0,0-8-3 16,0 8-3-16,16 0 0 0,1 1-5 15,-1-1 3-15,1 19-4 0,-1-18 4 0,-16 8-3 16,17 10 5-16,-1 0-5 0,1 0 3 16,-1 10-2-16,17-10-2 0,-33 18 6 0,34 1-5 15,-18-1 3-15,1 1 2 0,-1 0-1 16,1 8-1-16,-1 11 0 0,1-20-7 0,-1 1-51 16,-16-1-64-16,17 10-51 0,-17-9-18 15,0 0 2-15,0-1 27 0</inkml:trace>
  <inkml:trace contextRef="#ctx0" brushRef="#br0" timeOffset="59084.56">21597 3116 12 0,'16'0'9'15,"-16"0"5"-15,0 0-5 0,0 0-4 16,0 0-2-16,17 0-1 0,-1 0-2 16,-16 0-4-1,0 0-7-15,0 0-21 16</inkml:trace>
  <inkml:trace contextRef="#ctx0" brushRef="#br0" timeOffset="60130.78">17181 3209 7 0,'0'0'4'16,"0"0"3"-16,0 0 0 0,0 0-1 0,0 0 1 15,0 0 2-15,0 0 3 0,0 0 0 16,0 0 0-16,0 0 0 0,0 0 2 0,0 0-2 16,0 0 1-16,17 0-2 0,-17 0 1 0,0 0 1 15,0 0 0-15,0 0 1 0,0 0-1 16,0 0 0-16,0 0-5 0,0 0 2 15,0 0-4-15,0 0-2 0,0 0-1 0,0 0 0 16,0 0 3-16,0 0-3 0,0 0 0 0,0 0-2 16,0 0 2-16,0 0 0 0,0 0 2 15,0 0 1-15,0 0 0 0,0 0-1 0,0 0 0 16,0 0-2-16,0 0-1 31,0 0 8-15,0 0 2-16,0 0-4 15,0 0 1-15,0 0-4 0,0 0-1 0,0 0-1 16,0 0-1-16,0 0 1 16,0 0-5-16,0 0 5 0,0 0-2 15,0 0 1 1,0 0-4-16,0 0 3 16,0 0 0-16,0 0-3 0,0 0 5 15,0 0-5-15,0 0 4 31,0 0-1-15,0 0 3 0,0 0-6-1,-17 0 2 1,17 0 2 0,0 0 0-16,0 0-4 15,0-18 4-15,0 18-1 0,0 0-4 16,-16 0-7-16,16 0-4 0,0 0-13 15,0 0-10-15,0 0-3 0,0 0-4 16,0 0-11-16,-17 0-6 0</inkml:trace>
  <inkml:trace contextRef="#ctx0" brushRef="#br0" timeOffset="61696.74">20489 3153 7 0,'0'0'12'0,"-33"0"5"0,16 0 0 15,17 0-2-15,-16 0-2 0,16 0 2 0,0 0 3 16,0 0 1-16,0 0-1 0,0 0 2 15,0 0 2-15,0 0 3 0,0 0 8 0,0 0-1 16,16 0 8-16,1 0-4 0,16-18 3 16,0 18-6-16,0 0-3 0,16-19-8 0,18 19-4 15,-1-9-2-15,16-1-6 0,18 10 5 16,-34-9 3-16,16 9-4 0,18-18-6 0,-18 18 0 16,18-19-1-16,-1 19-2 0,17-19 0 15,-34 19-3-15,17-18 5 0,-32-10-1 0,15 19-2 16,-16-1 3-16,1-8 0 0,-18-1-1 15,1 0-1-15,-1 19 10 0,-16-18 9 0,1 18 0 16,-18-19-7-16,17 19-6 0,-33-9-2 16,17 9-1-16,-1-9 0 0,-16 9-5 0,0 0-2 15,0 0-4-15,0 0-1 0,0 0 0 16,17 0-37-16,-17 0-26 0,0 9-26 16,0 0-21-16,0-9-10 0,0 19 9 0,0-19-87 15</inkml:trace>
  <inkml:trace contextRef="#ctx0" brushRef="#br0" timeOffset="62378.83">22738 3460 103 0,'0'0'79'0,"0"-9"-19"0,0 9 2 0,-17-19 1 15,17 19-14-15,-16-18-23 0,-1 18-10 0,-16-19 20 16,16 19 12-16,-16-18-7 0,-33 18-16 15,33 0-6-15,0 0-10 0,-17 0-9 0,50 0 0 16,-33 0 0-16,0 0 4 0,17 18-2 0,-1-18-1 16,17 19-1-16,-16-19 0 0,16 18-4 15,16 1 4-15,-16-19 3 0,17 9-5 0,-1 10 4 16,17-19-2-16,-33 18 2 0,33-18 2 16,-16 19 1-16,0-19 15 0,-1 0 5 0,1 0 12 15,-1 0 6-15,1-19-3 0,-1 19 5 0,-16 0 2 16,17 0-3-16,-1-18 0 0,-16 18 7 15,33-19-2-15,-33 10-5 0,0 9-1 16,0-19-4-16,33 19-10 0,-33 0-3 0,0-18-15 16,0 18-7-16,0 0 4 0,0 0-8 0,0 0-4 15,0 0-6-15,0 0 6 0,0 0-5 16,0 0 9-16,0 18 0 0,0-18 6 0,17 0-6 16,-17 19 5-16,16-19-9 0,1 9 1 15,0 10 7-15,-1-1-2 0,1-18-1 0,-1 19 3 16,1-19-18-16,-1 0-76 0,17 0-50 0,-33 0-35 15,33 0-25-15,-33 0 9 0,17 0 26 16,-1 0 33-16</inkml:trace>
  <inkml:trace contextRef="#ctx0" brushRef="#br0" timeOffset="62779.02">22936 3237 80 0,'0'-19'63'16,"0"-8"-15"-16,-16 8 2 0,16 0 19 15,0 1 12-15,0 18 1 0,-17-19-26 0,17 19-25 16,0-9-16-16,0 9-13 0,0 9-5 15,0 10 4-15,17-19-1 16,-17 18 2-16,0 1-2 0,16 0 2 16,1-1-1-16,-17 10 2 0,16-9-5 0,1-1 2 15,-1 1 0-15,17-1 2 0,-33 1 1 0,0-10-3 16,33 10-9-16,-33-19-27 0,17 19-25 16,-1-19-12-16,-16 0 0 0,17 0 5 0,0 0 16 15,-17 0 21-15,0-19 15 0,16 19 7 16,-16-19 5-16,0 10 2 0,0-10 3 0,-16 1 3 15,16-1 4-15,0-18 5 0,-17 9 3 16,17 10 5-16,-17-20 7 0,17 20 6 0,-16-10 2 16,16 9 7-16,0 1 14 0,-17-1 8 0,17 0 2 15,0 1-4-15,0 18-10 0,0 0-20 16,0-19-16-16,0 19-10 0,0 0-6 0,0 0-4 16,0 19 1-16,0-19 3 0,0 18-1 15,17 1 0-15,-17 0 1 0,16-1 3 0,1-9 0 16,0 10 1-16,-1 18-1 0,1-18-2 15,-1 0 2-15,1-1-4 0,-1 10 2 0,17-9 0 16,-33-1-2-16,33 1 1 0,-33-1 3 16,0 1-4-16,17-10-13 0,-17 10-68 0,0 0-55 15,0-19-27-15,0 18 11 0</inkml:trace>
  <inkml:trace contextRef="#ctx0" brushRef="#br0" timeOffset="63078.7">22969 3237 55 0,'0'-19'25'0,"17"19"-10"0,-17-9-1 16,16 9 0-16,17 0-6 0,0-18-4 0,-33 18-1 15,33 0 6-15,1 0 5 0,-1 0-2 16,0 0-2-16,16 0-5 0,-16 0 0 0,-16 0 1 16,-1 0 2-16,17 18 4 0,-16-18 6 15,16 0-1-15,-16 0-7 0,-1 9-5 0,17-9-3 16,-33 19 0-16,0-19-2 0,0 0 4 0,0 0-2 15,0 0 0-15,17 19-2 0,-17-19 2 16,0 0 0-16,0 18 1 0,16-18-2 0,-16 19 1 16,0-19-1-16,0 0 1 0,17 18 0 15,-17-18-2-15,0 19 0 0,16-19 0 0,-16 0 0 16,0 9 2-16,17-9-2 16,-17 19 2-16,0-19-20 0,0 0-20 15,0 0-15-15,0 0-14 0</inkml:trace>
  <inkml:trace contextRef="#ctx0" brushRef="#br0" timeOffset="63262.2">23399 3097 81 0,'0'-27'50'0,"-16"8"-15"16,16 0 2-16,0 1 7 0,16-1-7 16,-16 1-6-16,0 8-5 0,17 10-7 0,-17-18-6 15,16 18-5-15,-16 0-4 0,33 0-1 0,-33 0-1 16,0 0-2-16,17 0 3 0,-1 0-3 15,-16 0 1-15,17 18-4 0,-1-18-10 0,1 10-29 16,-17-1-23-16,16 19-18 0,-16-28 0 16</inkml:trace>
  <inkml:trace contextRef="#ctx0" brushRef="#br0" timeOffset="63495.16">23680 3172 66 0,'0'19'30'0,"0"-19"-15"0,0 18 10 0,0-18 24 0,17 9-4 15,-17 10-15-15,0 0-13 0,16-19-4 16,-16 18 16-16,17-18-1 0,-17 19-15 16,0-19-3-16,16 18-6 0,-16-18 1 15,0 19-5-15,0-19 2 0,0 0 0 16,0 0 0-16,0 0-12 0,0 0-22 15,0 0-26-15,0-19-18 0,0 19-4 0</inkml:trace>
  <inkml:trace contextRef="#ctx0" brushRef="#br0" timeOffset="63628.83">23515 2949 128 0,'-17'-19'43'15,"17"0"-13"-15,-16 1 9 0,16-10-4 16,0 9-14-16,0 19-9 0,0-18-4 0,0 18-8 15,16 0 0-15,-16 0 0 16,17 0-7-16,-1 18-33 0,1-18-24 0,-1 10-9 16</inkml:trace>
  <inkml:trace contextRef="#ctx0" brushRef="#br0" timeOffset="63828.05">23713 2977 46 0,'17'0'51'0,"-17"0"-3"0,0 0-11 0,0 0 1 16,0 0-6-16,0 9 5 0,0-9 14 0,0 0 23 15,0 9 2-15,16 10-21 0,-16-19-15 16,17 18-19-16,-17 1-10 0,16-19 0 0,1 19-9 16,-17-1-2-16,16-9 3 0,1 1-1 15,0 18 0-15,-1-28 1 0,17 18 0 16,-33-18-5-16,0 19 6 0,17-19-6 0,-17 0 7 16,16 0-7-16,-16 0-7 0,0 0-33 0,0 0-40 15,0 0-29-15,-16 0-75 16</inkml:trace>
  <inkml:trace contextRef="#ctx0" brushRef="#br0" timeOffset="64594.5">16603 2967 70 0,'0'-18'41'16,"0"-1"-21"-16,0 19-10 0,0-19 2 0,0 19 1 16,0 0 2-16,0 0-2 0,0-18-2 15,0 18-9-15,0 0 1 0,0 18-3 0,0-18 0 16,0 19 0-16,-17 0 2 0,17-1-2 15,0 1 0-15,0 9 0 0,17 9 2 16,-17-18 0-16,0 8 3 0,16 11 3 0,17-1-1 16,-33-18-2-16,0 8-2 0,33 11 1 15,-33-20-4-15,33 19 0 0,-33-18 1 0,17 9-1 16,-1-9 1-16,-16-1 2 0,17 1-3 16,0-1 1-16,-17 1-1 0,16-19 2 0,-16 28-2 15,17-28-22-15,-17 0-18 0,0 18-15 16,0-18-83-16</inkml:trace>
  <inkml:trace contextRef="#ctx0" brushRef="#br0" timeOffset="65093.96">16718 2930 80 0,'0'-19'57'15,"0"19"-29"-15,0 0-12 0,0-18-10 0,0 18-3 16,0-19-1-16,17 10-2 0,16-10 0 16,-16 19 0-16,16-18-2 0,16 18 4 0,-16-19-2 15,17 1 0-15,-1-1 0 0,34 19 0 0,-33-28 0 16,16 19 0-16,33-1 0 0,-66 10 0 16,33-18 1-16,-16 18-3 0,16-19 2 15,-33 19 0-15,-16 0 0 0,-1 0 4 0,1-18-4 16,-1 18 0-16,1 0 2 0,-17 0 0 0,0 0 0 15,0 0 0-15,0 18-2 16,0-18-2-16,0 0 2 0,0 19 1 16,0-19-1-16,0 18 0 0,0-8 0 0,0-1 0 15,16 19 0-15,-16-9 0 0,17-1 2 0,16 1 0 16,-33 9 1-16,33-10 1 0,-33 19 0 16,33-18-3-16,-16 0 2 0,16 9-3 0,-17-10 0 15,1 1 3-15,-1-1-3 0,1 1 0 0,16 0 2 16,-33-1 2-16,0-9 13 0,0 1 1 15,0 18-9-15,-33-28 0 0,16 18-5 16,1 1 1-16,-17-19-2 0,0 19-3 0,16-19 2 16,-49 18-2-16,33-9 1 0,-17 10-1 0,1-19 0 15,-1 19 3-15,-16-19-3 0,16 18-2 16,-16-18 4-16,33 19-5 0,-50-19 3 0,34 18 0 16,-1-18 2-16,17 19-2 0,0-10 0 15,0 10-16-15,0 0-16 0,16-19-9 0,1 18-6 16,16-18 0-16,0 19-2 0</inkml:trace>
  <inkml:trace contextRef="#ctx0" brushRef="#br0" timeOffset="65611.92">17760 3330 75 0,'0'-19'36'0,"0"19"-9"15,0 0-2-15,-33 0 5 0,33-18 3 16,0 18 1-16,0 0-1 0,0 0-2 0,0 0-5 15,0 0-11-15,0 0-10 0,0 0-7 16,0 0 0-16,0 0 2 0,0 18 0 16,0-18-3-16,0 19 3 0,0-19 0 15,0 28 2-15,33-9 1 0,-33-19 1 0,17 18 3 16,-17 1 4-16,33-19 4 0,-17 18-2 0,1 1-5 16,-1-19-4-16,34 9 1 0,-50-9-2 15,33 19-1-15,0-19-2 0,-33 0 2 0,17 0 0 16,-1 0-2-16,-16 0-20 15,0 0-28-15,17 0-21 0,-17-19-16 0,0 10-10 16</inkml:trace>
  <inkml:trace contextRef="#ctx0" brushRef="#br0" timeOffset="65843.62">18041 3256 57 0,'0'0'41'0,"0"0"-15"16,0 0-15-16,0 0-5 0,0 0-2 0,0 0-2 15,0 18-2-15,0-18 3 0,0 19 11 16,0-19-1-16,0 18-1 0,0 1 0 0,17-19-3 16,-17 28-4-16,0-9-1 0,0-19 1 0,-17 18 5 15,17 1 16-15,0-1 5 0,-16-18-8 16,-1 19-8-16,1-10-8 0,-1 10-2 0,-16-1-2 16,0 1-2-16,33-19-1 0,-50 19 3 15,17-1-11-15,17-18-34 0,-17 19-25 0,16-19-14 16</inkml:trace>
  <inkml:trace contextRef="#ctx0" brushRef="#br0" timeOffset="67042.03">22870 3674 5 0,'0'0'3'0,"0"0"4"16,0 0 4-16,0 0-1 0,16 0 1 15,-16 0 0-15,0 0 2 0,0 0-3 0,0 0-2 16,0 0-2-16,0 0-2 0,0 0-1 16,0 0 1-16,0 0 0 0,0 0 1 0,0 0 0 15,0 0 0-15,0 0 0 0,0 0-1 0,0 0 2 16,0 0-4-16,0 0 2 0,0 0-1 16,0 0 1-16,0 0-3 0,17 0 1 0,-17 0 0 15,0 0-1-15,0 0 2 0,0 0-1 16,0 0 1-16,0 0 1 0,0 0-2 15,0 0 3-15,0 0-2 0,0 9-1 16,0-9 2-16,0 0 0 0,0 0-1 0,0 0-1 16,0 0-1-1,17 0 1-15,-17 10 0 16,0-10-5 0,0 9 5-1,0-9-1-15,16 0-1 16,-16 0-2 15,0 0-5-15,0 0-12-16,0 0-6 0,0 0-7 15,0 0-12-15</inkml:trace>
  <inkml:trace contextRef="#ctx0" brushRef="#br0" timeOffset="68923.7">18207 3414 12 0,'0'0'18'0,"0"0"3"0,0 0-3 16,0 0-3-16,0 0-7 0,0 0 0 15,0 0-3-15,0 0-3 0,0 0-1 16,0 0 1-16,16 0 4 16,-16 18 2-16,0-18 2 0,17 0 5 15,-17 0-2-15,16 0 5 0,-16 0-2 0,17 0 1 16,-1 0 2-16,1 0-5 0,16 0-2 16,-33-18 3-16,33 18 1 0,-33 0 0 0,0 0 2 15,33-19 6-15,-33 19 12 0,17 0 9 16,-17-18 9-16,16 18 3 0,-16 0 1 15,17-19-8-15,-17 19-10 0,16-19-15 0,-16 10-5 16,0-10-2-16,-16 19-6 0,16-18-4 0,0 18 2 16,0-19-3-16,-17 19-4 0,17-18 1 15,0 18 0-15,-16 0-4 0,-1 0-4 16,17 0 2 0,0 0-3-16,0 0 6 0,-33 18-3 0,33-18-2 15,0 19 4-15,0-19-2 0,0 18-2 16,0-18 2-16,0 19 2 0,0-10-2 0,0 10 3 15,0-19 0-15,0 19-1 0,33-19 0 0,-33 18 4 16,0-18-4-16,17 19-2 0,-1-19 2 16,1 0 2-16,-1 0-2 0,17 0 1 0,-16 0-18 15,16 0-34-15,-33 0-37 0,33 0-45 16,-33 0-17-16,33 0 6 0</inkml:trace>
  <inkml:trace contextRef="#ctx0" brushRef="#br0" timeOffset="69508.92">18686 3209 29 0,'0'-18'24'0,"0"18"-3"0,0 0-9 0,0 0-8 16,0 0 0-16,0 18-4 0,0-18 1 15,0 0-1-15,0 9 0 0,0 10 0 16,17-19 2-16,-17 19-2 0,0-1 3 16,16-18 2-16,-16 19 1 0,0-19-2 0,0 18-2 15,0-18 1-15,17 19-2 0,-17-19 2 0,0 0 13 16,0 0 7-16,0 0 13 0,0 0 16 16,0 0 13-16,0 0 11 0,0 0 19 0,0 0 6 15,0 0-30-15,0 0-39 0,0-19-6 16,0 19-9-16,0 0-3 0,0-18 5 0,0-1-9 15,0 19-5-15,0-18-7 0,0 18 5 0,0-19-3 16,33 19 2-16,-33 0-5 0,0-19 1 16,0 19 2-16,0-9 0 0,33 9-4 0,-33 0 1 15,33 9 1-15,-33-9 2 16,0 19 0-16,17-19 0 0,-1 0 2 0,1 19-2 16,-1-19 0-16,1 18 0 0,-17-18 0 15,16 0-4-15,1 19 7 0,-17-19-3 0,33 0-2 16,-33 18 5-16,0-18-2 0,0 0-1 15,0 0 3-15,0 0-40 16,0 0-37-16,0 0-22 0,0 0-23 16,0 0-23-16,0 0 3 0</inkml:trace>
  <inkml:trace contextRef="#ctx0" brushRef="#br0" timeOffset="69923.89">18951 2930 82 0,'0'0'45'0,"-17"0"-22"0,17 0-12 0,0 0-6 15,0 0-2-15,0 0-1 0,0 0-2 0,0 19 0 16,0-19 0-16,17 18 10 0,-17 1 1 16,33 9-3-16,-33-10 3 0,0 1-2 0,33 0-3 15,-33-1-4-15,33 10 2 0,-33-9-1 0,0-1-3 16,17 1 2-16,-17 0-2 0,16-1 0 15,-16-18 0-15,0 9 1 0,0-9 3 16,0 19 15-16,0-19 24 0,0 0 17 0,17 0 20 16,-17 0 20-16,0 0 6 0,0 0-13 0,0-19-34 15,0 19-20-15,0-9-23 0,0 9-1 16,0 0-6-16,0-18-3 0,0-1-2 0,0 19-1 16,16 0-2-16,-16-19-1 0,0 19-3 15,17 0 3-15,-17 0-6 0,0 0 3 16,16 0 3-16,-16 0-3 15,17 19 7-15,16-19-6 0,-33 0 2 0,0 19 0 16,0-19 3-16,33 18-2 0,-33-18-1 16,0 9 4-16,0 10-4 0,0-19-33 15,0 0-64-15,0 0-37 0,0 0-21 0,0 0 5 16,0 0 19-16</inkml:trace>
  <inkml:trace contextRef="#ctx0" brushRef="#br0" timeOffset="70390.92">19166 2986 13 0,'0'-19'23'0,"-17"1"-5"0,17-1-10 0,0-18-3 0,0 37-5 16,0-28 2-16,0 19-2 0,0-1 0 15,0 10-5-15,17 0 1 0,-17 0-4 16,33 0 0-16,-33 0 2 0,0 0 2 16,33 0 2-16,-33 0 0 0,16 0 2 0,1 10 6 15,-17-10 5-15,17 0 3 0,-17 0 1 16,0 0-2-16,0 0 0 0,0 0-2 15,0 9-3-15,0-9 0 0,0 0 9 0,0 9 11 16,0 10-5-16,0-19 6 0,0 18 0 0,0-18-9 16,16 19-3-16,-16 0-5 0,0-1-7 15,0-8-2-15,17 8 3 0,-17 19-3 16,16-18-3-16,1 0 0 0,-17-1 1 0,16-9 0 16,1 10-1-16,-17 0 0 0,33-1 0 0,-33-18 1 15,0 0 1-15,33 19 1 0,-33-19 0 16,0 0 3-16,0 0 5 0,0 0 5 15,16 0 0-15,-16 0-5 0,17-19 0 0,-17 19 4 16,16-18-3-16,1 18-4 0,-17-19 3 0,17 10 3 16,-17-1 3-16,16 1 0 0,-16 9-2 15,17 0-6-15,-17-18-6 0,16 18-3 16,-16 18-3-16,17-18 3 0,-17 0 0 0,33 9 0 16,-33 1 0-16,0 18 0 0,0-28 2 15,33 18 0-15,-33 1-2 0,0 0 2 0,16-1-2 16,-16-18 6-16,0 28-4 0,17-28 2 15,-17 19 1-15,-17-1-7 0,17-18 6 0,-16 19-18 16,16-19-48-16,0 18-57 0,-33-18-17 16</inkml:trace>
  <inkml:trace contextRef="#ctx0" brushRef="#br0" timeOffset="70522.06">19414 3088 162 0,'0'-18'63'16,"0"-1"-31"-16,0 19-15 0,0-19-3 0,33 1-9 15,-33-1-3-15,33 1 0 0,-17 8 0 16,18 10-2-16,-18-18 0 0,17 18 1 0,17 0-1 16,-17-19-12-16,-17 19-34 0,1 0-24 0,-1 0-97 15</inkml:trace>
  <inkml:trace contextRef="#ctx0" brushRef="#br0" timeOffset="70821.88">19050 3070 13 0,'0'0'22'16,"0"0"5"-16,0 0-9 0,0 0-7 0,0 0-5 15,17-19-5-15,-1 19 1 16,1 0-2-16,-1 0-19 0,-16 0-16 0</inkml:trace>
  <inkml:trace contextRef="#ctx0" brushRef="#br0" timeOffset="76233.92">16288 5135 3 0,'0'0'4'0,"0"9"0"0,0-9 7 16,0 0 5-16,-33 0-5 0,33 0-3 15,0 0-5-15,0 0 0 0,0 0-1 0,-33 9 0 16,33-9 0-16,0 0 0 0,0 19 1 16,-33-19-1-16,33 0 0 0,0 0 1 0,-16 0 2 15,16 0 1-15,0 18 0 0,0-18 3 0,0 0 3 16,0 0 2-16,0 0 6 0,0 0 9 16,0 0 2-16,16 0-2 0,17 0-9 0,-33 0 0 15,33 0-7-15,0 0 2 0,-16 0-6 16,16 0-1-16,0 0-1 0,33-18-2 0,-33 18 4 15,0 0-7-15,17 0-1 0,-17-19 6 0,33 19-2 16,-33 0 1-16,0-9-6 0,17 9 3 16,-17 0 0-16,33-9-3 0,-33 9 1 0,0 0 2 15,-16 0 1-15,16-10 0 0,-17 10-1 16,1 0-3-16,16 0 2 0,-33 0-2 0,33-9 2 16,-33 9 0-16,0 0-4 0,33 0 2 15,-33 0-16 1,0 0-16-16,0 9-13 0,0-9-13 0,0 0-7 15,0 10-9-15</inkml:trace>
  <inkml:trace contextRef="#ctx0" brushRef="#br0" timeOffset="78016.64">20836 6102 11 0,'0'0'14'0,"0"0"8"16,16-9 0-16,-16 9 0 0,0 0-3 15,0 0 1-15,34 0 1 0,-34 0-3 0,0 0 0 16,33 0 2-16,-33 0 0 0,0 0-3 0,33-10-1 16,-33 10 3-16,16 0-7 0,1 0-3 0,-1 0-2 15,1 0-2-15,-1 0-1 0,1-9-2 16,-1 9 0-16,18 0 0 0,-1 0-2 16,-33 0 0-16,33 0 0 0,-33 0 0 0,33 0 1 15,-17 0 0-15,1 0-3 0,16 0 2 0,-17 0 1 16,17 0-1-16,1 0 0 0,-34 9 0 15,33-9 2-15,-17 0-2 0,1 0-2 0,16 0-8 16,0 10-9-16,-17-10-12 0,17 0-8 16,1 9 2-16,15-9-4 0,-16 0-11 0</inkml:trace>
  <inkml:trace contextRef="#ctx0" brushRef="#br0" timeOffset="78298.92">22853 6241 24 0,'0'0'20'0,"0"0"-4"16,0-18-2-16,0 18-5 0,0-9 1 0,17 9-1 15,-17 0 1-15,16-10-5 0,1 10-1 16,0 0-2-16,-1 0 1 0,1 0-1 0,-1 0-2 15,1 0 0-15,32 0 0 0,-49 0 1 16,33 0-1-16,0 0 1 0,1 10-1 0,-1-10 0 16,0 9 1-16,16 9-1 0,-16-18 0 15,0 0-5-15,17 0-7 0,-17 19-6 0,0-19-6 16,0 0-6-16</inkml:trace>
  <inkml:trace contextRef="#ctx0" brushRef="#br0" timeOffset="88373.02">15280 7107 3 0,'-17'0'1'15,"17"0"-2"1,0 18 2-16,0-18-2 15,-16 0 1-15,16 0-2 16</inkml:trace>
  <inkml:trace contextRef="#ctx0" brushRef="#br0" timeOffset="91087.32">22936 7107 1 0,'0'0'1'0,"0"0"0"0,17 0-1 16,-17 0 1-16,0 0 0 15,0 0-2-15,0 0 2 0,16 0-1 16,-16 0 1-16,17 0-2 16,-17 18 2-16,0-18-2 15,16 0 2-15,-16 0-2 16,0 0 1-16,33 0 0 16,-33 0 0-16,33 0-1 15,-33 0 0-15,0 19-1 16</inkml:trace>
  <inkml:trace contextRef="#ctx0" brushRef="#br0" timeOffset="93619.75">22490 6883 4 0,'0'0'3'0,"-17"0"-1"0,17 0 3 0,0 0 3 16,0 19 7-16,0-19-2 0,0 0-4 0,0 9 2 15,0-9 4-15,0 10 5 0,17-10 5 16,-17 9 3-16,16-9 4 0,1 0 2 0,-1 0 4 16,1 0 3-16,32 0-3 0,-16 0 0 15,0 0-5-15,17-9-4 0,16 9-4 0,0-10-1 16,1 1-8-16,15 9 2 0,1 0 1 16,0 0 1-16,32 0-7 0,-32 0 1 0,16-19-2 15,-16 19-2-15,16 0-4 0,0-18 3 16,17 18-6-16,-17 0 3 0,17 0-3 0,-17 0 2 15,1 0-5-15,-1-19 0 0,0 19 3 16,0 0 0-16,0 0-3 0,-16 0 3 0,16 0-3 16,-16 0 4-16,-17 0-2 0,0 0-2 0,17 0 0 15,-50 0 5-15,17 0-5 0,-17 0-2 16,0 0 5-16,0 0-2 0,0 0-1 16,-33 0 3-16,33 0-7 0,-33 0 4 0,17 0 2 15,-1 19-8-15,1-19 4 0,-1 0-9 0,1 0-11 16,-1 0-22-16,17 0-12 0,-16 0-6 15,16 0-6-15,-17 18 11 0,18-18 7 0,15 0-6 16,-16 0-13-16,17 19-6 0</inkml:trace>
  <inkml:trace contextRef="#ctx0" brushRef="#br0" timeOffset="94101.93">27550 7041 3 0,'0'0'4'15,"16"0"-1"-15,-16 0 6 0,0 0 10 0,0 10 9 16,17-10-3-16,-17 0-5 0,0 9-5 16,16-9-4-16,-16 0-2 0,17 9-2 15,-1-9 2-15,1 0 0 0,-1 19 2 0,1-19 0 16,16 0-4-16,-16 0-3 0,16 19 2 16,0-19-1-16,0 0-4 0,0 0 2 0,17 0-1 15,-17 18 1-15,16-18-1 0,-16 0 3 0,17 0-1 16,0 0 1-16,-1 0-3 0,1 0-1 15,-1 0 5-15,17 0-3 0,-16 0 1 16,0-18 0-16,-1 18-2 0,-16 0 0 0,17 0-2 16,0-19 0-16,-17 19 2 0,0 0-2 0,0-19 0 15,-17 19 1-15,17 0-1 0,-16-9 1 16,0 9-1-16,-1 0 0 0,-16 0-2 16,17 0 2-16,-1 0 0 0,-16 0-2 0,0 0-3 15,0 0-3-15,0 0-2 0,0 0-6 0,0 0-4 16,0 9-5-16,-16-9 2 0,16 0-1 15,-17 19-12-15,1-19-54 0</inkml:trace>
  <inkml:trace contextRef="#ctx0" brushRef="#br0" timeOffset="95200.75">5027 7795 7 0,'0'0'7'0,"-33"0"10"0,33 0 1 15,0 0-1-15,0 0-4 0,0 0-4 16,0 0-1-16,0 0-2 0,0 0 2 16,0 0 4-16,0 0 1 0,0 0-1 0,33 0-2 15,-33 0-1-15,33 18 1 0,-16-18 0 0,16 0-1 16,0-18-2-16,0 18-1 0,33 0 3 15,-33 0-2-15,0 0-3 0,17 0 0 0,16 0-2 16,-33 0-2-16,0 0 3 0,17 0-1 0,-17 0-2 16,0 0 0-16,0 0 0 0,0 0-2 15,0 18 2-15,17-18 2 0,-17 0-4 16,0 19 2-16,0-19 0 0,0 19-3 0,0-19-7 16,-16 9-5-16,16 0-7 0,33 1-7 0,-33-1-4 15,0 0-2-15,17 10-49 0</inkml:trace>
  <inkml:trace contextRef="#ctx0" brushRef="#br0" timeOffset="95583.7">7574 7813 16 0,'0'0'20'0,"33"0"-1"15,-33 19-3-15,0-19-4 0,16 0 0 0,17 0 0 16,0 0 2-16,-33 0 2 0,34 19 2 0,-1-19 0 16,0 0 2-16,0 0 2 0,-17 0-4 0,50 0-2 15,-33 0-4-15,1 0 0 0,32 0-3 16,-33 0 0-16,16 0-3 0,18 0-1 15,-34 0-1-15,0-19-2 0,16 19-1 0,17 0-1 0,-32 0 0 16,-1 0 0-16,0 0 2 0,0-19-4 16,16 19 3-16,-49 0-1 0,33 0 0 15,0 0 1-15,1 0-1 0,-34 0-2 0,16 0-2 16,1 0 1-16,-17 0 1 0,16 19-11 16,1-19-11-16,-17 0-5 0,16 0-5 0,17 0-9 15,-33 0-9-15,0 0-52 0</inkml:trace>
  <inkml:trace contextRef="#ctx0" brushRef="#br0" timeOffset="97015.25">11625 7832 17 0,'0'0'25'0,"0"0"3"0,0 0-4 0,17 0-8 16,-17 0-7-16,0 0-2 0,16 0-2 15,-16 0 3-15,17 0-1 0,-17 0 2 16,16 0 0-16,1 0 1 0,-17 0 0 0,33 0 2 16,-33 0 0-16,33 0 2 0,0 0 0 0,-33 0 2 15,33 0 0-15,-33 0 1 0,33 0 0 16,-16 0 0-16,16 0 0 0,0 0-3 0,0 0 0 15,0 0-1-15,0 0-4 0,-16 0 2 16,16 0-1-16,-17 0 3 0,34 0-2 0,-17 0 5 16,0-19-5-16,0 19-3 0,-16 0-2 0,16 0-2 15,33 0 1-15,-33 0-2 0,0 0 6 16,17-18 6-16,-1 18 1 0,1 0-9 0,16 0-1 16,-16 0-1-16,16 0 1 0,0 0-2 15,17 0 1-15,16-19 3 0,-17 19 2 0,18 0 3 16,-1 0-3-16,-33 0 6 0,50 0 3 0,-17 19-4 15,17-19-2-15,-34 0-1 0,18 0 0 16,15 0-1-16,-15 0-3 0,-34 0 3 16,16 0-2-16,-15 0-2 0,-1 0 5 0,-17 0-2 15,17 0-5-15,-32 0-1 0,32 0 1 0,-50 0 0 16,17-19 1-16,0 19 0 0,0-9-1 16,1 9-5-16,-34 0 1 0,33-9 1 0,-33 9 0 15,33 0-2-15,-33-10 2 0,16 10-5 16,1-9 6-16,-1 9-3 0,1 0-2 0,-1-9 2 15,17 9 2-15,-33 0-5 0,0 0 7 0,0 0-7 16,33 0 3-16,-33 0 3 0,0 0-7 16,34 0 5-16,-34 0-3 0,0 0 4 15,0 0-4-15,0 0 4 16,16 0-4-16,1 0 2 16,-17 0 2-16,16 0-5 15,-16 0 5-15,17 0-2 0,-17 0 1 16,16 0-1-16,1 0-5 15,-17 0 9-15,16 0-2 0,17 0-4 0,-33 0 0 16,0 0 2-16,0 0 3 0,33 0-3 16,-33-19 0-16,34 19 1 0,-34 0 1 0,0 0-5 15,16 0 4-15,1 0 2 16,-1 0-7-16,-16 0 1 0,0 0 7 16,17 0-2-16,-17 0 1 0,0 0-5 0,0 0 4 15,0 0-6-15,16 0 6 16,-16 0-6-16,0 0 2 15,17 0 4-15,-1 0-2 16,17 0-4 0,-33 0 4-1,33 19 2-15,-33-19 0 16,34 0-4-16,-34 0 4 0,33 0-4 0,-17 0 2 16,17 0 0-16,-16 9 0 0,32-9 4 15,-16 0-4-15,-33 0 0 0,33 9-5 0,1-9 2 16,-1 0 1-16,0 10 6 0,16-10-1 15,-16 0-5-15,0 9 2 0,-16-9 0 0,16 0 0 16,0 0 2-16,-16 9 0 0,32-9-2 0,-49 0-4 16,33 0 4-16,0 0 3 0,-33 0-3 15,17 0-2-15,0 0 4 0,16 0-4 0,-17 0 4 16,1 0-2-16,-1 0 3 0,17 0-3 16,-33 0 1-16,33 0-1 0,0-9 0 0,-33 9 0 15,17 0-2-15,-1 0 2 0,1 0-5 0,0 0 7 16,16-9-1-16,-17 9-1 0,17 0 1 15,-33 0-1-15,33 0 0 0,-33-10 0 0,0 10 0 16,33 0 0-16,-33 0 2 0,17 0-2 16,-17 0 3-16,16 0-5 0,1 0 0 0,0 0 2 15,-17-9-2-15,16 9 3 16,1 0-6 0,-17 0 1-16,0 0-7 0,0 0 3 15,0 0 1-15,0 0-2 0,0 0 0 16,0 0 0-16,0 0-6 0,0 0-1 0,0 0 0 15,0 0-17-15,0 0-14 0,0 0-2 16,0 0-1-16,0-9-4 0,0 9-7 0,0 0-15 16,0 0-5-16,0 0 1 0,16 0 9 15</inkml:trace>
  <inkml:trace contextRef="#ctx0" brushRef="#br0" timeOffset="98581.04">18207 5851 2 0,'0'0'3'16,"0"9"0"-16,0-9 2 0,0 0 6 0,0 19 5 15,0-19-5-15,0 0-2 0,0 0-2 16,0 0-2-16,0 0 0 0,0 0-1 0,0 0 1 16,0 0-1-16,0 0 0 0,0 18 0 15,0-18 2-15,0 0-2 0,0 0-1 0,0 0-1 16,0 0 0-16,16 0 2 0,-16 0-2 15,0 0 0-15,0 19-1 0,0-19-1 0,0 0 3 16,0 19-3-16,17-19 1 0,-17 0 1 0,0 18-2 16,0-18 2-16,0 9 1 0,16-9 1 15,-16 10 2-15,0-1 1 0,0 10 0 0,0-19 6 16,0 0 0-16,17 18 4 0,-17-18 0 16,0 0 3-16,0 0 6 0,0 19 9 0,0-19 10 15,16 0 19-15,-16 0 17 0,0 0 17 16,0 0 7-16,0 0-13 0,17-19-24 0,-17 19-28 15,33 0-16-15,-33-18-11 0,0 18-7 16,33-19 1-16,-33 10-7 0,33-1 4 0,-16 1 2 16,-1-9-6-16,1-1 2 0,16 19-2 0,-17-19 0 15,1 1 0-15,16-10-3 0,0 19 0 16,-33-1 3-16,33-8-10 0,-33-1-6 0,17 0-29 16,-1 19-22-16,1-18-19 0,-1 18-11 0,-16 0-8 15,17 0-14-15,-17-19-7 0,16 19-1 16</inkml:trace>
  <inkml:trace contextRef="#ctx0" brushRef="#br0" timeOffset="104542.89">5672 8613 6 0,'0'0'5'0,"0"0"3"15,0 0 1-15,0 0 0 0,0 0 0 0,0 0-2 16,0 0-2-16,0 0-3 0,0 0-1 0,0 0 0 16,0 10 0-1,0-10 0-15,0 18-1 16,0-18 0-16,0 19 0 0,0-19 0 15,0 19 0-15,0-19 1 0,0 9 1 0,0 0 3 16,0 0-2-16,33 1-1 0,-33-1 3 16,0-9 0-16,0 9 0 0,0-9 1 0,0 0 2 15,0 10 6-15,0-10 8 0,17 0 10 16,-17 0 6-16,33-10-2 0,-33 10-3 0,0-9-7 16,33 0-7-16,-33-1-7 0,33 1-5 15,-33-9-4-15,33-1 1 0,0 19-2 0,-33-19 0 16,33-9 1-16,-16 10-3 0,16-1 3 0,0 10-3 15,-33 0 2-15,33-10-2 0,-33 19 0 16,33-19 0-16,-33 19 0 0,0-18-2 0,33 18-2 16,-33 0-1-16,0 0 1 0,0 0-8 15,33 18-14-15,-33-18-6 0,0 0-4 0,17 19-8 16,16-19-14-16,-33 19-78 0</inkml:trace>
  <inkml:trace contextRef="#ctx0" brushRef="#br0" timeOffset="108138.93">13791 8837 10 0,'33'0'23'0,"1"0"-5"0,-1 9-9 0,33-9-4 15,-50 0-3-15,34 0 0 0,0 0-2 0,-17 0 0 16,33 0 0-16,-50 9 2 0,34-9 4 16,-1 0-2-16,18 0-2 0,-34 0 0 0,16 0-1 15,17 0-1-15,1 0 2 0,-18 0 6 16,17 0-2-16,34 0-2 0,-51 0-2 0,17 0-1 15,0 0 1-15,17 0 0 0,16 0-2 16,-32 0 0-16,32 0 0 0,-17 0 3 0,18 0-3 16,15 0 1-16,-48 10-1 0,48-10 0 15,-49 0 0-15,17 18 0 0,-17-18 0 0,17 0 0 16,-17 0 0-16,33 0 0 0,-49 19 0 16,16-19 0-16,0 0 0 0,0 0 0 0,1 0 2 15,15 0-2-15,-49 0 0 0,33 18 0 16,-16-18 0-16,16 0 0 0,0 0 0 0,-33 0 0 15,50 0 0-15,-50 0 0 0,33 0 0 16,-16 0 2-16,16 0 1 0,0 0 8 0,-16 0-5 16,-1 0-2-16,1 10-1 0,16-10-3 15,-16 0 2-15,-17 0-1 0,33 0-1 0,-33 0 0 16,0 0 0-16,0 0 0 0,0 0 0 0,17 9 0 16,-17-9 0-16,0 0 2 0,0 0-1 15,0 0-1-15,-16 9 0 0,16-9 0 0,0 0 0 16,0 0-2-16,0 10 2 0,0-10 0 15,0 0 0-15,0 0 0 0,0 9 0 0,-16-9 0 16,16 0 1-16,0 0-1 0,0 0 1 0,-16 9-1 16,16-9 0-16,0 0 0 0,-17 0 0 15,34 0 0-15,-50 0 0 0,33 9 0 16,0-9 0-16,0 0 2 0,-16 0 9 0,16 0-2 16,0 0-4-16,0 0 0 0,0 0-3 0,0 0-1 15,0 0-1-15,0 0 0 0,0 0 2 16,17-9-2-16,-17 9 0 0,0 0 0 0,-16 0 0 15,-1 0 1-15,17 0-1 0,0 0 0 16,17 0 0-16,-17-9 0 0,-33 9 0 0,33 0 2 16,-16 0-1-16,16-9-1 0,-17 9 0 0,17 0 0 15,-16 0 1-15,16-10-1 0,0 10 0 16,-17 0 0-16,1-9 2 0,16 9-2 0,-16 0 0 16,16-9 0-16,-17 9-2 0,34-10 2 15,-17 10 0-15,-33 0 0 0,33 0 0 0,0 0 1 16,-16 0-1-16,16-18 0 0,-17 18 0 15,34 0 2-15,-50 0-2 0,33 0 0 0,-17-19 2 16,17 19-6-16,-16 0 4 0,16 0 0 0,-16 0 0 16,16-18 1-16,0 18-1 0,0-10 0 15,-33 10 2-15,16 0-2 0,17-9 0 0,-16 9-2 16,16 0 2-16,-16 0 0 0,16-9 0 16,0 9 2-16,0 0-2 0,-33-10 0 0,33 10-2 15,0 0 2-15,-17 0 0 0,18 0 0 16,-1 0 0-16,0 0 0 0,0 0 1 0,0 0-1 15,0 0 2-15,0 0-2 0,0-9 0 16,17 9 0-16,-17 0 0 0,-33 0 0 0,33 0 0 16,0 0-2-16,0 0 3 0,17 0-1 0,-17 0 1 15,-33-9-1-15,33 9 0 0,0 0 0 16,0 0 2-16,0 0-2 0,-17 0-2 0,18 0 2 16,-1 0 0-16,0 0 0 0,0 0 0 15,-17 0 0-15,17 0 0 0,0 0 0 0,0 0-2 16,1 0 2-16,15 0 0 0,-16 0 0 15,0 0-2-15,0 0 4 0,0 0-2 0,1 0 1 16,-1 0-1-16,0 0 2 0,0 0-2 0,0-10 0 16,16 10 0-16,-15 0 0 0,-18 0 0 15,17 0-2-15,-16 0 2 0,16 0 1 16,0 0 0-16,16 0-1 0,-16 0 0 0,-16 0-2 16,16 0 2-16,-16-18 2 0,16 18-2 0,0 0 0 15,16 0 0-15,-16 0 0 0,-16 0 0 16,16 0 0-16,0 0 0 0,0-19 2 0,0 19-2 15,0 0 0-15,0 0 0 0,1 0 0 0,15 0 0 16,-16 0 0-16,0 0 0 0,0 0 2 16,0 0-2-16,0 0 1 0,1-18-1 15,-1 18 5-15,-17 0 3 0,17 0 0 0,0 0-4 16,0 0 0-16,-16-10 0 0,-1 10-2 0,18 0-1 16,-18 0 0-16,17-9-1 0,-16 9 0 15,32 0 1-15,-49 0 1 0,33-9-2 16,-16 9 0-16,-1 0 1 0,1 0-1 0,0 0 2 15,-1 0-2-15,1-10 0 0,-1 10-3 0,1 0-6 16,-17 0-5-16,16-9-1 0,17 9-3 16,-33 0-8-16,0 0-23 0</inkml:trace>
  <inkml:trace contextRef="#ctx0" brushRef="#br0" timeOffset="109921.4">19447 8223 10 0,'0'-10'13'15,"0"10"6"-15,0 0-6 0,0 0-5 0,0 0-3 16,0 0-1-16,0-18-4 0,0 18 1 0,0 0 1 15,0 0 2-15,0 0-1 0,0 0 0 16,0-19-2-16,0 19 1 0,0 0 1 0,0 0 1 16,0-18 1-16,-33 18-2 0,33 0-1 15,0 0 0-15,0 0 0 0,-33-19 2 0,33 10-1 16,-17 9 0-16,1-10-2 0,-1 1 1 16,-16 0-1-16,17 9-1 0,-18-9 0 0,18 9 1 15,-17-19-1-15,0 19 2 0,0 0-1 0,-17-19 1 16,17 19-2-16,0-18 1 0,0 18-1 15,-33 0 0-15,16-19 0 0,17 10 0 0,-33 9 0 16,16-9 0-16,1-1 0 0,-1 10 0 16,17-9 0-16,-50 9 0 0,34-9 0 0,-1 9 0 15,-16 0 0-15,-17 0 0 0,17 0 0 16,0 0 0-16,0 0 0 0,0 0 0 0,-17 0 0 16,17 0 0-16,0 0 0 0,16 0 0 15,-49 0 0-15,16 0 0 0,17 0 0 0,-17 0 0 16,17 0 0-16,-33 0 0 0,16 0 0 15,17 0 0-15,-17 9 0 0,17-9 0 0,33 0 1 16,-49 0-1-16,15 9 0 0,34-9 0 16,-33 0 0-16,0 10 0 0,16-10 0 0,17 9 0 15,0-9 0-15,-33 0 0 0,33 9 0 16,-17-9 0-16,17 0 0 0,0 19 0 0,0-19 0 16,0 0 0-16,0 0 0 0,0 18 0 15,0-18 0-15,16 0 0 0,-16 19 0 0,0-19 0 16,0 0 0-16,0 0 0 0,17 19 0 0,-17-19-2 15,-1 0 3-15,34 9-1 0,-33-9 0 16,0 9 0-16,-16-9 0 0,32 9 0 16,-16-9 0-16,0 10 0 0,16-1-2 15,-16-9 2-15,0 19 0 0,0-19 2 0,0 0-2 16,17 0 0-16,-17 18 0 0,16-18 0 0,1 0-2 16,-18 19 2-16,1-19 0 0,0 0 0 15,17 0 0-15,-17 0 0 0,16 18 0 0,1-18 0 16,-17 0 2-16,33 10-2 0,-34-10 0 0,34 9 0 15,-33-9 0-15,33 9 0 0,-33 1 0 16,17-10 0-16,-1 9 0 0,17 10 0 0,-16-19 0 16,-1 0 0-16,1 18 0 15,16-18-2-15,-17 0 2 0,17 19 0 16,-16-19 2-16,16 0-2 0,0 0 0 16,0 18-2-16,-34-18 2 0,34 10 2 15,0-1-1-15,0 0-1 16,-33 1 0-16,33-1 0 15,0 9 0-15,0-18 0 0,0 19 0 0,0-19-2 16,0 19 2-16,0-19 2 0,0 9-2 16,0 0 0-16,0 1 0 0,0 8 2 0,33-8-2 15,-33 17 2-15,0-27-2 0,34 19 2 0,-34 0 0 16,33-10 0-16,-17 10 0 0,17-1-2 16,0-9 1-16,0 19-1 0,34-28 1 15,-34 19-1-15,33 0 2 0,16-19-2 0,-32 18 2 16,16-9-2-16,33 1 0 0,-32-1 0 15,15 0 0-15,17 1 1 0,-32 8-1 0,15-18 2 16,18 0 0-16,15 0 1 0,-32 0-3 0,16 0 2 16,0 0 2-16,1 0 0 0,15 0 0 15,-32 0-4-15,49 0 2 0,-49 0-2 16,33-18 2-16,16 18-1 0,-49-10 0 0,16 1-1 16,0 9 0-16,0-9 0 0,17-1 0 0,-33 1 0 15,16 0 0-15,-33 0 0 0,17 9 2 16,16-19-2-16,-49 0 0 0,16 1 0 0,0-1 8 15,-16-9 1-15,-1 10-2 0,1-1-3 16,-17-18 1-16,33 9 1 0,-49 0 1 0,16 0 5 16,0 9-4-16,-17-18 6 0,34 19 0 15,-50-10 1-15,33 9 0 0,-33 1-4 0,0-10 1 16,0 9-5-16,0 0 1 0,0 1-4 16,0-1-2-16,0-18 1 0,-33 18-3 0,33-8 3 15,-33 8-3-15,16 0 0 0,-16 1 2 16,17-10-2-16,-17 9 0 0,16 1 0 0,-16-1-3 15,0 0 6-15,-17 19-3 0,17-18 0 0,-16 18-4 16,32-19 0-16,-16 19 1 0,-33-9-10 16,49 9-14-16,-16 9-7 0,17-9 7 0,-1 0 0 15,1 19-1-15,16-19-9 0,-17 18-12 16</inkml:trace>
  <inkml:trace contextRef="#ctx0" brushRef="#br0" timeOffset="110586.76">18620 8781 53 0,'0'18'22'16,"0"-18"-12"-16,-33 0-5 0,33 0-2 0,0 0-1 15,0 0 3-15,0 0 0 0,0 0 2 0,0 0 0 16,0 0-6-16,0 0 1 0,0 0-1 15,0 0 0-15,0 0 0 16,0-18-1 0,0 18-2-1,0 0 0 1,0 0-1-16,0 18 1 16,0-18-6-16,0 0-4 0,0 0-5 15,0 0 3-15,0 0-5 0,0 0-22 0</inkml:trace>
  <inkml:trace contextRef="#ctx0" brushRef="#br0" timeOffset="112886.55">23002 8799 20 0,'0'0'17'0,"0"0"-5"16,0 0-2-16,0-18 1 0,0 18 0 16,0 0-1-16,0 0-3 0,0 0-3 15,0 0-1-15,0 0-1 0,0 18 0 0,0-18-1 0,33 0 3 16,-33 0 2-16,0 10-2 0,0-1 0 15,0-9 5-15,0 9-3 0,0 1-2 16,33-1 3-16,-33 0 6 0,0 1-2 0,0 8-1 16,0-18 2-16,0 19 4 0,17-19 4 15,-17 18 2-15,0-18 3 0,16 0 6 0,-16 10 3 16,0-10 8-16,17 9 9 0,-17-9 12 0,17 0 1 16,-17 0-5-16,16 0-1 0,1 0-6 15,-1-9-12-15,1 9-7 0,-1-10-14 0,17 10 1 16,-33-18 0-16,33 18 16 0,-16-19-8 0,16 1 0 15,-17 8-12-15,18-8 2 0,-18-1-10 16,17 0-4-16,0 1 2 0,-16-1-4 16,16-9-2-16,0 10-2 0,-17-1 5 0,18 1-3 15,-18-1 0-15,1 0 0 0,-1 1 0 0,17 8-2 16,-33-8-3-16,17 9 6 0,-1-1-1 16,-16 1 4-16,17 9-4 0,-1-9-2 0,1 9 3 15,-17 0-3-15,0 0-2 16,16 0 0-16,-16 0-3 0,0 0-4 0,17 0-14 15,-17 0-30-15,0 0-17 0,0 0-9 0,0 0-13 16,16 9-6-16,-16 0 3 0,0-9-5 16,0 10-4-16,0-1-2 0</inkml:trace>
  <inkml:trace contextRef="#ctx0" brushRef="#br0" timeOffset="117166.43">6284 9637 10 0,'0'0'21'0,"0"0"2"15,-33-10-5-15,33 10-3 0,0 0-3 0,0 0 2 16,0 0 2-16,-33 0 0 0,33 0 4 15,0 0-1-15,0 0-3 0,0 0-3 0,0 0-4 16,0 0-5-16,0 0 0 0,0 0-2 0,0 0 0 16,0 10 1-16,0-10 2 0,0 9-1 15,33 0-2-15,-33 1 0 0,0 8 3 0,0-9 1 16,0 10 4-16,33 0 0 0,-33-19-4 16,0 18 0-16,0-8 10 0,33-1 2 0,-33 9 0 15,0-8 8-15,0 8 0 0,0 1-1 0,33-19-5 16,-33 19 3-16,0-19 3 0,0 0 7 15,0 18 6-15,0-18 4 0,17 0 14 16,-17 0 25-16,0 0 34 0,33 0 18 0,-33 0 21 16,0 0-1-16,0 0-33 0,33-18-36 0,-33 18-36 15,33-19-24-15,-33-9-12 0,33 9-1 16,0-8-7-16,-17-1 6 0,18 9-14 0,-1-9 5 16,0 10 2-16,0-10-2 0,0 18 1 15,-33-8-5-15,33-1 2 0,-17 1-3 0,1 8 0 16,-1 1 7-16,-16 0 3 0,34 9-4 0,-34-10-7 15,0 10 2-15,0 0 3 0,0 10-1 16,0-10-13-16,0 9-9 0,33-9-27 0,-33 9-37 16,0 1-34-16,0 8-31 0,0 1-30 15,33-1-7-15,-33-8-9 0,0 8 1 0,33 1 19 16</inkml:trace>
  <inkml:trace contextRef="#ctx0" brushRef="#br0" timeOffset="118396.93">10997 9646 78 0,'0'0'41'16,"-17"0"-20"-16,17 0-10 0,0-9-6 0,0 9 7 15,0 0-3-15,0 0-3 0,0 0-2 16,0 0 5-16,0 9 2 0,0-9 5 0,0 9-1 16,0-9 7-16,0 10 6 0,0-1-4 15,0 0 1-15,0 19 7 0,0-28 3 0,0 19 1 16,0-1-4-16,0-18-8 0,0 19-1 0,0-10 1 16,17 0 10-16,-17 1-3 0,0-1 16 0,16 0-2 15,-16 10 14-15,17-19 15 0,-17 0 12 16,16 0 11-16,1 0 5 0,16 0-9 0,-33 0-20 15,33 0-18-15,0-19-18 0,-33 10-19 16,33-10-7-16,0 10-8 0,17-9 1 0,-17-10 10 16,33 9-2-16,-33 0-5 0,0-8 2 0,0 8-6 15,17 0 5-15,-17 1-8 0,0-1 2 16,0 1-4-16,0-1 2 0,-16 10-2 0,16-10 4 16,0 19-2-16,-33 0 0 0,0-19-4 15,33 19-5-15,-33 0-2 0,0 0 1 0,0 0-5 16,33 0-10-16,-33 0-11 0,0 19-19 0,0-19-22 15,33 0-15-15,-33 9-7 0,0 1-17 16,0-1 1-16,17 0-19 0,-17 1-10 0,16 8 7 16,1 1 11-16,-17-1 15 0</inkml:trace>
  <inkml:trace contextRef="#ctx0" brushRef="#br0" timeOffset="119528.98">17231 9748 46 0,'0'0'20'15,"0"0"-8"-15,0-18-6 0,0 18 2 0,0 0 1 16,0 0 5-16,0 0 7 0,0 0 3 15,0 0-1-15,0 0 0 0,0 0-6 0,0 0-5 16,0 0-6-16,0 0-3 0,0 0 2 16,0 0 4-16,0 0-2 0,0 0 7 15,0 18 1-15,0-18-5 0,0 10-1 0,0-1 9 16,0 0 4-16,0 0 5 0,0 1 4 16,0-1-4-16,0 0-4 0,0 10-2 0,0-19 9 15,0 0 9-15,33 19 8 0,-33-19 2 16,0 0 21-16,0 0 10 0,0 0 14 0,0 0 0 15,33 0-13-15,-33 0-19 0,33 0-16 0,-33 0-20 16,33-19-3-16,-16 0-10 0,16 10-1 16,0-10 1-16,0 1-3 0,0-1 6 15,0 1 2-15,-16-1-9 0,16 0-9 0,0-8 4 16,-17 8 2-16,34 0-3 0,-17 1 3 0,-33-1-11 16,33 1 3-16,-16-1 8 0,-1 10-4 0,1-10-5 15,-1 19 3-15,1-19 1 0,-1 19 1 16,-16 0-2-16,17-18-9 0,16 18 5 15,-33 0-8-15,33 0 3 0,-33 0-7 0,0 0-43 0,33 18-26 16,-33-18-23-16,17 0-11 0,-1 19-4 16,-16-19-17-16,17 9-17 0,-1 1-5 0,-16-1 18 15</inkml:trace>
  <inkml:trace contextRef="#ctx0" brushRef="#br0" timeOffset="120927.89">23862 9730 8 0,'0'0'8'0,"0"0"-1"16,0 0 1-16,0 0 0 0,0 0-2 0,0 0 3 15,33 0 1-15,-33 0 2 0,0 0 1 0,0 0-1 16,0 18-1-16,0-18-2 0,0 0 1 16,0 0 2-16,0 10-4 0,0-10 2 0,0 9 1 15,0-9 5-15,0 9 0 0,0-9 7 16,0 9 2-16,0-9 6 0,0 0 6 0,0 0 13 16,0 0 3-16,0 0 11 0,0 10 15 0,0-10 27 15,0 0 23-15,0 0 21 0,0-10-11 0,0 10-4 16,0-9-8-16,17 9-1 0,-17-9-15 15,16 9-9-15,-16-9 6 0,17-1-5 0,-1 10-20 16,-16-18-21-16,17 18-62 0,-1-19 0 16,1 0 0-16,-1 1 0 0,1-1 0 0,0 1 0 15,32 8 0-15,-49-8 0 0,33-1 0 0,-16 1 0 16,16-1 0-16,-17 0 0 0,17 10 0 16,-16-10 0-16,16 1 0 0,0 18 0 0,-33-19 0 15,17 10 0-15,-1 0 0 0,1-1 0 16,-1 1 0-16,1 9 0 0,-1 0 0 0,-16-9 0 15,17 9 0-15,-1 0 0 0,1 0 0 16,16 0-108 0,-33 0-32-16,0 0-24 0,0 9-17 0,0 0-24 15,0-9-22-15,0 10-2 0,0-1 29 16,0 0 40-16,0 10 13 0,0-19 12 0</inkml:trace>
  <inkml:trace contextRef="#ctx0" brushRef="#br0" timeOffset="122644.81">5490 10604 73 0,'-33'0'17'0,"0"9"-8"0,33 1-4 0,-33-1-2 15,0-9 1-15,33 9 2 0,-33-9 1 16,16 10-5-16,17-1 1 0,-16-9-1 0,16 18 0 16,0-18-2-16,0 19 0 0,-17-19 4 15,17 0 2-15,0 19 2 0,0-19 1 0,17 9 2 16,-17 0 1-16,0 1 1 0,16-10 1 16,-16 9 6-16,17 0 4 0,-17-9 11 0,33 9 8 15,-33-9 3-15,0 0-2 0,0 0 9 0,33 0 2 16,-33 0 4-16,33 0 1 0,-33 0 11 15,0-9 2-15,33 0-14 0,-33-10-21 0,33 10-14 16,-33 0-8-16,17-10-2 0,-1 0 5 16,1-18-8-16,16 19-2 0,0-10-2 0,-33 9 0 15,33 0-5-15,-33-8 1 0,33 17-1 16,-33-8-2-16,33-1-5 0,-33 10 5 0,17 9 3 16,16-19 1-16,-33 19-6 15,0 0 6-15,33-18-4 0,-33 18 0 16,33 0 0-16,-33 0-5 0,0 18-7 0,0-18-11 15,33 0-9-15,-33 0-19 0,33 19-10 16,-33-19-10-16,33 0-3 0,-33 9-14 0,17 0-18 16,16 1-6-16,0-10 3 0,0 9 17 0,-33 0-74 15</inkml:trace>
  <inkml:trace contextRef="#ctx0" brushRef="#br0" timeOffset="123625.9">8401 10502 68 0,'0'0'29'0,"0"0"-15"0,0 0-6 15,-34 0-5-15,34 0 0 0,0 0 2 16,0 9 1-16,0-9 1 0,0 9 2 15,0 1 5-15,0-1-2 0,0 9 4 0,0-18 2 16,0 19-2-16,-33 0-1 0,33-10 3 0,0 10-1 16,0-1 6-16,0-8 1 0,0 17 4 15,0-8-2-15,33 0 1 0,-33-19 1 0,0 18 8 16,0-8 0-16,0 8 2 0,0-9 4 16,34 1 15-16,-34 8 15 0,0-18 11 0,33 0-11 15,-33 0-2-15,33 0-3 0,-33 0-1 16,16 0-1-16,1-18-18 0,32 8-9 0,-16-8-11 15,0-10-12-15,1 0-8 0,15 9-3 16,17-27-4-16,-33 18 7 0,34 0-6 0,-34-9-1 16,16 0 0-16,17 9-2 0,-33 9 11 0,17 1-11 15,-17-1 4-15,0 10-5 0,0-10 5 0,0 10 2 16,-33 9-7-16,0-10-1 0,33 10-1 16,-33 0 2-16,0 10-3 0,0-10-3 0,33 9-5 15,-33 0-6-15,0 1-1 0,0-1-16 0,0 10-15 16,0-1-20-16,0 1-17 0,0-1-7 15,0 1-4-15,0 9-24 0,0 9-21 0,0-18 2 16,0 9 16-16,0 9 19 0</inkml:trace>
  <inkml:trace contextRef="#ctx0" brushRef="#br0" timeOffset="125108.23">9194 10511 3 0,'0'0'2'0,"0"0"0"0,0 0-1 16,0 0-1 0,0 0-1 15,0 0-3-31</inkml:trace>
  <inkml:trace contextRef="#ctx0" brushRef="#br0" timeOffset="126473.42">9194 10846 2 0,'0'0'1'0,"0"0"1"15,0 0 0-15,0 0 0 0,0 0 2 0,0 0 0 16,0 0 2-16,0 0 1 0,0 0 2 0,0 0-2 15,0 0 0-15,0 0 0 0,0 0-1 16,0 0 0-16,0 0-2 0,0 0-1 0,0 0 1 16,0 0-1-16,0 0-2 0,0 0 0 15,0 0 0 17,0 0-5-17,0 0-4-15,0 0-1 16,0 0-5-16,0-9-5 0</inkml:trace>
  <inkml:trace contextRef="#ctx0" brushRef="#br0" timeOffset="126923.31">9227 10483 3 0,'0'9'1'0,"0"-9"0"0,0 0 0 31,0 0-2-31,0 10 1 0,0-10-2 16,0 0 0 0</inkml:trace>
  <inkml:trace contextRef="#ctx0" brushRef="#br0" timeOffset="127921.89">17016 8558 7 0,'0'0'1'0,"0"0"1"16,-17 0 3-16,17 0 6 0,0 0 7 15,0 9 0-15,0-9-1 0,0 0-1 0,0 0-1 16,-16 0-4-16,16 0-2 0,0 0 3 15,0 0-2-15,0 0 0 0,0 0-1 0,0 0 2 16,0 0 2-16,0 0-1 0,0 0-2 0,0 0 1 16,0 0-2-16,0 0-1 0,0 0 0 15,0 0 0-15,0 0 0 0,16 0 0 0,-16 0 1 16,0 0-1-16,0 0-4 0,0 0-1 0,0 0 0 16,0 0-1-16,0 0 0 31,0 0-1-31,0 0 1 15,0 0-1 1,0 0-3-16,0 0 0 16,0 0-1-16,0 0 0 0,-16 0-14 15,16 0-12-15,0-9-15 0,0 9-4 16,16 0-2-16,-16 0-61 0</inkml:trace>
  <inkml:trace contextRef="#ctx0" brushRef="#br0" timeOffset="128804.35">14602 8000 26 0,'0'0'24'0,"0"-10"-9"0,0 10 0 0,0-9 0 16,0 9 0-16,0-9 4 0,0 9 6 15,0 0 2-15,0 0 1 0,0-19-4 0,0 19-1 16,0 0-2-16,0 0-4 0,0 0-3 16,0 0-6-16,0 0-4 0,0 0-1 0,0 0-1 15,0 0 1-15,16 19 0 0,-16-19-5 16,17 9 2-16,-17 0 4 0,16 1-4 0,-16-1 0 16,17 19 0-16,-17-28 0 0,16 18 2 15,-16-18-2-15,0 19 0 0,33-19 0 0,-33 19 2 16,0-19-2-16,0 9 2 0,0-9 1 15,0 0 4-15,0 9 12 0,0-9 12 0,0 0 17 16,0 0 21-16,0 0 23 0,0 0 2 0,0-9-35 16,0 9-12-16,0-9-14 0,0 9 0 15,-33-19-1-15,33 19 29 0,0-19 1 16,0 19-30-16,0-18-15 0,0-1-6 0,0 1-6 16,33-1-5-16,-33 10 3 0,0-10 0 0,0 0-3 15,34 1 4-15,-34 18 1 0,0-19-9 16,33 1 4-16,-33 18-2 0,33-10 4 0,-33 10-2 15,16 0-6-15,1 0 3 0,16 0 6 16,-17 10-5-16,17-1 3 0,-33 19-1 0,0-28 0 16,33 18-2-16,-33 1 6 0,0 0-6 15,34 9-5-15,-34-10-6 0,0 19-52 0,0-18 65 16,-34 9-233-16,34 0 19 0,0 0-4 0</inkml:trace>
  <inkml:trace contextRef="#ctx0" brushRef="#br0" timeOffset="130153.71">11063 10455 4 0,'0'0'3'0,"0"0"2"0,0 0 3 15,0 0 4-15,0 0 1 0,0 0 0 0,0 0-3 16,0 0-1-16,0 0-2 0,0 0-2 0,0 0-1 16,0 0-2-16,0 0 2 0,0 0-1 15,0 0 1-15,0 0-1 0,0 0-1 0,0 0 1 16,0 0-2-16,0 0 0 15,0 0-3 1,0 0-4 0,33-18-4-16,-33 18-2 0,0 0-3 15,0-19-6-15,0 0-26 0</inkml:trace>
  <inkml:trace contextRef="#ctx0" brushRef="#br0" timeOffset="130770.82">14717 9246 7 0,'0'-19'4'0,"-33"19"5"0,33-9 6 15,-16 9 0-15,-1-9-5 0,17 9-3 0,-16-10-2 16,-1 10-3-16,17-9-1 0,-16 0-1 15,16 9 0-15,0-9 0 0,-33-1 0 16,33 10 0-16,0 0 0 0,-33 0-2 0,33-18-3 16,0 18-3-16,0 0-1 0,-34 0-5 0,34-19-15 15</inkml:trace>
  <inkml:trace contextRef="#ctx0" brushRef="#br0" timeOffset="131885.96">14453 9023 2 0,'0'0'0'0,"-17"0"2"0,1 0 0 16,-1-19 1-16,1 19 3 0,16 0 6 15,-33 0 4-15,0 0-2 0,-1 0-6 0,1-19-2 16,0 19-1-16,0 0-2 0,-16-9 1 0,16 9-1 16,-34 0-3-16,18-9 3 0,16 9-1 15,-33-9 2-15,-1 9-2 0,18-10-2 0,-17 10 1 16,0 0 1-16,16-9 0 0,-16 9-2 0,33-9 0 15,-33-1 0-15,-17 10 0 0,50 0 0 16,-33-18 0-16,-34 18 0 0,51 0 0 0,-50-19 0 16,33 1 0-16,-17 8 0 0,0 1 0 15,17 0 0-15,-33-10 0 0,0 10 0 0,-17-1 0 16,17 10 0-16,-17-18 0 0,0-1 0 16,17 19 0-16,-17-18 0 0,-16 8 0 0,16 1 0 15,-33 9 0-15,50-9 0 0,-50 9 0 16,17-10-2-16,-17 10 2 0,17 0 0 0,-17 0 0 15,0 0 0-15,33 0-2 0,-16 0 2 0,-17 0 0 16,0 0 0-16,17 10 0 0,-17-10 0 0,0 0-2 16,17 9 0-16,-17-9 2 0,17 0 0 15,16 9 2-15,-33-9-2 0,17 10-2 16,16-10 2-16,-32 18 2 0,15-18-2 0,18 0-2 16,-34 0 2-16,49 19 0 0,-15-19 0 0,-18 0 0 15,18 0 0-15,15 0 0 0,-15 18 0 0,-18-18 0 16,51 0 1-16,-51 0-1 0,51 10 0 15,-51-1 0-15,18 0 0 0,-1-9 0 0,17 10 0 16,-17-1 0-16,17 0 0 0,-17 1 0 16,17 8 0-16,0 1-2 0,16-19 2 0,17 18 0 15,-50 1 0-15,50-10 0 0,-17 10 0 0,17-1 0 16,-33 1 0-16,33 0 0 0,-17-1 0 16,17 1-2-16,0 0 3 0,16-1 0 0,-16 10-1 15,0-9 0-15,16-1 0 0,-16 1 0 16,33-1 0-16,-33 1 0 0,16 9 0 0,17-9 0 15,0 8 0-15,-33 1 0 0,33-9 0 0,0 9 0 16,16 9 0-16,-16-18 0 0,0 9 0 16,0 9 0-16,0-19-2 0,33 10 2 0,0 0 1 15,-33 0-1-15,33 9 0 0,0-18-2 16,0 0 3-16,0 8-1 0,33 11 0 0,-33-20 0 16,33 1 0-16,0 9 2 0,0 9-1 0,0-18 1 15,0-1-1-15,17 10 3 0,-17 0-2 16,33 0-2-16,-16-10 0 0,16 10 1 0,0-9 2 15,0 0-3-15,17 18 3 0,-17-19-1 0,0 1 0 16,17-10-2-16,16 19 1 0,-33-9 0 16,17 9-1-16,16-10 2 0,-16 1-2 0,16-10 2 15,-16 10-2-15,16-1 1 0,-16 1-1 16,49 0 0-16,-49-1 2 0,49 1-2 0,-16-1 0 16,-17-8 0-16,17 8 0 0,16 1 1 15,-16 0-1-15,-17-1 1 0,17 1-1 0,-1-10 0 16,18 10 2-16,-34-10 1 0,17 0-2 0,32 1 2 15,-15-1-2-15,-18 9-1 0,18-18 2 0,16 0 0 16,-1 0-1-16,-32 0 2 0,50 19 0 0,-51-19-1 16,34 0-2-16,-17 0 2 0,17 0-2 15,0-19 0-15,-17 19 0 0,17 0 0 0,-16 0 2 16,15-18 1-16,1 9-1 0,-17-1-2 16,17 1 2-16,-33 0-1 0,16-1 3 0,17 1-1 15,-33 0-1-15,16-10 0 0,17 1-2 0,-50 18 0 16,50-28 1-16,-50 9 3 0,17 0 1 0,-17 1-3 15,17-1-2-15,-17 1 2 0,17-10-1 16,-33 0-1-16,16 0 1 0,-16-9 3 16,-17 0 0-16,33-1-4 0,-66-8 4 0,33-1-1 15,-16 10 0-15,-17-19 3 0,0 10-3 0,0 9 0 16,0-19 0-16,-16 9-2 0,-1 10 3 16,-16-19 0-16,17 28-4 0,-17-27 4 0,0 8-7 15,0 10 3-15,-17-19 0 0,1 9 0 0,-1 1 0 16,1-1 0-16,-1 1-2 0,-16 9 2 15,0 0 0-15,33 9-4 0,-33-10-6 0,-17 11-6 16,17-1-1-16,0 18-5 0,0-8-4 0,0-1 0 16,0 0-10-16</inkml:trace>
  <inkml:trace contextRef="#ctx0" brushRef="#br0" timeOffset="132634.06">11526 9534 34 0,'0'0'22'0,"0"0"-12"0,0 0-5 0,0 10-2 16,0-10-2-16,0 9 1 0,0 0-1 16,0-9 6-16,33 10 2 0,-33 8 4 0,0 1-3 15,0-19-1-15,0 18-1 0,0-8 4 16,0-1-5-16,33 0-2 0,-33 1 0 0,0-1 4 16,0 0 0-16,0 0 0 0,0-9-6 0,0 19 3 15,0-19 6-15,0 0 16 0,0 0 21 16,0 0 22-16,0 0 4 0,0 0-21 0,0-19-26 15,0 19-10-15,0-9-7 0,0-9-7 0,0 8-2 16,0 1 15-16,0-10-8 0,0 19 0 16,0-18-3-16,0-1 2 0,33 19-6 15,-33-18 1-15,0 8-3 0,0 10 4 0,0-9-4 16,17 9 0-16,-1 9-2 0,-16-9 3 0,17 10-1 16,-1-10 4-16,1 18-4 0,-17-18 0 15,33 19 2-15,-33-1-5 0,0-18 3 0,33 19 0 16,-33-10 0-16,0 10 4 0,0-10-4 15,0 19-3-15,0-28-5 0,0 19-8 0,0-1-29 16,0-8-19-16,0-1-18 0,0 9-22 0,0-18-9 16</inkml:trace>
  <inkml:trace contextRef="#ctx0" brushRef="#br0" timeOffset="132917.57">11873 9441 43 0,'0'0'59'0,"0"0"-24"0,0 0-16 0,0 0-12 16,0 0-2-16,0 0-3 0,0 0 1 0,0 0 5 15,0 10 2-15,0-1 2 0,0 0 0 16,0 10 6-16,0-1 1 0,0 1-2 16,0-10-2-16,0 10-4 0,0 0 8 0,0-1-4 15,0 1 3-15,0-1 0 0,0 1-6 0,17 0-4 16,-17-1-3-16,0 10 0 0,16-9-3 15,-16-1 0-15,0-18-2 0,0 19 3 0,17-10-3 16,-17 10 0-16,0-10-3 0,0 0 3 0,0 10-4 16,0-19-2-16,0 0 2 0,0 0-29 15,0 0-11-15,0 0-15 0,0 0-11 0,33 0-10 16</inkml:trace>
  <inkml:trace contextRef="#ctx0" brushRef="#br0" timeOffset="133417.57">12055 9525 10 0,'0'0'8'0,"0"0"-1"16,0 0-3-16,0 0 1 0,0 9 7 0,0-9 3 16,0 19 3-16,0-10 2 0,0 1-1 15,0 8-2-15,0 1-5 0,0-1-3 0,0-8-4 16,0 8-3-16,0 1 0 0,0-1 2 15,0 1-4-15,0 0 0 0,0-1 0 0,0-18 3 16,0 19-3-16,0-10 0 0,17-9 5 0,-17 9 14 16,0-9 16-16,0 0 14 0,0 0-10 0,0 0-18 15,0-9-6-15,0 0-5 0,0 0-10 16,0-1 2-16,0-8 6 0,16-1 5 0,-16 19 1 16,0-28 5-16,17 10-2 0,-17 8-5 15,16-8-3-15,-16 8-5 0,17 10 0 0,-17-18 3 16,33 18-5-16,-33 0 1 0,33-19-2 0,-33 19-3 15,0 0 5-15,33 0-1 0,-33 0 2 16,33 19-2-16,-16-19-2 16,-1 18 0-16,1-18 0 0,-1 0 0 0,1 0 0 15,-17 10-2-15,33-10 4 0,-33 9 0 0,0-9 3 16,0 0 11-16,0 0 11 16,0 0-1-16,0-9-5 0,0 9-12 0,0 0-4 15,33-10 1-15,-33 10-6 0,0 0 2 16,0-18-2-16,0 18 2 0,0 0-1 15,0 0-4-15,0 0 6 16,33 18-3 0,-33-18-3-16,0 0 0 0,0 0-7 0,0 0-8 15,0 10-27-15,0-10-23 0,0 9-20 0,0-9-28 16,33 9-1-16</inkml:trace>
  <inkml:trace contextRef="#ctx0" brushRef="#br0" timeOffset="134001.4">12336 9851 9 0,'0'0'11'16,"0"0"3"-16,0 18 0 0,0-18-1 0,0 0-1 16,0 0 1-16,0 0 0 0,0 0-2 0,0 0-2 15,0 0-4-15,0 0-2 0,0 0-2 16,0 0-5-1,0 0-3 1,0 0-9-16,0 0-4 0,0-18-10 0</inkml:trace>
  <inkml:trace contextRef="#ctx0" brushRef="#br0" timeOffset="135181.94">15230 8260 6 0,'0'0'4'0,"0"0"4"0,0 0 5 16,0 0 4-16,17 0-3 0,-17 0 1 0,0 0-2 15,0 0 0-15,0 0-2 0,0 0-3 0,0 0-1 16,0 0-3-16,0 0 2 0,16 0 0 16,-16 0 1-16,0 0 0 0,0 0-2 0,17 0-1 15,-17 0-1-15,0 0 0 0,0 0-1 16,16 0-2-16,-16 0 2 0,0 0 1 15,17 0 2 1,-17 0 3-16,0 0-2 0,0 0-2 16,0 0 0-16,0 0-2 0,0 0 1 0,0 0 0 15,0 0-1-15,0 0-4 78,0 0 4-62,0 0-4-16,0 0 3 16,0 0-3-16,0 0-1 15,0 0 1 1,0 0 0 15,0 0 3 0,0 0-3-15,0 0 0-16,0 0-1 16,0 0-5-16,0 0-5 0,0 0-3 15,0 0 0-15,0 0-1 0,0 0-2 0,0 0-1 16,0 0-2-16,0-9-7 0</inkml:trace>
  <inkml:trace contextRef="#ctx0" brushRef="#br0" timeOffset="136664.37">12204 10111 18 0,'0'0'11'0,"0"0"-1"0,0 0-2 0,0 0-4 15,0 0-1-15,0 0-2 0,0 0 0 16,0 0 1-16,33 0-2 0,-33 0 1 0,0 0 0 16,0 0 2-1,0 0 0-15,0 0 0 16,0 0-2-16,0 0 1 0,0 0-1 15,0 0 4 1,0 0-2-16,0 0-2 0,0 0 1 16,0 0-2-16,0 0 2 15,0 0 2-15,0 0 1 0,0 0-2 16,0 0-1-16,0 0 0 0,0 0-1 16,0 0 1-16,0 0 1 0,0 0 1 0,0 0-2 15,0 9 1-15,0-9-1 0,0 0 1 0,0 0 0 16,0 0-2-1,0 0 1-15,0 10 0 16,0-10 0-16,0 0 0 16,0 0 1-16,0 0 0 0,0 0 0 0,0 0-2 15,0 0 1-15,0 0 1 0,0 0-1 0,0 9-2 16,0-9 1-16,0 0 2 0,0 0-1 31,0 0-4 0,-33 0 0-15,33 9 2-16,0-9-2 16,0 0-6-16,0 0-3 0,0 0-3 15,0 0-1-15,0 0-1 0,0 0-3 0,0-9-2 16,0 9-22-16</inkml:trace>
  <inkml:trace contextRef="#ctx0" brushRef="#br0" timeOffset="138430.84">14999 8660 6 0,'0'0'9'0,"0"0"6"0,0 0 3 0,0 0 0 16,0 0-3-16,0 0 1 0,0 0-6 16,0 0-3-16,0 0-3 0,0 0 0 0,0 0-2 15,0 0 0-15,0 0-1 0,0 0 0 16,0 0-4 15,0 0 1-31,0 0 2 16,0 0-3-16,0 0-4 15,0 0-1-15,0 0 1 0,0-19 1 16,16 19 0-16,-16 0 3 0,0 0-1 16,0 0 2-16,17 0 0 0,-17-18 2 0,0 8 0 15,16 10 0-15,-16-9 0 0,0 0 0 16,0 0 2-16,17 9 2 16,-17-10 1-16,0 10 0 0,0-9 0 0,0 9 1 15,0-9 1-15,0 9 2 0,0 0-2 16,0 0-2-16,0 0 4 0,0 0-4 0,0 0-2 15,0 0-1 1,0 0-2-16,0 0 4 0,0 9-1 16,-17-9 2-16,17 9 0 0,-16 1 1 15,16-1 4-15,-17 0-4 0,1 0 2 0,16 1-2 16,-34 8 0-16,34 1-2 0,-33-19 0 0,33 19 2 16,-33-10 1-16,17 0-1 0,-17 10-2 15,16-10 1-15,1 0 0 0,16 1-5 16,-33 8 3-16,33-18-3 0,-33 19 1 0,33-19 2 15,-34 18-1-15,34-18-4 0,0 0 4 0,0 0-4 16,0 0 3-16,0 10 2 0,0-10-6 16,0 0-1-1,0-10-3-15,0 10-15 16,0 0-10-16,0 0-6 0,0-18-4 0,0 18-8 16</inkml:trace>
  <inkml:trace contextRef="#ctx0" brushRef="#br0" timeOffset="138778.87">14751 8586 8 0,'0'0'5'0,"0"0"0"0,0 0 3 15,0 0 3-15,0 9 4 0,-34-9-1 0,34 9-3 16,0 0 0-16,0 1-3 0,-33 8 0 15,33-18 1-15,-16 19 2 0,16 0-2 0,-17-10 4 16,1 9-5-16,16-8 0 0,-17 8 6 0,17-8-1 16,-16 8-4-16,16 1-2 0,0-19-3 15,0 18-4-15,0-18 5 0,0 10 3 16,0-1-5-16,0 0 3 0,0 1 8 0,0-10-2 16,0 9 6-16,0-9-1 0,0 9 5 0,0-9 7 15,0 0 12-15,0 10-7 0,0-10-4 16,16 0-12-16,-16 0-8 0,17 0-6 0,-1 0 1 15,1 0-7-15,-1 0 2 0,17 0 0 16,-33-10-2-16,34 10-6 0,-34 0 4 16,33 0-11-16,-33-9-23 0,33 9-18 0,-33 0-15 15,0 0-9-15,16-9-6 0</inkml:trace>
  <inkml:trace contextRef="#ctx0" brushRef="#br0" timeOffset="139845.6">14602 8474 6 0,'0'0'25'0,"0"0"10"16,0 9 0-16,0-9-2 0,0 0 1 15,0 0 6-15,0 0 2 0,16 0 1 16,-16 0-7-16,17-9-5 0,-17 9 3 0,16-9-6 16,1-1-4-16,-1 10 0 0,17-9 4 0,-33 0 1 15,0 9 1-15,34-19-2 0,-34 19-4 16,0-19-1-16,0 1-5 0,0 9-2 0,0-1-8 15,0-8 0-15,0 8-2 0,0 10-6 16,0-18 2-16,0-1 3 0,-34 19-8 0,34-18 3 16,0 18 0-16,-33-19 0 0,17 19-3 15,-1-9 3-15,1 9 2 0,-1 0-2 0,1 9 0 16,16-9 0-16,0 0-3 0,-33 19 0 0,33-19 3 16,-33 18 0-16,33-18-3 0,0 19 3 15,0-1 0-15,0-18-2 0,-34 10 3 0,34-1-1 16,0 10 0-16,0-10 0 0,34 9 4 0,-34 1-4 15,0 0 5-15,33-19-2 0,-33 9 2 16,0 0-3-16,33 1 1 0,-33-1-5 16,16 0 10-16,1-9-5 0,-1 10 3 0,1-10-6 15,-1 0 1-15,17 0 6 0,-33 0-7 0,34 0 3 16,-34 0-3-16,33-10 0 16,-33 10-3-16,0 0-10 0,0-9 5 0,33 9-30 15,-33-9-9-15,0 9-19 0,0-10-15 16,0 10-18-16,0-9-6 0,16 0 5 0,-16 9-68 15</inkml:trace>
  <inkml:trace contextRef="#ctx0" brushRef="#br0" timeOffset="140745.01">14850 8297 28 0,'0'0'34'15,"-17"0"3"-15,17 0-3 0,0-18-1 0,0 18 4 16,0 0 3-16,0 0 3 0,0-19-3 15,0 19 2-15,0-9 4 0,0 9 1 0,17-10-7 16,-17 1-5-16,0 9-5 0,16-9-5 0,1-1-7 16,-1 10 2-16,17 0 1 0,-33-18-2 15,33 18 2-15,-33 0 2 0,34-19-4 16,-34 19-3-16,16 0-2 0,1 0-6 0,-17 0-2 16,16 0-2-16,1 0-4 0,-17 0 5 0,16 0-7 15,-16 0 5-15,0 19-3 0,0-19 8 16,17 18 1-16,-17-8 4 0,-17 8 8 0,17-8 3 15,0 18-9-15,-16-10 17 0,16 1-9 0,-17-1-8 16,17-8 8-16,-16 8-4 0,-1-8 4 16,17 17-2-16,-16-8-7 0,16-19-1 15,0 19 11-15,-34-10 10 0,34 0-13 0,0 10-5 16,0-10-1-16,0 1 30 0,0-1-6 0,0-9 25 16,0 18 29-16,0-18 51 0,0 19 42 15,0-19 37-15,0 0-139 0,0 0-84 0,34 0 0 16,-34 0 0-16,16 0 0 0,17 0 0 15,-16-19 0-15,16 19 0 0,16-18 0 16,-16 9 0-16,1-10 0 0,15 0 0 0,1 1 0 0,-1-1 0 16,-16 0 0-16,17 19 0 0,0-27 0 15,-17 8 0-15,16 0 0 0,-16 19 0 16,0-18 0-16,-33-1 0 0,17 19 0 0,0-18 0 16,-17 18 0-16,16 0 0 0,-16-19 0 0,0 19-8 31,-16 19-256-31,16-19-57 0,-17 0-43 15,0 18 29-15,17-18 41 0,-33 19-166 0</inkml:trace>
  <inkml:trace contextRef="#ctx0" brushRef="#br0" timeOffset="142442.94">18058 2744 10 0,'-17'0'9'0,"17"0"0"0,0 0 3 16,0 0-1-16,0 0-1 0,-16 9 0 15,16-9 5-15,0 0 11 0,16 0 11 0,-16 19 9 16,0-19 2-16,17 0 15 0,-17 0 9 0,16 0 0 16,1 0-11-16,16 0-11 0,0-19-4 15,0 10 5-15,-16 9-5 0,-1-9 12 0,17-1 17 16,-16-8 16-16,-1 18-2 0,1-19-5 0,16 1-6 15,-33 18-17-15,0-19-9 0,33 0-14 16,-33 1-8-16,0 8-7 0,0-8-8 16,0 18-4-16,0-19-5 0,0 1 1 0,-33 18-4 15,33-19 2-15,0 19-1 0,0-19-10 0,-33 19 4 16,33-9 0-16,-17 9 2 0,17 9 0 16,-16-9-5-16,-1 19 5 0,1-19-7 15,-1 19 7-15,1-1 0 0,16 1-2 0,-17-19 4 16,17 18-9-16,0 1 5 0,0 9 8 0,0-9-9 15,0-1 6-15,0 1-6 0,0-1 0 16,0-8 0-16,17-1 6 0,-1 19 0 0,1-28 4 16,-1 19-10-16,1-1 3 0,-1-18 7 0,1 19-10 15,16-19-1-15,0 0 2 0,-33 18-9 16,33-18-13-16,-16 0-38 0,-1 0-54 16,1 0-30-16,-1-18-45 0,17 18-48 0,-16 0 12 15,16-19 39-15</inkml:trace>
  <inkml:trace contextRef="#ctx0" brushRef="#br0" timeOffset="142661.06">18769 2632 20 0,'0'0'10'0,"0"0"6"0,0 19 1 16,0-19-3-16,0 0-2 0,0 19 1 0,0-19 15 15,0 18 9-15,0 1 2 0,0-19-5 16,0 18 0-16,0-8 0 0,0 8-12 0,0 1-9 15,33 0-5-15,-33-1-7 0,0-18 1 0,0 19 1 16,33-1-2-16,-33-8-1 0,0-1 0 16,0 19 4-16,17-28-4 0,-17 18-11 0,0 1-19 15,16-19-16-15,-16 19-12 0,-16-1-29 16</inkml:trace>
  <inkml:trace contextRef="#ctx0" brushRef="#br0" timeOffset="143259.03">18289 3191 27 0,'0'-19'35'0,"0"19"-1"16,0 0-8-16,0 0-4 0,0 0 2 0,0 0 4 16,0 0 7-16,0 0 1 0,0 0-6 15,0 0-9-15,0 0-9 0,-16 0-6 0,16 0-4 16,0 0-1-16,0 0 2 0,0 0-3 16,-17 19 2-16,17-19-2 0,-16 18 0 0,-1-9 10 15,1 10-2-15,-1 18 1 0,-16-18 0 16,33 18 3-16,-33-9-4 0,0 9 0 0,0 0-2 15,0-9-2-15,16 9-2 0,-16 19 1 16,0-9-3-16,0-10 1 0,33 9 3 0,-50 10-1 16,17-18-3-16,17 8 0 0,-17 10 0 15,16-19 0-15,17 10 2 0,-33-10-2 0,33 0 3 16,-33-9-1-16,33 9 1 0,0 0-2 0,-33-18-1 16,33-1 1-16,-17 10-1 0,17-9 2 15,0 0-2-15,-16-1 0 0,16 1 0 16,0-19 0-16,0 9 0 0,0 0-5 0,0-9-1 15,0 10 2-15,0-10-3 0,0 0-20 0,0-10-20 16,0 10-14-16,0-9-6 0,0 0-12 16,0-10-62-16</inkml:trace>
  <inkml:trace contextRef="#ctx0" brushRef="#br0" timeOffset="143576.71">17562 3860 55 0,'-17'0'55'0,"17"0"-24"0,0 0-9 16,0 0-6-16,0 0-7 0,0 0-7 16,0 0 0-16,0 0 4 0,0 19-2 0,0-19 1 15,-33 18 1-15,33 1 2 0,33 0-3 16,-33 9 3-16,0-10 1 0,0 1 4 0,0-1 3 15,0 1 10-15,17 0 6 0,-17 8 0 16,16-27 3-16,-16 19-1 0,17 0 7 0,-1-19-3 16,1 0-1-16,-1 18-9 0,1-18-14 0,16 0-6 15,-33-18-4-15,33 18 0 0,0 0-3 16,-33-19-4-16,33 19 0 0,-16-19-2 16,-1 19-13-16,1-27-40 0,-1 17-37 0,1 1-19 15,16-10 114-15</inkml:trace>
  <inkml:trace contextRef="#ctx0" brushRef="#br0" timeOffset="147321.81">14717 10595 5 0,'0'0'2'0,"0"0"2"0,0 0 3 0,0 0 3 16,0 0 3-16,0 0 0 0,0 0-3 0,0 0 0 15,0 0-4-15,0 0 1 0,0 0 1 16,0 0-2-16,0 0 0 0,0 0-1 0,0 0 0 16,0 0 4-16,0 0 0 0,0 0 1 15,0 0-1-15,0 0 0 0,0 0-2 0,0 0 1 16,0 0 0-16,34 0 0 0,-34 0 0 16,0 0 2-16,0 0 0 0,0 0 1 0,0 0 0 15,0 0 2-15,33 0-3 0,-33 0-3 16,0 0-1-16,0 0-1 0,33 0-2 0,-33 0 2 15,0 0 0-15,0 0 1 0,0 0-1 16,16 0-1-16,-16 0-1 0,17 0 0 0,-17 0 0 16,0 0-2-16,16 0 1 0,-16 0 0 15,17 0 2-15,-17 0-2 0,0 0 5 16,0 0 2-16,16 0-5 0,-16 9 2 0,0-9-1 16,33 0-3-16,-33 0 4 15,0 0-3-15,0 0-5 16,0 0 5-16,0 0-5 0,0 0 4 15,0 0 0 1,0 0 0-16,0 0-4 16,0 0 3-16,0 0 0 15,0 0 1-15,0 0-4 16,0 0 5 0,0 0-5-16,0 0-1 0,0 0 5 15,0 0 0-15,0 0 0 0,0 0 0 16,0 0 1-16,0 0 1 15,0 0-2-15,0 0 0 16,0 0 0-16,0 0-5 0,0 0 6 16,0 0-6-16,0 0 1 15,0 0-1-15,0-9-1 16,0 9 1-16,0 0-20 0,0 0-16 16,0 0-12-16,0 0-12 0,0 0-22 15</inkml:trace>
  <inkml:trace contextRef="#ctx0" brushRef="#br0" timeOffset="148187.37">20439 10697 19 0,'17'0'25'16,"-17"0"-3"-16,0 0-3 0,0 0-5 15,0 0 4-15,0 0 4 0,0 0 2 0,33 0 2 16,-33 0-2-16,0 0-3 0,33 0-5 16,-33 0 4-16,16 0-4 0,1 0-1 0,16 0-2 15,0-19-3-15,0 19-1 0,17 0 2 16,-17-18-4-16,16 9 1 0,-16 9-4 0,34-10-2 15,-34 10 1-15,0-9-3 0,0 0 1 0,0 9-1 16,0-10 0-16,17 10-2 0,-17 0 2 16,0-9 1-16,-17 9-1 0,1-9-2 0,-1 9-2 15,1 0 2-15,-1 0-2 0,1 0-5 16,-17 0-22-16,16 0-12 0,-16-19-10 0,33 19-3 16,-33 0-13-16</inkml:trace>
  <inkml:trace contextRef="#ctx0" brushRef="#br0" timeOffset="151986.74">20456 10641 13 0,'0'0'19'15,"-17"-9"3"-15,17 9-7 0,0 0-6 0,0 0-3 16,0 0-1-16,0 0-3 0,0 0 0 0,0 0 0 15,17 0 3-15,-17 0 3 0,0 0 1 16,0 0 3-16,0 9 2 0,33-9 0 0,-33 0-4 16,0 10 0-16,0-1 1 0,33-9-5 15,-33 18 0-15,0-18 5 0,16 0 7 0,-16 19 3 16,17-19-1-16,16 0-1 0,-17 19 2 16,1-19 6-16,16 0 5 0,17 9 3 0,-17 0 2 15,-17-9-4-15,34 0-7 0,-1 10-1 16,-15-10-5-16,32 0-2 0,-17 0-4 0,1 0 0 15,33 0 0-15,-34 9 0 0,34-9-3 0,0 0 0 16,-17 0 0-16,16 0-2 0,1 9-4 16,0-9 2-16,-1 0-3 0,-15 0 4 0,15 0-4 15,-16 9 2-15,1-9 0 0,15 0-2 16,-16 0-2-16,1 0 1 0,-1 0 0 16,16 0 3-16,-15 0 1 0,-18 0-5 0,17 0 5 15,0 0-4-15,-16 0 0 0,0 0-2 0,32 0 6 16,-49 0 0-16,17 0-4 0,0 0-1 15,32 0 1-15,-49-9 1 0,34 9-4 0,-18 0 3 16,17 0-3-16,-16-9 0 0,-1 9 0 0,1 0 2 16,16 0 4-16,-16 0-6 0,-1-9-3 15,1 9 1-15,16 0 2 0,-33 0 0 0,33 0 0 16,-16 0 2-16,16 0-2 0,-16-10 0 16,16 10 3-16,0 0-6 0,-16 0 1 0,16 0 5 15,0 0-3-15,0 0-2 0,-16 0 2 0,16 0 2 16,0 0 0-16,-33-9-4 0,17 9 2 15,16 0 2-15,0 0-4 0,-33 0 5 16,17 0-3-16,16-9 0 0,0 9 0 0,-16 0 2 16,-1 0-7-16,17 0 5 0,-16 0 2 0,16 0 0 15,-16 0-2-15,-1 0 1 0,34 0-3 16,-50 0 10-16,17 0-4 0,-1 0-2 0,17 0 1 16,-16-19 1-16,0 19-2 0,-1 0 4 0,1 0-5 15,16 0 6-15,-33 0-4 0,17 0-5 16,16 0 6-16,-33-19-4 0,17 19 0 0,-17 0 5 15,16 0-5-15,1 0 3 0,-34 0-3 16,34 0 0-16,-17 0 2 0,0 0-2 0,17 0 0 16,-17 0 2-16,16-18-2 0,-16 18 0 15,17 0 3-15,-17 0-2 0,17 18-4 0,-17-18 3 16,16 0 0-16,1 0 7 0,-17 0-7 16,17 0 2-16,-17 0-4 0,16 0 2 0,-16 0 3 15,1 0-3-15,-1 0 4 0,0 0-3 0,0 0-1 16,0 0 0-16,0 0 6 0,0 0-3 15,0 0 2-15,17-18-8 0,-34 18 1 0,17-9 4 16,0 9-2-16,17 0 3 0,-17-10-2 16,17 1 4-16,-17 9-3 0,0-9-2 0,16 9 0 15,-16-10 2-15,1 1 1 0,15 9-3 16,-16-9 4-16,17 9-6 0,-17 0 4 0,0-19 4 16,0 19-6-16,17 0-4 0,-17 0 5 15,0 0-1-15,0 0 0 0,0 0 0 0,0 0 0 16,0 0 5-16,0 0-5 0,-16 0 2 0,16 0 2 15,0 0-2-15,16 0 6 0,-32 0-4 16,16 0 1-16,-16 19-3 0,16-19-2 0,0 0 6 16,-17 0-4-16,17 0 2 0,0 0-4 15,-16 0 2-15,16 9 2 0,0-9-2 0,-16 0-6 16,-1 0 8-16,17 9-8 0,-16-9 6 0,-1 0-2 16,17 0-2-16,-16 10-1 0,0-10-3 15,-17 0 4-15,16 0-11 0,1 9-18 0,-1-9-28 16,-16 0-5-16,17 0-7 0,-17 0-1 15,0 0-9-15,0 0-23 0,0-9-14 0,0 9-20 16</inkml:trace>
  <inkml:trace contextRef="#ctx0" brushRef="#br0" timeOffset="156331.01">2480 11450 6 0,'0'0'8'0,"0"10"7"0,0-10-2 16,0 0-7-16,0 0-2 0,0 0-1 15,0 0 2-15,34 0 0 0,-34 0 0 16,0 0-2-16,0 9-1 0,0-9 2 16,0 0-1-16,0 0-1 0,0 0 0 0,0 0 0 15,0 0 0-15,0 0 1 0,0 9 0 16,0-9 0-16,0 0 0 0,0 0-1 0,0 0 0 15,0 0 0-15,0 0-1 0,0 10 2 16,0-10 0-16,0 0 0 0,0 0 0 0,0 0-1 16,0 0 0-16,0 0 0 0,0 0 2 15,0 0-2-15,0 0 0 16,0 9-1-16,0-9 1 16,16 0 0-16,-16 0-1 0,0 0 1 15,0 9-2-15,0-9 5 0,0 0 5 16,33 0 5-16,-33 0 2 0,0 19 2 0,33-19-1 15,-33 0 0-15,33 0 0 0,0 0 0 16,0 0-5-16,1 0 2 0,48-19-4 0,-49 10-2 16,33 9 6-16,17-9-2 0,16-1 0 15,-33 1 9-15,50 0 2 0,-17-1-4 0,-16 1-3 16,16 0-11-16,17 9-1 0,-17-9 2 0,-16 9-4 16,16 0-3-16,-16-19 4 0,16 19 1 15,0 0 6-15,-16 0-1 0,-17 0-1 0,0 0-3 16,17 0-1-16,-17 0 2 0,-16 0-3 15,16 0 0-15,-33 0-1 0,33 0 0 0,-33 0 0 16,17 0-3-16,-17-19 2 0,33 19 2 16,-33 0-4-16,0 0 0 0,-16-9 2 0,-1 9 3 15,34 0-5-15,-17 0-2 0,-33 0 2 16,33 0 0-16,0 0 0 0,-33-9 0 0,33 9 4 16,-33 0 0-16,17 0-6 0,-1 0 7 0,1 0-2 15,16 0-3-15,-33 0 3 16,0 0 0-16,0 0 0 15,0 0-2-15,0 0-3 16,0 0 7-16,0 0-7 0,0 0 3 16,0 0-4-16,0 0 0 15,0 0 1-15,0 0-2 0,0 0-1 0,0 0-4 16,0 9-11-16,-33-9-12 16,33 0-5-16,-17 9-7 0,17-9-8 15,-16 19-9-15,16-19-9 0,-17 0-3 0,17 0 3 16</inkml:trace>
  <inkml:trace contextRef="#ctx0" brushRef="#br0" timeOffset="158095.51">4564 11609 33 0,'0'0'16'0,"0"-10"-6"0,0 10-3 16,0 0-1-16,0 0 4 0,0 0 1 15,0 0 0-15,0 0-2 0,0-9 0 16,-33 9 0-16,33 0-3 0,0 0 0 0,0 0-3 15,0 0-1-15,0 0-1 16,33 0-1-16,-33 9 0 16,0-9 2-16,0 0 1 0,0 10 0 0,0-10 3 15,0 9 4-15,0 0 2 0,33-9-3 16,-33 19 0-16,0-19 3 0,0 18-3 0,0-18 4 16,33 0 0-16,-33 10 2 0,0-1 5 0,17 0 4 15,-1 1 4-15,1-1-3 0,16-9 0 16,-33 9-1-16,33 1 0 0,0-10 1 15,-33 18 0-15,33-18-8 0,0 0-6 0,0 0 3 16,17 19-4-16,-17-19-3 0,0 0 5 0,0 0-1 16,0 0-2-16,0 0-2 0,17 18 7 0,-17-18 15 15,33 0 13-15,-33 0 9 0,17 0-7 16,16 10-12-16,-33-10-15 0,33 0-5 0,17 9-1 16,-50-9 3-16,66 0-3 0,-49 9-1 0,49-9-8 15,-33 10 1-15,17-10 4 0,16 0 4 16,17 0-1-16,-17 0-6 0,-16 9 5 0,16-9-2 15,-16 0 2-15,16 0-2 0,0 0-6 16,17 0 5-16,-50 0 1 0,50 0-4 0,-50 0 2 16,50 0-2-16,-50 0 1 0,16 0 0 15,18 0-1-15,-1 0-5 0,-17 0 6 0,18 0-4 16,15 0 1-16,-15 0 1 0,-18 0 4 0,18 0-4 16,-18 0-2-16,17 0-4 0,1 0 8 0,15 0-4 15,-32 0 0-15,16 0 3 0,1 0-6 16,-18 0 7-16,17 0-1 0,1 9-5 0,-18-9 2 15,18 0 0-15,-18 0 0 0,17 0 3 0,-16 0-3 16,16 0 0-16,-32 0 0 0,15 0 3 0,17 0-3 16,-49 0 0-16,49 0 0 0,-33 0 5 15,-16 0-7-15,16 0 3 0,0 0-1 16,-16 0 2-16,16 0-6 0,-33 0 7 0,33 0-2 16,-33 0-1-16,0 0 1 0,17 0 2 0,-17 0-2 15,0 0-5-15,0-9 6 0,-33 9-2 16,17 0 0-16,-1 0 0 0,1 0-2 0,-1 0 2 15,1 0 0-15,16-9 4 0,-33 9-8 16,33 0 4-16,-33-10 0 0,33 10 3 0,-33 0-2 16,33 0-5-16,-33-9 6 0,17 9-5 15,-1 0 5-15,1-9-2 0,-1 9 0 0,1 0 3 16,16-10-2-16,-33 10-1 0,33 0-3 0,-33 0 3 16,33 0-2-16,-33 0 6 0,33 0-4 0,-33-18 0 15,0 18 1-15,17 0-3 0,-1 0 2 16,1 0 3-16,-1-19-3 0,1 19 1 15,16 0 2-15,-33 0-7 0,33-18 1 16,-33 18 5-16,33-10 1 0,-33 10-5 0,33-9-3 16,-33 9 6-16,33-9-1 0,-16-1 2 0,-1 10-2 15,1-9 2-15,16 0-2 0,0 9 1 16,-33-10-1-16,33 10 0 0,-33-18-2 0,33 18-2 16,-33 0 4-16,17-19 2 0,-1 10-6 15,1 0 6-15,-1 9-2 0,1-10-3 0,-17 1 1 16,33 0 0-16,-33 9 0 0,0-10 2 15,0 1-2-15,0 0-1 0,33 9 0 0,-33-10 3 16,0 10-3-16,-33-18-2 16,33 18 3-16,0 0 4 0,0-19-2 0,0 10-2 15,0 0 2-15,0-1 2 0,-33 1 0 16,33 0 2-16,0 9-7 0,-17-10 1 0,17 1 2 16,0 9-2-16,-16-9 2 0,16 9-4 0,0-9 10 15,0 9-6-15,0 0-5 0,0-19 11 16,0 19-5-16,0 0 3 0,0 0-7 0,0 0-1 15,0 0 6-15,0-19 0 0,0 19 0 16,0 0-4-16,0 0 0 16,0 0 0-16,0 0-1 15,16 0 4-15,-16 0-5 0,0 0-1 16,0 0 3-16,0 0-12 0,0 0-12 0,0 0-17 16,0 0-19-16,-16 0-5 0,16 0-5 15,0 0-14-15,-17 19-17 0,17-19-16 0,-16 0 3 16,-1 0 13-16</inkml:trace>
  <inkml:trace contextRef="#ctx0" brushRef="#br0" timeOffset="158462.14">11559 11330 5 0,'-33'0'2'15,"33"0"0"1,0 0 3-16,0 9 9 0,-33 0 13 0,16 0-5 15,1 1-7-15,-1-1-3 0,1 0-1 16,-1 10 2-16,-16-19-1 0,33 19 0 0,-33-19-2 16,33 9-2-16,-33 0-2 0,33 0-2 0,-33-9-2 15,33 0 1-15,0 10 10 0,-17-10 11 16,17 0 15-16,0 0 4 0,0 0 3 16,0 0-15-16,17 0-9 0,-17-10-8 0,33 1-5 15,-33 9-3-15,33-9-6 0,-33 0 7 0,33 9-2 16,0-19-4-16,-16 19-1 0,16-19 0 15,-17 10 0-15,34 0 4 0,-17 9-4 0,-33-10 2 16,33 10-2-16,0 0 0 0,-33 10 1 16,17-10-1-16,16 9 1 0,-17 0-1 0,1-9 0 15,16 19 0-15,-33-19-2 0,33 19 2 16,-33-10 0-16,33 0 0 0,-33 0 0 0,33 1-3 0,-33-1-1 16,0 0-1-16,17-9-1 0,-1 10-15 15,-16-1-26-15,17 0-13 0,-1-9-13 0,-16 19-13 16</inkml:trace>
  <inkml:trace contextRef="#ctx0" brushRef="#br0" timeOffset="159244.47">11956 11553 5 0,'33'0'3'0,"-33"0"3"0,0 0 1 15,0 0 6-15,0 0 6 0,0 9-1 0,0-9-2 16,33 9 0-16,-33-9 1 0,0 10 5 16,33-1 1-16,-16-9 1 0,-1 9-2 0,17 1-1 15,17-1-3-15,-17 0 0 0,0 10 0 0,17-19 6 16,16 0-5-16,0 18-1 0,0-18-4 16,0 0-4-16,17 10 2 0,-17-1-2 0,0-9-1 15,17 9 3-15,16 1-3 0,-16-10-7 16,16 9 5-16,-16-9-7 0,16 9 2 0,17-9 1 15,-17 0 0-15,-16 0-3 0,49 0 1 16,-50 0 1-16,51-9 3 0,-17 0-2 0,-17-1-3 16,-17-8 0-16,18 8 0 0,-18-8 0 15,18-10 0-15,-1 0 2 0,-17 0-2 0,18 9 0 16,-18 1 0-16,18-19-2 0,-34 18 2 0,16-9 0 16,-15 10 0-16,-1-1-3 0,16 0 7 15,-15 1-4-15,-18 8 0 0,1-8 0 16,32 9 0-16,-49-10 0 0,17 10 0 0,0-10 2 15,-1 19-6-15,-16-19 6 0,0 10 1 16,-16 0 2-16,0 0-5 0,-1 9 3 0,1-10 1 16,-1 1 3-16,-16 9-3 0,0 0-2 0,0-9 2 15,0 9-6 1,0-10 2-16,-16 10-3 0,16 0-1 16,-17 0-1-16,17 0-3 0,-16 0-16 0,-1 10-6 15,0-10 1-15,17 0-3 0,0 9-5 16,-33-9-7-16,33 0-10 0,-33 9-4 15,33-9-2-15</inkml:trace>
  <inkml:trace contextRef="#ctx0" brushRef="#br0" timeOffset="159512.81">15362 11190 10 0,'0'0'20'0,"0"0"12"16,0 0 2-16,0 0-12 0,0 0-5 16,33 0-5-16,-33 0-4 0,0 0 2 0,34 9-1 15,-34-9 3-15,33 10-2 0,-17-1-1 0,17 0 4 16,-16 1-3-16,32-1-3 0,-49 0 0 16,33 19-5-16,-33-28 1 0,33 19 0 0,-33-10 0 15,17 0-2-15,0 1-1 0,-17 8 3 0,0-9-1 16,0 10 0-16,0-10 1 0,0 10-3 15,-17 0 0-15,0-19 0 0,17 9-2 0,-33 9-2 16,0-8 0-16,0 8-1 0,0-8-23 16,-16 8-20-16,32 1-21 0</inkml:trace>
  <inkml:trace contextRef="#ctx0" brushRef="#br0" timeOffset="160963.31">15362 11720 14 0,'0'0'18'16,"0"0"3"-16,0 0-8 0,0-9-6 0,0 9-2 16,0 0-3-16,0 0 0 0,0 0 1 15,0-9 0-15,0 9-1 0,0 0 2 0,-33-10-2 16,33 10-1-16,0-9-1 16,-16 9 0-16,16-9 0 15,-17 9 0-15,17-10 0 0,-16 10 0 0,-1 0 0 16,1-18 0-16,-1 18 0 0,1-19 0 15,16 10 0-15,-34 9 0 0,34-9 0 16,-33-1 0-16,33 1-2 0,0 0 4 0,-33 9-2 16,33-10 0-16,-16 1 0 0,16 0 0 15,-17 9 0-15,17-10 0 0,-16 10 2 0,16 0 1 16,0 0 2-16,0 0 1 0,-17 0-2 16,17 0-1-16,0 0-2 15,0 0 1 1,0 0 0-16,0 0 4 0,0 0 3 15,17 0 3-15,-17 10 4 0,0-1 5 0,16-9-1 16,1 9 8-16,-17 1 2 0,16-1-2 0,17 10-3 16,0-10 5-16,1 0 4 0,15 10 5 15,1-19-4-15,32 18-2 0,-32-18-9 0,33 19-3 16,-1-10 3-16,1 1-4 0,16-1-4 0,-33 0-4 16,1 1-1-16,15-10-2 0,1 18-7 15,0-18-2-15,-1 0 4 0,18 19-4 16,-18-19 2-16,17 0 0 0,17 18-2 0,-33-18 1 15,49 0 2-15,-33 10-2 0,17-1-1 0,16-9 3 16,1 9-3-16,-1-9 0 0,-16 10 0 16,16-10 3-16,-16 0-1 0,16 0 4 0,-33-10-4 15,17 1 2-15,0 0-2 0,-17-1-2 16,17-8 3-16,-17-1 0 0,0-18 1 0,17 18-3 16,-17-9 0-16,17 10-1 0,-17-10 0 0,0 0 0 15,-16 9 1-15,33 1-1 0,-50 8 0 16,0-8 2-16,17-1-2 0,-17 1 0 0,0 8 1 15,17 1 4-15,-34 0-5 0,1-1 0 16,0 1 1-16,16 0-1 0,-17 0-2 0,1 9 4 16,-17-19-4-16,17 19 4 0,-17 0-2 15,0 0 1-15,0-19-1 0,0 19 0 0,0-9-7 16,-16 9 7-16,16-9 5 0,0 9-7 16,-33 0 2-16,16-10-4 0,1 10 7 0,-1-9-1 15,1 9-5-15,-1 0 3 0,-16-9 0 16,17 9 0-16,-1-9 0 0,-16 9-4 0,17-10 4 15,-17 10-4-15,17-9 4 0,16 0-3 16,-33 9 1-16,0 0-2 0,0 0 0 16,0 0 2-16,0 0-5 0,0-19-10 0,0 19 2 15,33 0-2-15,-33 0-2 0,0 0-5 16,0 0 4-16,0 0-8 0,0 0-6 0,0 0-4 16,0 0-3-16,0 0-4 0,0 0 7 0,0 0 1 15,0 0 0-15,0 0-7 0,-33 0 0 16,33 0-6-16,0 0-49 0</inkml:trace>
  <inkml:trace contextRef="#ctx0" brushRef="#br0" timeOffset="161327.9">20274 11255 13 0,'0'-9'5'0,"0"9"4"16,0 0 9-16,0 0 2 0,0 0-2 0,0 0 0 15,0-9 0-15,0 9-3 0,0 0-2 16,0 0-6-16,0 0-4 0,0 9 1 16,0-9-1-16,33 0 0 0,-33 9-3 15,0-9 4-15,0 9 1 0,16-9 0 0,-16 19-1 16,17-19 0-16,-17 0 1 0,16 19-3 0,-16-19 0 15,17 0 1-15,-17 9 1 0,0 0 0 16,0 10 1-16,0-10-1 0,0 10 1 16,0-1-1-16,0 1 6 0,-17 0-4 0,17 8-3 15,-16-8 3-15,-1 9-6 0,1 0 2 0,-17-10-2 16,0 10 0-16,0-9 0 0,-17 9 1 16,0 0-4-16,1 0-1 0,-1 0 1 15,1 0-15-15,-18 9-22 0,18-19-28 0</inkml:trace>
  <inkml:trace contextRef="#ctx0" brushRef="#br0" timeOffset="163757.09">4349 12427 41 0,'0'0'14'0,"-33"0"-5"0,33 9-5 16,0-9-2-16,0 0 0 0,0 10 0 16,0-10 1-16,-33 9 3 0,33 10-2 0,0-19 2 15,0 18 2-15,33-18-1 0,-33 10-1 16,0-1 2-16,0 0 1 0,0 10 3 0,0-10 4 16,33 0 3-16,-33 1-5 0,0-1 2 15,33 10 3-15,-33-19-1 0,0 18 5 0,0-18 6 16,33 0 6-16,-33 9 10 0,0-9 12 15,17 0 10-15,-1 0 9 0,-16 0 13 0,17 0-3 16,16-9-24-16,0 9-12 0,-33-18-18 0,33-1-12 16,0 0-8-16,0 1-2 0,0-10 2 0,17 9-2 15,-17 1-6-15,0-10 3 0,0 9-9 16,0 1 7-16,-16-1-3 0,16 10 2 16,0-1-6-16,-33 10 0 0,0-18 2 0,33 18 3 15,-33 0-3-15,0 0 6 0,0 0-8 0,0 0-2 16,0 0-13-16,33 0-16 15,-33 18-23-15,0-18-21 0,0 0-19 0,0 10-20 16,33-10-29-16,-33 9-4 0,0 0 17 16</inkml:trace>
  <inkml:trace contextRef="#ctx0" brushRef="#br0" timeOffset="164639.87">9806 12548 9 0,'0'0'12'0,"0"0"9"0,0-9 3 0,0 9-6 16,0 0-2-16,0 0 0 0,0 0 1 16,0 0-2-16,0 0-3 0,0 0 2 0,0 0 0 15,0 0 7-15,0 0 6 0,0 9 0 16,33-9 6-16,-33 9-3 0,0-9 4 0,0 10-3 15,0-10-2-15,0 9-4 0,33 10 7 0,-33-19-4 16,0 18-1-16,0-18 5 0,0 0 3 16,33 9-6-16,-33 1 5 0,0-1 5 0,0 0 8 15,0-9 8-15,33 10 10 0,-33-10 16 16,0 9 6-16,0-9 14 0,17 0 9 0,-17 0 8 16,16 0-18-16,1 0-17 0,16-9-29 0,-33-1-21 15,33 1-15-15,-33 0-8 0,33-10-2 16,0 19-5-16,0-18-1 0,0-10-1 0,17 9 5 15,-17 0-6-15,0 1-2 0,33-1-1 16,-49 1 8-16,16-1-8 0,33 0 3 0,-33 10-3 16,0 0-3-16,-33 0 8 0,33-1 3 0,-16 1-7 15,16 9 0-15,0-9-1 0,-33 9 8 0,0-10-5 16,33 10-7-16,-33 0 12 0,0 0-4 16,0 0-5-16,0 0-1 0,0 0-5 15,0 0 5-15,33 0-10 0,-33 10-10 16,0-10-3-16,0 9-11 0,0 0-33 0,0-9-18 15,-33 10-16-15,33-1-13 0,0 0-7 0,0 0-32 16,0 1-6-16,0-1 1 0,0 10 20 16,0-19 23-16,0 18 28 0,33-18 15 15</inkml:trace>
  <inkml:trace contextRef="#ctx0" brushRef="#br0" timeOffset="166022.04">16735 12520 10 0,'0'0'1'0,"0"9"4"16,0-9 9-16,0 10 10 0,0-10 2 15,0 9-4-15,16-9 5 0,-16 9 0 0,0 1-2 16,0-10 4-16,0 9-2 0,0 10-10 0,0-19-4 15,0 18 4-15,0-18 14 0,0 9 10 16,0 1 7-16,0-1-4 0,0-9-2 0,0 9 1 16,0 1 7-16,0-10 13 0,0 9 12 15,0-9 23-15,0 0 29 0,0 0 34 0,17 0 2 16,-17 0-8-16,0 0-17 0,17-9-31 0,-17 9-17 16,16-10-6-16,1 1-5 0,-1 0 5 15,17-10-44-15,-33 19-40 0,33-18 0 0,0-10 0 16,-16 9 0-16,-1 0 0 0,17 1 0 15,17-1 0-15,-17 1 0 0,0-20 0 0,-33 20 0 16,33-1 0-16,-16 1 0 0,16 8 0 0,-17-8 0 16,1-1 0-16,16 1 0 0,-33 8 0 15,33-8 0-15,-33 8 0 0,33 1 0 0,-33 0 0 16,0-1 0-16,17 10 0 16,-17-18 0-16,0 18-67 46,0 0-93-46,0 0-23 0,0 0-40 0,0 18-17 16,0-18-6-16,0 0 11 0,-17 10 15 16,17-1 37-16,0-9-103 0</inkml:trace>
  <inkml:trace contextRef="#ctx0" brushRef="#br0" timeOffset="170152.34">2480 11227 93 0,'0'0'27'16,"0"-9"-14"-16,-33 9 1 0,33 0 8 0,0 0 3 15,0 0 0-15,0 0-5 0,0 0-10 0,0 0-4 16,-33 9 0-16,33 1-1 0,0-1-3 16,0 0 1-16,0 19 1 0,-33-28 2 15,33 19-3-15,0-1 0 0,-33-8-3 0,33 8 4 16,-33 1-4-16,33-1 0 0,-16 1 2 15,16 0-2-15,-34-19 0 0,34 9 0 0,0 0-3 16,-33 0-3-16,33 1-17 0,0-1-18 16,-33-9-9-16,33 9-8 0,-33-9-52 0</inkml:trace>
  <inkml:trace contextRef="#ctx0" brushRef="#br0" timeOffset="170405.87">2051 11302 53 0,'0'0'23'0,"0"0"-11"0,-34 0-3 0,34 0-2 16,0 0-2-16,0 0 3 0,0 0 1 0,0 9 0 15,0 0 1-15,0 1-1 0,-33 8 2 0,33-9 1 16,0 10 1-16,0 9-2 0,0-9-4 16,0-10-1-16,0 9 0 0,0 1-2 15,0-10-1-15,0 10 1 0,0-10-4 0,0 10 2 16,0-1 2-16,0-18 5 0,0 10 4 15,33-10-1-15,-33 9-4 0,34-9-2 0,-34 0-2 16,33-9-3-16,16 9-1 0,-16-10-3 0,0 10-12 16,-33-18-16-16,33 18-13 0,0 0-13 15,1-19-75-15</inkml:trace>
  <inkml:trace contextRef="#ctx0" brushRef="#br0" timeOffset="172416.92">10815 12446 158 0,'0'9'52'15,"0"-9"-29"-15,0 0-11 0,0 0-7 0,0 0-1 16,0 0-1-16,0-9-3 0,0 9-2 16,0 0 5-1,0 0-2 1,0 0 1-1,0 0-5-15,0 0 5 0,0 0-4 0,0 0 0 16,0 0-1 0,0 0 4-16,0 0-8 15,0 0-13-15,0 0-5 0,16 0-4 0,-16 0-3 16,0 0-1-16,0 0-10 0</inkml:trace>
  <inkml:trace contextRef="#ctx0" brushRef="#br0" timeOffset="173634.28">1654 12250 5 0,'0'0'24'0,"0"0"3"16,0 10-1-16,0-10 3 0,33 9 3 15,-33-9 11-15,0 0 5 0,0 0 3 0,16-9 1 16,17-1-8-16,-33 10-6 0,33-18-6 0,-33-1-6 16,33 1-2-16,-33-1-5 0,34 0 8 15,-34 1 16-15,33 8 5 0,-33-8 0 16,0-1 2-16,0 10-18 0,0 0-3 0,0-1-10 16,0 1-5-16,0 0-3 0,0-1 0 0,0 1-1 15,0 9-2-15,-33-9-2 0,33 9-9 16,0 0 5-16,-34 0-2 0,34 9-3 15,0-9 0-15,-33 9 3 0,33 1-3 16,-33-1 3-16,33 10 0 0,0-10 0 0,-33 19-3 16,33-10 4-16,0 1-1 0,0 0-2 15,0-1 4-15,0 1-5 0,0 9 7 0,33-10-4 16,-33-18-7-16,0 19 5 0,33-10 2 16,-33 1-2-16,33-1 2 0,1 0-3 15,-34-9 3-15,33 0 0 0,16 0-3 0,-49 0-1 16,33 0 1-16,0-9-13 0,0 0-9 15,1-1-43-15,-1 1-36 0,16 0-34 0,-16-1 1 16,-33-8 15-16,33-1 14 0</inkml:trace>
  <inkml:trace contextRef="#ctx0" brushRef="#br0" timeOffset="174281.31">2199 12232 47 0,'-33'0'27'16,"33"0"-1"-16,0-19-3 0,0 19 1 0,0-9-1 15,0 9-1-15,0-9-2 0,0 9-2 16,0-10-8-16,0 1-5 0,0 9-2 16,0-9 0-16,33-1-3 0,-33 1 2 15,0 0-4-15,33 9 4 0,-33 0-4 16,0-10 2-16,0 10 4 0,33 10-2 16,-33-10 3-16,0 0 0 0,0 9-4 15,0 0 2-15,0-9 4 0,0 19-4 0,0-10 3 16,0 1 0-16,0 8 1 0,0 1-4 15,0-1-1-15,0-18-1 0,0 19 3 0,0-10-4 16,0 10 2-16,-33-10 0 0,33 1-2 16,0-1-2-16,0 0 2 0,0-9 2 0,0 19-2 15,0-19 4-15,0 0 2 16,0 0 1-16,0 0 1 0,0-19-2 0,33 19 1 16,-33 0-2-16,34 0-2 0,-34 0-1 15,16 0 1-15,17 0 0 0,-33 0 5 0,33 19-2 16,-33-19 2-16,0 0 5 0,33 18 4 15,-33-18 2-15,0 19 5 0,0 0-7 0,-33-1-11 16,33 10 0-16,-33 9-2 0,-16 0-1 16,15 1-8-16,-32 8-25 0,33 1-38 0,-49 9-49 15,15-19-18-15</inkml:trace>
  <inkml:trace contextRef="#ctx0" brushRef="#br0" timeOffset="179043.81">2381 13562 16 0,'0'0'15'0,"0"0"-5"0,0 0-1 15,0 0-2-15,0 0 1 0,0 0 2 16,0 0 1-16,0 0 1 0,0 0 4 0,0 0-1 16,0 0 6-16,0 0 2 0,0 0 2 15,0 0 3-15,0 0-2 0,0 0-4 0,0 0 3 16,0 0-1-16,0 0-2 0,0 0-4 0,0 0 6 15,0 0-6-15,0 0 3 0,0 0 2 16,0 0-4-16,0 0 0 0,0 0 4 16,0 0 0-16,0 0 3 0,0 0 1 0,0 0 2 15,0 0-4-15,0 0 2 0,0 0-8 0,0 0 2 16,0 0 0-16,33 0-4 0,-33 0 0 16,0 0 3-16,0 0 1 0,0 0-7 0,33 0 3 15,-33 0-6-15,0 0 1 0,0 0-3 16,33 0 0-16,-33 0-4 0,34 0 7 0,-34 0-3 15,16 0-6-15,17 0 3 0,-33 0 1 0,33 0 1 16,-33 0-4-16,33 0 2 0,-33 0 3 0,33 0 1 16,-33 0-6-16,33 0 5 0,1 0 3 15,-18 0-2-15,17 0-1 0,0 0-9 0,0 0 2 16,0 0 4-16,0-19-3 0,17 19 3 16,16 0-1-16,-33 0-5 0,0 0 5 0,33 0-5 15,-16-9 3-15,-17 9 7 0,33 0-8 0,-33 0 4 16,17 0-6-16,16 0 7 0,-33 0-7 0,33 0 3 15,-33 0 0-15,17 0-1 0,16 0-2 16,-33 0 6-16,33-9-5 0,-16 9-1 0,-17 0 2 16,33 0-2-16,-33 0 3 0,0-10 1 0,17 10 0 15,-17 0-4-15,33 0 2 0,-33 0 3 16,0 0-5-16,17-9 0 0,16 9 6 0,-33 0-4 16,17 0-2-16,16 0 0 0,-33-9 5 15,0 9-5-15,33 0 4 0,-33 0-4 0,17 0 3 16,-17 0-7-16,33 0 4 0,-33 0 0 0,0 0 3 15,17 0-3-15,-17 0 0 0,0 0 4 0,0 0-4 16,0 0 7-16,0 0-5 0,17 0 3 0,-17 0-5 16,0 0 0-16,0 0 0 0,-33 0 0 15,33 0 1-15,0 0-1 0,-16 0 3 0,16 0-6 16,0 0 3-16,0 0 0 0,0-9 3 16,-33 9-3-16,33 0 3 0,-16 0-3 0,-1 0 0 15,34 0 0-15,-50 0 1 0,33 0 4 0,0-10-4 16,-33 10-4-16,33 0 9 0,-33 0-2 0,33 0-1 15,-16-9 1-15,16 9 0 0,-33 0 1 0,33 0-1 16,0 0-1-16,-33 0-1 0,33-9 0 16,0 9 2-16,-33 0 0 0,33 0-7 0,-16 0 0 15,16 0 4-15,-33 0 1 0,33 0 2 0,0 0-4 16,0-10 0-16,-33 10 0 0,33 0 0 16,0 0 2-16,-16 0-2 0,16 0 2 0,0 0-1 15,0 0 3-15,-33 0-4 0,33 0-3 16,0 0 8-16,0 0-5 0,-16 0-2 0,16 0 4 15,0 0-2-15,0 0 2 0,0 0-2 0,0 0 0 16,0 0 0-16,17 0 4 0,-17 0-6 0,0 0 3 16,-33 0-1-16,33 0 0 0,0 0 3 15,0 0 0-15,-17 0-3 0,18 0 0 0,-1 0 3 16,0 0-2-16,0 0-1 0,0 0 8 0,-17 0-3 16,1 0-4-16,33 0 3 0,-17 0-2 0,0 0-7 15,-33 0 11-15,33 0-8 0,0 0 6 16,-17 0 0-16,17 0 0 0,1 0 2 0,-1 0-1 15,-33 0 2-15,33 0-6 0,0 0 2 16,0 0 1-16,-33 0 3 0,16 0-7 0,17 0 5 16,0 0-2-16,-33 0 4 0,34 0-5 0,-34 0 2 15,33 0 1-15,0 0-2 0,-33 0-1 16,33 0 3-16,-33 0-2 0,16 0-1 0,1 0 4 0,-1 0-2 16,17 0-4-16,-33 0 5 0,0 0 2 15,34 0-4-15,-34 0-1 0,33 0-2 0,-33 0 7 16,0 0 4-16,33 0-11 0,-33 0 6 0,0 0-1 15,33 0 4-15,-33 0-1 0,0 0-5 16,16 0-1-16,-16 0 5 0,17 0-1 0,-1 10 7 16,-16-10-8-16,33 0 0 0,-33 0 3 0,0 0-6 15,33 0 1-15,-33 0 2 0,0 0 3 16,34 0-4-16,-34 0 0 0,0 9 4 0,33-9-8 16,-33 0 10-16,0 0-10 0,0 0 5 0,33 0 4 15,-33 9-7-15,0-9-1 0,16 0 2 0,1 0 0 16,-17 0 2-16,16 0-3 0,17 10 6 15,-33-10-2-15,0 0 0 0,33 0-8 0,-33 0 8 16,0 0-3-16,34 9-7 0,-34-9 4 0,0 0 8 16,33 0-10-16,-33 0 5 0,0 9 3 15,33-9-6-15,-33 0 2 0,0 0 2 0,16 0-3 16,1 0 6-16,-1 0-7 0,-16 0 1 16,33 0-1-16,-33 9 5 0,0-9 4 15,33 0-4-15,-33 0-7 0,0 0 4 16,0 0 2-16,0 0-8 0,0 0 7 0,34 0 0 15,-34 0 0-15,0 0 0 0,0 0 7 0,0 0-8 16,0 0-1-16,0 0 1 0,33 0-4 16,-33 0 4-16,0 0 2 0,0 0-7 0,0 0 9 15,0 0-3-15,0 0-2 16,0 0 3-16,0 10-4 0,0-10-3 16,0 0 8-16,0 0-2 0,0 0 0 15,0 0-7-15,0 0 1 0,0 0 8 0,33 0-5 16,-33 0 4-16,0 0-6 15,0 0 4-15,0 0 0 0,0 0 2 0,0 0-2 16,0 0 1-16,0 0-9 0,0 0 11 16,0 0-9-16,0 0 6 0,16 9 2 15,-16-9-1 1,0 0-8-16,0 0 2 0,17 0 4 16,-17 0 5-16,0 0-8 0,0 0-1 15,16 0 0-15,-16 0 7 0,0 0-6 0,0 9 2 16,0-9 7-16,0 0-13 0,33 0 4 0,-33 0 6 15,0 0-7-15,0 0 6 0,0 0-5 16,0 0 3-16,0 0-6 0,0 0 9 0,0 0-3 16,0 0 1-16,0 0-5 15,0 0 4-15,0 0-3 16,0 0 7-16,0 0-3 0,0 0 0 0,0 0 1 16,0 0-5-16,0 0 4 0,0 0 2 15,0 19-4-15,0-19-2 16,0 0-1-1,0 0-4-15,0 0 4 0,0 0-7 0,0 0-1 16,0-19 0-16,0 19-4 0,0 0-8 0,0 0-52 16,0 0-41-16,0 0-35 0,0 0-32 0,-33 0-33 15,17-9-12-15,16 9 25 0,-17 0 33 16</inkml:trace>
  <inkml:trace contextRef="#ctx0" brushRef="#br0" timeOffset="180859.48">8186 13302 17 0,'0'0'15'0,"0"0"-2"0,0 0-4 0,0 0-3 15,0 0-2-15,0 0 1 0,0 0 0 16,0 0-1-16,0 0-1 0,0 0-1 0,0 0 0 16,0 18-2-1,0-18-3 1,0 0-5-16,0 0-6 0,0 0-4 15,0 0-22-15</inkml:trace>
  <inkml:trace contextRef="#ctx0" brushRef="#br0" timeOffset="183325.02">8367 13506 5 0,'0'0'10'0,"0"0"8"0,0 0-1 16,0 0-2-16,0 0-5 0,0 0-1 16,0 0-5-16,0 0 1 0,0 0-1 0,0 0 2 15,0 0 0-15,0 0-1 0,0 0 2 16,34-9 2-16,-34 9-1 0,0 0 6 0,0 0 4 15,33 0 1-15,-33 0 3 0,0 0-1 0,33 0 3 16,-33 0 0-16,33 0-2 0,16 0 1 0,-49 0-2 16,66 0-7-16,-32 0-2 0,-1 0-3 15,16-9 1-15,17 9-4 0,1 0 0 0,-34 0 2 16,49 0-1-16,-16 0 2 0,-16 0-1 0,16 0-1 16,33 0-2-16,-49 0-2 0,49 0 1 15,-33-10 3-15,1 10-1 0,15 0-2 0,-16-9-1 16,17 9-1-16,16 0 2 0,-33-9-2 15,17 9-2-15,16-10 0 0,-33 10-2 0,17-9 4 16,16 9-1-16,-16-19 1 0,16 19-1 0,-16-9 0 16,16 0-1-16,0 0 0 0,17-1 0 0,-50 1 0 15,50 9-3-15,-50-9 3 0,50 9 3 16,-50-10-3-16,17 10 0 0,16 0 0 0,-33 0 1 16,17 0-1-16,16 0 0 0,-33 0 2 15,17 0-1-15,-17 0 4 0,0 0 2 0,17 0-2 16,-17 0 1-16,0 0-2 0,17 0-1 0,-50 0 0 15,33-9-1-15,-16 9-2 0,16 0 2 16,-33 0 3-16,0 0-1 0,0 0-1 0,0 0-3 16,0-9 1-16,17 9 4 0,-50 0 0 15,33 0 0-15,0 0-2 0,-17-10 2 0,1 10-5 16,16 0 5-16,-16-9-3 0,-1 9 0 0,1 0 3 16,-17 0 1-16,33 0-1 0,-33 0 2 0,0 0-1 15,0 0 5-15,0 0 3 0,0-18-3 16,0 18 4-16,0 0-4 0,0 0-6 0,0 0-2 15,0 0-2-15,0 0-4 0,0 0 0 16,0 0-1-16,0 0 0 0,0 0 2 16,0 0-1-16,0 0 0 0,-33 0 1 0,33 0-3 15,-17 18-3-15,1-18-9 0,-1 0-12 0,1 0-4 16,-1 0-8-16,0 0-4 0,1 0-3 16,16 0-6-16,-33 0-10 0,0 0-3 0,33 0 0 15,0 0 2-15,-33 0-40 0</inkml:trace>
  <inkml:trace contextRef="#ctx0" brushRef="#br0" timeOffset="183556.9">12766 13450 12 0,'0'0'6'0,"0"0"-4"0,0 0-1 16,-16 0-1 0,16 10 0-16,0-10-4 31,-17 0-8-15</inkml:trace>
  <inkml:trace contextRef="#ctx0" brushRef="#br0" timeOffset="187354.87">24805 13302 6 0,'0'18'5'0,"0"-18"3"16,0 9 2-16,0 1 4 0,0-1-5 16,0 0-2-16,0 1-4 0,16 8 0 0,-16-8-1 15,0-10 3-15,0 9 0 0,0 0 0 16,17-9 0-16,-17 9 2 0,0-9-2 0,0 19 2 15,0-19 1-15,0 0 1 0,0 0 1 0,0 0 3 16,0 0 0-16,0 0 3 0,0 0 0 16,0 0 2-16,0 0 6 0,0 0 5 0,0 0 6 15,0 0 4-15,0 0 4 0,16 0 3 16,-16 0 1-16,0 0-5 0,0 0-1 0,0 0-6 16,17 0-6-16,-17-19-3 0,16 19-1 0,-16 0 7 15,17-9-6-15,16 0-6 0,-33 9-3 16,0-9-4-16,33-1-7 0,-33 1 2 0,17 0-6 15,-1-10 1-15,1 10-3 0,-1-1 0 16,1 1 3-16,-1-9-3 0,1-1 2 0,-1 10 0 16,1-1 0-16,16-8-5 0,0 8 3 15,-33 1 3-15,17-10-5 0,-1 10 6 0,-16 9-6 16,17-18 0-16,-1 18 2 0,1-10 0 16,-17 10 3-16,16-9-5 0,-16 9-6 0,17 0-2 15,-17 0-2-15,0 0-27 0,16 0-32 0,-16 0-9 16,0 9-5-16,0-9-14 0,17 0-13 15,-17 10 9-15,0 8-76 0</inkml:trace>
  <inkml:trace contextRef="#ctx0" brushRef="#br0" timeOffset="190886.67">20274 14269 18 0,'0'0'15'0,"0"0"4"0,0-19-3 16,0 19 1-16,0 0-3 0,0 0-1 15,0 0-1-15,0 0-2 0,0 0 3 0,0 0-1 16,0 0 1-16,-33 0-2 0,33 0-2 16,0 0-1-16,0 0-2 0,-17 0 0 0,17-9 1 15,0 9-3-15,-16 0 0 0,16 0 1 0,0 0-1 16,-17 0 1-16,17 0-3 0,0 9 3 16,0-9-3-16,-17 0-2 0,17 0 2 15,0 0 0 1,0 0 3-1,0 0 2-15,0 19-1 0,0-19-3 16,0 0 4-16,0 0 0 0,17 19-3 16,-17-19 3-16,0 0 0 0,0 9 0 0,0 0 0 15,0 0 0-15,17 1-3 0,-17-1 5 16,0 0-1-16,0 10 2 0,0-10-1 0,16 10-1 16,-16-19 0-16,0 9 9 0,0 0-5 0,17 1-2 15,-17-1 0-15,0 0 1 0,0-9 2 16,0 10 6-16,0-10 7 0,33 9 12 0,-33-9 11 15,0 0 13-15,0 0 11 0,0-9 5 16,0 9-19-16,33-10-24 0,-33 10-12 0,0-9-9 16,16 0-5-16,1-10-6 0,-1 10 0 15,1-10 0-15,16 1-1 0,-16 8-4 0,16-8 8 16,0-1-8-16,-33 10 2 0,33 0 3 0,-17-10-3 16,1 0-3-16,-1 10 0 0,1-10 3 15,-1 10-3-15,1 9-2 0,-17-9 2 0,16-1-6 16,1 1-20-16,-17 9-26 0,17-9-9 0,16 9-13 15,-33 0-4-15,0-9-13 0,0 9-12 0,33 0 2 16,-33 0 14-16,0 0 11 0,16 0 12 16</inkml:trace>
  <inkml:trace contextRef="#ctx0" brushRef="#br0" timeOffset="192398.75">22242 14213 10 0,'0'0'9'0,"0"0"5"0,0 0 2 0,0 0-1 15,0 0-1-15,0 0-5 0,0 0-2 16,0 0-1-16,0 0 6 0,0 0 4 0,0 9 0 0,0-9-2 16,0 10-3-16,0-10-1 0,0 9 0 15,0 0 1-15,16 10-1 0,-16-19 1 16,0 0-2-16,17 19 2 0,-17-19-3 0,0 9 2 16,16 0-1-16,-16-9 5 0,17 9-2 0,-17 1 2 15,16-10 5-15,-16 9 0 0,17-9 5 0,-17 9 3 16,16-9 5-16,-16 0 1 0,33 0-2 15,-33 0 2-15,0 0-1 0,33 0 0 0,-33 0-9 16,0-9-6-16,17 9-4 0,0-9-3 16,-1-1 1-16,1 1-2 0,-1 0-6 0,1 0-1 15,-1 9-2-15,17-19 5 0,0 0-5 0,-33 10 0 16,33-10-4-16,-33 10 5 0,0 0 0 0,17-10 1 16,-1 10-1-16,1 9 2 0,-17-9-6 15,17 9 6-15,-17 0-2 0,0-19-1 16,16 19-3-16,-16 0-4 0,0 0 2 15,0 0-2-15,0 0-5 0,0 0-14 0,0 0-19 16,0 0-9-16,0 0-5 0,0 0-4 16,17 0-6-16,-17 0-10 0,0 0 6 0,0 19 3 15,0-19-44-15</inkml:trace>
  <inkml:trace contextRef="#ctx0" brushRef="#br0" timeOffset="196295.84">9558 15115 7 0,'0'0'13'0,"0"0"3"16,0 0-4-16,0 0-2 0,0 0 0 0,0 0-2 16,0 0-1-16,0 0-2 0,0 0-1 0,0 0-1 15,-16 0-2-15,16 0 1 0,0 10-2 16,0-10 2-16,0 9 0 0,0 0 3 0,0-9-1 15,0 10 1-15,16-1 1 0,-16 0-1 16,0 10 1-16,0-10-1 0,0 0 2 0,33 1-2 16,-33 8 0-16,0-18 2 0,0 19-1 15,0-10 2-15,0 0-2 0,0-9-4 0,33 10 6 16,-33-1 7-16,0 0 3 0,0-9 4 16,0 10 0-16,33-10 3 0,-33 0 0 0,0 0 1 15,33 0-4-15,-33-10-4 0,33 1-7 0,-33 0-1 16,17-1-9-16,16-8 1 0,0-1-2 15,-33 19 1-15,33-28-1 0,0 10 0 0,-33 8 4 16,33 1-3-16,-33 0-1 0,33 9-4 16,-33 0 4-16,17 0-15 0,-1 0-14 0,-16 0-10 15,17 9-8-15,16 0-6 0,-33 1-3 0,33-1 3 16,-33 10 0-16</inkml:trace>
  <inkml:trace contextRef="#ctx0" brushRef="#br0" timeOffset="202673.34">1521 14846 16 0,'0'0'21'0,"0"9"-10"0,33-9-1 15,-33 19 2-15,0-19 4 0,0 0 3 0,33-19 6 16,-33 19 7-16,0-9 5 0,34-1-3 16,-34 1-6-16,0 0-5 0,33-1 2 15,-33-8 4-15,0-1-3 0,33 10 4 0,-33 0-1 16,0-10 1-16,0 0 0 0,0 10-3 16,0 0 2-16,0-1-6 0,0 1-2 0,0 0-6 15,0 0-5-15,0-1-2 0,0 1 4 16,0 9-3-16,-33-9 0 0,33 9-4 15,0 0 2-15,0 0-5 0,-33 0-2 16,33 0-2-16,0 0 2 16,0 9 0-16,0 0-2 0,0 10 2 15,0-10 2-15,0 10-2 0,0-1 0 16,0 1 0-16,0 0 3 0,0-10-3 0,0 9-2 16,0 1 2-16,0-10 2 0,33 1-2 15,-33 8-4-15,0-8 5 0,33-1-3 16,-33 10 2-16,16-19-2 0,17 0 2 15,-33 0-3-15,33 0 1 0,-33 0 2 16,33-19-2-16,-33 10 2 0,34-1-9 0,-1 1-10 16,-33-10-17-16,49 10-23 0,-49-10-12 15,33 1-17-15,-33 9-9 0,33-19 12 0,0 9 9 16</inkml:trace>
  <inkml:trace contextRef="#ctx0" brushRef="#br0" timeOffset="203272.8">2166 14576 22 0,'0'-9'29'0,"0"9"-13"16,0-10-5-16,0 1-1 0,0 9 3 15,0 0 3-15,0 0 0 0,-33 0-3 0,33 0-2 16,0 0-2-16,0 0-4 0,0 9 1 15,0 1-1-15,0 8 1 0,0-9-1 0,0 10-1 16,0 0 0-16,0 9 0 0,0-10-1 16,-16 1 0-16,16-1-2 0,0 1-1 15,-33 0 0-15,33-19 0 0,0 18 1 0,0-9 1 16,0 1-2-16,0-1-2 0,0 0 5 16,33-9-1-16,-33 0 0 0,16 0 6 15,-16 0 0-15,0 0-1 0,33 0 2 16,-33-9-4-16,0 0 1 0,33-1-6 0,-33 1 2 15,33 0 0-15,0 0-4 0,-33 9 5 16,34-19-5-16,-34 10 5 0,0 9-7 0,16-10-15 16,17 10-16-16,-33-9-13 0,0 9-5 15,0 0-52-15</inkml:trace>
  <inkml:trace contextRef="#ctx0" brushRef="#br0" timeOffset="203506.23">2166 14687 43 0,'0'-9'39'0,"0"9"-18"0,0 0-10 15,0-9-6-15,0 9 1 0,0 0-4 16,-33 0 0-16,33 0 1 0,0 0 3 0,33 9-1 16,-33 0 1-16,0 10 0 0,0-10-2 15,33 10 0-15,-33 0 0 0,0 8-1 0,33-8-2 16,-33 9 0-16,33 0-1 0,-33 0 1 0,0 0-1 15,34 0 1-15,-34 0 0 0,16 9-1 16,-16 0 0-16,33-9-14 0,-33 0-17 16,33 9-10-16</inkml:trace>
  <inkml:trace contextRef="#ctx0" brushRef="#br0" timeOffset="204904.86">8152 13329 4 0,'0'0'4'0,"0"0"-2"16,0 10-2-16,0-10 0 62,0 9 0-46,0 0 0 0,0-9-3-1,0 0-3-15</inkml:trace>
  <inkml:trace contextRef="#ctx0" brushRef="#br0" timeOffset="210067.03">12849 15115 26 0,'0'0'20'0,"0"0"-6"15,0 0-7-15,0 0-3 0,0 0 1 16,0 0 1-16,0 0 1 0,0 0-2 0,0 0 0 16,0 0 2-16,0-18 1 0,0 18 3 0,0 0 3 15,0 0 3-15,0 0-1 0,0 0-3 0,0 0 0 16,0 0-2-16,0 0-2 0,0 0 1 16,0 0-1-16,0 0 3 0,0 0 2 0,0 0-3 15,0 0-2-15,0 0 0 0,0 0 1 0,0-10-2 16,0 10-1-16,0 0-2 0,0-9 0 15,0 9-2-15,0 0-2 0,0 0 0 0,0-9-1 16,0 9 4-16,0 0 2 16,0 0-4-16,0 0 0 15,0 0-1-15,0 0 0 0,0-9-1 16,0 9 2 0,0 0 1-16,0 0-2 0,0 0-3 15,0 0 4 1,0 0-4-16,0 0 3 15,0 0 1-15,0 0-5 0,0 0 5 16,0 9-1-16,0-9-5 16,0 0 6-16,0 0-4 15,0 0 4 1,0 0-4-16,0 0 3 31,0 0-3-31,0 0 3 16,0 0 3-16,0 0-6 0,0 0 0 31,0 0 5-15,0 0-1-16,0 0-4 15,0 0 0-15,0 0 4 16,0 0-4-16,0 0 4 0,0 0-4 16,0 0 3-1,0 0 0-15,0 0-3 0,0 0 4 16,0 0-4-16,0 0 5 15,0-9-5-15,0 9 0 0,0 0 3 0,0 0 0 16,0 0-5-16,0 0 2 16,0 0-1-16,0 0 0 0,0 0 0 0,0 0-1 15,0 0-8-15,0 0-12 0,0 0-2 0,0 0-4 16,0 0-3-16,0 0 1 0,0 0-5 0,0 0-2 16,0 0 1-16,0-10-23 0</inkml:trace>
</inkml:ink>
</file>

<file path=ppt/ink/ink2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1:30:31.887"/>
    </inkml:context>
    <inkml:brush xml:id="br0">
      <inkml:brushProperty name="width" value="0.05292" units="cm"/>
      <inkml:brushProperty name="height" value="0.05292" units="cm"/>
      <inkml:brushProperty name="color" value="#FF0000"/>
    </inkml:brush>
  </inkml:definitions>
  <inkml:trace contextRef="#ctx0" brushRef="#br0">0 4325 125 0,'0'0'104'0,"0"0"-27"0,0 0-28 16,0 0-11-16,0 0 19 0,0 0 25 0,0 0 30 16,0 0 17-16,0 0 6 0,0 0-10 15,0 0-16-15,0 0-26 0,0 0-27 16,0 0-9-16,0 0-11 0,0 0 2 0,0 0 2 15,0 0-2-15,0 0-7 0,0 0-11 16,0 0-5-16,0 0-3 0,0 0-4 0,0 0-2 16,0 0-1-16,0 0 0 0,0 0 4 15,0 0-12-15,0 0 1 0,0 0 4 0,0 0 1 16,0 0-5-16,0 0 4 0,0 0 5 16,0 0-3-1,0 0-2-15,0 0-22 16,0 0-85-16,0 0-69 0,0 0-42 0,0 0-29 15,0 0 1-15,0 0 25 0,0 0 43 16</inkml:trace>
  <inkml:trace contextRef="#ctx0" brushRef="#br0" timeOffset="932.33">1042 4865 37 0,'0'0'39'16,"0"0"-2"-16,0 0-7 0,-33 0-3 0,33 0-4 16,0 0 1-16,0 0 1 0,0 0 3 15,0 0 6-15,0 0 0 0,0 0-2 0,0 0 4 16,33 0-4-16,-33 0 3 0,0 0 3 15,0 9-3-15,0-9 5 0,0 9 8 0,0 1-2 16,0-10 5-16,0 18 6 0,0 1 1 0,0-19-4 16,0 19-2-16,0-19-3 0,0 18-3 15,0 1 5-15,0-19 3 0,0 18 9 16,0-8-7-16,0-1 10 0,0 0-4 0,0 10 6 16,0-19-4-16,0 0 0 0,0 0-1 15,0 0-12-15,16 0 0 0,-16 0-16 0,0 0 3 16,0 0 14-16,33 0 5 0,-33-19-13 15,0 10-16-15,33 0-9 0,-33-1-6 0,34-8-12 16,-1-1-1-16,0 1 0 0,0-1 0 0,-33 0 0 16,49 10 0-16,-49-10 0 0,33 1 0 15,-33 18-33-15,34-19-86 0,-34 19-87 0,33-18-71 16,-33 18-29-16,0 0-3 0,0 0 33 16,0-19 51-16</inkml:trace>
  <inkml:trace contextRef="#ctx0" brushRef="#br0" timeOffset="3929.89">661 6037 11 0,'0'0'14'16,"0"0"-1"-16,0 0-3 0,0 0-2 0,0 0 0 15,0 0 0-15,0 0 0 0,0-19 2 16,0 19 2-16,0 0 1 0,0 0 4 16,0 0 1-16,0 0 0 0,0 0-2 0,0 0-3 15,0 0-2-15,0 0-1 0,0 0-7 16,0 0 1-16,0 0-3 0,0 0 4 16,0 0 7-16,0 19 9 0,0-19 9 15,0 18 0-15,0-8-2 0,34-1-3 16,-34 10 4-16,0-10-3 0,0 10-4 0,0-1 0 15,33 1 3-15,-33-19-4 0,0 18-2 16,0-8-11-16,33-10-1 0,-33 9-2 16,0 0 2-16,0-9 4 0,0 0 5 0,0 0 16 15,33 0 20-15,-33 0 23 0,0 0 4 16,0-9-9-16,33 0-25 0,-33-1-18 0,0-8-10 16,16-1-7-16,17 1 1 0,-33-1-6 15,34 0 4-15,-1-9-4 0,-33 10-3 16,33-1 0-16,-33 1 1 0,33-1-3 0,-33 0-2 15,0 10 4-15,33 9 0 0,-33-18-4 0,0 18 5 16,16-19-3-16,-16 19-4 0,0 0 1 16,0 0-17-16,33-19-41 0,-33 19-27 0,0 0-11 15,0 0-9-15,0 19-2 0,0-19 0 16,33 0-1-16,-33 0 10 0,0 19 11 0</inkml:trace>
  <inkml:trace contextRef="#ctx0" brushRef="#br0" timeOffset="9558.44">976 6948 16 0,'0'0'32'0,"0"0"-5"0,0 0-4 16,0 0-2-16,0 0 0 0,0 0 5 15,0 0 4-15,0 0 5 0,0 0-1 0,0 0-1 16,0 0-6-16,0 0-6 0,0 0-5 16,0 0-2-16,0 0-6 0,0 0 0 15,0 0-2-15,0 0 6 0,0 0 10 0,0 0 14 16,0 19 0-16,0-19 5 0,0 0 1 16,0 19 2-16,0-19 4 0,0 18-6 0,0 1 2 15,0-10-5-15,0 0-4 0,0 10-4 16,0 9 2-16,0-28-1 0,33 19-1 0,-33-1-3 15,0-18 3-15,0 19-7 0,0-10-5 0,0 0-2 16,0-9-8-16,0 10-1 0,0-10-4 16,0 9 1-16,0-9 5 0,33 0 8 0,-33 0 17 15,0-9 11-15,0 9-8 0,0-10-16 16,16-8-4-16,17 18-11 0,-33-19 1 0,33 1-8 16,-33-20 0-16,34 20 3 0,-1-10 2 15,-33 9-9-15,33 1 1 0,0-1 6 0,-33-9-3 16,49 10 0-16,-49 8-2 0,33 1 2 15,-33-10 0-15,34 19 2 0,-34-18-11 16,0 18-18-16,33-19-34 0,-33 19-33 0,33 0-17 16,-33 0-9-16,0 0 1 0,0 0 5 0,33 0 3 15,-33 0 7-15,0 0 1 0,16 19 8 16,-16-19 11-16,33 18 11 0</inkml:trace>
  <inkml:trace contextRef="#ctx0" brushRef="#br0" timeOffset="22197.43">15214 1219 63 0,'0'0'49'0,"0"-19"9"0,0 19 11 0,0 0 22 16,0-9 14-16,0-10 23 0,0 19 25 0,0-19 20 16,0 19 31-16,0 0 31 0,0-18 25 15,0 18 4-15,0 0-69 0,0-19-195 0,0 38 0 32,0-19 0-32,0 18 0 15,-34-18 0-15,34 19 0 0,0 9 0 0,0-9 0 16,0-1 0-16,0 19 0 0,0-18 0 15,34 9 0-15,-34-10 0 0,0 1 0 0,0 18 0 16,0-18 0-16,0-10 0 0,0 10 0 16,0-1 0-16,16 1 0 0,-16 0 0 0,0-19 0 15,17 18-137-15,-17-18-209 0,0 19 19 16,0-19 42-16,16 0 34 0,-16 0 38 0,0-19 42 16,0 19 42-16,0-18-54 0</inkml:trace>
  <inkml:trace contextRef="#ctx0" brushRef="#br0" timeOffset="22399.66">15180 1172 59 0,'0'-19'66'16,"0"1"4"-16,0-1-6 0,0 1 2 0,0 18 2 15,0-19 2-15,34 10 2 0,-34 9-6 16,16-19-11-16,-16 19-8 0,17 0-3 0,16 0 11 16,-17 0 4-16,1 0-8 0,32 19-9 0,-49-10-8 15,33-9-7-15,-33 19-8 0,34-1-3 16,-34 1-12-16,0-19 5 0,0 18-3 15,0 1-2-15,0 9 2 0,0-9-4 0,-34-1-2 16,34 1 1-16,-33-19-52 0,0 18-68 0,0 1-51 16,17-10-28-16,-1 10 4 0,-16-1 28 15</inkml:trace>
  <inkml:trace contextRef="#ctx0" brushRef="#br0" timeOffset="22797.44">15429 1302 90 0,'0'19'55'16,"16"-19"14"-16,1 0 25 0,-1 18 20 15,1 1-12-15,-1-19-9 0,17 19-21 0,0-19-23 16,-33 18-18-16,0-18-11 0,0 19-3 16,33-19-7-16,-33 0-2 0,0 9 0 0,0-9 2 15,0 19-5-15,0-19 18 0,0 0 24 16,0 0 27-16,0 0 7 0,0 0-13 0,0 0 1 15,-33-19-3-15,33 19 0 0,0-9-16 0,0 9-14 16,0-19-15-16,0 1-8 0,0 18-3 16,0-19-7-16,33 0 2 0,-33 19-5 0,0-18-2 15,33 18 2-15,-33 0 3 0,0-19-10 16,17 19 3-16,0 0 4 0,-1 0 0 16,-16 19 3-16,17-19-6 0,-1 0 5 0,1 0-2 15,-1 18 4-15,-16-18-4 0,33 19-4 0,-33-19 14 16,0 0-13-16,0 19 3 0,0-19 10 15,0 0-7-15,0 18-3 0,0-18 1 16,0 0-9-16,0 0-28 0,0 0-50 0,0 0-41 16,0 0-20-16,0 0-4 0,0-18-6 15,0 18-4-15,0 0 10 0,0-19 16 0,0 0 20 16,0 19 25-16</inkml:trace>
  <inkml:trace contextRef="#ctx0" brushRef="#br0" timeOffset="23245.93">15858 1256 23 0,'0'0'28'0,"0"0"-3"15,0 0-2-15,0 0 1 0,0 0 1 16,0 0-6-16,0 0-3 0,0 0-2 0,0 18 2 15,0-18 0-15,0 0-4 0,-33 0 0 16,33 19-4-16,0-19-2 0,0 9 1 16,0 10-1-16,0-19-2 0,-33 18 2 0,33-18 3 15,0 19 6-15,0-19-4 0,0 19 4 16,0-1-5-16,0-18 1 0,0 19 3 0,0-10 3 16,0 10 4-16,0-19 4 0,33 0 6 15,-33 18-2-15,0-18 4 0,0 0 0 0,33 0 0 16,-33 19 2-16,0-19 1 0,17 0-2 15,0-19 0-15,-17 19 8 0,16 0 11 0,1 0 11 16,-17-18 15-16,16 18 16 0,-16-19 17 0,0 10-13 16,0-10-24-16,0 19-21 0,0-18-9 15,0-1-7-15,0 19-14 0,-16-19-8 16,16 1-11-16,-17 18 2 0,1-19-9 0,16 10 0 16,-17 9 2-16,0 0 2 0,17 0-9 15,-33 0 7-15,33 0 0 0,-33 0 0 0,33 0-5 16,-33 0-26-16,17 9-104 0,16-9-77 15,-17 19-44-15,17-19 2 0,0 18 21 0,0-18 40 16</inkml:trace>
  <inkml:trace contextRef="#ctx0" brushRef="#br0" timeOffset="23679.55">16073 995 159 0,'0'-18'77'0,"0"18"-10"16,-33-19 0-16,33 19-11 0,0-9-31 0,0 9-16 15,0 0-5-15,0 9-1 0,0 10 1 16,0-1-4-16,0 1 2 0,0-1-2 16,0 1 2-16,0 9 13 0,0 9 33 0,0 0-7 15,0 1-17-15,33-10-12 0,-33 9-5 16,0-19-2-16,0 10-2 0,0-9 0 0,17 18-2 15,-17-18-3-15,0-1 2 0,0-18 2 16,0 19 5-16,0-19 49 0,0 0 58 0,0 9 36 16,17-9 17-16,-17-9-18 0,0 9-34 0,0 0-42 15,0-19-23-15,16 19-13 0,1-18-3 16,-17-1-12-16,16 0-6 0,1 1-4 0,-1 18-4 16,17-28 3-16,-33 28-10 0,0 0-4 15,33-19 0-15,-33 19 6 0,33 0-2 0,-33 0 3 16,0 0-10-16,0 19 12 0,0-19-9 15,17 0 8-15,-17 9-5 0,0 10 4 0,0-1 1 16,0-18-3-16,-17 19 0 0,17 0 4 0,0-19-4 16,-33 18-6-16,33 1-40 0,-33-19-93 15,33 0-83-15,0 9-58 0,-33-9-8 16,17 19 19-16,-1-19 54 0</inkml:trace>
  <inkml:trace contextRef="#ctx0" brushRef="#br0" timeOffset="24011.88">16404 912 115 0,'0'0'71'0,"0"0"-28"0,0 0-8 16,-16 0-6-16,16 0-13 0,0 0-8 0,0 18 10 15,0-18 24-15,0 19 2 0,0-19-7 16,0 28-5-16,16-28 4 0,-16 18 13 15,0 1-11-15,33-1 6 0,-33 1 5 0,0 9 7 16,0-28-15-16,0 19 0 0,33-1-3 16,-33 1 6-16,0-1 10 0,0 1-14 15,0 0-3-15,0-10 7 0,0 10 4 0,33-1 3 16,-33 1-18-16,0-1-13 0,0 1-7 0,0-10-3 16,0 10-6-16,0-1-4 0,0 1 6 15,17 0-1-15,-17-1-2 0,0-18-3 0,16 19 5 16,-16-19-1-16,0 9-4 0,0-9 3 15,0 19-17-15,17-19-87 0,-17 0-96 0,0 0-61 16,0 0-6-16,17-19 46 0</inkml:trace>
  <inkml:trace contextRef="#ctx0" brushRef="#br0" timeOffset="25512.47">16718 1172 18 0,'0'0'21'0,"0"0"1"0,-33 0-7 16,33 0-6-16,0 0-2 0,0 0-5 15,0 0 0-15,0 0-4 16,0 0-6-16,0 0-6 0,0 0-9 16,0 0-25-16</inkml:trace>
  <inkml:trace contextRef="#ctx0" brushRef="#br0" timeOffset="26293.06">16536 1442 14 0,'0'0'32'0,"0"0"8"16,0 0-6-16,0 0-5 0,0-19 1 0,0 19 7 16,0 0 4-16,0-9-3 0,0 9-10 15,0 0-1-15,0 0 3 0,17 0-3 0,-17-19-4 16,0 19-3-16,0 0 3 0,0-18 1 16,0 18 11-16,17 0 0 0,-17-19-9 0,0 19-6 15,0-19 0-15,0 19 2 0,16-18 2 16,-16-1-5-16,0 10-8 0,0-10 2 15,0 19 1-15,0-18-4 0,0-1-8 0,0 1 7 16,0-1 2-16,0 10 2 0,0-10 5 16,0 0-6-16,0 1 3 0,0 18-2 0,0-19-1 15,0 1 2-15,0 18-4 0,-16-19 5 0,16 19-6 16,0-9-5-16,0-10-4 0,0 19 2 16,-17 0 1-16,17 0-8 0,-17 0 5 15,1 0-2-15,-1 19 3 0,17-19-5 16,0 9 4-16,-33-9-5 0,33 19 5 15,-33-1 0-15,33-18-6 0,0 19 6 0,0-1 0 16,0-18-4-16,0 19 4 0,0-19 4 16,33 28-8-16,-33-28 7 0,33 19-3 0,0-19 3 15,1 0-3-15,-1 18 3 0,16-18-6 16,-16 0 3-16,0 19 2 0,-33-19-5 0,33 0 1 16,1 18 6-16,-18-18-8 0,1 0 5 15,-1 19-4-15,17-19 3 0,-33 0 0 0,0 9-2 16,0 10 2-16,0-19 4 0,0 0-1 15,0 18-6-15,0-18 5 0,0 19 2 16,0-19-6-16,0 0 6 0,0 19-3 0,-33-19-1 16,33 0-4-16,0 18-5 15,-16-18-43-15,16 0-57 0,0 0-49 0,-17 0-19 16,17-18 11-16</inkml:trace>
  <inkml:trace contextRef="#ctx0" brushRef="#br0" timeOffset="27044.2">16983 912 149 0,'-17'0'57'16,"17"0"-14"-16,0 0-10 0,-16 0-17 0,16 0-9 16,0 0-3-16,0 18-1 0,0-18 23 15,0 19 19-15,0 9 17 0,0-10 1 0,0 19-9 16,16-18-10-16,-16 9-10 0,17 9-15 15,-17 0-7-15,16-18-3 0,1 9-9 0,-17 9 1 16,33-18 4-16,-33-1-5 0,0 1 0 16,0 9 4-16,0-28-1 0,33 18-3 0,-33-18 3 15,0 19 7-15,0-19 53 0,0 0 42 16,0 0 35-16,0 0 1 0,0 0-46 0,0-19-29 16,0 19-21-16,0-18-17 0,0-1-2 0,0 10 3 15,0-10 7-15,0 1 13 0,0-1-15 16,33 19 0-16,-33-18-2 0,0-1-17 15,0 19-1-15,17-9-3 0,-17 9-8 0,16 0-1 16,-16 0-7-16,17 0 5 0,-1 9 5 0,1-9-8 16,-1 0-1-16,1 19 7 0,-17-1-1 15,33-18 1-15,-33 19-1 0,0-1-4 16,33-18 0-16,-33 19 2 0,0-10-3 0,0 10 8 16,0-19-2-16,0 0-2 0,0 18-1 15,0-18 5-15,0 0 3 0,0 0-5 0,0 0 1 16,0 0 10-16,0 0-10 0,33 0-1 0,-33 0-5 15,0-18 3-15,0 18-3 0,0-19 2 16,0 10-3-16,0-10-3 0,0 19 12 16,17-18-9-16,-17-1-6 0,16 19 14 0,1-18-4 15,-17 18-5-15,16 0-2 0,1 0 6 0,-17 0-3 16,16 0-2-16,-16 0 3 0,17 0 2 16,16 0 0-16,-33 18-4 0,0-18 9 15,0 0-4-15,33 19-4 0,-33-19 3 16,0 0 2-16,0 18-2 0,0-18 4 15,0 0-8-15,0 0 8 0,0 0 10 16,0 0-12-16,0 0 5 0,0 0-5 16,0 0-5-16,33-18 3 0,-33 18 7 15,0 0-6-15,0-19-1 0,0 19-8 16,17-18 8-16,-17 18 3 0,16 0-14 0,-16-19 13 16,17 19-8-16,-17 0 8 0,0 0-2 0,16 0-7 15,1 0 4-15,-17 0 1 16,0 19 8-16,16-19-11 0,-16 0 8 15,17 18-5-15,-17-18 2 0,0 0 2 0,33 19-2 16,-33-19 3-16,0 18-1 0,0-18-14 16,0 0-82-16,0 0-87 0,0 0-33 0,0 0-16 15,0 0-7-15,33 0 21 0,-33 0 37 16,0 0 43-16,0-18-62 0</inkml:trace>
  <inkml:trace contextRef="#ctx0" brushRef="#br0" timeOffset="27343.29">17760 1116 30 0,'0'-18'67'0,"0"-10"-2"0,0-10-9 15,0 1 8-15,0 19 29 0,0-10 18 0,0 9 1 16,0 1-7-16,0-1-2 0,0 0-18 16,0 19-30-16,0 0-32 0,0 0-14 0,0 0-7 15,0 0-2-15,0 19 6 0,0 0-4 16,0-1 1-16,0 1 6 0,0 27 27 0,17-27 10 16,-17 18-3-16,16-9-7 0,-16 9-11 15,0 0-4-15,17-18 3 0,-17 9 34 0,0 9-16 16,16-18-12-16,-16-1-18 0,0 1 2 15,0-19 26-15,0 9 68 0,0 10 64 0,0-19 50 16,0 0-104-16,17-19-118 16,-17 10 0-16,0-10 0 0,0 19 0 15,0-18 0-15,16-19 0 0,1 18 0 0,-17-9 0 16,33 9 0-16,-33 1 0 0,33-1 0 16,-33 1 0-16,33 18 0 0,-16-19-23 15,-1 19-293-15,1 0-2 0,-1 0 14 0,1 0-8 16,16 0 23-16,0 19 57 0</inkml:trace>
  <inkml:trace contextRef="#ctx0" brushRef="#br0" timeOffset="28527.67">15329 2121 59 0,'0'0'44'0,"0"0"7"0,0 0 9 0,0 0-1 15,0 0-8-15,0 0-11 0,0 0-15 0,0 0-9 16,33 0-6-16,-33 0-3 0,0 0-2 15,0 0-5-15,33 0 0 0,-33 0 1 16,34 0-1-16,-34 0-24 0,0 0-37 16,0 0-24-16,16-19-12 0</inkml:trace>
  <inkml:trace contextRef="#ctx0" brushRef="#br0" timeOffset="28691.33">16007 2084 140 0,'0'0'66'0,"33"0"-30"0,-33 0-3 16,0 0 20-16,33-19-10 0,-33 19-20 0,17 0-12 15,-17 0-3-15,17 0-8 0,-1 0 2 16,1 0-1-16,-1 0-15 16,-16 0-37-16,17 0-39 0,-17 0-11 15</inkml:trace>
  <inkml:trace contextRef="#ctx0" brushRef="#br0" timeOffset="28857.6">16718 2065 57 0,'0'0'66'16,"0"0"-1"-16,0 0-11 0,17 0-9 16,-17 0-16-16,16 0-15 0,-16 0-4 0,17-19-8 15,0 19-1-15,-1 0 1 0,1 0-2 16,-1 0-2-16,-16 0-30 0,33 0-36 15,-33 0-19-15</inkml:trace>
  <inkml:trace contextRef="#ctx0" brushRef="#br0" timeOffset="29257.93">14453 1014 68 0,'-17'0'21'0,"17"-19"-6"0,0 19 13 16,-16-18 9-16,16 18-4 0,0 0-2 15,-17-19 4-15,17 19-7 0,0-9-13 0,0 9-11 16,0 0-3-16,0 9-1 0,17 10 0 16</inkml:trace>
  <inkml:trace contextRef="#ctx0" brushRef="#br0" timeOffset="29458.42">14536 1721 750 0,'0'84'148'16,"33"-10"-72"-16,-33 10-33 0,33-1-17 15,-33-8-7-15,33 9-7 0,-17-1 7 0,1-8-16 16,-1 8 6-16,17 1-6 0,-33-10 1 0,0-8 0 16,34 8 2-16,-34 10-6 0,33-19-5 15,-33 9 9-15,0-9-1 0,33-9 1 0,-33 9-1 16,0-9-8-16,16-9 7 0,-16-10-47 16,0 0-59-16,0-9-41 0,0-9-21 0,0-1 2 15,0-18 4-15,0 0 17 0</inkml:trace>
  <inkml:trace contextRef="#ctx0" brushRef="#br0" timeOffset="32411.2">14965 3293 61 0,'-33'0'29'0,"33"0"-13"15,0 18-8-15,-33-18-2 0,33 0-2 0,-16 0 1 16,16 19 4-16,0-19 6 0,0 0 9 16,0 0 6-16,0 9 10 0,0-9 7 0,0 0 9 15,0 19-5-15,0-19 3 0,16 0 2 0,-16 0 3 16,33 19 1-16,-33-19 11 0,33 0 1 15,-33 0 2-15,34 0-3 0,-18 0-8 0,17 0-4 16,17 0 1-16,-1 0 0 0,18 0-15 0,-1-19-7 16,16 19 15-16,1 0 18 0,0-19-3 15,32 19-28-15,-15-9-18 0,15 9-17 0,1 0 3 16,0 0-8-16,16 0 2 0,1 0 2 16,15 0-4-16,1 0 3 0,-33 0-6 0,49 0 6 15,-16 0-5-15,-17-19 6 0,1 19-7 0,32 0 7 16,-33-18-4-16,17 18 5 0,0-19-2 0,0 19-5 15,0-18 5-15,-17-1 0 0,17 0 2 16,-17 10 4-16,17-9 28 0,-33-1 7 0,16 0 9 16,17-18 1-16,-33 28 9 0,16-10-11 15,-33 1-17-15,33-1-13 0,-16 0-7 0,-17 1-2 16,17 18-5-16,-17-19-6 0,1 1 0 16,-1 8 3-16,0 10-5 0,17-18-2 0,-34 18 2 15,18 0-3-15,-18 0 7 0,18 0-2 0,-18 0-2 16,1 0 0-16,0 0 1 0,-1 0 2 0,17 0-6 15,-32 0 0-15,15 0 5 0,-16 0-2 16,17 18 2-16,-17-18-2 0,0 0 4 0,-32 0-9 16,15 0 5-16,1 10 0 0,-17-10 4 15,16 0-2-15,-49 0 0 0,33 0 3 0,-16 0 12 16,-17 0 4-16,17 0 5 0,-1 0-15 0,-16 0-7 16,17-10-4-16,-1 10 0 0,1 0 0 15,-17 0 0-15,16 0 0 16,1 0 0-16,-1 0 0 94,-16 0-11-48,0 0-57-30,0 0-23-16,0 0-28 0,0 0-18 0,0 0-22 16,0 0-27-16,33 0-27 0,-33 0-28 15,0-18-5-15,0 18 19 0,0 0-119 0</inkml:trace>
  <inkml:trace contextRef="#ctx0" brushRef="#br0" timeOffset="34470.03">21993 1339 5 0,'0'0'5'16,"0"-18"12"-16,0 18 4 0,0 0 0 15,0-19-3-15,0 10-2 0,0 9 1 0,0 0 2 16,0 0 2-16,0-19-1 0,-33 19 5 0,33 0 4 15,0 0 4-15,0-18-4 0,0 18 2 16,0 0-1-16,0 0-1 0,0 0-7 16,0 0-1-16,0 0-10 0,0 0-5 0,0 0-3 15,0 0-2-15,0 0 2 16,0 18-3-16,0-18-3 0,0 0 3 0,33 19 5 16,-33-10-5-16,0 10 2 0,0-1-1 0,0 1 21 15,0 0 42-15,0-1-11 0,17 1-12 16,-17 9-3-16,17-10-8 0,-1 20-2 15,-16-1-6-15,17-9 11 0,-1 9-6 0,1 0-8 16,-1-9 4-16,1 9 12 0,-1 0 0 0,-16 10-12 16,33-10-8-16,-33 0-2 0,0 1-7 0,33 8 0 15,-33-9-6-15,0 10 3 0,0-10-5 16,17 19 2-16,-17-28 4 0,0 28-4 0,17-19-3 16,-17-9 1-16,0 9 7 0,0 0-3 15,16 0-2-15,-16-9 3 0,0 9 0 0,0 1-7 16,17-29 0-16,-17 28 7 0,0-18 0 0,0-1-5 15,16 1 2-15,-16-1 0 0,0-8 0 16,0 8 1-16,0 1-3 0,0-19 5 0,0 19-3 16,17-1-3-16,-17-18 7 0,0 0-7 15,0 19 7-15,0-19-4 0,0 0 2 0,0 18 0 16,0-18-6-16,0 0 4 0,0 10-4 16,0-1 6-1,0 0-4-15,0-9-1 16,0 0 7-16,0 19-4 0,0-19 4 15,0 0-3-15,0 0-1 0,0 0-2 16,0 0 6-16,0 0-7 0,0 19 1 0,0-19 4 16,0 0 1-16,-17 0-3 0,17 0-3 15,-16 0 7-15,16 0-2 0,-17 0-2 0,-16 0 0 16,16 0 0-16,-16 0-2 0,33 0 5 0,-66 0 0 16,33 0-5-16,0 0-7 0,-17 0-33 15,-16-19-34-15,0 19-33 0,0 0-25 0,-17-19-10 16,1 19-7-16,16-9 9 0</inkml:trace>
  <inkml:trace contextRef="#ctx0" brushRef="#br0" timeOffset="35285.74">16553 1860 154 0,'0'0'71'0,"0"0"-17"0,0 0 10 0,0 0 3 15,0 0-28-15,17 0-22 0,-17 0-6 0,0 0-7 16,16 0 5-16,-16 0 20 0,17 19-2 16,-1-19-5-16,17 19-4 0,-33-19-3 0,0 9-5 15,33 9 1-15,-33 1-3 0,0 0-7 0,33-19 2 16,-33 18-3-16,0-18 2 0,0 19 0 16,0-19 3-16,0 18-2 0,0-18 2 15,0 0 1-15,0 0 8 0,0 0 30 0,0 0 23 0,0 0 17 16,0 0-18-16,0 0-10 0,0 0-3 15,0-18-4-15,0 18 3 0,-33-19-9 16,33 1-10-16,0 18-1 0,0-19-9 0,33 0-11 16,-33 1-5-16,0 9-7 0,0-10 0 0,17 0-3 15,-1 19 1-15,-16-18 5 0,17 18-7 16,0-19 4-16,-1 19 0 0,1 0-2 16,-1 0-1-16,17 0 3 0,-33 0-3 0,33 0 7 15,-33 19-4-15,33-19 4 0,-33 18-1 0,17-18-8 16,-17 19 5-16,16-19 7 0,-16 19 0 0,0-10-7 15,17 9 4-15,-17-18-4 0,0 19 1 16,0-19-1-16,0 19 0 0,0-19-2 0,0 18-40 16,0-18-80-16,0 0-48 0,0 0-26 15,0 0-14-15,0 0 6 0,0 0 36 0</inkml:trace>
  <inkml:trace contextRef="#ctx0" brushRef="#br0" timeOffset="37033.78">17016 2121 50 0,'0'0'65'0,"0"0"-12"0,0 0-19 0,0 0-7 16,0 0-7-16,0 0-13 0,-17 0-2 16,17 0-3-16,0 0-2 0,0 18 0 0,0-18 3 15,-16 10 2-15,16 8 1 0,0 1 1 16,0 0 3-16,0-19 3 0,0 18 13 0,0 1 14 16,16-1 2-16,-16 10-6 0,17-9-1 0,-17-19 1 15,33 18-10-15,-33 1 0 0,33 0-5 16,-33-19-11-16,33 18-2 0,-33-18-4 0,17 0-2 15,-1 10 1-15,1-10-1 0,-1 0 0 0,1 18-1 16,-1-18-1-16,1 0-11 0,16-18-46 16,-33 18-43-16,0-10-25 0,0 10-3 0,33-18-74 15</inkml:trace>
  <inkml:trace contextRef="#ctx0" brushRef="#br0" timeOffset="37266.91">17297 2205 53 0,'0'18'34'16,"0"-18"-14"-16,0 0-7 0,0 0 8 0,0 19 0 16,0-19-3-16,33 18 3 0,-33-8 12 15,0 8 11-15,0 1 4 0,0-1-5 0,17 1-10 16,-17 0-7-16,16-1-6 0,-16-18-8 16,0 28-5-16,17-9 0 0,-17-19-2 0,0 18 0 15,-17 1 2-15,17 0-2 0,0-19-2 0,-16 9 4 16,-1 0-5-16,17 0-2 0,0 10 0 15,-33-19-3-15,0 0-15 0,33 0-32 0,-33 0-22 16,16 0-13-16,1 0 1 0,-17 0 9 16,16 0-44-16</inkml:trace>
  <inkml:trace contextRef="#ctx0" brushRef="#br0" timeOffset="37866.5">17595 2446 63 0,'0'0'65'0,"0"0"-16"0,0 0-14 15,0 0 4-15,0 0-8 0,0 0-11 0,0 0-14 16,0 0-2-16,0 0-3 15,0 0 0-15,0 19 1 0,0-19 2 0,0 19-2 16,16-19-1-16,-16 9 4 0,0 0-5 0,0 19 2 16,17-28-1-16,-17 19 5 0,0-19 1 15,0 18 0-15,0-18 2 0,0 0 4 0,0 19 5 16,0-19 14-16,0 0 18 0,0 0 16 16,0 0 25-16,0 0 5 0,0 0-10 0,0-19-25 15,0 19-23-15,0 0-10 0,0-18-10 16,0 18-8-16,16-19-7 0,-16 19 3 0,0-19 2 15,0 10-1-15,0 0-7 0,17 0 0 16,-17 9 0-16,33-19 3 0,-33 19-9 0,0 0 3 16,0 0 4-16,0 0-4 0,33 0 3 0,-33 0-2 15,0 19 2-15,0-19 4 16,33 0-4-16,-33 9 1 0,0 0-3 0,17 0 6 16,-17 10-2-16,16-19-2 0,-16 19-4 0,0-19 9 15,0 0-7-15,0 18 3 0,0-18-4 16,0 0-23-16,0 19-52 0,0-19-47 0,0 0-27 15,0 0-7-15,0 0 8 0,0 18 20 16</inkml:trace>
  <inkml:trace contextRef="#ctx0" brushRef="#br0" timeOffset="38549.6">17942 2391 11 0,'0'0'21'0,"0"0"5"0,0 0-7 16,0 18-9-16,-33-18-5 0,33 0 7 16,0 0 5-16,0 19-4 0,0-19 1 0,0 18 0 15,0-18 2-15,0 19-1 0,0-19 3 16,0 19-4-16,0-19 1 0,0 9-4 0,33 0 3 15,-33 0 0-15,0 10 6 0,0-19 10 0,0 0 10 16,33 19 8-16,-33-19-2 0,0 0 0 16,0 0-10-16,17 0-6 0,-1 0 0 0,-16 0 3 15,17-19 10-15,-1 19 14 0,-16 0 9 16,0-19-1-16,17 19-12 0,-17-9-10 0,0 0-13 16,0 0-16-16,0-10-3 0,-17 19 0 0,1-19-10 15,16 19 5-15,-17-18-6 0,1 18 2 16,-1-19-5-16,17 19 5 0,-33 0-4 0,33-18 4 15,0 18 1-15,-33-10-3 0,33 10 4 16,0 0-6-16,0 0-2 0,0 0-1 16,0-18 3-16,33 18 2 0,-33-19-2 15,33 19 4-15,-16 0-8 16,-1-19 9-16,1 19-3 0,-1 0 0 0,1 0-3 16,-1-18 0-16,1 18 5 0,16 18-2 15,-33-18-7-15,0 0 13 0,33 0-6 0,-33 19-2 16,0 0-2-16,0-19 9 0,0 18-12 0,0 10 7 15,0-9 0-15,0-1 3 0,0 1-3 16,0 0 3-16,0-1-3 0,33 10-2 0,-33-9-1 16,0 18 9-16,0-19-6 0,0 1-4 15,0 9 4-15,17-9 0 0,-17-1 3 0,16 1-5 16,-16-19 0-16,17 18 3 0,-1-18-1 0,1 10 2 16,-17-10 1-16,16 0-3 15,-16-10 0-15,17 10 4 0,-17 0-3 0,33-18 2 16,-33 18 4-16,0-19 3 0,0 19-6 15,0-18 3-15,0 18-7 0,-33-19 2 0,33 0 0 16,-17 10-5-16,1-10 5 0,-1 19-5 0,1-18 3 16,-1 18-24-16,1-19-46 0,-1 19-44 15,17-18-42-15,-33-1-21 0,33 19-4 0,0 0 23 16</inkml:trace>
  <inkml:trace contextRef="#ctx0" brushRef="#br0" timeOffset="38932.24">18438 2381 118 0,'0'0'81'0,"0"0"-28"0,17 0-17 0,-17 0-3 16,0 0-9-16,0 0-9 0,16 0-5 0,-16 0 10 15,17 10 11-15,-17 8 1 0,16-18-16 16,-16 19-6-16,0-19 0 0,17 0-8 0,-17 18 1 15,0-18-1-15,33 19 2 0,-33-19-4 16,0 0 5-16,0 19 2 0,0-19 0 16,0 0 2-16,0 0 18 0,0 0 18 15,0 0-2-15,0 0-13 0,-33 0-1 0,33-19 6 16,0 19 4-16,0 0 6 0,0-19-3 0,0 19-15 16,0 0-8-16,0-18-5 0,0 18-9 15,0-19-1-15,0 19 3 0,33 0-6 0,-33 0 2 16,0-18-5-16,0 18-1 15,0 0 1-15,0 0-2 0,0 0 8 0,0 18-4 16,33-18-2-16,-33 0 5 0,0 0-5 0,0 19 2 16,33-19 3-16,-33 0-2 0,0 18 1 15,0-18-24-15,17 0-50 0,-17 19-49 0,0-19-29 16,16 0 3-16,-16 19 15 0,0-19 25 16,0 0 24-16</inkml:trace>
  <inkml:trace contextRef="#ctx0" brushRef="#br0" timeOffset="39199.31">18703 2484 16 0,'16'0'53'0,"-16"-19"23"0,0 19-1 16,17 0-2-16,-17 0 3 0,0-19 8 16,33 19-13-16,-33 0-6 0,0-18-14 0,0 18-3 15,33-19 4-15,-33 19-5 0,0-28 0 0,0 28-16 16,33-18-6-16,-33 18-8 0,0-19 0 16,0 19-2-16,0-19-8 0,17 19 0 0,-17 0-4 15,0 0-1-15,16 0-4 16,-16 0 3-16,0 0-3 0,17 0 4 15,-17 19-2-15,16 0 0 0,-16-19 1 0,17 18 2 16,-17-8-3-16,16 8 3 0,-16-18 0 16,0 19-1-16,0-1 3 0,0 1-2 0,0-19 0 15,0 19-1-15,-16-19 4 0,-1 9-4 16,1 0-2-16,-1 0-13 0,1 10-57 0,-1-19-50 16,-16 0-35-16,33 19-5 0,-33-19 4 0,-17-19 18 15</inkml:trace>
  <inkml:trace contextRef="#ctx0" brushRef="#br0" timeOffset="41413.42">16536 1963 7 0,'0'0'20'0,"17"0"7"0,-17 0-4 0,17 0-9 16,-17 0-5-16,16 0 2 0,-16 0 2 15,0 0-1-15,17 0-2 0,-17 0 2 0,0 0 1 16,0 0 4-16,0 0 2 0,0 0 2 15,0 0 0-15,0-19 1 0,0 19-2 0,0 0 0 16,0 0-5-16,0 0-5 0,0 0-4 0,-17 0-4 16,17 19 0-16,-16-19-1 0,-1 0 0 15,0 0 0-15,1 0-1 0,-1 0 1 16,17 0 5-16,-33 0 7 0,0 0 5 0,33-19 0 16,-33 19 2-16,0 0-5 0,17 0-4 15,-18 0-7-15,1 0-1 0,0 0 2 16,0 0-5-16,0 0 2 0,0 0-2 0,0 0 1 15,-17 0 1-15,17 0-5 0,0 0 3 0,-33 0 1 16,17 0 1-16,15 0-2 0,-32 0-2 16,-16 0 2-16,32 0-2 0,0 0 4 0,-32 0 0 15,-1 0-2-15,33 19 0 0,-16-19 0 16,0 0 0-16,17 18 0 0,-18-18-2 0,-15 0 3 16,32 19-1-16,0-19 0 0,-32 0 0 15,16 18 0-15,33-18 2 0,-34 0-4 0,1 10 5 16,17 8-3-16,16-18-4 0,0 0 8 15,-34 0-4-15,34 19-4 0,0-19 4 0,17 0 0 16,-17 0 0-16,0 0 2 0,-1 0-2 0,34 0 0 16,-33 19 0-16,17-19 0 0,-1 0-2 15,1 0 0-15,-1 0 3 0,17 0 0 0,-16 0 0 16,16 0-3-16,0 0 4 0,0 0 0 16,-33 0-2-16,33 0 1 0,0 0 1 15,0 0-2 1,0 0-2-16,0 0 0 15,0 0 2 1,-33 0-25 0,33 0-23-16,0 0-15 0,0 0-9 15,0 0 3-15,0 0 5 0,0 0-56 16</inkml:trace>
  <inkml:trace contextRef="#ctx0" brushRef="#br0" timeOffset="41813.28">14354 1860 66 0,'0'-18'38'0,"0"18"-20"0,0 0-8 0,0-19 3 15,0 19 0-15,0 0 1 0,0 0 2 0,0 0 3 16,0 0 0-16,0 0-6 0,0 0-6 15,0 0-4-15,0 0 0 0,0 0-2 16,0 19-1-16,0-19 0 0,-33 18 1 0,33 1 0 16,-34-19 1-16,34 19-2 0,-33 8-2 15,17-8 4-15,-1-19 1 0,-16 19-3 0,17-1-2 16,16 1 4-16,-33-19-2 0,0 18 1 16,33-8 3-16,-33 8 8 0,33-18 8 0,-34 0-1 15,18 19-9-15,16-19-2 0,-17 0-4 16,17 0-3-16,0 19 4 0,0-19-5 15,17 0 2-15,-1 18-2 16,-16-18 2-16,34 19 0 0,-1-19 1 0,-33 18-3 16,33-18 1-16,0 28-1 0,0-28 0 0,0 19 3 15,16 0-3-15,-49-1 2 0,34-18-2 16,-1 19-17-16,0-1-33 0,-17 10-23 0,1-9-9 16</inkml:trace>
  <inkml:trace contextRef="#ctx0" brushRef="#br0" timeOffset="42779.83">13163 2139 48 0,'0'0'23'15,"0"0"-3"-15,-17 0-7 0,17 10 8 0,0-10 3 16,0 18-4-16,0-18-3 0,0 0 1 0,0 0 19 15,17 0 15-15,-17 19 10 0,17-19 5 16,16 0-11-16,-33-19-14 0,33 19-12 0,-33 0-2 16,33 0 2-16,0-18-5 0,-33 8 2 15,33 10 8-15,-17-18 2 0,1 18 23 0,0-19 21 16,16 19 16-16,-33-18 2 0,0 18-12 0,0 0-14 16,0-19-23-16,0 19-17 0,0-19-5 15,0 19 2-15,0-18-4 0,0 8-2 16,0 10-9-16,0 0-1 0,-33-18-11 0,33 18-8 15,-17 0 10-15,0 0-5 0,1 0-4 0,-1 0 4 16,1 0 0-16,16 18 2 0,-33-18-6 16,33 10 4-16,-33 8-3 0,33 1 1 0,-33 0 2 15,33-19 0-15,-33 18-3 0,33 1 1 16,0-1 3-16,0-8 3 0,0 8-10 0,0 1 6 16,33 0-2-16,-33-19 5 0,33 18-5 0,-33 1 3 15,33-19 1-15,0 0-2 0,-33 18-2 16,33-18 4-16,-17 0 1 0,18 0-6 0,-1 0 3 15,0-18-5-15,-33 18-55 0,33 0-51 16,0 0-30-16,-33-19-13 0,16 19-11 0,-16 0-3 16,17-18-3-16,-1 18 14 0,-16-19 26 15</inkml:trace>
  <inkml:trace contextRef="#ctx0" brushRef="#br0" timeOffset="44444.44">13246 2223 6 0,'0'0'5'0,"0"0"7"16,0 0 3-16,0 0 0 0,0 0-5 0,0 0-3 15,0 0 0-15,0 0-3 0,0 0 1 16,0 0-1-16,0 0-2 0,0 0-1 16,0 0 1-16,0 0-1 15,0 0 3-15,0 0-2 0,0 0 3 0,0 0 0 16,0 0 3-16,0 0 0 0,0 0-1 0,0 0 1 15,0 0 2-15,0 0-5 0,0 0 4 16,0 0-2-16,0 0 1 0,0 0 3 16,0 0-1-16,0-18 0 0,0 18-2 0,0 0 0 15,0 0 2-15,0 0-4 0,0 0 2 0,0 0-3 16,0 0-2-16,0 0-1 0,0 0 4 16,0 0-3-16,0 0-2 0,0 0 0 15,0 0 4-15,0 0 0 0,0 18-4 0,0-18 4 16,0 0-1-16,0 0-2 0,0 19 1 0,-33-19-2 15,33 18 2-15,0 10-3 0,0-9 0 16,-33-1 3-16,33 1-3 0,-17 18 0 0,0-9 2 16,1 9 1-16,-1 1 2 0,1-11-1 0,16 11 4 15,-33 17-1-15,33-8 3 0,-33-10 4 16,33 10-8-16,-33 9 3 0,16-1-1 0,-16-8-6 16,17 9-2-16,-1-10 3 0,0 10 2 15,1-10-5-15,16 10 2 0,-33 0-2 0,33-9 0 16,-33-10 2-16,33 9-5 0,0 10 4 0,-33-19 1 15,16 10-2-15,1-10 0 0,-1 0 0 16,17 10 3-16,-16-10-3 0,-1 0-2 0,17-9 0 16,0 9 2-16,-33 1 2 0,33-20-2 15,0 10 0-15,0 9 0 0,-33-18 0 0,33-1 0 16,0-18 2-16,0 19-2 0,0-19 1 16,-33 9-1-16,33 1 0 0,0-10-2 0,0 0 4 15,0 9-2-15,0-9 1 16,0 0 1-16,0 19-2 15,0-19 0-15,0 0 1 16,0 0-1-16,0 18-2 16,0-18 0-1,0 0 4-15,0 0-1 0,0 0-9 16,0 0-22-16,0 0-16 16,0 0-13-16,-33-18-9 0,33 18 1 0,0 0-51 15</inkml:trace>
  <inkml:trace contextRef="#ctx0" brushRef="#br0" timeOffset="44915.25">12419 3674 20 0,'0'0'36'0,"-33"0"0"0,33 0-8 16,0 0-13-16,0 0-8 0,0 0-3 0,0 0 2 15,33 0 7-15,-33 9 4 0,0-9 3 0,0 10 3 16,0-1-2-16,0 10 2 0,33-1-7 15,-33-18 3-15,0 19 13 0,0 0-2 0,33-1-8 16,-33 1 10-16,0 9-3 0,0-10 7 16,17 1-2-16,-17-1 0 0,16 1 9 0,-16 0-5 15,17 9-1-15,-17-28-8 0,0 18-2 0,16 1-5 16,-16-19-12-16,0 18-1 0,0-18-1 16,17 19 16-16,-17-19 12 0,0 0 16 15,33 0 11-15,-33 0-5 0,0 0-12 0,0 0-13 16,33-19-17-16,-33 1-8 0,33 18-2 0,-33-19-4 15,33-18-2-15,0 18 1 0,0-9-3 0,17 10 2 16,-17-19 0-16,0 9 0 0,0 9-39 16,0 1-45-16,0-20-34 0,-16 20-28 0,16-1-12 15,0 10 1-15,-33-10 18 0,33 19 21 16</inkml:trace>
  <inkml:trace contextRef="#ctx0" brushRef="#br0" timeOffset="49956.43">13494 2484 14 0,'0'0'19'0,"0"0"1"0,0 0-4 15,0 0-4-15,0 0-3 0,33 0 0 0,-33 0-2 16,0 0 0-16,0 0-2 0,0 0-2 16,0 0-1-16,0 0 0 0,0 0 0 0,0 0-2 15,16 0 0-15,-16 0 2 16,0 0-1-16,0 0-6 16,17 0-12-16,-17 0-7 15,0-19-12-15</inkml:trace>
  <inkml:trace contextRef="#ctx0" brushRef="#br0" timeOffset="50339.3">13824 2428 8 0,'0'0'19'15,"0"0"5"-15,0 0-3 0,0 0-5 16,34 0-6-16,-34 0-1 0,0 0 0 0,0 0-2 16,0 0 0-16,0 0 1 0,0 0-1 0,0 0-1 15,0 0-1-15,33 0-3 0,-33 0 0 16,33 0-2 0,-33 0 0-16,0-19-9 0,0 19-12 15,33 0-11-15,-33 0-10 0</inkml:trace>
  <inkml:trace contextRef="#ctx0" brushRef="#br0" timeOffset="50557.18">14205 2363 31 0,'0'0'31'0,"0"0"4"0,0 0-3 0,16-19-12 16,-16 19-5-16,0 0-5 0,17 0-2 16,-17 0-2-16,16 0-4 0,-16 0 0 0,33 0-2 15,-33-19 0-15,0 19 3 0,0 0-3 0,0 0-14 16,34 0-10-16,-34 0-13 0,0-18-8 16</inkml:trace>
  <inkml:trace contextRef="#ctx0" brushRef="#br0" timeOffset="53621.86">6284 6465 23 0,'0'0'17'0,"0"18"-10"15,0-18-3-15,0 0-3 0,0 0 1 0,0 0-2 16,0 0 0-1,33 19 0-15,-33-19 0 16,33 19 0-16,-33-19 0 16,17 18 0-16,16-18 1 15,-33 0 0-15,0 9-1 0,0-9 0 16,0 10 2-16,0-10 1 0,33 0 4 16,-33 0-1-16,0 0 1 0,0 0 2 0,0-10-4 15,33 1 0-15,-33 9-5 0,0-18 1 16,33-1-1-16,-33-18 1 0,33 9-1 0,-33 9 2 15,33-18-2-15,-16 18-12 0,16-27-9 16,0 9-8-16</inkml:trace>
  <inkml:trace contextRef="#ctx0" brushRef="#br0" timeOffset="55719.97">27947 2846 23 0,'0'0'22'0,"0"0"-4"16,0 0-5-16,0 0 5 0,0 0 10 0,0 0 3 16,0 0 4-16,0 0 10 0,16 0 6 15,-16 0 0-15,17 0-10 0,16 0-12 0,-17 0-6 16,17 0-4-16,0 0-1 0,1 0 9 0,-1 0 1 15,0-18-1-15,0 18 6 0,0 0 7 16,0-19 12-16,-17 19 27 0,17 0 19 0,-16-18 18 16,-17 18-11-16,17 0-40 0,-17-19-28 15,0 19-18-15,0-19-1 0,0 19-6 0,0-9-1 16,0 0-6-16,-17-1-5 0,0 10 3 16,17 0-6-16,0 0 1 0,-49-18 2 0,32 18-2 15,1 0-2-15,-1 0 8 0,-16 18-7 16,17-18 3-16,-1 0 2 0,1 0-6 0,-17 10 4 15,16-1-4-15,17 0 4 0,-17 10-7 0,1-19 7 16,16 19-3-16,0-19-3 0,0 18 6 16,0 1 0-16,0-19 0 0,16 18 3 0,1-18-6 15,0 10 3-15,-1-1 6 0,1 0-5 16,16 10-1-16,-17-19 4 0,17 18-7 0,-16-18 1 16,16 0-29-16,16 0-78 0,-49 0-57 0,17 0-30 15,16 0 0-15,-16-18 16 0,-1 18 35 16</inkml:trace>
  <inkml:trace contextRef="#ctx0" brushRef="#br0" timeOffset="56251.39">28558 2707 12 0,'0'18'34'15,"0"-18"-8"-15,0 0-9 0,0 10 3 16,0-1 9-16,0 0 0 0,0 10-10 0,0-19-6 15,0 19 10-15,0-19 10 0,0 18-11 16,0-18-4-16,0 19-8 0,0-19-5 0,0 18-3 16,17-18-1-16,-17 0 4 0,0 10-2 15,0-10 3-15,0 9 21 0,0-9 18 0,0 0 15 16,0 0 12-16,0 0 10 0,0 0-21 0,0-9-22 16,0 9-14-16,0-10 5 0,17 10-3 15,-17-18-4-15,16 18-2 0,-16-19-5 0,17 19-1 16,-17-18-10-16,0 18-1 0,16-19-1 15,-16 19-5-15,17 0 0 0,-17-19 0 0,16 19 2 16,1 0 0-16,-17 19 0 16,16-19-4-16,-16 0 4 0,17 19-4 0,-17-19 0 15,16 0 4-15,-16 18 4 0,0-18-1 0,33 19-1 16,-33-19 0-16,0 18-4 0,0-18 4 16,0 0-2-16,0 10 5 0,0-10 2 15,0 0-3-15,0 0 2 16,0 0-4-16,0-10-1 15,0 10 1-15,0-18-2 0,0 18 3 16,0 0 1-16,0-19-4 0,0 19 1 16,0-18 2-16,0 18-3 0,0-19-2 0,17 19 4 15,-17-19-2-15,0 19-5 16,0-9 5-16,17 9-7 0,-17 0 2 0,0 9 3 16,16-9 2-16,-16 19 3 0,17-19-2 0,-17 19 2 15,0-19-1-15,16 18-5 0,-16-18 5 16,0 19-2-16,17-19-6 0,-17 18-64 15,0-18-64-15,-17 10-30 0,17-10 1 0,0 9 17 16</inkml:trace>
  <inkml:trace contextRef="#ctx0" brushRef="#br0" timeOffset="56700.36">28988 2651 33 0,'0'0'18'0,"0"0"-7"0,0 0-4 0,0 0 3 15,0 0 10-15,0 19 4 0,0-19 2 16,0 18-5-16,0 1 3 0,0-1-7 0,0-8 10 16,0 27 1-16,17-18-1 0,-17-1-8 15,0 19-10-15,16-27-3 0,-16 27-6 0,0-19 4 16,0 1-1-16,0 0-3 0,0-1 2 0,0 1 0 15,0 9 3-15,0-10 6 0,0-18 28 16,-16 19-4-16,16-19-1 0,0 19 18 0,0-19 28 16,0 0 32-16,0 0 29 0,0 0-8 15,0 0-48-15,-17-19-24 0,17 19-7 0,0-19 4 16,0 19-4-16,0-18-3 0,0-1-1 16,0 1-19-16,0 8-13 0,0-8-9 0,17-20 1 15,-17 20-10-15,16-1 2 0,1 1-4 16,0 8 2-16,-17-8-4 0,16 18-3 0,1-19 3 15,-1 19 4-15,1 0-2 0,-17 0-6 0,16 0 5 16,1 0 3-16,-17 19 0 16,16-19 0-16,-16 0 0 0,0 18-2 15,0-18 6-15,0 10-2 0,-16-1 2 0,16 0 0 16,-17 10-1-16,1-19 0 0,-1 0-9 0,-16 18-58 16,17-18-100-16,-1 0-83 0,0 0-34 15,-16 0 17-15,33 0 56 0</inkml:trace>
  <inkml:trace contextRef="#ctx0" brushRef="#br0" timeOffset="56968.96">29137 2530 11 0,'17'-19'11'0,"-17"19"6"15,0 0 8-15,16 0-4 0,-16 19 7 0,0-19 8 16,33 19-3-16,-33-19-4 0,0 18 1 15,0 1-8-15,0-1 18 0,17-8 2 0,-17 27-11 16,16-18 1-16,-16-1 13 0,0 19-16 16,0-27-16-16,17 27-4 0,-17-18-1 0,0-1-6 15,0 1-2-15,0-1 2 0,17 1 3 16,-17-10-5-16,0 10 0 0,0-1 2 0,0-18 1 16,0 19 0-16,0-19-6 0,16 19 0 15,-16-19-37-15,0 0-52 0,0 0-23 0,17 0 11 16,-17-19-63-16</inkml:trace>
  <inkml:trace contextRef="#ctx0" brushRef="#br0" timeOffset="57233.48">29385 2791 13 0,'0'-19'21'0,"0"19"-1"0,0 0-5 16,0 0-7-16,0 19-2 0,-16-19 2 16,16 0 0-16,0 18 4 0,0-18 5 15,0 19 6-15,0-19 6 0,16 18 0 0,-16-18 5 16,0 19-1-16,33-10 0 0,-33 10 2 0,0-19-5 15,17 0 0-15,-1 18 5 0,1-18-3 16,0 0 6-16,-1 0 3 0,1 0 6 0,-1 0 16 16,-16 0 22-16,17 0 13 0,-17-18-5 15,16 18-21-15,-16 0-14 0,0-19-14 0,0 19-11 16,0-18-15-16,0 8-5 0,0 10-11 16,-16-18-2-16,16-1 2 0,-17 19 2 0,1-18-6 15,16-1-4-15,-17 19 12 0,-16 0-46 0,16-19-64 16,1 10-59-16,-1 9-34 0,17-9-2 15,-49 9 11-15</inkml:trace>
  <inkml:trace contextRef="#ctx0" brushRef="#br0" timeOffset="59931.48">29815 2651 32 0,'-16'0'20'0,"16"0"-9"0,0 0-5 15,-17 0 4-15,17 0 11 0,-16 19 1 16,16-19-4-16,-17 18 1 0,17-18 5 0,0 19-6 15,-16-19-2-15,16 18-2 0,0-18 12 0,0 10 11 16,0-1 10-16,16 0-5 0,1 10-12 16,-17-19-3-16,16 19 0 0,17-19-4 15,-16 18 3-15,-1-18 2 0,17 0 10 0,-16 0 3 16,-1 0 17-16,18 0 16 0,-18-18 10 0,-16 18 12 16,17 0-9-16,-1-19-25 0,-16 19-20 15,0 0-1-15,0-19 31 0,0 10 47 0,0 0-49 16,0-1-35-16,0 10-20 0,0-18-7 15,0 18-8-15,-16-19 2 0,16 19 1 0,-17-18-2 16,17 18-1-16,0 0-3 0,0 0-2 16,0 0 0-16,0 0 0 0,-16 0 0 15,16 0-1-15,0 0 2 0,0 18 4 0,0-18-3 16,-17 19-3-16,17-19 11 0,0 18-8 16,0 1 3-16,0 9-2 0,0-9 2 0,0-1 1 15,0 1-1-15,0-1-2 0,0 1 2 16,0 9-2-16,0-10 2 0,0 1-2 0,0 0 7 15,0-1-5-15,0-18 2 0,0 19 2 16,-17-10 4-16,17 10-4 0,0-19 2 0,-16 18-1 16,-1-18 3-16,1 19-10 0,16-19 2 15,-17 0-6-15,-16 0-56 0,17 19-92 0,-1-19-72 16,1-19-35-16,-1 19 1 0,1 0 39 16</inkml:trace>
  <inkml:trace contextRef="#ctx0" brushRef="#br0" timeOffset="60429.78">30063 2791 14 0,'0'0'27'0,"17"0"8"0,-1 0 5 15,-16 0-3-15,17 0 6 0,-1 0 3 0,1 0-1 16,-1 0-12-16,1 0-7 0,0 0-4 15,-1 0 3-15,1 0 7 0,-17-19 12 0,16 19 8 16,-16 0-1-16,17 0-8 0,-17-19-10 16,16 19-10-16,-16-9-8 0,0 0-2 0,0 9-1 15,0-10-1-15,0 10-2 0,0-18-6 0,-16 18-2 16,16 0-1-16,0 0 3 0,-17 0-12 16,17-19 9-16,-16 19 0 0,-1 19-3 15,17-19 1-15,-16 0-1 16,16 0-3-16,0 18 2 0,0-18 1 0,0 0 3 15,0 10 3-15,0-1-3 0,16 0 3 0,1 10-3 16,-1-19 0-16,1 19-2 0,-1-19 6 16,17 0-2-16,-16 0-4 0,-1 0 2 0,17 0 3 15,-16 0-3-15,0 0 0 0,-1 0 0 16,1 0 7-16,-1 0-2 0,1 0-3 0,-17-19 1 16,16 19 4-16,-16 0 4 0,0-19-2 15,0 10 2-15,0 0 1 0,0 9-1 0,0-10-9 16,0 10 4-16,0 0-3 0,0-18-7 0,-16 18 2 15,16 0 2-15,0 0-2 0,0 0-2 16,0 0-2-16,-17 0 3 0,17 18-3 0,0-18 4 16,0 10 0-16,0-1 2 0,0 0 5 0,17 10-5 15,-17 0 0-15,16-19 4 0,-16 18-37 16,17-18-51-16,-1 19-35 0,1-19-30 16,-1 18-9-16</inkml:trace>
  <inkml:trace contextRef="#ctx0" brushRef="#br0" timeOffset="63478.5">28343 3414 85 0,'0'0'60'16,"0"0"-17"-16,0 0-2 0,0 0-12 0,0 0-16 15,17 0-4-15,-17 0-4 0,0 0-2 16,0 18-1-16,17-18-2 0,-17 19 0 15,16-19 3-15,-16 9-3 0,17 10-3 0,-17-19 3 16,16 18 0-16,-16-18 0 0,0 19 3 0,0-19-3 16,0 19 0-16,0-19 2 0,0 0 0 15,0 0 6-15,0 0 4 0,0 0 21 0,0 0 19 16,0 0 32-16,0 0 28 0,0 0 6 0,0 0-24 16,0 0-10-16,0 0-10 0,0-19-8 15,0 19-10-15,0-19-14 0,17 19-7 16,-17-18-13-16,0-1-6 0,16 10-8 0,-16-10-4 15,17 19-4-15,-1 0-3 0,-16-18 4 0,17 18-4 16,-1 0 1-16,17 0 0 0,-33 0-1 16,0 0-1-16,17 0 4 0,0 18-2 15,-1-18 2-15,1 19-3 0,-17-19 3 0,16 9 0 16,1 10 2-16,-17-1 1 0,0-18-3 0,0 19-2 16,0-19 3-16,0 19 3 0,0-19-17 15,0 18-63-15,0-18-60 0,0 19-43 0,0-19-22 16,0 0 9-16,0 0 22 0</inkml:trace>
  <inkml:trace contextRef="#ctx0" brushRef="#br0" timeOffset="63811.07">28939 3432 16 0,'0'0'22'0,"0"0"-1"0,-17 0 4 0,17 19-4 16,-16-19-2-16,-1 0 5 0,1 0 5 15,16 9-2-15,-17 10-11 0,1-19-5 0,16 0-4 16,-17 18-2-16,1-18 0 0,16 19 0 0,0-19-3 16,-17 0 1-16,17 0 0 0,0 19 0 15,0-19 5-15,0 0 5 0,0 0 9 16,0 0 18-16,0 0 25 0,17 0 22 0,-17 0 6 16,0 0-8-16,0 0-8 0,16-19-11 0,-16 19-11 15,17 0-15-15,-17 0-17 0,16-19-11 16,-16 19-5-16,0 0-2 0,17 0-5 0,-17 0-7 15,16 0 3-15,-16 0 2 16,17 19 2-16,-17-19 1 16,16 0 5-16,1 19-12 0,-17-19-57 15,16 0-42-15,17 18-43 0,-33-18 3 16,17 0 5-16,16 0-23 0</inkml:trace>
  <inkml:trace contextRef="#ctx0" brushRef="#br0" timeOffset="64277.24">29170 3497 17 0,'0'0'50'15,"0"0"9"-15,0 0-3 0,33 0-6 0,-33 0-6 16,0-18-17-16,0 18-12 0,0 0-9 0,0 18-6 16,0-18 0-1,0 19 1-15,0-19 1 16,0 0 4-16,0 0 1 0,0 0 1 16,0 0 2-16,0 19 8 0,0-19 16 0,0 0 10 15,0 0 17-15,0 0 25 0,0 0 20 16,0 0 25-16,0-19-5 0,0 19-29 15,0 0-28-15,0 0-18 0,0-19-2 0,0 19-14 16,0 0-14-16,0-18-5 0,17 18-8 0,-17 0-7 16,0-19 2-16,16 19-7 0,-16-9 2 15,17 9-6-15,-17 9 5 16,17-9 4-16,-17 19-6 0,16-19 3 0,-16 0 2 16,17 18 0-16,-17-18-2 0,16 0 2 15,-16 19-2-15,0-19 8 0,17 0-10 16,-17 0 6-16,0 19 0 0,0-19 4 15,0 0 1-15,0 0-2 0,0 0-1 0,0 0 3 16,0 0 4-16,0 0-15 0,0 0 6 16,16-19-4-16,-16 19 8 0,0 0-8 0,0-19 3 15,17 19-1-15,-1-18 5 16,-16 18-4-16,33-19-1 0,-33 10-4 0,0 9 4 16,17-19 0-16,-17 19-2 15,16 0-2-15,-16 0 0 0,17 0 1 0,0 0 0 16,-17 19 3-16,16-19 1 0,-16 0 2 15,17 9-5-15,-17 10 4 0,16-19-2 16,-16 0 0-16,17 18-38 0,-17-18-78 16,0 0-66-16,0 19-51 0,0-19-17 0,0 0 16 15</inkml:trace>
  <inkml:trace contextRef="#ctx0" brushRef="#br0" timeOffset="64594.43">29683 3516 101 0,'0'-19'83'0,"0"19"-15"0,16 0 1 16,-16 0 5-16,17-18-9 0,0 18 5 15,-1-19 5-15,1 19 9 0,-17-9 3 16,16 9 8-16,1-19-3 0,-1 19 5 0,-16-18-1 16,17 18-14-16,-17-19-27 0,0 19-27 0,0-18-9 15,16-1-10-15,-16 19-11 0,-16-19 2 16,16 19-7-16,-17-9 0 0,17 9 3 0,-16 0 0 15,-1 0 4-15,-16 9-3 0,17 10-2 16,-1-19 9-16,0 19-4 0,17-19-7 0,-16 18 5 16,16 1 6-16,-17-19-1 0,17 18-7 0,17 1 4 15,-17-19 7-15,16 9-9 0,1 10 8 16,0-19-4-16,-1 18-2 0,1-18-4 0,-1 0 4 16,17 0-21-16,0 0-38 0,-16 0-47 15,16 0-34-15,0 0-35 0,-16 0-9 0,16 0-4 16,-17 0 4-16</inkml:trace>
  <inkml:trace contextRef="#ctx0" brushRef="#br0" timeOffset="67926.07">28658 4056 18 0,'0'0'32'0,"0"0"0"16,0-10-7-16,0 10-1 0,-17-9 2 16,17 9-5-16,0-19-8 0,0 19-3 0,0 0 4 15,0-18-3-15,0 18-4 0,-16 0-2 16,16-19-1-16,-17 19-3 0,1 0-1 15,-1 0 0-15,0 0-2 0,17 0 0 16,-33 0 3-16,17 0 1 0,-1 19 1 16,1-19-3-16,-1 18-2 0,1-18 2 0,16 19 3 15,0-19-3-15,-17 0 1 0,17 9 1 16,0 1 1-16,0-1 1 0,17-9-2 0,-17 18 1 16,16-18 1-16,-16 0 2 0,17 0-2 15,-1 0 1-15,1 0-1 0,-1 0-1 0,17 0 5 16,-33 0 3-16,17 0 2 0,0 0 4 15,-1-18 1-15,-16 9 2 0,17-1 0 0,-1 1 5 16,-16-10-1-16,17 19-6 0,-17-18-1 16,16-1 1-16,-16 1 5 0,0 18 6 15,0-28 0-15,0 9-7 0,0 0-11 0,0 1 2 16,-16-1-6-16,16 1 6 0,0-1-4 0,0 0 2 16,-17 10-3-16,17 9-3 0,0-18-1 15,-16 18-9-15,16 0-1 16,0 0 4-16,0 18 5 0,0-18-5 15,0 9 2-15,0 10 1 0,0 0 1 0,0-1-4 16,0 1 4-16,0-1-1 0,0 1 1 16,16 0-2-16,-16 9 0 0,17-10 0 0,-17 1-2 15,16-1-12-15,1 1-29 0,-17-10-35 16,16 10-26-16,-16-1 0 0,17-18-19 0</inkml:trace>
  <inkml:trace contextRef="#ctx0" brushRef="#br0" timeOffset="68290.37">28906 3963 6 0,'0'-19'1'16,"0"19"3"-16,-17 0 1 0,17 19 1 16,0-19-1-16,0 0-1 0,0 0-1 0,0 0-1 15,0 18 0-15,0-18 5 0,0 19 3 16,0-19 4-16,17 18 3 0,-17-18 1 0,16 19-3 15,-16-19-1-15,17 0 1 0,-1 0 3 0,17 0 2 16,-33 9 0-16,17-9 2 0,-1 0 4 16,1-9 11-16,0 9 12 0,-1 0 18 0,-16 0 15 15,0 0 4-15,17 0-25 0,-17-19-11 0,0 19-18 16,0-18 4-16,-17 18-15 0,17 0-4 16,-16-19-9-16,16 19-4 0,-17-18-4 15,0 18 4-15,1-19-6 0,-1 10-1 0,17 9 4 16,-33 0-1-16,17 0 0 0,-1 0-2 0,-16 0 2 15,17 0 0-15,-1 0-5 0,1 9 8 16,-1-9-5-16,17 19-23 0,-16-19-28 16,16 0-35-16,0 18-27 0,-17-18-3 0,34 0-17 15,-17 19-128-15</inkml:trace>
  <inkml:trace contextRef="#ctx0" brushRef="#br0" timeOffset="68723.59">29270 3721 43 0,'-17'0'40'0,"0"-19"-6"16,17 10-5-16,0 9 0 0,-16-10-11 0,16 10-7 15,0 0-6-15,0 10-3 16,0-1-2-16,0 10 0 0,0-1 0 0,0 1 0 15,0 0 0-15,0 8 0 0,0-8 0 16,0 18 2-16,16-18-1 0,-16-1 3 0,0 1 2 16,0-10-3-16,17 1 3 0,-17 18 7 15,0-28-2-15,0 0 4 0,0 18 12 0,0-18 17 16,0 0 14-16,0 0 21 0,0 0 10 16,0 0 14-16,0 0 10 0,0 0-30 0,17 0-34 15,-17-18-19-15,0 18-5 0,16 0-11 16,1-19-5-16,-1 10-5 0,1-1-2 0,-17 1-2 15,16 9 0-15,1 0-3 0,-1 0 1 16,17-19 0-16,-33 19-3 0,0 19 5 0,17-19-2 16,-17 0-3-16,16 0 1 0,-16 9 4 15,0 1 0-15,0-1-6 0,0 10 4 0,0-19 0 16,0 18 2-16,-16-18 2 0,-1 19-1 16,17-19 2-16,-33 18 2 0,17-18-25 0,-17 19-47 15,16-19-48-15,1 9-30 0,-17 1-30 0,16-10-8 16</inkml:trace>
  <inkml:trace contextRef="#ctx0" brushRef="#br0" timeOffset="69272.45">28773 4381 40 0,'0'0'38'0,"0"-18"1"15,0 18-7-15,0 0 0 0,0-19-5 0,0 19-1 16,0 0-7-16,0 0-8 0,0 0-5 16,-33-19-3-16,17 19 2 0,-1 0 7 0,1 19-2 15,-1-19-4-15,1 0-2 0,-1 19 0 16,17-19 1-16,-16 18 0 0,-1-18-2 0,1 19 0 15,16-19 0-15,0 9 5 0,0 0 0 16,0 1 5-16,0 8 6 0,0-18-4 0,16 19-3 16,-16-1 2-16,17-18-2 0,-1 19 0 0,1-19-5 15,-1 19 1-15,1-19-4 0,-1 9-2 16,1 0 2-16,-1-9-4 0,-16 10 3 0,33-10-2 16,-33 0 1-16,0 18 1 0,0-18 1 15,0 0 0-15,0 0 1 0,0 0 4 0,-33 0 2 16,33 0 0-16,-16 0-6 0,-1 0 1 15,1 0-3-15,-1 0-1 0,1 0-2 0,-1 0 1 16,-16 0-1-16,17-18-29 0,-1 18-25 16,0-10-23-16,17 10-15 0,0-9-13 0</inkml:trace>
  <inkml:trace contextRef="#ctx0" brushRef="#br0" timeOffset="69655.82">29104 4446 68 0,'-16'0'33'0,"-1"0"-15"16,1 0-2-16,-1 19 4 0,0-19 1 0,1 0 3 16,-1 0-4-16,17 18-8 0,-33-18-5 15,17 19 0-15,16-19-2 0,-17 0-2 0,1 19 1 16,16-10 0-16,-17 0-2 0,17 1 2 0,0 8 1 15,0-18 2-15,0 0 4 0,17 0 11 16,-17 19 13-16,0-19 9 0,16 0 5 16,-16 0 3-16,17 0 6 0,-17-19-1 0,16 19 10 15,-16 0 1-15,33-18 1 0,-33 8 7 0,0 10-14 16,0-9-16-16,17 0-10 0,-17 9-17 16,0 0-9-16,16 0-5 0,-16-19-2 0,0 19-5 15,0 0-5-15,0 0 4 0,0 0 1 16,17 0 2-16,-17 19 0 0,0-19 3 0,17 0-3 15,-17 0-2-15,16 9 2 0,1 0-4 0,-17-9-6 16,16 10-46-16,1-10-48 0,-1 18-37 16,-16-18-9-16,17 0 10 0,-1 0-9 0,17 0 14 15</inkml:trace>
  <inkml:trace contextRef="#ctx0" brushRef="#br0" timeOffset="69871.86">29253 4381 67 0,'0'-18'65'0,"0"-1"-3"0,-17 0-2 0,17-9 11 15,-16 10 13-15,16-1 3 0,0 19 6 0,-17-18-5 16,17 18-11-16,0-19-27 0,0 19-32 16,0 0-13-16,0 0-4 0,0 0 4 0,0 0-7 15,0 19 2-15,0-19 0 0,0 18 9 0,0 1-1 16,0-10-4-16,0 10 6 0,17-1-1 16,-17 1-9-16,16 0 2 0,-16-1-2 15,17 1 6-15,-17-1-1 0,17 10-3 0,-17-9-2 16,16-1-3-16,-16-18-31 0,17 19-59 0,-17 0-49 15,0-10-24-15,0 0-12 0</inkml:trace>
  <inkml:trace contextRef="#ctx0" brushRef="#br0" timeOffset="70271.37">29567 4418 62 0,'0'0'91'0,"0"-9"-21"0,0 0-12 0,-16 9-5 16,16 0-4-16,0 0-7 0,-17 0-17 16,17 0-11-16,-16 0-1 0,16 0-4 0,0 0-5 15,-17 0 1-15,17 9-2 0,-16 0 1 16,16 1-4-16,-17 8 1 0,17 1 3 0,0-19-1 16,0 18 1-16,0 1-3 0,0-19 3 15,0 19-2-15,0-19 1 0,0 9 1 0,0-9 4 16,17 9-5-16,-17-9 13 0,16 0 7 15,-16 0 12-15,17 0 17 0,-17-9 11 0,16 9 10 16,-16-9 1-16,0 9-3 0,17-19-8 16,-17 19-4-16,16-19-4 0,-16 19-15 0,0-18-2 15,17 18-10-15,-17 0-4 0,0 0-11 0,0 0-9 16,0 0-6-16,0 0 0 0,0 0-4 16,0 0 8-16,0 0-7 0,0 0 5 0,16 18-2 15,-16-18-1-15,0 0 9 0,33 19-4 0,-33-19-2 16,0 19 2-16,0-19 0 0,0 9 0 15,17 0-8-15,-17 1-17 0,0-10-68 0,0 18-44 16,16-18-28-16,-16 0-17 0,0 0-7 16,17 0 2-16,-17 0-105 0</inkml:trace>
  <inkml:trace contextRef="#ctx0" brushRef="#br0" timeOffset="76733.31">28592 4995 8 0,'0'9'10'0,"0"-9"9"0,-17 0 7 0,17 10 0 15,0-10-6-15,0 0 0 0,0 0 9 0,0 9 17 16,17-9 14-16,-17 0 16 0,0 0 15 16,0 0 7-16,0 0 6 0,16 0-1 0,-16 0-5 15,17 0-12-15,-17 0-16 0,16-9-13 0,1 9-23 16,-1-10-11-16,1 10-4 0,-17-9 3 15,16 0 8-15,1 9 8 0,-1-19 19 0,17 19 0 16,-33-18 13-16,0 18 3 0,0 0 2 16,17-19 9-16,-17 19-18 0,0 0-25 0,0-19-18 15,0 10-14-15,0 0 6 0,0 9-18 0,0-10 5 16,-17 10-4-16,17-9-2 0,0 9 7 16,0 0-11-16,0 0 4 0,-33 0-3 15,33 0 8-15,-16 0-1 0,16 0-3 0,-17 9 1 16,1-9-6-16,-1 10 3 0,17-1-1 0,-16 0 3 15,16 10 1-15,-17-19-1 0,17 19 3 16,0-19 4-16,0 18-8 0,0-18 1 0,0 19 3 16,0-19 0-16,17 9 3 0,-17 0 2 15,16 1 0-15,1-1 0 0,-17-9-3 0,16 9-4 16,1 10 2-16,32-19 4 0,-49 0-8 0,17 0 4 16,0 0-6-16,-1 0-7 0,1 0-35 15,-1 0-53-15,1-19-45 0,-1 19-24 0,1 0-14 16,-17-9-27-16,16 9-19 0,1-9 17 0,-17-1 33 15</inkml:trace>
  <inkml:trace contextRef="#ctx0" brushRef="#br0" timeOffset="77165.42">29005 5014 15 0,'0'0'25'0,"0"0"12"0,0 0 5 0,0 0 4 16,0 0 14-16,0 0 5 0,16 0 2 0,-16 0-2 16,0 0-4-16,0-10-3 0,17 10-10 15,-17 0-3-15,17-9 4 0,-17 9 2 0,0-9 7 16,16 9-2-16,-16 0-1 0,0-19-4 0,17 19-10 15,-17 0-10-15,0-18-11 0,0 18-7 16,0 0-9-16,0-19 8 0,0 19-5 16,0-19-1-16,0 19-2 0,0-9-6 0,-17 9 3 15,17-9-1-15,-16 9-4 16,16 0-4-16,0 0 3 16,0 9 6-16,0 0-3 0,0 10 7 15,0-19-3-15,0 0-2 0,0 19 4 0,0-19-2 16,16 18 1-16,-16-18 1 0,17 19-2 15,-17-19 1-15,16 9 2 0,1 0-3 0,-1-9 3 16,1 10-8-16,-17-10-8 0,16 0-19 16,17 0-49-16,-33 0-25 0,0-10-31 0,17 10-40 15,-17-9-5-15,16 9 23 0,-16-9-76 16</inkml:trace>
  <inkml:trace contextRef="#ctx0" brushRef="#br0" timeOffset="77316.89">29170 4762 68 0,'-16'0'59'16,"16"-18"0"-16,-17 18-1 0,17 0-1 16,0-19-10-16,-16 19-17 0,16 0-17 0,0 0-7 15,0 0-8-15,0 0-2 0,0 0 2 0,16 0-13 16,-16 19-22-16,0-19-15 0,17 0-6 16,-1 18-13-16,17-18-84 0</inkml:trace>
  <inkml:trace contextRef="#ctx0" brushRef="#br0" timeOffset="77768.03">29551 4883 126 0,'0'0'76'0,"0"-9"-3"0,0 9-4 16,-17 0-10-16,17-9-23 0,0 9-8 16,0 0-13-16,-16 0-6 0,-1 0-7 15,17 0 0-15,-16 9 14 0,-1-9-3 0,0 9-5 0,1 1 2 16,-1-1-4-16,17 0 4 0,-33 10 0 15,17 0-1-15,16-19-2 0,0 18 2 0,-17-18-2 16,17 19 1-16,0-19-4 0,0 9 3 16,17 0 4-16,-17 1-2 0,0-1 2 0,16-9 7 15,-16 0 8-15,33 0-2 0,-33 0 3 16,0 0 0-16,0 0 0 0,17 0-4 0,-17-9-7 16,16-1-5-16,-16 1 5 0,0 0 3 0,17-10 7 15,-17 19 1-15,0-18-2 0,0-1 0 16,0-9-3-16,0 0 0 0,0 19-2 15,0-28 3-15,0 18-2 0,0-9 7 0,0 9 10 16,0 1 9-16,0-1 0 0,0 1-6 0,-17 18-10 16,17-19-8-16,0 19-15 0,0 0-8 15,0 0-10-15,0 0 8 0,0 0 0 16,0 19 4-16,0-19 1 0,0 18-2 0,0 19-3 16,0-27 2-16,0 27 0 0,17-18 4 0,-17 18-4 15,17-9 4-15,-17 9-1 0,0 0-1 16,16-18-2-16,-16 9 6 0,17 9-13 0,-17-19-39 15,0 1-55-15,0 0-55 0,16-1-33 16,-16-8-7-16,0-1 11 0,0 0 8 0,0-9-132 16</inkml:trace>
  <inkml:trace contextRef="#ctx0" brushRef="#br0" timeOffset="79430.19">28360 3153 22 0,'0'-18'35'0,"0"18"5"0,0 0-1 16,0 0-6-16,-17 0-4 0,17 0-8 0,0 0-3 15,0-19-3-15,0 19-2 0,-33 0-3 0,17-9-2 16,-1 9 0-16,1 0 1 0,-1 0-5 16,1 0 1-16,-1 0-2 0,1 9-1 0,-1-9-2 15,1 19 0-15,-1-19 3 0,-16 0 0 16,16 18 1-16,1-18-2 0,16 19 0 0,-17 0 2 16,1-1-4-16,-1-9 3 0,1 10 2 15,16 0-2-15,-17-1-1 0,17 1 4 0,-16-1 3 16,16 10 1-16,0-9 2 0,0 18 1 15,0-18-1-15,16 18-2 0,-16-28 1 0,17 28-5 16,-17-18 2-16,16 18 10 0,1-18 4 16,-17 9-8-16,16 9-3 0,1-18-2 0,-17-1 5 15,16 10 0-15,-16-9-4 0,0 18 4 0,0-18-3 16,0-1-3-16,0-9-1 0,0 10 8 16,0 0-4-16,0-1-3 0,-16-18 3 15,16 19-6-15,-17-19 4 0,17 18-4 0,-16-18 1 16,-1 0-1-16,17 0 1 0,-16 19 6 0,16-19 8 15,-17 0 2-15,1 0 7 0,16 0-9 16,-17-19-1-16,17 19-6 0,-16 0-6 0,-1 0-1 16,17-18 0-16,-16 18-2 0,16 0 10 0,-17-19 6 15,17 19 5-15,0 0 6 0,-17 0 2 16,17 0-3-16,0-18-4 0,0 18-1 0,0 0-5 16,0 0-8-16,0 0-2 0,0 0-6 15,17 0-6-15,-17 0 5 0,0 0-6 16,0 0 6-16,17 0-8 0,-17 18 2 15,16-18 5-15,-16 0 0 0,17 0-7 0,-1 19 5 16,1-1 0-16,-1-18 0 0,1 19-3 0,-1-10 3 16,1 10 3-16,-1 0-1 0,1-1-2 15,-1 1 3-15,1-1-6 0,0 1 3 0,-1 0 1 16,1 8-1-16,-1-8 3 0,1 18-3 0,-1-18 2 16,-16-10-2-16,17 10 0 0,-17 18-2 15,16-18 3-15,-16-1-1 0,0 1 0 16,0-10 4-16,0 10-2 0,0-1-2 0,0 1 1 15,17 0-1-15,-17 18 0 0,0-28 0 0,0 10 0 16,0 18 0-16,0-19-3 0,0 20 4 16,0-20 2-16,0 10-3 0,0 9 2 0,0 1-2 15,-17-11 0-15,17 11 4 0,0-1-4 16,-16-19 5-16,16 10 0 0,0 10 0 0,-17-20 4 16,17 1 14-16,0 9-4 0,-16-10 0 0,16 1-2 15,0 0-7-15,0-1 4 0,0 1 2 16,0-10-4-16,0 10-5 0,0-1 4 0,0 1 0 15,0-1-7-15,0-18-1 0,0 19 4 16,0 0-4-16,0-10-1 0,0 0 1 0,0 10 0 16,0 9 7-16,0-28 4 0,0 18 34 0,16 1 3 15,-16 0 2-15,0-10 0 0,17 0-12 0,-17 10-8 16,16-10-10-16,-16 10 13 0,17-1-6 16,-17-18 11-16,16 19 11 0,1-19 15 0,-17 19 0 15,16-19-10-15,17 0-27 0,-33 0 7 16,17 0-37-16,0 9 0 0,-1-9 0 0,1 0 0 15,-1 0 0-15,1-9 0 0,-1 9 0 0,1 0 0 16,-1 0 0-16,1-19 0 0,-1 19 0 16,17-19 0-16,-33 1-86 0,0 18-69 0,17-28-21 15,-17 9-24-15,17 10-30 0,-17 0-13 16,16-10-11-16,-16 0 9 0,0-18 40 0</inkml:trace>
  <inkml:trace contextRef="#ctx0" brushRef="#br0" timeOffset="88955.55">29683 3916 4 0,'0'0'2'16,"0"0"2"-16,0 0 2 0,0 0 2 15,0 0 2-15,0 0 1 0,0 0-2 0,16 0-2 16,-16 0 1-16,0 0-2 0,0 0-1 0,0 0 1 15,0 0 1-15,0 0 2 0,0 0-3 16,0 0 2-16,0 0-3 0,0 0 0 0,0 0-1 16,0 0-1-16,0 0 3 0,0 0-1 0,0 0-1 15,0 0 1-15,0 0 3 0,0 0-5 16,0 0 3-16,0 0-3 0,0 0 3 16,0 0 0-16,0 0 2 0,0 0-1 0,0 0-2 15,0 0-2-15,17 0 2 0,-17 0-4 0,0 0 2 16,0 0 0-16,0 0 0 15,0 0-2-15,0 0 3 0,0 0 1 16,0 0 1-16,0 0-2 0,0 0 2 16,0 0-3-16,0 0 2 0,0 0 0 0,0 0-1 15,0 0-3-15,0 9 2 0,0-9 2 16,17 0-3-16,-17 0-1 0,0 0 1 0,0 0 1 16,0 0-1-16,16 0 1 0,-16 0-2 15,0 0 1-15,0 0 0 0,17 0 1 0,-17 0 0 16,0 0-1-16,16 0 2 0,-16 0-3 15,0 0 1-15,0 0-4 0,17 0 4 16,-17 0 1-16,0 0-5 16,0 0-1-1,0 0-1-15,0 0-3 16,16 0-13-16,-16 0-6 0,0 0-4 16,0 0-4-16,0 0-3 0,0 0-6 0,0 0-5 15</inkml:trace>
  <inkml:trace contextRef="#ctx0" brushRef="#br0" timeOffset="89638.87">30212 3395 11 0,'-16'0'17'0,"16"0"6"0,0 0-2 16,0 0-5-16,0 0-5 0,0 0-1 0,0 0 2 15,0 0 0-15,0 0-2 0,0 0-2 16,0 0-2-16,0 0-1 0,0 0 1 0,0 0 0 16,0 0 2-16,0 0 2 0,0 0 3 15,0 0 2-15,0 0 9 0,0 0 11 0,0 0 10 16,0 0 10-16,0 0 19 0,16 0 4 15,-16 0-7-15,0 0-4 0,17 0-20 0,-17 0-15 16,16 0-11-16,1-18-3 0,-1 18-10 16,1 0-6-16,-1 0 2 0,1 0-2 0,-1 0-2 15,1 0 4-15,-1-19 0 0,1 19-4 16,-17 0-3-16,17 0 0 0,-1 0 6 0,-16 0-7 16,17 0 2-16,-17 0 0 15,0 0 0-15,16 0 2 0,-16 0-6 0,0 0 1 16,0 0 2-16,0 0-17 0,0-19-17 15,0 19-8-15,0 0-15 0,0 0-13 0,0 0-12 16,0 0-6-16,0 0-1 0,0 0 4 0,0 0 8 16</inkml:trace>
  <inkml:trace contextRef="#ctx0" brushRef="#br0" timeOffset="90154.33">30394 3237 7 0,'0'0'2'0,"0"0"1"16,0 0 2-16,0 0 4 0,0 0 7 0,0 19 1 15,17-19-5-15,-17 0-5 0,16 18-3 16,-16-18 2-16,0 0 2 0,17 19-4 0,-17-19 0 16,16 18-1-16,-16-18-1 0,0 19-2 15,0-19 3-15,17 9-3 0,-17 10 2 0,0-19-1 16,0 19-1-16,0-19 0 0,0 18 1 15,-17-18 0-15,17 19 2 0,0-19-3 16,-16 18 0-16,-1 1 0 0,1-19 0 0,16 9-6 16,-17 10-10-16,0-19-10 0,1 18-41 0</inkml:trace>
  <inkml:trace contextRef="#ctx0" brushRef="#br0" timeOffset="91720.19">29799 3916 5 0,'0'0'3'0,"0"0"0"15,0 0 2-15,0 0 2 0,0 0 3 0,0 0 1 16,0 0 1-16,0 0-1 0,0 0-1 16,0 0-1-16,0 0 3 0,0 0-2 0,0 0-1 15,0 0 2-15,0 0-1 0,0 0 2 16,0 0 1-16,0 0 0 0,0 0-1 0,0 0 2 16,16 0-1-16,-16 0 2 0,0 0-2 15,17 0 0-15,-1 0-1 0,1 0-1 0,-17 0-2 16,16 0-2-16,17 0-3 0,-16 0-1 0,0 0-2 15,-1 0 4-15,1 0-5 0,-1 0 2 16,1 0 1-16,-1 0-3 0,1 0 0 16,-1 0 0-16,1 0 0 0,-1 0 0 0,1 0 1 15,-1 0-1 1,-16 0-2-16,0 0 0 0,0 0 3 16,0 0-5-16,0 0-7 0,0 0-9 15,17 0-10-15,-17 0-8 0,0 0-4 16,0 0 3-16,0 0-10 0</inkml:trace>
  <inkml:trace contextRef="#ctx0" brushRef="#br0" timeOffset="92035.87">30047 3842 6 0,'0'0'5'0,"0"0"8"0,0 0 8 15,0 0 1-15,0 0-4 0,0 0-4 0,0 0-5 16,0 0-2-16,0 0 1 0,16 0 0 0,-16 0 1 16,0 0-3-16,0 0-3 0,17 18 2 15,-17-18-3-15,0 0 1 0,16 19-3 0,-16-19 3 16,0 0-3-16,0 18 1 0,17-18 0 15,-17 19 1-15,0-19-2 0,0 9 0 0,-17 1 2 16,17-1 1-16,-16 10-1 16,16-19-2-16,-17 18-2 0,1-18-7 0,-1 19-4 15,1-19-12-15,-1 18-7 0,1-18-9 16</inkml:trace>
  <inkml:trace contextRef="#ctx0" brushRef="#br0" timeOffset="94950.31">30460 3804 15 0,'0'0'18'0,"0"0"5"15,0 0 2-15,0 0-1 0,0 0-6 16,0 0-3-16,0 0-5 0,0 0 1 0,0 0 1 15,0 0 1-15,0 10 1 0,17-1 0 0,-17-9 1 16,0 19-1-16,16-19-2 0,-16 18-2 16,17-18-3-16,-17 19-1 0,16-19-3 15,-16 18 1-15,17-18-4 0,-17 19 0 0,16-19 0 16,-16 0 0-16,17 0-6 0,-17 9-13 0,16-9-14 16,-16 0-16-16,17 0-16 0</inkml:trace>
  <inkml:trace contextRef="#ctx0" brushRef="#br0" timeOffset="95166.4">30559 3795 2 0,'0'0'4'0,"0"0"0"0,0 0 8 0,0 9 12 15,-16 1-4-15,16-10-5 0,0 9-8 16,-17 10-3-16,17-19-3 0,-16 18 2 0,-1-18-1 16,17 19-2-16,-16-19 0 0,-1 18 0 15,17-18-11-15,-16 19-10 16,-1-19-38-16</inkml:trace>
  <inkml:trace contextRef="#ctx0" brushRef="#br0" timeOffset="95633.38">30758 3153 7 0,'0'0'18'0,"0"-18"11"16,0 18 2-16,0 0-2 0,0 0-11 15,0 0-8-15,0 0-4 0,0 0-1 0,0 18 2 16,0-18-1-16,0 0 1 0,0 0 1 16,16 19-2-16,-16-19-3 0,17 19 3 0,-17-19-3 15,16 18-1-15,1-9 0 0,-1 10-1 16,1-19 0-16,-17 19-4 0,17-19 1 0,-17 18 0 15,16-18-11-15,-16 0-11 0,17 0-8 16,-17 0-18-16</inkml:trace>
  <inkml:trace contextRef="#ctx0" brushRef="#br0" timeOffset="95816.54">30907 3116 11 0,'0'-9'16'0,"0"9"-3"15,0 0-5-15,0 0 0 0,-17 0 1 16,17 9-4-16,0-9-3 0,0 19 0 16,-16-19 1-16,16 18-3 0,-17-18 2 0,17 19-2 15,-17 0 0-15,17-19 2 0,-16 18-1 16,-1 10-1-16,1-28 0 0,-1 19-11 0,1-1-17 16</inkml:trace>
  <inkml:trace contextRef="#ctx0" brushRef="#br0" timeOffset="97564.25">29733 4400 14 0,'-17'-19'31'0,"17"19"4"0,0 0-4 16,0 0-1-16,-17 0 7 0,17 0 0 15,0 0-2-15,0 0-8 0,0 0-10 16,0 0-7-16,0 0-5 0,0 0 2 0,17 0-3 15,-17 0 2-15,0 19-4 0,17-19 2 0,-17 9-1 16,16 0 4-16,-16 1-5 0,17 8 2 16,-1 1-1-16,-16-1-3 0,17-18 0 0,-17 19 0 15,16 0 4-15,-16-19-6 0,17 9 3 16,-17 0 1-16,0-9-1 0,0 10 3 16,0-10 1-16,-17 0 0 0,17 0 6 15,0 0 7-15,0 0 4 0,0 0 5 0,-16 0-1 16,16-10 6-16,-17 10 1 0,17-9 7 15,0 0-2-15,-16 9-7 0,16 0-11 0,0-19-12 16,0 0-2-16,0 19-10 0,0-18 4 0,0-1-7 16,16 1-15-16,-16 8-20 0,0 1-22 15,17 0-13-15,-1 9-2 0,-16-19 0 0,17 19 2 16,-1 0 11-16,1 0 1 0,-1 0-35 0</inkml:trace>
  <inkml:trace contextRef="#ctx0" brushRef="#br0" timeOffset="97914.07">29931 4418 5 0,'0'10'6'0,"0"8"23"0,0-18-4 15,0 0-13-15,0 19-2 0,0-19-3 0,0 0 4 16,0 0 5-16,17 18 3 0,-17-18 1 0,16 0 1 16,-16 0-4-16,17 0 0 0,-1 0-2 15,1 19 1-15,-1-19 1 0,-16 0 2 0,17 0 1 16,-17-19 4-16,16 19 7 0,-16 0 0 15,17 0-2-15,-17-18-2 0,0 18 4 0,0 0-2 16,0-19-12-16,0 19-4 0,16 0-4 16,-16-18-7-16,0 18 1 0,0-10 2 15,0 10-8-15,0 0-1 0,0 0 6 0,0 0-8 16,0 0 3-16,0 10 3 16,0 8 0-16,0-18 0 0,0 19-2 15,0-19-1-15,0 18 5 0,0 1-2 0,0-19 0 0,0 19 0 16,17-1 0-16,-17 10 0 0,0-28 2 15,0 19-5-15,0-1 4 0,16 1 0 16,-16-19 1-16,-16 19 2 0,16-10-4 0,0-9 2 16,-17 9-13-16,17 0-31 0,-16 10-27 15,-1-19-18-15,1 0-18 0,-1 0-123 0</inkml:trace>
  <inkml:trace contextRef="#ctx0" brushRef="#br0" timeOffset="98198.21">30311 4539 51 0,'0'0'37'0,"0"0"-1"0,17 0-2 0,-17 0-3 15,16 0-3-15,1 0-9 0,-17 0-9 16,33-9-3-16,-16 9-5 0,-1 0 0 0,17 0 0 16,-16 0 0-16,-1 0-2 0,17 0 0 15,-16 0 0-15,-1 0 2 0,1-9-2 0,-1 9 0 16,-16 0-3-16,17 0 1 0,-17 0-14 16,0 0-21-16,0-19-8 0,17 19-16 0</inkml:trace>
  <inkml:trace contextRef="#ctx0" brushRef="#br0" timeOffset="98431.79">30510 4344 27 0,'-17'0'35'0,"17"0"2"0,0 0-4 0,0 0-6 16,0 0-11-16,17 0-4 0,-17 0-2 15,0 0-6-15,16 19 0 0,1-19-1 0,-1 18 2 16,1-18 0-16,-17 19-2 0,16-10 0 0,1 10-3 15,0-1 2-15,-1 1-2 0,-16-19 3 16,0 18-3-16,17 1 2 0,-17-19-2 0,-17 19 4 16,17-19-4-16,-16 9 2 0,-1 0-1 0,0 19 2 15,1-28-5-15,-17 19-16 0,16-19-8 16,-16 18-7-16,17-18-8 0,-17 19-13 16</inkml:trace>
  <inkml:trace contextRef="#ctx0" brushRef="#br0" timeOffset="103892.38">30807 4344 25 0,'0'0'31'0,"0"0"-6"0,0 0-6 16,0 0-2-16,0 0-1 0,0 0 6 15,0 0-1-15,0 0 0 0,0 0-4 0,0 0-6 16,0 0-8-16,0 0-1 0,0 0-1 16,0 0 1-16,17 0-2 0,-17 0 1 0,0 19-1 15,0-19 2-15,16 0 0 0,-16 18-2 16,17-18 0-16,0 19 2 0,-17-10 0 0,16 0-2 15,1 19 0-15,-1-28 0 0,1 19-3 0,-17-1 0 16,16-18 3-16,1 19-16 0,-17-19-17 16,16 0-16-16,-16 19-83 0</inkml:trace>
  <inkml:trace contextRef="#ctx0" brushRef="#br0" timeOffset="104125.26">30973 4344 3 0,'-17'0'1'15,"17"19"0"-15,0-19 1 0,-16 18-1 0,16 1-1 16,-17-10 0-16,1 0 0 0,-1 19 0 15,1-28 0-15,-18 19 0 0,18-1-1 0</inkml:trace>
  <inkml:trace contextRef="#ctx0" brushRef="#br0" timeOffset="105341.01">29782 5023 10 0,'0'0'11'0,"0"0"10"0,0 0 7 15,0 0 3-15,0 0 4 0,0 0-3 16,0 0 2-16,0 0-3 0,0 0-2 0,17 0-2 15,-17 0-2-15,16 0-4 0,-16 0-8 16,17 0-6-16,-1 0-1 0,1 0 1 0,-1 0-4 16,1 0-1-16,-1 0-4 0,1 0 2 15,16 0 0-15,-16 0 2 0,-1 0-5 0,17 0 1 16,-16 0 2-16,-1 0-13 0,1 0-8 16,-1 0-8-16,-16 0-10 0,17 0-8 0,-1 0-3 15,-16-9-11-15,17 9-46 0</inkml:trace>
  <inkml:trace contextRef="#ctx0" brushRef="#br0" timeOffset="105624.43">30129 4865 17 0,'0'0'23'0,"0"0"1"15,0 0-2-15,0 0 1 0,0 0-2 0,0 0-6 16,0 0-4-16,0 0-1 0,0 0-2 0,17 0-2 16,-17 9-1-16,0 0-1 0,16 10 1 15,-16-10 0-15,17 10 2 0,-17 0-6 0,0-1 1 16,0 1 0-16,0-10-2 0,0 10 2 16,0-1-2-16,-17 1 1 0,17-1 3 0,-16 1-2 15,-17 0-6-15,16-1-12 0,1 1-5 16,-17 9-9-16,0-28-6 0,0 18-9 0</inkml:trace>
  <inkml:trace contextRef="#ctx0" brushRef="#br0" timeOffset="106991.28">30444 4995 33 0,'0'-9'32'0,"0"9"-2"16,0 0 6-16,0 0-1 0,0 0 7 15,0-19 9-15,0 19 0 0,0 0-3 0,0 0-1 16,0 0-5-16,0 0-5 0,0 0-9 0,0 0-7 15,0 0-5-15,0 0-9 0,0 0 0 16,0 0-5-16,0 0 2 0,0 0-2 16,16 19 3-16,-16-19 1 0,0 0-5 0,0 9 0 15,0 10 4-15,17-10 3 0,-17 0 5 0,0 10-2 16,0-19-1-16,16 0 4 0,-16 18-1 0,0-18 2 16,0 0 5-16,17 19 15 0,-17-19 14 15,0 0 11-15,0 0 7 0,0 0 12 16,16 0 3-16,-16 0-6 0,0 0-12 0,17 0-24 15,-17 0-15-15,16-19-7 0,1 19-8 0,-17 0-5 16,16-18 2-16,1-1-7 0,0 1 3 16,-1 8-1-16,17-8-2 0,-16-1 4 0,-1 1-6 15,1-1 0-15,-1-9-7 0,1 9 7 0,-1 1-1 16,1 18-3-16,-1-19-2 0,-16 19-4 16,17-18-16-16,-17 18-15 0,16 0-11 0,-16 0-8 15,0 0-2-15,0 0-8 0,17 0-11 16,-17 0-12-16,0 0-23 0,0 0-17 0,17 0-7 15,-17 0 11-15,0 18 19 0</inkml:trace>
  <inkml:trace contextRef="#ctx0" brushRef="#br0" timeOffset="108556.45">28343 4967 7 0,'0'0'11'0,"0"0"11"0,0 0 0 16,0 0-4-16,0 0-3 0,0 0-7 15,0 0-1-15,0 0-1 0,0 0 5 16,0 0-1-16,0 0 3 0,0 0-3 0,0 0-1 16,0 0-1-16,0 0-1 0,0 0-4 0,0 0 1 15,0 0 0-15,0 0 1 0,0 0 3 16,0 0-2-16,0 0 2 0,0 0 1 0,0 0-2 16,0 0-1-16,0 0-4 0,0 0 5 15,0 0 2-15,-33 0 3 0,33 0-2 0,0 0 0 16,0 0-1-16,-16 0-4 0,16 0-2 15,-17 0 0-15,1 0-1 0,-1 0-2 0,1 0 1 16,-1 0-1-16,-16 0 0 0,17 0 3 0,-17 0-3 16,16 0 0-16,-16 0-2 0,0 0 2 15,16 0 2-15,-16 0-2 0,0 0-3 0,17 0 5 16,-17 0 1-16,-1 0-5 0,18 0 2 16,-17 0 0-16,16 0 0 0,1 19-2 0,-1-19 2 15,-16 0 1-15,17 0 1 0,-1 0-2 0,1 0 1 16,-1 0-4-16,0 0 3 0,1 0 0 15,-1 0-2-15,1 0 2 0,-1 0 0 16,17 0-2-16,-16 0-4 0,16-19 1 16,0 19-7-16,-17 0-2 0,17 0 0 15,0 0-2-15,0 0-4 0,0 0-4 0,0 0-4 16,0 0-4-16,0 0-3 0,0 0-7 16</inkml:trace>
  <inkml:trace contextRef="#ctx0" brushRef="#br0" timeOffset="108990.27">27732 4865 50 0,'0'-19'39'0,"0"19"-13"0,0 0-8 15,0 0 2-15,16 0 2 0,-16 0 8 16,0 0-1-16,0 0 1 0,0 0-6 0,0 0-14 16,0 0-5-16,0 0-2 0,0 0-1 15,-16 0-2-15,16 0 0 0,0 0 3 16,-17 19 1-16,17-19-1 0,-16 9 0 0,-1 0 0 16,0 1 1-16,1-1-2 0,-1 0 1 0,1 10-3 15,-1-19 1-15,1 19-1 0,16-1-2 16,-17-18 2-16,1 19 1 0,-1-19-1 15,17 9 4-15,-16 0-4 0,16 1 0 0,0-1 2 16,0 0-2-16,0 10 0 0,0-19 1 0,0 0-1 16,0 0 3-16,0 18 2 0,0-18-2 15,0 0 6-15,0 0 2 0,0 19 9 0,0-19-6 16,16 0 0-16,1 0-8 0,-1 19-6 16,1-19 5-16,-1 0-5 0,1 0 0 0,-1 9-3 15,1-9-1-15,-1 0-3 0,1 9-15 0,0-9-17 16,-1 0-13-16,1 10-14 0,-17-10-14 15,16 0-73-15</inkml:trace>
  <inkml:trace contextRef="#ctx0" brushRef="#br0" timeOffset="109873.01">26508 4986 64 0,'0'-19'60'0,"0"19"-9"0,0 0-16 15,0-18-3-15,0 18 5 0,0 0 9 0,0 0 21 16,0 0-3-16,0-19-8 0,0 19-19 15,0 0-18-15,0 0-12 0,0 0-2 0,0 0-7 16,0 19 0-16,0-19 5 0,0 0-5 16,-17 0 2-16,17 18 4 0,0 1-1 0,0-19-6 15,0 9 5-15,0 10-1 0,0-1-1 0,0 1 3 16,0-1-1-16,0-18-4 0,0 19 3 16,0 0-1-16,0-10 1 0,0 10 1 0,0-10-2 15,0 0 1-15,0 10 0 0,0-1-6 16,0-18 2-16,0 19-18 0,0-19-32 0,-16 0-15 15,16 0-4-15,0 0-9 0,0 0-17 0,-17 0-86 16</inkml:trace>
  <inkml:trace contextRef="#ctx0" brushRef="#br0" timeOffset="110204.2">26458 4949 50 0,'0'0'55'0,"0"0"-20"16,0-19-20-16,0 19 2 0,0-19 5 15,0 10 8-15,17 0 9 0,-17 9-1 0,16-10-14 16,-16 1-9-16,17 0-7 0,-1 9-2 0,18 0-1 16,-18 0-2-16,1 0 2 0,-1 0-1 15,1 0-2-15,16 0-1 0,-33 0 2 0,0 0-2 16,0 0 2-16,16 9-2 0,-16 0 0 15,0 1 1-15,0-1-2 0,0 19 3 0,0-28 0 16,0 19 0-16,-16-1-1 0,16 1 0 0,0-19 4 16,-33 9-6-16,16 10 3 0,1-10-3 15,16 0 0-15,-17 10 0 0,1-19 4 0,-1 0-4 16,0 18 0-16,1-18-4 0,16 0-5 16,-17 0-19-16,1 0-7 0,16 19-12 0,-17-19-13 15,17 0-13-15,-16 0 0 0</inkml:trace>
  <inkml:trace contextRef="#ctx0" brushRef="#br0" timeOffset="110522.02">26624 5051 59 0,'0'0'46'16,"0"0"-14"-16,0 0-12 0,0 0-7 15,0 0 1-15,0 0-1 0,0 0-2 0,0 0-3 16,0 0-1-16,0 0 2 0,33 0 4 16,-33 18 2-16,0-18 3 0,0 19-1 0,0-19-3 15,0 19-1-15,0-19-1 0,0 9-2 0,0 0-2 16,0 10-1-16,0-10-5 0,0 10 3 16,0-19-3-16,0 18 0 0,0-18-2 0,0 19 0 15,0-19 3-15,0 19-3 0,0-19 0 0,0 9 1 16,0 0 2-16,0-9-6 15,0 0 1 1,0-9 0-16,0 9-15 0,0 0-25 16,0-9-14-16,0 9-5 0,0-19-5 0,0 19 6 15</inkml:trace>
  <inkml:trace contextRef="#ctx0" brushRef="#br0" timeOffset="110821.25">26773 5088 28 0,'0'0'38'0,"16"0"-1"0,-16 0-1 15,0 0-1-15,0-19-4 0,0 19-6 0,0 0-6 16,0 0-6-16,0 0-3 0,0 0-8 16,0 0-1-16,0 19-1 0,-16-19 5 15,16 0 1-15,0 0 0 0,-17 0 1 16,17 19 0-16,-17-19 3 0,17 0-3 0,-16 0 2 16,-1 9 0-16,17-9 0 0,-16 9-2 0,16-9-4 15,-17 10 2-15,17-10-2 0,-16 9-3 16,16-9 1-16,0 9 6 0,0-9 3 15,0 0 1-15,0 19 6 0,0-19 11 16,0 0 10-16,16 0 10 0,-16 18 2 0,17-18-5 16,-1 0-16-16,1 19-16 0,-1-19-6 0,1 0 0 15,0 19-1-15,16-19-6 0,-17 0-6 0,1 0 1 16,16 0-2-16,-33 9-21 0,16-9-24 16,1 0-26-16,-17 0-15 0,16 0-23 15,-16 0 3-15</inkml:trace>
  <inkml:trace contextRef="#ctx0" brushRef="#br0" timeOffset="111919.27">26905 5451 18 0,'0'0'21'0,"0"0"-3"0,0 0-5 15,0 0-5-15,0 0-2 0,0 0-3 0,0 0-1 16,0 0-4-16,0 0 2 16,0 0-2-16,0 0-3 0,0 0-1 15,0 0-4-15,0 0-1 0,0 0-1 0,0 0 0 16,0 0-11-16</inkml:trace>
  <inkml:trace contextRef="#ctx0" brushRef="#br0" timeOffset="113484.23">28228 2893 4 0,'0'0'3'0,"0"0"3"0,0 0 8 0,0 0 5 16,0 0-7-16,0 0-6 0,0 0-3 0,0 0-1 16,0 0-1-16,0 0-3 125,0 0-2-110,0 0-1-15,0 0-2 0,0 0 0 0,0 0-2 16,0 0-1-16,0 0-13 0</inkml:trace>
  <inkml:trace contextRef="#ctx0" brushRef="#br0" timeOffset="114250.18">28079 2828 5 0,'0'0'2'0,"0"0"3"0,0 0 2 15,0 0 1-15,0 0 2 0,0 0-2 0,0 0-2 16,0 0-2-16,0 0 0 0,0 0-2 16,0 0-1-16,0 0 2 62,0 0 0-62,0 0-1 0,0 0 0 16,0 0-1-16,0 0 1 0,0 0 0 15,0 0-1-15,0 0 2 0,0 0-2 16,-17 0 1-16,17 0-1 16,0 0 1-16,0 0-1 0,0 0 0 31,-16 0-1-31,-1 0 0 31,17 0 1-15,-16 0-1-16,-1 0 1 15,17-19-1 1,-16 19 0-16,16 0 0 16,-17-18 0-1,17 18-2 1,-16 0 2 0,16 0 0-16,-17 0 0 15,17 0-2 1,-16 0 2-16,16 0-2 0,0 0-2 0,0 0-2 15,-17 0-2-15,17 0-1 0,0 0-1 0,0 0-3 16,0 0 0-16</inkml:trace>
  <inkml:trace contextRef="#ctx0" brushRef="#br0" timeOffset="116598.23">28410 3237 13 0,'0'0'16'16,"0"0"3"-16,0 0-3 0,0 0-2 0,0 0-4 16,0 0-2-16,0 0 1 0,0 0 0 0,0 0 0 15,0 0-4-15,0 0-2 0,-17 0-1 16,17 0-2 0,0 0 2-16,-16 0-2 0,16 0 0 15,-17 0-2-15,0 0 2 16,17 19-2-16,0-19 2 0,0 0 0 15,-33 18 0-15,33-18 2 16,-16 0-2-16,16 19 0 0,0-19 0 0,-17 18 0 16,17-18 0-16,0 19 0 0,-16-19 2 15,16 9-2-15,0 10 0 0,0 0 0 0,0-19 0 16,0 18 1-16,0 1-1 0,0-1 0 16,0-18 0-16,0 19 0 0,0-10 0 0,0 10 0 15,0-1 0-15,0 1 0 0,0 0 0 16,0-19 0-16,0 18 0 0,0 1 0 0,0 9 0 15,16-28 0-15,-16 18 0 0,0 1 0 16,0 0 0-16,0-1 0 0,0-9 0 0,0 1 0 16,0 18 0-16,-16-10 1 0,16-18-1 15,0 19 0-15,0 0 0 0,0-1 0 0,0 1 0 16,0-10 1-16,0 10-1 0,0-1 0 16,0 1 0-16,0-1 0 0,0 1 1 0,0-10-1 15,0 10 1-15,16 0 0 0,-16-1-1 16,0 1 0-16,0-1-2 0,0 1 2 0,0-10 0 15,0 10 0-15,0-1 1 0,0 1-1 16,0 0 0-16,0-1 0 0,0 1 0 0,0-1 0 16,0-8 2-16,0 8-2 0,0 1-2 0,0 0 2 15,-16-1 0-15,16 1 0 0,0-19 2 16,0 18-4-16,0-8 3 0,0 8-1 0,0 1 0 16,0 0 0-16,0-1 0 0,0 1 0 15,0-19 0-15,0 18 0 0,0 10 1 0,0-9-1 16,0-1 0-16,0-18 0 0,0 19 0 15,-17 0 0-15,17-1 0 0,0 10 0 0,0-9 0 16,0-19 0-16,0 18 0 0,0 1 0 0,0 0 0 16,0-10 0-16,0 9 0 0,0 1 0 15,0 0 0-15,0-19 0 0,0 18 0 16,0 1 0-16,0-1 0 0,0-18-2 0,0 19 2 16,0-10 0-16,0 10 2 0,0 0-2 15,0-1 0-15,0-18 0 0,0 19 0 0,0-10 0 16,0 10 0-16,0-10 0 0,0 0 0 0,0 10 0 15,0 0 0-15,0-19 0 0,0 18 0 16,0 1 0-16,0-19 0 0,0 9 0 0,17 0 0 16,-17 1 0-16,0-1 0 0,0 19 0 15,0-28 0-15,0 18 0 0,0-18 0 0,16 19 0 16,-16-19-2-16,0 19 2 0,0-19 0 0,0 9 1 16,0 0 0-16,17 1-1 0,-17-1 0 15,0 0 0-15,0 10 0 0,0-19 0 16,0 18 0-16,16-18 0 15,-16 0 0-15,0 19 0 0,0-19 4 16,33 0 7-16,-33 0 3 0,0 19 0 0,0-19-1 16,0 0 0-16,0 0 0 0,17 9 1 15,-17-9 1-15,17 9 0 0,-17-9-4 0,16 9-4 16,1-9 3-16,-17 10-3 0,16-10-5 16,-16 9 0-16,17-9-1 0,-17 19 0 0,16-19 1 15,-16 0-1-15,17 0 0 0,-1 0 3 16,-16 18 1-16,0-18 6 0,17 0 2 15,-17 0 5-15,0 0-1 0,16 0-1 16,-16 0 0-16,33 0-7 0,-33 0-1 0,0 0-3 16,17 0 0-16,0 0 2 0,-1 0-5 0,-16 0 1 15,17 0-1-15,16-18-2 0,-17 18 0 16,1 0 0-16,-1-19 0 0,1 10 0 0,-1 9 0 16,17-10 0-16,-33 1 0 0,17 9-6 15,-17-9 2-15,0 9-15 0,17-9-13 0,-17 9-20 16,0 0-16-16,0 0-13 0,0 0-5 0</inkml:trace>
  <inkml:trace contextRef="#ctx0" brushRef="#br0" timeOffset="118396.36">27335 2809 16 0,'-17'0'24'15,"17"0"4"-15,0 0-6 0,-16 0-1 16,16 0 0-16,0 0 6 0,0 0-1 0,0 0 2 16,0 0 2-16,0 0 0 0,0 0-2 0,0 0 2 15,0 0 1-15,0 0 15 0,0 0 10 16,0 0-1-16,0 0-6 0,16 0-7 0,1 0-9 16,16 0-4-16,-17 0-11 0,34 0-6 15,-17 0-3-15,17 0-3 0,-17 0-2 0,16 0-1 16,-16-18 1-16,0 18-4 0,1 0 5 15,-1 0-5-15,-17 0 0 0,1 0 0 0,16-19-9 16,-33 19 2-16,16 0-45 0,-16-19-45 16,17 10-35-16,-17 0-9 0,0-1 10 0</inkml:trace>
  <inkml:trace contextRef="#ctx0" brushRef="#br0" timeOffset="118745.89">27533 2586 40 0,'0'0'34'0,"-16"0"-9"0,16 0-9 16,0 0-5-16,0 0-4 0,0 0-3 0,0 18 0 15,0-18 1-15,0 0 1 0,0 0-1 16,0 10 5-16,-33-1 5 0,16 0 1 16,17 10-5-16,-16-19 0 0,-1 19 6 0,0-19 0 15,1 18-3-15,-17 1-3 0,16-19-2 16,1 18 2-16,-1-8-6 0,1-1-3 0,16 0-1 15,-33 10 4-15,16-19-2 0,1 19 2 16,16-19-3-16,0 0 1 0,-17 18 3 0,17-18 2 16,0 0 2-16,0 19 12 0,0-19 7 0,0 0 1 15,17 18 0-15,-17-18-2 0,16 10-6 16,1-1-5-16,16 0-10 0,-33-9 0 16,16 19-4-16,17-19 0 0,-16 18-3 0,16-18-2 15,-17 0-2-15,18 19 0 0,-18-19-4 16,1 0-19-16,16 19-21 0,-33-19-26 0,16 0-11 15,1 0-11-15,-17 0 2 0</inkml:trace>
  <inkml:trace contextRef="#ctx0" brushRef="#br0" timeOffset="119179.49">28410 2911 8 0,'0'0'2'0,"0"0"2"0,0 0 1 0,0 0-1 16,0 0-2-16,0 0-1 0,0 0-5 31,0 0-10-31</inkml:trace>
  <inkml:trace contextRef="#ctx0" brushRef="#br0" timeOffset="120178.89">25913 2614 7 0,'0'0'6'0,"-17"9"11"0,17-9 8 15,0 9-5-15,-16-9-2 0,16 19 4 16,0-19 0-16,0 0 0 0,16 19 3 0,-16-19 9 15,0 0 11-15,17 18 9 0,-1-18 4 0,-16 0 1 16,17 0-1-16,-1 19-4 0,34-19-12 16,-50 0-11-16,33-19-12 0,0 19-4 0,-16 0 0 15,16 0 8-15,0-18 0 0,-17 18 6 16,34 0 17-16,-50-19 18 0,16 19 4 0,-16-19 4 16,17 10-14-16,-1 0-15 0,-16-1-15 15,0 10-13-15,0-18-3 0,0-1-5 0,0 19-2 16,0-18 5-16,0 18-8 0,-16-19-1 0,16 19-5 15,0 0-1-15,-17-19 5 0,1 19 0 16,16 0-3-16,-33 0 3 0,16 0 4 16,1 0-8-16,-1 19 1 0,-16-19 3 0,17 0 0 15,-18 19-3-15,18-19 0 0,-1 18 3 0,1-18-6 16,16 19 6-16,0-1-2 0,-33-8 3 16,33-1 1-16,0 19-1 0,0-28-1 0,0 19 3 15,33-1-3-15,-33 1 6 0,0-19-10 16,16 18 8-16,1-8 2 0,-1-1-8 0,18 0 4 15,-18 10-2-15,17 0 7 0,0-19-5 16,-16 0-2-16,16 0-4 0,0 0 1 0,-17 18-3 16,18-18 2-16,-18 0-8 0,1-18-25 0,16 18-26 15,-17 0-44-15,-16 0-28 0,17-19-38 16,16 19-6-16,-33-19 22 0,16 1 22 0</inkml:trace>
  <inkml:trace contextRef="#ctx0" brushRef="#br0" timeOffset="122694.74">27831 2409 38 0,'0'0'27'0,"0"0"-3"0,0 0-1 0,0 0 1 16,0 0 2-16,0 0-1 0,0 0-5 0,0 0-9 15,0 0-6-15,0 0-3 0,0 0 0 16,0 0-2-16,0 19 0 0,0-19 4 16,0 18 7-16,16 1-3 0,-16 0 3 0,0-10 5 15,0 9-2-15,17 20 3 0,-17-20 2 16,16 19-2-16,-16-18-6 0,17 9-7 0,-17 9 2 16,17-18-4-16,-17 18 2 0,0-9-1 15,16 9 0-15,-16-18-3 0,0 9 2 0,0 9 2 16,17-19-3-16,-17 1-1 0,0 0 0 0,0 9 0 15,0-10 0-15,0 1 0 0,0-1 3 16,0 1-3-16,0 0 2 0,0-19-2 0,16 18 2 16,-16-18-2-16,0 9 0 0,0 1-3 15,0-10 0-15,0 0 1 0,0 0-20 16,0-10-17-16,0 10-11 16,0-9 0-16,17-9 0 0,-17 18-7 0,0-19-51 15</inkml:trace>
  <inkml:trace contextRef="#ctx0" brushRef="#br0" timeOffset="124008.4">27880 2325 7 0,'0'0'21'15,"0"-18"9"-15,0 18-5 0,0-19-6 0,-16 19-3 16,16 0-1-16,0-18 1 0,0 8 4 16,0 10 2-16,0 0-4 0,0 0-1 0,0-18 0 15,0 18-2-15,0 0 3 0,0 0 1 16,0-19-4-16,16 19-8 0,-16 0-1 0,17 0-5 16,0 0 4-16,-1-18-3 0,1 18-2 15,16 0 0-15,0 0 3 0,0-19-1 0,16 19-1 16,1 0-1-16,16 0 0 0,0 0 1 0,0 0-1 15,1 0 3-15,-1 0-3 0,16 0 0 16,-15 0 1-16,-1 0-1 0,16 0-2 16,-15 0 3-16,-1 0 1 0,16-19-4 0,-15 19 4 15,15 0-2-15,-16 0 0 0,1 0 1 16,-1 0-1-16,16 0 0 0,-32 0 0 0,16 0 1 16,0-18 2-16,17 18 0 0,-17-10-2 15,17 10 5-15,-1 0 0 0,-15-18-4 0,15 18-1 16,1-19 1-16,0 19 1 0,-17 0-5 15,16-18 2-15,-15 18-2 0,-1 0 3 0,16-19-1 16,-15 19 0-16,-1-19 0 0,-17 19 0 16,17 0 5-16,-16 0-5 0,0-18 2 0,-1 18-1 15,-16-10-1-15,17 10 1 0,-17 0 1 16,0 0-2-16,-16 0 0 0,16 0 1 0,-17 0-1 16,1 0 1-16,-1 0-1 0,1 0 1 15,-1 0-1-15,1 0 1 0,0 0-1 0,-1 0-2 16,1 0 5-16,-1 0-3 15,1 0 0-15,-17 0 1 0,16 0-1 0,1 0 1 16,-17 0 5-16,0 0 12 16,0 10-3-16,0-10-6 0,0 0 1 15,0 0-7-15,0 0 1 0,0 0-1 0,0 0-1 16,0 0 1-16,0 0-1 16,0 0 1-16,0 0-1 0,0 0-5 0,0 18 4 15,0-18 1-15,0 0-2 0,-17 19 0 16,17-19 2-16,0 19-2 0,0-19 1 0,0 18-1 15,-16 1 4-15,16-1-2 0,0 10 3 16,0-9-5-16,0 0 2 0,16-1-2 0,-16 19 2 16,0-9-1-16,0 9 0 0,17 1-1 15,-17-10 2-15,16 9 0 0,-16 0-5 16,0-9 3-16,17 9 0 0,-17 0 1 0,0 0 2 16,16 10-1-16,-16-28-1 0,0 18-3 0,0-9 2 15,0 9 0-15,17 0 4 0,-17-18-4 16,0 9 0-16,0-10 0 0,0 19-3 15,0-18 3-15,-17 0 2 0,17-1 1 0,0-8-3 16,0-1 0-16,0 19 0 0,0-28 0 16,0 18 0-16,0-18 2 0,-16 19-1 0,16-19 0 15,0 19 2-15,0-19-2 16,0 0-3-16,-17 0 5 0,17 0 0 0,0 0 4 16,0 0-2-16,0 0 5 0,-16 0 1 15,16 18 1-15,-17-18-1 0,17 0-2 0,-16 0 0 16,-1 0-5-16,1 0 1 0,-1-18-3 15,-16 18 2-15,16 0 0 0,-16 0-4 0,0 0 3 16,0 0 0-16,-16 0-2 0,16-19-1 16,-17 19 3-16,0 0-2 0,-16 0 0 0,17 0-1 15,-18-19 2-15,1 19 1 0,17 0-3 16,-17 0-4-16,-1 0 4 0,1 0 2 16,-16-18-1-16,-1 18-1 0,0 0-2 0,0 0 2 15,-16 0 0-15,17 0 3 0,-18 0-1 0,1 0-2 16,0 0-2-16,0 0 3 0,0 0 1 15,-1 0-2-15,18 0 0 0,-18 18-3 16,18-18 1-16,-1 0 6 0,33 0-4 0,-16 0 3 16,17 0-5-16,-1 19 2 0,0-19 4 0,17 0-2 15,0 0-1-15,17 0 1 0,-17 0-4 16,16 0 2-16,-16 0 0 0,17 0 3 0,-1 19-3 16,0-19 1-16,17 0 1 0,0 0-1 15,-33 0-1-15,17 0 0 0,-1 0 0 16,17 0-2-16,-16 0 2 0,-1 0 0 0,17 0 2 15,-16 0-2-15,-1 0 1 0,17 0 2 16,-16 0-3-16,16 0-2 0,-17 0 2 0,17-19 2 16,-16 19-4-16,-1 0 2 0,17 0 4 15,-17 0-8-15,17 0 1 16,-33 0 3-16,33 0 2 0,-16 0-2 16,16 0-3-16,-17 0 3 0,1 0-3 15,16 0 1-15,-17 0 2 0,17 0-5 0,0 0-4 16,0 0-17-16,0 0-12 0,0 0-5 15,0 0-4-15,0 0-4 0,0 0-4 0,0 0-8 16,0 0-10-16,0 0-5 0</inkml:trace>
  <inkml:trace contextRef="#ctx0" brushRef="#br0" timeOffset="124742.81">28310 3097 19 0,'0'0'35'0,"0"0"-9"0,-16-9-7 0,16 9 4 16,0 0 2-16,0 0 2 0,0 0-6 15,0-18 0-15,0 18-1 0,0 0 1 0,0 0 1 16,0 0-1-16,0 0 1 0,0 0 2 16,0 0-1-16,0 0-2 0,0 0-6 0,0 0-3 15,0 0-1-15,0 0-3 0,0 0-1 16,0 0-4-16,0 0 3 0,0 0-5 0,0 0 0 16,0 0-3-16,-17 0 2 0,17 0 3 15,0 0-1-15,0 18-5 0,0-18 5 0,-16 0 0 16,16 9 2-16,0 1 2 0,-17-1 1 15,17 10-1-15,-16-1 2 0,16-18-2 0,-17 19-3 16,17 0 2-16,-16-19-5 0,16 18 0 16,-17-9 2-16,17 10-2 0,-16 0 2 15,16-19 1-15,-17 18-2 0,17 1-4 0,-16-19 3 16,16 18 3-16,-17 1-3 0,17-19 0 0,-17 9 0 16,17 10-2-16,0-19-1 0,-16 0-1 15,16 19-1-15,0-19 0 0,0 0-10 0,-17 0-12 16,17 0-9-16,0 0-5 0,0 0-6 0,0 0-13 15,0 0-10-15,0 0 2 0,17 0-55 16</inkml:trace>
  <inkml:trace contextRef="#ctx0" brushRef="#br0" timeOffset="127122.62">27087 2084 34 0,'16'18'29'15,"-16"-18"-8"-15,0 19 0 0,17-19 6 16,-17 0 2-16,16 18 0 0,1-18-4 15,-1 0-1-15,17 10 4 0,1 8-1 0,32 1-7 0,-33-19-9 16,16 19-6-16,1-1 0 0,0-18-5 16,-1 19 0-16,1-1 1 0,-1-8-1 15,-16 8 1-15,1-18-1 0,-1 19 1 0,-17-1-1 16,17-18 1-16,-16 19 0 0,-1-19-1 16,1 19 0-16,-17-19 0 0,16 18 0 0,1-18-5 15,-17 0 3-15,0 0 0 0,16 0 2 16,-16 10-17-16,0-10-19 0,0 0-11 15,0 0-8-15,0-10-22 0</inkml:trace>
  <inkml:trace contextRef="#ctx0" brushRef="#br0" timeOffset="127971.33">26905 1377 26 0,'16'-19'30'0,"-16"19"3"0,17-19-7 0,-17 19-1 15,0 0 2-15,0-18-1 0,0 18-9 16,0 0 1-16,0-19-5 0,-17 10-5 0,1 9-8 15,16 0 4-15,-17-19-3 0,1 19-1 16,-34-18 1-16,17 18 2 0,0 0-5 16,-17 0 3-16,1-19-1 0,-17 19 0 0,16 0 4 15,-16 0-2-15,33 0-2 0,-33 0 0 16,0 0 2-16,16 19-2 0,-16-19 0 16,16 18 1-16,-16 1-1 0,16-10 0 0,-16 10 0 15,0 18 0-15,16-18 0 0,1 18 0 16,-34-9 1-16,34 9-1 0,-1 0 1 15,17 10-1-15,-33-10 0 0,33 0 2 0,0 10-2 16,16-10 0-16,-16 0 0 0,33-9-2 0,0 9 2 16,0 0 2-16,0-18-4 0,0 9 2 15,0-10 0-15,0 20 0 0,33-20 2 0,0 1-2 16,0-19 1-16,17 18-1 0,16-18-2 16,-16 10 6-16,32-10-3 0,-16 18-1 0,17-18 0 15,0-18-3-15,-1 18 3 0,1-10 0 16,0 10 1-16,16 0-1 0,17-18 0 0,-17 18 1 15,17-19-1-15,-34 1 0 0,18-1 0 16,-1 0 0-16,-16 1 0 0,16 9 3 16,-17-29-3-16,-15 20 1 0,-1-19-1 0,0 9 2 15,-16-10 6-15,16 1 4 0,-33 0-5 0,0 9-1 16,-17-9 3-16,17-19-2 0,-16 28 0 16,-17-9 0-16,0-19-4 0,0 28 6 15,0-9-4-15,-17 0 2 0,1-10-4 16,-17 29-3-16,0-19 1 0,0 9-1 0,-33-10 2 15,-1 20-2-15,18-19 0 0,-17 18-2 16,-1-9 2-16,1 9 1 0,17 1 1 16,-34 18-4-16,17-19 2 0,0 19 0 0,-33 0 0 15,32 0 2-15,18 0-2 0,-34 0-3 16,33 19 4-16,-16-19-1 0,50 18 0 0,-34 1-5 16,17 0-13-16,17-10-14 0,-1 10 0 15,17-1 1-15,0 1-3 0,0-1-13 0,17 1-7 16</inkml:trace>
  <inkml:trace contextRef="#ctx0" brushRef="#br0" timeOffset="130003.28">28988 772 41 0,'0'-19'26'15,"0"19"-9"-15,0-18-6 0,0 18-2 16,0 0 0-16,0 0-4 0,0-19-5 0,-33 19 2 16,17 0-1-16,-1 0 0 0,1 0 0 15,-17 19 1-15,0-19-2 0,0 18 2 16,-1 1 3-16,1 0 2 0,0-1-5 15,-16 10-2-15,-1 9 0 0,17-18 0 16,-17 18 1-16,-16-9 2 0,17 9-3 0,-1 0 0 16,0 10 0-16,1-10 0 0,-1 0 1 15,17 10 0-15,0-10 5 0,0 0 1 0,16 10-2 16,1-10 0-16,16 0 5 0,-17 10 1 16,17-29-1-16,17 20 13 0,-17-1 9 0,16-28-5 15,18 28-9-15,-1-18 0 0,0-19-8 16,16 19 0-16,1-1-2 0,-1-18-1 0,18 0 0 15,-1 0 0-15,16 0 6 0,-15 0 1 16,15 0-1-16,1-18 1 0,16 18-4 0,0-19 1 16,1 0 4-16,-18 1 4 0,18-1 6 15,-1-9 3-15,-17 10-4 0,-15-20 3 0,15 20-11 16,1-29-4-16,-17 10-4 0,0 0 7 16,0-10 10-16,-16 10 5 0,0 0 5 15,-17 9-15-15,0-9-2 0,-17 0-9 16,1-10-4-16,-17 10-1 0,0 0-2 0,0 9-2 15,-17-9 0-15,1-1 2 0,-17-8 1 16,0 27-3-16,0-18 1 0,-1 0 1 0,-15 9-4 16,-1 9 0-16,1 1 2 15,-18-19-3-15,1 18 6 0,0 0-3 0,-16 10-3 16,15 9 1-16,-15-19 2 0,-1 19 0 16,0 19 0-16,17-19-4 0,0 9-1 15,16 10 1-15,17 18 0 0,-16-18-7 0,16-1-29 16,16 10-7-16,-16 9-16 0,33 1-3 15,-16-20-20-15,-1 29-21 0,17-29-9 16,-17 20-104-16</inkml:trace>
  <inkml:trace contextRef="#ctx0" brushRef="#br0" timeOffset="131519.29">31138 716 40 0,'17'-9'27'15,"-17"9"-8"-15,0 0-5 0,0 0-2 16,0-19 2-16,0 19 0 0,0 0-1 0,0 0-2 16,0 0-1-16,0-18-5 0,-17 18-3 15,17 0-1-15,-16 0 1 0,-1 0-1 16,-16-19-1-16,16 19 0 0,-16 0 3 16,17 0-2-16,-17 19-1 0,0-19 0 15,0 0 0-15,0 0 0 0,-1 18 0 0,1-18 0 16,0 19 0-16,0-10 3 0,17 10-3 15,-17-1 0-15,0 1 0 0,16-19 2 16,-16 19-2-16,16 18 2 0,-16-28-1 0,17 10 0 16,-1 18-1-16,1-18 3 0,-1-1-1 15,1 10-1-15,-1 9-3 0,1-18 2 16,-1 18 0-16,17-9 0 0,-16 9 2 0,-1-18 0 16,17 18-2-16,-17-9 1 0,17-9 0 15,-16 18 2-15,16-19 1 0,0 1-2 16,0 9 2-16,0-10 2 0,16 1 16 15,1 0 12-15,0-1-2 0,-1 1-11 0,34-10-6 16,-17 10-7-16,33-1-4 0,0 1-1 16,0-19-1-16,33 19 2 0,-16-1-1 15,16-18 0-15,-16 0 0 0,-17 19 3 0,17-19 4 16,-17 0 12-16,0 0 7 0,0-19 3 16,0 19-9-16,-16-18-4 0,16-1-6 0,-16 0 5 15,16 1-4-15,0-10-5 0,-16 9-1 16,16-18-2-16,-17 0 5 0,-15-10 3 15,-1 10-4-15,0 0-1 0,0-10-7 16,-17 10-2-16,-16 0 6 0,17-10-3 0,-17 10-2 16,-17 0 2-16,17 9-3 0,-16 10 3 15,16-20-3-15,-33 1-2 0,16 9-1 16,-16 10 4-16,0-20-5 0,-17 20 6 0,1-10-4 16,-1 9 4-16,-16-18-2 0,16 19-4 15,-16-1 7-15,17 0-3 0,-1 10-2 16,0-10 2-16,1 1 0 0,-1-1 1 15,1 1 1-15,-1 18-2 0,0-19 0 16,1 19 0-16,-1 0-3 0,1-19 3 16,-1 19 3-16,0 0-1 0,1 0-2 15,16 19-2-15,0-19-3 0,-1 19 3 0,1-19 2 16,0 18 3-16,17-18-3 0,-1 19-2 16,1-1-5-16,-1-18-1 0,1 19 1 15,-1-10-33-15,17 10 8 0,-16 0-7 0,-1-1 5 16,17-18-4-16,-16 19-3 0,16-19 3 15,-17 18-3-15,17 1-2 0,0-19-11 16,0 9-1-16,-17 10 3 0,17-19-56 16</inkml:trace>
  <inkml:trace contextRef="#ctx0" brushRef="#br0" timeOffset="132750.28">32874 1925 21 0,'0'0'21'0,"0"0"0"0,0 0-2 16,0 0 5-16,17 0 1 0,-17 0 1 16,0 0 1-16,0 0 4 0,0 0-3 0,0 0 0 15,0-18-2-15,0 18 1 0,0 0-1 16,-17 0-8-16,17-9-10 0,0 9-4 16,-16 0 0-16,16 0-3 0,-17-19 1 15,-16 19 0-15,17 0-1 0,-34-19-1 0,17 19 0 16,-16-18 0-16,-1 18 3 0,0 0-3 15,-16-19 4-15,0 19-2 0,16 19-2 16,-16-19 0-16,0 18 4 0,16-18 0 0,1 19-1 16,-17 9 0-16,16 9-3 0,1-18 5 15,-1 18-3-15,0-9-2 0,17 9 2 16,0 0 1-16,0 0 0 0,17 10-2 0,-1-10 2 16,0 0 0-16,1 10 0 0,16 9 4 15,0-28 0-15,16 27 13 0,1-17 4 0,0 8 0 16,-1-9-9-16,17 10 1 0,0-10-7 15,0 0 9-15,17 0 15 0,0-18 1 16,-17 9-14-16,16-9-6 0,1-1-2 0,-1 1-4 16,1-1 6-16,0-8 13 0,16-1 14 15,-17 0 3-15,1-9-5 0,16 0-8 0,-16 0-11 16,16-9-11-16,-16 0-1 0,16-1 1 16,-17-8-2-16,1-1 3 0,16 1 4 15,-16-1-4-15,-1 0 2 0,-16-9 13 16,17 10-1-16,0-1-7 0,-17 1-4 0,0-20 40 15,0 10 10-15,0 10-11 0,-17-19-23 16,1 18-13-16,-1-27-5 0,-16 8-4 16,0 1-5-16,-16 9-2 0,-17-28-2 15,0 19 7-15,0-9-7 0,-17-10 0 16,0 9 4-16,1 10 5 0,-17 0-7 0,0-10 0 16,-1 10-6-16,-15 19-10 0,16-20-34 15,-1 11-22-15,1 27-8 0,0-19-9 16,17 0-7-16,-18 19 0 0,34 0-9 0,-16 0-18 15,-1 19-4-15,0-19 1 0,17 19-9 16</inkml:trace>
  <inkml:trace contextRef="#ctx0" brushRef="#br0" timeOffset="133268.34">30096 1442 69 0,'-16'-28'21'15,"16"28"-10"-15,-17-19 0 0,17 19 5 0,0-18 8 16,-16 18 2-16,16-19-4 0,0 19-10 16,0 0-7-16,0 0-2 0,0 0-2 15,0 19-1-15,-17-1 4 16,17 1-3-16,0 9 2 0,0-10-3 0,0 20 6 16,0-1 3-16,0-9 1 0,0 9 4 15,17 0-6-15,-17 10-5 0,0-10 0 0,16 0-3 16,-16 10 2-16,17-10-2 0,-17 0 0 15,0-18 0-15,16 27 3 0,-16-27-9 0,0 18 3 16,0-19-11-16,17 10-16 0,-17-9-21 16,0-19-22-16</inkml:trace>
  <inkml:trace contextRef="#ctx0" brushRef="#br0" timeOffset="133517.21">31138 1684 72 0,'17'0'31'0,"-17"0"-14"15,0 0-10-15,0 0-2 0,0 0 0 0,0 18 1 16,-17 1 1-16,1-19-2 0,-1 18 2 16,1 1 8-16,-1 9-2 0,-16-9-4 15,16 18-2-15,1-19 0 0,-17 20-4 0,16-11 0 16,-16 11 0-16,17-20-3 0,-17 19 2 15,16-9 0-15,-16 10 1 0,16-1-3 16,1-19 0-16,-1 29-3 0,1-28-2 0,-1 18-9 16,1-9-22-16,16 9-17 0</inkml:trace>
  <inkml:trace contextRef="#ctx0" brushRef="#br0" timeOffset="133783.37">31700 2707 125 0,'0'0'60'0,"0"0"-29"16,0 0-17-16,-16 0-6 0,16 0 6 0,0 0 20 15,-17 0 20-15,17 0-6 0,-16 0-20 16,-1 0-14-16,1 0-6 0,-17 0-2 0,16 0-3 15,-16 0-1-15,0 0 0 0,0 0-2 16,0 0 4-16,0 0-3 0,0 0-6 0,-17 0-11 16,17 0-40-16,-17-19-18 0,-16 19-6 15,17 0-23-15</inkml:trace>
  <inkml:trace contextRef="#ctx0" brushRef="#br0" timeOffset="134466.81">27153 1879 8 0,'16'0'10'16,"-16"0"16"-16,17 0 1 0,-17 0-6 0,0 0-7 15,16 19-3-15,-16-19-2 0,0 0-2 16,0 0 1-16,0 0 7 0,0 0-2 0,0 0-4 16,0 0-4-16,17 0 1 0,-17 0 0 15,0 0-1-15,0 0 2 0,0 9 4 0,17-9 3 16,-17 18 15-16,0-18-12 0,16 0-7 15,-16 19-4-15,17-19-1 0,-17 19-3 0,33-19 2 16,-33 18 4-16,0 1 13 0,16-19 0 16,1 18-6-16,-1 10-3 0,1-28-6 0,16 19-4 15,-17 18 0-15,18-18 1 0,-1-1-3 0,0-8 0 16,0 27 0-16,16-18 0 0,-16-1 1 16,0 1-4-16,1 9 1 0,-1-10-1 15,0 1-25-15,0-1-33 0,-17 1-28 0,1-19-115 16</inkml:trace>
  <inkml:trace contextRef="#ctx0" brushRef="#br0" timeOffset="136747.31">25714 1805 31 0,'0'0'23'0,"0"0"-4"15,0 0 0-15,0 0-4 0,0 0 7 0,0 0 13 16,0 0 9-16,17 0 1 0,-1 0-3 15,1 0-9-15,16-19-1 0,-17 19-2 0,17-9 8 16,-16 9-3-16,16-19 6 0,0 0 7 16,0 19 2-16,-16-18 5 0,16 18 8 0,-33-19 3 15,16 1 1-15,-16 18-1 0,17-19-13 16,-17 10-7-16,0 9-12 0,0-19-14 0,0 19-7 16,0-18-1-16,0 18-4 0,-17-19-6 15,17 19-2-15,0 0 2 0,-16-19-5 0,16 19 8 16,0 0-7-16,0 19 0 0,-33-19 0 15,16 0 2-15,1 0-3 0,-1 19 3 16,1-19-5-16,16 18 8 0,-17-18-8 16,17 19 7-16,0-19-4 0,0 9 4 0,0 10-2 15,0-19 1-15,0 0 5 0,17 18-1 16,-1-18-1-16,-16 19 2 0,17-19-1 0,16 0 2 16,0 0-4-16,-17 0-3 0,1 0 4 15,16 0-7-15,-16 0-3 0,16 0-4 0,-17 0-13 16,17 0-41-16,-16 0-32 0,16-19-35 15,-33 19-44-15,0 0-8 0,16-18 22 16,1 18 23-16</inkml:trace>
  <inkml:trace contextRef="#ctx0" brushRef="#br0" timeOffset="137099.76">26293 1656 39 0,'0'0'39'15,"17"0"0"-15,-17 0 2 0,0 0 8 0,0 0 2 16,0 0-1-16,16 0-10 0,-16 0-12 0,17-19-14 16,-17 19 6-16,16 0 17 0,-16-18 16 15,17 18 7-15,-17 0 3 0,0-19-2 16,0 19-14-16,0-19-9 0,0 19-10 0,0-18-9 16,0 18-2-16,0-19-6 0,0 19-2 15,0-9-5-15,0 9-1 0,0 0 1 0,-17-19-4 16,17 19-3-16,0 0 0 15,0 0 0-15,-16 0 3 0,16 0-3 0,0 0 4 16,0 0-4-16,0 19 4 16,0-19 1-16,0 9 2 0,16 10-4 15,-16-19 3-15,0 18 5 0,17-18-5 16,-1 19-3-16,-16-19 0 0,17 19 3 0,16-19-2 16,-33 0 0-16,16 18-4 0,1-18-6 15,-17 0 3-15,16 0-38 0,1 0-37 0,-17 0-32 16,16 0-46-16,-16-18 0 0,17 18 15 15</inkml:trace>
  <inkml:trace contextRef="#ctx0" brushRef="#br0" timeOffset="137232.26">26376 1321 67 0,'0'0'22'15,"-17"0"-12"-15,17 0-7 0,0 0-9 16,0 0-9-16,0 0-11 15</inkml:trace>
  <inkml:trace contextRef="#ctx0" brushRef="#br0" timeOffset="137646.79">26690 1460 107 0,'0'0'38'0,"-17"0"-18"15,17 0-10-15,0 0-1 0,-16 0-2 16,16 0-1-16,0 0 1 0,0 0-1 0,0 19-2 15,-33-19 0-15,33 0-2 0,0 19-1 16,-17-19 2-16,17 18 0 0,0-18-1 0,0 19 3 16,0-19-1-16,0 0-3 0,0 9 6 15,0-9 8-15,17 19 5 0,-17-19 5 0,33 0-4 16,-33 0-7-16,0 0-8 0,16 0-1 16,-16-19-3-16,17 10 2 0,-1 9 1 0,-16 0 8 15,0-19-4-15,17 1-4 0,-17-1-1 16,0 19-2-16,0-37 2 0,0 18-4 15,0 10 0-15,-17-28 3 0,17 18 6 0,-16 0 5 16,-1 1 6-16,1-10-2 0,16 9-2 16,0 19-3-16,0-18-1 0,-33 18-4 0,16-19-5 15,17 19-5-15,0 0 6 16,-16 0-4-16,16 19 3 0,0-1-3 16,0-18 0-16,16 19 5 0,-16-10-3 15,17 10 3-15,-17-1-3 0,33 1 4 16,-33 0-5-16,16-1 2 0,17 1-5 0,-16-10 5 15,-1 10-3-15,1-1-5 0,16 1-3 16,-16 0-25-16,-17-1-26 0,16 1-18 0,-16 9-24 16,17-28-11-16</inkml:trace>
  <inkml:trace contextRef="#ctx0" brushRef="#br0" timeOffset="138112.37">26012 1898 18 0,'0'0'40'0,"0"9"11"0,0-9 8 16,0 0 7-16,0 0 15 0,0 0 10 15,16 0 15-15,-16-9 3 0,17 9-9 0,-17 0-14 16,16 0-23-16,18-19-7 0,-18 19 4 0,17-19-3 15,0 1-8-15,17 18-8 0,-1-19-12 16,1 1-7-16,16-1-6 0,-16 10-11 16,16-10-3-16,0 0 3 0,17 1 2 0,-50-1-7 15,16 19 0-15,1-18 0 0,-17-1 3 0,-16 10-3 16,16 9 0-16,-17-19 2 0,1 19-2 16,-1-18-4-16,1 18 0 15,-17 0-8-15,0 0-22 0,0 0-74 16,0 0-72-16,0 0-56 0,-17 0-13 15</inkml:trace>
  <inkml:trace contextRef="#ctx0" brushRef="#br0" timeOffset="140993.94">28625 2893 12 0,'0'0'15'0,"0"0"3"0,0 0-5 0,0 0-5 16,0 0-4-16,0 0-3 0,16-19 0 16,-16 38-1-1,0-38 0 17,0 38 1-17,0-19-3 1,0 0-1-16,0 0-2 0,0 0-1 0,0 0-2 15,0 0-2-15,0 0-4 0</inkml:trace>
  <inkml:trace contextRef="#ctx0" brushRef="#br0" timeOffset="142425.84">27120 5265 179 0,'0'0'77'0,"0"0"-41"0,0-10-20 0,0 10-6 16,0 0-6-16,-17 0-1 0,17 0-2 15,0 0 2-15,0 0 1 0,0 0-6 16,0 0-1-16,0 0-1 0,0 0 0 16,0 0 2-1,0 0 0 1,0 0 0-16,0 0 0 0,0 0 4 16,0 0-1-1,0 0-7 16,0 0-4-31,0 0-4 0,0 0-1 16,0 0-2-16,0 0-1 0,0 0 2 0,0 0-2 16,0 0-3-16,0 0 2 0,0 0-1 15,-16 0 0-15,16 0-6 0,0 0-6 0,0 0-30 16</inkml:trace>
  <inkml:trace contextRef="#ctx0" brushRef="#br0" timeOffset="143924.75">27880 2446 10 0,'0'0'11'0,"0"0"5"0,0 0-5 15,0 0-5-15,0 0-3 0,0 0 0 16,0 0-1-16,0 0-1 15,0 0 2-15,0 0-1 16,0 0 1-16,0 0-1 0,0 0-1 0,0 0 5 16,0-18-4-16,0 18 0 15,0 0-1 1,0 0 0-16,-16 0-1 31,16 0 2-31,0 0 2 16,0 0-1-16,0 0-1 15,0 0 0-15,0 0-1 0,16 0-1 16,-16 0 3 15,0 0 2-31,0 0-1 0,0 0-2 16,0 0-2 0,0 0 1-16,0 0 1 31,0 0-5 0,0 0 0-31,0 0-1 16,0 0-2-16,0 0-1 0,0 0-1 15,0 0-1-15,0 0-1 0,0 0-5 0,0 0-3 16</inkml:trace>
  <inkml:trace contextRef="#ctx0" brushRef="#br0" timeOffset="146288.94">13180 8158 9 0,'0'0'18'0,"0"18"9"0,0-18-1 0,0 0-1 16,0 0-6-16,0 0 3 0,0 0 8 0,0 0 2 15,0 0 1-15,33 0-1 0,-33 0-2 16,0 0 0-16,0 0 5 0,0 0 3 0,0 0-4 16,0 0 0-16,0 0-8 0,0 0-3 15,0 0 2-15,0 0 6 0,0 0 5 0,0 0-6 16,33 19-5-16,-33-19 0 0,0 0 13 0,0 18-3 15,0-18 1-15,0 0 6 0,0 10 3 0,0-10-2 16,0 9 6-16,33-9 5 0,-33 0-2 16,0 9 4-16,0-9 10 0,0 0 22 0,0 10 16 15,0-10 17-15,0 0 4 0,0-10-5 16,33 10-18-16,-33-9-39 0,0 0-32 0,16-1-11 16,-16-8-8-16,17-1-5 0,-1 1-4 0,18-10 0 15,-1 0-7-15,-33 0 4 0,33 9 0 0,-33 1-5 16,33-10 5-16,-33 9 4 0,0 1-6 15,33-1 0-15,-33 19 0 0,0-19-4 0,0 19 2 16,16 0-10-16,-16-18-1 0,0 18-54 16,0 0-72-16,0 0-75 0,0 0-56 0,-16 0-27 15,16 18-8-15,0-18 30 0</inkml:trace>
  <inkml:trace contextRef="#ctx0" brushRef="#br0" timeOffset="151268.64">28773 6400 110 0,'0'0'79'0,"17"-19"-5"0,-17 19-4 16,0 0-4-16,17-19-8 0,-17 19-6 15,0-18-14-15,0 18-18 0,0-10-8 0,-17 1 6 16,17 0 0-16,-17 0-7 0,17-1-8 16,0 10 7-16,-33-18-1 0,17 18-5 0,-17 0-2 15,16 0-1-15,1 0-1 0,-1 0 0 0,1 0 6 16,-1 0-5-16,1 18-1 0,-1-18 7 16,0 10-3-16,17-1 3 0,0 9 2 0,0-8-6 15,-33 8 5-15,33 1-4 0,0 0-1 0,0-19-3 16,33 18 2-16,-33-8 2 0,0-1-7 15,17 0 7-15,0 0 2 0,16 1 1 0,-17-10-1 16,1 0 1-16,-1 0-2 0,17-10-2 16,-16 1 3-16,-1 0-8 0,17 0 7 0,-33-1-5 15,0-8 6-15,17-1-5 0,0 0 3 0,-17 1-4 16,0-1 0-16,16-9 2 0,-16 10 2 16,-16-1-8-16,16-18 7 0,0 9-2 15,0 9 2-15,-17-18-3 0,17 19-4 0,0-10 7 16,-17 9-1-16,17 0 4 0,0 19 13 0,0-18-4 15,0 18-8-15,0-19-2 0,0 19-7 0,0 0-1 16,-33 0 3-16,33 19 4 16,0-19-3-16,0 18-1 0,0-8 8 0,33 8 2 15,-33 1 0-15,0 0 6 0,0-1 12 16,0 19 12-16,17-27-11 0,-17 18-9 0,17-1-16 16,-1-8 4-16,1 18-6 0,-1-27 3 0,1 17-5 15,-1 1 0-15,1-9 0 0,-1 0 0 16,-16-1 0-16,17-8 0 0,-1 8-12 0,-16-9 4 15,0 1-9-15,33 8-64 0,-33-18-44 0,0 0-38 16,0 0-21-16,0 0 2 0</inkml:trace>
  <inkml:trace contextRef="#ctx0" brushRef="#br0" timeOffset="151799.79">29071 6400 37 0,'0'0'47'0,"0"0"0"0,0 0-5 0,17 0 1 15,-1 0 9-15,-16 0 5 0,17 0-7 0,-1 0-3 16,1 0 2-16,-1 0-1 0,17 0-1 16,-16-19 4-16,-1 19-11 0,1-19 8 15,0 19 8-15,-1 0 16 0,1-18-13 0,-1 8-18 16,-16 1-16-16,17 0-14 0,-17 0-4 0,0-1-1 15,0 10-6-15,0-18 2 0,0 18 1 16,-17-19 2-16,17 19-5 0,-16 0 0 16,-1-19-3-16,17 19 4 0,-33 0-1 15,16 0 0-15,1 0-4 0,-1 19 2 0,17-19 5 16,-33 19-1-16,17-1-5 0,-1-18 8 16,17 10-2-16,0-1 4 0,0 0 6 15,0 0 2-15,17 1-1 0,-17 8 4 0,16 1-6 16,17-19-4-16,-33 19 0 0,33-19-4 0,-16 18-4 15,0-18-2-15,16 0-5 0,0 10 7 16,-17-10-5-16,17 0-2 0,0 9-18 0,-16-9-37 16,-1-9-51-16,1 9-42 0,0-10-14 15,-1 10 7-15,1 0 19 0,-1-18 26 0</inkml:trace>
  <inkml:trace contextRef="#ctx0" brushRef="#br0" timeOffset="152250.2">29534 6139 29 0,'0'0'42'0,"-16"-18"5"0,16 18 0 0,0 0-10 15,0 0-13-15,-17 0-14 0,17 0-4 16,0 0-3-16,0 18-1 0,0-18-1 0,0 19 14 16,17-1 21-16,-17-8 2 0,0 18 2 0,16-1-1 15,-16-8-8-15,17 18 0 0,-17-18 2 16,16 9-9-16,-16 9-9 0,17-18-7 0,-1 9-6 15,-16-1 1-15,0 1-1 0,33-9-2 0,-33 18 0 16,0-28 3-16,0 10-1 0,0 0 0 16,0-1 4-16,0-18 10 0,0 19 9 0,0-19 16 15,0 0 19-15,0 0 18 0,0 0-6 16,0 0-23-16,0-19-20 0,0 19-11 0,0-18-3 16,0-1-10-16,0 10 3 0,0-10-7 0,0 1 5 15,0-1-2-15,0-18-7 0,0 9 4 16,0 9-1-16,0-18-3 0,0 18 3 0,0-18 0 15,0 19 0-15,17 8-4 0,-17-8 7 0,0 18-3 16,16-19-6-16,-16 19 8 0,0 0-6 16,17-19 4-16,-17 38 0 0,0-19-5 15,16 0 8-15,-16 19-5 0,0-19 0 16,0 0 7-16,0 18-8 0,0-8 8 0,0-1-9 16,0 0 11-16,0 0-5 0,0 1 1 15,-16-10-3-15,16 18 0 0,-17-18 0 0,17 19-4 16,-16-19-19-16,16 0-33 0,-17 0-42 0,17 0-35 15,0 0-50-15,-33 0 0 0,33 0-134 0</inkml:trace>
  <inkml:trace contextRef="#ctx0" brushRef="#br0" timeOffset="152867.29">29931 6195 40 0,'0'0'39'0,"-17"0"-21"16,1 9 1-16,-1-9 9 0,17 0 2 0,-16 10-6 16,-1-1-8-16,17-9 4 0,-16 18 3 0,16-18-2 15,-17 19-6-15,17 0-4 0,0-19-4 16,0 18 5-16,0-8-3 0,0 8-2 0,0-9 1 16,0 1 2-16,0 8 1 0,0 1 4 0,0-19 8 15,17 0 9-15,-17 0 17 0,0 19 20 16,16-19 7-16,-16-19-9 0,0 19-4 0,17 0-11 15,-17 0-3-15,0-19-17 0,16 1-13 0,-16 8-7 16,0-8 1-16,17 9 2 0,-17-1-1 16,0-8-3-16,0-1-2 0,0 19-2 15,0 0-4-15,0-19-3 0,0 19 2 0,0 0-1 16,0 0-3-16,0 0-1 0,0 19 3 16,0-19 0-16,0 19 0 15,16-19 3-15,-16 18 0 0,0-18-3 0,0 10 5 16,17-1-7-16,-17 0 4 0,0 0-7 15,0 1-4-15,17 8-3 0,-17-18-9 0,0 0-43 16,16 0-36-16,-16 19-31 0,17-19-9 0,-17 0 14 16,16-19 18-16,-16 19 17 0,17 0 20 15,-17-18 17-15,16 8-14 0,1 1 63 0,-17 0 6 16,16-10 4-16,1 19 2 0,-17-18 16 16,16 18 13-16,-16-19 4 0,0 19 3 0,17-19 0 15,-17 19-1-15,16 0-6 0,-16 0-11 16,0 0-10-16,17 0-3 0,-17 0 3 0,16 0 0 15,-16 19-2-15,17-19-2 0,-17 19 0 16,17-19 1-16,-1 18 3 0,-16-18-4 0,17 10-1 16,-17-1-1-16,0 0-1 0,16 0 1 15,-16-9-1-15,0 10 5 0,0-10 5 0,0 0 7 16,0 0 1-16,0 0-4 0,0 0-9 16,0 0-6-16,0-10-3 0,0 10-9 0,17-9-4 15,-17 0-31-15,0 0-34 0,0-1-12 16,0-8-9-16,16-1 8 0,-16 0 12 0,17-8 15 15</inkml:trace>
  <inkml:trace contextRef="#ctx0" brushRef="#br0" timeOffset="153099.28">30361 5972 36 0,'0'-10'49'0,"0"1"2"15,0-9-8-15,0 18-6 0,0 0-10 0,0-19-9 16,0 19-7-16,0 0-4 0,0 19-2 16,0-19 18-16,0 18 18 0,0-18 15 15,0 19 9-15,0 9 6 0,0-10-2 0,16 19-3 16,-16-18-13-16,17 9-6 0,-17 9-9 15,17-18-18-15,-17-1-8 0,16 1-1 0,-16 0-2 16,17-10-5-16,-17 9 3 0,0-18 3 16,0 0 25-16,0 19 35 0,0-19 33 0,0 0-2 15,16 0-54-15,-16 0-22 0,0-19-13 0,0 19-5 16,17-18-10-16,-17-1 1 0,16 10-4 16,-16-10 6-16,0 1-34 0,17-1-54 15,-17 1 88-15,16-1-228 0,-16 10-14 0,0-1 19 16,0 1 35-16</inkml:trace>
  <inkml:trace contextRef="#ctx0" brushRef="#br0" timeOffset="160593.22">29832 6362 9 0,'16'0'23'0,"-16"0"8"0,0 19 0 16,0-19 2-16,0 0 5 0,0 0 6 0,17 0 2 16,-17 0 7-16,0-19-3 0,0 19 3 0,16 0 3 15,-16 0 3-15,17 0 5 0,-17 0-8 16,0-18-8-16,16 8-12 0,-16 10-3 0,17-9-4 15,-17 0 1-15,0 0-2 0,17-1 1 0,-17 10 2 16,0-18-4-16,0-1-4 0,0 19-2 16,0-19-2-16,0 19 0 0,0-18-3 0,-17 9-2 15,17-1-7-15,0 1 0 0,-17 0-11 16,1-1 6-16,16 10-5 0,-17 0-2 16,17 0 6-16,-16 0-1 0,16 10 3 15,-17-10-2-15,1 9-6 0,16 0 5 0,0 1 1 16,-17 17-3-16,17-27 0 0,0 19 3 0,0 0-4 15,-16-19 3-15,16 18 0 0,16-8 4 16,-16-1-1-16,0 0-2 0,0 0-1 16,17 1 2-16,-17 8 3 0,16-18-1 0,-16 19-4 15,17-19 0-15,-1 0 6 0,1 19-2 0,-17-19-8 16,16 0-4-16,1 0-2 0,0 0-7 16,-1 0-33-16,1 0-34 0,-17 0-39 0,16-19-36 15,1 19-9-15,-17 0 10 0,16-19 21 16</inkml:trace>
  <inkml:trace contextRef="#ctx0" brushRef="#br0" timeOffset="161076.31">30113 6214 8 0,'0'0'6'0,"0"0"10"0,16 9 8 0,-16-9-7 16,0 18-6-16,17-18 0 0,-17 0 8 15,0 19 1-15,16-19-1 0,-16 19-5 16,17-19 5-16,-17 18-1 0,0-18-1 0,17 10-9 16,-17-1 3-16,0 0-5 0,0 0-1 0,0 1 1 15,0-10 0-15,0 18-1 0,0-18-1 16,0 0 2-16,0 0 4 0,0 0 10 0,0 0 7 15,0 0 15-15,0 0 21 0,-17 0 12 16,17 0 4-16,0 0-15 0,0 0-6 0,0-18-8 16,0 8-4-16,0 1-1 0,0 0 1 0,0 0-12 15,0-1-3-15,0-8-9 0,0 18-1 16,17-19 4-16,-17 0-4 0,0 19 7 0,16-18-3 16,-16 18-2-16,0-9-11 0,17 9-3 15,-17-10 1-15,16 10-8 0,-16 0 2 0,17 0-1 16,-17 10-3-16,16-10 0 0,1 9 0 15,-17 9 0-15,16-18-2 0,1 19-1 0,-17-19 3 16,16 19 1-16,-16-19-3 0,17 18 4 16,-17-8-4-16,0-1 2 0,16 0 3 0,-16 10-2 15,0-1-3-15,0-18-4 0,0 19-16 16,0-19-23-16,0 0-32 0,0 19-22 0,0-19-14 16,0 0-6-16,-16 0-22 0,16 0-2 15,0 0 10-15,0 0 13 0</inkml:trace>
  <inkml:trace contextRef="#ctx0" brushRef="#br0" timeOffset="161776.03">30609 6176 32 0,'0'0'38'0,"0"0"-1"15,0-18-4-15,0 18-9 0,0 0-6 0,0 0-5 16,-17 0-6-16,17-19-7 0,0 19 2 16,-16 19 0-16,-1-19-2 0,1 0 1 0,-1 18 4 15,1-18-3-15,-1 10 5 0,17-1 0 0,-16 0-3 16,-1 10 4-16,1-1-5 0,16-18 3 16,-17 19-2-16,17 0-3 0,0-19 2 15,0 18 0-15,0-18 0 0,0 0 6 0,0 10 8 16,0-10 11-16,0 0 12 0,0 9 9 15,0-9 11-15,0 0 9 0,17 0 0 0,-17-9-14 16,0 9-16-16,16-10-6 0,-16 10 0 16,0-18-2-16,17 18 0 0,-17-19 2 0,0 0-3 15,0 1-10-15,0-10-3 0,0 9-3 16,0 1-8-16,0-19 1 0,0 9-2 0,0-10 0 16,0 20 4-16,-17-19 1 0,17 9-5 0,-16 9 6 15,16 1 0-15,0-1-1 0,-17 0 1 16,17 1 0-16,-16 18-3 0,16-19-3 0,0 19-2 15,0-9 1-15,0 9-11 0,0 0 4 0,-17 0 3 16,17 9 0-16,0 10 1 0,0-19 3 16,0 18-8-16,0 1 6 0,0 0-8 15,17-1 12-15,-17 1-6 0,0 9 4 0,16-10 2 16,1 19-3-16,-17-27-2 0,16 18 4 0,1 0 3 16,-1-10-4-16,1 19 3 0,-1-27-2 15,1 8-7-15,-1 1 3 0,1-1-1 0,-1 1 2 16,1 0-2-16,-17-1 0 0,17-8 2 0,-1-1-1 15,-16 0-1-15,0 0 0 0,17-9-5 16,-17 10-18-16,0-10-33 0,0 0-42 16,0 18-38-16,0-18-20 0,0 0-34 0,0 0 0 15</inkml:trace>
  <inkml:trace contextRef="#ctx0" brushRef="#br0" timeOffset="165289.73">30708 6279 58 0,'0'0'42'15,"17"0"-9"-15,-1 0-5 0,-16 0 11 0,17 18 17 16,-1-18 5-16,1 0 8 0,-1-18 4 0,1 18 8 16,-1 0 4-16,1 0 11 0,16 0 4 15,-16-19-5-15,-1 19-2 0,1-19-10 16,-1 19-11-16,-16-18 2 0,17 9-8 0,-17-1-28 15,16-8-6-15,-16 8-10 0,0-8 4 0,0 18-13 16,-16-19-2-16,16 1-5 0,0 18 1 16,-17-28-5-16,1 18 4 0,-1 1 2 0,17 0-10 15,-16 9 2-15,-1 0-2 0,1 0 4 16,-1 0-6-16,17 9 6 0,-17 0-2 16,17 1 0-16,0 18-5 0,0-28 7 15,0 18 1-15,0 1 2 0,0-1-9 0,17-8 8 16,-17-1-6-16,17 10 2 0,-1-10 2 0,1 9 7 15,-1 1-9-15,1-19 0 0,-1 0-8 16,1 19-11-16,-1-19-46 0,1 0-70 16,-1 0-54-16,1 0-31 0,-1 0-6 0,1 0 17 15,0-19 35-15</inkml:trace>
  <inkml:trace contextRef="#ctx0" brushRef="#br0" timeOffset="165654.81">31204 6065 15 0,'0'0'12'0,"0"9"8"0,0-9 2 16,0 9 1-16,0-9-5 0,0 10 1 15,0-1 3-15,17 10-1 0,-17-19-1 0,0 18-2 16,0 1-7-16,0-19 4 0,0 18 2 16,16-18-8-16,-16 10-2 0,0-1 0 15,0-9-4-15,0 0 13 0,0 9 20 0,0-9 28 16,0 0 21-16,0 0-1 0,0-9-20 0,0 9-26 15,0-9-3-15,0 9 1 0,0-10 1 16,0-8-4-16,0 18-8 0,0-19-2 0,0 1-1 16,0-1 2-16,17 10 0 0,-17-1-1 15,0 1-6-15,16 0-7 0,-16-1-4 0,0 10-3 16,17 0-1-16,-17 0-4 16,17 0 2-16,-17 0 2 0,16 10 1 0,1-1-2 15,-1 0-1-15,-16 1-4 0,17-1 6 16,-1 10-2-16,1-1 2 0,-1-18-2 0,1 19 0 15,-17-1 0-15,16-18-2 0,-16 10 4 16,17-10-5-16,-17 9-20 0,0-9-57 0,0 9 80 16,16-9-222-16,-16 0 11 0,0 0 22 15</inkml:trace>
  <inkml:trace contextRef="#ctx0" brushRef="#br0" timeOffset="165922.26">31485 5776 90 0,'0'0'31'0,"-16"0"-11"16,16 0 4-16,0 0 1 0,0 0-6 0,0 0 2 16,0 0 17-16,0 19 16 0,0-19 9 15,16 19 1-15,-16-1-5 0,0-8-5 0,17 8 4 16,-1 19-5-16,-16-18-7 0,17 0-8 15,0 8-8-15,-1-8-7 0,1 18-9 0,-1-18-6 16,1 9-7-16,-1-10 0 0,-16 20-1 16,17-20 3-16,-17 1-3 0,16-19 5 0,-16 18-13 15,0-8-66-15,0-1-46 0,-16 0-45 16,16-9-14-16</inkml:trace>
  <inkml:trace contextRef="#ctx0" brushRef="#br0" timeOffset="166339.51">31452 6018 77 0,'0'0'41'0,"0"0"0"0,0 0 4 0,0 0 1 15,0 0-14-15,0-18-11 0,17 18-12 0,-1 0-3 16,1 0-6-16,-1 0 1 0,1-19 1 16,16 19-5-16,-16 0 0 0,16-9-13 0,-17 9-22 15,1 0-23-15,16-10-11 0</inkml:trace>
  <inkml:trace contextRef="#ctx0" brushRef="#br0" timeOffset="166654.44">31982 5953 89 0,'0'-18'64'0,"0"18"-22"0,0-19 0 16,0 19 22-16,0 0 7 0,0-19-2 0,0 19-15 15,0 0-9-15,-17 0-13 0,17-18-12 16,0 18-12-16,-17 0-8 0,17 0 4 16,-16 0-6-16,16 0 5 0,-17 18-7 15,1-18 1-15,16 19 3 0,0 0 0 0,-17-19 0 16,17 18 3-16,17 1 1 0,-17 9 10 16,16-10-2-16,1 1-1 0,-1-1 2 15,1 1 2-15,0 0-7 0,16 9 3 0,-17-28-9 16,-16 18 2-16,17-18 0 0,-1 19-2 15,-16-19-1-15,0 0 4 0,0 0 4 0,0 0-5 16,-16 0-2-16,-1 0-12 0,1 0-14 16,-17 0-33-16,-17 0-37 0,0 0-45 0,1 0-15 15</inkml:trace>
  <inkml:trace contextRef="#ctx0" brushRef="#br0" timeOffset="168421.8">28773 6641 13 0,'0'0'25'0,"0"0"5"16,0 0 2-16,0 0-4 0,0 0-3 16,0 0 2-16,0 0-2 0,0 0 0 15,0 0-3-15,0 0-3 0,0 0-9 0,0 0 1 16,0 0-1-16,0-18-6 0,-33 18 1 0,17 0-2 16,16 0 1-16,-17 0 2 0,1 0-2 0,-1 0 0 15,1 0 0-15,-1 0 0 0,1 0 1 16,-1 0-5-16,1 0 2 15,-1 0 0-15,0 0-2 0,17 0-2 0,-33 0 6 16,17 0-6-16,16 0 4 0,-17 0-6 0,1 0 4 16,-1 0 2-16,1 0-1 15,-1 0-1-15,17 0-2 0,-16 0 4 0,-1 0-2 16,17 18 0-16,0-18-2 0,-16 0 2 16,16 0-2-16,0 19 2 15,-17-19 3-15,17 0 0 0,0 9-3 0,0 1 2 16,0-1-2-16,-17 0 4 0,17 1 0 15,0 8 2-15,0 1-2 0,0-1 2 0,0 1-2 16,0-10 1-16,0 10-1 0,0-1 0 0,0 20 0 16,0-20 0-16,0 1-1 0,0 9 3 15,-33 9-1-15,33-18-1 0,0 18 1 16,0-9 1-16,0 9 0 0,-16 0-2 0,16-9-3 16,0 9 5-16,-17 0-2 0,17 1 4 0,0-1 1 15,0 9 1-15,-16-8 2 0,16 8 1 16,0-9 0-16,0 10 2 0,-17-10 7 0,17 19-6 15,0-19 6-15,0 10 5 0,0-10-3 16,0 9 9-16,0 10-8 0,0-19-6 0,0 10 0 0,0-10-6 16,0 0 8-16,0 10-7 0,0-10-1 15,0 0 1-15,0 10 6 0,0-10 5 0,17-9 8 16,-17 9-6-16,0 0 3 0,0 0-13 16,16-9 1-16,-16 9-1 0,0 1-1 0,0-20 1 15,17 20-4-15,-17-11 1 0,0 11 1 16,0-10-7-16,16-1-2 0,-16 1 3 15,0 10-7-15,0-29 3 0,0 19-2 0,0 0 3 16,0 9 1-16,0-19 0 0,0 1-7 0,0 9 4 16,0-9 1-16,-16 18-2 0,16-19 6 0,0 1 8 15,0 0-2-15,0 8-1 0,0-8-2 0,0 18-1 16,0-27-4-16,0 18-6 0,0-10 12 16,0 10-11-16,0-9 2 0,16-1-1 0,-16 1 3 15,0-1-2-15,0 1-7 0,0 9 4 0,0-9 2 16,0-1 6-16,33-9-14 0,-33 10 5 15,0 0 0-15,0-1 0 0,0 1 0 0,0-1 0 16,0 1 0-16,0 0 7 0,0-1-7 16,0-8 2-16,0 8 4 0,0 1-9 0,17-1 3 15,-17 1 0-15,0-19 3 0,0 19 3 0,0-1-2 16,0-8-6-16,0 8 8 0,0 1-6 16,0-1 10-16,0-18-1 0,0 10-3 0,0-1-4 0,0 10 6 15,0-10-8-15,0-9 7 0,0 9-1 16,0 0 6-16,0 10 13 0,0-19 0 0,0 0-9 15,0 19-6-15,0-19-6 0,0 0 4 16,0 0 0-16,0 0-3 0,0 0 1 0,0 0-3 16,0 0 7-16,0 0-6 0,0 18 9 15,0-18-2-15,0 0 3 0,0 0 9 16,0 0 4-16,0 0 8 0,0 0 3 0,0 0 6 16,0 0 0-16,0 0-4 0,0 0-1 0,0 0-6 15,0 0 2-15,0 0-9 0,17 0-7 16,-17 0-8-16,0 0 0 0,0 0-1 0,16 0 3 0,-16 0-1 15,17-18-9-15,-17 18-5 0,0 0 9 16,16 0-7-16,-16 0 9 0,17 0-12 0,-1 0 0 16,-16-19 7-16,17 19-9 0,-1 0 3 15,1 0 2-15,-1 0 3 0,17-19-8 16,-33 19 5-16,17-9 0 16,0 9 3-16,-1-9-1 0,-16 9-8 15,17 0 9-15,-1-9-3 0,1 9 2 0,-1-10-2 16,-16 10-9-16,17-9 11 0,-1 9-13 0,1-9 8 15,-1 9-7-15,17-10 3 0,-33 10-2 0,0 0-1 16,17 0-17-16,-17-18-38 0,17 18-27 0,-17 0-40 16,0 0-27-16,16 0-33 0,-16-19-27 15,0 19-17-15,0 0 4 0,-16 0 24 0,16 0 39 16</inkml:trace>
  <inkml:trace contextRef="#ctx0" brushRef="#br0" timeOffset="171800.52">28939 7144 41 0,'16'0'42'15,"-16"-19"7"-15,33 19 7 0,-33-18 1 16,0 18 8-16,0-19 3 0,0 19 0 0,0-19-4 16,0 10-13-16,0 0-8 0,0 9-8 0,0-10-8 15,0 1-9-15,0 9 0 0,0-9-11 16,-33 9-7-16,17 0 2 0,-1 0 0 0,1 9-4 15,-1-9 3-15,1 9-3 0,-1 1 2 16,1-1 0-16,-1 0 1 0,1 10-4 0,16 0 6 16,-17-19-7-16,17 18 2 0,0 1-2 15,0-19 2-15,0 9 2 0,0 0 2 0,0 10 0 16,17-19-5-16,-1 9 4 0,1 10-1 0,16-19 2 16,-17 0 0-16,1 0 0 0,-1 0-2 15,1-19 0-15,-1 19 0 0,-16-9 2 16,33-10 0-16,-33 10 1 0,17 0 6 15,-17-10-5-15,0 1 4 0,16-1-2 0,-16-9-5 16,0 9 4-16,0 1-2 0,0-19-1 0,-16 18 6 16,16-9 0-16,0 0 3 0,-17 19 5 15,17-10-7-15,0 1 8 0,0-1 0 0,0 19 1 16,0 0-6-16,0-19-2 0,0 10-16 16,0 18 4-16,0 10 4 15,0-19-2-15,0 19 0 0,0-1 0 0,0 1 2 16,0-10 1-16,0 10 0 0,17 18-3 15,-17-18 3-15,16-1-3 0,1 1 1 0,0-1-1 16,-1 10-2-16,1-9 2 0,-1 18 7 16,-16-18-7-16,17-1 3 0,-1 1-3 0,1 9 0 15,-17-10-35-15,16 1-45 0,-16-19-48 0,33 9-48 16,-33 1 4-16,0-1 30 0</inkml:trace>
  <inkml:trace contextRef="#ctx0" brushRef="#br0" timeOffset="172537.37">29336 7125 62 0,'0'0'68'0,"0"0"-26"0,0-18-12 0,0 18 4 16,16 0 10-16,1-19-4 0,-1 19-16 0,17-19-7 15,-33 10-7-15,17 0 4 0,-1-1 3 0,-16 1 3 16,17 9 3-16,0-9 13 0,-17 9-2 16,0-19-1-16,16 19-9 0,-16 0-8 15,0-18-7-15,-16 18 1 0,16 0-5 0,0 0-1 16,-17 0-1-16,0 0-6 0,1 0 3 16,-1 0 2-16,17 0-2 0,-33 18 0 15,17-18 1-15,-1 19-1 0,17-19 2 0,-16 9-4 16,16 0 9-16,0 10-2 0,0-10-7 15,0 10 4-15,16-19 1 0,1 19-1 0,-17-1 3 16,16-18-4-16,17 0-1 0,-16 19 1 0,-1-19 2 16,18 0-3-16,-18 0 0 0,1 0-13 15,16 0-24-15,-17-19-19 0,1 19-9 16,-1 0-3-16,17-18 11 0,-33-1 8 0,0 19 10 16,0-28 9-16,17 9 4 0,-17 1 4 0,0-1 7 15,16 1 9-15,-16-1 1 0,0-9 5 16,0 10-2-16,0-1 2 0,0 19 8 0,0-19 7 15,0 1 3-15,0 18-2 0,0 0-6 0,0 0-5 16,0 0-4-16,0 0 2 16,-16 0 1-16,16 18 3 0,0-18 4 0,0 19 3 15,0 0 3-15,0-1 4 0,0 10-1 16,0-9-2-16,16 18 12 0,-16-19 3 0,17 10-5 16,-17 10-5-16,16-20-10 0,-16 10-1 0,17-9-5 15,-17 18-4-15,17-19-1 0,-17 1-2 16,0 0 0-16,16-1 0 0,-16-8 4 0,0-1-4 15,0 0 10-15,0-9 11 0,0 0 3 16,0 0-6-16,0 0-2 0,0-9-10 0,-16 0 0 16,16-10 3-16,0 0-5 0,-17 10 7 15,17-28 1-15,0 9 2 0,0 0-2 0,0 0-2 16,0 10-1-16,0-20-2 0,17 20 5 0,-17-1-7 16,16 10-5-16,-16-10 0 0,17 19 2 15,-17-18-2-15,16 18-2 0,-16 0-1 0,17 0 0 16,-17 0 1-16,0 0 4 0,16 18 0 0,-16-18-4 15,0 0 5-15,0 19-3 0,0-19 0 16,0 9 0-16,-16 10-2 0,16-10-2 0,-17 0-9 16,1 10-22-16,16-19-34 0,-17 19-27 15,1-19-28-15,-1 0-1 0,17 0 14 0</inkml:trace>
  <inkml:trace contextRef="#ctx0" brushRef="#br0" timeOffset="173514.75">29898 7069 67 0,'16'0'69'0,"-16"0"-26"16,0-9-14-16,17 0 8 0,-17 9 9 15,17-10 0-15,-1 1-16 0,1 0-11 16,-1 9-8-16,17-19 0 0,-16 19-5 0,-1-18 4 16,1 18 7-16,-17-19 13 0,16 19-1 0,-16 0-3 15,0-19-5-15,17 10-9 0,-17 9-4 16,0-9-1-16,-17 9-2 0,17-9-1 0,-16 9-4 15,-1 0 0 1,1 9 0-16,-1 0 0 0,1 0 1 16,16 10 2-16,-17-19-6 0,17 19 4 15,-16-19 0-15,16 18-1 0,0-18 4 0,16 19-4 16,-16-19 0-16,0 9-2 0,17 0 5 0,-1 1-1 16,1-1 0-16,-1 0-2 0,1-9-2 15,-1 0 7-15,17 19-5 0,-16-19-2 0,16 0 2 16,-16-19 1-16,-1 19-4 0,17 0 4 15,-16-9-1-15,-1 0 0 0,1 9 2 0,-1-10-2 16,1 1-5-16,-1 9 7 0,-16-9-2 16,17 9 3-16,-17 0-5 0,0 0-1 0,16 0 3 15,-16 0-4-15,0 0 2 0,0 0 0 16,0 0 3-16,0 0 1 0,0 9-2 16,0 0 2-16,0 1-2 15,0-10 2-15,0 9-4 0,-16-9 9 16,16 0-2-16,0 0 4 0,0 0 1 0,0 0 0 15,0-9-3-15,0 9-2 0,0-10 2 16,0 1 0-16,0 9 4 0,0-9-4 16,0 9 6-16,0-19 7 0,0 1 3 0,0 18 1 15,0-19-7-15,16 0-3 0,-16 19-4 0,0-9-8 16,17 0-2-16,-17 9-3 16,17 0 3-16,-17 9 0 15,16-9-2-15,-16 9 2 0,17-9-3 16,-1 19 3-16,1-19 2 0,-1 19-2 0,1-19 2 15,-1 0 1-15,17 18-5 0,0-18 2 16,1 0 2-16,-1 0-2 0,0 0 0 0,-17 0-3 16,17 0 7-16,-16 0-3 0,-1 0-1 0,1 0 1 15,-17-18 1-15,16 18-2 0,-16 0 0 16,0-19 0-16,0 19 5 0,0-19-5 16,0 10 3-16,-16 0 2 0,16 9-2 0,-17-9-5 15,1-1 2-15,-1 10-3 0,1 0 4 0,-1 0-1 16,1 0 2-16,-1 0-4 0,1 10 6 15,-1-10-7-15,17 9 6 0,-16 0-5 16,16 0 2-16,-17 10 0 0,17-19 0 0,0 19 0 16,0-1-2-16,0-18 2 0,17 19-3 0,-1-19 3 15,-16 0 1-15,17 9-3 0,-1-9 3 16,1 0-1-16,-1 0 1 0,1 0-1 0,-17 0 4 16,16 0-7-16,1-9 3 0,-17 9 0 15,0-19-5-15,16 19 5 0,-16-18-4 0,0-1 6 16,0 0-2-16,0 1 0 0,0-1 2 15,-16-9-2-15,16 10 0 0,0-1-4 0,-17-18 4 16,17 9 0-16,0 9 7 0,-16 1-3 0,16-1 2 16,0 1 0-16,0 8 3 0,-17 1-2 15,17 0-10-15,0 9 5 0,0 0-4 0,0 0 0 16,0 0-1-16,0 9 3 0,0 0 0 16,0 19-3-16,17-28 3 0,-17 37 0 0,16-18 2 15,1 0 2-15,-17-1 2 0,16 10-3 0,1-9-3 16,-1 18 0-16,1-28-4 0,-1 19 4 15,1 0 0-15,-17-9 5 0,17-1-5 16,-17 1-21-16,0-1-47 0,0 1-47 0,0-10-54 16,0 10-15-16</inkml:trace>
  <inkml:trace contextRef="#ctx0" brushRef="#br0" timeOffset="174098.15">30956 6986 105 0,'0'0'60'0,"0"0"-6"0,0 0 2 16,17-19-3-16,-17 19-16 0,16 0-14 0,1-19-6 16,-1 19 0-16,-16-9-1 0,17 0 5 15,-1 0-1-15,-16 9 7 0,17-10 1 0,-17 10-4 16,0-9-8-16,0 9-7 0,0 0-1 0,0-19-1 15,0 19-4-15,0 0 3 0,-17 0-6 16,1 0 0-16,-1 0-3 16,1 0 3-16,16 0 0 0,-17 19-2 0,1-19 2 15,16 0 0-15,-17 9 4 0,17 10-7 0,0-10 3 16,0 0 2-16,0 10-2 0,0-19 1 16,17 19 6-16,-1-19-1 0,-16 0 1 0,17 18-4 15,-1-18-3-15,1 0 3 0,-1 0-3 16,1 0 0-16,16 0 0 0,-16-18 4 0,-1 18-4 15,-16 0 3-15,17 0-3 0,-1-19 0 16,1 19-2-16,-1-19 0 0,-16 10 4 16,17 0-1-16,-17 0 1 0,0 9-7 15,16 0 9-15,-16-10-10 0,0 10 3 16,0 10 3-16,0-10 1 16,17 9-6-16,-17-9 6 0,0 9-1 0,0 0 1 15,16-9 2-15,-16 19-2 0,0-19-1 16,17 0-2-16,-17 19 5 0,0-19-3 15,17 0 0-15,-17 0-4 16,16 0 1-16,-16 0-10 16,0 0-11-16,0 0-4 0,0-19-4 15,0 19-2-15,0 0 3 0,0-19 1 0,0 10-3 16,0 0-3-16,0 0-2 0,0-1-1 0,0 1 5 16,17-10 1-16,-17 19 3 0,0-18 0 15,0-1 2-15,0 19 1 0,0-28-3 16,0 19 3-16,0-10-15 0</inkml:trace>
  <inkml:trace contextRef="#ctx0" brushRef="#br0" timeOffset="174397.64">31337 6660 8 0,'0'0'11'0,"0"0"17"15,0-19 2-15,0 19-6 0,0 0-5 16,0 0-2-16,0 0-4 0,-17 0-6 0,17 0-1 16,0 0-3-16,0 0-3 0,0 0 2 15,0 19 2-15,0-19 4 0,-16 9 2 0,16 1 0 16,0 8 3-16,0-8 2 0,0 8 0 0,16 19 0 15,-16-18-2-15,0-10-2 0,0 19-5 16,17 0 0-16,-17-9-2 0,0 18-1 0,16-28-3 16,-16 10 2-16,0-1-2 0,17 1-2 15,-17 0 3-15,0-19 0 0,0 18 0 0,0-18 2 16,0 0 10-16,0 0 3 0,0 0-1 0,0 0-7 16,0 0-2-16,0 0-3 0,0-18-1 15,0 18-1-15,0-19-1 0,0 0 0 16,0 10 2-16,0-9-2 0,0-1 0 0,0 19 0 15,16-19 2-15,-16 1-5 0,0-1-4 0,0 19-5 16,17-28-9-16,-17 28-15 0,0-9-17 16,0 0 0-16,16 9-9 0,-16 0-59 0</inkml:trace>
  <inkml:trace contextRef="#ctx0" brushRef="#br0" timeOffset="174980.98">31700 6762 11 0,'0'0'12'16,"0"0"7"-16,0-18 7 0,0 18 5 0,-16 0-3 16,16 0-1-16,0-19 2 0,0 19-1 15,0 0-2-15,0 0-4 0,0 0-5 0,0 0-6 16,0 0-7-16,0 0-3 0,0 0 2 15,0 0-1-15,0 19-2 0,0-19 1 0,0 0-1 16,0 18 5-16,0-18 6 0,0 19 2 16,0-10 0-16,0 10-1 0,0-1 3 0,16 1-2 15,-16 0-1-15,0-1-5 0,0-18-2 16,17 19-1-16,-17-10-4 0,0 10 0 0,16-10 1 16,-16 0 0-16,0-9 1 0,0 19 1 15,0-19-8-15,0 0 1 0,17 0-26 0,-17 0-33 16,0 0-20-16,0 0-22 0</inkml:trace>
  <inkml:trace contextRef="#ctx0" brushRef="#br0" timeOffset="180081.59">28906 7209 40 0,'0'0'47'16,"0"0"21"-16,0 0 13 0,0 0-3 15,0 0-17-15,0-19-13 0,16 10-11 0,1 0-4 16,-1-1-9-16,17 1-8 0,-16 0-6 0,16 9 2 16,17-19 3-16,-17 19-1 0,16-18-3 15,1 18-4-15,-17 0-4 0,0 0-2 0,-16 0-3 16,16 0 4-16,-17 0 1 16,-16 0 1-16,17 0 2 0,-17 0 1 0,-17 0-2 15,17 18-3-15,-16-18 6 0,-1 19-1 0,1-19-4 16,-17 9-1-16,-1 0 4 0,1 1-9 15,0-1 9-15,0-9-6 0,0 9 0 0,0-9 3 16,17 19-2-16,-18-19 6 0,18 0 5 16,-1 0 9-16,17 0 18 0,0 0 20 0,0-19-12 15,0 19-21-15,0-9-11 0,0 0-9 16,17-1 1-16,16-8-7 0,0 18 0 0,-16-19 0 16,32 19 0-16,-16-18 0 0,17-1-3 15,-17 19 3-15,17 0 0 0,-1 0 1 0,-16 0-3 16,0 0 2-16,0 0 0 0,1 0 3 0,-18 0-7 15,1 19 10-15,-17-19-1 0,0 18 1 16,0 1-2-16,0-19 1 0,-17 18-2 0,-16-8 7 16,0 8-2-16,16 1-8 0,-32-1 5 15,-1 1-5-15,1-19 0 0,-1 9 0 0,0 1 4 16,1-1-1-16,-1-9-3 0,17 9 2 0,0-9-2 16,16 0 1-16,-32 0 4 0,32 0 6 15,1-9 12-15,-1 9-7 0,17-9-4 0,0-1-8 16,17 1-1-16,-1-10-3 0,1 1 1 0,32-10-4 15,-32 9 0-15,33 1 7 0,-1-1-8 16,17 1 4-16,0-1 0 0,1-9 0 16,-1 9-6-16,16 10 12 0,-15 0-9 0,15 9 7 15,-16 0-4-15,1 9-4 0,-18-9 6 0,1 9-5 16,-34 1 5-16,17-1-2 0,-16 0 6 16,-17 10-1-16,0-19 0 0,0 19 3 0,-17-1-8 15,1-18 10-15,-17 19-7 0,0-19 2 16,16 9 1-16,-16 0-6 0,-17 1 0 0,17-1 1 15,0-9-5-15,0 9 8 0,0-9 1 0,0 0-4 16,17 0 0-16,-17 0 5 0,16-9-1 16,0 9 9-16,17 0-3 0,0-9-8 0,0-1 0 15,17-8-3-15,0-1 0 0,-1 1 2 16,17-1-5-16,0 0 3 0,0-9 0 0,17 10-4 16,-1-1 4-16,18 1 5 0,-1-1-5 0,16 19-6 15,1-19 6-15,0 10 5 0,-17 9-9 16,0 9 4-16,0-9-3 0,0 19-1 0,-33-19 4 15,1 19 0-15,-18-1 0 0,1-18 4 16,-17 19-1-16,0-19 10 0,-17 18-3 0,1-8-5 16,-1 8-1-16,-16 1 1 0,0-19-4 15,-17 19 3-15,17-19-4 0,-16 18 5 0,-1-18-2 16,0 0-3-16,17 0-3 0,-16 19 3 0,-1-19 5 16,17 0-2-16,16-19 0 0,1 19 0 15,-1 0-1-15,17 0-2 0,0-18-2 0,17 18 0 16,-1-19 2-16,18 0-2 0,-1 1 0 15,16-1 2-15,1 10 0 0,-1-10 2 0,18 1-4 16,-1-1 3-16,0-9-1 0,0 19 0 16,17 0 0-16,-17 9-4 0,17 0 4 0,-17 0-3 15,0 9 6-15,-17-9-3 0,-16 9 0 16,1 0 0-16,-1 10-3 0,-33-19 3 0,16 0 6 16,-16 19 2-16,-16-19 4 0,-1 18-3 15,1-18 4-15,-1 19 1 0,-16-19-8 0,0 9-4 16,-17-9 3-16,17 9-4 0,-16-9 0 0,-1 10 4 15,17-10-5-15,0 0 0 0,16 0 1 16,-16 0 4-16,33 0-3 0,-16 0 2 0,16 0-6 16,0-10 2-16,16 10 0 0,1-9 5 15,-1 0-5-15,17 9-2 0,0-19 2 0,17 1 0 16,0 18 1-16,-1-19-1 0,17 0 0 0,-16 10 4 16,16 0-8-16,0 0 4 0,-16 9 0 15,16 0 0-15,-16 0 0 0,-17 9-3 16,0-9 4-16,0 9-3 0,-17-9 2 0,1 0 0 15,-17 9 0-15,0 10 8 0,0-19 3 16,-17 0 2-16,17 0-3 0,-33 19-10 16,17-19 7-16,-17 0-3 0,0 0-2 0,0 0-1 15,0 0 1-15,-1 0 0 0,1 0-5 16,0 0 8-16,33 0 1 0,-16 0-5 0,16 0-3 16,0 0-2-16,16-19 4 0,1 19-5 15,-1-19 7-15,34 10-10 0,-17 0 8 0,17 0 0 16,-1-10 3-16,1 19-6 0,0-19 8 15,-1 1-9-15,1 18 0 0,16-19 11 0,-17 19-7 16,1 0 0-16,0 0-4 0,-17 0 4 16,0 0 0-16,0 0-8 0,-17 0 8 0,-16 0-3 15,17 0-1-15,-17 19 1 0,-17-19 9 16,17 18-6-16,-16-18 0 0,-17 19-4 16,16-19-7-16,-16 9-20 0,-16 10-56 0,16-10-72 15,-17 0-71-15,17 10-38 0,-17-19 29 0</inkml:trace>
  <inkml:trace contextRef="#ctx0" brushRef="#br0" timeOffset="181009.24">28922 7618 25 0,'0'-9'37'0,"0"9"-5"0,0 0 1 0,0 0-1 16,0-19 5-16,0 19 3 0,0 0-5 16,0 0-8-16,0 0-4 0,0 0-7 0,0 0-2 15,0 0-6-15,0-18-2 0,0 18-5 0,17 0 5 16,-17 0-3-16,0 18 2 0,16-18 0 15,-16 0 0-15,33 0-1 0,-33 19 4 0,0-19 3 16,17 9 0-16,-17 0 3 0,0 1-4 16,16 8-1-16,-16 1 4 0,0-19-5 0,0 19 1 15,0-1-1-15,0-18-2 0,0 19-1 16,0-19 1-16,-16 9-2 0,16 0 2 0,0-9 0 16,0 10 10-16,0-10 5 0,-17 0 15 15,17 0 14-15,0 0 12 0,0 0 13 0,0-10 4 16,0 1-14-16,0 0-14 0,0-10-18 0,0 1-8 15,0-1-6-15,17 0-9 0,-17 1-7 16,16-10 0-16,-16 9 2 0,17 1 1 0,0-1-3 16,-17 19 3-16,16-19 0 0,1 10-6 15,-1 0 6-15,1 0-10 0,-1 9 5 16,1 0 1-16,-1 9-9 0,17-9 11 0,-33 9-4 16,17 0 0-16,-17 10 0 0,16-19 1 15,-16 19-1-15,17-19 2 0,-17 18 0 0,17 1-6 16,-17-19 6-16,0 9 0 0,0 0-6 0,0-9-25 15,0 10-38-15,0-1-38 0,0-9-27 16,16 0-28-16,-16 0-19 0,0 0 18 0,0 0 34 16</inkml:trace>
  <inkml:trace contextRef="#ctx0" brushRef="#br0" timeOffset="181792.75">29518 7488 35 0,'0'-19'26'0,"0"19"-2"16,0 0-3-16,0 0-2 0,0 0 0 15,0 19 2-15,-17-19 4 0,1 0 2 0,16 0 2 16,-17 9-1-16,0 1-2 0,1 8-6 0,-1-9 4 16,17 10-4-16,0-19-1 0,-33 19-10 15,33-19-6-15,-16 18 4 0,16-18-2 0,0 19 4 16,0-19 5-16,0 0 13 0,0 0 3 16,0 0 8-16,0 0 7 0,16 0 2 0,-16 0-2 15,33 0 2-15,-33 0-2 0,0-19-1 16,17 19-15-16,-17 0-13 0,16 0-1 0,1-18-4 15,-17 18-6-15,17 0-4 0,-17 0 2 16,16 0-6-16,1 0 4 16,-17 0-1-1,16 0 0-15,-16 18 2 0,17-18-6 0,-17 0-7 16,16 0-35-16,-16 0-37 0,17 0-21 0,-17 0-13 16,16 0 6-16,17 0 20 0,-33 0 26 15,0 0 25-15,0-18 19 0,17 18 10 0,-17 0 6 16,16 0 7-16,-16 0 5 0,0-19 9 15,0 19 7-15,0 0-1 0,0 0-9 0,0 0-6 16,0 0-4-16,0 0 2 0,17 0 3 16,-17 19 4-16,0-19 4 0,0 0-3 15,0 18-4-15,0-18 2 0,0 0 2 0,0 19-4 16,16-19 0-16,-16 0 0 0,0 9-1 0,0-9 3 16,0 0 11-16,0 9 10 0,0-9 17 15,0 0 19-15,0 0 11 0,0-9-5 0,0 9-22 16,0-9-20-16,0 9-9 0,17 0-11 15,-17-19 1-15,0 19-1 0,0-18-6 0,17-1 2 16,-17 19 0-16,16 0-5 0,-16-19-1 16,17 10-2-16,-17 9 4 0,0-9-4 0,16 9 1 15,-16 0-3-15,17 9 2 0,-1 0 0 16,-16-9-3-16,17 19 3 0,-17-19 1 16,16 19-1-16,-16-19 0 0,17 18 0 0,-17-18 0 15,0 19-2-15,0-19 4 0,16 0-4 0,-16 9 7 16,0-9-1-16,0 0 1 0,0 0 6 15,0 0 9-15,0 0-5 0,0 0-5 0,0 0-6 16,0-9 1-16,0 9-2 0,0 0 0 16,0-19-1-16,0 1-4 0,0 18 4 0,0-19 2 15,17 0 9-15,-17 10 5 0,0-9-4 0,16 8-4 16,-16 1-3-16,17 9-2 0,-17 0-2 16,17 0 0-16,-17 0 0 0,0 0-5 0,16 0 7 15,-16 0-5-15,17 0 0 0,-1 9 0 16,-16 1 5-16,17-1-2 0,-1 0-2 0,1 0 3 15,-17 10-2-15,16-19 2 0,-16 19-6 16,0-19 3-16,0 0-1 0,0 18-26 16,0-18-47-16,0 0-67 0,0 0-65 0,0 19-31 15,0-19-157-15</inkml:trace>
  <inkml:trace contextRef="#ctx0" brushRef="#br0" timeOffset="182126.33">30212 7534 114 0,'17'-9'68'0,"-17"9"-27"0,0-9 10 0,16 9 3 16,1-9-7-16,-17-1-20 0,16 10-12 0,1-9-7 16,-1 9 10-16,1 0 4 0,-17-19 6 0,16 19 2 15,-16 0-1-15,17-18-3 0,-17 18-11 16,0 0 3-16,0 0-9 0,-17 0-6 0,17-19 0 15,-16 19-3-15,16 0 2 0,-17 0 0 16,1 19-6-16,-1-19 4 0,1 0 0 16,-1 18 0-16,17-18 1 0,-16 19 0 15,16-19 4-15,0 0 4 0,0 9 8 0,0 10 15 16,16-19 5-16,1 9-4 0,-1 0-4 0,1 10-11 16,16-19-2-16,-17 19-6 0,17-19-6 15,-16 0-4-15,16 0 3 0,0 0-6 0,0 0 3 16,-16 0-9-16,-1 0-32 0,17-19-53 15,-16 19-58-15,-17 0-36 0,16-19 20 0</inkml:trace>
  <inkml:trace contextRef="#ctx0" brushRef="#br0" timeOffset="185104.29">28939 8195 83 0,'0'-19'41'0,"0"19"-11"0,0-18 8 0,0 18 17 16,16-19 5-16,-16 10-7 0,33-1-16 15,-33 10-11-15,0-9 2 0,17 0-5 0,-1 0-6 16,1 9-6-16,0 0-8 0,-1 0-1 16,17 0-2-16,-16 0 0 0,-1 9 3 0,1 0-3 15,-1 10 2-15,17-10-2 0,-33 10 10 16,17-1 6-16,-1 1-6 0,-16-1-5 0,17 1 4 16,-17-10-3-16,0 10 5 0,0 0-6 0,0-1 0 15,0 1 2-15,0-19 3 0,0 18 1 16,0-18 2-16,-17 0 13 0,17 0 12 0,0 10 14 15,0-10 12-15,0-10-7 0,-16 10-5 16,16 0-9-16,0-18 0 0,0 18-5 0,0-19-6 16,0 1-13-16,0-10-7 0,0 9-2 0,0 0-7 15,0 1 1-15,16-1-1 0,-16 1 0 16,17-20-6-16,-17 20 3 0,17 9 0 0,-1-10 0 16,-16 19-3-16,17-19 0 0,-1 19-7 15,1 0-39-15,-17-18-41 0,16 18-39 0,-16 0-31 16,17 18-27-16,-1-18 8 0,-16 0 33 15</inkml:trace>
  <inkml:trace contextRef="#ctx0" brushRef="#br0" timeOffset="185606.22">29551 8241 83 0,'0'0'54'0,"0"-9"-7"0,0 9 0 15,16-9 2-15,-16-1-6 0,0 10-16 0,17-18-7 16,-17 18-7-16,0-19 4 0,0 19 0 0,16-18 1 15,-16 18 6-15,0-19 0 0,0 10-4 16,0-1 2-16,0 10-10 0,0-9-5 0,0 9-2 16,0 0-3-16,-16 0-1 0,16 0-3 0,-17 0 0 15,17 0 4-15,-16 0-2 0,16 9 1 16,-17-9 1-16,1 10-2 0,16-1-3 0,-17-9 6 16,17 19-6-16,0-19 6 0,0 18-3 15,0-18 3-15,17 19-3 0,-17-19 6 0,16 18-4 16,-16-18 2-16,17 10 1 0,-1-10-5 0,17 9 0 15,0-9 1-15,-33 0 1 0,17 0-2 16,-1 0-4-16,1 0 6 0,-1 0-2 0,1-9 1 16,0-1-7-16,-1 10-2 0,-16-18-6 0,17 18-6 15,-17-19 5-15,0 1-3 0,16-1 1 16,-16-9 5-16,0 10 2 0,0-1 2 0,0-18 4 16,0 18 4-16,-16-9 0 0,16 10 0 15,0-1 0-15,-17 0 3 0,17 1 0 0,0 18 6 16,0-19 0-16,-16 10-1 0,16 9-1 0,0 0-9 15,-17 0 3-15,17 0 2 16,0 9 10-16,0 10 5 0,0-1 1 0,0-18 0 16,0 19 11-16,0 0-1 0,0-1 12 15,17 1 5-15,-17 9 11 0,16-10 2 0,-16 1-12 16,17 0-23-16,-1-10-7 0,1 9-6 0,-1-8-4 16,1 18-4-16,-1-28-5 0,-16 18 5 15,17 1-5-15,-1-19-1 0,-16 0-21 0,17 18-48 16,-17-18-40-16,16 0-37 0,-16 0-15 15,17 0 10-15,-17 0-86 0</inkml:trace>
  <inkml:trace contextRef="#ctx0" brushRef="#br0" timeOffset="185888.08">30096 8093 29 0,'0'0'43'15,"0"0"-12"-15,-16 0-3 0,16 0 3 0,-17 0-6 16,17 0-2-16,-16 0-7 0,-1 0-2 0,17 0 3 15,-16 0-1-15,-1 9-2 0,17-9-4 16,-16 9-1-16,16 0-1 0,0 1-1 0,0-10-3 16,0 9 2-16,0 10-3 0,0-19-2 15,0 0 5-15,0 18-4 0,16-18 2 0,-16 0 0 16,0 0-3-16,17 0 0 0,-1 0 2 16,-16 0 2-16,17 0-1 0,-17-18 2 0,16 18-2 15,-16 0-1-15,0 0-2 0,17 0-3 0,-17 0 5 16,16 0-3-16,1 0 0 15,-17 0-7-15,16 0-29 0,-16 0-21 16,17 0-16-16,-1 0-6 0,-16-19-46 16</inkml:trace>
  <inkml:trace contextRef="#ctx0" brushRef="#br0" timeOffset="186237.25">30229 8000 12 0,'0'-28'30'0,"0"9"10"0,0 0 2 15,-17 1-7-15,17-10 1 0,0 9 8 0,-16 10 12 16,16 0 2-16,0-10 4 0,0 19-15 15,0 0-15-15,0-19-16 0,-17 19-10 0,17 0-4 16,0 19-2-16,0-19 2 0,0 0 9 0,0 19 12 16,0-1-6-16,17 1 6 0,-17 9 6 15,0-10 8-15,16 20 4 0,-16-20-8 0,17 1-17 16,-1 9-3-16,-16 9-9 0,17-18 0 16,-1-1 1-16,-16 1-2 0,17-10 1 0,-17 10-4 15,0-1 3-15,0-18-1 0,16 0 3 16,-16 0 4-16,0 0 3 0,0 0-2 0,17 0 0 15,-17-18-5-15,0 18-2 0,16-19-1 16,1 10 3-16,-17-1-2 0,16 1-2 0,-16 0-1 16,17 0 0-16,0 9-2 0,-17 0-1 0,16-19 3 15,-16 19-4-15,0 0 2 0,17 19 2 16,-1-19 0-16,-16 9 0 0,0-9 2 16,17 9-4-16,-17 0 2 0,0 1 0 0,16-1 0 15,-16 10 2-15,0-19 2 0,0 0-15 0,0 18-35 16,0-18-44-16,-16 0-37 0,16 0-28 15,0 0-3-15,-17 0-98 0</inkml:trace>
  <inkml:trace contextRef="#ctx0" brushRef="#br0" timeOffset="186354.16">30394 7851 8 0,'0'-19'7'0,"0"19"-4"16,-17 0-2-16,34 0-1 0,-17 0-11 15</inkml:trace>
  <inkml:trace contextRef="#ctx0" brushRef="#br0" timeOffset="187836.47">30592 7972 8 0,'17'9'17'0,"-17"-9"23"0,0 9 3 16,0 1-11-16,0-1-3 0,0 0 3 0,0-9 5 15,0 19-3-15,0-19-10 0,0 18-7 0,0-18-5 16,0 19 0-16,0-19 6 0,0 19 7 15,0-19-2-15,17 9 5 0,-17-9-3 0,0 9-1 16,16-9-3-16,-16 9 3 0,0-9 9 16,17 0 6-16,-17 0 12 0,0 0 2 0,16 0-5 15,-16-9-14-15,0 9-16 0,0-9-6 0,17 0-9 16,-17 9 3-16,0-19-4 0,0 0 0 16,0 19 1-16,0-18-3 0,0-1 0 0,0 19-3 15,0-9 5-15,16 0-5 0,-16 9 5 16,0 0-4-16,0 0-1 0,17 0 5 0,-17 0-5 15,16 0 1-15,-16 9 4 0,17-9-5 16,-17 9 1-16,16-9 2 0,-16 19 2 16,17-19-2-16,-17 18 0 0,0-18-3 15,16 19 6 1,-16-19 2-16,0 0-2 0,0 0 0 16,0 0 0-16,0 0 0 15,0-19-6-15,0 19 8 0,0 0-3 0,0-18-7 16,17 18 5-16,-17 0 3 0,0-19-3 0,0 10 3 15,16 0-3-15,-16-1-4 0,17 10 0 16,-17 0 2-16,0 0 0 0,17 0-2 16,-1 10 4-1,-16-1-2-15,17 0 5 0,-17-9 1 16,16 19-7-16,1-19 4 16,-17 0-3-16,16 0 2 0,1 18 5 0,-1-18-5 15,-16-18-2-15,17 18-7 16,-17 0-3-16,16 0 0 0,-16-19-9 15,17 19 0-15,-17-9 1 0,16 9 6 16,-16-9 6-16,17 9 4 0,-17-10 0 0,17 10 1 16,-17 0-2-1,0-9 2-15,16 9 7 0,-16 0-7 0,0 0 1 16,17 0 4-16,-17 0 0 0,16 0-5 16,-16 0-14-16,17 0-2 0,-17 0-11 15,16 0-13-15,-16-9-1 0,17 9 2 0,-17 0 6 16,16-19 8-16,-16 19 12 0,0-19 3 15,17 19 5-15,-17-18 8 0,0-1 1 0,16 1-1 16,-16-1-3-16,0 10 3 0,0-29 0 16,0 20 0-16,0-10 2 0,0 9 1 0,0 1 0 15,0-1 4-15,0 1 1 0,0 18 0 16,0-19-1-16,0 19-3 0,0 0-2 16,0 0-4-16,0 0 3 0,-16 19-3 15,16-1 2-15,0-18 3 0,0 19-1 0,0-1 4 16,0 1 3-16,0 9 1 0,16-10-5 15,-16 1-3-15,17 0 4 0,-1-1-6 0,-16-8 0 16,17 8 4-16,-17 1-6 0,17-19 4 16,-17 18-2-16,16-18 3 0,-16 0-1 0,17 0-2 15,-17 0 1-15,16 0-1 16,-16 0 1-16,0-18 2 0,17-1-3 16,-17 10-2-16,0 0 2 0,16-10 0 0,-16 10 0 15,0 9 0-15,17-19 0 0,-17 19 0 16,0-19 0-16,0 19-2 0,0 0 5 0,0-18-3 15,16 18 0-15,-16 0 0 16,0 0-3 0,0 0 5-16,0 0 1 0,0 0-8 15,0 0 6-15,0 0 2 16,0 0-8-16,0 0 6 16,0 0 0-16,0 0-3 15,0 0 0-15,-16 0 2 16,16 0 2-16,0 0-4 15,0 0 4-15,0 0-1 16,-17 0-1-16,17 0-2 16,0 0 4-1,0 0-4-15,0 0 3 16,-16 0-1-16,16 0-2 0,0 0 5 16,0 0-5-16,0 18 2 31,-17-18 0-31,17 0-2 0,0 0 5 47,0 0-6-32,0 0 0 1,0 0 4-16,0 0 3 0,17 0-4 16,-17 0 2-16,0 0-5 15,0 0 5-15,0 0-4 0,0 0 3 16,0 0-3-16,0 0 4 0,0 0-5 15,0 0 0-15,0 0 1 16,0 0 4-16,0 0-1 0,0 0 1 16,0 19-2-16,0-19 0 0,16 0 0 15,-16 19-3-15,0-19 5 16,0 9-5-16,17 0 5 0,-17 1-4 16,0-10 5-16,16 0-5 0,-16 9 4 15,0-9-1-15,0 0 2 0,0 0-1 16,17 0-2-16,-17 0-2 15,0 0 4 1,0 0-4-16,16-9 2 16,-16 9-3-16,0 0 5 15,0 0-1-15,0 0-3 16,0 0 0-16,0-10-1 0,0 10-12 16,17 0-9-16,-17 0-11 0,0 0-24 15,0 0-24-15,0 0-12 0,0-9-71 0</inkml:trace>
  <inkml:trace contextRef="#ctx0" brushRef="#br0" timeOffset="188402.09">31535 7813 5 0,'0'0'2'16,"0"0"2"-16,-17 0 9 0,17 0 11 0,0 19-6 16,0-19-5-16,0 0-3 0,0 0 2 15,0 19-2-15,0-19-4 0,0 9 1 0,0 0 1 16,0 1-1-16,0-1 0 0,17 0-2 15,-17-9 0-15,0 19-3 0,0-19-2 16,0 0 2-16,0 0-4 16,0 0-13-16,0 0-20 0,17 0-14 15</inkml:trace>
  <inkml:trace contextRef="#ctx0" brushRef="#br0" timeOffset="188570.77">31535 7618 70 0,'-17'0'38'0,"17"-9"-11"0,-16 9 7 16,16 0 13-16,0 0-4 0,0 0-23 15,0 0-9-15,-17 0-4 0,17 0-6 16,0 0 2-16,0 0 0 0,17 0-11 16,-17 0-15-16,0 9-24 0,0-9-15 0,16 9-14 15</inkml:trace>
  <inkml:trace contextRef="#ctx0" brushRef="#br0" timeOffset="188971.9">31634 7674 43 0,'-16'0'40'16,"16"0"-13"-16,0 0-3 0,0 0 4 16,0 0 3-16,0 0 7 0,0 19 2 0,0-19 12 15,0 18 1-15,16 1 4 0,-16-1-13 0,17 10-6 16,-1 9-2-16,1-18-4 0,-1 9 3 15,-16 0-5-15,17 18-11 0,-1-27-5 16,-16 0-6-16,17 9-3 0,-17 9 4 0,0-19-4 16,0 1-1-16,0 0 0 0,0-10 5 15,0 0-4-15,0 0 11 0,0 1 11 0,0-10 25 16,0 0 20-16,-17 0-5 0,17 0-16 0,0-10-30 16,0 1-3-16,-16 0-13 0,16 0 3 15,-17-10-4-15,17 0 0 0,0 1 6 0,0-19-2 16,0 9 4-16,0-10 0 0,0 20-3 15,0-29 2-15,17 10-4 0,-1 18-5 0,-16-18 1 16,17 19 0-16,0-1-3 0,-17 10 0 16,16 9-6-16,1-19 4 0,-17 19-2 15,16 0 0-15,-16 0 1 0,17 19 3 0,-17-19-3 16,16 9-4-16,-16 0 3 0,0 10 4 0,0-10 4 16,0 10-3-16,-16-1-3 0,-1 1-9 15,1-19-11-15,-1 19-31 0,1-10-65 0,-18 0-60 16,1 10-59-16,0-19 6 0</inkml:trace>
  <inkml:trace contextRef="#ctx0" brushRef="#br0" timeOffset="191699.86">29319 8660 55 0,'0'0'31'0,"0"0"-3"0,0-19 9 0,-16 19 15 16,16 0 11-16,0 0-7 0,0 0-13 0,0-18-13 16,0 18-16-16,0 0-7 0,0 0-4 15,0 18-1-15,0-18 3 0,0 19 5 16,0-19 11-16,0 19 0 0,0 8 0 0,16-8-7 15,-16 18 1-15,0-18-4 0,17-1-2 0,-17 10 0 16,0 0-9-16,16 0 6 0,-16-9-1 16,0-1-4-16,0 1 0 0,0 0-1 0,0-1 2 15,0-9-2-15,0 10 2 0,0 0 2 0,-16-19-2 16,16 0 1-16,0 18-6 0,0-18-19 16,-17 0-34-16,17 0-30 0,0-18-19 0,-16 18-5 15,16-19 15-15</inkml:trace>
  <inkml:trace contextRef="#ctx0" brushRef="#br0" timeOffset="191965.73">29303 8716 78 0,'0'-10'36'0,"0"1"-17"16,0 9-1-16,0-9 9 0,0 0 2 16,0 9-6-16,16 0-9 0,-16-19-6 0,17 19-3 15,-1 0 0-15,1 0-5 16,-1 19 2-16,17-19 1 0,-16 9 3 0,-1 0 0 15,18 10 1-15,-18-1 1 0,1 10 2 16,-1-9-1-16,-16-1 1 0,17 1 4 0,-17 0-1 16,0 9-4-16,0-10 0 0,0 1-2 0,0-1 2 15,-17 1-4-15,1 0-1 0,-1-1 0 16,1-9-2-16,-1 10-2 0,0 0 0 0,-16-19 0 16,33 0 2-16,-33 18-4 0,17-18-2 15,-1 0-9-15,1 0-24 0,-1 0-26 0,17-18-17 16,-16 18-7-16</inkml:trace>
  <inkml:trace contextRef="#ctx0" brushRef="#br0" timeOffset="192298.37">29633 8827 73 0,'0'0'35'15,"0"0"-18"-15,0 0-4 0,0 0 9 0,0 10 3 16,0-10-1-16,0 9-4 0,0 0 0 0,0-9-1 15,0 10-3-15,0 8-5 0,0-18-3 0,17 19-2 16,-17-19-2-16,16 18-2 0,1-18 1 16,-1 0-3-16,-16 0 2 0,17 10-2 0,0-10 6 15,-1 0-3-15,1-10 13 0,-1 10 18 16,1 0 14-16,-17 0 2 0,16-18-5 0,-16 18-11 16,0-19-2-16,17 19-7 0,-17-18-6 0,0 8-5 15,0 1-7-15,-17-10 1 0,17 10-8 16,-16 0 0-16,16-1 1 0,-17 10-1 0,1 0 0 15,-1-18 0-15,1 18 2 0,-1 0-2 0,0 0 0 16,1 0 0-16,-1 0 2 0,1 0-2 16,-1 0 1-16,17 0-4 0,-33 0-15 0,17 0-28 15,16 0-32-15,-17 0-24 0,17 0-23 16,0 0 3-16</inkml:trace>
  <inkml:trace contextRef="#ctx0" brushRef="#br0" timeOffset="192548.37">29898 8641 98 0,'0'0'93'0,"0"0"-44"0,0-18-24 0,0 8 14 16,0 10 6-16,0 0-12 0,0 0-17 15,0 0-6-15,0 0-6 0,0 10 3 0,16 8-1 16,-16-18 0-16,17 19 8 0,-17 0 1 15,17-10 1-15,-1 9-5 0,-16 1-3 0,17 0 0 16,-17-1-3-16,16 1-4 0,-16-1-1 0,17-8 3 16,-17-1-1-16,0 10-2 0,0-10 0 15,0 0 0-15,0 1-15 0,0 8-34 0,0-18-32 16,0 0-33-16,0 0-4 0</inkml:trace>
  <inkml:trace contextRef="#ctx0" brushRef="#br0" timeOffset="193015.23">29964 8613 33 0,'0'0'32'0,"0"-9"-13"15,0 9-5-15,0-9-2 0,17 0 2 0,-17 9-3 16,0 0-3-16,16-10-4 0,1 10-1 0,-1 0-2 16,-16 0 1-16,17 10-2 0,-1-10 0 15,1 9 4-15,-17 0 3 0,0 0 0 0,16 1 2 16,-16 8-1-16,0 1 3 0,-16-19-2 0,16 19 0 16,0-19-2-16,-17 9-1 0,1 9 1 15,-1-8-1-15,1-10 0 0,16 9-2 16,-17 0-2-16,17-9-1 0,-16 0 1 0,16 10 4 0,0-10-2 15,0 0 6-15,0 18 4 0,16-18-1 16,-16 0 2-16,17 0-5 0,16 0-1 16,-17 0 4-16,17 19-4 0,-16-19 2 0,16 0 3 15,0 18 2-15,-16-18 1 0,-1 0-1 0,1 10 4 16,-1-1 1-16,-16-9 3 0,0 9 5 16,17 1-1-16,-17-1 6 0,-17-9 2 0,17 9-6 15,-16 1-10-15,-17 8-5 0,-1-18-8 16,1 19-1-16,0-19-6 0,0 0 1 0,0 0-1 15,0 18 0-15,-16-18-17 0,15 0-44 0,1 0-37 16,0 0-37-16,0 0-12 0</inkml:trace>
  <inkml:trace contextRef="#ctx0" brushRef="#br0" timeOffset="196179.17">29055 7916 6 0,'0'0'10'16,"0"0"5"-16,0 0-1 0,0 0-3 0,0 0 2 15,0 0 1-15,0 0 0 0,0 0 1 16,0 0-2-16,0 0 1 0,0 0 1 0,16 0 4 16,-16 0-4-16,0 0 0 0,0-19-2 15,0 19-1-15,0 0 0 0,17 0 1 0,-17 0-3 16,0 0-3-16,0 0-2 0,0 0-2 15,0-9 1-15,16 9-4 0,-16 0 2 16,17 0-4-16,-1-9 2 16,-16 9-2-16,17 0-2 15,-17 0-17-15,16-10-13 16,-16 10-12-16,33 0-5 0,-33-9 1 0</inkml:trace>
  <inkml:trace contextRef="#ctx0" brushRef="#br0" timeOffset="196578.33">29369 7860 12 0,'0'0'23'16,"16"0"7"-16,-16 0-5 0,0 0-9 0,0 0-3 16,0 0 1-16,33 0 2 0,-33 0-4 15,0 0-4-15,0 0-1 0,0 0-3 0,0 0 3 16,0 0-2-16,0-9 0 0,17 9-3 15,-17 0 0-15,16 0-2 0,1 0 2 16,-17 0-4 0,0 0 4-16,17 0-2 0,-17 0-2 0,0 0-2 15,16 0-13-15,-16 0-11 16,0 0-11-16,0 0-4 0</inkml:trace>
  <inkml:trace contextRef="#ctx0" brushRef="#br0" timeOffset="196911.52">29633 7851 15 0,'0'0'29'0,"0"0"1"15,0-19-6-15,0 19-6 0,0 0-4 0,0 0 5 16,0 0-1-16,17 0-6 0,-17 0-5 16,0 0-2-16,16 0-2 0,-16 0 0 0,17 0-2 15,-17-19-1-15,16 19 0 16,1 0 0-1,-17 0 2 1,0 0-5-16,17 0-13 16,-17 0-10-16,0 0-7 0,0 0-3 0,0 0 0 15</inkml:trace>
  <inkml:trace contextRef="#ctx0" brushRef="#br0" timeOffset="197211.33">29898 7795 22 0,'0'0'24'0,"0"0"-6"0,0 0-4 0,16 0-4 15,-16 0 0-15,0 0 2 0,17-19-2 0,-17 19-5 16,0 0-2-16,17 0 0 0,-1 0-1 16,-16-9-2-1,17 9 1-15,-1 0-1 16,-16 0-6 15,0 0-8-31,0 0-10 0,0 0-9 0</inkml:trace>
  <inkml:trace contextRef="#ctx0" brushRef="#br0" timeOffset="197527.89">30196 7776 9 0,'0'0'15'15,"0"0"3"-15,16 0-4 0,-16 0-7 16,0 0-1-16,0 0 1 0,17 0 1 0,-17 0-3 16,0 0-1-16,16 0-4 0,-16-9 3 0,17 9-3 15,-17 0 3-15,16 0-1 0,1 0-1 16,-17 0 0-1,0-9 0-15,16 9-1 0,-16 0-9 32,0 0-6-32,0 0-10 15,0 0-28-15</inkml:trace>
  <inkml:trace contextRef="#ctx0" brushRef="#br0" timeOffset="201291.31">30179 7730 1 0,'0'0'1'0,"0"0"0"16,0 0 0-16,0 0 0 15,-17 0-2 1,17 0 1-16,0 0 1 15,-16 0-1-15,16 0-1 16,0 9 1-16,-17-9 0 16,17 0 1-16,0 0-2 0,0 9 1 15,-16-9 1-15,16 0-2 16,0 0 2-16,0 0 2 16,0 0-1-1,0 0 6-15,0 0 6 0,0 0 0 0,0 0-2 16,16 0-1-16,-16 0-5 0,0 0 0 15,17 0-2-15,-17 0 0 0,16 0-4 16,1-9 0-16,0 9 1 16,-1 0-1-16,1 0-8 0,-1 0-8 15,-16-9-9-15</inkml:trace>
  <inkml:trace contextRef="#ctx0" brushRef="#br0" timeOffset="203539.04">31270 7330 15 0,'0'18'17'0,"0"-18"1"0,0 0-4 16,17 0-4-16,-17 0-1 0,0 0 2 0,17 0-1 15,-1-18 2-15,-16 18-3 0,17 0-4 16,-1 0 0-16,17 0-2 0,-16 0-1 0,-1 0-1 15,17 0-1-15,-16 0 1 0,16-19-1 0,-17 19 0 16,1 0 0-16,0-9 0 0,-1 9 0 16,1 0 0-16,-1-9-2 0,-16 9-12 15,17 0-10-15,-17-10-14 0</inkml:trace>
  <inkml:trace contextRef="#ctx0" brushRef="#br0" timeOffset="203805.22">31552 7209 23 0,'0'-19'15'0,"0"19"-4"0,0 0-2 16,16-9-1-16,-16 9 0 0,0 0-2 16,0 0-3-16,17 0 2 0,-1 0 0 15,-16 0-3-15,17 9 0 0,-1-9-1 0,-16 19 3 16,17-19 1-16,-1 0-1 0,1 18-1 15,-17-18-2-15,16 19 5 0,-16-19-2 0,17 9 1 16,-17-9-1-16,0 10-2 0,0-1-2 16,0 0 2-16,-17 1 0 0,17-1-2 0,-16 0 0 15,-1 10 0-15,1-19-7 0,-1 18-10 0,-16-18-11 16,17 0-7-16</inkml:trace>
  <inkml:trace contextRef="#ctx0" brushRef="#br0" timeOffset="204257.39">31915 6967 4 0,'0'0'3'0,"0"0"8"16,0 0 10-16,0 0 1 0,0 0-8 16,0 0-7-16,-16 0-3 0,16 0-1 0,0 0-1 15,0 0 1-15,0 0-1 16,16 19 2-16,-16-19 0 0,0 18 3 0,0 1 1 16,17-10-2-16,-17 10 1 0,16-1 4 15,-16 1-6-15,17 0 1 0,0-1-4 0,-17 1-1 16,16-10-1-16,-16 0 0 0,17 10 1 15,-17-10 1-15,0 10-2 0,0-19 0 0,0 18-12 16,0-18-18-16,0 0-14 0</inkml:trace>
  <inkml:trace contextRef="#ctx0" brushRef="#br0" timeOffset="204589.02">31882 6986 32 0,'0'0'28'0,"0"0"-14"0,0-19-5 16,0 19 1-16,17 0 0 0,-17-19-3 15,16 10-2-15,1 0-3 0,-1 0 0 0,1 9-2 16,0-10 0-16,-1 10 0 0,1 0 0 15,-1-9 2-15,1 9 3 0,-1 0-2 16,1 0-3-16,-17 9 1 0,0-9 0 0,16 0 2 16,-16 10 0-16,0-10-1 0,0 9-1 15,0-9 3-15,0 9-3 0,0 0 0 0,0 10 0 16,-16-19 1-16,16 19 0 0,-17-19-2 16,1 18 0-16,-1-18 2 0,17 0-2 0,-16 19 0 15,-1-19-4-15,1 0-11 0,-1 9-12 16,0 0-12-16</inkml:trace>
  <inkml:trace contextRef="#ctx0" brushRef="#br0" timeOffset="205072">32163 7060 17 0,'0'0'22'15,"0"-9"-4"-15,0 9-3 0,0 0-2 0,0-10-5 16,-16 10-2-16,16 0-4 0,0 0 0 16,-17 0 0-16,1 10 0 0,-1-10-2 0,17 9 0 15,-16 0 0-15,-1 10 2 0,1-19-2 16,16 19 2-16,-17-19-2 0,17 18 2 15,0-18 1-15,0 19-1 0,0-10 0 0,0 0 0 16,0-9 1-16,17 10 2 0,-17-1 0 0,0-9 3 16,16 9 0-16,-16-9 1 0,17 0 5 15,-17 0 4-15,16 0 8 0,-16-9 8 0,0 9-3 16,17-9 3-16,-17 9-7 0,0-10-6 16,16 10-5-16,-16-9 1 0,0 0-1 15,0 9-5-15,0-19-3 0,0 19 2 0,0 0-5 16,17 0 1-16,-17-18-4 0,0 18 0 15,0 0-4-15,0 0 0 0,0 0-2 0,0 0 5 16,0 0-3-16,0 18 2 0,16-18 0 16,-16 0 0-16,0 19 0 0,17-19 0 15,-17 9 2-15,16 0-1 0,-16 1-1 0,17-10-4 16,-17 9-30-16,17 0-30 0,-17-9-17 16,0 19-9-16,0-19-82 0</inkml:trace>
  <inkml:trace contextRef="#ctx0" brushRef="#br0" timeOffset="205372.77">32279 7032 55 0,'0'-9'23'16,"0"9"-5"-16,0 0-1 0,17-19-5 0,-17 19-6 16,0 0-3-16,16 0-3 0,1 19 1 15,-1-19-1-15,-16 0 3 16,17 9-3-16,-1 0 4 0,-16 1 3 0,17-1-4 15,-1 0 1-15,-16 10-3 0,17-19 1 16,-17 0 0-16,0 19 1 0,0-19 1 16,17 0 2-16,-17 0 4 0,0 0 1 0,0 0 0 15,0 0-3-15,0 0-3 0,0 0-1 16,0-19-2-16,0 19 0 0,0 0-2 16,0-19 1-16,0 10 2 0,0 0-3 15,0-1 0-15,0 1-2 0,0 0 3 0,16-10-1 16,-16 19 1-16,0-18-1 0,0-1 0 15,17 19-3-15,-17 0-5 0,0-19-18 0,16 10-13 16,-16 9-17-16</inkml:trace>
  <inkml:trace contextRef="#ctx0" brushRef="#br0" timeOffset="205753.77">32494 6725 51 0,'-16'-18'21'0,"16"-1"-1"0,-17 10 4 0,17-1 2 16,0 10-7-16,0-9-8 0,0 9-8 16,0 0-2-16,0 9 1 0,17 1-4 15,-17 8 2-15,16 10 1 0,1-9-1 16,-1-1 0-16,1 1 0 0,-1 0 0 0,1-1 0 16,-1 10 0-16,1-9 0 0,-1-1 0 15,1 1 2-15,-17-19-2 0,17 19 0 16,-17-10 0-16,0-9 2 0,16 9 6 15,-16-9 5-15,0 0 8 0,0 0 0 0,0 0-4 16,0 0-4-16,17-9-3 0,-17 9-3 16,0 0-2-16,16-9-2 0,-16 9 1 15,0-10-1-15,17 10-1 0,-17-9 0 0,16 9-2 16,-16 9-2 0,17 1 3-1,-17-10 0-15,0 9-3 0,16 0 3 16,-16 0-1-16,0 10-3 0,0-19-7 15,0 19-23-15,0-19-15 0,0 0-18 16,0 0-80-16</inkml:trace>
  <inkml:trace contextRef="#ctx0" brushRef="#br0" timeOffset="206237.12">32709 6744 17 0,'0'-19'7'0,"0"19"-1"15,0-18 0-15,0 8-4 0,0 10 0 16,0 0-1-16,17 0-1 16,-17 10 0-16,16 8 0 0,1-18 0 15,-1 19-2-15,-16-19 2 0,17 18 0 16,-17-18 1-16,16 19 1 0,-16-19 0 0,17 9 0 16,-17 1 1-16,0-1-1 0,0 0 0 15,0-9 0-15,0 9 1 0,0 10-1 16,0-19-1-16,0 0 0 0,0 19 1 0,16-19 1 15,-16 0 0-15,0 0 1 0,0 18 0 16,0-18 1-16,17 0 1 0,-17 0 2 16,0 0-1-16,16 0-1 0,-16 0 1 15,17 0 0-15,-17-18 7 0,17 18-4 0,-17-19-1 16,16 0-1-16,-16 10-1 0,0-9-1 16,0-1 3-16,0 0 2 0,0 1 0 0,0-1 1 15,0-9 0-15,0 10 1 0,0-1-3 16,0 0-1-16,0 1 1 0,-16-1 8 15,16 1 3-15,0 8 2 0,0 1-4 16,0 0-6-16,-17-1-10 0,17 10-2 0,0 10-4 16,0-1 1-1,0 10 2-15,0-1 2 0,0 1 1 16,0-1-2-16,17 1 2 0,-1 0-3 0,1-1 0 16,-17 10 0-16,16-9 0 0,1 18 3 15,-1-28-3-15,1 19-2 0,-1 0-3 16,1-9-19-16,-17-1-29 0,16 1-28 0,-16-19-9 15</inkml:trace>
  <inkml:trace contextRef="#ctx0" brushRef="#br0" timeOffset="206669.9">32660 7125 29 0,'0'0'29'0,"0"-18"1"16,0 18-1-16,0 0 4 0,0 0-6 16,0 0-9-16,0 0-8 0,0 0-5 15,0 0-1-15,0 0-2 0,0 0-1 16,16 18 0-16,-16-18-1 0,17 19 0 0,-17-1 0 15,16-8 2-15,-16 8-2 0,17 1 1 16,-17-1-1-16,0 1 0 0,16-19 0 0,-16 9 1 16,0 1 0-16,0-1-1 0,0 0-10 15,0-9-15-15,0 10-16 0,0-10-14 16</inkml:trace>
  <inkml:trace contextRef="#ctx0" brushRef="#br0" timeOffset="206902.23">32792 7088 11 0,'0'0'7'0,"0"0"5"0,0 0 0 0,0 0-5 15,0 0-4-15,-17 0 0 0,17 0-1 16,0 0 1-16,0 0 2 0,-16 19-1 0,16-19 0 16,-17 18 1-16,17-18 2 0,0 0 0 15,0 19-1-15,-16-19 0 0,16 9 2 16,0 0-3-16,0 1-1 0,0-1 0 15,16 0-1-15,-16 10-1 0,17-19-2 16,-17 0 2-16,16 18-2 0,1-18 0 0,-1 0-10 16,-16 0-17-16,17 0-15 0</inkml:trace>
  <inkml:trace contextRef="#ctx0" brushRef="#br0" timeOffset="207387.24">32908 7227 33 0,'0'0'28'0,"0"0"-3"0,0 0-2 15,0-18-1-15,16 18-3 0,-16 0-3 16,17 0-6-16,-17-19 1 0,0 10 0 16,16 9 0-16,-16-9 1 0,0 9-1 15,0-10-4-15,0 10 1 0,0-9 2 0,0 9-5 16,0-9-3-16,0 9 0 0,0 0-2 15,-16 0 0-15,-1 0 1 16,17 0 0 0,0 0-3-16,0 9 0 15,0 0 2-15,17 1 0 16,-17-1 0-16,16-9-2 0,1 9 2 16,-1 10 0-16,1-19 0 0,-1 0 0 15,-16 0-2-15,17 0-2 0,-1 0 1 16,1-19 0-16,-17 19 1 0,16-9 0 0,1 9 2 15,-17-9 1-15,17-1-1 0,-17 1 0 16,16 0 0-16,1 9 1 16,-17 0 0-16,16 0-1 15,1 0-2-15,-17 0 2 0,16 0 0 16,1 9 0-16,-17 0 0 0,16 1 1 16,1 8-1-16,-17 1 0 0,16-19 0 15,1 18 0-15,-17 1 1 0,0-10-1 16,0 1 2-16,0-1 1 0,0 0-3 15,-17 1 0-15,1-10-7 0,-17 9-24 0,0-9-29 16,0 0-94-16</inkml:trace>
  <inkml:trace contextRef="#ctx0" brushRef="#br0" timeOffset="212286.58">32064 7832 15 0,'0'0'21'0,"0"0"1"16,0 0-5-16,17 0-5 0,-17 0-3 0,0 0 2 15,16 0 1-15,1 0-3 0,-17 0-3 16,16 0-6-16,1-19 2 0,-1 19-1 15,1 0-1-15,-17 0 0 0,16 0 1 16,1 0-8-16,-17-18-10 16,0 18-11-16,17 0-9 0</inkml:trace>
  <inkml:trace contextRef="#ctx0" brushRef="#br0" timeOffset="212514">32196 7618 7 0,'0'0'19'0,"17"9"1"0,-17-9-8 0,17 10-5 15,-1-1-3-15,1 0 3 0,-17 10 1 16,16-19-3-16,1 19 0 0,-1-19 1 16,-16 18-1-16,17 1-3 0,-17-19 2 0,16 18 0 15,-16-8 2-15,0 8-2 0,0 1-2 16,-16-1 0-16,-1 1 0 0,1-19-2 15,-1 19 0-15,1-1 0 0,-17 1-6 0,-1 9-9 16,-15-10-11-16,16-18-9 0</inkml:trace>
  <inkml:trace contextRef="#ctx0" brushRef="#br0" timeOffset="-207906.57">30758 8781 5 0,'0'0'10'0,"0"0"7"16,0 0 0-16,16 0-2 0,-16 0-4 16,0 0 0-16,17 0-1 0,-17 0-1 0,16 0-2 15,1 0 0-15,-1 0-4 0,1 0-2 0,16-19 1 16,0 19 0-16,-16 0 0 0,16 0-2 16,0-18-2-16,0 18 2 0,0-10 0 15,0 10-2-15,0-9-9 0,-16 9-11 0,-1-9-7 16</inkml:trace>
  <inkml:trace contextRef="#ctx0" brushRef="#br0" timeOffset="-207657.48">30989 8558 5 0,'0'0'8'0,"17"0"11"0,-1 0-2 16,-16 0-3-16,17 9-5 0,-1 0-4 15,-16 1-2-15,17-1 0 0,0 0 0 0,-1 0-1 16,-16 1 1-16,0 8-1 0,17 1-2 0,-17 0 0 16,0-19 0-16,-17 18 2 0,17-9-1 15,-16 10-1-15,-1 0-3 0,0-1-9 16,1 1-8-16,-1-19-5 0</inkml:trace>
  <inkml:trace contextRef="#ctx0" brushRef="#br0" timeOffset="-205825.48">30344 9088 3 0,'0'0'1'0,"0"0"0"0,0 0 0 32,0 0-2-17,0 0-1 1</inkml:trace>
  <inkml:trace contextRef="#ctx0" brushRef="#br0" timeOffset="-204358">31733 8520 24 0,'0'0'16'0,"0"0"0"0,0 0-2 16,0 0-2-16,0 0-4 0,0 0-5 0,0 0 0 15,17 0 3-15,-17 0 2 0,0 19 0 16,17-19-4-16,-1 0 0 0,-16 19 0 0,17-19 1 16,-1 9 0-16,1 0-5 0,16 10 2 15,-17-10-2-15,1 0 1 0,-1 1-1 16,1 8 2-16,-1-18-4 0,1 0 2 0,0 19 0 15,-17-19 1-15,0 0-1 0,16 0 2 0,-16 0-6 16,0 19-5-16,0-19-10 0,0 0-10 16,-16 0-9-16</inkml:trace>
  <inkml:trace contextRef="#ctx0" brushRef="#br0" timeOffset="-204058.36">31882 8446 8 0,'0'0'7'0,"0"0"4"0,0 0 3 16,0 0-6-16,0 0-4 0,0 0-1 15,0 9 1-15,0-9-2 0,0 10 0 0,0-10 2 16,0 9 1-16,0 10-3 0,0-10 3 16,-16 9-2-16,16 1-1 0,-17-19 1 0,1 19-3 15,-1-10 0-15,1 10 0 0,-1-10 1 16,1 9-1-16,-1 10 0 0,0-28-4 0,1 19-8 16,-1 0-7-16,1-10-29 0</inkml:trace>
  <inkml:trace contextRef="#ctx0" brushRef="#br0" timeOffset="-203177.84">32610 7674 13 0,'0'0'13'0,"0"0"1"0,0 0-4 16,0 0-5-16,0 0-2 0,0 0-1 15,16 0-2-15,-16 0 2 16,17 19 0-16,-17-19-2 0,17 0 0 16,-17 18 0-16,16-18 0 0,1 19 0 0,-17-19 0 15,16 9 0-15,1 0 0 0,-17 1 0 16,16-1 1-16,-16 0-13 0,0-9-33 16</inkml:trace>
  <inkml:trace contextRef="#ctx0" brushRef="#br0" timeOffset="-202961.34">32693 7637 7 0,'-17'0'0'15,"17"0"1"-15,0 9-1 0,0 0 0 16,-16 10 0-16,16-19 0 0,-17 19 0 16,17-19 0-16,-17 18 0 0,17 1 0 15,-16-10 0-15,-1 0-1 0</inkml:trace>
  <inkml:trace contextRef="#ctx0" brushRef="#br0" timeOffset="-201912.6">31849 7246 4 0,'0'0'3'0,"0"0"-2"16,0 0 1-16,0 0 1 0,0 0 1 16,0 0-1-16,0 0-2 0,0 0 1 31,0 0-6 0,0 0-8-31</inkml:trace>
  <inkml:trace contextRef="#ctx0" brushRef="#br0" timeOffset="-198797.92">29666 6604 9 0,'0'0'10'0,"0"0"1"16,0 0-1-16,0 0-4 0,0 0-2 0,0 0 0 15,0 0-2-15,0 0-1 16,0 0 0 15,0 0 0-15,0 0 0 0,0 0 0-1,0 0-1 32,0 0-2 0,0 19-2-47,0-19-3 16,0 0-3-16,0 0 0 0,0 0-13 0</inkml:trace>
  <inkml:trace contextRef="#ctx0" brushRef="#br0" timeOffset="-180044.39">28277 6139 4 0,'0'0'1'0,"0"0"1"0,0 0-3 0,0 0 2 15,0 0 0 1,0 0-2 15,0 0-1-31</inkml:trace>
  <inkml:trace contextRef="#ctx0" brushRef="#br0" timeOffset="-179564.41">28310 6074 9 0,'0'0'9'0,"0"0"2"0,0 0 1 0,0 0-5 16,0 0-3-16,0 0-2 0,0-9 0 31,0 9 0-31,0 0-1 0,0 0 0 15,0 0 0 79,0 0 0-63,0 0 0-31,0 0 0 16,0 0 0 0,-16 0-1-1,16 0-3-15,0 0-2 16,0 0-7-16,-17 0-4 0</inkml:trace>
  <inkml:trace contextRef="#ctx0" brushRef="#br0" timeOffset="-176783.57">10335 8158 53 0,'0'-19'35'0,"0"10"-13"0,0-1-11 0,0 10 9 16,0-9 11-16,0 0 7 0,-33 0 6 0,33 9 1 16,0 0-1-16,0 0-2 0,0 0-17 15,0 0-12-15,0 0-10 0,0 0 2 0,0 0-5 16,0 9 1-16,33-9-1 0,-33 9 4 16,0 0 1-16,0 10-3 0,33 0 7 15,-33-19 9-15,0 18-1 0,17 1 10 0,-1-1-1 16,-16-18 10-16,17 10-2 0,16-10 17 15,-33 9 16-15,33-9 2 0,-33 0 0 0,33 0 7 16,0-9-1-16,0-1-12 0,-16-8-20 0,16-1-23 16,0-27-5-16,0 18-11 0,0 0 0 15,0-9-2-15,17-19 1 0,-17 28-1 16,0-9 5-16,0-10-14 0,0 29 7 0,-33-20-11 16,33 20-69-16,-16-1-46 0,-1 1-48 0,1 8-13 15,-1 1 9-15,1 9 22 0,16-9 30 16</inkml:trace>
  <inkml:trace contextRef="#ctx0" brushRef="#br0" timeOffset="-175118.62">28079 5916 80 0,'0'0'31'0,"0"0"-14"16,0-19-3-16,-17 19 9 0,17-18 6 0,0 18-6 16,0 0-7-16,0 0-5 0,0 0-4 15,0 0-3-15,0 0-2 0,17 0-2 16,-17 0 0-16,0 0-4 0,0 18 7 0,16-18-5 16,-16 19 2-16,0 0 0 0,17-1 2 15,0 1 0-15,-1 9-1 0,-16-10 0 0,17 1 1 16,-1 9 1-16,1 0-1 0,-1 18 0 15,1-27 0-15,16 18 1 0,-17 9-1 0,1-27-2 16,-1 18 3-16,17 0-3 0,-33 10 8 16,0-28 10-16,17 18-6 0,0-9-6 0,-17 9-3 15,16 0-3-15,-16-18 3 0,17 9-3 16,-17 9 2-16,16-19-1 0,-16 10-1 0,0-9 0 16,0 0 2-16,0 18-2 0,0-19 0 0,0 1-2 15,0-10 2-15,0 1 0 0,0 8 3 16,0-9 0-16,0 10-2 0,0-19-1 15,0 19 0-15,0-19-14 0,0 0-24 0,0 0-24 16,0 0-19-16</inkml:trace>
  <inkml:trace contextRef="#ctx0" brushRef="#br0" timeOffset="-173503.1">28095 5916 7 0,'0'-19'10'0,"17"19"9"16,-17 0-2-16,17 0-8 0,-1 0-3 0,1 0 1 16,-1-18 2-16,1 18-1 0,-1 0-2 0,1 0 1 15,16-19-1-15,-17 19-1 0,17-9-2 16,0 0 4-16,1 9 4 0,15-10-5 16,-16 10 3-16,17 0-3 0,-1-18-2 0,1 18-2 15,16-19-1-15,-16 19 1 0,33 0 0 0,-17-19 1 16,16 19-1-16,1-18 4 0,0 18-6 15,-1-19 3-15,1 10-2 0,16 0 1 0,-16-1-2 16,0 10 2-16,-1-18 0 0,1 18 0 16,0-19 0-16,-1 19 0 0,18-19 0 15,-18 1 2-15,-16 18-2 0,17-28-2 0,-17 19 0 16,0-1 1-16,1 10 0 0,-1-18 0 0,0-1-1 16,0 19 0-16,0-18 2 0,0 18-2 15,-16-19 0-15,16 19 0 0,-16-19 1 16,16 10-1-16,-17 0 0 0,1-1-2 0,0 10 2 15,-1 0 0-15,-16 0 0 0,17-18 0 16,0 18 0-16,-17 0-2 0,16 0 2 0,1 0 0 16,-1-19 2-16,1 19-2 0,0 0 0 15,16 0 0-15,-17 0 0 0,1 0 0 0,0 0 0 16,-1 0 0-16,1 0 0 0,-17 0 0 16,17 0-2-16,-17 0 2 0,0 0 1 0,0 0-1 15,-17-18 0-15,17 18 0 0,0 0 0 16,-16 0 0-16,16 0 0 0,-16-19 0 15,16 19 1-15,-17 0 1 0,17-19-2 16,-16 19 0-16,-1-9 5 0,1 0 0 0,-1 9 2 16,1-9 0-16,-1 9 2 0,-16 0-4 15,17 0 3-15,0-19-4 0,-17 19 1 0,0 0 1 16,16 0-1-16,-16 0-1 0,0 0 0 16,17 0 0-16,-17 0-1 0,0 0 1 0,0 0 0 15,0-19 0-15,0 19-1 0,0 0 0 16,0 0-1-16,0 0 1 0,-17 19-3 47,17-19 0-47,0 19-3 0,0-19 5 15,-16 9-2-15,16 0 0 0,0 19 0 16,0-28-3-16,0 19 3 0,0-1 2 0,0 1-2 16,0-1-3-16,0 1 3 0,0 9 0 15,16-9 0-15,-16 18 1 0,0-19 1 0,17 10-4 16,-17 9 3-16,16 1-1 0,1-20 0 15,-1 10 0-15,-16 9 0 0,17 1 0 16,-1-20 0-16,1 29 0 0,-1-29 1 0,1 20-4 16,-1-20 5-16,1 10-2 0,0 9 0 15,-1-18-2-15,1 9 2 0,-1-10 2 16,-16 20 0-16,17-20-4 0,-1 1 2 0,-16-1 0 16,17 1-2-16,-17-10 3 0,0 10-1 15,16-1 0-15,-16-18 0 0,0 19 0 16,0-19-2-16,0 0 2 0,0 19-2 0,0-19 5 15,0 0-1 1,0 18-2 0,0-18 1-16,0 0 1 0,-16 0-4 0,16 0 5 15,-17 0-3-15,1 10 2 16,-1-10-2-16,1 9-2 16,-1-9 4-16,1 0-2 0,-18 9 3 15,18-9-3-15,-17 9 0 0,16-9 0 16,-16 0-2-16,-16 10 4 0,16-10-2 15,-1 18 0-15,-15-18 0 0,-1 0 3 0,-16 0-2 16,16 0-1-16,-16 0-2 0,17 19 4 16,-34-19-2-16,17 0 0 0,0 0-2 0,-17 19 2 15,17-19 3-15,0 0-5 0,-17 18-1 16,17-18 3-16,16 10 2 0,-32-10 1 0,16 9-3 16,-1 0 0-16,-15 0 1 0,-1 1-1 15,17-10 0-15,-17 18-2 0,0-18 4 0,1 19-5 16,16-19 5-16,-17 0-1 0,17 19-1 15,0-19 2-15,0 18-2 0,-1-18 0 0,1 9-2 16,0 1 0-16,0-1 2 0,16 0 2 16,-16 1-2-16,17-10-2 0,-18 18 2 0,18-18 1 15,-1 19-1-15,1-19 0 0,16 18 0 16,-17-18 0-16,17 19-3 0,-17-19 6 0,17 9 0 16,0-9-3-16,-16 10 2 0,15-1-2 0,1 0 0 15,-16-9-2-15,-1 10 2 0,17-10 1 16,-17 18-1-16,17-18 1 0,-16 0-1 0,-1 19 0 15,1-19 0-15,15 0-3 0,1 0 4 0,0 18-1 16,0-18 0-16,0 0 0 0,0 0 0 16,0 0 0-16,17 0 2 0,-1 0-2 0,0 19 0 15,-16-19-2-15,17 0 2 0,-1 0 0 16,1 0 0-16,-1 0 1 0,1 0-1 16,-1 0-2-1,17 0 3-15,-16 0 1 0,-1 0-2 16,17 0 1-16,0 0 0 0,0 0 4 15,0 0 0-15,0 0 2 0,0 0 1 16,0 0-2-16,0 0-4 16,0 0 1-16,0 0-5 15,0 0 0-15,0-19 2 16,0 19 1-16,-16 0-1 0,16 0 1 16,0 0-12-1,0 0-4-15,0 0-7 0,-17 0-6 16,17 0-3-16,0 0-3 0,0 0-7 15,-17 0-4-15,17-18-4 0,0 18-40 0</inkml:trace>
  <inkml:trace contextRef="#ctx0" brushRef="#br0" timeOffset="-172787.6">28393 5897 3 0,'0'0'2'0,"0"0"0"16,0 0-1-16,0 0 1 0,0 0-1 15,0 0 2-15,0 0 1 0,0 0 6 16,0 0 6-16,0 19-7 0,0-19-3 0,0 0 0 16,0 0 0-16,0 0 0 0,0 0-2 0,0 19 0 15,17-19 2-15,-17 0-2 0,0 18 2 16,0-18 0-16,0 9 2 0,16 10 1 16,-16 0-4-16,0-19-1 0,17 18 1 0,-17 1-1 15,0-1 0-15,16-8 1 0,-16 8-2 0,0 1-1 16,17 0 2-16,-17-1-1 0,0 1 1 15,0-1-2-15,16 1 2 0,-16 0 0 0,0 8-1 16,17-8-2-16,-17 0 1 0,0-1 2 16,0 10-2-16,0-9 0 0,16-1 0 15,-16 20 0-15,0-20 11 0,0-8 8 0,33 8-6 16,-33 1-5-16,0-1-4 0,0 1 1 16,0 0-3-16,0-1-2 0,17-9 2 0,-17 10-3 15,0-10 1-15,17 1 0 0,-17 8-2 0,0-18 0 16,0 19 0-16,0-19 3 0,16 18-3 0,-16-18 3 15,0 19-3-15,0-19 2 16,0 0-4-16,0 0 5 0,0 9-2 0,0-9 3 16,0 0-1-16,0 0 3 15,0 0-2-15,0-9-3 0,-16 9 1 16,16 0-1-16,-17 0-1 0,17-19-3 16,-17 19-16-16,17-18-14 0,0 18-8 0,0-19-6 15,0-9-8-15,-33 10-54 0</inkml:trace>
  <inkml:trace contextRef="#ctx0" brushRef="#br0" timeOffset="-170838.72">28343 5860 16 0,'0'0'12'0,"0"0"2"16,0 0-2-16,0 0-4 0,0 0-4 16,0 0-2-16,0 0 1 0,0 0-2 0,0 0 3 15,0 0 2-15,17 0 1 0,-17 0-1 16,17 0 0-16,-1 0 1 0,1 0 1 0,-1 0 2 15,1 0-3-15,16 0 0 0,-17 0 1 16,17 0-1-16,0 0-1 0,-16-9-1 0,16 9 1 16,-16 0 1-16,16-9 1 0,0 9-2 15,0 0-1-15,16-10-1 0,-32 10 2 0,16 0-3 16,0 0-1-16,17 0-1 0,-17-18 2 16,16 18-2-16,-16 0 1 0,1 0-1 0,15 0 1 15,-16 0-2-15,33-19 2 0,-33 19-2 0,1 0 2 16,15 0-2-16,-16 0 2 0,33 0-2 15,-49 0 0-15,33 0 3 0,-17-19-5 0,16 19 4 16,-16 0-2-16,17 0 3 0,-17 0-1 16,17 0 0-16,-17 0 0 0,16-18 2 0,1 18-3 15,-17 0 1-15,17 0-2 0,-1 0 0 16,-16 0 1-16,17 0-1 0,-17-19 3 0,16 19-3 16,-15 0-2-16,-1 0 2 0,0-9 0 15,0 9 0-15,16 0 0 0,-32 0 2 0,16-9-2 16,0 9 0-16,0 0 2 0,0 0-4 15,0-10 3-15,0 10-1 0,-16 0 1 0,16 0-1 16,0 0-2-16,-16 0 4 0,16 0-2 16,0 0 0-16,-17 0-2 0,17 0 2 0,0 0 0 15,-16-18 0-15,16 18 2 0,0 0-2 16,-16 0-2-16,16 0 2 0,0 0 0 0,0 0 0 16,0 0 0-16,0 0 2 0,0 0-2 15,0 0 0-15,0-19 0 0,0 19-2 0,0 0 2 16,0 0 0-16,1 0 1 0,-1 0 0 15,-17 0-1-15,17 0 0 0,0 0-2 0,-16 0 2 16,16 0 0-16,-17 0 1 0,17 0-3 16,-16 0 2-16,16-19 2 0,-16 19-2 0,-1 0 0 15,17 0 0-15,0 0 0 0,-16 0 0 16,16 0 0-16,-17 0 0 0,18 0 0 0,-1 0 0 16,0 0 0-16,-17-18 0 0,17 18-2 15,0 0 4-15,0 0-2 0,-16 0 1 0,16 0-3 16,-16 0 2-16,-1 0 0 0,17-19 1 15,-16 19-1-15,-1 0-2 0,-16-9 2 0,17 9 3 16,-1 0-3-16,-16 0 2 0,17 0 0 16,-17 0 7-16,0-9-1 0,0 9 0 15,0 0-4-15,0 0-1 0,0 0 1 0,16 0-4 16,-16 0 4-16,0 0-2 16,0 0 2-1,0 0-2-15,0 0-1 0,0-10-1 16,0 10 3-16,0 0-1 15,0 0 1 1,0 0-1 0,0 0-5-1,0 0 1-15,0 0 4 16,0 10-4 0,0-1 2-1,-16 0 0-15,16-9-3 0,0 19 0 16,0-1 5-16,0-18-2 0,0 19 3 15,0 0-3-15,0-19 0 0,0 18 2 16,16 1-2-16,-16 9 0 0,0-10-2 0,0 1 2 16,0 0-2-16,17 9 4 0,-17-10-2 15,16 1-2-15,-16 18 2 0,0-18 0 16,17-1 2-16,-17 1-4 0,17 9 0 0,-17-10 4 16,0 1-2-16,16-1 0 0,-16 10 1 15,17-9 1-15,-17 0-4 0,16-1 4 0,-16 1-2 16,0-1 0-16,17-8-2 0,-17 8 3 15,16 1-1-15,-16-1 0 0,0-18-3 0,17 19 5 16,-17-19-2-16,0 19 0 0,0-19 0 16,16 18 0-16,-16-18 0 15,0 10 0-15,0-10 2 16,0 9-2 0,0-9 1-16,0 0 1 15,0 0-1-15,-16 0 3 16,16 9-3-16,0-9 1 0,-17 0-2 0,1 0 0 15,-1 0 2-15,1 0-2 0,-1 0-2 16,-16 0 3-16,16 0 2 0,-16 0-3 16,-16 0 0-16,16 0 2 0,-17 0-5 0,1 0 3 15,-1-9 0-15,0 9 2 0,-16 0-4 16,0 0 2-16,16 0 0 0,-16 0 0 16,17 0 3-16,-1 0-1 0,0 0-4 0,1 0 2 15,16 0-2-15,-17 9 4 0,1-9-2 16,15 0 3-16,-15 9-5 0,-1-9 2 0,17 10 2 15,-16-10-2-15,-1 18 0 0,0-18 0 0,1 0 0 16,-1 19 0-16,0-19 0 0,1 0 0 16,-1 19-2-16,1-19 4 0,-1 0-2 15,17 18 0-15,-17-18 0 0,17 0 0 0,-16 10 1 16,16-10-1-16,0 9 2 0,-1 0-2 0,1-9 0 16,0 9-3-16,0-9 1 0,-16 10 4 15,16-10-2-15,-1 18 0 0,1-18 1 0,0 0-3 16,0 19 2-16,0-19 3 0,-16 0-3 15,16 0 0-15,-1 0 1 0,1 19-1 0,0-19 0 16,0 0-2-16,17 0 4 0,-17 0-2 16,0 18 0-16,-1-18 0 0,18 0 2 0,-17 0-2 15,16 0 0-15,-16 9 0 0,0-9 0 0,17 10 0 16,-17-10-4-16,16 9 5 0,1-9-1 16,-18 0 1-16,18 9-1 0,-1-9 0 15,-16 0 0-15,17 10-2 0,-1-10 3 0,1 18-1 16,-17-18 0-16,16 0 3 0,1 0-6 0,-18 0 3 15,18 0 2-15,-1 19-2 0,-16-19 0 16,17 0-2-16,-17 0 3 0,16 0 1 0,-16 0 0 16,17 0-6-16,-1 18 4 0,-16-18 0 0,16 0 0 15,-16 0 0-15,17 0 2 0,-1 0-2 16,1 0 0-16,-1 0 0 0,-16 19 0 0,17-19 2 16,-1 0-4-16,1 0 2 0,-1 0 0 15,0 0 1-15,17 0-1 0,-33 0 0 16,17 0 0-16,-1 0-2 0,1 0 2 0,-1 0 0 15,1 0 0-15,-1 0 0 16,1 0 2-16,-1 0-5 16,1 9 3-16,16-9 1 0,-17 0-1 15,17 0-3-15,-17 0 5 0,17 0 0 16,0 0 1 0,0 0-2-16,0 0 0 0,0 0 1 15,0 0-2-15,0 0 2 16,0 0 1-16,0 0-2 31,0 0 1-31,0 0-4 16,0 0-20-16,0 0-17 0,0 0-25 15,0 0-20-15</inkml:trace>
  <inkml:trace contextRef="#ctx0" brushRef="#br0" timeOffset="-169206.56">25714 6074 39 0,'-16'0'14'0,"-1"-9"-5"0,17 9-1 16,-16 0-2-16,16 0-1 0,0 0-3 0,0 0 0 15,0 0 0-15,0 0 2 0,16 0 0 16,-16 0 0-16,17 9-1 0,-1-9-3 0,17 9 0 16,-16-9 4-16,16 10 1 0,0-1 3 15,17-9 0-15,-17 19-1 0,16-19 0 0,17 18 1 16,-16-18 0-16,16 0 0 0,17 19-3 0,-34-19-1 16,18 18-1-16,32-18 2 0,-50 10 1 15,34-1-1-15,0 0-1 0,-1 1 0 16,-15-1-3-16,15 9 3 0,-16 1-2 0,1-19 0 15,-1 19-2-15,-17-1 0 0,17-18 0 0,-16 19 3 16,16-10-1-16,-16 0 0 0,-1 1 3 16,1 8 0-16,0-18-1 0,-17 19 0 15,16-19 1-15,-16 19-3 0,0-19 2 0,1 18 0 16,-1-18 1-16,-17 0 2 0,17 0-4 0,-16 10 1 16,-1-10 1-16,1 9-2 0,-1-9-1 15,1 9 0-15,-1-9 0 0,1 0-2 0,0 0 0 16,-17 9 4-16,16-9-4 0,-16 0 2 0,17 0-4 15,-17 0 3 1,0 0 0-16,0 0-3 0,0 0 4 0,0 0-6 16,0 0-6-16,0 0-9 0,0 0-7 15,0 0-9-15,0 0-10 0,0 0-6 0,-17 0-44 16</inkml:trace>
  <inkml:trace contextRef="#ctx0" brushRef="#br0" timeOffset="-168273.15">26144 5795 10 0,'-16'0'1'0,"-17"0"-1"0,16-19 0 16,0 19 0-16,-16 0 3 0,17 0 3 0,-34-18 6 15,17 18-1-15,0 0-4 0,0 0-2 0,0 0-4 16,0 0-1-16,-17 0 1 0,1 0 1 16,16 0-2-16,-17 0 0 0,17 18 0 0,-17-18 0 15,1 19 1-15,-1-19-1 0,17 19 0 16,-50-19 0-16,17 18 0 0,0 1 1 0,0 9-1 15,-17-10 0-15,17 1 0 0,-17 0 4 0,1 8-2 16,-1 11 0-16,17-1 0 0,0-9 2 16,16 0-1-16,-33 18-2 0,34-9 2 0,-1-18-3 15,17 27 2-15,-33-8 0 0,49-20-2 16,-16 10 1-16,17 9-1 0,-1 1 2 0,17-20 2 16,0 10-1-16,17 9 1 0,-1-18 2 15,1 0-1-15,-1-1 1 0,18 10 2 0,15-9 4 16,-32-1 3-16,16 1 0 0,16-19-4 15,1 18 1-15,16-18-3 0,-33 0-1 0,33 0 3 16,17-18 0-16,-33 18 1 0,32 0 1 16,1-19-1-16,0 1 4 0,-1 8-1 0,18-8-4 15,-18-1-2-15,34 1-4 0,-50-1-3 0,50 0 1 16,-33-18-3-16,-1 9 2 0,17-9 0 16,-16 18-2-16,0-36 4 0,-17 27-6 0,0-28 3 15,17 9 1-15,-50 10-2 0,17-19 2 16,-17 10 3-16,0 9 2 0,0-1 3 0,0 11-1 15,-33-11-4-15,0 20-3 0,0-19-1 0,-33 9 0 16,16 9 1-16,-16 0-2 0,0 1 1 16,0-10-4-16,0 9 3 0,0 19 0 0,-33-18 0 15,16-1 0-15,-16 19 0 0,33-19 0 0,-50 19-3 16,17 0 6-16,16 0-1 0,-16 0-2 16,17 0-8-16,-1 0-12 0,0 0-2 15,1 19-12-15,16-19-6 0,0 19-14 0,0-1-4 16,0-18 1-16</inkml:trace>
  <inkml:trace contextRef="#ctx0" brushRef="#br0" timeOffset="-167675.38">24672 6214 43 0,'0'0'24'0,"0"0"-10"16,0 0-4-16,0 0-3 0,0 0-3 0,17 9-1 15,-17-9-1-15,0 0 1 0,33 18 3 16,-33-18-2-16,0 19-3 0,33-19 1 0,-33 19 0 15,0-19 0-15,0 18-2 0,17-18 1 0,-17 10 1 16,0-1-2-16,0 0 1 0,0 0 0 16,0-9 0-16,0 10 3 0,0-10 4 0,0 18 4 15,0-18 8-15,0 0 16 0,-17 0 8 16,17 0-1-16,0-18-10 0,0 8-5 0,0 1 2 16,0 0 8-16,0 0-4 0,0-1-8 15,0-8-2-15,0 18-3 0,0-19-1 0,0 19-7 16,0-19-6-16,0 19 0 0,0 0-5 0,0-18 0 15,17 18-2-15,-1 0 0 16,-16 18 0-16,17-18 0 0,-1 0-2 16,1 0 2-16,-1 19 0 0,-16-19 0 0,17 19 0 15,-1-19 1-15,1 18 3 0,-17-18-4 0,33 10-11 16,-33-1-45-16,0-9-32 0,33 9-17 16,-33-9-1-16,0 0 14 0</inkml:trace>
  <inkml:trace contextRef="#ctx0" brushRef="#br0" timeOffset="-166959.43">25102 6158 26 0,'0'0'25'0,"0"-19"-7"0,0 19-6 0,0 0-5 15,0 0-3-15,0 0-1 0,0 0-2 16,0 0 1-16,0 19-2 0,0-19 3 16,0 0-1-16,0 18-2 0,0-18 0 15,0 10 3-15,0-10-2 0,0 9 0 0,0 0 2 16,0-9-1-16,0 0 5 0,17 0-3 15,-17 0-1-15,33 0-3 0,-33-9 1 16,0 9 1-16,0-9-2 0,33 9 0 16,-33-10 0-16,0 10 0 0,0 0 1 0,0-18-1 15,17 18 0-15,-17 0 0 16,0 0-2-16,16 0 2 16,-16 18 0-1,17-18 0-15,-17 0 0 0,16 0 0 16,-16 10 2-1,17-10 1-15,-17 0 5 0,0 0 2 16,0 0-4-16,0 0-3 0,0 0 1 0,16 0-4 16,-16-10 3-16,0 10-2 0,0 0 1 0,0 0 0 15,17-18-2-15,-17 18 0 0,0 0 2 16,0 0-4-16,0-19 5 0,16 19-1 0,-16 0 0 16,0 0 0-1,17 0-2-15,-17 0 4 16,0 0 2-16,33 0 5 15,-33 0 2-15,0 0 0 0,0 0-3 16,0 0 0-16,0 0-4 0,0 0-1 0,33 0-1 16,-33-18-3-1,0 18-1-15,0 0 0 0,17 0 0 16,-17 0 2-16,0-19-2 0,16 19 0 16,-16-9 0-16,0 9-2 0,0 0 4 15,17 0-4-15,-17-10 3 0,0 10 0 16,16 0-1-16,-16 0-3 0,17 0 3 15,-1-9 2-15,1 9-2 0,-17 0 1 16,16-9-1-16,1 9 0 0,-17-10 0 16,33 10 1-16,-33 0 1 0,0 0-2 0,0 0 3 15,0-18-1-15,16 18 1 0,-16 0 1 16,0-19 0-16,0 19 1 0,0 0-1 0,0 0 0 16,-16-18 0-16,16 18-1 0,0 0-2 0,0 0 1 15,0-19 0-15,0 38-5 16,-33-19 3-1,33 0 0-15,0 0-2 16,33 18 2-16,-33-18-2 0,0 0 2 0,0 0 2 16,0 19-2-16,16-19-24 0,1 0-23 15,0 0-25-15,-1 0-87 0</inkml:trace>
  <inkml:trace contextRef="#ctx0" brushRef="#br0" timeOffset="-165876.31">24970 6539 8 0,'0'0'4'0,"0"0"4"0,0 0 6 0,0 0 0 15,0 0 0-15,0 0-2 0,0 0-1 16,0 0 0-16,0 0 2 0,0 0-3 0,0 0 5 16,0 0-2-16,0 0 0 0,0 0 5 0,0 0-2 15,0 0 4-15,0 0-1 0,0 0-2 16,0 0-3-16,0 0-5 0,0 0-4 0,0 0-3 16,17 0 1-16,-17 0-2 0,16 0-1 15,-16-18 2-15,17 18 0 0,-17 0-2 16,16-19-12-16,-16 19-15 15,0 0-12-15,0 0-13 0,17 0-2 0,-17-19-46 16</inkml:trace>
  <inkml:trace contextRef="#ctx0" brushRef="#br0" timeOffset="-165310.92">25119 6483 17 0,'0'0'28'15,"0"0"1"-15,0 0-2 0,0 0 3 0,0 0 1 16,0 0 0-16,33 0-5 0,-33-18-5 16,0 18 1-16,0 0-4 0,0 0 2 0,0-10-9 15,33 10 1-15,-33 0-2 0,0-9-5 16,17 9 1-16,-17 0-5 0,16-9-1 0,-16 9 2 15,17 0-1-15,-17-9 3 0,16 9-4 0,1 0 0 16,-17-10 2 0,0 10-7-1,0 0-12-15,0 0-19 0,0 0-14 16,0 0-14-16,0 0 1 0,0 0-50 0</inkml:trace>
  <inkml:trace contextRef="#ctx0" brushRef="#br0" timeOffset="-164844.28">25367 6400 7 0,'0'0'10'0,"0"0"3"16,0 0-1-16,0 0 0 0,0 0-1 15,0 0-1-15,0 0 1 0,0 0-2 0,0 0 0 16,0 0 1-16,0 0 2 0,0 0-2 0,0 0 0 16,0 0-2-16,0 0-2 0,0 0 0 15,33 0-1-15,-33 0-1 0,0 0-1 0,0-19-1 16,0 19 0-16,0 0 0 0,0 0-2 15,0 0-2-15,0 0 3 0,17 0 1 16,-17-19-9-16,0 19-15 16,0 0-15-16,0 0-9 0</inkml:trace>
  <inkml:trace contextRef="#ctx0" brushRef="#br0" timeOffset="-164444.41">25499 6334 9 0,'0'0'18'0,"0"0"10"0,0 0 3 15,0 0-7-15,0 0-7 0,0-9-5 0,0 9-7 16,0 0 2-16,0 0-5 0,17 0 0 15,-17 0 0-15,0-9-2 0,16 9 0 0,1 0 0 16,-17-9 0-16,33 9 2 16,-33-10-2-1,0 10 0-15,0 0-5 0,0 0-10 16,0 0-8-16,0 0-8 0,0 0-5 16</inkml:trace>
  <inkml:trace contextRef="#ctx0" brushRef="#br0" timeOffset="-164027.9">25665 6279 15 0,'0'0'27'0,"0"0"8"16,0 0 0-16,0 0-8 0,0-19-12 0,16 19-2 16,-16 0-8-16,0 0-1 0,17 0-4 15,-17 0 1-15,16 0-1 0,-16-19 0 16,17 19 0-16,-17 0 2 0,16 0-2 0,1 0 0 16,-17-18 0-16,33 18-4 15,-33 0-11-15,0-9-13 0,0 9-8 16,0 0-5-16</inkml:trace>
  <inkml:trace contextRef="#ctx0" brushRef="#br0" timeOffset="-163645.22">25846 6204 8 0,'0'0'19'0,"0"0"11"0,0-9-1 0,17 9-6 15,-17 0-6-15,0 0-3 0,0 0-4 0,17-9-5 16,-17 9-3-16,0 0 0 0,16-10-2 16,-16 10 2-16,17 0-2 0,-17 0 1 0,16 0-1 15,1 0 0-15,-17-18 0 16,16 18-11-16,-16 0-15 0,0 0-15 0</inkml:trace>
  <inkml:trace contextRef="#ctx0" brushRef="#br0" timeOffset="-160048.28">28178 7088 5 0,'-16'0'0'0,"16"0"0"0,0 0-1 16,0 0-1-16,0 0 1 0</inkml:trace>
  <inkml:trace contextRef="#ctx0" brushRef="#br0" timeOffset="-146176.92">29369 6465 1 0,'0'0'1'0,"0"0"1"0,0 0-1 15,0 0 1-15,0 0-3 0,0 0 2 0,0 0-2 16,0 0 2-16,0 0-2 16,0 0 0-16,0 0-1 15</inkml:trace>
  <inkml:trace contextRef="#ctx0" brushRef="#br0" timeOffset="-143262.65">31700 5172 7 0,'0'0'18'0,"0"0"2"16,0 0-6-16,17-19-4 0,-17 19 2 0,0 0 0 16,0-9 3-16,0 0 0 0,16 9 1 15,-16-10-1-15,0 10 2 0,0-9-6 0,17 9 0 16,-17-9-3-16,0 9 0 0,17 0-3 0,-17 0 1 16,0 0-1-16,0 0-1 0,0-19-4 15,0 38 0 1,0-19-3-16,-17 0 3 0,17 9 0 0,-17 0 0 15,17 10 2-15,-16-10-2 0,-1 10 0 16,1 18 0-16,-1-18 0 0,1-10 0 0,-1 9 0 16,-16 1 0-16,17 0 0 0,-1 18 0 15,1-18 0-15,-1-10 0 0,0 9 0 0,1 1 2 16,-1 0-2-16,1-1 0 0,16-18 0 16,-17 19 0-16,1-19-2 0,16 18 4 0,-17-18-2 15,17 0-2-15,-16 10-7 0,16-10-4 16,0 0-7-16,0 0-5 0,0 0-4 0,0 0-7 15,0 0-1-15</inkml:trace>
  <inkml:trace contextRef="#ctx0" brushRef="#br0" timeOffset="-142863.41">31386 5190 19 0,'0'0'25'15,"0"0"-6"-15,0 0-7 0,0 0-4 0,0 0-1 16,17-18 2-16,-17 18-2 0,16 0-3 16,1 0-1-16,-1-19 0 0,1 19-2 0,-1-9-1 15,1 9 3-15,16-9-3 0,-16-1 0 16,-1 10 3-16,17-9 0 0,-16 9 1 0,-1-9-2 15,17 9 0-15,-16-19-2 0,-1 19 0 16,17 0 1-16,-16 0-1 0,0-19 0 0,-1 19 0 16,1 0 0-16,-1 0 0 15,1 0 0-15,-17 19-2 16,16-19 4-16,-16 19-4 16,0-10 2-16,-16 10 0 0,16-1 2 15,0 1-4-15,0-1 2 0,0 1 0 0,0-19 0 16,0 19 0-16,0-1 2 0,0-9-2 15,0 10-3-15,-17 0-8 0,17-1-6 0,0-18-5 16,0 19-12-16</inkml:trace>
  <inkml:trace contextRef="#ctx0" brushRef="#br0" timeOffset="-131588.59">6714 4279 160 0,'-33'-19'152'0,"33"19"-70"0,-33-18-41 0,33 18-19 16,0-19-12-16,-33 19 21 0,33-19 17 0,0 19-7 15,0 0-11-15,-33 0-13 0,33 0-8 16,0 0-1-16,0 0 2 0,0 19-1 0,0-19-1 15,0 0 4-15,0 19 9 0,0-19 0 0,33 18-1 16,-33-18 2-16,0 19 1 0,0-19 0 16,0 9 12-16,33-9 16 0,-33 9 32 0,0-9 46 15,33 0 40-15,-33-9-1 0,33 9-4 16,-33-9-29-16,33-10-29 0,-17 1-22 0,17-1-26 16,1 0-15-16,32-18-41 0,-33 9-2 15,0-9 0-15,0 0 0 0,17 9 0 0,-17 9 0 16,0-18 0-16,0 19 0 0,0-10 0 0,-33 9 0 15,16 19 0-15,1-19 0 0,-1 1 0 16,-16 18-99-16,0 0-98 0,0 0-53 16,34 18-13-16,-34-18 1 0,0 19 20 0,0 0 24 15,0 9 40-15,0-10 34 0</inkml:trace>
  <inkml:trace contextRef="#ctx0" brushRef="#br0" timeOffset="-129591.36">13957 5469 8 0,'0'0'19'0,"0"0"7"0,0 0 0 0,0-18-6 15,0 18-1-15,16 0-2 0,-16-19 6 16,0 19 5-16,0 0 7 0,0 0 2 0,17 0-2 15,-17-18-2-15,0 18 1 0,0 0 1 0,16 0 3 16,-16 0 0-16,0 0-2 0,0-19-1 16,17 19-7-16,-17 0-3 0,0 0 0 0,0 0 6 15,0 19 8-15,16-19 2 0,-16 0 13 16,0 0-1-16,0 0 0 0,34 18 4 0,-34-18-4 16,0 0 4-16,0 19 11 0,0-19 9 0,0 18-3 15,0-18 16-15,33 10 5 0,-33-1-13 0,0-9 7 16,0 9-5-16,0 10 3 0,0-19 20 15,0 0 14-15,33 0-106 0,-33 19-15 16,0-19 0-16,0-19 0 16,33 19 0-16,-33 0 0 0,16-19 0 0,1 10 0 15,-1 0 0-15,17-1 0 0,0-8 0 16,-33 18 0-16,34-19 0 0,-1 1 0 0,-33-1 0 16,33 0 0-16,-33 1 0 0,16 9 0 15,1-10 0-15,-1 19 0 0,1-19 0 0,-1 1 0 16,-16 18 0-16,33-19 0 0,-33 10 0 0,34-1 0 15,-34 1 0-15,0 9-56 16,0 0-188-16,0 0-13 0,33 0-6 0,-33 0 3 16,0 0 11-16,0 0 27 0,0 0 38 0,0 9 42 15</inkml:trace>
  <inkml:trace contextRef="#ctx0" brushRef="#br0" timeOffset="-126810.52">7971 5879 11 0,'0'0'6'0,"0"0"-4"0,0 0-7 16,0 0-8-16</inkml:trace>
  <inkml:trace contextRef="#ctx0" brushRef="#br0" timeOffset="-124529.18">7508 5962 9 0,'0'0'8'0,"33"0"6"0,-33 0 0 16,0 0-4-16,0 0-1 0,0 0-1 0,0 0-1 15,0 0 4-15,0 0-1 0,0 0 0 16,0 0-2-16,0 0-2 0,0 0-3 0,0 0 0 16,0 0-1-16,0 0-1 0,0 0 1 0,0 0-1 15,0 0-3 1,0 0 0 0,0 0-6-16,0 0-7 15,0 0-2-15,0 0 0 0,0 0-6 0,0 0-22 16</inkml:trace>
  <inkml:trace contextRef="#ctx0" brushRef="#br0" timeOffset="-123330.33">6069 6465 42 0,'0'0'25'0,"0"0"-4"0,0-10-3 16,0 10 0-16,0 0 1 0,-33 0 0 0,33 0-2 15,0 0 4-15,0 0-1 0,0 0 5 16,0 0 2-16,0 0-3 0,0 0-4 0,0 0-3 16,-33 0-4-16,33 0-3 0,0 0-3 15,0 0-4-15,0 0 2 0,0 0-3 16,0 0-4-16,0 0 4 15,0 0 1-15,0 0-1 0,0 10-2 0,0-10 1 16,0 0 3-16,33 18-4 0,-33-18 3 16,0 0 1-1,0 19 0-15,0-19 5 0,0 19-2 0,0-19 2 16,0 0-2-16,0 18 0 0,0-18 0 16,0 9-2-16,0 1-1 0,0-1-2 0,33 0 5 15,-33-9-6-15,0 10 2 0,0 8 2 0,0-18-2 16,0 0-1-16,0 0 9 0,33 19 1 15,-33-19 6-15,0 0 1 0,0 0-1 0,0 0-3 16,0 0 8-16,0 0 16 0,0 0 19 16,33 0 13-16,-33 0 3 0,0 0 0 0,0-19-9 15,17 19-13-15,16-18-23 0,-33-1-4 0,33 0-16 16,0 10-1-16,-33-28 3 0,33 18-8 16,0-9 2-16,0 1-1 0,-16-1 3 0,16 9-7 15,0-28 0-15,-33 20 0 0,33-1-2 0,0-10 2 16,0 1 0-16,-17 9-2 0,1 10 5 15,0-1-3-15,16 1 0 0,-33-10 0 0,33 18 3 16,-33-8-15-16,0 18-65 0,0-10-44 16,0 10-16-16,0 0-10 0,0 0 8 0,33 10 10 15,-33-1 16-15,0 0 17 0,0 1-56 16</inkml:trace>
  <inkml:trace contextRef="#ctx0" brushRef="#br0" timeOffset="-121064.29">5920 6707 44 0,'0'0'21'15,"0"0"-10"-15,0 0-7 0,0 0-1 16,0-10 1-16,-33 10 1 0,33 0-4 15,0 0-6 32,0 0-7-47,0 10-3 0,0-10-5 16,0 0-18-16</inkml:trace>
  <inkml:trace contextRef="#ctx0" brushRef="#br0" timeOffset="-120633.13">6069 6846 10 0,'0'0'15'0,"0"0"0"0,0 0 0 0,0 0-3 16,0 0-1-16,0 0-4 0,0 0 1 15,0 0-1-15,0 0 1 0,0 0-1 0,0 0-3 16,0 0 0-16,0 0-2 0,0 0-2 15,0 0 1 1,0 0 1 0,0 0-4-16,0 0 3 15,0 0 0-15,0 0-3 32,0 0 0-17,0 0-3-15,0 0-6 0,0 0-3 16,0 0-1-16,0 0 1 0,0 0-3 0,0 0-1 15</inkml:trace>
  <inkml:trace contextRef="#ctx0" brushRef="#br0" timeOffset="-119283.85">8864 6325 34 0,'-34'0'34'0,"34"0"-13"0,0 0-9 0,0 0 2 16,0 0 2-16,0 0 5 0,0 0 2 0,0 0-1 16,-33 0-3-16,33 0-2 0,0 0-2 0,0 0 2 15,0 0-6-15,0 0-4 0,0 0-4 16,0 0-1-16,33 9-1 16,-33 1 2-16,0 8-1 15,0-18 1-15,0 19 16 0,34-19 6 0,-34 19-5 16,0-19-4-16,0 18-2 0,16-18-2 15,-16 10 7-15,17-1-4 0,-17 0 5 0,16 0 6 16,-16 1-5-16,17 8 2 0,-17-18 7 0,16 0 18 16,-16 0 8-16,33 0 7 0,-33 19 3 15,0-19 5-15,0 0-1 0,33-19-12 0,-33 19-12 16,0 0-9-16,33-18-10 0,1-1-16 0,-34 10-1 16,16-10-5-16,1 1-4 0,16-1 2 15,-17 0 1-15,17 1-1 0,0-10-5 0,0 9 2 16,-33 1-2-16,33-1 2 0,-16 0 0 15,0-8 0-15,-1 8 3 0,1 10 1 0,-1-1-8 16,17 10 4-16,-33-18 0 0,0 18-4 0,33 0 6 16,-33-19-5-16,0 19-4 0,0 0 4 0,0 19 1 15,33-19-10-15,-33 0-36 0,0 0-28 16,0 18-20-16,0-18-12 0,33 10-3 0,-33-1-5 16,0 0 4-16,0 1 7 0,0 17 12 15,0-8 14-15,0 0 13 0</inkml:trace>
  <inkml:trace contextRef="#ctx0" brushRef="#br0" timeOffset="-110591.91">9988 7227 7 0,'0'0'5'0,"0"0"2"15,0 0 4-15,0 0-3 0,0 0-2 0,0 0-3 16,0 0 0-16,0 0-1 0,0 0 0 0,0 0 1 16,0 0-1-16,0 0 0 0,0 0 0 0,0 0 0 15,0 0 0-15,0 0-1 16,0 19-1-16,0-19 0 31,0 0-3-31,0 0-4 16,0 9-6-16,0-9-5 0</inkml:trace>
  <inkml:trace contextRef="#ctx0" brushRef="#br0" timeOffset="-110090.58">10236 8158 50 0,'0'0'27'16,"0"0"-9"-16,0 0-7 0,0 0-4 0,0 0 1 15,0 0 0-15,0 0 0 0,0 0 2 16,0 0-2-16,0 0 0 0,0 0-1 0,0 0 0 15,0 0-1-15,0 0-1 0,0 0-4 16,0 0 1-16,0 0-6 0,0 0-6 16,0 0-5-16,0 0-11 0,0 0-5 0,0 0-5 15,33 0-30-15</inkml:trace>
  <inkml:trace contextRef="#ctx0" brushRef="#br0" timeOffset="-109559.28">13428 8399 11 0,'0'0'9'15,"0"0"-1"-15,0 0 1 0,0 0-2 16,0 0-1-16,0 0-1 0,0 0 0 0,0 0 0 15,0 0 0-15,0 0 0 0,0 0 2 0,0 0-2 16,0 0-2-16,0 0-1 0,0 0-9 31,0 0 1-31,0 0-1 16,0 0-2-16,0 0-3 0,0 0-2 16,0 0-18-16</inkml:trace>
  <inkml:trace contextRef="#ctx0" brushRef="#br0" timeOffset="-102198.56">9376 10148 121 0,'0'-9'33'0,"-16"-10"-13"0,16 10-9 0,-17 9 11 15,17-19 10-15,0 19 2 0,0 0-10 16,0-18-13-16,0 18-3 0,0 0-1 0,0 18 7 16,0-18 20-16,0 19 19 0,17 9-9 15,-17 0-9-15,0 18 21 0,16-18 9 0,-16 19 23 16,0-1 1-16,33 10-7 0,-33-9-8 0,0 8-9 16,0 10-7-16,0-9-15 0,0 9-13 0,0-18-8 15,0 9-11-15,0 0-6 0,0-1-2 16,33 1-2-16,-33-9-1 0,0-1 1 0,0 1 4 15,0-1-9-15,0 1 7 0,0-29-5 0,0 10-2 16,0 0 4-16,0 0-41 0,0-9-43 16,0-19-34-16,0 9-19 0,33 0-12 0,-33-18-2 15,0 9 6-15,0-9 16 0,33-10 27 16</inkml:trace>
  <inkml:trace contextRef="#ctx0" brushRef="#br0" timeOffset="-101331.43">9409 10139 46 0,'0'-28'16'0,"0"9"-6"0,0 1-3 15,-33-19 1-15,33 18 2 0,0 0 4 16,-16 10 5-16,16-10 4 0,0 1 3 0,0-1 2 16,0 10 1-16,-17 9-5 0,17-9-7 0,0-1-2 15,17 10-7-15,-17-9-5 0,0 9 0 16,16 0-1-16,17-9-2 0,-33 9 5 0,33 0 9 15,0 0 6-15,0 0 7 0,1 0-5 0,15 0-5 16,17 0-3-16,0 0-2 0,17 0-5 16,16 0 1-16,17 0-8 0,-17-10 2 0,50 10 1 15,-17-9-1-15,17 9-2 0,33 0 2 16,-33 0-2-16,33-18 0 0,0 18 2 0,-17 0-4 16,17 0 4-16,0 0-2 0,0 0 2 0,-33 0-2 15,16 0 0-15,-16 0 0 0,-17-19 0 16,-16 19-3-16,0 0 4 0,-1 0-4 0,-15 0 6 15,-1-19-5-15,-33 19 5 0,-16-9-6 16,16 0 5-16,-33 9 3 0,0-10 14 0,-17 1 8 16,18 0 8-16,-1 9 2 0,-33-9 1 15,0 9 2-15,33-10 12 0,-33 10 9 0,0 0 4 16,0-18-9-16,0 18-10 0,0 0-18 0,0 0-15 16,0 0-4-16,0 0-7 0,33 0-5 15,-33 0 0-15,0 18 3 0,0-18 0 16,0 19 1-16,0-1-1 0,33 1 0 15,-33 9 2-15,0 9-1 0,16-9-3 0,17 9 3 16,-16 0-3-16,0 1 6 0,16 8-4 0,-33-9 0 16,33 10 2-16,-33 9-2 0,33-19 1 15,-33 0-3-15,33 10 0 0,-33-10 2 0,0 9-2 16,16-8-1-16,-16 8 3 0,0-9 0 0,17 19 2 16,-17-28-4-16,0 19 0 0,0-1 6 0,0-18-6 15,0 9 2-15,0 0 0 0,0-18 3 16,-17 9-3-16,17 0 0 0,0 0 0 0,0-10-5 15,-16 1 7-15,16-1-4 0,0-8 4 16,0 8-2-16,0-8 4 0,-33 8-4 0,33-8 1 16,-33 8 1-16,33-18-5 0,-33 19 3 0,0-19 3 15,16 9-3-15,-16 10 2 0,0-10 3 0,0 0 0 16,0 1-5-16,0-1-2 0,-34 0 2 16,18-9 0-16,-17 10 0 0,0 8 2 0,-17-18-4 15,17 0-1-15,-17 19 3 0,17-19 0 16,-50 0 3-16,17 9-3 0,-17-9 0 0,17 9 0 15,-33 1-3-15,16-10 3 0,-16 9-3 16,16 0 5-16,-33-9-2 0,17 10 0 0,16-1 0 16,-33 9 4-16,50 1-7 0,-17-19-1 0,-33 19 4 15,17-19 0-15,16 9 0 0,-16 0 4 0,16 1-3 16,17-1-6-16,-17-9 9 0,17 0-8 16,16 0 8-16,17 0-3 0,0-9 3 0,0 9-4 15,49-10 6-15,-16 1 2 0,0 0-4 0,33 9-3 16,0 0 0-16,0-19-1 0,33 19 0 0,-33-19 3 15,33 10-1-15,-33 0-7 0,33 0 2 16,17-1-6-16,-50 1-13 0,33 9-20 0,0-9-24 16,-33 9-22-16,33-10-12 0,-33 10-6 15,33 0-1-15,-33 0 0 0,0 0 7 0,0-9 10 16,0 9 11-16</inkml:trace>
  <inkml:trace contextRef="#ctx0" brushRef="#br0" timeOffset="-100933.52">10120 10232 160 0,'-33'0'128'16,"33"0"-60"-16,0 0-37 0,0 0-16 15,0 0-8-15,-33 0-2 0,33 0-1 0,0 9 20 0,0 10 14 16,0-10 16-16,0 10 15 0,0 9 11 16,0-10-9-16,0 10 4 0,0 0-15 0,0 0-19 15,0-9-7-15,0 18-3 0,0-19-1 16,33 1-3-16,-33 9 5 0,0-10-7 0,0 1-9 15,33 0 3-15,-33-10-4 0,33 0-2 0,-33 1-3 16,17-1 4-16,-1-9-8 0,1 9-3 16,16-9-6-16,0-9 3 0,-33 0 0 0,33-1 0 15,0 1-15-15,-33 0-62 0,33-10-65 0,-33 0-40 16,17-8-26-16,-17 8 17 0,0-9 33 16,0 0-67-16</inkml:trace>
  <inkml:trace contextRef="#ctx0" brushRef="#br0" timeOffset="-100766.54">9988 10232 143 0,'-17'0'67'0,"17"0"-35"0,0 0-11 15,0 0-7-15,0-19 3 0,17 19 2 0,-17-18-10 16,33 18-4-16,-33 0-2 0,33-19-1 16,0 10-2-16,-33 9 2 0,33-9-2 0,0 9 0 15,-16 0-3-15,-1 0-22 0,1 0-30 16,16 0-15-16,-33 9-4 0</inkml:trace>
  <inkml:trace contextRef="#ctx0" brushRef="#br0" timeOffset="-100248.33">10087 10371 81 0,'0'10'32'0,"-33"-1"-11"0,33-9-10 16,0 0-4-16,33-9-4 0,-33-1-2 15,33 10-1-15,-33-9 0 0,33 0 1 16,-33 9-4-16,17-19 3 0,16 19 1 15,0-18-1-15,0 18-2 0,0 0 2 0,-33-19 0 16,33 19 0-16,0 0 0 0,-16 0 0 0,-1 0 0 16,1 19 0-16,16-19 0 0,-33 0 4 0,33 18 11 15,-33-18 12-15,0 19 1 0,0-10 4 16,0 0 7-16,33 10 3 0,-33-10-6 0,0 10-6 16,0 0-8-16,0-19-10 0,0 18-9 15,0-18 5-15,0 0 0 0,0 19 8 0,0-19 22 16,0 0 28-16,0 0 22 0,0 0-13 0,0 0-29 15,0-19-20-15,0 19-8 0,0-18-6 16,0 18 1-16,0-19-1 0,33 10-2 0,-33-10-2 16,0 10 6-16,0-1-9 0,0 1 0 0,33 9-5 15,-33-9 2-15,0 9-2 0,17 0 0 16,-1 9 1-16,1-9-1 0,-17 9 2 16,33 1-4-16,-33-1 4 0,33 0-4 15,-33 1 4-15,0 18-4 0,33-28 4 0,-33 18-2 16,33-18-2-16,-33 19 2 0,0-19 0 0,0 0 2 15,17 0-2-15,-17 0 4 0,16 0-4 16,-16 0-2-16,17-19 2 0,-17 19 0 16,0-18 3-16,16 18-1 0,-16-19-4 0,0 0 7 15,17 10-7-15,-17 0-1 0,0-1 6 16,0 1-3-16,33 0 2 0,-33 9-5 0,0 0 6 16,0 0-5-16,0 0-3 15,33 0 8-15,-33 9-6 0,0 0 3 16,0 1 0-16,33-1 0 0,-33 0-67 0,0 1-69 15,0-1-36-15,0 10-4 0,33-19 22 0</inkml:trace>
  <inkml:trace contextRef="#ctx0" brushRef="#br0" timeOffset="-99865.52">11063 10213 216 0,'-17'0'143'0,"1"0"-53"15,-1 0-31-15,17 0-15 0,-16 0 6 0,16 0 4 16,0 0-7-16,0 19 1 0,0-10 4 16,16 1-4-16,1 17 3 0,-1 11 3 0,1-20-7 15,16 10 0-15,0 0-8 0,-33 19-12 16,33-10 8-16,0-9-9 0,-16 9-6 0,-1 19-7 16,1-28-12-16,-1 9 4 0,-16 0-5 0,17-9 3 15,-17 0-3-15,0 0 0 0,0-10-2 0,0 1 3 16,0-10 3-16,0 1-1 0,0-10 1 15,-17 0-4-15,17-10 2 0,-16 1-2 0,16-10 0 16,-17-9 0-16,17 1 1 0,-16-1-3 16,16-10 6-16,0 1-6 0,-17-9 2 0,17 8 3 15,0-8-3-15,0 9-5 0,17 18 10 0,-17-18-5 16,16 18 0-16,-16 10-3 0,17 0 0 0,-17-1-1 16,16 10 8-16,1 0-9 0,-17 0 1 15,33 10 2-15,-33-1 5 0,0 0-3 0,0 10-2 16,0 0 8-16,0-19-6 0,0 18-5 0,0 1-32 15,-33-19-56-15,16 9-62 0,1 0-44 16,16-9-17-16,-17 10 13 0,1-10-111 0</inkml:trace>
  <inkml:trace contextRef="#ctx0" brushRef="#br0" timeOffset="-99634.31">11261 10092 238 0,'0'0'90'0,"0"19"-46"0,-16-19-18 0,16 0 32 16,0 19 20-16,0-10 7 0,16 10 6 0,-16-1-4 16,17 19 7-16,16-18 17 0,-33 9 0 15,33 0-13-15,-33 0-25 0,33-10-34 0,-33 10-11 16,33 0-17-16,-16-9-2 0,-1 9-6 0,1-10 0 16,-1 1-3-16,-16-1 0 0,17-8-8 0,-17-1-92 15,0 0-58-15,0-9-51 0,33 0-18 16,-33 0 14-16,0-9 37 0,0 0 44 0</inkml:trace>
  <inkml:trace contextRef="#ctx0" brushRef="#br0" timeOffset="-98918">11592 10353 49 0,'0'0'49'0,"0"0"-6"0,0 0-3 16,0 0 4-16,0 0 10 0,0 9 9 0,0 0 7 16,0-9-7-16,0 10-3 0,0-1-1 15,0 0-3-15,0 1-8 0,0-1-7 0,0 10-17 16,33-19-8-16,-33 18-9 0,0-18 1 0,0 0 0 15,17 0-5-15,-17 0 3 0,16 0-6 16,-16 0 0-16,17 0 0 0,-17-18 0 16,0 18-2-16,16 0 2 0,-16-19 2 15,-16 10-5-15,16-1 3 0,0 1 0 0,0 0 2 16,0 9-5-16,0-10 3 0,0 1 0 16,0 9-4-16,0 0 1 0,0 0-2 15,0 0-18-15,0 0-24 0,16 0-13 0,-16 0 7 16,17 0 8-16,16 0 9 0,-33 0-8 15,33-9 3-15,-33 9 5 0,33 0 22 0,-33 0 5 16,0 0 3-16,33-19 3 0,-33 19 3 0,0 0 4 16,0 0 22-16,17-18 19 0,-17 18 18 0,0 0 9 15,0 0 0-15,-17-19-7 0,17 19-7 16,0 0-19-16,0 0-17 0,0 0-10 0,0 0 0 16,0 0-5-16,0 19-3 15,0-19 4-15,0 18-1 0,0-18-1 0,17 19-1 16,-17-19-5-16,16 18-2 0,1-8 4 0,-1 8-2 15,1 1 0-15,16 0 2 0,0-1-4 16,-33 1 2-16,33-19 0 0,0 18 2 0,-33-8-4 16,0-1 2-16,17 10 0 0,-17-10 0 0,0 9 0 15,0-18 0-15,0 19 2 0,0-19-1 0,-17 19-5 16,17-19 4-16,-33 0 1 0,33 9-1 16,-33 0 0-16,33-9 3 0,-33 0 3 0,33 10-6 15,0-10 3-15,-33 0-3 0,33-10 0 16,0 1 0-16,0 0 0 0,0 9 0 15,33-19-5-15,-33 0 9 0,0-8-2 16,33 8-4-16,-33-9 2 0,33 19 0 0,-33-10 0 16,33-18-3-16,-33 18 3 0,17 1 1 15,-1 8-1-15,1-8 3 0,-1 18-3 0,1-19 0 16,-17 19 0-16,0-18-4 0,33 18 7 16,-33 0 0-16,0 0 0 0,0 0 1 0,0 0-3 15,0 18-1-15,0-18 2 0,0 0 4 16,-33 19-4-16,33-19-2 0,0 18 2 15,0-8 1-15,0-1-3 0,33 0 0 0,-33 1 4 16,0-1-4-16,0-9 2 0,0 19 2 16,33-19 2-16,-33 0-8 0,0 0 2 0,33 0 5 15,-33 0-7-15,0 0 0 0,33 0 4 0,-33 0-2 16,17 0-3-16,-1 0-39 0,-16-19-46 0,17 19-37 16,-17-9-30-16,16-1-12 0,-16 10 5 15</inkml:trace>
  <inkml:trace contextRef="#ctx0" brushRef="#br0" timeOffset="-97536.53">20125 9832 90 0,'0'0'37'16,"0"0"-17"-16,-17-19-10 0,17 10 16 0,0 0 17 16,0 9 10-16,-16-10-1 0,16 10 5 15,0-9-2-15,0 9 0 0,0 0-3 0,0 0-17 0,0 0-17 16,0 0-9-16,0 9 7 0,0 1 31 15,0-1 31-15,0 0 10 0,0 10 1 0,0 0-12 16,16 8-6-16,-16-8-7 0,0 0-12 16,0 18-13-16,0-19-17 0,17 1-7 0,-17 0-7 15,0-1-10-15,16 1 3 0,-16 9 4 0,0-10-5 16,0 1-4-16,0-19-15 0,0 19-105 16,0-10-82-16,-16-9-47 0,16 9 12 0,-17-9 50 15</inkml:trace>
  <inkml:trace contextRef="#ctx0" brushRef="#br0" timeOffset="-97318.35">19943 9730 110 0,'17'-19'55'0,"-17"19"-28"0,16 0-12 16,-16-19-8-16,17 19 7 0,16 0 5 15,0 19 1-15,0-19 14 0,-17 19 1 0,17-1 7 16,0 1-8-16,1-1-9 0,-18 10-13 0,34 10 13 15,-50-20-1-15,33 1-7 0,-33 9-5 0,0-10-2 16,0 19-1-16,0-18-1 0,0-10-6 16,-33 10 0-16,0 0-2 0,16-1 0 0,-16 1-3 15,16-1-1-15,-16-18-35 0,17 19-38 16,-17-19-23-16,33 0-2 0,-33 9 12 0,0-9-46 16</inkml:trace>
  <inkml:trace contextRef="#ctx0" brushRef="#br0" timeOffset="-97068.42">20174 10074 18 0,'34'0'31'16,"-1"-19"4"-16,0 10-2 0,16 0-3 0,-16-10 3 16,0 10-1-16,1-10 2 0,-1 0 0 15,0 19 0-15,0-18 3 0,-17-10 5 0,17 19 3 16,-16-10 4-16,-17 10-5 0,16-1-2 0,-16 1-11 16,0-9-15-16,0 18-7 0,0-19-2 15,-16 19-3-15,-1 0-6 0,1-19 6 0,-1 19-2 16,1 0-2-16,16 0 2 0,-33 19-1 0,33-19 2 15,-33 0-3-15,16 19 0 0,17-19 2 16,0 18-2-16,0-18 5 0,0 9-4 0,0 10-4 16,17-10 3-16,16 10 0 0,0-10 0 0,-33 10-14 15,33-19-37-15,-17 18-39 0,17-18-19 16,0 0 2-16,1 0 11 0,-1 0 17 0</inkml:trace>
  <inkml:trace contextRef="#ctx0" brushRef="#br0" timeOffset="-95887.43">20952 9813 38 0,'0'-9'47'0,"0"-10"-7"16,0 1-11-16,0 9-1 0,-33-1 8 16,33-8 7-16,0 18 2 0,0 0-14 0,0 0-16 15,0 0-7-15,-33 0 2 0,33 0-2 0,0 0 1 16,0 18 4-16,0-8-3 0,0 8-3 0,33 1-1 16,-33 18 2-16,0-18 4 0,33-1 8 15,-33 10-1-15,0 0-6 0,16 0-3 16,-16 9-3-16,17-28-3 0,-17 19 1 0,16-9-5 15,-16-10 2-15,0 10 0 0,0-1 1 0,0-18 26 16,0 0 40-16,0 0 4 0,0 0-16 16,0 0-19-16,0-18-12 0,-16 18-9 0,16-19-8 15,0 1-3-15,0-1 1 0,-17-9-2 16,17 9-3-16,0 1-6 0,0-19 7 0,0 9 3 16,0 9 4-16,0-18 6 0,0 18 1 0,0 1-4 15,0 8-3-15,0 1-6 0,0 0 2 16,17 9-10-16,-17 0 7 0,16 9-3 0,-16 0-4 15,17 1 4-15,-1-1 3 0,1 0-3 0,-1 10 0 16,18 0 0-16,-34-1 2 0,33-18-2 16,0 19 0-16,-33-10 0 0,16 0-3 0,17-9 4 15,-16 10 1-15,-1-10-2 0,17 0 3 0,0 0 0 16,-33-10-3-16,34 10 5 0,-34-9-10 16,16 0 5-16,-16-1 0 0,17 1 7 15,-17-9-10-15,0 18 4 0,0-19 1 16,0-9 2-16,0 19-4 0,-17-10 1 0,1 10-3 15,16 0 2-15,0-1 3 0,-34 10-3 0,34-18 3 16,-33 18-3-16,17 0 2 0,-1 0 1 16,1 0-5-16,16 0 4 0,-17 0-6 0,17 18 6 15,-16-18 0-15,16 10-2 0,0-1 2 0,0 0 0 16,16 0-2-16,-16 1-5 0,17-1 5 0,-17 0-19 16,16 10-42-16,1-19-50 0,32 0-28 15,-49 0-6-15,34 19 12 0,-18-19 27 0,1 0 29 16,16 0 28-16,-17 0 17 0,17 0 10 0,0-19 10 15,0 19 5-15,1 0 4 0,-18-19 5 16,1 10 8-16,-1 9 4 0,1-9 6 0,-1-1 8 16,1 10 3-16,-1-9 11 0,1 9 6 15,-17 0-8-15,0-9-14 0,16 9-9 0,-16 0 1 16,0 0-1-16,0 0 5 0,0 9-7 0,0-9 3 16,0 0 5-16,-16 9 2 0,16-9 1 15,0 0-1-15,0 10-2 0,0-10 4 0,-17 0-10 16,17 0 0-16,0 0 5 0,-16 0-5 15,16 0 0-15,0-10-6 0,0 1 6 0,-17 9-6 16,17-9 6-16,0 0 1 0,0-1-1 0,0 10 7 16,0-18 3-16,0 18-1 0,0-19-13 0,17 19-2 15,-17-19 0-15,0 19-9 0,16-9 2 16,1 9-2-16,-17 0-5 0,16 0 3 16,17 0 0-16,-33 9 4 0,0 10-4 15,34-19 0-15,-34 0 3 0,0 19-3 0,16-19 3 16,1 18-5-16,-1-18 2 0,17 0 2 0,-16 0-7 15,-1 0 3-15,1 10 2 0,-1-10-3 16,17 0 1-16,0 0 2 0,-33-10-2 0,17 10 5 16,0 0-6-16,-1 0-3 0,1-18 6 0,-17 18-4 15,0-19 4-15,0 19-2 0,0-19 2 16,0 10 2-16,-17 0-2 0,17 0-3 0,-16-1 1 16,-1 1 7-16,0 9-4 0,17-9-6 15,0 9 7-15,-33 0 1 0,33 0-6 0,-33 9-2 0,17-9 7 16,16 9-2-16,-17 1 0 0,17-1 2 15,0 0-2-15,0 0-5 0,0 10 3 0,17-19 4 16,-17 19-15-16,16-19-18 0,-16 0-13 16,33 0-5-16,-33 0 11 0,33 0 17 0,-33 0 9 15,0 0 4-15,0 0 11 0,17 0-3 16,-17 0 1-16,0-19-1 0,17 19 1 0,-17-19 3 16,0 10 0-16,0 0 13 0,0-10 3 0,0 10 6 15,-17-10-2-15,17 19-1 0,0-18 4 16,-17-1 1-16,17-18-1 0,0 18 10 0,0-9 11 15,0 10 2-15,-33-1 23 0,33-9 15 0,0 19-3 16,0-10-20-16,0 10-24 0,0 9-23 16,0 0-6-16,0 0-8 0,0 9 0 15,0 1-3-15,0 8 1 0,33 1 1 16,-33 9-5-16,0-10 5 0,17 1 0 0,0 9-10 0,-1 9 11 16,1-18-4-16,-1-1 0 0,1 10 4 15,-17-9-2-15,16-1-7 0,1 20 6 0,-17-20-1 16,16-8-81-16,-16-1-91 0,0 9-68 15,33-8-32-15,-33-1 26 0</inkml:trace>
  <inkml:trace contextRef="#ctx0" brushRef="#br0" timeOffset="-95119.9">22275 9758 163 0,'-17'0'98'16,"17"0"-44"-16,0 0-9 0,17-10 19 0,-17 10 14 16,16 0-7-16,1 0-13 0,-1 0-20 0,-16-18 6 15,17 18 8-15,-1 0-8 0,17-19-16 0,-33 19-10 16,0-19-2-16,0 10-2 0,33 0 1 16,-33 9 11-16,0-9-3 0,-33-1-9 0,33 10-9 15,0-9-3-15,0 0 2 0,0 9-2 16,-33 0 1-16,17 0-2 0,-1 0-1 0,1 9-2 15,-1 0-1-15,17 1 3 0,-16-1-3 16,16 0 5-16,0 0 0 0,0 10-2 16,0 0 6-16,16-19-1 0,1 18-7 0,-17-18-2 15,33 0 11-15,-17 10-7 0,17-10 2 0,-33 9-2 16,33-9-4-16,-16-9 9 0,0 9-7 16,16-10-1-16,-17 10 3 0,1 0 2 0,-1 0-2 15,1-18 0-15,-1 18 2 0,17-19-2 0,-33 19-4 16,33 0 4-16,-33-19 3 15,0 19-2-15,17 0-1 0,-17 0-4 0,0 0 2 16,16 19 2-16,-16-19-2 0,0 0 2 16,0 19 1-16,17-19-1 0,-17 0 0 15,17 0 0-15,-17 18 2 0,16-18-32 16,-16 0-36-16,17 0-22 0,-17 0-8 16,16 0-9-16,-16 0 3 0,17 0 4 0,-17 0 17 15,0 0 12-15,16-18 18 0,-16 18 14 0,33 0 12 16,-33-19 12-16,0 19 6 0,0-19 4 0,0 10 1 15,0 0 2-15,0 0 3 0,0-1 5 16,0 1 5-16,0-10 3 0,0 1 1 0,0 18 3 16,0-19 1-16,0-9 6 0,0 10 3 0,33 8 7 15,-33 1-4-15,0-10 3 0,0 1 11 16,0 18 7-16,-33-19 8 0,33 19-9 0,0-9-24 16,0 9-17-16,0 0-5 0,0 0-5 15,0 9 1-15,0 10-5 0,33-19 2 0,-33 18 0 16,0 1 0-16,0 0 2 0,0-1-2 0,0 10 0 15,0-9 0-15,17-1 0 0,-17 10 0 0,0-9 0 16,16-1 0-16,-16 1 0 0,0 0 0 16,0-1 3-16,0-18-5 0,0 10 2 0,0-10 4 15,0 9 3-15,0-9 38 0,0 0 11 16,0-9-13-16,0 9-11 0,0-10-11 0,0 10-4 16,0-18-2-16,0 18-3 0,0-19-6 0,17-9-2 15,-17 19 6-15,0-10-5 0,0 1-5 16,17 8 5-16,-17-8-5 0,16-1-3 0,-16 1-1 15,17 8-7-15,-1 1-55 0,1 9-66 0,-1-9-49 16,17 9-8-16,-33-10 30 0</inkml:trace>
  <inkml:trace contextRef="#ctx0" brushRef="#br0" timeOffset="-94455.77">19629 9525 90 0,'0'0'69'0,"0"0"-33"16,0 0-18-16,0 0-7 0,0 0 14 0,0 9 26 16,0 1 6-16,0-1 6 0,0 10 11 0,0-1 9 15,0 19 13-15,0-18 8 0,0 18 3 16,0-9 5-16,0 19-24 0,0-1-2 0,0 1-3 16,33 8 6-16,-33 10-5 0,0-18-27 15,0 27-7-15,16-27-17 0,1 9-11 0,-1 9-13 16,1-9-1-16,16-10-4 0,-16 1-6 0,-1-1 2 15,1-9-2-15,16 1 11 0,-33 8-9 0,33-27 0 16,-33-1-14-16,0 1-83 0,0-10-69 16,16-9-60-16,-16 0-17 0,0 0 11 0,0-18 30 15,0-1 34-15,0 10 41 0</inkml:trace>
  <inkml:trace contextRef="#ctx0" brushRef="#br0" timeOffset="-93423.05">19778 9367 116 0,'0'0'45'0,"0"-28"-23"0,16 19-12 16,-16-10 1-16,0 10 3 0,17-1-2 0,16 1-6 16,-33 9-2-16,33-18 3 0,-17 18 18 15,17 0 3-15,17-19-7 0,-17 19-8 16,17 0-5-16,16 0-3 0,0 0 0 0,17-19 8 15,-17 19-2-15,33-9-1 0,0 9-7 0,0-9-3 16,17 9 3-16,17-10-1 0,-18 1-2 16,18-9 1-16,-1 8-1 0,17-8 0 0,0-1 0 15,-17 0 0-15,0 1 0 0,0-1 0 16,1-9 0-16,-18 10 0 0,1-1-2 0,-17 0 3 16,1 1-1-16,15-1 1 0,-48 10 2 15,15 0-3-15,-16-1 1 0,17 10-3 0,-17-18 4 16,0 18 13-16,-16-19 0 0,0 19 5 0,-1 0 7 15,17-18-5-15,-49 18-1 0,16 0 3 16,17 0 11-16,-34 0-4 0,17 0-5 0,0 0-8 16,-16 0-3-16,-1 0-2 0,-16 0-3 15,17 0-4-15,-1 0-1 0,-16 18 2 0,17-18 0 16,-17 0-1-16,0 0 1 0,0 0-5 0,0 0 4 16,0 19-4-16,0-19 5 0,0 18 1 15,0-18 1-15,0 19 3 0,0-10-5 0,0 10 6 16,16-1 1-16,-16 1 13 0,17 18 0 0,-17-9-1 15,17 9-6-15,-1 1-6 0,1 8-8 16,-1 10 4-16,17-10-5 0,-33 10-5 0,17 0 2 16,-1 9-2-16,1-9 0 0,-1 9 3 15,1-9-2-15,-17 9-3 0,16 0 2 0,-16-9-4 16,0 0 9-16,0 9-4 0,0-19-1 0,-16 1 2 16,16-1-1-16,-17-8-1 0,1-1-2 15,16 9 5-15,-17-18-2 0,1 0-4 0,16-9 4 16,-17 9-1-16,17-10 0 0,0 1 0 0,0-1 0 15,-33 1 3-15,33-10-8 0,-16 10 5 16,16 0 1-16,0-19 0 0,-17 18-1 0,17-18 3 16,-16 0-3-16,16 19 1 0,-17-19-1 0,0 0 0 15,1 9 0-15,-17-9 2 0,16 0-2 0,-16 9 3 16,0 1-5-16,-16-10 4 0,-1 0 0 16,17 9 1-16,-17-9-6 0,-16 0 3 0,17 0-2 15,-18 0 2-15,34 0-3 0,-49 0 3 16,-1 0 0-16,33 0 0 0,-65 0 0 0,48 0 2 15,-48 0-2-15,15 0-6 0,-15-9 2 16,15 9 2-16,-48 0 0 0,15 0 2 0,1 9 0 16,0-9 4-16,-1 0-4 0,18 9 0 0,-18 1-5 15,18-1 5-15,-1 9 3 0,17-18-6 0,-1 19 0 16,1 0 6-16,17-10-2 0,-1 0-3 16,17 10 2-16,0-10 4 0,-1 1 1 0,18 17-8 15,16-27 3-15,-33 19-2 0,33-19 2 16,-17 19 1-16,17-19-1 0,0 9 3 0,33-9-3 15,-33 9-5-15,0-9 10 0,16 10-7 0,1-10 2 16,-1 0 3-16,1 0 0 0,-1 0-3 0,17 0 8 16,-17 0-1-16,1 9 1 0,16-9 5 15,-17 0 0-15,1 0 3 0,16 0 8 0,0 0 3 16,0 0 3-16,-33 0-1 0,33 9 5 16,0-9-9-16,0 0 4 0,-33 0-4 0,33 0 9 15,0 0-7-15,0 0-4 0,0 0-3 0,0 0 3 16,0 0-11-16,0 0 7 0,0 0-5 15,0 0-4-15,0 0 0 0,0 0 3 0,0 0-4 16,0 0-1-16,0 0-1 0,0 0-2 16,0 0-3-16,0-9-2 0,0 9 4 15,0-9-6-15,0-1-31 0,33 1-38 16,-33 0-48-16,0 9-49 0,0-19-36 0,33 0-17 16,-33 1 4-16,0-10 28 0</inkml:trace>
  <inkml:trace contextRef="#ctx0" brushRef="#br0" timeOffset="-92690.02">19298 9246 57 0,'0'0'34'0,"0"0"-12"15,0 0 1-15,0 0-1 0,0 0 10 0,-16 0 1 16,16-19-4-16,0 19-5 0,0 0-2 16,0 0-2-16,0 0-5 0,0 0-5 0,0 0-4 15,0 0-1-15,-17 19 4 0,17-19 7 16,0 0 13-16,0 19 5 0,-17-19-1 0,17 18-4 15,0 1 17-15,-16-1 12 0,16 10 7 0,0 9 4 16,0-18 4-16,0 18 2 0,0 10 6 16,0-10-5-16,0-9-3 0,0 28 2 15,0-19 0-15,0 9 8 0,0 10-3 0,0-9-3 16,16 9-8-16,-16-1-6 0,17 10 0 0,0-9-13 16,-1 9-4-16,1-9-13 0,-1 9-12 0,17-18-12 15,-16 9-2-15,16-10-3 0,-33 1 3 16,0-1-7-16,33 1 2 0,-33-10-6 0,0 0 5 15,0-9-3-15,16 9-2 0,-16-18 9 0,0 18 3 16,0-18-12-16,-16-10 2 0,16 10 2 16,0-10-9-16,0 0-49 0,0 0-65 0,-33-9-58 15,33 0-35-15,0 0-11 0,0-9 3 0,-33 0 25 16,16-10 27-16,17 10 26 0,-16-19 30 16,-1 9 23-16</inkml:trace>
  <inkml:trace contextRef="#ctx0" brushRef="#br0" timeOffset="-91108.83">19315 9162 50 0,'16'-18'29'0,"-16"18"-13"16,17-19-10-16,-17 19 1 0,16-19 1 16,-16 10 3-16,17 0 0 0,16 0 0 0,-33-1 3 15,33 1 9-15,-33 0 1 0,16-1-6 0,1 10-2 16,16-18-1-16,-16 18-4 0,16-19 0 16,0 19 9-16,0-19-4 0,0 10-1 0,16 0-2 15,-15-10-5-15,15 10-2 0,1 0-3 16,-1-1 2-16,1-8-1 0,0-1 1 0,16 19 0 15,-17-28-2-15,17 19-1 0,1-10 5 0,-1 10-7 16,0 0 5-16,17-1-2 0,-17 10 0 16,33-18 0-16,-16 18 0 0,-1-19-1 0,18 19 1 15,-1 0 6-15,17-18-5 0,-17 18 0 16,16 0 0-16,-15-10 0 0,15 10-3 0,-15-9-1 16,15 0 0-16,-15 9 0 0,15-10 1 0,-48 1 1 15,32-9-2-15,0 18 2 0,-16-19-2 16,-1 0-2-16,1 1 3 0,0 8-1 15,-1-8 2-15,-15-1 4 0,-1 10-3 0,-17 0 3 16,17-10-3-16,-16 19 2 0,16 0-3 0,0-19 4 16,-33 19 6-16,17 0 1 0,0 0-5 15,-1-18 0-15,17 18-4 0,-16 0 1 0,0 0-5 16,-1-9 2-16,-16 9-2 0,17 0 3 0,0 0-3 16,-17 0 0-16,16-10 5 0,-32 10 10 15,-1 0 22-15,17-9-3 0,-16 9-8 0,16-9-1 16,-17-1 14-16,1 10 2 0,0-9-1 15,-1 0-1-15,17 9 4 0,-33-19-4 0,0 19 7 16,17 0 10-16,-1-19-10 0,-16 19-20 0,17 0-3 16,-17-18-11-16,16 9 3 0,-16 9-10 15,17-10 4-15,-17 10-3 0,0-9 1 16,16 9-7-16,-16 0 2 0,0 0 3 0,0 0 0 16,0 0-7-16,0 0 4 0,0 0-10 15,0 0 2-15,0 0 11 16,0 0-7-16,0 0 3 0,0 0 4 0,0 9-9 15,0-9 2-15,0 10 2 16,17-10 9-16,-17 9-5 0,0 9 5 0,0-18 0 16,0 19 16-16,16 0 0 0,-16-1 3 0,0 1 2 15,17 9 6-15,-17 9-3 0,17-18-6 16,-17 18 1-16,16 9-12 0,-16-8-5 0,33 8 0 16,-33 10 2-16,0-19-2 0,17 10-8 15,-17 8 4-15,16-8-7 0,-16 9 5 0,17 9 1 16,-1-9-10-16,-16 9 4 0,17-9 5 0,-1-1-5 15,-16 10 0-15,17-18-4 0,-1 9 4 16,-16-10 5-16,17 10-1 0,-17-19-4 0,17 10 0 16,-17 9-2-16,0-28 0 0,16 9 4 0,-16 0 3 15,0 0 1-15,0 0 0 0,0 10-2 16,0-10-2-16,0-18-2 0,0 18 0 0,0 9 4 16,0-27 1-16,-16 18-5 0,16-9 3 15,0 9-3-15,-17-9 0 0,17 9 2 0,0 1-4 16,-17-20 2-16,17 19-4 0,0-9 6 0,0 10-1 15,0-20-3-15,0 10 4 0,0 0-2 0,0 0 2 16,0 9 2-16,0-18-4 0,0-1 0 16,0 10-4-16,0-9 7 0,0-1-5 0,0 1 4 15,0 0-1-15,0-1-1 0,0 1-4 16,0-10-1-16,0 0 9 0,-16 19-3 0,16-28-4 16,-17 19 1-16,17-19 6 0,-16 9-4 0,-1 1-4 15,1-10 0-15,-17 9-4 0,16 0-10 16,-16-9-3-16,0 9-2 0,-17-9 7 0,17 10 1 15,0-10 7-15,0 9 2 0,0 0 4 16,0 1-4-16,0 8 0 0,0-18 6 0,0 0 5 16,0 19-9-16,16-19 4 0,-32 9 3 0,16-9-1 15,-17 9-5-15,17-9 3 0,-17 10-3 16,17-10 6-16,-16 9-8 0,-1-9 5 0,0 0 2 16,-32 0 0-16,32 0-1 0,-16 0-4 0,16 0 1 15,-49 9 2-15,33-9-2 0,-17 0 3 16,17 10-1-16,-17-10 4 0,17 0-4 0,-16 9 0 15,15-9 2-15,-15 9-2 0,16-9-6 0,-1 10 1 16,-15-10 5-16,16 0 3 0,-1 0 2 16,-15 18-5-16,-1-18-2 0,34 0 2 0,-51 0-2 15,34 0 3-15,-17 0-4 0,17 0 8 0,-16 0-5 16,15 0 5-16,1 0-12 0,0 0 9 0,17 0-2 16,-51 0 4-16,34 0-4 0,17 0-7 15,-51 0 12-15,34 0-5 0,17 0 0 0,-18 0-5 16,1 0 5-16,17 0 3 0,16 0 1 15,-33 0-4-15,16-18 0 0,17 18 0 0,0 0-3 16,0 0 7-16,-17-10-6 0,17 10-3 0,0 0 7 16,0-9 2-16,0 9-4 0,0-9 0 15,0 9-4-15,0-10 2 0,0 10 4 0,-1-9-2 16,1 9 0-16,17-9 0 0,-17 9-2 0,-17-10 0 16,34 10 4-16,-17 0-2 0,-1 0 2 15,18 0-2-15,-17 0-4 0,33 0 6 0,-33 0 2 16,0 0-4-16,0 0 7 0,16 0-6 0,1 10 5 15,-1-10 8-15,0 0-6 0,1 9 5 16,-1-9-3-16,1 9 3 0,16-9-2 0,-33 10 8 16,33-10-6-16,-33 0 0 0,33 9-6 0,-17-9 5 15,1 9 3-15,16-9-2 0,-17 0 4 0,17 10 0 16,-16-10-1-16,16 0 9 0,0 0 2 16,0 18 13-16,0-18 3 0,0 0 6 0,0 0-16 15,0 0-9-15,0 0-14 0,0-18-6 16,0 18-6-16,0-10 4 0,16 10-20 0,-16-9-54 15,0 0-62-15,17-1-65 0,-17 1-52 0,16-10-35 16,1 10 0-16,-17 0 29 0,33-10-135 16</inkml:trace>
  <inkml:trace contextRef="#ctx0" brushRef="#br0" timeOffset="-90276.42">14354 10316 26 0,'0'18'29'0,"0"-18"-7"0,0 0-8 0,0 0-3 15,0 0-6-15,0 0-1 0,0 0 1 0,0 0 6 16,0 0 7-16,0 0 8 0,33 0 1 0,-33 0 4 16,0 0-2-16,16 0 1 0,1 0-1 15,16 19 2-15,-17-19-8 0,17 0 2 0,34 0 9 16,-34-19 5-16,16 19-2 0,17 0 1 0,1-18-6 16,-1 18-10-16,16-19-8 0,-15 10-8 15,15-1 2-15,17 1-8 0,-32 0 2 16,15 9-2-16,18-9-2 0,-51-1-2 0,17 10 7 15,0 0 0-15,-33-9-3 0,17 9-3 0,-17 0 3 16,0 0 1-16,0 0-1 0,0 0 0 16,-33 0 0-16,33 0 0 0,-33 0 0 0,17 0 0 15,0 0 0-15,-1 0 2 16,1 0-2-16,-1 0 0 0,1 0 2 16,-1 0-4-16,17 0-12 0,-33 0-47 15,0-19-34-15,33 19-17 0,-33 0 3 16,0-18 12-16</inkml:trace>
  <inkml:trace contextRef="#ctx0" brushRef="#br0" timeOffset="-89826.59">16371 9767 91 0,'0'0'37'15,"0"-9"-19"-15,0 9-9 0,-16 0-5 16,16 0-1-16,0 9-1 0,0-9 0 0,-17 9 5 16,17-9 3-16,-17 19 6 0,1-10 7 0,16 0 0 15,-17 10-4-15,17 0-6 0,-33-1-3 0,33-9-4 16,-33 10-1-16,33 0 0 0,-33-1-1 15,17 19 1-15,-17-18 8 0,16 0 6 0,1-1-5 16,-18 1-3-16,34 9-5 0,-33-10-1 16,0 10 1-16,-16-9-3 0,16 9 1 0,0 0 10 15,-1-10 7-15,1 1-1 0,0-10-9 16,33 1 4-16,-33-1 0 0,33 0 13 0,-16 0 11 16,32 1-1-16,-16-1 1 0,33 10-7 0,-33-19-13 15,33 0-8-15,0 18 1 0,17-18-10 16,0 0 0-16,-1 19-1 0,-16-19 3 0,17 0-4 15,-17 9 0-15,17 0 2 0,-1 1-6 16,-16-1 7-16,0 0-6 0,-16 1 1 0,-1-1 2 16,18 10-2-16,-18-19 4 0,1 18 1 0,-17-18-29 15,16 19-48-15,17-19-37 0,-33 0-18 16,0 9 4-16,0-9 20 0</inkml:trace>
  <inkml:trace contextRef="#ctx0" brushRef="#br0" timeOffset="-89344.32">16338 9767 198 0,'-17'-9'89'0,"1"-1"-45"0,16 10-22 16,-17 0-11-16,17 0-5 0,0 0 0 0,0 0-1 15,0 0-1-15,0 0 1 0,0 0 9 0,17 0 11 16,-1 10 5-16,1-1-6 0,16 9-6 0,33-8-13 16,-33-1 2-16,0 0-4 0,17 10 1 15,0 0-4-15,-1-19 0 0,17 0 0 0,-33 18-2 16,1-18 3-16,-1 0-1 0,16 0 0 16,-16 0 3-16,-33 0-1 0,33 0-1 0,-33 0 0 15,17 0-1-15,-1-18 41 0,-16 18 13 16,17 0 2-16,-17 0-1 0,0 0-15 0,0 0-14 15,0 0-9-15,0 0-10 0,0 0 2 16,0 0-6-16,0 18 4 0,0-18 11 0,-17 0 11 16,17 9 6-16,0 10 7 0,-16-10-6 0,-1 10-6 15,17 9-3-15,-33-10-6 0,33 10-3 0,-33 0 4 16,33 0 4-16,-49 9-7 0,32 1-1 16,-16-1-3-16,0 9 16 0,16-18 18 0,-16 0 5 15,0 19-3-15,-16-10-20 0,16-19-12 0,-1 20-7 16,1-10-5-16,0 9-7 0,0-19 2 15,33 1-4-15,-33 0 2 0,17 8 0 0,-1-27-2 16,17 19-6-16,0-19-73 0,-16 19-78 16,16-19-65-16,16 0-36 0,-16-19 6 0,0 19 43 15</inkml:trace>
  <inkml:trace contextRef="#ctx0" brushRef="#br0" timeOffset="-88710.41">16999 9953 82 0,'0'0'31'16,"0"0"-14"-16,0 0-7 0,17 0 9 15,-17 0 5-15,33 0 4 0,-33 0-6 0,33 0-5 16,0 0 5-16,0 0 11 0,0-19 2 0,50 19-4 15,-50-9-8-15,50 9-5 0,-17-9-10 16,33-1-3-16,-16 1-3 0,16 0 2 0,-16-1-3 16,16 1 9-16,0 9 8 0,17-18-4 15,-33-1 0-15,-1 19-4 0,1-28-3 0,0 19 4 16,-17-10 7-16,0 10 23 0,0-10 8 0,-16 19-6 16,16-18-13-16,0-1-12 0,-33 19 3 15,0-28 24-15,17 19 7 0,-17 0-8 0,0-1-6 16,0 10-7-16,-16-9 2 0,16 0-3 15,-17 9-4-15,1 0 2 0,-1-10-13 0,-16 10-1 16,17 0-2-16,16 0-4 0,-33 0-2 0,0 0 1 16,33 0 3-16,-33 0-6 0,0 0 0 15,16 0 7-15,-16 0-5 0,17 0 0 0,0 0-3 16,-17 0 3-16,16 0-6 16,1 0 1-16,-17 0 4 0,16 0-8 0,-16 0 5 15,0 0-5-15,17 0 3 0,-17 0 1 0,0 0-3 16,0 0 4-16,16 0-2 0,-16 0 2 15,0 0 1-15,0 0-6 16,0 0-15-16,-16 0-49 0,16 0-52 16,0 0-43-16,-17 0-27 0,17 0-3 0,-16 0 23 15,-1 0-92-15</inkml:trace>
  <inkml:trace contextRef="#ctx0" brushRef="#br0" timeOffset="-87744.58">13742 10437 7 0,'0'0'11'0,"0"18"10"0,0-18 2 15,0 0-4-15,0 0 1 0,0 0-2 16,0 0-2-16,0 0 6 0,16 0 4 0,-16-18-1 15,33 18 0-15,-16 0-4 0,-1 0 0 16,18 0-2-16,-1 0 1 0,0-19-5 0,0 19-8 16,16-9-1-16,-16 9-4 0,34-10 1 15,-34 10-3-15,0-9 0 0,-17 0 2 0,17 9-2 16,-16-10 0-16,32 10 0 0,-49 0-2 0,34 0 2 16,-34 0 3-16,33 0-3 15,-33-9-2-15,0 9 2 16,0 0-2-16,0 0-9 15,0 0-15-15,0 0-19 0,0 0-13 16,0 0-6-16,0-9 4 0</inkml:trace>
  <inkml:trace contextRef="#ctx0" brushRef="#br0" timeOffset="-86862.07">13064 10474 102 0,'0'0'68'0,"0"9"-38"0,0-9-12 16,0 0-9-16,0 0 3 0,0 0 5 16,0 0 0-16,0 0-4 0,-33 0-2 0,33 0 0 15,0 0 7-15,0 0-2 0,0 0 0 0,0 0-6 16,0 0-5-16,0 0 0 0,0 0-3 15,0 0 2-15,0 0-1 0,0 0 8 16,0 0 8-16,0 0 2 0,0 0-2 16,0 0-1-16,0 0-5 0,0 0 1 0,0 0 1 15,0 0-2-15,0 0 0 0,0 0 2 0,0 0-1 16,0 0-5-16,0 0-2 0,0 0-2 16,0 0-2-16,0 0-1 0,0 0 1 15,0 0-1-15,0 0-1 16,0 0 1-16,0 0-5 0,0 0 6 15,0 0-2-15,0 0-3 16,0 0 5-16,0 0-1 16,0 0-6-16,0 0 6 15,0 0 1-15,0 0-2 0,0 0-3 0,0 0 3 16,0 0 2-16,0 0-2 16,0 0 2-16,0 0-2 0,0 0-4 15,0 0 5 1,0 0 1-1,0 0-5-15,0 0-1 16,0 0 1 15,0 0 5-31,0 0-5 0,0 0 3 16,0 0 3-16,0 0-6 0,0 0 3 16,0 0-3-16,0 0 0 0,0 0 2 15,0 0 4 1,0 0-6-16,0 0-15 15,-33 0-39-15,33-9-16 0,0 9-14 0,0 0 0 16,-17 0 5-16,17 0 11 0,0 0 5 16</inkml:trace>
  <inkml:trace contextRef="#ctx0" brushRef="#br0" timeOffset="-85429.08">19480 9971 60 0,'0'0'22'0,"0"0"-11"16,0 0-6-16,0 0 2 0,0 0 1 0,0 0 0 15,0 0 0-15,0 0-2 0,0 0 1 16,0 0 0-16,0 0 1 0,0 0-2 0,0 0 0 16,0 0-4-16,0 0 0 0,16 0-2 15,-16 0-6 1,0 0-6-16,0 0-6 0,0 0-8 0,17 0-1 16,-17 0-4-16</inkml:trace>
  <inkml:trace contextRef="#ctx0" brushRef="#br0" timeOffset="-85213.51">19662 9832 8 0,'0'0'4'0,"0"0"3"0,0 0 2 16,0 0-1-16,0 0-2 0,0 0-2 0,0 0-3 15,0 0 1-15,0 0-2 16,0 19 0 0,0-19-7-1,0 18-8-15</inkml:trace>
  <inkml:trace contextRef="#ctx0" brushRef="#br0" timeOffset="-84846.84">19728 11088 261 0,'0'0'149'0,"0"0"-72"16,-17 0-42-16,17 0-15 0,0 0-9 0,0 0-3 16,0 0-3-16,0 0-7 15,0 0 5-15,0 0 9 0,0 0 1 16,0 0-2-16,0 0-6 0,0 0-3 15,0 0-1-15,0 0-5 0,0 9-7 16,0-9-26-16,0 9-21 0,0 1-18 0,0-1-17 16,0 0-8-16,17 1 6 0</inkml:trace>
  <inkml:trace contextRef="#ctx0" brushRef="#br0" timeOffset="-84081.54">19893 11581 208 0,'-16'9'141'0,"16"0"-35"0,0 1-18 15,0-10 7-15,-33 0 17 0,33 9 17 0,0-9-15 16,0 0-27-16,0 0-24 0,0 0-10 0,0 0 12 16,0 0 11-16,0 0 12 0,0 0-1 15,-33 0-21-15,33 0-21 0,0 0-7 0,0 0-17 16,0 0-4-16,0 0-2 0,0 0-2 15,0 0-8-15,0 0 6 0,0 0 0 0,0 0 0 16,0 0 2-16,0 0 7 0,0 0 1 16,0 0-10-16,0 0-4 0,33 0-5 0,-33 0 5 0,0 9-4 15,0-9 1-15,0 0-1 16,0 0-5-16,0 0 6 0,0 0-7 16,0 0-3-16,0 0 2 15,0 0 9-15,0 0-4 16,0 0 2-16,0 0-6 0,0 0 7 15,0 0-9-15,0 0 2 16,0 0-2-16,0 0 2 0,0 0 7 16,0 0 1-16,0 19-4 0,0-19-4 0,0 0 0 15,0 0 9-15,0 0-2 16,0 0-10-16,0 0 1 16,0 0 14-16,-33 0-7 0,33 0-5 15,0 0 0-15,0 0 1 0,0 0 3 16,0 0 6-16,-17 18-11 0,17-18 10 15,0 0-8-15,0 0-3 16,0 0 12-16,0 0-4 0,-16 0-8 0,16 0 7 16,0 0 0-16,0 0-12 15,0 0 14-15,0 0-6 16,0 0 8 0,-17 0-11-16,17 0 3 0,0 0 3 0,0 0 2 15,0 0-11-15,0 0 12 0,0 0-3 16,0 0 8-16,0 0-7 0,0 0 0 0,0 0 0 15,0 0-7-15,0 0-2 16,0 0 12-16,-16 0-8 16,16 0 0-16,0 0-1 0,0 0 6 0,0 0 1 15,0 0-7-15,0 0 10 0,0 0-10 16,0 0 6-16,0 10 0 0,0-10 4 16,0 0-12-16,0 0 4 0,0 0-1 0,0 0 7 15,0 0-8 1,0 0 1-16,0 0-4 0,0 0-32 0,0 0-13 15,0 0-16-15,0 0-8 0,0-10 1 16,0 10-15-16,0 0-15 0,0 0-23 0,0 0-12 16,0-18-10-16,0 18 0 0,0 0 0 0,0-19 14 15,0 10 10-15,0 9 18 0,0-9 18 0,0-1 18 16</inkml:trace>
  <inkml:trace contextRef="#ctx0" brushRef="#br0" timeOffset="-80782.04">20604 10297 7 0,'0'0'21'15,"0"0"9"-15,0 0-2 0,17 0-7 0,-17 0-8 16,16 0-2-16,1 0 3 0,0-9 2 0,16 9-2 16,0 0-9-16,-17 0-1 0,17-10-1 15,0 10-1-15,0-9-2 0,1 9 2 0,-1-9-1 16,0 9-3-16,-17-9 4 0,17-1-4 16,0 1 3-16,0 9-6 0,1-19-10 0,-34 19-5 15,33 0-7-15,-33-18-2 0,33 18-3 0,-33 0-28 16</inkml:trace>
  <inkml:trace contextRef="#ctx0" brushRef="#br0" timeOffset="-80467.63">20671 10437 64 0,'-17'0'36'0,"17"0"-12"15,17 0-3-15,-17 0 5 0,0 0 2 0,33-19-3 16,-33 19-9-16,33-9-7 0,-17 9-3 15,17-10-3-15,-16 10 0 0,16-9-3 0,17 9 0 16,-17-9 0-16,0-1 0 0,-17 10 0 0,17-9-13 16,17 0-20-16,0 9-15 0,-17-19-6 15,0 1-51-15</inkml:trace>
  <inkml:trace contextRef="#ctx0" brushRef="#br0" timeOffset="-77836.54">19298 9385 25 0,'0'0'16'0,"0"0"-1"15,0 0-1-15,17 0 1 0,-17 0-1 16,0 0-3-16,0 0-2 0,0 0-1 0,0 0 0 15,0 0 2-15,0 0 0 0,0 0-3 0,0 0-5 16,0 0 0-16,-17 0-2 16,17 0 1-1,0 0 1 17,0 0 0-17,0 0-1 1,0 0-3-16,0 0 3 15,0 0 0 1,0 0 0 0,0 0 0-16,0 0-3 15,0 0 4 1,0 0 0-16,0 0 2 0,0 0 6 16,0 0 0-16,0 0 0 0,0 0-2 0,0 0-3 15,0 0 1-15,0 0 1 0,0 0 2 16,0 0 2-16,0 0 2 0,0 0-2 0,17 0 0 15,-17 0 2-15,0 0-3 0,0 0 1 16,0 0-3-16,0 0-6 0,0 0 0 16,0 0-1-1,0-18-1-15,0 18 2 16,0 0-4 0,0 0 3-1,0 0-3-15,0 0 3 0,0 0 1 31,0 0-4-15,0 0 3 0,0 0-3-1,0 0 0 1,0 0 3-16,0 0 1 31,-17 0-1-15,17 0-3-16,0 0-12 15,0 0-10-15,0 0-7 0,0 0 1 16,0 0 0-16,0-19 1 0,0 19 4 0,0 0-2 16,-16 0 1-16,16-9 1 0,0 9-2 15,0 0-19-15</inkml:trace>
  <inkml:trace contextRef="#ctx0" brushRef="#br0" timeOffset="-77004">16355 9246 4 0,'0'0'-1'16,"0"0"0"-16,0 0 0 15</inkml:trace>
  <inkml:trace contextRef="#ctx0" brushRef="#br0" timeOffset="-75305.06">12138 9748 4 0,'0'0'2'0,"0"0"-1"16,0 0 0-16,-17 0-1 109,17 10 0-62,0-1 0-16,0 0 0 79,0 0 0-63,0 1 0-32,-16-10 0 1,16 9 0-16,0 0 0 31,-17 10 0-15,17-19 0-1,0 0-4 1</inkml:trace>
  <inkml:trace contextRef="#ctx0" brushRef="#br0" timeOffset="-73890.41">18934 10232 5 0,'0'9'0'0,"0"-9"-2"0</inkml:trace>
  <inkml:trace contextRef="#ctx0" brushRef="#br0" timeOffset="-71909.02">20224 10158 39 0,'0'0'31'0,"-16"0"-12"16,16 0-9-16,0 0-6 0,0 0-2 15,0 0-6 17,0 0-7-32,0 0-6 15,0 0-8-15</inkml:trace>
  <inkml:trace contextRef="#ctx0" brushRef="#br0" timeOffset="-70643.06">24887 9125 36 0,'-16'0'23'15,"16"0"-10"-15,0-19-4 0,0 10 2 0,0 0 4 16,0 0-5-16,0-1-1 0,0 1-1 16,0 9-2-16,16-9-2 0,-16-1 0 0,0 10-1 15,17-18 2-15,-17 18-3 0,0 0 1 16,33 0-2-16,-33-19 1 0,0 19-1 0,0 0 1 15,0 19-2-15,0-19 0 0,0 18-2 16,0-18 2-16,-33 19 0 0,33 0 0 0,0-1 0 16,0 10 0-16,-17-9 0 0,17-1 2 0,0 10-2 15,0-9 0-15,0 18 0 0,17-18 0 16,-17-1 0-16,0 1 0 0,33 9 0 16,-33-10 0-16,33 1 0 0,-33-1 0 0,17 1 0 15,-1-19 1-15,1 9 1 0,-1-9-2 0,1 10 0 16,-1-10 0-16,1 0 5 0,-17 0 6 15,16 0 0-15,1 0-2 0,-17 0 0 0,33-10-3 16,-33 10-1-16,0-9-2 0,0 9-3 16,0 9 0-1,0 1 0-15,33-1 0 0,-33 10-4 16,0-1 4-16,0 19 0 0,0-18 1 0,0 9 2 16,0 9-3-16,0 0 0 0,0-9 0 15,0 0 0-15,-33 19 0 0,33-19 0 0,-50 9-20 16,17 0-23-16,0 0-13 0</inkml:trace>
  <inkml:trace contextRef="#ctx0" brushRef="#br0" timeOffset="-69793.63">21134 12250 109 0,'0'-37'66'16,"33"9"-27"-16,-33 0-19 0,0 10-9 0,0 8 10 16,0-8 21-16,0-10 8 0,0 19-12 0,0-1-20 15,0 10-8-15,0 0-2 0,0 0 6 16,0 0 13-16,16 10 3 0,-16 8 3 0,0 1-1 16,0-1-7-16,17 1-7 0,-17 0-7 0,0-1-6 15,16 10 6-15,-16-9 15 0,0 9 2 0,0-10-3 16,17 1-14-16,-17-10 2 0,0 10 1 15,0-10 10-15,0-9 21 0,0 19 43 0,16-19 25 16,-16 0-26-16,0 0-28 0,0 0-28 16,17-19-15-16,-17 10-8 0,16 0-4 0,17-10-4 15,-33 10 0-15,34-10 6 0,-34 10-6 0,16-1 0 16,1 10 0-16,-1-18 2 0,1 18-7 0,-1 0 0 16,1 0 3-16,-1 0 5 0,-16 0-6 15,17 0 3-15,-1 18 4 0,17-18-8 16,-33 10 4-16,0-1 4 0,0 0-4 15,34-9-4-15,-34 10 7 0,0-10-1 0,0 9-2 16,0-9 5-16,0 0-1 0,0 0-2 16,0-9-2-16,0-1-4 0,0 1 1 0,0 0-3 15,0-1-37-15,0-8-30 0,0-10-27 16,0 0-21-16,0 0-11 0,0 9-6 0,0-18 3 16,0 0 11-16,0 9 21 0,0 10 17 15,16-20 19-15,1 10-33 0</inkml:trace>
  <inkml:trace contextRef="#ctx0" brushRef="#br0" timeOffset="-69606.44">21779 11841 55 0,'16'9'50'0,"1"10"-8"16,-1-19-17-16,-16 19 0 0,17-1 16 15,-17-18 13-15,0 19 17 0,0-1-11 0,16 1-9 16,-16 9 4-16,0-9-1 0,0-10-3 0,0 0-20 16,17 10-12-16,-17-1-6 0,0-8-7 15,0-1-4-15,0 19 0 0,0-28 3 0,16 0-4 16,-16 18 1-16,0-18 2 0,0 0-38 15,0 0-68-15,17 0-40 16,-17-18-9-16,0 18 21 0</inkml:trace>
  <inkml:trace contextRef="#ctx0" brushRef="#br0" timeOffset="-69492.02">21927 11850 67 0,'0'-9'51'0,"33"0"-25"16,-33 0-15-16,0-1-6 0,0 10-1 15,0-9-4-15,33 9 2 0,-33-9-2 0,0 9-7 16,17 0-13-16,0 9-9 0,-17-9-9 16</inkml:trace>
  <inkml:trace contextRef="#ctx0" brushRef="#br0" timeOffset="-69358.84">21927 11990 129 0,'-16'19'70'0,"16"-19"-24"0,0 0-19 16,0 0-6-16,0 0-2 0,16-19-7 15,17 19-7-15,-33 0-3 0,0 0-2 0,33-19 2 16,-16 19-2-16,16-9-14 0,-16 0-35 16,16-1-34-16,0 1-98 0</inkml:trace>
  <inkml:trace contextRef="#ctx0" brushRef="#br0" timeOffset="-68952.36">21861 12381 79 0,'17'0'104'0,"-17"0"-42"0,0 0-29 16,16-10-18-16,1 10-7 0,32 0-5 0,-49-18-1 16,33 18-1-16,1-19 1 0,-1 19-2 0,0-18-6 15,0 8-29-15,16 1-25 0,-16 0-17 16</inkml:trace>
  <inkml:trace contextRef="#ctx0" brushRef="#br0" timeOffset="-68162.33">12452 10502 14 0,'0'0'20'0,"0"0"0"0,0-10-1 16,0 10-3-16,0 0-2 0,0 0-3 0,0 0 3 15,0 0-1-15,0-9 2 0,0 9-1 16,0 0 0-16,0 0-3 0,0 0-4 0,0 0-2 15,0 0-3-15,0 0-1 0,0 0 3 16,0 0-2-16,0 0 0 31,0 0-5-31,0 0 4 16,0 0 1-16,0 0-4 16,0 0-8-16,0 0-17 0,0 0-11 15,0 9-4-15,0-9-3 0</inkml:trace>
  <inkml:trace contextRef="#ctx0" brushRef="#br0" timeOffset="-65514.08">12452 11720 77 0,'33'-9'64'0,"-33"0"-28"0,0-1-17 16,0 1-6-16,0 9 5 0,0-9 7 0,0-1 4 15,0 10-7-15,0 0-10 0,0 0-5 0,0 0-3 16,-33-18-2-16,33 18 2 0,0 0-2 16,-33 18 0-16,33-18-2 0,-33 0 0 0,33 10 0 15,-50-1 0-15,34 0 1 0,-1 1-1 16,1-1 1-16,-1 0-1 0,-16 19 0 0,33-28 0 16,-33 19 3-16,33-1-5 0,-33-8 2 15,33-1-2-15,0 0 4 0,0 10-2 0,-33-10 0 16,33 0 0-16,0 10 3 0,0-19 0 0,33 19 4 15,-33-19-1-15,0 0-3 0,33 18-1 0,-33-18 2 16,33 0-3-16,0 0 4 0,-16 10-4 16,16-10-3-16,33 0 2 0,-33 0 3 15,0 0-3-15,-33 0-3 0,33 9 3 0,0-9 0 16,-16 9-2-16,-1 0 2 0,1 1 3 0,16-1-3 16,-33 0 0-16,0 10 0 0,0 0 0 15,0-19 0-15,0 18-2 0,0-9 4 0,0 1-1 16,-33 8-1-16,16-8 0 0,1 8-2 15,-1 1 4-15,1-19-2 0,-1 18-2 0,-16-8 2 16,0-10 1-16,33 9-1 0,-33 0 0 0,0-9 3 16,0 0-5-16,0 10 2 0,16-10 0 15,17 0 0-15,-33 0 0 0,0-10 3 0,33 10-1 16,-33 0-2-16,33 0 0 16,0 0 3-16,-33 0-3 0,33 0-3 0,0-9-13 15,0 9-9-15,0-9-14 0,33-1-8 0,-33 10-4 16,0-18 1-16,0 18 1 0,33-19 3 15</inkml:trace>
  <inkml:trace contextRef="#ctx0" brushRef="#br0" timeOffset="-64981.51">12733 11720 123 0,'0'-9'93'0,"0"9"-45"16,0 0-27-16,-16-9-7 0,16 9-8 0,0 0-4 16,0 0 1-16,-17 0-1 0,17 9-1 15,0 0 1-15,0 1 7 0,0 8 15 16,0 1 5-16,0-1-10 0,0-8 3 0,0 18-1 15,0-10-5-15,0 10-3 0,0-9 14 16,0 9 7-16,0-10 4 0,17 10 0 0,-17 0-11 16,16-9-10-16,-16-10 4 0,17 9 16 15,-1 1 4-15,1-10-8 0,-17 1 4 0,33 8 0 16,-33 1-1-16,33-19-10 0,-33 0-5 0,33 0-7 16,-17 0-2-16,1 0-7 0,16 0 1 15,-16 0-1-15,-1-19-4 0,34 10-1 0,-50 0 3 16,33-10-3-16,0 10 0 0,-33-1 1 0,16 1 1 15,1-9-17-15,-17 18-74 0,16-19-59 16,-16 0-38-16,0 10-2 0,0-10 30 0</inkml:trace>
  <inkml:trace contextRef="#ctx0" brushRef="#br0" timeOffset="-64794.71">12783 11702 159 0,'0'0'80'0,"0"-10"-40"0,0 1-20 16,0-10-9-16,33 19-6 0,-33-18-5 0,0 18 3 15,33-28-6-15,0 19 3 0,-33-1 0 16,16 10-2-16,1-9-24 0,0 9-25 16,-1 0-15-16,-16 0-6 0</inkml:trace>
  <inkml:trace contextRef="#ctx0" brushRef="#br0" timeOffset="-64647.34">12849 11934 292 0,'0'9'91'0,"0"-9"-47"16,0 0-20-16,0 0-14 0,0-9-3 16,33 0-4-16,-33 0-3 0,16-1 1 0,1-8-1 15,16-1 0-15,0 0 0 0,17 1-30 16,-17-10-48-16,0 9-38 0,0 1-3 0</inkml:trace>
  <inkml:trace contextRef="#ctx0" brushRef="#br0" timeOffset="141384.04">21266 8223 9 0,'0'-10'21'16,"-17"10"2"-16,17-18-1 0,0 18-2 15,-16-19-2-15,16 19 6 0,0-18 6 0,0-1 3 16,0 19-3-16,-17-9 3 0,17-1 3 0,0 10-14 15,0-9-10-15,0 9-7 0,0 9-5 16,0-9 5-16,0 19 2 0,0 0 7 0,17-1 3 16,-17 1-5-16,0-1 3 0,0 1 1 0,0 0 8 15,0 9-2-15,16-10-2 0,-16 19-4 16,0-27 0-16,0 18-7 0,17-1 1 0,-17-8-2 16,0 0-3-16,0-10-1 0,0 0 0 0,0 10-4 15,16-19-2-15,-16 9 8 0,0-9 26 16,0 10 34-16,0-10 34 0,0 0-7 0,0-10-34 15,0 10-25-15,0-9-14 0,0 0-10 16,0-1 2-16,0 1-3 0,0 0-2 0,0-10-3 16,33 0 5-16,-33 1 1 0,0-1-5 0,0 1-3 15,34 8 7-15,-34-8-12 0,0 18 3 0,0-19-2 16,16 19 0-16,1 0-1 16,-1 0-5-16,-16 19 13 0,17-19-5 0,-1 18 0 15,1-18-2-15,-17 19 4 0,16-10-1 16,1 1-1-16,-17 17 0 0,16-27 0 0,17 19-6 15,-33-19 9-15,0 19-5 0,0-19 4 0,0 0 3 16,0 0 3-16,34 0-5 0,-34 9 28 16,0-9 15-16,0-9-16 0,0 9-17 0,0 0 3 15,0-19-8-15,0 19-5 0,0-19-7 16,-34 19 4-16,34-27 0 0,0 17 0 0,0-8 0 16,0 8 3-16,0-8 1 0,0-1-4 0,-33 1-4 15,33-20 6-15,0 20-2 0,-16-10 0 0,16 9-14 16,0 1-57-16,0-20-35 0,0 20-30 15,0 9-19-15,0-10-10 0,0 0 3 0,0 1 20 16,16 18 27-16</inkml:trace>
  <inkml:trace contextRef="#ctx0" brushRef="#br0" timeOffset="141752.14">21779 8093 76 0,'0'-19'72'0,"0"19"-26"0,0 0-10 0,0-19 12 16,0 19 11-16,0 0-7 0,0-18-16 0,0 18-15 16,0 0-11-16,0 0-7 0,0 0-5 15,0 18 3-15,0-18-1 0,0 19 6 0,0-19 13 16,0 19 21-16,0-1 1 0,0 1-3 15,0 9-9-15,0-10 5 0,0 1 24 0,0-1-8 16,0 1-5-16,0 0-1 0,16 9 12 0,-16-10 10 16,17 1 3-16,-1-1-5 0,-16-8-11 0,17-1-1 15,-1 0-6-15,1 10-11 0,-1-1-9 16,1-18-5-16,-1 0-7 0,17 19-8 16,-33-19-1-16,33 0-1 0,-33 0 0 0,0-19 1 15,17 19-2-15,0 0-3 0,-1-18-11 0,1 9-85 16,-17-1-89-16,16-8-44 0,-16 8-17 0,17-27 22 15,-17 19 45-15</inkml:trace>
  <inkml:trace contextRef="#ctx0" brushRef="#br0" timeOffset="141916.68">21911 7953 83 0,'-17'-19'75'16,"17"19"-22"-16,-16 0-7 0,16 0-10 0,0 0 0 15,16-18-6-15,-16 18-8 0,17 0-8 0,-1 0-8 16,17-19-2-16,-33 19-1 0,33 0-3 16,-33 0 0-16,17 0 0 0,0 0-8 0,-1 19-54 15,-16-19-33-15,17 0-5 0</inkml:trace>
  <inkml:trace contextRef="#ctx0" brushRef="#br0" timeOffset="142066.66">21878 8111 40 0,'0'9'36'0,"0"-9"-3"16,0 0 3-16,0 0-4 0,16 0-9 16,1 0-11-16,-1-9-3 0,17 9-7 0,0-9 0 15,-33 9 0-15,34-9-2 0,-18 9 0 0,17 0-7 16,0 0-27-16,0-19-22 0,0 19-69 0</inkml:trace>
  <inkml:trace contextRef="#ctx0" brushRef="#br0" timeOffset="143434.43">10451 9088 66 0,'-33'-9'38'0,"33"-1"-11"15,-17 1-1-15,1 9 1 0,16-9 10 0,-17 9 3 16,17-10-10-16,0 10-13 0,0 10-3 0,0-10 1 15,0 9 11-15,0 0 9 0,-33 1-4 0,33 8-4 16,0-9-3-16,0 10 12 0,0 0 1 16,0-1-3-16,0 10-5 0,0-9 0 15,0-1-2-15,0 1-2 0,0 0 0 0,0-1 6 16,0-9-3-16,33 10-4 0,-33 0-9 0,0-10 2 16,0 19 3-16,0-28 2 0,17 18 2 0,-17 1-2 15,16-19 0-15,1 9 6 0,16 1-6 16,-33-10 5-16,0 9-4 0,33 0-6 0,-33-9 2 15,33 0-10-15,-33 0 1 0,33 0-1 16,-33 0-5-16,33-9 0 0,-16 9-4 0,-1-9 3 16,1-1-3-16,16 1-4 0,-33 9 6 0,33-19-9 15,-33 19-64-15,0-18-58 0,0 18-49 16,0-19-21-16,0 1 9 0,0-1 37 0</inkml:trace>
  <inkml:trace contextRef="#ctx0" brushRef="#br0" timeOffset="143648.6">10368 9060 51 0,'0'0'45'16,"0"-9"-12"-16,0 9-8 0,0-10-1 0,0 10-3 15,17 0-4-15,-17 0-5 0,16-18-4 0,1 18-4 16,16 0 0-16,-33-19-4 0,33 19 1 0,-33 0 1 15,33 0-1-15,0 0 0 0,-33 0-3 16,33 0-4-16,-33 0-18 0,0 0-19 0,17 0-14 16,-17 0-56-16</inkml:trace>
  <inkml:trace contextRef="#ctx0" brushRef="#br0" timeOffset="143849.59">10368 9218 44 0,'0'0'30'0,"0"9"1"16,0-9-6-16,0 0-7 0,0 0-6 0,0-9-4 15,0 9-2-15,0 0 0 0,17-9-2 0,-1 9-1 16,1-10-3-16,16 10 2 0,-33-9-2 16,33 0 2-16,-33 9-2 0,33-9 0 0,0 9-8 15,-33 0-21-15,33-10-10 0,-33 10-6 0</inkml:trace>
  <inkml:trace contextRef="#ctx0" brushRef="#br0" timeOffset="146045.93">13494 11562 105 0,'0'-9'78'16,"0"9"-27"-16,0-10-22 0,-33 10-15 16,33 0 3-16,0-18 9 0,0 18 9 0,0 0 5 15,-33-19 7-15,33 10 10 0,0 9 14 0,0-9-2 16,-33 9-13-16,16-10-13 0,-16 1-10 16,16 9-8-16,1-9-7 0,-17-1 4 0,0 1 5 15,33 9 12-15,-33-9 5 0,-34 0-5 0,34 9-15 16,17 0 4-16,-17-19 3 0,-33 19-1 15,33 0-7-15,0-19-6 0,-1 19-2 0,18-9-5 16,-17 9-3-16,0-9 1 0,0-1-6 0,0 10-5 16,16 0 12-16,-16 0-9 0,0-9 2 0,33 9-2 15,-33 0 2-15,0 0-1 0,-17 9 1 0,17-9 1 16,0 10-3-16,0-10 0 0,0 9 0 16,0 0-2-16,0 10 6 0,0 0-6 0,0-10-1 15,16 9 3-15,-49 1 0 0,66 0 2 16,-33-1-2-16,-17 19-5 0,17-27 6 0,0 18 4 15,33 0 2-15,-33 9 1 0,0-9 1 16,33 9 4-16,-33 0-6 0,33 0-6 0,-33-9 3 16,16 0 2-16,17 19 0 0,-16-19 3 0,16 9-7 15,0 0 3-15,16-9-2 0,-16 9 2 0,17-9 0 16,16 0-2-16,0 0 1 0,-33 0-1 16,33 0 0-16,0-10-2 0,17 19-1 0,16-27-2 15,-33-1 5-15,33 10-3 0,-16-10 0 0,16 0-2 16,0 1 4-16,0-1-2 0,17-9 3 0,-50 0-5 15,33 0 0-15,0-9-2 0,17-1-15 0,-50 1-2 16,33 0 1-16,-16-1 12 0,16-8 2 16,-17 8 4-16,1-8 2 0,0-1 3 0,-17 10-6 15,0-10 6-15,0 1-2 0,0-1-1 0,0 0 4 16,17 1 3-16,-17-10-7 0,-33 9 0 16,33-9 5-16,0 10-5 0,-33-10 3 0,33 0-3 15,-17 0 0-15,1 0 11 0,0-9-8 0,16 0 0 16,-33 0-3-16,33 9 0 0,-33-9-3 0,0-1 6 15,0 10-3-15,0-9-6 0,0 0 6 16,0 9-4-16,-33 9-12 0,33-18-48 0,-33 19-45 16,-1-10-46-16,1 9-29 0,17 1-15 0,-17-1 14 15,-33-18 31-15</inkml:trace>
  <inkml:trace contextRef="#ctx0" brushRef="#br0" timeOffset="147330.7">22126 7767 28 0,'-17'0'30'0,"17"-9"-8"0,-16 9-6 16,-1-10 2-16,1 10-2 0,-1-9 3 0,1 9-2 16,-1-9 3-16,0 9 4 0,-16 0-3 0,33 0-6 15,-49 0 1-15,16 0-4 0,0 0-6 16,-17 9-1-16,0-9 1 0,1 0 3 0,-1 9-3 15,1 1 2-15,-18-1-1 0,18 0-1 16,-1 10 0-16,1-1 0 0,16-18-5 0,-34 19 1 16,18 0 2-16,16-1 6 0,0 1 4 0,0 9 4 15,-34 9 4-15,34-18-6 0,-16-1-2 0,16 29-1 16,0-29 2-16,0 20 3 0,-1-11 0 16,1 11-3-16,17-1-1 0,-17-19-2 15,16 20-4-15,1 8 4 0,16-9-3 0,-33-9 5 16,33 9-2-16,0 1-1 0,0-1-2 0,0 9-6 15,0-27 3-15,0 18 0 0,33-9 5 16,-33 9 15-16,16 1 8 0,1-20 1 0,16 10-3 16,0 9 0-16,17-18-5 0,-17-1-8 0,16 1-3 15,17 0-7-15,1-1-5 0,-1 10 2 16,-17-28-8-16,50 19 6 0,-49-19-1 0,33 18-3 16,-1-18 1-16,1 0 1 0,-17 0-4 0,34 0 2 15,-51-18 0-15,17 18 5 0,0-19 14 16,1 19 25-16,-18-28 14 0,17 10 9 0,0-1-3 15,-16 0-15-15,0-18 0 0,-1 9-4 0,17-9 11 16,-16 0-1-16,0 0-15 0,-1 0-5 16,17-10 0-16,-49 1 3 0,33-1-2 0,-17 19-7 15,0-28-8-15,16 10-6 0,-49 9 1 16,33-1-12-16,-33 10 12 0,0-9-6 0,0-9-1 16,0 18-9-16,0 0 3 0,0 9 1 0,-33-18-12 15,0 9 6-15,0 10 2 0,0-20-3 0,0 20-1 16,-17-10 9-16,17 9-7 0,-33 1 2 15,17-1-7-15,-1 0 10 0,0 19-16 0,1-18-21 16,-1 18-13-16,17-19 3 0,-17 10-5 0,50 9 7 16,-33 0-8-16,-16 0-1 0,32 0 0 15,1 0-3-15,-1 0-7 0,1 9-12 0,16-9-15 16,-17 19-16-16,1-19-7 0,16 0-15 0,-17 0-13 16,0 18 1-16,17-18 9 0,0 19 13 15</inkml:trace>
  <inkml:trace contextRef="#ctx0" brushRef="#br0" timeOffset="148279.01">14287 11971 69 0,'0'0'53'15,"-33"19"-22"-15,17-19-19 0,-1 0-5 16,1 0-5-16,-1 0-2 0,17 19-2 0,-16-19 2 15,16 0 0-15,-33 0 0 16,33 0-2-16,0 0-1 0,0 0-2 0,0 0-9 0,33-19-13 16,-33 19-2-16,0 0-1 0,16-28-25 15</inkml:trace>
  <inkml:trace contextRef="#ctx0" brushRef="#br0" timeOffset="148794.78">14420 11283 58 0,'0'0'34'0,"0"0"-15"0,0 0-9 16,0 0-5-16,16-19-4 0,1 19 1 0,-1-9-1 16,17-9-1-16,-33 8 1 0,34-8 4 0,32-1 1 15,-50 10 1-15,34-28-4 0,-1 9 0 16,18 0 0-16,-18 0-3 0,17-9 0 0,0-1 0 16,1 10 1-16,-1-9-1 0,16 0 0 0,1 9 0 15,-17-9 0-15,34 18 0 0,-51-18-2 16,1 9-1-16,-1 10-3 0,17-1-2 0,-49 0-1 15,16 19 5-15,-16-18 1 0,-1 9 3 0,1-1-4 16,-17 1 0-16,0 9-1 0,0 0-3 16,0 0-4-16,-17 0-5 0,1 0-3 0,-1 0-26 15</inkml:trace>
  <inkml:trace contextRef="#ctx0" brushRef="#br0" timeOffset="149043.81">15362 10632 79 0,'0'0'29'0,"0"0"-15"0,0 0-8 0,33 0-2 15,-33 0-2-15,0 0 4 0,34 0 1 16,-34 9 0-16,16-9 6 0,1 10 3 0,-1-1-2 15,1 9-7-15,-17-18-3 0,16 19-1 0,-16-19-3 16,0 19 2-16,0-1-2 0,0 1 2 16,-16-1-2-16,-1 10-2 0,1-9 0 0,-1 0-17 15,1-1-10-15,-18 10-12 0,34-9-4 16</inkml:trace>
  <inkml:trace contextRef="#ctx0" brushRef="#br0" timeOffset="150010.76">18835 8660 62 0,'0'0'43'0,"0"0"-20"0,0 0-12 0,0 0 0 16,0 0 7-16,0 0 2 0,0 0-3 16,0 0 0-16,0 0 7 0,0 0 4 0,0 0 2 15,0 0-4-15,0 0-11 0,0 19-7 0,-33-19-2 16,33 0 0-16,0 0 4 0,-33 0 5 16,33 0-2-16,-33 9 3 0,16 0-3 0,1 0-2 15,-17 1 2-15,0-1 0 0,16 10-1 16,-16-1-1-16,-33 1-2 0,16-1-5 0,-16 1 5 0,33 9-3 15,-50 9-3-15,1-18 0 0,-1 18 3 16,17-9-1-16,-17 9-7 0,17 0 5 0,0 10-3 16,-17-10 0-16,50 0 2 0,-50 0 0 15,34 10-2-15,-1-28 3 0,17 18-7 16,0-9 6-16,-17-10-2 0,34 1 3 0,-17-1-5 16,16 1 3-16,1-10 0 0,16 1-1 0,-17-1 0 15,17-9 2-15,0 0-16 0,0 0-15 16,0 0-17-16,0-9-9 0,0 9-9 15,0-10-5-15,0 1 2 0,0-10 7 0,0 19 7 16,0-18-33-16</inkml:trace>
  <inkml:trace contextRef="#ctx0" brushRef="#br0" timeOffset="150326.04">17446 8939 32 0,'-17'0'20'0,"17"0"-8"0,0 9-5 16,-16-9-1-16,-1 0 0 0,17 10 6 15,-16-1 2-15,-1 9 3 0,17 1 3 0,-16 0 1 16,-1-1-2-16,17 1 1 0,0 9-3 0,-33 9 3 15,33-18-2-15,0 9 0 0,0-1 3 0,0 1 2 16,0-9-4-16,0 18 4 0,33-18-1 16,-33-1-3-16,17 1-5 0,16 9-7 0,0-10-1 15,0 1-5-15,0-19 2 0,0 19-3 16,0-10 0-16,17 0-15 0,-17 1-39 0,0-1-35 16,0-9-11-16,0 9-75 0</inkml:trace>
  <inkml:trace contextRef="#ctx0" brushRef="#br0" timeOffset="151129.61">16619 10251 7 0,'0'0'2'0,"0"0"2"0,0 0 1 16,0 0 1-16,0 0 2 0,0 0-3 15,0 0-2-15,0 0-1 0,0 0-4 31,0 0-2-31,0 0-3 16,0 0-14-16</inkml:trace>
  <inkml:trace contextRef="#ctx0" brushRef="#br0" timeOffset="151641.51">16437 10316 46 0,'0'0'25'0,"0"0"-11"0,0 0-7 0,0 0-4 16,0 0-2-16,0 0-1 15,0 0-11-15,0 0-10 16,0 0-35-16</inkml:trace>
  <inkml:trace contextRef="#ctx0" brushRef="#br0" timeOffset="151824.77">16437 10297 63 0,'0'0'58'0,"0"0"-23"16,0 0-17-16,0 0-9 0,0 0-2 0,-33 0 5 16,33-9-5-16,0 9-2 0,0 0-1 15,0 0-3-15,-16 0 1 0,16 0-5 16,0 0-14-16,0-10-13 0,16 10-11 16,-16 0-4-16,0 0-37 0</inkml:trace>
  <inkml:trace contextRef="#ctx0" brushRef="#br0" timeOffset="152907.59">16305 9385 39 0,'0'0'23'16,"0"0"-4"-16,0-18-2 0,16 18-4 0,-16 0 0 16,0 0 1-16,0 18 8 0,0-18 6 0,0 0 8 15,0 19 1-15,0-19 8 0,0 9 0 16,-16 10-6-16,16 0 4 0,-17-10 3 0,17 19-7 15,0-10-5-15,-33 1-7 0,33-10 4 16,-33 10-12-16,33 0-1 0,-49-1 0 0,32 1-4 16,1-1 3-16,-17 10-3 0,16-18-3 15,0 17 1-15,-16-8-3 0,0 0-2 0,-16-1-4 16,16 1 2-16,-17 9 1 0,33 9 0 0,-49-18-1 16,33-1-1-16,-16 10-1 0,-1 0 0 0,33 0 2 15,-16-10-7-15,-33 10 3 0,33-9-1 16,17 0 2-16,-17-1-2 0,16 1-3 15,1-1 5-15,-18-18 0 0,34 19 0 0,0-19 1 16,0 0-1-16,-33 9-1 0,33-9 7 0,0 0-6 16,0 10 2-16,0-10 14 0,0 0-6 15,0 0 5-15,0 0 1 0,-33 0 6 0,33 0-1 16,0 0-1-16,0 0 6 0,0 0-2 0,0 0 5 16,0 0-3-16,0 0 1 0,0 0-2 15,0 0-3-15,0 0-5 0,0 0 0 0,0 0-12 16,0 0 2-16,-16 0-4 0,16 0 4 0,0 9-4 15,0-9 1-15,-17 0-5 0,17 0 1 16,-16 9-2-16,16-9-2 0,0 10 5 16,-17-10-7-16,17 0 7 15,0 9-6-15,-16-9 3 0,16 9 6 16,0-9-12-16,0 0 8 0,0 19 0 16,0-19 2-16,0 0 10 0,0 0-3 15,16 0 1-15,-16 0-1 0,0 0 4 16,0 0-1-16,17 18-2 0,-17-18-1 0,16 0-6 15,1 0-2-15,-17 19 3 0,16-19-3 16,17 0 6-16,-33 0-8 0,33 9 11 0,-33 1-11 16,34-1 7-16,-34 0 0 0,16 0 0 0,17-9 10 15,-16 10 1-15,16 18 8 0,-17-28 6 16,17 18-8-16,0 1-2 0,0-10-8 0,1 10-9 16,-1-1 10-16,16 1-5 0,-16 0 8 0,33-1-2 15,-32 1 2-15,15-1-1 0,-16 1-1 16,33 0-2-16,-33 8-5 0,17-8 9 0,-17 9 4 15,33 0-9-15,-33-9-3 0,17 8-11 0,0 11 10 16,-1-29-8-16,17 19 1 0,-33-10 2 16,0 10-5-16,17-9 0 0,-17 0 0 0,0-1 2 15,0 1 1-15,0-1-5 0,-33 10 2 0,17-9 1 16,16-10-5-16,-16 0 2 0,-17 10 3 16,16-10 3-16,1 1-2 0,-17-1-4 0,16 0 2 15,-16-9-3-15,33 10 3 0,-33-10 6 16,0 18-6-16,0-18-3 0,0 0 6 0,0 0-1 15,0 0-9-15,0 0-21 0,0 0-55 0,0 0-66 16,0 0-43-16,0-18-22 0,-33 18-5 0,33-10 3 16,-16 10 18-16,16-9 24 0,-17 0 36 15</inkml:trace>
  <inkml:trace contextRef="#ctx0" brushRef="#br0" timeOffset="154089.51">16140 9302 13 0,'0'9'25'0,"0"-9"-3"16,0 0-4-16,0 9-3 0,0-9-2 0,0 10 5 15,16-10 1-15,-16 9 3 0,17-9-4 0,-17 9 4 16,16 10 2-16,-16-19 7 0,33 18 3 0,-33-18-4 16,33 19-8-16,-33-10-10 0,33 1 2 15,-33 8 1-15,17-8 6 0,16-1 9 16,-16 19 13-16,16-10 9 0,-17-18 0 0,17 19-9 16,0-10-14-16,17 10-8 0,-17 0-10 0,17-1 5 15,-1-18 6-15,17 19 1 0,-33-1-9 0,17-8-2 16,16-1-4-16,0 0-2 0,-33 10-3 15,50-10 5-15,-50 0-8 0,33 10 0 0,-16 0 0 16,16-19 2-16,0 18-2 0,-33-18 0 16,17 0 3-16,-17 10-3 0,0-10 1 0,0 9-1 15,0-9 3-15,0 0 0 0,-16 0 20 0,-1 0 6 16,1 0 3-16,-1 0-1 0,1-9-13 0,16 9-6 16,-33 0-2-16,0 0-6 0,0 0 4 15,33-10 15-15,-33 10 8 0,0 0 2 0,0 0-7 16,0 0-1-16,0 0-4 0,0 0-2 0,0 0-5 15,0 0-4-15,0 0-8 16,0 0-4-16,0 0 7 0,0 0-1 16,0 0-6-16,0 0 5 15,0 0-7-15,0 0 2 0,0 0 6 16,0 0-3-16,0 0-6 16,0 0 8-16,0 0-7 0,0 0 6 15,0 0-4-15,0 0-3 0,0 0 3 16,-33 0 4-16,33 10-2 0,0-1 3 15,0 0-7-15,-33 10 6 0,33-10-2 0,-17 19-3 16,1-9 5-16,-1 8-5 0,-16 1 8 16,17 0-5-16,-1 9-3 0,-16 1 6 0,0 8-5 15,0 10 0-15,0-19 6 0,0 28-4 0,0-27-2 16,-17 27 2-16,17-10-3 0,0-8 10 16,-17 9-9-16,17 0 5 0,0-10-3 0,0 10 26 15,0-10 12-15,0-8-10 0,0-1-2 16,16 9 0-16,1-27-12 0,-1 18-8 0,17-9 6 0,-33-9-5 15,33 18-3-15,0-28 2 0,-33 10-2 16,33-1 7-16,0 1 8 0,0 0 1 0,0-1-2 16,-33-18 6-16,33 19-11 0,0-19-2 15,0 9-3-15,0-9-2 0,0 9-3 0,0-9 12 16,0 0-5-16,0 0 4 0,0 0-4 0,0 0 7 16,0 0-10-16,0 0 0 0,0 0-1 15,0 0-3-15,0 0 3 16,0 0-5-16,0 0 2 0,0 0-8 15,0 0 0-15,0 0 0 16,0 10 2-16,0-10-5 0,0 0-16 16,-16 0-26-16,16 0-21 0,0-10-15 0,0 10-8 15,0 0-8-15,0-9-2 0,0 9-1 16,0-9-2-16,0 9-5 0,0 0-7 0,0-19 6 16,-17 19-3-16,17-18 11 0,17-1 11 0,-17 10 16 15</inkml:trace>
  <inkml:trace contextRef="#ctx0" brushRef="#br0" timeOffset="155138.57">15858 10334 9 0,'0'0'19'15,"0"0"5"-15,0 0-3 0,0 0-5 0,0 0-5 16,0 0-3-16,0 0 2 0,0 0 2 0,0 0 0 16,0 0 1-16,0 0-2 0,0 0 4 15,0 0 1-15,0 0 2 0,0 0-2 0,0 0 0 16,0 0-3-16,0 0 0 0,0 0 0 0,0 0 2 15,0 0 5-15,0 0 5 0,0 0 5 16,0 0-5-16,0 0-5 0,17 0 0 16,-17 0 0-16,0 0 2 0,0 0-6 0,17 0-6 15,-17 19 1-15,16-19-5 0,1 0-5 16,-1 0-1-16,1 9 4 0,-17-9-1 16,16 0-3-16,-16 0-2 0,33 9 4 15,-33-9-2-15,0 10 0 0,33-10 0 0,-33 9-3 16,0-9-27-16,33 9-17 0,-33-9-13 0,0 10-3 15,0-1 1-15,17-9 3 0,0 19 8 16,-17-19 7-16,16 18 3 0,1-18-27 0</inkml:trace>
  <inkml:trace contextRef="#ctx0" brushRef="#br0" timeOffset="156204.2">16470 10520 16 0,'0'0'14'15,"0"0"0"-15,0 0-3 0,0 0-4 16,0 0-3-16,0 0-3 0,0-9-5 16,0 9-8-16,0 0-6 0</inkml:trace>
  <inkml:trace contextRef="#ctx0" brushRef="#br0" timeOffset="156387.28">16470 10530 2 0,'0'0'1'0,"0"0"-2"0,0 0 0 16</inkml:trace>
  <inkml:trace contextRef="#ctx0" brushRef="#br0" timeOffset="156604.59">16470 10557 3 0,'0'0'2'0,"0"0"0"15,0 0-1-15,0 0-2 0,0 0-2 16</inkml:trace>
  <inkml:trace contextRef="#ctx0" brushRef="#br0" timeOffset="156986.57">16503 10576 9 0,'0'0'12'0,"0"0"5"15,0 0 1-15,0 0-1 0,0 0-3 0,0 0-5 16,0 0 0-16,0 0 2 0,0 0-2 16,0 0-1-16,0 0-4 0,0 0 0 0,0 0-1 15,0 0-1-15,0 0 1 0,0 0 1 16,0 0-1-16,0 0-1 0,0 0 1 0,0 0-1 0,0 0-1 15,0 0 3-15,0 0-3 0,0 0 0 32,0 0 0-17,0 19-1 17,0-19-2-32,0 0-7 15,0 0-10-15,0 0-9 16,0 0-2-16,0 0-3 0</inkml:trace>
</inkml:ink>
</file>

<file path=ppt/ink/ink2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11:02.199"/>
    </inkml:context>
    <inkml:brush xml:id="br0">
      <inkml:brushProperty name="width" value="0.05292" units="cm"/>
      <inkml:brushProperty name="height" value="0.05292" units="cm"/>
      <inkml:brushProperty name="color" value="#FF0000"/>
    </inkml:brush>
  </inkml:definitions>
  <inkml:trace contextRef="#ctx0" brushRef="#br0">5755 4344 115 0,'0'0'75'0,"0"0"-29"0,0 19-22 16,0-19-4-16,-33 0 9 0,33 0 11 15,33 18-2-15,-33-18-8 0,0 0-4 0,0 0-5 16,0 19 3-16,0-19 8 0,0 0 5 16,0 0-5-16,0 0-3 0,33 0 1 0,-33 0 1 15,0 0 18-15,0 0 9 0,33 0 2 0,-33-19-1 16,0 19 2-16,33-18-2 0,-33-1-15 0,0 19-8 16,33-19 1-16,-33-9-12 0,33 10 2 15,-33-1 0-15,17 1 0 0,16-1-1 0,-33 19-3 16,0-19-11-16,33 1-4 0,-33 8-1 0,0 1-2 15,33 9 2-15,-33-9-10 0,0 9 0 16,0 0 1-16,0 0-1 0,0 0 8 0,0 0-3 16,0 0-5-16,0 0-1 0,33 0-29 0,-33 0-28 15,0 0-37-15,0 0-34 0,0 0-17 16,0 0-11-16,0 0 4 0,33 9 5 0,-33-9 18 16,0 9 22-16</inkml:trace>
  <inkml:trace contextRef="#ctx0" brushRef="#br0" timeOffset="4280.49">12882 4158 58 0,'0'-19'54'0,"0"19"-1"0,0 0 0 0,0 0 4 16,0 0-4-16,0 0-3 0,0 0-17 15,0 0-13-15,0 0-10 0,0 0 2 0,0 0-3 16,0 0 5-16,0 19 4 0,0-19-4 15,0 0 1-15,0 9 7 0,0 0 7 0,0-9 2 16,0 10-3-16,0 8 2 0,0-18 0 0,0 0 5 16,0 19 1-16,16-19 2 0,-16 0 0 15,0 0 5-15,0 0 8 0,0 0 17 0,0 0 14 16,17 0 15-16,-17 0 4 0,0 0 7 0,0 0-13 16,17 0-8-16,-17 0-12 0,16-19-23 0,1 19-10 15,-17-18-9-15,16 8-9 0,1 1-10 16,16 0-2-16,0-10-8 0,-33 19 0 0,33-18 3 15,-33 18 0-15,16-19-11 0,1 0 0 16,-17 19 4-16,16 0 5 0,1-18-7 0,-17 9 0 16,17-1 6-16,-17 10-7 15,0 0-3-15,0 0-22 16,0 0-36-16,0 0-21 0,-17 10-20 0,17-10-14 16,0 9-21-16,0-9-18 0,0 18-8 0,0-18-9 15,0 19-1-15,-17-19 8 0,17 19 15 16,-16-1 26-16</inkml:trace>
  <inkml:trace contextRef="#ctx0" brushRef="#br0" timeOffset="5629.23">6615 4260 28 0,'0'0'26'16,"0"19"2"-16,0-19-4 0,0 0-2 16,0 0 3-16,0 0 4 0,0 0 3 0,0 0 2 15,-33 0 1-15,33 0-2 0,0 0 7 0,0 0 2 16,0 0 0-16,0 0 2 0,0 0-5 15,0-19-5-15,0 19 4 0,0 0-9 0,0 0-4 16,0 0-3-16,0-18-2 0,0 18-4 0,0 0 1 16,0-19-1-16,0 19-3 0,0 0 1 15,0-19 2-15,0 19 4 0,33-18-8 0,-33 8-8 16,0-8 2-16,0 18 3 0,0-19 8 16,0 1-2-16,0 18-2 0,33-19-6 0,-33 0-6 15,0 1 2-15,0-1-3 0,0 10 0 16,33-10 0-16,-33 1 7 0,0-1-7 0,0 1 3 15,33-1-5-15,-33 10 6 0,0-10-7 16,0 19 6-16,33-19-3 0,-33 1 0 0,0-1 0 16,0 19-3-16,0-18 1 0,16 18 2 15,-16-19-3-15,0 10 5 0,17-1-2 0,-17 1 0 0,16 9 1 16,-16 0 0-16,0 0 1 16,0 0-4-16,0 0-1 0,0 0-1 15,0 0 1-15,34 0 3 0,-34 0 5 16,0 0-10-16,0 0 2 0,0 0 5 15,0 0 0-15,0 0-5 0,0 0 4 0,0 0-6 16,0 9 5-16,0-9-4 0,0 0-9 16,0 0-7-16,0 10-8 0,0-10-1 15,0 0-19-15,0 9-16 0,0-9-13 16,0 0-7-16,0 0-2 0,0 19-1 0,33-19 4 16,-33 0 9-16,0 0 7 0,0 0-45 15</inkml:trace>
  <inkml:trace contextRef="#ctx0" brushRef="#br0" timeOffset="12807.16">7971 5358 17 0,'0'0'21'0,"0"0"1"0,0 0-4 16,0 0-1-16,0 0-3 0,0 0 5 0,0-9-1 15,0 9 0-15,0 0-1 0,0 0 0 0,0 0 3 16,0 0 1-16,0 0 5 0,0 0-2 16,0 0 0-16,0 0-3 0,0 0-4 0,0 0-1 15,0 0-7-15,0 0 4 0,0 0-6 16,0 0 2-16,0 0-2 0,0 0 3 0,0 0 8 15,0 9 0-15,0 0-5 0,0 0-3 0,0-9 5 16,0 19-5-16,33 0 3 0,-33-19-1 16,0 18 1-16,0-18 0 0,0 19 1 0,0-19-4 15,0 18-8-15,33-18 0 0,-33 0-1 16,0 10 5-16,0-1-4 0,0-9 2 0,0 9 5 16,0-9 3-16,16 0 0 0,-16 19 4 0,0-19 7 15,0 0 9-15,17 0 3 0,-17-19 1 16,16 19 1-16,-16-9-7 0,33 9-4 0,-33-9-6 15,0-1-5-15,33 10-1 0,-33-18-4 16,0-1-7-16,34 19 3 0,-34-18-5 0,0-1 3 16,33 19-3-16,-33-28-1 0,0 19 3 0,33 0-2 15,-33 9-1-15,0-19-5 0,0 19 7 16,16-19 0-16,-16 19-1 0,17-18-1 0,-17 18 0 16,0 0 2-16,16-19-5 0,-16 19-2 15,0 0-1-15,0 0-15 0,33-9-17 0,-33 9-15 16,0 0-17-16,0 0-3 0,0 0-14 0,0 0-8 15,0 9 2-15,0-9-3 0,33 0 2 16,-33 0 5-16</inkml:trace>
  <inkml:trace contextRef="#ctx0" brushRef="#br0" timeOffset="13872.19">12634 5376 24 0,'0'0'25'16,"0"0"-4"-16,0 0-3 0,0 0-2 15,0-9-2-15,0 9 1 0,0 0-3 0,0 0-1 16,0 0 1-16,0 0-1 0,0 0-3 0,0 0-2 16,0 0-3-16,0 0 1 0,0 0-1 15,0 9 1-15,0-9-1 0,0 0 2 0,0 19 1 16,0-19 1-16,0 0 0 0,0 0 5 15,0 0 1-15,0 19 0 0,0-19-4 0,0 0 0 16,33 0 0-16,-33 0-4 0,0 18-1 0,0-18 1 16,0 0 2-16,0 0 1 0,0 0 1 15,0 0 2-15,0 0 0 0,0 0 3 0,33 0-2 16,-33 0-1-16,0 0-2 0,0 0-6 16,0-18-1-16,0 18 1 0,0 0-1 0,0-19 2 15,17 19-4-15,-17 0-2 0,0-19 2 0,16 10 0 16,-16 0 2-16,0 0-5 0,17 9 3 15,-17 0 0-15,0 0 3 0,0-19-6 16,0 19 0-16,0 0-4 0,0 0-6 0,0 0-8 16,0 0-2-16,0 0 1 0,0 0-1 0,0 0-1 15,0 0-1-15,0 0-2 0,16 0-4 16,-16 0-3-16,0 0 0 0,0 0 0 0,0 0-1 16,0 0-22-16</inkml:trace>
  <inkml:trace contextRef="#ctx0" brushRef="#br0" timeOffset="16469.8">5854 7144 7 0,'0'0'9'0,"0"9"8"0,0-9 0 0,-33 0-2 15,33 0-2-15,0 0-3 0,0 0-1 0,0 0-1 16,0 0-2-16,0 0 2 0,0 0-3 0,0 0 1 16,0 0-1-16,0 9-1 0,0-9-2 15,0 0 1-15,0 0-2 0,0 10 2 0,0-10-2 16,0 9 3-16,0-9 1 0,0 9-2 0,0-9 2 16,33 19 0-16,-33-19-2 0,0 0 0 15,0 18 1-15,0-18 2 0,0 0-3 0,0 0 0 16,0 19-1-16,0-19 1 0,0 0 1 15,0 0-3-15,0 0 2 0,0 9-3 0,0-9 5 16,0 0-1-16,33 0 0 0,-33 0 3 16,0 0 3-16,0-9-3 0,0 9-2 0,0 0-4 15,0 0 2-15,33-19 0 0,-33 1-3 0,0 18 0 16,0-19 0-16,17 1 1 0,-17 8-1 0,33-8 0 16,-33 18 0-16,0-19 2 0,33 1-2 15,-33 18 0-15,0-19 0 0,0 19 0 0,33-19 0 16,-33 10 0-16,0 0-3 15,0 9 0-15,0 0-5 0,0 0-3 16,0 0-3-16,0 0 0 0,0 0-4 0,0 0-3 16,0 9-2-16,0-9-2 0,33 0-4 0,-33 0-4 15,0 9-22-15</inkml:trace>
  <inkml:trace contextRef="#ctx0" brushRef="#br0" timeOffset="18551">8252 7144 10 0,'0'0'15'0,"0"0"5"0,0 0-1 0,0 0-2 16,0 0-4-16,0 0-2 0,0 0 0 0,0 0 2 15,0 0 3-15,0 0-1 0,0 0-2 16,0 0-1-16,0 0 0 0,0 0 3 0,0 0 1 16,0 0 2-16,0-19-8 0,0 19 7 0,0 0-5 15,0 0 2-15,0 0 3 0,0 0-3 16,0 0-1-16,0 0-3 0,0 0 2 0,0 0-4 15,0 0 1-15,0 0-5 0,0 0 4 0,0 19-5 16,0-19 1-16,0 0 0 0,0 0-1 16,0 0-1-16,0 9 1 15,0 0-3-15,0-9 2 0,0 10 3 0,0-10-1 16,0 9-1-16,0 0 2 0,0-9-2 16,16 19 2-16,-16-19 0 0,0 0-5 0,0 0 2 15,0 18 2-15,0-18 0 16,17 0-3-16,-17 0 0 15,0 0 1-15,0 0 3 0,16 0 0 0,-16-18 0 16,0 18 0-16,33-19-5 0,-33 10 2 16,0-10-2-16,33 10 2 0,-33 0-2 0,34-10 0 15,-34 1-2-15,33-1 2 0,-33-9 0 0,0 19 0 16,33-10 0-16,-33 10 1 0,0 9-1 16,16-19-6-16,-16 19-6 0,17-18-9 0,-17 18-7 15,0 0-7-15,16 0-3 0,-16 0 0 0,0-19-6 16,0 19-2-16,0 0-2 0,33 0 2 0,-33 0 5 15,0 0-35-15</inkml:trace>
  <inkml:trace contextRef="#ctx0" brushRef="#br0" timeOffset="21931.16">10236 8176 8 0,'0'0'3'0,"0"0"3"0,0 0 3 0,0 0 0 15,0 0-1-15,0 0-4 0,0 0-2 0,0 0-1 16,0 0 0-16,0 0 0 16,0 0 1-16,0 0-4 78,0 0-1-78,0 0-1 15,0 0-1-15,0 0-1 0,0 0-1 0,0 0-1 16,0 19-9-16</inkml:trace>
  <inkml:trace contextRef="#ctx0" brushRef="#br0" timeOffset="23796.98">10418 8576 5 0,'0'0'1'16,"0"0"0"-16,0 0 0 0,0 0 0 0,0 0 0 16,0 0 0 15,0 10-1-15,0-1 0 15,0-9-6-16,0 0 2-15</inkml:trace>
</inkml:ink>
</file>

<file path=ppt/ink/ink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14:23.305"/>
    </inkml:context>
    <inkml:brush xml:id="br0">
      <inkml:brushProperty name="width" value="0.05292" units="cm"/>
      <inkml:brushProperty name="height" value="0.05292" units="cm"/>
      <inkml:brushProperty name="color" value="#FF0000"/>
    </inkml:brush>
  </inkml:definitions>
  <inkml:trace contextRef="#ctx0" brushRef="#br0">8649 16083 7 0,'0'0'13'16,"0"-10"5"-16,0 10-4 0,0 0-4 0,0 0-1 15,0 0-2-15,0 0-1 0,0 0 2 0,0 0 2 16,0 0 3-16,0 0 3 0,0 0 0 16,0 0 1-16,0 0-1 0,0 0 4 0,16 0 2 15,-16 0 4-15,0 0-1 0,0 0 2 0,0 10-3 16,0-10 5-16,0 0 6 0,0 0 0 0,0 0-2 15,0 0 0-15,0 0 2 0,17 0 0 16,-17 9-1-16,0-9-6 0,0 0 2 0,0 0-2 16,0 0-3-16,0 0-2 0,0 0 3 15,0 0-3-15,0 0 0 0,16 9 5 0,-16-9-4 16,0 0 4-16,17 0-4 0,-17 0 0 0,0 0-1 16,16 10 3-16,17-10-1 0,-33 0-4 0,0 0-1 15,0 0 0-15,33 0-8 0,-33 0 0 16,33 0 5-16,-33 0-4 0,34 0 4 0,-34 0 1 15,16 0-4-15,1 0 3 0,-1 0-7 16,1 0 3-16,-1 0-2 0,17 0-1 0,0 0-8 16,-33 0 11-16,33 0-9 0,-33 0 3 15,34 9-1-15,-18-9 3 0,1 0 3 0,-1 0-5 0,1 0 1 16,32 0-8-16,-49 0 6 0,33 0-4 16,0 0 5-16,0 0-1 0,-16 0 6 0,0 0-10 15,16 0 2-15,16 0 3 0,-16 0 3 0,0 0-3 16,0-9-1-16,-16 9 0 0,49 0 1 15,-33 0-2-15,0 0 3 0,0 0 4 0,0 0-14 16,1 0 12-16,15 0-8 0,-16 0-2 16,0 0-3-16,0 0 9 0,0 9-3 0,0-9 0 15,17 0-5-15,-17 0 2 0,0 0 0 0,0 9 6 16,0-9-2-16,0 0-6 0,17 0 2 0,-17 0 11 16,33 0-9-16,-33 10-2 0,-16-10 0 15,49 0 7-15,-33 0-7 0,0 0 0 0,33 0 1 16,-49 0 5-16,49 0 5 0,-33 0-10 0,0 0 2 15,0 0 11-15,17 0-4 0,-17 0-5 16,33 0 2-16,-33 0-1 0,0 0 1 0,17 0-9 16,-17 0 13-16,33 0-8 0,-33 0 5 15,0 0-3-15,0 0-1 0,17 0-10 0,-17 0 8 0,0 0 1 16,33 0 5-16,-49 0-11 0,16 0 5 16,33 0 1-16,-33 0-1 0,0 0 3 0,0 0-3 15,-16 0 2-15,16 0-4 0,0-10 3 16,0 10 2-16,0 0-5 0,0 0 4 0,17 0 0 15,-17 0 5-15,0 0-9 0,0-9 3 0,0 9-1 16,0 0 3-16,17-9 1 0,-17 9-8 16,0 0 8-16,33-10-1 0,-33 10 4 0,0 0-6 15,-16 0-6-15,32 0 6 0,1-9 3 0,-17 9 4 16,0 0-7-16,0-9 9 0,0 9-6 16,0 0 0-16,17 0-6 0,-17-10 0 0,0 10 10 15,0 0-1-15,-16 0-7 0,32 0-2 0,1 0 0 16,-17 0 0-16,0-9-2 0,-17 9 2 15,18 0 3-15,-1 0 0 0,0 0-5 0,0 0 2 16,0 0 0-16,0 0-3 0,0 0 5 0,-17 0-4 16,18-18 2-16,-1 18 2 0,0 0-2 15,0 0-2-15,0-10-1 0,-17 10 10 0,1 0-11 16,16 0 6-16,-16-9-4 0,16 9 6 0,0 0 3 16,0-9-7-16,-33 9-4 0,33 0 4 15,-17 0 0-15,17 0 6 0,-16 0-6 0,33-10 0 16,-50 10 0-16,33 0-4 0,0 0 4 0,-33-9 4 15,33 9 2-15,-17 0-6 0,17-9 0 0,-16 9 6 16,-1 0-4-16,18 0-5 0,-1 0 3 16,0 0 7-16,-33-10-11 0,33 10 11 0,-17 0-10 15,17 0 1-15,-16 0 7 0,33 0-4 0,-50-9-1 16,33 9-3-16,0 0 8 0,0 0-9 16,-33-9 6-16,33 9-2 0,-17 0 6 0,17 0-6 15,0 0 0-15,1-9 3 0,-34 9-3 16,33 0 0-16,0-10-2 0,-33 10 2 0,16 0 0 15,17 0 7-15,-16 0-7 0,-1 0-4 0,17 0 8 16,1 0-6-16,-34 0 0 0,33 0 2 0,0 0 0 16,-33 0 2-16,33 0-1 0,-17 0 4 0,1 0-4 15,32 0-3-15,-49 0-3 0,34-18 6 16,-34 18-1-16,33 0 0 0,0 0 3 0,-33 0-7 16,33 0-1-16,-17 0 7 0,1 0-1 15,32 0-1-15,-49 0 0 0,33 0 0 0,-33 0 0 16,34 0 0-16,-18 0 0 0,1 0 2 0,-1 0-5 15,17 0 3-15,-16 18 3 0,-1-18 0 0,17 0-5 16,0 0-3-16,-33 0 15 0,34 0-14 16,-18 0 5-16,1 10 3 0,16-10-4 0,0 0-4 15,-17 0 4-15,17 9 3 0,0-9-2 0,1 0 3 16,-18 0-4-16,1 0 6 0,16 9-1 16,0-9 5-16,-17 0 8 0,17 0 0 0,0 0-8 15,0 0-3-15,-16 0 0 0,16 0-1 0,-16 9 0 16,16-9 0-16,-17 0-6 0,17 0 10 15,0 0-5-15,0 0-1 0,-33 0 0 0,34 0 1 16,-18 0-2-16,1 0 3 0,16 0-11 0,-17 10 17 16,17-10 1-16,-33 0-8 0,33 0 2 15,-33 0-5-15,33 0 2 0,-33 0-1 0,17 0 3 16,0 0-1-16,-1 0-5 0,1 0 0 0,-1 0 3 16,1 0 0-16,-1 0-8 0,17 0 11 0,-33 0-3 15,33 0-5-15,-33 0 3 0,0 0 1 16,33 0 5-16,-33 9-10 0,17-9 10 0,-17 0-5 15,16 0 2-15,1 0-8 0,0 0 7 0,-1 0 0 16,1 0 4-16,-1 0-5 0,17 0 0 16,-33 0 0-16,33 0-2 0,-33 0 1 0,33 0 9 15,-33 0-6-15,17 0-4 0,-1 0 0 0,-16 0 9 16,17 0-1-16,0 0-5 0,-1 0 1 0,1 0-8 16,-1 0 12-16,17 0 0 0,-33 0 0 15,33 0-6-15,0 0-2 0,-33 0 4 0,17 0-4 16,-1 0 0-16,1-9 0 0,16 9 0 15,-16 0 0-15,-1 0 0 0,17 0 0 0,-33 0 0 16,33 0 0-16,0 0 0 0,-33 0 0 0,17 0 0 16,16 0 0-16,-17 0 0 0,1 0 0 15,16 0 0-15,0 0 0 0,-33 0 0 0,33 0 0 16,-16 0 0-16,16 0 0 0,-17 0 0 0,1 0 0 16,-1 0 0-16,1 0 0 0,16 0 0 0,-33 0 0 15,33 0 0-15,-33 0 0 0,33 0 0 16,-33 0 0-16,17 0 0 15,-1 0 0 1,-16-10-4 93,0 10-106-109,-16 0-25 0,16-9-15 16,0 9-17-16,0 0-11 0,0 0-14 16,0-9 6-16,0 9 2 0,-17 0 7 0,17 0 16 15,0-9 18-15,0 9 27 0</inkml:trace>
  <inkml:trace contextRef="#ctx0" brushRef="#br0" timeOffset="2265.07">9872 12129 146 0,'0'0'208'0,"0"-18"-36"0,0 18-49 0,0 0-33 15,-33-19-9-15,33 19-2 0,0-9 17 0,0 0 18 16,-33 9 13-16,33-10-11 0,0 10-25 0,-33-9-23 16,17 9-11-16,16 9-28 0,-17-9-6 15,0 10-13-15,17-1 1 0,-33 19 4 0,33-10 3 16,0 1-10-16,-33 0 6 0,33-1-11 15,0 10 0-15,-33-9 0 0,33 9-3 0,0-10-3 16,0 1 1-16,0 0 2 0,0-1-7 0,0 1-29 16,0-1-48-16,0-8-52 0,33-1-40 0,-33 0-23 15,33 1-12-15,-33-1 4 0,33 0 13 0,-33-9 24 16,17 0 39-16</inkml:trace>
  <inkml:trace contextRef="#ctx0" brushRef="#br0" timeOffset="2965.99">10021 12316 56 0,'-33'0'75'0,"33"0"0"0,-17 0-9 16,17 0-8-16,-16 0-1 0,16 0 1 0,-17 0-7 15,17 9 1-15,0 0-4 0,0-9-7 16,0 19 2-16,0-19-5 0,-33 18-6 0,33-18-8 16,0 10-7-16,0-1-5 0,33 0-7 15,-33-9 1-15,0 10-3 0,0-1 0 0,0 0-3 16,17 0 0-16,-17 1 1 0,16-10-1 0,-16 9 0 15,17-9 0-15,16 0 0 0,-33 19 1 0,0-19-1 16,33-19 5-16,-33 19-7 0,0 0 2 16,33-9 5-16,-33 9-2 0,0-10-1 0,0 10 5 15,0-9 10-15,0 0 9 0,0 9 7 16,0-9 9-16,0-1 8 0,0 1-13 0,0 0-3 16,0-1-13-16,-33 10 1 0,33 0-3 0,0-18-8 15,-33 18-1-15,33 0-6 0,-33 0-2 0,16 0-1 16,1 0-1-16,-1 0-4 0,17 0 4 15,0 0 2-15,-33 0-2 0,33 0-5 0,0 0-9 16,0 0-34-16,-33 0-36 0,33 0-23 0,0 18-11 16,0-18 8-16,0 0 13 0,33 0 8 15,-33 0 9-15,0 0 6 0,0 0 10 0,33 0 8 16,-33 0 8-16,17 0 11 0,-17 0 14 0,16 0 9 16,1 0 9-16,16 0 3 0,-33-18 0 15,33 18 2-15,-33 0 6 0,33 0 6 0,-33 0 7 16,33 0 2-16,-33 0 2 0,0 0 2 15,0 0-1-15,33 0 2 0,-33 0 0 0,0 0 5 16,17 0 9-16,-17 18 4 0,16-18-3 0,1 0-3 16,-17 10 2-16,33-1-7 0,-33 0 0 0,0 1-7 15,33-1-5-15,-33 0-5 0,0 0-4 16,0 1-3-16,0-1-3 0,0 10 1 0,33-19-7 16,-33 0 4-16,0 0 1 0,0 18-5 0,0-18 3 15,0 0 0-15,0 0 12 16,0 0-7-16,0-18 1 0,0 18-7 0,0 0 3 15,0-19 3-15,0 19 0 0,0-9 3 16,0-10-6-16,33 10 7 0,-33 0-1 0,0-1 11 16,0 1 3-16,33 0-1 0,-33-1 8 0,0 10-2 15,0 0 6-15,17-18 0 0,-17 18-8 0,0 0-2 16,0 0-3-16,16 0 4 0,-16 0-3 16,0 18 7-16,17-18-1 0,-17 0-3 0,0 10-5 15,33-1-1-15,-33 0-4 0,0 1-3 0,0-1-6 16,0 0-2-16,0 0-3 0,0 1-3 15,0 18 3-15,0-28-12 0,0 18-57 0,0-18-73 16,0 0-57-16,0 10-29 0,0-10-1 0,0 9 34 16</inkml:trace>
  <inkml:trace contextRef="#ctx0" brushRef="#br0" timeOffset="3414.98">10699 12250 116 0,'0'0'133'0,"0"0"-19"16,-33 0-24-16,33 0-5 0,-33 0-8 15,33 0-5-15,-17 0-1 0,17 0-3 0,0 0-9 16,-16 10-16-16,16-1-11 0,0 0-11 0,-17 1 4 16,17 8-4-16,0-8-6 0,0 8-3 0,0 1-8 15,0-1 3-15,0-18-7 0,0 19 6 16,17-10-9-16,-17 1 9 0,16-1-5 0,-16 0-1 15,17-9-3-15,16 9 8 0,-33-9-9 16,33 0 4-16,-33 0 3 0,0 0-5 0,33-9 3 16,-33 9 2-16,33-9-6 0,-33 0 5 0,17 9 2 15,-17-10-3-15,16 1-1 0,-16 0 2 0,17-1-2 16,-17 10 0-16,0-18 0 0,0 18 1 16,0-19 7-16,0 10 5 0,0 0 1 0,0 9 6 15,-17-10-1-15,17 10-3 0,-16 0 3 16,16 0-4-16,-17 0-3 0,17 0 2 0,0 0-7 15,-33 10-7-15,33-1 9 0,0 0-8 0,-33 10-1 16,33-19 0-16,0 18-3 0,0-18 3 0,0 10-2 16,0 8 0-16,33-8-1 0,-33-1 3 15,0 0-3-15,0 0-5 0,33 1-22 0,-33-1-45 16,17-9-44-16,-1 19-23 0,1-19-14 16,16 0-4-16,0 0 4 0,0 0 19 0,-33-19 26 15</inkml:trace>
  <inkml:trace contextRef="#ctx0" brushRef="#br0" timeOffset="3830.43">11195 12260 195 0,'0'0'148'0,"-33"-10"-6"0,33 10-11 16,0 0 0-16,-33 0-8 0,33 0-11 0,0 0-24 16,0 0-30-16,-33 0-18 0,33 0-15 0,0 10-5 15,0-1 0-15,0 10-2 0,0-10-7 16,0 10 3-16,0-1-2 0,0 19-6 0,0-27-2 15,33 18-2-15,-33-1 6 0,0 11-8 0,0-20 2 16,0 10 2-16,0 0-8 0,0 0 5 16,0 9 1-16,0-18-5 0,0-1 5 0,33 1 1 0,-33 0-3 15,0 9-2-15,-33-10-1 0,33-18 4 16,0 9 6-16,0-9-2 0,0 10-5 0,0-10-8 16,0 0-13-16,0-10-4 0,0 10 2 0,0-9 7 15,0-9 7-15,0 18 10 0,0-28-5 16,0 0 4-16,0 9-3 0,0-9 3 0,33 10-2 15,-33-20 2-15,0 10 0 0,0 1 3 0,33-1-3 16,-33 0-2-16,17 0 2 0,-17 9-2 16,16 1-3-16,1 8 5 0,-1-8-2 0,1 18 6 15,-17-19 1-15,33 19-11 0,-33 0 7 0,0 0 12 16,0 0-2-16,33 19-3 0,-33-19 5 16,0 0-5-16,0 18 2 0,0-18-6 0,0 10 3 15,0-1-3-15,-33 10 1 0,33-10 0 0,0 0-4 16,-33 0-1-16,33 1-4 0,-17-1-26 0,1-9-70 15,-1 19-66-15,1-19-50 0,16 0-23 16,-17 0 19-16</inkml:trace>
  <inkml:trace contextRef="#ctx0" brushRef="#br0" timeOffset="6527.46">6135 8641 174 0,'0'0'133'0,"0"0"-46"16,0-18-31-16,0 8 4 0,0 1 28 0,0 9 30 16,0-9 23-16,-33 9 6 0,33 0-26 0,0 0-51 15,0 0-35-15,0 0-21 0,0 9-5 16,0 0 0-16,0 19-3 0,0-9-1 0,0 0 3 15,0-1-4-15,0 10-3 0,0-9 2 0,0 18 1 16,0-9-2-16,0 0-2 0,0 0 2 16,0-10-2-16,0 19-2 0,0-27 6 0,0 8-4 15,0 10-4-15,0-19 4 0,0 10-73 0,0 0-56 16,0-1-53-16,0-18-26 0,0 10 5 0,0-10 18 16,0 9 37-16</inkml:trace>
  <inkml:trace contextRef="#ctx0" brushRef="#br0" timeOffset="6960.68">6102 8595 54 0,'0'-9'80'0,"0"-1"-22"0,33 1-25 15,-33 0-6-15,0 9 4 0,0 0 8 16,17-19 3-16,-17 19 3 0,33-19-8 0,-33 19-5 15,33 0-7-15,0 0-5 0,-33 0 4 0,33 0 10 16,-33 0 5-16,33 0-7 0,0 19-12 16,-33-19-6-16,17 19 0 0,16-19-2 0,-33 18 2 15,0-8-9-15,0-1 2 0,0 0-4 16,0 10-1-16,0-1-2 0,0 1 2 0,0-19 1 16,-50 19-1-16,50-10 0 0,-33 9 0 0,0-8 0 15,33-1-5-15,-33 0 3 0,0 1 3 0,0 8-3 16,33-18 0-16,-33 19 0 0,16-19 3 15,17 0-6-15,-33 0 3 0,33 0 2 0,0 0-2 16,0 0 3-16,-33 0-3 16,33 0 2-16,33 18 2 0,-33-18 2 15,0 0 7-15,0 10 2 0,0-1 4 0,33 10-3 16,-33-10 0-16,17 0 5 0,16 19-4 0,0-9 4 16,-33-19 4-16,33 18-11 0,-33-8-4 0,33 8-7 15,0-8 4-15,-33 8-7 0,33-9 5 16,-16 10-3-16,16 0-7 0,-33-19 1 0,33 18-39 15,-33-18-75-15,33 10-47 0,-33-10-28 16,0 0 9-16</inkml:trace>
  <inkml:trace contextRef="#ctx0" brushRef="#br0" timeOffset="7493.79">6995 8641 40 0,'0'0'62'15,"0"0"10"-15,0-18 1 0,0 18 0 0,-17 0 2 16,17 0 2-16,0 0-13 0,-16 0-13 16,16-10-10-16,0 10-10 0,-33 10 1 0,33-10-3 15,-33 0 4-15,33 18-5 0,-33-18-7 0,33 0 2 16,-33 19-11-16,33-19-1 0,-34 19-8 16,34-19-3-16,-16 9 5 0,-1 0-5 0,17 0-3 15,0 1 1-15,0-1 7 0,0 10-3 0,0-1-2 16,0-18 4-16,17 19 2 0,-17-19 1 0,16 18 1 15,18-18-3-15,-34 10 4 0,33-1-7 16,-33 0 4-16,33 1 6 0,0-1 1 0,-33 0-3 16,33 19-3-16,-17-28 1 0,1 19 3 0,33-19-5 15,-50 18 3-15,33-18 4 0,-33 10-6 16,0 8 1-16,0-18 0 0,33 10-3 0,-33-1-1 16,0 0 1-16,0 0-1 0,0 10 5 0,-33-19-6 15,33 19-3-15,0-19 2 0,-33 18-2 0,33-18 0 16,0 19 0-16,-34-10 2 0,18 1-6 15,-1-10 6-15,1 9 0 0,16 0-2 0,-33 0 0 16,0-9-25-16,33 19-32 0,-33-19-27 0,0 0-20 16,33 0-13-16,-50 0-14 0,33 0-8 15,1 0 2-15,-17 0 17 0</inkml:trace>
  <inkml:trace contextRef="#ctx0" brushRef="#br0" timeOffset="8492.61">7723 8697 110 0,'0'-9'86'16,"0"9"-5"-16,33-9 1 0,-33 9 7 0,0 0 11 16,0 0 13-16,0 0 4 0,0 0-14 0,0 0-33 15,0 0-30-15,0 0-15 0,0 0-3 16,0 9 31-16,0 9 27 0,0 1 23 0,0 0 9 16,0 18 0-16,0-19 8 0,33 10-9 0,-33 10-24 15,0-1-35-15,0-9-15 0,0 9-16 0,0 0-7 16,33 0-16-16,-33 1 8 0,0-11-8 15,0 11 9-15,0-10-10 0,0 9 8 0,0 0-43 16,0-18-78-16,-33 8-61 0,33-8-31 0,0 0-17 16,0-1-5-16,0 1 5 0,0-19 21 15,0 18 32-15,0-18 37 0,-33 0 35 0</inkml:trace>
  <inkml:trace contextRef="#ctx0" brushRef="#br0" timeOffset="9225">7756 9060 78 0,'0'-37'59'0,"0"18"-3"0,33-18-3 16,-33 9 1-16,0 9 10 0,0 1 9 0,0-1 5 16,0-9 4-16,33 19-9 0,-33-10-2 0,0 10-6 15,16 0-5-15,-16-1-3 0,17 10-1 16,-1 0-6-16,17 0 6 0,-33 0-6 0,33 0-18 16,-33 0-8-16,0 10-10 0,34-1-1 0,-34 0-2 15,33 10-2-15,-33-10 3 0,0 19-7 16,0-9-4-16,0-19 5 0,0 18-2 0,0 1 4 15,0 0-6-15,0-1-2 0,-33 10-2 0,33-28 0 16,-34 19 5-16,34-1-7 0,-33-8-29 0,33-1-41 16,-33-9-23-16,17 9-15 0,-1-9 1 15,1 0 3-15,16 0 4 0,0-9 10 0,0 9 14 16,-33-9 10-16,33-1 14 0,0-8 8 0,0-1 8 16,0 0 11-16,33 1 9 0,-33-10 9 15,0 9 5-15,16 1 3 0,1-1 3 0,-1 1 0 16,17-1 5-16,0 10 6 0,-33-10 11 0,34 10 2 15,-1 9 7-15,0-10 0 0,-17 10 4 16,17 0 3-16,0 0-2 0,0 10-9 0,-33-1 0 16,34 0 1-16,-1 1 17 0,-33 8 3 15,33-8 3-15,-17 8-7 0,1 1-9 0,-17-1-1 16,16-18-7-16,17 19 9 0,-33-10-8 0,0 10 1 16,0-10-3-16,0 0 0 0,0 10-5 0,-33-19-9 15,33 0-4-15,0 0-3 0,-16 0 0 0,16 0-1 16,-17 0 3-16,17 0-7 15,-16 0-5-15,16-19 5 0,0 10 0 0,0 0 0 16,0-10-2-16,0 10-2 0,0-10 4 0,16 1 2 16,-16-1-7-16,17 1 5 0,-1 8 0 15,17-8-3-15,-33-1 4 0,33 10-5 0,-33-1 7 16,34 10-3-16,-1-18 0 0,-33 18-7 16,0 0 7-16,33 0 0 0,-33 0-2 0,16 18 2 0,-16-18-2 15,17 10 6-15,-1-1-8 0,-16 10 7 16,33-10-5-16,-33 0 4 0,0 19 1 15,0-28 0-15,0 19-1 0,0-1-2 0,0-8-3 0,0-1 4 16,33 0-5-16,-33 1 4 0,0-1 0 16,0 0-2-16,0-9 8 0,33 0-3 15,-33 0-3-15,34 0-2 16,-34-9 4-16,0 9-2 0,16-9 0 0,-16-1 2 0,17 1 0 16,-17 0 0-16,16-1 1 0,-16 10 1 15,0-18-2-15,0 18 4 0,0-19 0 0,0 1 2 16,-16 8-6-16,16-8-1 0,0 8 1 0,-17 1-2 15,1 0-4-15,16-1 0 0,0 10-33 16,-34-18-38-16,34 18-55 0,-33 0-30 0,0 0-12 16,33 0 8-16</inkml:trace>
  <inkml:trace contextRef="#ctx0" brushRef="#br0" timeOffset="9675.08">8880 8418 143 0,'0'0'157'0,"0"-19"-38"16,-16 19-37-16,16 0-21 0,0 0-24 0,0 0-16 16,0 0-9-16,0 19 18 0,0-19 20 15,0 19-2-15,0-10 4 0,16 10 15 0,-16 9 14 16,17-1 2-16,-17 11 1 0,16-20 9 0,-16 10-22 15,0 9-31-15,17 1-17 0,-17-20-12 16,0 10 6-16,16-9-9 0,-16 18-6 0,0-19 6 16,0-8 4-16,0 8 1 0,0-8 4 0,0 8-7 15,0-18 3-15,0 10 26 0,-16-10 32 16,16 18 19-16,0-18 13 0,0 0-3 0,0 0-18 16,0 0-10-16,0-18-47 0,0 8-25 15,0 1 0-15,0 0 0 16,16-1 0-16,-16-8 0 0,33 8 0 0,-33 10 0 15,33-18 0-15,-33 18 0 0,0-19 0 0,33 19 0 16,-33 0 0-16,34-18 0 0,-34 18 0 0,16 0 0 16,1 0 0-16,-17 18 0 0,16-18 0 15,-16 0 0-15,17 0 0 0,-17 19 0 0,0-19 0 16,0 18 0-16,0-18 0 0,0 10 0 0,-17-1 0 16,17 0 0-16,-16 1 0 0,16-1 0 15,-17 0 0-15,1-9-246 0,16 10-85 0,-34 8-42 16,34-18 1-16,-33 0 60 0</inkml:trace>
  <inkml:trace contextRef="#ctx0" brushRef="#br0" timeOffset="9924.68">9095 8353 163 0,'0'-9'135'16,"0"-1"-50"-16,0 10-36 0,0 0-17 0,0 0 13 15,0 10 20-15,0-1 25 0,17 10 18 0,-17 8 14 16,16-8 11-16,1 0 16 0,-1 9 8 16,17 0-5-16,-33 18-12 0,0-27-37 0,33 9-40 15,-33 9-29-15,0 0-19 0,0-18-4 16,33-1-1-16,-33 10-4 0,0-9-6 0,0-1 3 16,0 1 0-16,0-1-39 0,0-8-125 0,0-1-117 15,0 0-80-15,0 1-13 0,0-1 57 16</inkml:trace>
  <inkml:trace contextRef="#ctx0" brushRef="#br0" timeOffset="10257.04">9360 8827 100 0,'0'0'111'0,"0"0"-12"15,16-9-21-15,-16 9-9 0,0-9 1 0,33-1-7 16,-33 10 0-16,0 0-12 0,33-18-14 0,-33 18-14 15,0-19-1-15,33 19-3 0,-33-18 6 16,0 8 2-16,0 10-5 0,0-9-3 0,33 0 3 16,-33-1-5-16,-33 1-2 0,33 9-4 0,0-9-2 15,0 9-2-15,0 0-7 0,-33 0 3 16,33 0-1-16,0 9-1 0,0-9 0 16,-33 9 1-16,33 1-8 0,0-1 3 0,0 10 7 15,-33-1-2-15,33 1-6 0,0-19 4 16,0 18 0-16,0-8 0 0,33-1 2 0,-33 10-2 15,0-10 0-15,0 0 0 0,33 1-2 0,-33 8-4 16,0-18-24-16,33 0-38 0,-33 0-42 0,33 19-26 16,-33-19 3-16,0-19 5 0,17 19 19 0,0 0 24 15,-1 0 27-15,17-18 14 0,-33 8-22 16</inkml:trace>
  <inkml:trace contextRef="#ctx0" brushRef="#br0" timeOffset="10693.13">9657 8799 26 0,'0'0'36'0,"0"0"0"0,0 0-8 16,0 0-6-16,0 0-1 0,0 10 0 0,0-10 3 15,0 0 4-15,0 9 7 0,0-9 5 0,0 9 0 16,0-9 0-16,0 10 2 0,0-10 3 16,0 0 7-16,0 9 14 0,0-9 15 0,0 0 12 15,0 0 13-15,0 0 10 0,0 0-9 0,0 0-19 16,0-9-12-16,33 9 4 0,-33 0-17 16,0-10-9-16,0 10-13 0,0-9-2 0,0 0-12 15,33-1-3-15,-33 10-8 0,0 0 0 0,17 0-11 16,-17-18 1-16,17 18-5 0,-17 0 8 15,16 0-8-15,17 0 6 0,-33 0-7 16,0 0 8-16,0 0-5 0,0 18 1 0,33-18-4 16,-33 0 3-16,0 10-1 0,0-1 1 0,0-9 1 15,0 9-2-15,0 1-5 0,0-10 1 16,0 0 5-16,0 9 0 0,0-9-1 0,0 0 2 16,0 0 0-16,0 0-7 15,0-9 7-15,33 9-4 0,-33 0-3 16,0-10 4-16,0 1 7 0,0 9-6 0,0-9 0 15,0-1-7-15,0 10 9 0,33 0 2 0,-33-18-6 16,0 18 11-16,0 0 5 0,0 0-12 0,33-19 2 16,-33 19 3-16,0 0 0 0,0 0 3 15,17 19-1-15,-17-19 1 0,16 0 8 0,-16 0-1 16,17 18-5-16,-17-18-8 0,33 10 1 16,-33-1-1-16,0 0-6 0,0 1 3 0,33-1 1 15,-33 0-4-15,0 1 6 0,0-10-12 0,0 18-31 16,0-18-81-16,0 0-95 0,0 19-80 15,-33-19-42-15,33 18 14 0,0-18 55 0</inkml:trace>
  <inkml:trace contextRef="#ctx0" brushRef="#br0" timeOffset="11323.55">8615 9404 61 0,'-33'0'87'0,"33"0"-13"16,0-19-27-16,0 19-13 0,-33 0 5 0,33 0 5 16,-33 0 4-16,17 0-3 0,16 0-11 0,-17 0-12 15,1 19-10-15,16-19-6 0,0 0-1 16,0 9 8-16,0-9 6 0,0 19 3 0,0-10 12 15,0 1 6-15,0-1 19 0,16 0 9 0,1 10 5 16,-1-1 8-16,17-18 5 0,-33 19 5 0,33-10 11 16,-33 1-15-16,33-1-12 0,-33 0-1 0,0 1-7 15,34 8-2-15,-34-18-4 0,0 19 2 0,0-19-6 16,0 18-15-16,-34-18-11 0,34 10-20 16,-33-1 0-16,33 0-8 0,-33 1-3 0,33-1-2 15,-49 0 7-15,32-9-7 0,1 9-9 0,-17-9-65 16,0 0-65-16,33 0-51 0,-34 0-48 15,34-9-41-15,0 0-4 0,-33 0 25 0,33-10 63 16</inkml:trace>
  <inkml:trace contextRef="#ctx0" brushRef="#br0" timeOffset="12055.99">8764 9209 213 0,'0'0'108'0,"0"0"-49"0,0 0-31 15,33 0-4-15,-33 0 20 0,0 9 34 0,0 0 20 16,0 10 13-16,0-19 3 0,0 19-5 0,0-1-4 16,0-9-5-16,0 19 11 0,0-9-2 15,0 9-8-15,33 9-20 0,-33-18-12 0,0 9-22 16,0 9-26-16,0 0-4 0,0-18-9 16,0 9 3-16,0 9-5 0,0-19-4 0,0 1 0 15,0 0 1-15,0-1-3 0,0 10 0 0,0-28 0 16,0 19 8-16,0-19-7 0,0 0 6 0,0 0 1 15,0 0-5-15,0 0 11 0,0 0-9 0,0-19-5 16,0 19 6-16,34-19 1 0,-34 10-10 16,0-9-1-16,0-1 8 0,0 0-1 0,16 19-11 15,1-18 8-15,-17-1 3 0,16-9-6 0,1 19-3 16,32 0 4-16,-49-1 0 0,33 1 2 0,-33 9-6 16,33 0 7-16,-33 0 1 15,34 0-7-15,-34 0 1 0,16 0 9 0,-16 9-2 16,17 1-5-16,-1-1 3 0,-16 0 5 15,17 1-8-15,-17 8 2 0,16-18 0 0,-16 19 3 16,0-1-5-16,0-18 11 0,0 10-9 0,0-10-2 16,0 9-8-16,0-9-11 0,0 9-11 0,0-9-17 15,0 0-4-15,0 0-7 0,0-9 0 16,0 9 7-16,0-9 12 0,0 9 1 0,0-10 14 16,0 10 6-16,0-18 9 0,0-1 6 0,33 19 0 15,-33-18-1-15,0 8 7 0,0 1-3 0,33 0 0 16,-33-1 0-16,33 1-1 15,-33 9 4-15,0 9-1 0,33-9 8 0,-33 0-12 16,0 10 8-16,0-1-4 0,17-9 0 0,0 9 0 16,-17 1 12-16,0 8-10 0,16-18 2 15,-16 19-4-15,0-19-4 0,17 0 6 0,-17 0 4 16,0 18-6-16,0-18 3 0,0 0-1 16,0 0 1-16,0 0-5 0,0 0 4 0,0-18 5 15,0 18-10-15,0 0 4 0,0 0 3 16,16-19-1-16,-16 19-5 0,0 0-2 0,0-18 2 15,0 18-1-15,33-10 7 0,-33 1-7 0,0 9-2 16,0-9 3-16,0 9 2 0,0 0-3 16,0 9 10-16,0-9-11 0,33 0 4 0,-33 9 2 15,0 1-5-15,0-10 4 0,33 18-1 16,-33-18 0-16,0 19 4 0,33-19-13 16,-33 0-32-16,0 0-70 0,0 0-52 15,0 0-23-15,17 0-5 0,-17 0 12 16,17 0 20-16,-1-19 30 0,-16 19 36 0</inkml:trace>
  <inkml:trace contextRef="#ctx0" brushRef="#br0" timeOffset="12355.96">9624 9432 23 0,'0'-9'55'15,"0"-10"19"-15,0 0 3 0,0 19 2 0,0-18 12 16,0 18 6-16,0-19 4 0,0 10 2 16,0 9-8-16,0 0-15 0,0 0-33 0,0 0-22 15,0 0-14-15,-33 0-2 0,33 9-4 0,0 10 7 16,0-1 11-16,0 1 16 0,0-19 19 15,0 19 9-15,33 9 3 0,-33-10-2 0,0 1-3 16,0 18-20-16,0-28-19 0,0 19-14 0,0 0 1 16,0-28-10-16,0 19 2 0,0-1 1 0,0-8-4 15,0-10 10-15,-33 9 4 0,33-9 22 0,0 9 24 16,0-9 9-16,0 0-18 0,0-9-11 16,0 9-16-16,0-9-12 0,0-1 2 0,33 10-10 15,-33-18 3-15,0 18-11 0,0-19 6 0,0 1-1 16,0 8-12-16,33-8 7 0,-33 8 2 15,0 1-7-15,33-10-6 0,-33 1-56 0,33-1-76 16,-16 10-63-16,0-10-56 0,-1 10-23 0,17 0 3 16,-33-1 34-16</inkml:trace>
  <inkml:trace contextRef="#ctx0" brushRef="#br0" timeOffset="12655.33">10021 9162 160 0,'0'0'89'0,"0"0"-26"16,0 0-9-16,0 0 2 0,0 0 14 15,0 0 12-15,0 10 13 0,0-1 17 0,0 0 3 16,33 10 0-16,-33-1 0 0,0 20 28 0,33-20-6 15,-33 1-14-15,33 9-24 0,-33 9-12 16,33 0-33-16,-33-9-19 0,0 9-15 0,0 0 1 16,0 1-10-16,0-10-11 0,-33 9 5 0,33 0-9 15,-33-9 1-15,0 9-70 0,0 0-83 0,0-9-52 16,-17 0-26-16,17 0 1 0,0 9 12 0,0-28 14 16,0 19 24-16,-16-18 34 0</inkml:trace>
  <inkml:trace contextRef="#ctx0" brushRef="#br0" timeOffset="13159.23">7904 8344 79 0,'0'-10'46'16,"0"10"-11"-16,0 0-3 0,-33 0 2 0,17 0 2 16,16 0 0-16,-17 0 4 0,1 0 1 0,-17 0-9 15,33 19 5-15,-33-10 10 0,0 28 15 16,-1-18 18-16,1 9 7 0,0 9-7 0,17 0-16 15,-17 10-15-15,33-1-17 0,-33 1-9 0,33 9-3 16,-33-10-5-16,33 10-9 0,0 9 3 16,0-18-4-16,0-1-5 0,0 19 0 0,33-27 2 15,-33 8-2-15,33 1 0 0,0-1 3 0,-17 1-3 16,17-20 0-16,0 11 0 0,1-1-68 16,-1 0-72-16,33-18-63 0,-50-1-21 0,50 1 32 15</inkml:trace>
  <inkml:trace contextRef="#ctx0" brushRef="#br0">7111 9683 79 0,'-33'0'89'15,"33"-9"-7"-15,0 0-11 0,0 9-1 0,0-10 9 16,0 1 13-16,0 0 6 0,0 9 10 15,0-10 3-15,0 10-1 0,0 0-17 0,0 0-4 16,0-18-3-16,0 18 5 0,0 0-7 0,0 0-6 16,0 0-20-16,0 0-9 0,-33 0-18 0,33 0-16 15,0 0-11-15,0 0 0 0,0 0 2 16,0 18-6-16,0-18 5 0,0 10 4 0,0 8 17 16,0 1 16-16,0 18 9 0,0-18 15 0,0 9-2 15,0 9 18-15,-34 19-57 0,34-19-25 16,0 9 0-16,0 10 0 0,0-9 0 0,0 8 0 15,0-8 0-15,0 9 0 0,0-10 0 0,0 1 0 16,0-1 0-16,0-18 0 0,0 19 0 16,0-1 0-16,0-27 0 0,0 18 0 0,0-9 0 15,0 9 0-15,0-9 0 0,0 0 0 0,0-9 0 16,0 8 0-16,0-8 0 0,0 0 0 0,0-10 0 16,0 0 0-16,-16 1 0 0,16-1 0 15,0 0 0-15,0 0 0 0,0 1 0 0,0 8 0 16,-17-18 0-16,17 0 0 15,0 19 0 1</inkml:trace>
</inkml:ink>
</file>

<file path=ppt/ink/ink3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1:36:43.579"/>
    </inkml:context>
    <inkml:brush xml:id="br0">
      <inkml:brushProperty name="width" value="0.05292" units="cm"/>
      <inkml:brushProperty name="height" value="0.05292" units="cm"/>
      <inkml:brushProperty name="color" value="#FF0000"/>
    </inkml:brush>
  </inkml:definitions>
  <inkml:trace contextRef="#ctx0" brushRef="#br0">5722 4428 23 0,'0'0'24'0,"0"0"0"0,0 0 0 0,0 0 1 16,0 0 1-16,0 0-3 0,0 0 0 15,0 0 0-15,0 0-4 0,0 0 1 0,0 0-4 16,0 0 2-16,0 0-3 0,0 0-7 0,0 0 1 16,0 0-6-16,0 0 0 15,0 0-1-15,0 0-30 16,0 0-35 0,-17 0-17-16,17 0-75 0</inkml:trace>
  <inkml:trace contextRef="#ctx0" brushRef="#br0" timeOffset="1599.21">18207 1739 54 0,'0'0'55'0,"0"-18"-11"15,0 18-7-15,0-19 12 0,0 1 15 0,0 18 11 16,0-19 8-16,0 10 7 0,0 9 4 0,-17-19 10 16,17 19-12-16,0 0-25 0,0 0-29 15,0 0-23-15,0 0-9 0,0 0-4 0,0 0 2 16,17 19 0-16,-17-19-1 0,0 28 1 16,0-10 18-16,0 1 30 0,16-1-18 0,-16 1-14 15,0 0-5-15,0 9-8 0,17-10-4 0,-17 1-1 16,0-1 5-16,0 1-7 0,0 0-2 15,0-10 4-15,0 9 1 0,0 1-7 16,0 0 5-16,0-1-1 0,0 1-35 0,0-19-99 0,0 18-50 16,-17-18-11-16,17 10 11 0,0-10 28 15,0 0 37-15</inkml:trace>
  <inkml:trace contextRef="#ctx0" brushRef="#br0" timeOffset="1798.09">18157 1758 99 0,'0'-19'57'0,"0"1"-19"0,0-1-8 15,0 1 6-15,0 18 4 0,33-28-5 16,-33 28-1-16,0-19 7 0,17 19-1 16,-1 0 0-16,17-18-6 0,-16 18-10 0,-1 0-1 15,34 0-11-15,-50 18-6 0,33-18-2 0,-33 19-1 16,33-19-3-16,-33 9 2 0,0 10 1 16,17-1-3-16,-17 1-5 0,-17-1 7 0,17 1-2 15,0 0 0-15,-33-10 1 0,33 10-1 0,-33-1-27 16,0 1-49-16,0-19-37 0,0 18-14 15,16-18 13-15</inkml:trace>
  <inkml:trace contextRef="#ctx0" brushRef="#br0" timeOffset="2099.17">18372 1656 46 0,'0'9'21'0,"33"-9"-9"0,-33 19 10 16,0-19 12-16,17 0 3 0,-1 18-1 0,1 1 0 15,-1-19 4-15,-16 18-9 0,17-18-11 16,-1 19-10-16,-16 0-2 0,17-19-6 0,-17 9-1 16,0 10 0-16,0-19 3 15,0 0-1-15,0 18 5 0,0-18 7 0,0 0 22 16,0 0 10-16,0 0-11 0,0-18-13 16,-17 18-12-16,17 0 0 0,0-19-3 0,0 10-4 15,-16-10 8-15,16 0 0 0,0 19 2 16,0-18-1-16,16-1-6 0,-16 19-5 0,0-18-2 15,17 18-2-15,16-19 2 16,-33 10 0-16,33 9-11 0,-33 0-29 16,33 0-23-16,-33 0-19 0,17 9-12 0,-1-9 2 15,1 0 8-15,-1 0 12 0</inkml:trace>
  <inkml:trace contextRef="#ctx0" brushRef="#br0" timeOffset="2365.17">18835 1637 40 0,'0'0'33'0,"0"0"-5"0,0 0-11 0,-33 0-5 16,33 19-1-16,0-19 4 0,0 0 3 0,0 0 4 16,-33 9 1-16,33 10-3 0,0-19 2 15,0 18-5-15,0 1-3 0,0-19-6 0,0 18-7 16,0-18 3-16,33 19 0 0,-33-19-1 16,0 19-2-16,33-19 2 0,-33 0 0 0,17 0-2 15,-17 0 2-15,16 0-3 0,1 0 1 0,-1 0 0 16,1 0 0-16,-17 0 2 0,16 0 0 15,-16-19 16-15,17 19 6 0,-17-19-10 16,0 19-9-16,-17-18-3 0,17 18-3 0,-16-19 0 16,-1 19-3-16,1-18 3 0,-1 18 0 0,1-19 2 15,-1 10-4-15,17 9-5 0,-33-19-34 16,33 19-33-16,-33-18-13 0,33 18 1 0</inkml:trace>
  <inkml:trace contextRef="#ctx0" brushRef="#br0" timeOffset="2731.68">19149 1339 77 0,'0'0'47'0,"0"0"-23"15,0 19-1-15,0-19 10 0,-16 0 11 16,16 19 0-16,0-1 7 0,-17 1-6 0,17-10-3 16,0 28-10-16,0-18 0 0,0 0 23 15,0-1-28-15,17 10-13 0,-17-9 0 16,0 18-10-16,16-18-4 0,-16-1-2 0,17 1 5 15,-17 9 0-15,0-10-3 0,33 1 2 0,-33-19-2 16,0 18 0-16,0-18 6 0,0 0 31 16,0 19 56-16,0-19 33 0,0 0-3 15,0-19-40-15,0 19-34 0,0 0-28 0,33-18-11 16,-33 18-7-16,0-19 5 0,16 19-4 0,1 0-1 16,-17-18-9-16,17 18 6 0,-17 0 3 15,16 0-6-15,-16 0-3 0,0 0 1 0,17 0-1 16,-17 0 7-16,0 18-5 0,0-18 2 15,16 0 2-15,-16 19 2 0,0-19-5 0,0 18 3 16,0 1 2-16,-16-19-2 0,16 19-2 16,0-19-2-16,-17 9 10 0,1 10-30 0,16-19-88 15,-17 0-74-15,17 18-38 0,0-36 9 0,-17 18 41 16</inkml:trace>
  <inkml:trace contextRef="#ctx0" brushRef="#br0" timeOffset="3381.14">19331 1479 123 0,'0'-19'66'16,"0"19"-7"-16,0-18-8 0,0 18-23 16,0 0-15-16,0 0-2 0,17 0-5 0,-17 0-4 15,0 0 8-15,0 18 2 0,0 1 10 0,16 0 11 16,-16-1 4-16,17 1 20 0,-17 9-13 16,33-10-22-16,-33 20-6 0,0-20-4 15,33 1-8-15,-33 9-3 0,0-10 3 0,16 1-2 16,1-1 1-16,-17 1-3 0,16 0 0 0,-16 9-6 15,17-28-72-15,-17 18-40 0,17-18 1 16,-1 0 19-16,-16 0 29 0,17 0 26 0,-1 0 18 16,-16 0 13-16,17 0 7 0,16-18 13 0,-33 18 15 15,33 0 16-15,-33-19 12 0,0 10 8 16,16 9 11-16,1 0 4 0,-17-19 4 0,0 19 6 16,16-19-1-16,-16 19 6 0,17 0 8 15,-17-18-2-15,0 18 0 0,0 0-3 0,0 0-17 16,0 0-29-16,0-19-12 0,0 19-21 15,0 0-7-15,0 0-1 0,-17 0-5 0,1 0 1 16,-1 19-6 0,1-19 7-16,16 18-2 0,0-18-2 15,0 19 2-15,0-19 2 0,0 19 4 0,0-19-3 16,0 9 2-16,0-9-3 0,16 19 0 0,1-19-8 16,-1 0-16-16,1 18-30 0,0-18-8 15,16 0 0-15,-17 0 9 0,34-18 16 16,-50 18 7-16,33 0 10 0,-17 0 5 0,1-19 10 15,-1 10 3-15,1 9 0 0,0 0 0 0,-17 0-3 16,16 0 1-16,-16-19-4 0,0 19-1 16,17 0 4-16,-17 0-2 0,0 19 1 15,0-19 6-15,0 0-4 0,0 0 4 0,0 0-5 16,0 9 5-16,16-9 0 0,-16 19 2 16,17-19 4-16,-17 0-2 15,0 0-1-15,33 0 1 0,-33 0-3 0,0 0-1 16,33 0-2-16,-33-19-3 0,0 19 6 0,16 0-3 15,1-9 2-15,-1 9-4 16,1 0 5-16,-17 0-8 0,16 0 7 0,1 0-7 16,0 9 5-1,-17-9-2-15,0 0 7 0,16 19-5 16,-16-19-2-16,0 0-2 0,17 0-98 16,-17 0-96-16,0 0-38 0,0 0 34 0</inkml:trace>
  <inkml:trace contextRef="#ctx0" brushRef="#br0" timeOffset="4146.2">19166 2484 51 0,'0'0'57'0,"0"0"-3"16,0 0 4-16,0 0 3 0,0 0-13 0,0 0-18 16,-17 0-14-16,17 0-8 0,0 0-4 15,0 0-2-15,17 0 0 0,-17 9-4 16,0 0 2-16,33 0 0 15,-33 10 0-15,0-19 1 0,0 19-3 16,0-19 4-16,0 18-2 0,0-18 0 16,33 0 2-16,-33 19-2 0,0-19 10 15,0 0 57-15,0 0 28 16,0 0 15-16,0 0 18 0,0 0-6 0,0-19-41 16,0 19-41-16,0 0-18 0,0-18-13 0,0 18 0 15,0-19-7-15,16 19-2 0,-16-19 2 16,17 10-2-16,-17 0-3 0,17 9 0 0,-1 0-2 15,-16 0 2-15,17 0 3 0,-1 9-4 16,1 0 0-16,-17 10 1 0,16-19 6 16,1 19-5-16,-17-19 3 0,33 18-3 0,-33-18 4 15,0 19-2-15,0-19-3 0,33 18 5 16,-33-18-2-16,0 10 1 0,0-1-5 0,0 0 6 16,0 10-4-16,0-19-55 0,0 0-84 0,0 0-56 15,0 19-7-15,0-19 14 0</inkml:trace>
  <inkml:trace contextRef="#ctx0" brushRef="#br0" timeOffset="4584.79">19678 2772 15 0,'0'0'34'0,"0"0"2"0,0 0-3 0,0 0-8 16,0 0-1-16,0 0 0 0,0 0-5 0,0 0-10 15,0 0-2-15,0 0-3 16,0 0-2-16,0 0 0 0,0 0 6 0,-16 0 17 0,16 19-1 16,0-19-3-16,0 18-2 0,0-18-7 15,0 19-3-15,0-19-1 0,16 18 18 0,-16-18 4 16,17 10 1-16,-17-1 20 0,16 19-3 16,1-28-6-16,0 18-4 0,-1-18 4 0,1 19-8 15,-1-19-7-15,34 19-13 0,-50-19-1 0,33 0-5 16,-17 0-4-16,17 18 3 0,-16-18-1 15,0 0-8-15,-1-18 6 0,1 18-4 0,-1 0 4 16,-16 0-13-16,17 0-65 0,-17 0-47 16,33-19-25-16,-33 19 3 0,0-19 17 0</inkml:trace>
  <inkml:trace contextRef="#ctx0" brushRef="#br0" timeOffset="4797.22">20059 2791 31 0,'0'0'25'16,"0"0"-8"-16,0 0-3 0,0 0-3 0,0 0 3 16,0 0 9-16,0 18 7 0,0-18 12 15,0 19 0-15,33-1-3 0,-33-8 0 0,0-1-15 16,16 19-12-16,-16-10-6 0,17 1-4 16,-17-19 1-16,0 19 0 0,0-1 2 0,0 1 5 15,0-10-3-15,-17 10-3 0,17-1-2 0,-16 1 0 16,16 0-2-16,-33-19-2 0,33 18-26 15,-50-9-45-15,34 1-25 0,-1-10 0 0</inkml:trace>
  <inkml:trace contextRef="#ctx0" brushRef="#br0" timeOffset="5429.31">20389 3051 56 0,'0'0'41'16,"0"0"-20"-16,-16 0-10 0,16 19-3 0,0-19-3 15,0 0-1-15,0 18 4 0,0-18 13 0,0 19 3 16,-17-10-1-16,17 10-8 0,0-1-4 0,0-18-6 16,0 19-1-16,0-19-2 0,0 19 2 15,0-19 0-15,0 18 0 0,0-18 15 16,0 0 8-16,0 9 7 0,0-9 15 0,0 0 20 16,0 0 25-16,0-9 6 0,0 9-11 0,17 0-15 15,-17 0-21-15,0-18-13 0,16 18-7 0,-16-19-8 16,0 19-14-16,17-19 4 0,-17 1-1 15,17 18 0-15,-17-19-4 0,16 10-1 0,1-1-5 16,16 10-4 0,-33 10-6-16,0-10 0 15,0 9 4-15,33 10 5 0,-33-19 1 0,0 18-7 16,0-18 3-16,16 19-4 0,-16 0 2 16,0-19-1-16,17 18 3 0,-17-18 2 0,0 0 0 15,0 9 0-15,0 10-8 0,0-19 3 16,0 0-34-16,0 0-74 0,0 0-62 15,0 0-26-15,0 0 8 0,0 0 38 16</inkml:trace>
  <inkml:trace contextRef="#ctx0" brushRef="#br0" timeOffset="6012.26">20654 3116 7 0,'0'0'9'16,"0"0"8"-16,0 0-1 0,17 19-6 0,-17-19-2 16,0 0 2-16,0 0 1 0,0 0-1 0,0 0-3 15,33 0-4-15,-33 0 1 0,0 18 5 16,0-18 2-16,0 0 1 0,0 0-1 0,0 0 0 15,0 19 4-15,0-19-3 0,0 0-2 16,0 19-3-16,0-19 8 0,0 0 4 0,0 0-2 16,33 18-8-16,-33-18-2 0,0 0 6 0,0 0 7 15,0 0 3-15,0 0 2 0,0 0 7 16,0 0 12-16,0 0 12 0,0 0 1 0,0 0-20 16,0 0-14-16,0-18-8 0,-33 18-3 15,33-19-8-15,0 19-1 0,0-19 0 0,0 19-5 16,0-18 4-16,0-1 4 0,0 10-6 0,0-1 1 15,0 1 2-15,0 9-1 0,0-18 2 16,0 18-4-16,33-19 3 0,-33 19-3 16,0 0-2-16,16 0 4 0,1 0-6 15,-17 0-1-15,16 0 2 0,-16 19-1 0,17-19 2 16,-17 18 0-16,0-9 2 0,16 1-4 0,-16 18 4 16,0-10 0-16,17 1 0 0,-17 0 0 15,0-1 1-15,0 10 1 0,0-9 0 0,0-1-2 16,0 1-2-16,16-1 5 0,-16 1-2 15,0-10 3-15,0 10-7 0,34 0 7 0,-34-19 9 16,0 0 13-16,0 0 10 0,0 0-1 16,0 0 6-16,0 0-9 0,0 0-1 0,0 0-9 15,0 0-3-15,0 0-10 0,33-19-2 0,-33 19-7 16,0-19-2-16,0 10 2 0,0-10-5 16,0 1-66-16,0 18 71 0,0-19-231 0,0-18 27 15,0 18 34-15</inkml:trace>
  <inkml:trace contextRef="#ctx0" brushRef="#br0" timeOffset="6378.06">21051 3088 71 0,'-17'0'25'16,"17"0"4"-16,0 9 4 0,0-9 3 0,0 10-5 15,0-1 9-15,0 10 7 0,0-19 0 16,17 18-18-16,-17-18-9 0,0 19-10 0,0-19-8 15,0 0 3-15,16 0 0 0,-16 19-2 0,0-19 11 16,0 0 22-16,0 0 12 0,0 0 6 16,0 0-2-16,0-19-4 0,0 19-6 15,0 0-10-15,34 0-1 0,-34-19-13 0,0 19-5 0,0-18-3 16,0 18 1-16,0-19 2 0,33 19-2 16,-33-9 4-16,0 9-13 0,0 0 1 0,0 0-2 15,0 0-5-15,0 0 6 0,0 0 1 16,33 9-7-16,-33 10 2 0,0-19 2 15,0 0 3-15,0 18 1 0,16-18-6 16,-16 19 2-16,0-19-3 0,17 0 7 0,-17 0 0 16,0 19-9-16,16-19 5 0,-16 0 6 0,0 0-4 15,0 0-15-15,0 0-74 16,0 0-56-16,0 0-12 0,0 0 10 16,0 0 14-16,0-19-83 0</inkml:trace>
  <inkml:trace contextRef="#ctx0" brushRef="#br0" timeOffset="7161.77">19149 3014 65 0,'0'0'58'0,"0"-19"-14"0,0 19-8 16,0-9-1-16,-16 9 4 0,16 0-7 0,0-9-4 15,0 9-5-15,0 0-11 0,0 9-5 0,0-9-3 16,0 0-3-16,0 9-1 0,-17 10 5 15,17-19-3-15,-16 18 1 0,16 1 1 0,0 0 0 16,-17 8 0-16,17-8 2 0,-16 18 0 16,-1-18 19-16,17 18-3 0,0-9-7 0,0-9-7 15,-33 18-6-15,33 0 3 0,-33-9-5 0,33 9 1 16,-33 0-1-16,16-18 0 0,1 9 3 16,-1 9-2-16,1-18-3 0,-1-1 3 0,1 1-1 15,-1 9-3-15,17-10-12 0,0-18-44 16,-33 19-22-16,33-19-3 0,0 0 6 0,0-19 12 15,0 19 14-15</inkml:trace>
  <inkml:trace contextRef="#ctx0" brushRef="#br0" timeOffset="7410">18719 3414 18 0,'0'0'24'0,"0"0"-7"0,0 0-9 15,0 0 0-15,0 0 4 0,0 18-1 0,0-18 7 16,0 19 2-16,0-19-3 0,17 9-3 15,-17 10 8-15,0-1 6 0,33 1 2 0,-33-19-3 16,0 19-3-16,33-1 5 0,-33-18 3 16,33 19-3-16,-33-19 1 0,0 9-5 0,17-9-5 15,-1 19 2-15,1-19-8 0,16-19-5 0,-17 19-7 16,1 0 1-16,16-9 0 0,0 9-5 0,-33-19 4 16,33 19-1-16,-33-18-8 0,17-1-33 15,-1 19-24-15,1-19-18 0,-1 1-4 0,1-10 4 16,-17 28 13-16</inkml:trace>
  <inkml:trace contextRef="#ctx0" brushRef="#br0" timeOffset="7912.83">18438 4204 91 0,'0'0'57'0,"0"0"-15"16,0 0 5-16,0 0 22 0,0 0 11 0,0 0-7 16,17 0-3-16,-17 0 3 0,16-18 9 15,1 8-13-15,-1 1-20 0,1 0-26 0,16 9-7 16,0-19-11-16,-33 1 0 0,33 18-1 0,-33-19 0 16,17 0-6-16,-17 19 2 0,16-18 12 15,-16 9 2-15,0-1-9 0,0 1-1 0,0 9-6 16,0-19 0-16,-16 19-2 0,16 0 0 0,0 0 2 15,-17 0 2-15,17 0-5 0,0 0 7 16,-33 0-2-16,33 0-2 0,-33 19 7 0,33-19-7 16,-33 9-2-16,16 10 5 0,1-1-1 0,16-18 4 15,-17 19-4-15,17-19 2 0,0 19 1 16,0-1 4-16,0-18 0 0,17 0 5 0,-1 19-6 16,1-19 0-16,16 0 2 0,-33 0-4 15,33 0-2-15,0 0 1 0,0 0-1 0,0-19-5 16,17 19-36-16,-17-18-74 0,33-1-69 0,-33 0-31 15,0 1 27-15</inkml:trace>
  <inkml:trace contextRef="#ctx0" brushRef="#br0" timeOffset="9109.16">21233 2260 91 0,'-17'0'79'0,"1"0"-38"0,16-18-8 15,-17 18 14-15,17 0 6 0,-16 0-23 0,16 0-13 16,0 0-11-16,0 0-2 0,0 0-2 0,0 0 2 15,0 0-3-15,0 18 2 0,0-18-1 16,16 10 1-16,-16 8 4 0,0 1 1 0,17-1 2 16,-1-18-1-16,1 19 7 0,-17 0 3 15,16-19 1-15,1 18-1 0,-1-18 10 0,17 10 9 16,-33 8 8-16,0-18 12 0,0 0 23 0,0 0 22 16,34 0 4-16,-34 0-23 0,0-18-41 15,0 8-17-15,0 10-15 0,0-18-4 0,0 18-5 16,0-19-2-16,16 19 0 0,-16-19 3 0,0 1-1 15,0-1-2-15,17 1-3 0,-17 8 7 16,0-8-8-16,0-1 4 0,0 19 1 0,16-18-1 16,-16 18-3-16,0-19-27 0,0 19-68 15,0 0-37-15,0-19-21 0,17 19 0 0,-17 0 8 16,0 0 13-16,0 0 15 0</inkml:trace>
  <inkml:trace contextRef="#ctx0" brushRef="#br0" timeOffset="9857.53">21597 2307 11 0,'0'0'18'0,"0"0"3"0,0 0 2 15,0 0 1-15,0 0 10 0,0 0 11 16,0 0 4-16,0 0 4 0,0 0-6 0,16 0-9 16,-16-19-3-16,17 19-3 0,-17 0-13 15,16 0 5-15,-16-18 5 0,17 18 0 16,-17-10-1-16,16 10 1 0,-16 0-13 0,17-18-5 16,-17 18-4-16,0-19-2 0,0 19 0 0,0 0 2 15,0-18-4-15,0 18-1 0,0 0-4 0,0-19 2 16,0 19-5-16,-17 0 7 15,17 0-8-15,-16 0 10 0,-1 19-3 16,1-19-4-16,16 18 5 16,-17-18-2-16,17 19 1 0,0-19-3 0,-16 18 2 15,16-18 0-15,0 10 0 0,0 8 3 0,16-18-1 16,-16 0 2-16,17 19-2 0,-17-19 1 16,16 0-2-16,-16 18 5 0,17-18-2 0,-1 0-6 15,1 0 2-15,-1 0-5 0,17 0-12 16,-33 0-15-16,0-18-3 0,34 18-5 0,-34 0-5 15,0-19 2-15,0 19 5 0,16-18 11 16,-16 8 5-16,0 10 4 0,0-18 7 0,17-1 3 16,-17 1 3-16,0-1 5 0,0 0 0 0,0 19-2 15,0-18 2-15,0 8 1 0,0 10 3 16,0 0 4-16,16-18-3 0,-16 18-7 16,17 18 2-1,-17-18 0-15,0 10 1 0,16 8-1 0,-16 1 0 16,17-19 0-16,-17 19 0 0,16-1 2 0,1 1-2 15,-17-19 0-15,16 18 0 0,-16-18 2 16,33 10-2-16,-33 8 0 0,0-18 0 0,0 0 4 16,33 0-2-16,-33 0 0 15,0 0-6-15,0 0-33 0,0 0-29 0,0-18-10 16,0 8 6-16</inkml:trace>
  <inkml:trace contextRef="#ctx0" brushRef="#br0" timeOffset="10424.59">22027 1925 47 0,'-17'0'32'0,"17"-18"-8"0,0 9-9 16,-17 9-6-16,17 0-3 0,0 0 0 0,0 0-1 15,0 9 1-15,0 9-3 0,0 1 0 16,0-19-2-16,0 19 4 0,0-1 3 0,0 19 11 16,0-27-1-16,0 8-7 0,17 20-5 0,-17-20-4 15,17 1 0-15,-17-1 1 0,16 10-3 0,-16-28 0 16,17 19 2-16,-17 0-1 0,0-19 1 15,16 18-2-15,-16-18 2 0,0 0 7 0,0 0 23 16,0 0 8-16,0 0-9 0,0 0-9 16,17 0-10-16,-17 0-4 0,0-18-2 0,16 18-2 15,-16 0 1-15,17-19-5 0,-1 19 0 0,-16-19 2 16,33 19-2-16,-33 0-3 31,0 19 1-31,0-19 2 16,0 19 0-16,0-19 1 0,0 18-1 15,0-18 0-15,0 0-2 0,0 19 4 0,0-19-4 16,-33 18 2-16,33-18 2 16,0 0-9-16,0 0-15 15,0 0-8-15,33 0 0 0,-33 0 9 16,0 0 4-16,0 0 9 0,33-18 3 0,-33 18 3 16,0-19-2-16,17 19 4 0,-17-18 0 15,17 18-2-15,-1-19 4 0,-16 0-1 0,17 1-1 16,-17 8 0-16,16 10 0 0,-16 0 1 0,0-18-3 15,0 18 0-15,0 18-1 16,0-18 4 0,17 0-1-16,-17 10 3 15,0 8 3-15,16-18 5 0,-16 0 1 16,17 0-4-16,-17 0-3 0,16 19 0 0,17-19-3 16,-33 0 0-16,0 0 0 15,0 0-2-15,0 0-6 16,0 0-7-16,0 0-19 0,0 0-22 0,0 0-10 15,0 0 0-15</inkml:trace>
  <inkml:trace contextRef="#ctx0" brushRef="#br0" timeOffset="11907.11">22390 2530 33 0,'0'0'17'0,"-33"0"-7"0,33 0-4 0,-16 0 7 16,16 19 1-16,0-19-1 0,0 0-2 15,-17 18-2-15,17-18 1 0,0 19-1 0,17-1 5 16,-17-8 11-16,0-1 13 0,16 19 2 0,17-28 5 15,-33 19 11-15,33-1-5 0,-16-18-4 16,0 19 4-16,32-19-10 0,-16 18-16 0,0-18-2 16,33 10-8-16,-33-10-8 0,1 9-4 15,15-9 2-15,17 0-2 0,-33 0-1 0,-16 0 0 16,33 0-1-16,-34 0-1 0,17 0 3 0,-16 0 0 16,32 0-1-16,-49-9-2 0,0 9-5 15,33-10-45-15,-33 10-43 0,0 0-17 0,0-18-1 16,0 18 13-16,0-19 17 0</inkml:trace>
  <inkml:trace contextRef="#ctx0" brushRef="#br0" timeOffset="12140.95">23002 2511 48 0,'0'0'27'0,"0"0"-8"16,0 0-5-16,0 0-5 0,0 0-3 15,0 0 0-15,0 19 4 0,0-19 4 0,0 19 5 16,33-19 8-16,-33 18-4 0,0 1-5 0,33-1 13 15,-33-8 1-15,0 8-12 0,17 1-4 0,-1 0-8 16,-16-1 0-16,17 1 0 0,-17-1-6 16,0-8 5-16,0 8 0 0,0 1 4 0,0 0-2 15,-17-1-4-15,1 1-2 0,-1-19-3 16,-16 18 1-16,33-8-1 0,-49 8 3 0,16 1-7 16,16-1-43-16,-16-18-36 0,0 19-12 0,16-19-80 15</inkml:trace>
  <inkml:trace contextRef="#ctx0" brushRef="#br0" timeOffset="12656.09">23647 2604 95 0,'0'-18'42'0,"0"18"-16"0,0 0-2 0,0 0 4 15,0-19-11-15,0 19-8 0,0 0-3 0,0 19-4 16,0-19 0-16,0 0-2 0,0 18 1 16,0-8 1-16,0-1-2 0,0 19 2 0,0-9 3 15,0-1 10-15,33 1-1 0,-33-1-9 0,0 1-1 16,0 9-3-16,0-28-1 0,0 19 3 16,0-1-1-16,0 1-2 0,0-19 0 0,0 18 0 15,0-18-7-15,0 10-39 0,0-1-31 0,0-9-3 16</inkml:trace>
  <inkml:trace contextRef="#ctx0" brushRef="#br0" timeOffset="13038.81">23614 2484 72 0,'0'-19'32'0,"17"19"-6"16,-17-19 0-16,16 19-3 0,-16 0-6 0,33-18-5 15,-33 18 4-15,17 0 0 0,-1 0-2 16,-16 18-8-16,17-18 0 0,-1 0 0 0,1 19 3 16,-1-19 1-16,1 19-5 0,-1-10-2 0,-16 0 0 15,17 19-3-15,-17-28 2 0,17 19-2 16,-17-1 1-16,-17-18 3 0,17 19-2 0,-17-19 4 16,17 18-1-16,-16-8-3 0,-1-10-2 15,1 9 3-15,-17 0 0 0,16-9-3 0,1 0 1 16,-1 0-1-16,17 19 2 0,-33-19 2 0,33 0 19 15,-16 0 17-15,16 0 3 0,-17 0-1 16,17 0-11-16,0 0-13 0,0 0-7 16,0 0-5-16,0 0-3 0,0 0 3 0,0 0-2 15,17 0-2-15,-17 19 1 0,16-1-1 0,17-18-7 16,-33 19 7-16,33-1 0 0,-16-8 1 16,16 8-3-16,-17 1 0 0,17 18 1 0,1-18-1 15,15-1 0-15,-16-8 4 0,0 8-49 16,0 1-70-16,0-1-33 0,1 1-118 0</inkml:trace>
  <inkml:trace contextRef="#ctx0" brushRef="#br0" timeOffset="18317.89">8698 6781 8 0,'0'0'9'0,"0"9"4"16,0-9-3-16,0 0-3 0,0 0-3 0,0 0-1 16,0 10-1-16,0-10 1 15,0 0 1-15,0 0-1 0,0 0 1 16,0 0 1-16,0 0-2 0,0 0-1 0,0 0 0 16,0 0-1-16,0 0 0 0,0 0 1 31,0 9-2-31,-16-9-3 15,16 0-3 1,0 0-10-16,0 0-8 0</inkml:trace>
  <inkml:trace contextRef="#ctx0" brushRef="#br0" timeOffset="19566.16">18488 4949 40 0,'-17'0'46'0,"17"0"-16"16,0 0-2-16,0 0 13 0,0 0 6 0,-16-19 3 15,16 19-2-15,0 0 7 0,0 0 4 16,0 0-21-16,-17 0-19 0,17 0-8 0,0 0-6 15,0 0-4-15,0 19 3 0,0-19-2 16,0 18 2-16,0 1-4 0,-16 9 1 0,16-10 2 16,0 19 2-16,0-18 3 0,0 9-2 0,0-9-2 15,0 18 4-15,0-19-2 0,16 20 1 16,-16-20 2-16,0 1-8 0,0 9 3 16,17-10-4-16,-17 20 2 0,0-29-1 0,0 9 2 15,16 1-3-15,-16 0 2 0,0-19-4 0,0 18 4 16,0-18 1-16,0 19-2 15,0-19 2-15,0 0-3 0,0 0-33 0,0 0-70 16,0 0-28-16,0-19 0 0</inkml:trace>
  <inkml:trace contextRef="#ctx0" brushRef="#br0" timeOffset="20282.49">18405 4967 84 0,'-33'0'34'16,"33"0"-10"-16,0-18-1 0,0 18 0 0,0 0-7 16,0-19-4-16,33 19-6 0,-33 0-4 0,0-19 1 15,17 19-2-15,-1-9-1 0,17 0 2 16,-16 9-2-16,16-10 3 0,0 10-3 0,0-9 0 15,0 0 1-15,-16 9-3 0,32 0 2 16,-16-19 2-16,17 19-2 0,-17 0 0 0,0-18 0 16,0 18 0-16,0 0 0 0,0 0 1 0,-16-19-1 15,16 19 0-15,0 0 0 0,-33 0 0 16,33 0 4-16,-33 0 17 0,0-19-2 16,0 19 0-16,0 0-1 0,17 0 0 0,-17 0 3 15,0 0-5-15,0 0 1 0,0 0-1 0,0 0-6 16,0 0-2-16,0 0-4 0,0 0-1 15,0 0-5-15,0 0 0 16,0 0 4-16,0 0-6 0,0 19 1 0,16-19 3 16,-16 19 1-16,0-19 1 0,17 18-2 15,-17 1 0-15,16-10 0 0,1 10 0 0,-1-1 1 16,-16 1-1-16,17 0 0 0,16 18 0 16,-33-28 0-16,33 10-2 0,-33 18 2 0,0-19 0 15,0 1 0-15,16 0 0 0,-16-1 0 0,0 1-2 16,0 9 2-16,0-10 2 0,0 1-2 15,-16 0-2-15,16-10 2 0,0 9 1 0,0-8 1 16,-33 18 0-16,33-28 1 0,-50 18-3 16,34 1 0-16,-17-19 2 0,16 19 3 0,-16-10-5 15,0 0 0-15,0 0 0 0,-33 10 2 0,33-19-1 16,-17 19-1-16,17-19 0 0,0 0 0 16,-33 18 1-16,16-18-1 0,17 0-2 15,0 0 3-15,0 19 1 0,-17-19 1 0,34 0-3 16,-17 0 0-16,16 0 0 0,-16 0-2 0,33 0 2 15,-33 0-3-15,33 0 5 0,0 0-2 16,0 0-2-16,0 0 4 0,-33 0-2 0,33 0 2 16,0 0-5-16,0 0 8 15,0 0-3-15,0 0-1 16,0 0 1-16,0 0-5 16,0 0-20-16,0 0-21 15,0 0-18-15,33 0-13 0,-33-19-1 0,0 19 4 16</inkml:trace>
  <inkml:trace contextRef="#ctx0" brushRef="#br0" timeOffset="21165.09">19282 4995 31 0,'-17'0'28'0,"17"0"4"16,0 0 1-16,0 0-2 0,0 0-4 0,0 0 1 15,0 0-2-15,0 0-1 0,0 0-3 16,0 0-5-16,0 0 2 0,0 0-3 0,0 0-3 15,0 0 3-15,0 0-6 0,17 0 2 16,-17-9 4-16,16 9-2 0,-16 0-5 0,17 0 0 16,-1 0-3-16,1 0-1 0,16-19-3 15,0 19 1-15,0 0 1 0,-33 0-4 0,33 0 3 16,-17-18-3-16,18 18 0 0,-18 0 0 16,1 0 0-16,16 0 0 0,0-19 0 0,-33 19 1 15,33 0-4-15,-33 0 3 0,0 0-2 0,16 0-39 16,-16 0-33-16,17-19-16 0,-17 19 3 15,16 0-66-15</inkml:trace>
  <inkml:trace contextRef="#ctx0" brushRef="#br0" timeOffset="21847.99">20158 4586 27 0,'16'0'32'0,"-16"-19"3"0,0 19-4 15,0 0-7-15,0 0-10 0,0 0-9 0,0 0-3 16,0 0 0-16,-16 0 1 0,16 19-3 16,-17-19 0-16,17 18 0 15,-16-18 0-15,-1 19 0 0,1 0 2 0,-17-10 4 16,33 0 10-16,-50 19-4 0,34-9-5 0,-17-19-3 16,-1 18 1-16,18 1-3 0,-17-1 2 15,0-18 16-15,33 19 1 0,-50-10-10 16,34 10-4-16,-1 0-4 0,-16-19-2 0,33 18 0 15,-17-18 0-15,1 0-1 0,16 19 0 0,-17-19 0 16,17 0 4-16,0 0-1 0,0 0 0 16,0 0 3-16,0 0 1 0,0 0 2 0,0 0 9 15,0 9 5-15,17-9-6 0,-17 0 0 0,16 9-5 16,-16 1-5-16,17-10-1 0,0 9-1 16,-1-9 0-16,17 9 14 0,-16 10 5 0,16-19-8 15,0 19-5-15,-17-19-6 0,1 0-3 16,16 18-2-16,0-18 0 0,-16 19 2 0,16-19 0 15,0 0 2-15,0 0-6 0,-33 9 2 16,16-9 2-16,1 0 0 0,-1 9-4 0,1-9 2 16,-1 0-3-16,-16 0-45 0,17 0-33 0,0 0-21 15,-17-9 2-15,16 9 13 0</inkml:trace>
  <inkml:trace contextRef="#ctx0" brushRef="#br0" timeOffset="22346.98">20241 4539 66 0,'0'-9'30'0,"-17"0"-7"0,17 9-1 0,-16 0 6 16,16-19 2-16,0 19-8 0,0 0-9 0,-17 0-6 15,17 0-5-15,0 0-1 16,0 0 0-16,17 0-1 0,-17 19 2 0,16-19 1 16,-16 9 0-16,17 10 1 0,16-1 1 15,-33 1 2-15,33-19 4 0,-17 18-1 0,17 1-2 16,-16-19-1-16,16 19-2 0,-16-19 1 0,16 9 8 16,0-9 6-16,0 9 1 0,-17 0-8 15,1-9 4-15,-1 0 2 0,1 0 2 0,-1 0-6 16,1 0 7-16,-1 0 7 0,-16 0 1 15,0 0 3-15,17 0-4 0,-17 0 0 0,0 0-15 16,0 0 0-16,0 0-8 0,0 0-5 0,-17 0-4 16,17 0 5-16,0 19-7 15,-16-19 8-15,-1 0-1 0,1 19-4 0,-1-19 2 16,1 18-2-16,-1 1 2 0,1-19 0 16,-17 18 1-16,33-8-3 0,-33-1 5 0,0 19-3 15,16-28 2-15,0 19-1 0,1-1-3 16,-1 1 2-16,1-19 1 0,-1 18 0 0,1-8-4 15,16-1 4-15,0 0 2 0,-33 10-3 16,33-19 0-16,0 19 0 0,0-19-2 0,-33 0-4 16,33 18-59-16,0-18-37 0,-17 0-12 0,17 0 0 15,0 0 10-15</inkml:trace>
  <inkml:trace contextRef="#ctx0" brushRef="#br0" timeOffset="23530.78">20571 4669 21 0,'0'0'25'0,"0"0"5"16,0 0 1-16,0 0-1 0,0-9-3 15,0 9-1-15,0 0-3 0,0-9 1 0,0 9-3 16,17 0-3-16,-17-9-6 0,16 9 3 0,-16 0-2 16,17 0 1-16,-1 0-2 0,1 0-3 15,0-19-3-15,16 19 3 0,0 0-3 0,-33 0 0 16,33 0-2-16,-17 19-1 0,17-19 2 16,-16 0-3-16,33 9-1 0,-17 0-1 0,-33 19 1 15,33-28 0-15,-17 19 3 0,1-1-1 16,-1 1 1-16,17-1-1 0,-16 10 1 0,-1-9-1 15,18 18 1-15,-34-18 1 0,33-1-3 0,-33 10 0 16,33 10 0-16,-33-20-2 0,0 1 4 0,0 9-4 16,0-10 0-16,16 19 3 0,-16-18-2 15,0 0 2-15,-16 9 1 0,16-10-3 0,0 19 0 16,0-18 0-16,0 0-4 0,-33 8 4 16,33 11 0-16,0-20 2 0,-33 20-3 0,-1-20 0 15,18 10 2-15,-17 9-2 0,16-18 0 16,-16 9 3-16,17 9-1 0,-17-18-2 0,0 18 3 15,-34-19 0-15,34 1 31 0,0 9 19 0,17-10-16 16,-50 1-14-16,32 0-11 0,1-19 1 16,0 18-11-16,0-8 1 0,17 8-2 0,-17 1-1 15,0-19 5-15,0 0-1 0,-1 18-2 16,1-18-4-16,0 0 6 0,17 19-4 0,-17-19 2 16,0 0-1-16,0 0-1 0,-17 0 0 0,17 0-3 15,0 0 3-15,-33 0 0 0,16 0 1 16,0 0 1-16,1 0 0 0,16-19-2 0,-33 19-4 15,16 0 4-15,0 0 0 0,1 0 0 0,16 0 0 16,0 0 0-16,0 0-2 0,-1-18 4 16,1 18-2-16,17 0 2 0,-17 0 1 0,33 0-1 15,-33 0-2-15,16-19 0 0,1 19-2 0,-1-9 2 16,1 9 0-16,16-9 5 0,-17 9-7 16,1-10 2-16,-1 10 0 0,17-18 2 15,-17 18-2-15,17 0 1 0,-16 0 10 16,16-19 5-16,0 19-11 0,-33 0 1 0,33-19-4 15,0 19 1-15,0 0-1 0,-33-18-1 0,33 18-1 16,-17 0-2-16,17-19 0 0,-16 10 2 16,16 9 3-16,-17-9-2 0,1-1-1 15,16 10 2-15,-17 0-2 0,17 0 12 0,0-18 14 16,0 18 1-16,-16 0 1 0,16 0-6 16,0 0-4-16,0-19 6 0,0 19-2 0,0 0-4 15,0 0-8-15,0-18-5 0,0 18-1 16,-17 0-2-16,17 0-1 0,0-19-1 0,0 19 0 15,0 0 2-15,0-19 0 0,0 19 0 0,0-9 1 16,0 9-5-16,0-9 3 0,0 9-5 16,0-10 5-16,0 10 1 0,0 0 2 0,0-18-4 15,-33 18 0 1,33 0 4-16,0 0-2 0,0 0 0 0,0 0 3 16,0-19-5-16,0 19 4 0,0 0-1 15,0 0 1-15,0 0 1 0,0 0-3 0,0 0 1 16,0 0 0-16,0 0 3 0,0 0-3 15,0 0-5-15,0 0 4 0,0 0 3 16,0 0 0-16,0 0-2 0,0 0 0 0,0 0 3 16,0 0-3-16,0 0-9 0,0 0 4 15,0 0 4-15,0-18-2 0,0 18-2 16,0 0 4-16,0 0 1 0,0 0-6 16,0 0-23-16,0 0-56 0,0 0-26 15,0 0-16-15,0 0-10 0,0 0-2 0,0 0 10 16,0 0 14-16</inkml:trace>
  <inkml:trace contextRef="#ctx0" brushRef="#br0" timeOffset="25429.05">18157 6139 54 0,'0'-18'46'0,"-33"18"-15"0,33-19-2 16,0 19 2-16,0-9 14 0,0-1 4 16,0 10-4-16,0 0-4 0,0-9-15 0,0 9-14 15,0 0-6-15,0 9-6 0,0-9 2 0,0 10-1 16,0-10 1-16,0 28-2 0,0-28 0 15,0 18 1-15,0 1-1 0,33-19 1 0,-33 18-1 16,0-8 4-16,0 8-2 0,33-8-2 0,-33-1 2 16,0 9 0-16,17-18 4 0,-17 19 0 15,16-19 0-15,1 0 6 0,-17 0 8 0,16 0 2 16,-16 0-5-16,17 0 6 0,-17 0-4 16,16-19 4-16,-16 19 7 0,0 0-5 0,17-18 4 15,-17-1-1-15,0 10-9 0,0-10 4 0,0 19-1 16,33-18-3-16,-33-1 8 0,0 1-4 15,0 18 11-15,0-19 0 0,0 10 3 0,0-1-9 16,0 10-4-16,-33 0-13 0,33-9-2 16,0 9-7-16,0 0-10 0,0 9 8 0,0-9 2 15,0 10-4-15,0-1 3 0,33 10-1 16,-33-19 2-16,0 18 0 0,0-18-4 16,0 19 3-16,0-19-4 0,0 18 1 15,33-18 5-15,-33 10-2 0,0-1-1 0,0 0 2 16,0 1-19-16,0-1-86 0,33-9-55 0,-33 18-21 15,0-18 14-15,0 0 30 0,0 0 29 16</inkml:trace>
  <inkml:trace contextRef="#ctx0" brushRef="#br0" timeOffset="25894.09">18455 6102 23 0,'0'0'30'15,"0"0"-5"-15,0 0-10 0,0 0-6 0,0 0 1 16,0 19 2-16,16-19-2 0,-16 0-4 0,0 18 3 15,0-18 5-15,0 0-4 0,0 19-5 16,0-19 2-16,17 18 0 0,-17-18 1 16,0 0 0-16,0 10-4 0,0-10-1 0,16 0 12 15,-16 9 18-15,0-9 14 0,0 0 15 16,0 0 13-16,0-9-19 0,0 9-17 16,0 0-7-16,0-10-17 0,0 10-7 0,0-18-2 15,0 18-1-15,0-19-3 0,0 19 1 16,17-18-1-16,-17 18 0 0,0 0-2 0,0 0 2 15,0-19-4-15,33 19 4 0,-33 0 0 16,0 0-4-16,0 19-1 0,0-19 5 16,33 18-4-16,-33-18 4 15,0 19-1-15,33-19-1 16,-33 18 0-16,0-18 1 0,0 0 1 0,0 0 0 16,17 0 0-16,-17 0 1 15,16 0-1-15,-16 0-1 16,17-18 1-16,-1 18-2 0,-16-19 0 15,0 19 1-15,17 0 6 0,-17-18 8 0,16 18-3 16,-16 0-2-16,0 0-1 0,17 0-11 16,-17 0 4-16,0 0-2 0,0 0 1 0,33 0-3 15,-33 18 2-15,0-18 3 0,0 0 0 0,0 0-3 16,0 0-4-16,0 19 2 0,0-19-21 16,0 0-54-16,0 0-51 0,0 18-24 0,0-18 13 15</inkml:trace>
  <inkml:trace contextRef="#ctx0" brushRef="#br0" timeOffset="26395.28">18686 6000 85 0,'-16'-19'50'0,"-1"0"-18"0,17 10-14 16,0-9-4-16,-16 18-1 0,16-19-3 0,0 19-6 16,16-19-1-16,-16 19-3 0,0 0 1 0,17 0 0 15,-1 0-5-15,-16 0-12 0,17 0-4 0,-1 0-5 16,1 19 6-16,16-19 10 0,-33 0 5 15,0 19 4-15,33-19-3 0,-33 18 0 0,0-18 3 16,0 9 2-16,0 1 9 0,0-1 1 16,33 10-2-16,-33-19-2 0,0 18-1 0,0-18 8 15,0 19-4-15,0-19-4 0,0 18-2 0,0-18-3 16,0 0-2-16,0 0 4 0,0 10 2 0,0-10 0 16,0 9 0-16,0-9-2 0,0 0 4 15,0 0-1-15,0 0 3 0,0 0 7 16,17 0 5-16,-17 0-4 0,0 0-8 0,16 0 3 15,-16 0 4-15,0-9 1 0,0 9 6 0,0 0-5 16,0 0-1-16,0 0-2 0,0 0-9 0,0 0 0 16,0 0-6-16,0 0 1 15,0 0-4 1,0 0 3-16,0 0-4 16,0 0 4-16,0 0 1 15,0 0-4 1,0 0 3-16,0 0-3 15,0 0 4-15,0 0 0 16,0 0-1 0,0 0 1-16,0 0-1 15,0 0 2-15,17 0-1 16,-17-10-2-16,0 10 1 16,0 0 2-16,0 0-10 0,0 0-31 15,0-18-38-15,0 18-23 0,0 0 1 16,0 0-68-16</inkml:trace>
  <inkml:trace contextRef="#ctx0" brushRef="#br0" timeOffset="26843.16">19100 6000 53 0,'-17'-19'64'0,"17"19"-18"0,0-9-16 0,0-1 5 16,-16 10 1-16,16-9-10 0,-17 9-10 16,17 0-8-16,0 0-7 0,0 0 4 0,0 0-3 15,-33 0 1-15,33 9-2 0,-33-9-1 16,33 10 2-16,0-1-1 0,-33 10 2 0,16-1 1 16,17-18 3-16,-16 19-3 0,-1-1 2 0,17-18 4 15,0 10 0-15,0-1 0 0,0 0 0 16,0 1-2-16,0-1 2 0,0 10 4 0,0-19 7 15,0 0 8-15,0 0 12 0,17 0 0 16,-17 0-5-16,0 0-6 0,16 0-8 0,-16 0 3 16,17 0 2-16,-17-19 4 0,0 10 3 15,33 9 1-15,-33-10-2 0,0 1-4 0,0 9-5 16,0-9-3-16,0-1-6 0,0 10 1 0,0 0 1 16,0 0-8-16,0 0-7 0,0 0 1 15,33 0 0-15,-33 0-7 0,0 0 1 16,0 0 6-16,0 10-1 0,0-10-6 0,33 9 7 15,-33-9-3-15,0 9 1 0,17 1 2 16,-1-10-3-16,-16 9-3 0,17-9-23 0,-17 19-84 16,16-19-59-16,-16 0-16 0,0 0 16 15,0 0 34-15</inkml:trace>
  <inkml:trace contextRef="#ctx0" brushRef="#br0" timeOffset="27310.98">19133 6000 42 0,'0'0'57'15,"0"0"1"-15,0-19-9 0,0 19-9 0,0 0-12 16,0 0-11-16,0 0-9 0,0 0 0 16,16 0-1-16,-16 19 1 0,0-19 4 0,17 0 0 15,-17 18-4-15,33-18 1 0,-33 19 3 0,0-19 15 16,33 18-6-16,-33-18-10 0,0 10-4 16,0-1-1-16,16 0-5 0,-16-9 3 0,0 10-4 15,0-1 4-15,0-9-1 0,0 0 0 16,0 0 1-16,0 0-6 0,0 0 7 15,0-9-4-15,0 9 1 0,0-10 0 16,0 1 1-16,0 0-3 0,17-1-2 0,-17 10 2 16,0-18-2-16,17-1 2 0,-17 19 2 15,16-18-2-15,1 18 0 0,-17 0 0 0,0 0-2 16,16-19 0-16,-16 19 4 0,17 0-1 0,-17 19-3 16,16-19 2-16,-16 0-2 15,17 18 2-15,-17-18 0 16,33 0 2-16,-33 19-2 0,0-19 2 15,0 0 2-15,0 0 2 0,33 0 0 0,-33 0-5 16,0 0 1-16,0 0 0 0,0-19 0 0,16 19-2 16,-16 0 0-16,17 0 0 15,-17 0 5-15,16 0 10 0,1-18 15 0,-17 18 25 16,17 0-16-16,-1 0-17 0,-16 0-7 0,17 18-1 16,-17-18 7-16,16 19-6 0,-16-19 4 15,17 18-7-15,-17-8-5 0,0-1 4 0,0 10-6 16,-17 9 4-16,17-10-7 0,-16 19 1 0,-17-27-3 15,16 18-6-15,-16-1-75 0,0 11-95 16,0-20-42-16</inkml:trace>
  <inkml:trace contextRef="#ctx0" brushRef="#br0" timeOffset="28743.62">23945 4167 56 0,'0'0'38'0,"16"0"7"16,-16 0 5-16,17-9 1 0,-17 9 0 0,0 0-5 15,0 0-6-15,0 0-8 0,0 0-7 16,0 0-9-16,0 0-8 0,0 9-5 0,0-9 0 15,-17 9-3-15,17 1 23 0,-16-10 35 0,-1 18-20 16,1 1-15-16,-1-19-11 0,-16 19-7 16,17-1 0-16,-1 1-1 0,0-19-4 0,-16 9 0 15,17 10 0-15,16-1 5 0,-17-18-7 16,1 19 3-16,16-19-1 0,-17 0 2 0,17 19-2 16,0-19 3-16,0 0-2 0,-16 18 7 15,16-18 5-15,0 0-1 0,16 0 2 0,-16 0-1 16,0 19 1-16,0-19 11 0,17 0 0 0,-17 0 0 15,16 9-7-15,1-9 1 0,-1 9-14 0,17-9 0 16,-16 10-1-16,16-10-4 0,0 18 2 16,-16-18 5-16,16 0-5 0,0 19-5 0,-17-19 1 15,17 0 2-15,1 0-45 0,-18 0-69 0,17 0-37 16,-16 0-13-16,-1 0 19 0,1 0-78 16</inkml:trace>
  <inkml:trace contextRef="#ctx0" brushRef="#br0" timeOffset="29228.04">24110 4102 116 0,'0'0'67'0,"0"-19"-7"0,0 19 9 0,-33 0 5 15,33 0-15-15,0 0-24 0,-16 0-18 16,16 0-8-16,0 0-2 0,0 0-2 0,0 0-2 15,0 0-3-15,16 0 5 0,-16 19-5 16,33-19 4-16,-33 19 6 0,0-19-1 0,17 18 2 16,-1-18 15-16,17 19-3 0,-16-19-8 15,16 9-3-15,0 0-2 0,0 1-4 0,0-10 2 16,0 18-1-16,0-18-3 0,0 0-3 16,0 0 0-16,17 0-1 0,-50 0 4 0,33 0-3 15,-16 0 4-15,-1 0 35 0,-16 0 12 0,17-18 3 16,-1 18-6-16,-16 0 0 0,0-10 5 0,0 10-5 15,0 0-7-15,0 0 0 0,0 0-12 16,0-9-7-16,0 9-7 0,0 0-7 0,0 0-4 16,0 0-1-16,-16 0-4 15,16 0 2-15,0 0 1 0,-17 0-1 0,17 9 1 16,-16-9-3-16,-1 10-4 0,17 8 4 0,0-18 2 16,-33 19 0-16,33-19-4 0,-33 19 2 15,33-1 0-15,-17 1 0 0,1-19 2 0,-17 18-2 16,16 10 0-16,1-9 0 0,-1 0-5 0,-16-19 8 15,33 18-2-15,-33 1 4 0,0-10-5 16,16 0 0-16,1 19-3 0,-1-28-1 0,1 19-30 16,-1-19-83-16,1 18-44 0,-1-18-16 0,1 0 1 15,-1 19 12-15,17-19 20 0,0-19 31 16</inkml:trace>
  <inkml:trace contextRef="#ctx0" brushRef="#br0" timeOffset="29891.08">22705 4586 7 0,'0'0'18'0,"-17"0"8"0,17 0 3 16,0 0 3-16,0 0 7 0,0 0 8 0,0 0-1 16,17 0-10-16,-17 0-1 0,0-19-2 15,16 19 2-15,1 0 1 0,16 0-3 0,-17-18-1 16,17 8-2-16,0 10-6 0,0-9-7 16,1 0-4-16,15 9-8 0,17-19-2 0,-33 19 2 15,17 0-5-15,0-19 5 0,-1 19-7 0,17-18 3 16,-49 18-3-16,32 0 2 0,-15-19 4 15,-1 19-6-15,16 0 2 0,-49 0 3 0,17-18-1 16,-1 18-2-16,1 0 0 0,-1 0-2 16,-16 0-1-16,0-10 6 0,17 10-5 0,-17 0-1 15,0 0-4-15,0-9-7 0,0 9-28 16,0 0-25-16,0 0-11 0,0-9-4 0,-17 9 7 16,17 0 9-16,0 0 9 0,0 0-35 15</inkml:trace>
  <inkml:trace contextRef="#ctx0" brushRef="#br0" timeOffset="30373.98">22126 4530 85 0,'-17'0'43'0,"1"0"-16"0,16 0 6 0,-17 0 4 16,17 0-5-16,0 0-15 0,0 0-7 15,0 0-5-15,0 0-3 0,0 0 0 0,0 9 4 16,0 1-4-16,0 8 4 0,0 1 3 15,17-19 1-15,-17 18-2 0,16 1 0 0,1 0-2 16,-1 8 2-16,-16-8-5 0,33 0 0 0,-33-1-1 16,33 1 2-16,-33-1-4 0,0 1 0 15,17-10 1-15,-17 10 1 0,0 0-2 0,17-1-2 16,-17-18 0-16,0 19-23 0,0-19-32 0,0 0-21 16,0 9-3-16</inkml:trace>
  <inkml:trace contextRef="#ctx0" brushRef="#br0" timeOffset="30840.67">22109 4483 115 0,'0'-18'63'0,"0"18"-25"0,0-19-4 16,0 19-1-16,0-18-11 0,17 8-9 0,-17 10-6 15,16-9 0-15,17 0-4 0,0 9 9 0,-16-19-7 16,33 19 1-16,-17-18-4 0,16 18-2 15,17-19 3-15,-32 19 0 0,15 0-3 0,1-19 0 16,-1 19 0-16,-16 0 1 0,0 0-1 0,-16 0 0 16,0 0 0-16,-1 0 0 0,-16 0 1 0,17 0-1 15,-17 0 2-15,0 0 0 0,0 0 1 16,0 0-2-16,0 0-1 0,0 19 0 16,0-19 0-1,0 19 0-15,0-19-2 0,0 18 2 0,0 1 0 16,0-10 2-16,0 10 0 0,16-1 7 0,-16 1 21 15,0-1-11-15,17 1-6 0,-17 0-8 16,16-1-3-16,-16 10 2 0,33-9-4 16,-33-1 0-16,0 1 0 0,0-19 1 0,0 19 3 15,0-10-3-15,0 9 1 0,0 1 2 0,0 0-2 16,0-19 3-16,0 18-5 0,-33 1 2 0,33-19 0 16,-16 18-1-16,-17-18-1 0,16 10 4 15,-16-1-4-15,16 0-2 0,-16 10 3 0,0-19-1 16,0 19 5-16,-16-19-9 0,16 0 6 0,-17 18 0 15,33-18-4-15,-16 0 2 0,-33 19 0 16,33-19 0-16,0 0 0 0,17 0 1 0,-18 9-1 16,34 0-42-16,-33-9-30 0,33 0-17 15,-33 10-1-15,33-10 6 0</inkml:trace>
  <inkml:trace contextRef="#ctx0" brushRef="#br0" timeOffset="31507.05">24672 4204 16 0,'0'0'25'16,"-16"0"1"-16,16 0-2 0,0 0 3 0,0 0 7 15,0 0 8-15,0 0 5 0,-17 0 5 16,17 0 2-16,0 0-1 0,0 0-5 0,17 0-12 15,-17 0-3-15,0 0-11 0,16-18-6 0,-16 18-1 16,17-10-9-16,-17 10 1 0,33-9-3 0,-33 9 0 16,33-9-2-16,-16 9-5 0,16-19 3 15,-17 19 0-15,17 0 2 0,0-18-2 16,17 18 3-16,-17-19-3 0,-33 19-3 0,33 0-6 0,0-19-49 16,-16 19-29-16,-1-18-13 15,1 9 1-15,-1-1 6 0</inkml:trace>
  <inkml:trace contextRef="#ctx0" brushRef="#br0" timeOffset="31772.42">25185 3916 51 0,'0'0'50'0,"0"0"-5"16,-33 0-4-16,33 0-7 0,0 0-11 15,0 0-10-15,0 0-7 0,0 0-1 0,0 0-2 16,0 9-2-16,0 1 2 0,0 18 1 0,0-28-1 15,0 18 2-15,0 1 13 0,33 18 1 16,-33-28-10-16,0 28-5 0,0-18 1 0,17 0 1 16,-17-1-3-16,16 1 2 0,-16 9-5 0,17-10 3 15,-17 1-5-15,16 0 3 0,-16-1-1 16,0 1 0-16,0-19 0 0,17 18 2 16,-17-8 2-16,-17 8-4 0,17-18-24 0,0 19-43 15,0-19-26-15,-16 0-85 0</inkml:trace>
  <inkml:trace contextRef="#ctx0" brushRef="#br0" timeOffset="32222.34">25053 3916 140 0,'0'-19'64'0,"0"19"-18"16,0-18-2-16,0 18-7 0,0-19-12 0,0 19-13 15,16 0-3-15,1-18-6 0,-1 18-1 16,1 0 0-16,16 0-1 0,0 0-1 0,0 0 0 16,0 0 1-16,0 0-3 0,0-19 2 0,17 19 0 15,-17 0 3-15,0-9-1 0,0 9-2 16,-16-10 0-16,16 1 0 0,0 9 2 0,0 0 34 16,-17-18 15-16,1 18-1 0,0-19-8 15,-1 19-1-15,-16 0 0 0,17-19-4 0,-17 19-4 16,0 0-6-16,16-18-9 0,-16 18-7 0,0 0 0 15,0 0-8-15,0 0 2 16,0 0-8-16,0 0-2 0,0 0 1 0,0 0 2 16,17 18 4-16,-17-18-1 0,0 19-4 15,16 0 5-15,-16-1 1 0,17-9-6 0,-17 10 0 16,16 18 7-16,1-18-4 0,-17-1-6 0,33 1 4 16,-33 9 3-16,0-9-1 0,0-1 1 15,0 19-1-15,0-18-2 0,0-10-2 16,0 10 6-16,0-1 1 0,-33 1-1 0,16 0-1 15,1-19 3-15,-17 18-4 0,0 1 0 0,0-19 0 16,-1 9 0-16,18 10 3 0,-50-1-7 0,16-18-46 16,17 19-56-16,-33-19-34 0,16 19-3 15,-16-19 9-15</inkml:trace>
  <inkml:trace contextRef="#ctx0" brushRef="#br0" timeOffset="32905.08">22886 5014 89 0,'0'-10'77'0,"0"1"-11"0,0 0 7 0,0 9 15 15,0 0 10-15,0 0-12 0,0 0-36 0,0 0-26 16,0 0-6-16,0 0-11 0,0 0-2 16,0 0-1-16,0 9-2 15,0 0 0-15,0 1 6 0,17 8 7 0,-17 1 0 16,0-19-2-16,0 18-3 0,17 1-6 15,-17 0-3-15,0-19-1 0,0 18 4 0,0-8-4 16,16-1 3-16,-16 0 1 0,0 10-4 0,0-19-2 16,0 18 7-16,0-18 0 0,0 0 52 15,0 0 35-15,0-18 8 0,0 18-26 16,0 0-34-16,0-19-16 0,17 10-9 0,-17 0 1 16,0-1-6-16,16-8-1 0,-16 18 1 15,17-19-8-15,-17 19 0 0,16-19 0 0,17 19 0 16,-33 0-1-16,0 0-1 0,0 0 2 15,33 0-7-15,-33 0 9 0,0 19-10 0,17-19 7 16,-17 0-5-16,16 19 1 0,-16-19 0 0,0 9 7 16,0 0-4-16,0 1 0 0,0 8 0 0,0 1-3 15,0-19 5-15,-16 0-2 0,16 18 2 0,-17-18-2 16,17 0-26-16,0 0-68 0,0 0-56 16,0 0-24-16,0-18 0 0,0 18 21 0,0-19 26 15,0 1 25-15,0 8 23 0,0-8 14 16</inkml:trace>
  <inkml:trace contextRef="#ctx0" brushRef="#br0" timeOffset="33170.75">23151 4949 12 0,'0'0'27'0,"17"0"0"0,-17 0-7 15,16 0-10-15,-16 0 0 0,17 18 12 16,-17-18 3-16,16 0 0 0,17 19-1 0,-33-19 3 16,0 0 3-16,0 9 1 0,33 0-4 0,-33 1-12 15,0-10 0-15,0 9-5 0,0 0 2 16,17-9 2-16,-17 0 16 0,0 19 3 0,0-19 5 15,0 0 4-15,0 0 7 0,0 0 4 0,0 0 3 16,16 0-5-16,-16-19-15 0,0 19-13 16,17-9-9-16,-17 9-4 0,0-9 1 0,16 9-5 15,-16-10 1-15,17 1-2 0,-17 9-8 0,17 0 5 16,-17-9-2-16,16 9-4 16,1 9-2-1,-17-9-20 1,0 9-89-16,0-9-66 0,0 0-13 0,0 0-122 15</inkml:trace>
  <inkml:trace contextRef="#ctx0" brushRef="#br0" timeOffset="33325.08">23366 4790 129 0,'0'-9'77'0,"0"0"-35"16,-17-1-18-16,17 10-1 0,0 0-7 15,0-18-8-15,0 18-5 0,0 0-2 0,0 0-4 16,0 0-21-16,0 0-27 0,17 18-17 16,0-18-4-16</inkml:trace>
  <inkml:trace contextRef="#ctx0" brushRef="#br0" timeOffset="33821.14">23548 4949 28 0,'16'0'30'16,"-16"18"-3"-16,0-18-7 0,0 0 1 0,0 0 6 15,0 19 10-15,0-19 5 0,0 0 2 0,0 0 0 16,0 0 6-16,0 0 5 0,0 0-5 16,0-19-12-16,0 19-11 0,0 0-1 0,0 0 2 15,0 0 4-15,17 0 0 0,-17-18 4 0,0 18-4 16,0 0-9-16,0 0-7 0,0 0-9 16,0 0-2-16,0 0-3 0,17 0-2 15,-17 0 2-15,16 0-2 16,-16 18 0-16,17-18 1 0,-1 0 0 15,17 0 1-15,-33 0-2 16,17 0 0-16,-17 0 2 0,16 0-4 0,1 0 4 16,-17 0-1-16,16 0-1 0,-16-18 1 0,17 18 1 15,-17 0-2-15,16-19 1 0,-16 19-1 16,0-19 0 0,17 19 0-16,-17 0-2 0,0-9 2 15,0 9-5-15,0 0 6 16,0 0 3-16,0 0-7 0,0 0 5 0,16 9 2 15,-16-9-3-15,17 0-1 16,-17 0 3-16,17 0-3 0,-1 0 0 0,-16 19 1 16,33-19 0-16,-33 0-1 0,17 0 5 15,-1 19-7-15,1-19 3 0,-1 0 4 0,-16 18-4 16,17-18 3-16,-17 19-4 0,16-19 2 0,-16 0 1 16,0 9-2-16,0 10-1 0,-16-10 3 15,16 0-1-15,-17 10 2 0,1-1-1 0,-1 1-3 16,1-19 0-16,-1 19 0 0,17-10 0 0,-49 0 0 15,32 1 0-15,0-1-3 0,1 0-43 16,-17 10-58-16,16-19-40 0,1 0-11 0,-1 0 11 16,1 0-84-16</inkml:trace>
  <inkml:trace contextRef="#ctx0" brushRef="#br0" timeOffset="36202.08">27517 2791 79 0,'16'0'43'0,"-16"-19"0"0,0 19 5 16,0 0 0-16,17 0-6 0,-17 0-11 16,0-19-10-16,0 19-8 0,0 0-11 0,-17 19 2 15,17-19-1-15,0 0-5 0,-16 19 3 16,16-1 0-16,-33-18 1 0,0 19 2 0,16-1 28 15,-16 1 6-15,16 9-19 0,-16-10-10 0,17 1-3 16,-17 0-2-16,33-1-4 0,-33-8 0 16,16 8 3-16,1 1-3 0,-1-1 2 0,0-18-4 15,17 19 5-15,0-19-1 0,0 19 14 16,0-19 19-16,0 0 7 0,0 0 18 0,0 0 14 16,17 0-18-16,0 0-21 0,-1 0-14 15,34 0-12-15,-34 18-5 0,34-18-1 0,-17 0 2 16,17 0-5-16,16 0 2 0,-50 0 0 15,34 9 1-15,-17-9-1 0,0 0 0 0,0 10-13 16,0-10-52-16,-16 0-66 0,-1 0-44 0,1 0 1 16,16-10 25-16</inkml:trace>
  <inkml:trace contextRef="#ctx0" brushRef="#br0" timeOffset="36635.14">27599 2707 63 0,'-16'0'44'0,"16"-19"-2"0,0 19-3 0,0 0-8 16,-17 0-17-16,17 0-5 0,0 0-5 0,0 19-2 16,0-19 1-16,17 0 2 0,-17 18 12 15,16-8 9-15,1 8-2 0,16 1 9 16,-17 0-3-16,18-19-7 0,-1 18-10 15,0 1-7-15,0-1-2 0,0-18 0 0,0 19 0 16,0-10-1-16,0 10-3 0,0-19 2 0,-16 0 1 16,16 0 0-16,-17 18-3 0,1-18 3 15,-1 0 25-15,-16 0 15 0,17 0 7 0,-17 0 6 16,0 0 3-16,0 0-5 0,16 0-16 16,-16 0-16-16,-16 0-7 0,16 0-6 0,0-18-9 15,0 18 3-15,0 0 1 0,0 0-2 0,-17 0-5 16,1 0 1-16,16 0 0 0,-17 0 2 15,1 18 1-15,-1-18-3 0,1 0 2 0,-1 19 0 16,-16 0 2-16,17-19-2 0,-1 18 0 16,0-8-2-16,-16-1 2 0,17 19 0 0,-17-28 0 15,16 18-2-15,-16 1 2 0,17 0 1 0,-17-1-1 16,16-18-2-16,-16 19-74 0,16-10-59 16,1 10-26-16,-1-19 7 0,-16 18 19 0</inkml:trace>
  <inkml:trace contextRef="#ctx0" brushRef="#br0" timeOffset="37134.54">27335 3051 35 0,'16'0'42'0,"-16"0"-1"0,0-19-11 0,0 19 0 16,0 0-2-16,0 0-3 0,-16 0-12 0,16 0-6 16,-17 0-1-16,17 0-3 0,-16 0-3 15,16 0 0-15,-33 0 0 0,16 0 1 16,-16 19-1-16,16-19 3 0,-16 19 2 0,17-19-1 16,-17 18 25-16,16-18 2 0,1 9-10 0,-34 1-8 15,17-1-7-15,0 10-2 0,0-19-1 16,0 18-1-16,0-18-2 0,-17 19 0 0,1-19 0 15,-1 19 0-15,17-19 1 0,0 18-1 0,-17-18 0 16,34 0 2-16,-17 0 0 0,16 0 0 16,0 9 1-16,17-9-1 0,-16 0 2 15,16 0-1-15,0-9-1 0,0 9-1 0,0 0-1 16,0 0-2-16,16-18-13 0,1 18-14 0,0-19-16 16,-1 19-9-16,17-19-9 0,-16 19-1 15,16-18 2-15</inkml:trace>
  <inkml:trace contextRef="#ctx0" brushRef="#br0" timeOffset="37567.07">28277 2893 22 0,'0'0'30'0,"0"0"-1"15,0 0 1-15,0 0 3 0,0 0 5 0,0 0 4 16,0 0-3-16,0 0-2 0,0 0 6 0,0 0 7 16,0 0 2-16,0 0-6 0,0 0-15 15,0 0-7-15,17 0-12 0,-1 0-5 0,-16-19-3 16,33 19-1-16,-16 0-1 0,0-9 0 16,16 9-1-16,-17-9-1 0,17 9 2 0,-16 0 0 15,16-10-2-15,-17 10 2 0,17 0-2 16,-33 0 4-16,17-18-4 0,-17 18 0 0,17 0 0 15,-17-19-32-15,16 19-35 0,-16 0-21 16,0 0-5-16,0 0 8 0,0 0 9 0,-16-18 11 16</inkml:trace>
  <inkml:trace contextRef="#ctx0" brushRef="#br0" timeOffset="38055.06">27831 3107 66 0,'0'-10'44'15,"0"10"1"-15,0 0 4 0,0-9 6 0,0 9-1 16,0 0-5-16,0 0-10 0,0 0-14 15,0 0-12-15,0 0-9 0,0 0-1 0,0 0-2 16,0 0 1-16,-17 9-2 0,17 1 1 16,0-1-1-16,0 10 0 0,0-1 2 0,0 1 13 15,17 0 31-15,-17-1-16 0,16 10-10 16,-16-9-10-16,0-1-4 0,17 1-6 16,-1-1 0-16,-16 1 0 0,0-10 4 0,17 10-4 15,-17 0 0-15,0-19 0 0,17 18 0 0,-17-18 3 16,0 19-3-16,0-19 3 0,0 0-3 0,0 0-4 15,0 18-62-15,0-18-43 0,-17 0 109 16,17 0-181-16</inkml:trace>
  <inkml:trace contextRef="#ctx0" brushRef="#br0" timeOffset="38621.4">27467 3777 41 0,'0'0'64'0,"0"-19"-4"0,0 19-6 0,0 0 4 16,0 0-6-16,0 0-23 0,0 0-14 0,0 0-7 15,0 0-2-15,0 0-5 0,17 19-1 16,-17-19 3-16,0 18-3 0,0-9 2 0,33 29 13 15,-33-20 30-15,0 1-17 0,0-1-13 0,16 1-5 16,-16 0-6-16,17 9-2 0,-17-10-1 16,16 1 0-16,1-1-1 0,-17 1 0 15,0-10 0-15,16 1 0 0,-16-1 6 0,0 9-3 16,0-18-17-16,0 0-56 0,17 0-40 0,-17 0-8 16,0 0 20-16</inkml:trace>
  <inkml:trace contextRef="#ctx0" brushRef="#br0" timeOffset="39182.61">27517 3674 88 0,'-33'0'66'0,"33"0"-13"0,0-18-8 16,0 18-12-16,0 0-10 0,0-19-13 0,33 19-3 15,-33 0 2-15,16-19-3 0,17 19-4 0,0 0-1 16,0-18-1-16,17 18 0 0,0 0 4 15,-1-19-4-15,1 10 3 0,-1 9-3 0,1 0-2 16,-17-19 2-16,17 19 0 0,-1-18 0 16,1 18 2-16,-17-19 1 0,17 19 7 0,-17-19 10 15,-17 19 10-15,17-18-1 0,-16 18-4 16,-1-19 12-16,17 19 2 0,-33-9-6 0,0 9-1 16,0 0-2-16,0 0 0 0,17 0-12 0,-17 0-9 15,0 0 1-15,0 0-4 0,0 0-8 16,0 0-1-16,0 0 0 0,0 0-2 15,0 0 7-15,0 0 2 0,0 0-7 16,0 9 4-16,0 10-1 0,0-1-3 0,17 1 3 16,-17 0 2-16,0-1-4 0,16 1 4 15,-16-10-2-15,17 10 3 0,-17 18-3 0,16-18 0 16,1-1-2-16,-17 1 2 0,16 9 2 0,-16 9-5 16,17-18 4-16,-17-1 0 0,0-9-1 15,16 29 2-15,-32-20-4 0,16 1-1 0,0-1 8 16,-17-18-5-16,1 19 1 0,-1 0-1 15,1-10 4-15,-17 10-4 0,-1-1 2 16,1 1-2-16,0-19 0 0,0 18 0 0,-16-18 0 0,-1 19 0 16,17-19 0-16,-17 9 0 0,1 1-3 15,-1-1 7-15,1 9-4 0,-1-18 0 0,17 19-3 16,-17-19 5-16,1 0-2 0,16 19-4 16,-1-19 4-16,1 0 5 0,0 18-7 0,17-18 4 15,-1 0-2-15,1 0-4 0,-1 0 0 0,17 0-42 16,0 0-36-16,0 0-18 0,0-18-8 15,0 18 1-15,17 0 7 0,-1-19-61 0</inkml:trace>
  <inkml:trace contextRef="#ctx0" brushRef="#br0" timeOffset="39666">28625 2744 36 0,'0'0'33'0,"0"0"-3"16,0-9-2-16,0 9 1 0,0 0 7 0,0-10 3 15,0 10-1-15,0 0 2 0,0 0-1 0,0 0 2 16,0 0-6-16,0-18-10 0,0 18-9 15,0 0-11-15,0 0-3 0,16 18-1 0,-16-18 3 16,0 0-2-16,17 10 1 0,-1 8-3 16,-16 1-2-16,17 0 3 0,-1 18-1 0,1-19 4 15,-1 1-4-15,17 9 0 0,-33 9 3 16,17-18-2-16,0-1-3 0,-17 1 4 0,16 9-4 16,-16-10 4-16,17 1 0 0,-17 0-2 0,0-1 0 15,0-18-2-15,16 9 4 0,-16 1-2 16,0-10-17-16,0 9-52 0,0-9-26 15,0 0-11-15,0 0 13 0</inkml:trace>
  <inkml:trace contextRef="#ctx0" brushRef="#br0" timeOffset="40233.04">28658 2688 48 0,'0'0'48'0,"-17"-18"-6"0,17-1-4 0,-16 19 5 15,16-19-3-15,0 10-4 0,0 0-12 16,0-1-4-16,0 10-4 0,16-18-2 0,-16 18-8 16,17-19-1-16,-1 19-3 0,1 0-1 15,-1-18-1-15,1 18 1 0,-1 0-1 0,17-19 0 16,-16 19 3-16,16-19-6 0,-16 10 4 16,16 9-1-16,-17-9 0 0,17 0 0 0,0-10 2 15,0 19-1-15,0-19-3 0,-16 19 2 16,16-18 0-16,0 18 0 0,0-19 4 0,-16 19-4 15,32-18 0-15,-49 8 6 0,17 10 11 0,-1 0 4 16,1-18-3-16,-17 18-3 0,17 0-3 16,-1 0-4-16,-16 0 1 0,17 0 1 15,-17-19-5-15,16 19 2 0,-16 0 3 0,0 0-6 16,17 0-1-16,-17 0 1 16,0 0 0-16,16 0-4 0,1 0 0 15,-17 0 0 1,16 19-2-16,-16-19 2 0,33 18 0 15,-33-8 0-15,17 27 2 0,-1-19-2 16,1 1 0-16,0 0 0 0,-1 8 4 0,17 11-4 16,-16-20 1-16,-1 19-1 0,17-18 2 15,0 9-2-15,-33 9 2 0,33-18-6 0,-16-1 7 16,-17 10-3-16,16-9 0 0,1 0 0 16,-17-1 2-16,0 1 0 0,0-1 0 0,0-18-2 15,0 19 3-15,-17-10 8 0,17 10 6 0,-16-1-2 16,-1-18-6-16,1 19-1 0,-1 0-6 15,-32-19-1-15,16 18 1 0,0-8-2 0,-17-1 0 16,0 19 2-16,1-28 1 0,-17 18-3 16,-1 1 0-16,34 0 0 0,-49-1 3 0,16-9-5 15,-1 10-6-15,1 0-50 0,0-1-35 16,17 1-12-16,15 0-2 0,-48-19 8 0</inkml:trace>
  <inkml:trace contextRef="#ctx0" brushRef="#br0" timeOffset="40847.33">25830 3135 114 0,'0'-19'36'0,"0"19"-17"0,0-9 10 16,0 9 1-16,0 0-13 0,0 0-12 16,0 0-2-16,-17 0-1 0,17 9-2 0,0 10 0 15,0-19 2-15,0 18-2 0,17 1 0 16,-17 0 0-16,0-1 0 0,16 10 0 0,-16-9 2 15,17-1-2-15,-17 1 0 0,17-1 0 0,-17 1 2 16,16-10-4-16,-16 10 2 0,0 0 0 16,17-1 0-16,-17-18 0 0,0 19-20 15,0-19-34-15,0 18-16 0</inkml:trace>
  <inkml:trace contextRef="#ctx0" brushRef="#br0" timeOffset="41297.3">25698 3153 69 0,'0'-18'40'0,"0"-10"-14"0,0 9-2 0,0 19 3 16,0-18-2-16,0-1-9 0,16 0-7 15,1 19-2-15,-1-18 0 0,1 18-2 16,16-19-2-16,0 1-2 0,0 8-1 0,17 10 1 16,-17-18 0-16,0 18 2 0,0-19-3 0,0 19 2 15,0 0 0-15,0-19-2 0,0 19 0 16,-16-18 5-16,-1 18 12 0,1 0 9 0,16 0 4 15,-33-19-6-15,0 19 3 0,0 0-5 16,0-9-4-16,0 9-3 0,0 0-4 0,16 0-3 16,-16 0-1-16,0 0 0 0,0 0-6 0,0 0-5 15,0 0 0 1,0 0 7-16,0 9-5 0,0 10-2 16,17-19 4-16,-17 18 2 0,16 1-2 15,-16 0 0-15,17-1 0 0,0-8 0 0,-1 8 3 16,1 1-3-16,-1 18 0 0,17-18-2 0,-16-1 2 15,16-9 3-15,-33 10-5 0,16 0 2 16,-16-1 2-16,17 1-4 0,-1 0 2 0,-16-19 0 16,0 18-4-16,0-9 8 0,0 10-3 0,-16-19 5 15,-1 19-1-15,1-1 3 0,16-18-1 16,-50 19-2-16,34-19 0 0,-17 18-4 16,0-18 1-16,-1 19 1 0,1-19-3 0,-16 9 2 15,16 10-2-15,0 0-2 0,-17-19 3 0,17 18-1 16,0 1-44-16,0-19-52 0,0 18-16 15,0 1 3-15</inkml:trace>
  <inkml:trace contextRef="#ctx0" brushRef="#br0" timeOffset="41763.67">26243 4604 110 0,'0'0'93'16,"0"0"-45"-16,-16 19-21 0,16-19-15 15,0 0 1-15,0 19 20 0,0-19 2 0,0 9-1 16,0 0 17-16,0 0-18 0,0 10-15 0,0 0-11 16,16-19-4-16,-16 18-3 0,17 1 3 0,-17-19 0 15,16 18-3-15,-16-8 2 0,17-1-1 16,-17 0-3-16,0 10 4 0,0-19-5 0,0 0-31 16,0 0-46-16,0 19-27 0,0-19-5 15,0 0-74-15</inkml:trace>
  <inkml:trace contextRef="#ctx0" brushRef="#br0" timeOffset="41947.31">26078 4586 217 0,'0'0'99'0,"-17"0"-35"0,17-19 21 0,0 19 5 16,0 0-21-16,0-18-16 0,0 8-23 15,17 10 0-15,-17-9-12 0,17 0-11 0,-1 9-4 16,1 0 2-16,16-19-5 0,0 19 2 0,0 0-2 15,0 0 3-15,0-19-3 0,0 19-11 16,0 0-65-16,-16 0-54 0,16 19-26 0,0-19 4 16,-33 0-95-16</inkml:trace>
  <inkml:trace contextRef="#ctx0" brushRef="#br0" timeOffset="42413.11">26475 4642 123 0,'0'0'96'0,"0"0"-30"16,0 0-16-16,0-19-13 0,0 19-20 0,0 0-7 15,16 0-2-15,1 19 6 0,-17-19 13 0,33 0-11 16,-16 0-7-16,-1 9-4 0,17 9-3 16,-16 1 0-16,16-19 2 0,-33 19-4 0,16-19 0 15,1 18 0-15,-1 1 1 0,-16-19 3 16,0 18-4-16,0-18 0 0,0 0 3 15,-16 0 1-15,16 10-2 0,-17-10 0 0,17 0-1 16,-16 0-1-16,16-10 0 0,-33 10 3 16,33-18 1-16,-17 18-4 15,17-19 1-15,0 1 3 0,0-1-4 0,0 19 0 16,17-28-7-16,-17 10-9 0,33-1 1 0,-33 19-7 16,16-19 4-16,1 1 3 0,16 18 4 0,-17-19 7 15,1 19 2-15,0-18 0 0,-1 8 2 16,1 10 2-16,-1-9-2 0,1 0-2 15,-17 9 3-15,0 0 1 0,0 9-1 16,0-9 1-16,-17 0-2 16,17 9 8-16,0-9 8 0,-16 10-2 15,16 8-8-15,0-18 0 0,-17 0-1 0,17 19 5 16,0-19 7-16,0 18 9 0,0-18 0 0,17 19-7 16,-17-19-9-16,16 19-3 0,1-19 1 15,16 0-5-15,-33 9 1 0,16-9-3 0,17 0 1 16,-16 0-37-16,16 0-78 0,0 0-50 15</inkml:trace>
  <inkml:trace contextRef="#ctx0" brushRef="#br0" timeOffset="42579.94">27236 4623 75 0,'-17'0'19'0,"17"0"-9"0,0 0-3 0,0 0-4 16,0 0-13-16,0 0-22 0</inkml:trace>
  <inkml:trace contextRef="#ctx0" brushRef="#br0" timeOffset="44330.03">30278 4139 81 0,'0'0'46'0,"17"-18"-22"0,-17 18 5 15,0 0 22-15,0-19 14 0,0 19 6 0,0-19-1 16,0 19-2-16,0 0-18 0,0 0-19 16,0 0-16-16,0 0-9 0,0 0-4 0,16 0-2 15,-16 0-2-15,0 0 2 0,0 0-3 0,0 19 6 16,0-19-2-16,0 19-1 0,0-19 0 15,0 18 6-15,0-18-5 0,0 19 4 16,0-19-5-16,0 9 0 0,0 0 4 0,0-9 2 16,0 10-3-16,0-10 21 0,0 18 54 15,0-18-20-15,0 0-14 0,0 0-8 0,0 0 12 16,0 0 7-16,0 0-13 0,0 0-10 16,0 0-9-16,0 0-4 0,0 0 4 0,0 0-7 15,0 0-6-15,0 0-2 0,0 0 5 16,0 0-9-16,0 0 4 0,0-18-4 15,0 18-1-15,0-10-6 0,0 10 8 16,-16-9-8-16,16 0-51 0,0 9-107 16,0-19-58-16,-17 19-10 0,17-18 20 15</inkml:trace>
  <inkml:trace contextRef="#ctx0" brushRef="#br0" timeOffset="44828.2">30328 4037 37 0,'0'0'29'16,"0"0"5"-16,0 0 5 0,0 0 1 16,0 0-2-16,0 0-7 0,0 0-9 0,0 0-8 15,0 0-11-15,0 0 3 0,0 0-5 0,0 0 1 16,-17 0-1-16,17 9-1 0,-16 1 2 16,-1-1 0-16,1 9 7 0,-17 1 27 0,0 0-1 15,-1-1-11-15,1 1-7 0,0-1 0 16,0 10 20-16,0-9-3 0,0 0-14 0,0-1-9 15,17 1-2-15,-18-19-3 0,18 18 0 16,-1-8-3-16,1 8 0 0,16 1 8 16,-17-19 4-16,17 0 6 0,0 19-1 0,-16-19-5 0,16 0 3 15,0 0 13-15,0 0 29 0,16 0 6 16,-16 0-10-16,17 0-26 0,16 0-15 16,-17 18-1-16,18-18-10 0,-1 0-6 0,0 0 2 15,16 0 5-15,-16 19 0 0,17-19-7 0,-17 0 2 16,17 9 0-16,-17 0 2 0,0 1-1 15,0 8 2-15,0-18 1 0,0 0-11 0,0 19-71 16,-16-19-66-16,16 0-37 0,-17 0-4 16,1 0 23-16</inkml:trace>
  <inkml:trace contextRef="#ctx0" brushRef="#br0" timeOffset="45277.5">30328 4037 117 0,'-17'0'50'0,"17"0"-11"0,-16-19 7 0,16 19 10 16,0 0-5-16,0 0-18 0,0 0-18 0,0-18-7 15,0 18-3-15,0 0-3 0,0 18 1 0,16-18-6 16,1 19 4-16,-17-19-1 0,16 19-2 15,17-10 4-15,-16 9-2 0,0 1 0 16,16 0 0-16,0-1 0 0,-17 1-3 0,17-19 6 16,17 18-3-16,-17-8 2 0,-16 8-1 0,16-18 2 15,0 19-3-15,-17-19 0 0,17 0 2 16,-16 0 0-16,-1 0 26 0,-16 0 20 0,17 0 2 16,-17 0 8-16,16 0 0 0,-16 0-3 15,0 0-8-15,0 0-8 0,0 0-9 0,0 0-5 16,0 0-11-16,0 0-7 0,0-19 3 15,-16 19-10 1,16 19 0-16,-17-19-2 0,1 0 2 16,-1 19-3-16,1-1 3 0,-1-18-4 0,-16 19 1 15,17-10 3-15,-1 10 6 0,1-1-8 16,-18 1 2-16,18 0 1 0,-1-1-1 0,1 1 0 16,-17-10 2-16,16 10-2 0,1-1-74 0,-1 1-67 15,1-19-25-15,-1 18 3 0,1-18 20 16</inkml:trace>
  <inkml:trace contextRef="#ctx0" brushRef="#br0" timeOffset="45810.57">30890 4242 33 0,'0'0'43'0,"0"0"11"15,0 0 11-15,0 0 15 0,0 0 3 16,0 0-4-16,0 0-12 0,0 0-22 16,17 0-13-16,-17-19-14 0,16 19-11 0,1 0 0 15,-1 0-5-15,1-19-2 0,16 19 1 0,0 0 2 16,0-18-1-16,0 18 0 0,0-10-5 16,17 1 3-16,-17 9 2 0,0-9-2 0,0 9 1 15,0-19 0-15,0 19-1 0,0-18-4 16,0 18 4-16,-16 0 2 0,-1-19 0 0,17 19-2 15,-33 0-24-15,17-19-56 0,-1 19-23 16,-16 0-5-16,0 0 9 0,0-18 15 0</inkml:trace>
  <inkml:trace contextRef="#ctx0" brushRef="#br0" timeOffset="46277.97">30278 3451 22 0,'0'0'29'0,"-16"-19"-10"0,16 19-5 0,-17 0 3 16,17-18-2-16,-16 18-2 0,16 0-3 0,0 0-6 16,0 0-2-16,0 0 0 0,0 0 0 15,0 18 0-15,-17-18-1 0,17 0 1 0,0 19 3 16,0-10 4-16,-16 10 1 0,16 18-1 15,0-18-3-15,0-1 1 0,0 1-4 0,16 9 1 16,-16 9-2-16,17-18 0 0,-1 8 0 16,-16-8 3-16,17 18-5 0,-1-18 0 0,1 18 2 15,-1-28 0-15,-16 10-2 0,17 0 2 16,-17-1-4-16,16 1 2 0,-16-1 0 0,0-18 4 16,0 19-4-16,0-19 2 0,0 9-4 15,0 1-14-15,0-10-20 0,0 0-14 0,0 0-3 16</inkml:trace>
  <inkml:trace contextRef="#ctx0" brushRef="#br0" timeOffset="46844.99">29220 4363 26 0,'0'0'32'0,"0"0"7"0,0 0 8 16,0 0 3-16,0-19-6 0,0 19-5 0,0 0-1 16,16 0-8-16,-16 0-6 0,17 0-11 0,0-19-6 15,-1 19-1-15,17 0 0 0,0-18-4 16,-16 18-2-16,32-10 0 0,-32 10 2 0,33-9 1 16,-17 9-5-16,0-9 2 0,0 9 1 0,16 0-1 15,-32-19 0-15,16 19 0 0,0 0 2 16,0-18 0-16,-16 18-2 0,16 0 3 0,-17-19-9 15,1 19 6-15,-1 0 2 0,1 0-2 0,-1 0 4 16,-16 0-8-16,17-19-4 0,-17 19-20 16,16 0-18-16,-16 0-4 0,0 0-5 15,0 0 1-15,17 0-4 0,-17 0-48 0</inkml:trace>
  <inkml:trace contextRef="#ctx0" brushRef="#br0" timeOffset="47242.21">28592 4223 84 0,'0'0'32'0,"-17"0"-13"0,17 0-7 16,0 0-5-16,0 0-1 0,-17 0-1 16,17 0 2-16,0 19-7 0,0-19 4 15,0 18-2-15,0 1-2 0,0-10 4 0,0 28-1 16,0-18 9-16,0 0 11 0,0-1-7 0,0 10-8 15,17 9-5-15,-17-18 0 0,0 18-2 16,0-18 1-16,0 9-2 0,0 9 1 0,0-19-1 16,0 1 2-16,0 9-2 0,0 9 1 15,-17-18 1-15,17-1-2 0,0 1 2 0,0-1-2 16,-33-8-6-16,17 8-31 0,-1 1-16 16,17-19-4-16,-16 0-47 0</inkml:trace>
  <inkml:trace contextRef="#ctx0" brushRef="#br0" timeOffset="47727.11">28492 4242 101 0,'-16'-19'36'0,"16"19"-11"0,0 0 0 15,0-19-8-15,0 19-6 0,0 0-4 0,16 0 0 16,1-18 1-16,-1 8-4 0,17 10-2 0,-33-9-1 16,34 9-1-16,-1-9 0 0,0 9 0 15,0 0 0-15,0 0 0 0,16 0 0 16,-32 0 0-16,16-19 6 0,-16 19 2 0,16 0 1 16,0 0 2-16,0 0-5 0,-17 0 1 0,17 0 5 15,-33 0 5-15,17 0-3 0,-1 0 1 16,-16 0-2-16,17 0-2 0,-17 0-3 0,0 0-6 15,0 0 0-15,0 0-4 0,0 0 3 16,0 0-4-16,17 0 3 0,-17 19 0 16,0-10 0-16,0 0 0 0,16 19 0 15,-16-9 2-15,17 0-2 0,-17-1 0 0,0 1 0 16,16-1 0-16,-16 10 3 0,0 10-3 16,0-20 0-16,0 1 1 0,0 9-1 0,0 9 3 15,0-19 1-15,0 1 0 0,-16 0 4 0,-1-1 21 16,17 10 5-16,-16-9-3 0,-1-1-10 15,-16 1-7-15,16-19-3 0,-16 19-4 0,17-10-5 16,-17 0 0-16,0 0-2 0,0 10 0 0,0-19 0 16,-1 0 3-16,1 19 0 0,0-19-7 15,0 0-8-15,17 0-65 0,-17 0-30 16,16 0-7-16,-16-19 15 0</inkml:trace>
  <inkml:trace contextRef="#ctx0" brushRef="#br0" timeOffset="48957.63">30113 3311 29 0,'0'0'26'0,"0"0"-10"0,0-18 1 0,-17 18 6 16,17 0 7-16,0 0 1 0,0 0-1 15,0 0-9-15,0 0-6 0,0 0-4 0,0 0-5 16,0 0-1-16,0 0-2 0,0 0 0 16,0 0-1-16,0 0-4 0,0 0 3 15,0 0 0 1,0 0 1-16,0 0-1 0,17 0-1 15,-17 18 1-15,0-18-1 16,0 19-3-16,16-19 5 0,-16 0-1 16,0 0-3-1,0 0 3-15,0 0 0 16,0 0 1-16,0 0 16 16,0 0 14-16,0 0 3 0,0 0 1 15,0 0-9-15,-16 0-14 0,16 0-3 0,0-19-6 16,0 19-2-16,-17 0 1 0,17-18-5 15,-16 18 2-15,16-19 0 0,0 19-3 16,-17-18 4-16,17 18 1 0,-16 0-2 16,16-19 0-16,-17 19 0 0,17 0 0 0,0 0-3 15,0 0 1-15,0 0 0 16,-16 0 2-16,16 0 3 0,0 19-3 16,0-19-2-16,-17 18 2 0,17-18 0 0,0 19 2 15,0-1 0-15,0 1-2 0,0-19-2 16,0 28 3-16,17-9-3 0,-17-19 2 15,0 18 2-15,16 1-2 0,-16-1 1 0,0-18-1 16,17 19 2-16,-17-19-2 0,0 9-2 0,16 10 4 16,-16-19-1-16,0 0 0 15,0 0 9 1,0 0 18-16,0 0-8 0,0 0-8 16,0 0-5-16,0 0-4 0,-16-19 4 15,16 10-6-15,0 9 2 0,-17-19 3 0,17 1-2 16,-16 18 2-16,16-19 0 0,-17 1-1 0,17-1 10 15,0-9 6-15,-16 9-2 0,16 1-2 16,0-1-2-16,0 1-7 0,0-20-2 16,0 11-3-16,0 8-3 0,16 0 2 0,1-18-2 15,-17 9 0-15,16 10 0 0,1-1 4 0,-1 0-2 16,1 1-2-16,-1-10 0 0,17 9 0 16,-16 19 0-16,16-18 0 0,-16 18 0 15,16-19 0-15,0 19 0 0,-17 0-3 0,17 0 5 16,0-19-2-16,-16 19-2 0,16 0 5 0,-16 0-3 15,-1 0 0-15,1 0 0 0,-1 0 0 16,1 0 0-16,-1 0 3 0,-16 0-7 0,17 0 6 16,-17 0-5-16,16 0 1 15,-16 0 4-15,0 0-4 0,0 0 4 16,0 0-4-16,0 0 4 0,0 0-7 16,0 0 2-16,17 0 5 15,-17 0-2-15,0 19 0 0,16-19-3 16,-16 19 3-16,17-19 0 0,-17 18-3 15,16 1 3-15,1 9 0 0,-17-10 0 0,17 1-2 16,-1 0-2-16,-16 8 6 0,17-8 2 0,-1 0-7 16,-16-1-2-16,0 20 5 0,17-20 2 15,-34-9-4-15,17 10 0 0,0 0 2 16,-16-1 1-16,16-18-1 0,-17 19 1 0,-16-1 2 16,16-18-7-16,-16 19 5 0,17-19 2 15,-17 0 0-15,0 9-5 0,0 10 0 0,-17-19 2 16,0 0 5-16,1 19-9 0,-1-19 7 15,1 0-1-15,-1 18 0 0,-16-18-4 0,16 19-8 16,1-19-59-16,16 18-29 0,-17-18-13 16,17 19 2-16,0-10 7 0</inkml:trace>
  <inkml:trace contextRef="#ctx0" brushRef="#br0" timeOffset="49639.9">31849 3916 26 0,'-16'0'20'0,"16"-19"-5"15,-17 19 2-15,17 0 0 0,0 0 3 16,0-18 7-16,0 18 1 0,0 0-2 0,-16 0-6 16,16 0 0-16,0 0-5 0,0 0-6 15,0 0-3-15,0 0-5 0,0 0 2 16,0 0-3-16,0 18 3 0,0 1-3 15,0-10 3-15,0 10 0 0,0 18-1 16,-17-18-1-16,17 18 2 0,0-18-3 0,0 8 0 16,0 11 3-16,0-20-3 0,17 1 0 15,-17 9 0-15,0-10 0 0,0 1 2 0,0 0-2 16,0-1 2-16,-17 1-2 0,17-10 2 16,0 0-2-16,0 1-19 0,-16 8-45 15,16-18-20-15</inkml:trace>
  <inkml:trace contextRef="#ctx0" brushRef="#br0" timeOffset="50106.66">31667 3860 63 0,'0'-18'28'0,"-16"-1"-8"0,16 10-1 0,0-10-1 16,0 19 3-16,16-18-6 0,-16 18-3 0,17-19-5 15,-1 19-2-15,1-19-2 0,16 19-3 16,-16 0 0-16,16 0 1 0,0-18-1 16,0 18 1-16,0 0-3 0,0 0 2 0,17 0 0 15,-17-19 0-15,0 10 2 0,-17-1-2 0,17 1 5 16,0 9 11-16,-16-18-2 0,-1 18-4 16,1-19-3-16,-1 19 5 0,1-19 2 15,0 19-3-15,-17 0-2 0,16-18-6 0,-16 18 0 16,17 0-3-16,-17 0 3 15,16 0-1-15,-16 0-4 0,0 0-1 16,0 0 3-16,17 18 0 0,-17-18-2 16,16 19 2-16,-16 0 0 0,17 8 4 0,-1 11-4 15,1-20 0-15,-1 20-2 0,1-11 4 16,-1 11-2-16,-16-20-2 0,17 19 4 16,0-9-2-16,-17-9 0 0,16 18 0 15,-16-18 0-15,0-1 2 0,0 1 2 16,0-10-2-16,-16 10 1 0,16-1 0 0,-17-18-1 15,0 19 3-15,-16 0-1 0,17-19-4 16,-17 18 4-16,-17-18-4 0,17 0 0 0,-17 19 0 16,1-19 0-16,-17 9 2 0,0 0-2 15,-1 1-27-15,1 8-32 0,0 1-18 0,17-19-5 16</inkml:trace>
  <inkml:trace contextRef="#ctx0" brushRef="#br0" timeOffset="50722.67">30328 4586 7 0,'0'-19'24'0,"0"19"8"15,0 0-4-15,0-18-1 0,0 8 0 16,0 1 6-16,0 0 3 0,0 9 2 0,16 0 15 15,-16 0 7-15,0-19 6 0,0 19 0 0,0 0-8 16,0 0-17-16,0 0-14 0,0 0-12 16,0 0-5-16,0 0-7 15,0 0-6-15,0 0 7 0,0 0 1 0,0 19-5 16,0-19-4-16,0 9 2 0,0 10 5 16,0-1 1-16,0 1-7 0,0-1 5 0,0 1-1 15,0 0-1-15,0-1 4 0,17 10-4 16,-17-9 0-16,0-1-2 0,0 1 2 0,0-1 3 15,0-8-1-15,0 8-2 0,0 1 0 16,0-19-2-16,0 19 6 0,0-19-2 0,0 18 0 16,0-18-13-16,0 19-73 0,0-19-43 15,-17 0-24-15,17 0 16 0</inkml:trace>
  <inkml:trace contextRef="#ctx0" brushRef="#br0" timeOffset="51089.43">29815 5051 29 0,'-16'0'31'0,"-1"0"-13"0,1 0-10 0,16 0-2 16,-17 0-1-16,17 0 9 0,-16 0 14 15,16 0 3-15,0 18 0 0,-17-18-5 0,17 0-6 16,0 19-6-16,0-19-1 0,0 19-2 16,0-19 4-16,0 18 13 0,17-8 2 0,-17 8-12 15,0 1-4-15,16-1-4 0,1 1-6 0,-17 0-2 16,16-1-1-16,-16-9 3 0,17 10-4 15,-1 0 1-15,-16-1-3 0,0-18 2 0,17 19 0 16,-17-19 3-16,0 19-5 0,0-19 3 0,0 0 2 16,0 0-12-16,0 9-43 0,0-9-30 15,0 0-18-15</inkml:trace>
  <inkml:trace contextRef="#ctx0" brushRef="#br0" timeOffset="51738.09">29832 4967 59 0,'0'0'34'0,"0"0"-14"16,-17 0 1-16,17 0 0 0,0 0 0 0,0 0-4 15,0 0 7-15,17 0 9 0,-17 0-2 16,16 19-13-16,1-19-9 0,-1 0-1 0,1 0-8 16,16 0 1-16,17 0 0 0,-17 0-1 0,16 0 3 15,17 0-5-15,-16 0 2 0,0 9 2 16,-1-9-2-16,1 0 0 0,16 0 2 0,-16-9-2 16,-1 9 0-16,-16 0-2 0,17 0 2 15,-17 0-2-15,0-19 2 0,17 19 3 0,-34 0 3 16,17-18 15-16,0 18 3 0,-16 0-3 15,-1 0-3-15,1 0-3 0,-1 0-3 0,1-19 0 16,-17 19-3-16,17 0 2 0,-17 0-4 0,0 0-1 16,16 0 1-16,-16 0-3 0,0 0-3 15,0 0 1-15,0 0-7 0,0 0 6 16,0 0-3-16,0 0 3 16,0 19 0-16,17-19-1 0,-17 0 2 0,0 18 1 15,16-18-3-15,-16 19 0 0,17-10 1 16,-1 10-4-16,1-10 3 0,-1 19 3 0,1-28-1 15,-1 18-1-15,1 1 1 0,-1 0-2 16,1-10-2-16,0 10 2 0,-1-1 2 0,1 1-2 16,-1-1 0-16,-16-18 1 0,17 19 0 15,-1 0-1-15,-16-10-2 0,17 0 2 0,-17 0 0 16,0 10 0-16,0 0 0 0,0-19 0 16,0 18 2-16,0-18 1 0,0 0-3 0,0 19 2 15,0-19 3-15,-17 0-1 0,17 19 3 0,-16-19-5 16,-1 0 4-16,1 0-6 0,-1 9 3 15,-16-9-1-15,16 9-2 0,-16-9 0 16,-16 9-2-16,16-9 2 0,-17 0 0 0,0 0 0 16,-16 0 2-16,17 0-2 0,-17 0 0 15,-17 0 3-15,17-9-7 0,-17 9-40 0,0-9-36 16,1 0-28-16,-18 9-11 0</inkml:trace>
  <inkml:trace contextRef="#ctx0" brushRef="#br0" timeOffset="52820.17">29336 5851 99 0,'0'0'60'0,"-17"0"-30"16,17 0-15-16,-16 9-6 0,-17-9-5 16,16 19-4-16,-16-19 3 0,-17 18 21 0,1-18 26 15,-1 19 6-15,0-19-9 0,17 19-18 0,-49-1-13 16,32-18-3-16,1 9 27 0,15 1 20 16,-32-10 2-16,17 9-7 0,-1 10-6 0,0-19-7 15,17 0-7-15,0 18-4 0,0-18-14 16,17 0-4-16,-17 0-7 0,16 19-3 0,17-19 3 15,-16 0 5-15,16 0 0 0,0 0-3 0,0 0 4 16,-17 18-3-16,17-18 8 0,17 0 6 16,-17 10 2-16,16-1-2 0,1 0-5 0,-1 1-7 15,1 18-4-15,16-28-2 0,0 18-3 16,16 1 0-16,-32-1-1 0,33-8-4 0,-17-1 3 16,16 10 6-16,-16-10-6 0,17 9 1 0,-17-18 0 15,0 19 3-15,0-19-4 0,17 0 0 16,-1 0-4-16,-32 0-11 0,-1 0-62 0,18 19-44 15,-18-19-19-15,1-19-10 0,-1 19 4 16,1 0 14-16,-17 0 20 0,16 0-56 0</inkml:trace>
  <inkml:trace contextRef="#ctx0" brushRef="#br0" timeOffset="53270.18">29121 5916 43 0,'0'-19'66'0,"0"19"-12"0,0 0-20 0,0 0-11 0,0 0 0 15,-17 0 0-15,17 0-1 0,0 0-4 16,0 0-1-16,17 0 2 0,-17 0 3 16,0 0 0-16,16 0-4 0,-16 19 9 0,17-19 15 15,32 0 1-15,-49 19-1 0,33-19-7 0,1 18-13 16,-18-9-7-16,17-9-2 0,17 10-3 0,-1-1 1 15,-32 10 0-15,16-19-1 0,0 0-4 16,0 0-1-16,-16 0-2 0,16 0 3 0,-17 0-6 16,17 0 0-16,-33 0 5 0,0 0-3 15,17 0-2-15,-17 0 16 0,0 0 1 0,16 0-2 16,-16 0-8-16,0 0-2 0,-16 0-1 0,16 0 0 16,0 0-6-16,0 18 2 0,0-18 2 0,-17 0-4 15,17 0 8-15,0 19-8 0,-33-19 4 16,17 18-6-16,-1-18 6 0,-16 10 0 0,17-1-2 15,-17 0 0-15,-1 1 0 0,1-1 0 16,-16 10 3-16,16-1-1 0,-17-18-8 0,0 19 3 16,17-1 3-16,-33-8 0 0,17 8 0 15,16-8 0-15,-1 17 5 0,1-27-5 0,-16 19-4 16,32 0 7-16,-16-19-7 0,17 18-25 0,-1-18-47 16,1 0-24-16,16 10-16 0,-17-10 3 15,17 0 4-15,0 0 12 0</inkml:trace>
  <inkml:trace contextRef="#ctx0" brushRef="#br0" timeOffset="53870.01">28724 5897 45 0,'0'0'41'15,"0"0"-9"-15,-17 0-9 0,17 0 0 0,0 0 3 16,0 0 7-16,0-18 5 0,0 18 9 0,0 0 0 15,0 0-8-15,0 0-14 0,0 0-9 16,0 0-8-16,0 0-5 0,0 0 1 0,0 0-3 16,-16 0-1-16,16 0-2 15,0 0-26 1,0 0-28-16,16 0-22 0,-16 0-8 0,0 0 2 16</inkml:trace>
  <inkml:trace contextRef="#ctx0" brushRef="#br0" timeOffset="54119.51">29418 5879 157 0,'0'0'87'15,"17"0"-24"-15,-17 0-14 0,0 0-5 0,0 0-6 16,0-19-3-16,0 19 8 0,0 0 11 16,0 0-8-16,0 0-17 0,16 0-16 0,-16 0-10 15,0 0 2-15,0 0-8 0,0 0-8 0,0 0-52 16,0 0-42-16,0-9-29 0,0 9 2 16,17 0-81-16</inkml:trace>
  <inkml:trace contextRef="#ctx0" brushRef="#br0" timeOffset="54337.99">29683 5935 45 0,'0'0'47'0,"0"0"-22"16,0 0-11-16,0 0 6 0,0 0 11 0,0 0 11 15,0 0 4-15,0 0 3 0,0 0 6 16,0 0-7-16,0 0-19 0,0 0-9 0,0 0-11 15,0 0-7-15,16 0 1 0,-16 0-1 0,0 18-1 16,17-18-27-16,-17 0-44 16,0 0-27-16,17 0-8 0,-17 0-78 0</inkml:trace>
  <inkml:trace contextRef="#ctx0" brushRef="#br0" timeOffset="54953.28">29749 6000 15 0,'0'0'23'0,"0"0"-4"15,0 0-1-15,0 0-6 0,0 0 4 0,0 0 6 16,0 0 1-16,0 0-4 0,0 0-1 0,0 18 0 15,0-18 2-15,0 0-1 0,0 0 1 16,0 19 2-16,0-19 6 0,17 0 9 0,-17 18 3 16,16-18-8-16,-16 0-3 0,0 0-8 15,17 10-3-15,-17-10 0 0,16 0 0 0,1 0-12 16,-17 0 0-16,16 0-1 0,-16 0 0 0,17 0-2 16,-1 0-3-16,-16 0 1 0,17 0 1 15,-17 0 0-15,16-10-1 0,1 10-1 0,0 0 0 16,-17 0-3-16,16 0 5 0,1-18-1 15,-1 18-1 1,1 0 0-16,-17 0 1 0,0 0-1 16,16 0-3-16,1 0 3 0,-1 0-2 15,1 0 6-15,-17 0-6 0,16 0 2 16,1 0 2-16,-1 0-5 0,-16 0 3 0,17 0 3 16,-1 0-3-16,1 0 0 0,0 0-2 15,-1 0 3-15,1 0-1 16,-1 0 0-16,1 0-3 15,-17 0-13-15,0 0-23 0,0 0-24 0,0 0-16 16,0 0-11-16,0 0 1 0,0 0 11 16</inkml:trace>
  <inkml:trace contextRef="#ctx0" brushRef="#br0" timeOffset="55237.2">30262 5897 31 0,'0'0'30'0,"-17"0"-11"0,17 0-9 0,0 0 0 0,0 0 5 16,0 0 3-16,0 19-5 0,0-19 1 15,0 0 5-15,0 19 6 0,-16-1-2 0,16-9 3 16,0 1-1-16,16 18 4 0,-16-10 5 15,0 1 2-15,0-1-10 0,17 1-10 0,-17 0-9 16,16 9-2-16,-16-10-2 0,0-18-3 16,17 19 0-16,-17-1 0 0,0-8 3 0,16-10-3 15,-16 9 1-15,0 0-1 0,0 1-10 16,17-10-38-16,-17 0-29 0,0 0-13 0,0 0 6 16</inkml:trace>
  <inkml:trace contextRef="#ctx0" brushRef="#br0" timeOffset="55602.11">30295 5935 28 0,'0'0'41'0,"0"-19"-14"0,16 19-14 0,-16 0-4 16,17-19-5-16,-1 19 3 0,1 0 7 15,-17-18 1-15,16 18 0 0,1 0 1 0,0 0-8 16,-1-19-2-16,1 19-4 0,-1-9 0 0,1 9 6 15,-1 0 0-15,1 0 4 0,-1 0 2 16,1 0-2-16,-17 0-1 0,16 0 0 0,1 0-1 16,-17 9 1-16,16-9-2 0,-16 19 2 0,17-19-3 15,-17 0 11-15,17 18 3 0,-1 1-5 16,1-19-5-16,-17 19-4 0,16-1 4 0,1-9 1 16,-17 1 0-16,16 18-4 0,1-10-5 15,-17-18-1-15,0 19-1 0,0-1 1 0,0-18 0 16,0 10-1-16,0-1-2 0,0 0 4 15,-17 1-1-15,1-1-2 0,-1 10 2 0,1-19-1 16,-17 18-2-16,-1-18 0 0,1 0 0 0,0 0 0 16,0 19-2-16,-16-19-23 0,16 0-37 15,-17 0-27-15,0 0-8 0,-16-19 6 0</inkml:trace>
  <inkml:trace contextRef="#ctx0" brushRef="#br0" timeOffset="56085.01">28988 5395 47 0,'0'0'19'0,"0"0"-10"16,0 0-4-16,0 0-2 0,0 19 5 0,0-19 8 16,0 0 1-16,0 18 1 0,0-18-1 15,0 19-8-15,0-1-3 0,0-8-2 0,0 8 0 16,0 1 6-16,0 0 3 0,17-1-1 16,-17 1-5-16,0-1-4 0,0-18-3 0,16 10 0 15,-16 8 2-15,0 1-2 0,0-19 0 0,0 18 0 16,0-18 0-16,0 19 0 0,0-19 1 15,0 0 0-15,0 19-1 0,17-19-2 16,-17 0 3-16,0 18-3 0,0-18-16 16,0 0-17-16,0 0-10 0,0 0-2 0,0 0-34 15</inkml:trace>
  <inkml:trace contextRef="#ctx0" brushRef="#br0" timeOffset="56717.86">28773 5190 12 0,'0'0'11'0,"0"0"3"16,0 0-4-16,0 0-3 0,0 0-5 16,0 0 0-16,0 0 2 0,17 0 1 0,-17 0-1 15,0 19 1-15,0-19-2 0,0 19 1 0,0-19 1 16,0 9-2-16,0 0 0 0,0 0-3 0,0 1 5 15,0-1 2-15,0-9 0 0,0 19-1 16,0-19 1-16,-17 0 6 0,17 0 2 0,0 0 5 16,0 0 0-16,0 0-6 0,0 0 1 15,0 0-2-15,0-19 0 0,0 10 2 16,0 9 4-16,0-10 1 0,0 1-1 0,0 0-2 0,0 0-2 16,0 9-1-16,0-19-4 0,0 19-2 15,0 0 1-15,0 0-7 0,0-19 1 0,0 19-1 16,0 0-1-16,0 0 0 15,17 0-4-15,-17 0 5 0,17 19-4 0,-17-19 4 16,16 0-5-16,1 19 3 0,-1-19 0 0,-16 18 0 16,17-9-8-16,-1 1-29 0,1 18-27 0,-17-28-16 15,16 18-1-15</inkml:trace>
  <inkml:trace contextRef="#ctx0" brushRef="#br0" timeOffset="57653.28">25979 5795 54 0,'0'0'28'0,"0"19"-13"16,0-19-5-16,0 0-4 0,0 18 3 15,0-18 6-15,0 0-6 0,0 10 15 0,0-1 4 16,0 0 0-16,0-9-12 0,0 19-8 0,0-19-3 16,0 0 1-16,0 0 21 0,0 0 12 15,0 0 13-15,0 0 14 0,0 0 6 0,0 0-8 16,0-19-1-16,33 19-10 0,-33-9-14 16,0 0-5-16,0-1 8 0,0-8-8 0,0-1-1 15,16 19-15-15,1-19 7 0,-17 1-11 0,16-1-3 16,1 10-1-16,0 0 0 0,-17-1-5 15,16 10 0-15,1 0-4 0,-1 0 1 0,-16 0 2 16,17 0-6-16,-1 0 7 0,1 0-9 16,16 10 6-16,-33-1 0 0,16 0-2 0,1 10-2 15,-1-19 4-15,-16 18-4 0,17 1-1 0,0-19 5 16,-17 19-2-16,0-1 0 0,16-18 2 0,-16 10-9 16,0-1-27-16,0-9-72 0,0 9-44 0,0-9-25 15,0 19 1-15,0-19 26 0</inkml:trace>
  <inkml:trace contextRef="#ctx0" brushRef="#br0" timeOffset="57832.77">26491 5776 102 0,'0'0'109'0,"0"0"-24"0,0 0-30 0,17 0-8 16,-17-18-7-16,16 18-11 0,1 0-18 15,0 0 0-15,-1-19-8 0,1 10 0 0,-1 9-3 16,1-9-6-16,16 9-54 0,-17-10-23 0,1 10-14 16,-1 0 5-16,1-18-61 0</inkml:trace>
  <inkml:trace contextRef="#ctx0" brushRef="#br0" timeOffset="58116.13">26872 5600 34 0,'0'9'27'0,"-33"-9"-5"0,33 0-7 0,0 0-1 15,-17 9 4-15,1 10 9 0,16-19 6 0,-17 18-3 16,1-18-9-16,-1 19-9 0,0-19-4 0,17 19-1 16,-16-19 13-16,16 0-3 0,0 18-3 15,0-18-2-15,0 0-5 0,0 10 5 0,0-10-1 16,0 0 3-16,0 0 1 0,16 0 2 16,-16 0 1-16,17 0-1 0,-17-10 0 0,17 10-4 15,-1 0 0-15,1 0 8 0,-17-18 4 0,16 18 2 16,1-19-1-16,-17 19-2 0,33 0-2 15,-33 0-7-15,0-19-9 0,0 19-3 0,0 0 0 16,16 0-2-16,-16 0 1 16,0 0 0-16,17 19-7 0,-17-19-4 15,16 0-39-15,-16 0-35 0,17 0-15 0,-17 19-4 16,16-19 4-16,-16 0 14 0,17 0-46 16</inkml:trace>
  <inkml:trace contextRef="#ctx0" brushRef="#br0" timeOffset="58482.18">27037 5637 40 0,'0'0'43'0,"0"0"-1"0,0-19-7 0,0 19-3 0,0 0-4 16,0-9-9-16,0 9-8 0,0 0-7 16,17 9 2-16,-17-9 0 0,0 0 1 0,33 19-3 15,-33-19-1-15,0 0 1 0,0 18-1 16,16-18-3-16,1 19 3 16,-17-19-2-16,0 0-1 0,16 0 2 0,-16 0 2 15,17 0-6-15,-17 0-2 16,0-19-14-16,16 19-5 0,-16 0 3 15,0-18 6-15,17 18 4 0,-17 0 6 0,0-19 1 16,16 10 3-16,-16 0 0 0,0-1 0 16,17 10 0-16,-17-18-2 0,0 18 4 0,0 0-2 15,17 0 3-15,-17 0-2 16,0 0 2-16,0 0 9 16,0 0 2-16,16 0 3 0,-16 0-1 0,17 18 6 15,-17-18 8-15,33 10 12 0,-33-1 7 16,16 0 6-16,1 10-7 0,-1-1-4 0,1 1-14 15,-17-19-14-15,16 19-7 0,1-1-6 0,-17-8 4 16,0-1-7-16,0 0 2 0,0 10-1 16,-17-1 2-16,1-18-2 0,-1 19-1 0,1-19-3 15,-17 19-40-15,33-19-58 0,-50 0-44 0,17 0-3 16</inkml:trace>
  <inkml:trace contextRef="#ctx0" brushRef="#br0" timeOffset="58632.2">27368 5795 145 0,'0'0'168'15,"0"0"-67"-15,0 0-55 0,-17 0-18 0,17 0-17 16,0 0-6-16,-16 0-12 0,16 0-41 0,0 0-32 16,-17 0-31-16,17-19-14 0</inkml:trace>
  <inkml:trace contextRef="#ctx0" brushRef="#br0" timeOffset="60132.21">10881 6065 31 0,'0'0'31'0,"0"0"3"16,0 0 2-16,0 0 4 0,0 0-7 0,0 0-9 15,0 0-11-15,0 0-6 0,0 0-4 16,0 9-1-16,0-9 4 0,0 9 44 0,0 1-11 15,0-1-16-15,0 10 24 0,0-1 34 0,0 1-41 16,33-1-19-16,-33-18-8 0,0 19 21 16,0 0 93-16,33-10-22 0,-33 9-33 0,0-18-4 15,0 19 38-15,33-19 26 0,-33 0 22 0,0 0-1 16,0 0 14-16,17 0-2 0,-1 0-45 16,1-19-50-16,-1 1-70 0,34-1 0 0,-50 1 0 15,33-10 0-15,0-9 0 0,17 9 0 16,-17-10 0-16,0 20 0 0,0-19 0 0,0 9 0 15,0 9 0-15,-33 1 0 0,33-1 0 16,-33 19 0-16,0-19 0 0,17 19 0 0,-17-18 0 16,16 18 0-16,-16 0-95 15,0 0-117-15,0 18-30 0,17-18-9 16,-17 0 0-16,0 0 14 0,0 19 19 16,16-19 35-16,-16 0 38 0,0 0-66 0</inkml:trace>
  <inkml:trace contextRef="#ctx0" brushRef="#br0" timeOffset="61746.24">20059 6121 212 0,'0'0'136'0,"0"0"-68"0,0 0-35 16,0 0-13-16,0 0-10 0,0 0 2 15,0 0-3-15,0 0 11 0,0 0 44 0,0 18 50 16,0-18 22-16,33 0 4 0,-33 19-37 0,0-19-42 16,0 18-27-16,0-18-6 0,0 0-2 15,0 10 28-15,0-1 27 0,0 0-4 0,0 1-14 16,0-1-18-16,0 9-18 0,0-18-18 15,0 0 3-15,0 0-12 0,0 0 9 16,0 0-12-16,0 19 6 0,0-19-1 0,0 0-6 16,0 0 10-16,0 0-11 0,0 0-73 15,0 0-70-15,0 0-68 0,0 0-23 16,0 0-11-16,-33-19 10 0,33 19 40 0</inkml:trace>
  <inkml:trace contextRef="#ctx0" brushRef="#br0" timeOffset="62796.03">19166 6660 151 0,'33'0'82'0,"-33"-19"-41"0,-33 19-14 15,33 0 6-15,0-18 4 0,-17 18-17 0,1 0-8 16,16 0-6-16,-17 0-2 0,-16 0-6 15,17 18 2-15,-1-18 0 0,-16 19 0 0,0-19 1 16,0 19-1-16,0-10 0 0,16 10 0 0,1-1 3 16,-1-18 2-16,17 19 1 0,-16-1-1 15,16-18 3-15,0 0-5 0,16 19 7 0,-16-19 9 16,17 0-1-16,-1 0-6 0,1-19-6 16,-1 19-4-16,34 0 3 0,-50-18-5 0,33-1 5 15,-33 19-5-15,33-18 6 0,-33 8 36 16,17-8 23-16,-1 8 14 0,-16 1-8 0,0-10-11 15,0 1 0-15,0 18-7 0,0-19 2 0,0 19 6 16,0-18-4-16,0 8-15 0,0 10-20 0,0-9-4 16,0 9-7-16,0 0-3 0,-16 0-12 15,16 0 1-15,0 0 5 0,0 9-2 16,0 1-4-16,0 8 4 0,0-18 2 16,16 19 2-16,-16-19-4 0,0 0 4 15,17 18-7-15,-17-18 4 0,16 19-1 0,-16-19-53 16,17 9-107-16,-1-9-69 0,-16 10-12 0,17-1 25 15,-17-9-107-15</inkml:trace>
  <inkml:trace contextRef="#ctx0" brushRef="#br0" timeOffset="63229.67">19248 6688 93 0,'0'0'49'0,"17"-9"-13"0,-17-1 2 0,0 1 9 15,0 9-8-15,17-19-9 0,-17 1-8 0,16 18 4 16,-16-19 14-16,0 19-2 0,17-18-10 15,-17 18-5-15,0 0 1 0,0-10-5 0,0 10-7 16,0 0-3-16,0 0-6 0,0 0 1 16,-17 10-4-16,17-10-3 0,-16 18 3 15,16-18 0-15,-17 19 0 0,17-19 2 0,-17 18-2 16,17-18 0-16,0 19 0 0,0-19 0 16,0 9 0-16,0-9 1 0,0 10 4 0,17-1-5 15,-17-9 3-15,17 0-1 0,-1 0 0 0,1 0-2 16,16 0 2-16,-17-9-4 0,1-1 2 0,16 1 0 15,0 9 1-15,-33-19-4 0,16 19 0 16,1-18 3-16,-1 18-2 0,-16-19 2 0,17 1 0 16,-17 8 1-16,0 1-3 15,0 0 3-15,0 9 8 0,0-10 13 0,0 10-11 16,0 0-4-16,0 0-4 0,0 0 0 0,-17 10-5 16,17-1 5-16,0 0-3 15,17 1 0-15,-17 8 2 0,0 1 3 0,17-1-2 16,-1 1 1-16,1-10-4 0,-1 10 5 0,-16 0-4 15,17-1-4-15,16 1 5 0,-33-1-2 16,33 1 3-16,-33-19-3 0,0 19 0 0,0-10 0 16,0 9 4-16,0 1-4 0,-33 0 0 0,33-19 0 15,-33 18-7-15,0-18-57 0,16 0-50 16,1 0-28-16,-18 0 1 0</inkml:trace>
  <inkml:trace contextRef="#ctx0" brushRef="#br0" timeOffset="63628.23">19728 6521 136 0,'0'0'127'0,"0"0"-54"16,-17-19-18-16,17 19 23 0,0 0-3 0,17-19-35 0,-17 19-16 16,0 0-12-16,0-18-9 0,17 8-3 15,-17 10 3-15,16-9-3 0,1 9 0 16,-17 0-5-16,0 0-57 0,16 0-45 0,-16 0-18 16,0 9 10-16,0-9 21 0</inkml:trace>
  <inkml:trace contextRef="#ctx0" brushRef="#br0" timeOffset="63747.16">19695 6604 37 0,'0'0'41'16,"0"0"9"-16,0 0-3 0,0 0-9 15,0 0-13-15,0 0-11 0,16 0-6 0,1-18-5 16,-17 8-1-16,17 10 0 0,-1-9-5 0,1 0-13 16,16-1-33-16,0 1-27 0</inkml:trace>
  <inkml:trace contextRef="#ctx0" brushRef="#br0" timeOffset="64611.46">23184 5832 75 0,'0'0'36'15,"0"-18"-4"-15,0 18 5 0,17 0-2 0,-17 0-11 16,0-19-8-16,16 19-8 0,-16 0-4 16,33-19-1-16,-33 19-5 0,33 0 2 15,-33-18 0-15,0 18-28 16,0 0-26-16,17 0-16 0</inkml:trace>
  <inkml:trace contextRef="#ctx0" brushRef="#br0" timeOffset="64776.97">23250 5851 67 0,'0'0'60'0,"0"0"7"15,0 0 3-15,0 0-10 0,0 0-22 16,0-9-15-16,0 9-11 0,0 0-7 0,33-10 2 16,-33 10-6-16,0 0-1 0,17 0 0 15,-17 0-37-15,16-18-43 0,-16 18-23 16,17 0-85-16</inkml:trace>
  <inkml:trace contextRef="#ctx0" brushRef="#br0" timeOffset="65061.14">23564 5553 78 0,'0'0'47'0,"17"-18"-10"15,-17 18 4-15,17 0 0 0,-17 0-16 0,16-19-10 16,-16 19-6-16,17 0 1 0,-1 0 0 15,-16 19 1-15,33-19-8 0,-33 0 0 0,0 0-3 16,0 18 3-16,0 1-3 0,0-19 1 16,0 18-1-16,0-8 3 0,0-1-3 0,0 19 2 15,-33-10-4-15,17-18 4 0,16 19-2 16,-17 0 0-16,1-19-2 0,16 18 4 0,-17-18-2 16,17 10 3-16,0-1-2 0,0-9-3 15,0 9 7-15,0-9-4 0,0 0 2 16,17 0-3-16,-1 0 0 0,1 0 0 0,-1 0 0 15,17-9 0-15,-16 0-2 0,-1 9-32 0,17-10-29 16,0 10-13-16,0-18-3 0</inkml:trace>
  <inkml:trace contextRef="#ctx0" brushRef="#br0" timeOffset="65709.89">25863 5088 62 0,'-17'0'40'0,"17"0"3"0,-16 0 25 16,16 0-1-16,0 0-16 0,0 0-4 16,0 0-3-16,16 0 2 0,-16 0-13 15,17 0-9-15,-17-19-12 0,17 19-6 0,-17 0-2 16,16 0-6-16,1 0 2 0,-1 0 0 0,-16 0 4 15,17 0-4-15,-1 0-2 0,1 0-1 16,-17 0-59-16,0 0-32 0,0 0-10 16,0 0 15-16,0 0 9 0</inkml:trace>
  <inkml:trace contextRef="#ctx0" brushRef="#br0" timeOffset="65860.28">25797 5172 21 0,'0'0'33'0,"0"0"2"0,16 0-5 0,-16 0-9 16,17 0-2-16,-17 0-1 0,16 0-6 16,-16 0-6-16,17 0-4 0,0 0-1 0,-17-19 0 15,16 19-1-15,1 0 0 0,-1 0 0 0,1 0 0 16,-1 0-24-16,1 0-24 0,16-9-9 16</inkml:trace>
  <inkml:trace contextRef="#ctx0" brushRef="#br0" timeOffset="66192.5">26177 4986 24 0,'0'0'24'0,"17"0"-4"15,-17 0 0-15,0 0-6 0,33 0-2 0,-33 0-7 16,0 0 1-16,0 0 0 0,0 0-3 0,16 0-1 15,-16 0 1-15,0 0-2 0,17 0-1 16,-17 9 0-16,0 0 0 0,0 1 0 0,0-1 0 16,0 0-2-16,0 10 2 0,0-19 0 15,0 18 0-15,0-18 0 0,0 19 0 0,0-19 0 16,-17 19 0-16,17-19 1 0,0 9-1 16,0-9 11-16,17 9 5 0,-17 1-4 0,0-1-2 15,0 0-6-15,16-9-3 0,-16 19 2 16,0-19 0-16,0 0-3 0,0 0 2 0,0 0 2 15,-16 0-4-15,-1 18 2 0,1-18-15 16,16 0-25-16,-50-18-20 0</inkml:trace>
  <inkml:trace contextRef="#ctx0" brushRef="#br0" timeOffset="68240.78">31849 4949 89 0,'0'0'49'0,"0"0"2"0,0-19 2 16,0 19-9-16,0 0-20 0,-16 0-11 16,16-19-5-16,-17 19-2 0,1 0-4 0,-1 0-4 15,1 0 2-15,-1 0 1 0,0 0-1 16,1 19 2-16,-1-19 1 0,1 19 6 0,-1-19-5 16,17 0 1-16,-16 18 2 0,16-18-6 15,0 19 3-15,0-19 2 0,0 0-3 0,0 9 2 16,0 0 4-16,0-9 9 0,16 10 1 15,-16-10-4-15,0 0 2 0,17 0 4 0,-1 0 0 16,-16 0 2-16,17-10 3 0,-17 10 0 16,16 0 3-16,1-9-1 0,-17 0 3 0,17 9-4 15,-17 0-4-15,16-19-8 0,-16 19-5 0,17-18-5 16,-17-1-7-16,16 19 11 0,-16-28-6 16,0 19-3-16,17-10 4 0,-17 10-4 15,0-10 4-15,16 19-6 0,-16-18 2 0,0-1 3 16,0 19-6-16,0-28 3 0,0 19 7 15,0-1-3-15,0-8-4 0,0 18 0 16,0-19 3-16,0 1-1 0,0-1-1 0,-16 0-1 16,16 10 0-16,0 0 0 0,0 0-4 0,0 9 5 15,0 0-4 1,0 0 1-16,0 0-1 0,-17 0 0 16,17 0 0-16,0 0 4 0,0 9-5 15,-16 0 6-15,16 0-2 0,0 10-3 0,0 0 3 16,0-1 0-16,0 1 2 0,0-1-5 15,0-8 9-15,0 8-8 0,0 1 2 16,16 0 3-16,-16-1-3 0,17 1 0 0,-1-1 6 16,-16 1-4-16,17-10-5 0,-1 10 3 0,1 0 1 15,-17-19-6-15,16 0-66 0,1 18-59 16,-1-18-32-16,-16 0 6 0,17 0-91 16</inkml:trace>
  <inkml:trace contextRef="#ctx0" brushRef="#br0" timeOffset="68607.17">32163 4828 54 0,'0'0'36'0,"0"-19"4"0,0 19 3 16,0 0-7-16,0 0-9 0,0 0-11 16,0 0-9-16,0 0-4 0,0 0 0 15,0 0-1-15,0 0 1 0,0 0 2 0,0 0-3 31,0 0-4-31,17 0 3 0,-17 0 2 16,16 0-2-16,-16 0 0 16,17 0-1-16,0 0 0 15,-1 0 0-15,-16 0-2 16,0 0 4-16,17 0-1 0,-1 0-1 31,-16 19 0-31,0-19-2 0,0 0 2 16,17 18-3-16,-17-18 3 15,0 19 0-15,16-10 0 0,-16 0 0 0,0 10 0 16,0 9 0-16,0-28 0 0,0 19 0 16,0-1 0-16,-16 1 0 0,16-19 2 15,-17 9-2-15,17 10 0 0,-16-10-3 0,16 0-42 16,-17 10-38-16</inkml:trace>
  <inkml:trace contextRef="#ctx0" brushRef="#br0" timeOffset="68840.2">32560 4762 82 0,'0'0'54'0,"17"-18"-1"16,-17 18 6-16,0 0-4 0,16 0-13 15,-16 0-10-15,17-19-11 0,-1 19-10 0,1 0-6 16,0 0-1-16,-1 0-4 0,1 0 2 16,-1 0-2-16,-16 0-3 0,17 0-52 0,-17 0-37 15,16 0-12-15</inkml:trace>
  <inkml:trace contextRef="#ctx0" brushRef="#br0" timeOffset="69007.58">32660 4865 79 0,'0'0'53'0,"0"0"23"0,0 0 2 16,0 0-15-16,16 0-21 0,1 0-20 15,-17 0-9-15,16 0-6 0,1 0-4 0,-1 0-1 16,1 0 0-16,16 0-2 0,-17 0-3 16,1 0-48-16,-1-19-40 0,1 19-18 0,-1 0-76 15</inkml:trace>
  <inkml:trace contextRef="#ctx0" brushRef="#br0" timeOffset="69441.23">33106 4465 7 0,'-17'0'9'16,"17"0"4"-16,0 0 0 0,0 0-5 0,0 0-2 15,0 0 4-15,0 0 2 0,0 0 5 16,0-19 0-16,17 19 2 0,-17 0 1 16,0 0 1-16,0 0 1 0,0 0 0 0,0 0 2 15,0 0-3-15,0 0-5 0,0 0-10 16,0 0-6-16,0 0 1 0,0 19-1 15,-17-19 2-15,17 18-2 16,0 1 0-16,-16 0 3 0,16-10-2 0,-17 28-4 16,17-18 4-16,0-1 1 0,0 1 2 15,0 0 25-15,0-10 19 0,17 9-17 16,-17 1-10-16,16 0 1 0,1-1-2 0,0 1-6 16,-1-1-7-16,17-18-4 0,-16 0 3 15,-1 10-5-15,1-10 2 0,-1 0-3 16,-16 0-37-16,17-10-38 0,-17 10-20 15,16 0 3-15,-16-18 19 0,0-1 19 0,0 1-17 16</inkml:trace>
  <inkml:trace contextRef="#ctx0" brushRef="#br0" timeOffset="69556.07">33222 4623 13 0,'-17'0'21'0,"1"0"-9"0,16 0-6 16,0 19 6-16,-17-19-2 0,17 9-4 0,-16 9-3 15,16 1 0-15,0 0 0 0,0-1-3 16,0 19 0-16,0-18 1 0,0 9-1 15,16 9 3-15,-16-9-3 0,0 9-29 0</inkml:trace>
  <inkml:trace contextRef="#ctx0" brushRef="#br0" timeOffset="70258.45">31651 5981 91 0,'0'-9'90'15,"0"-1"-38"-15,-17 10-28 0,17-9-11 0,0 9-4 16,-16 0 2-16,16-18 7 0,-17 18 28 0,1 0 11 16,-1 18-2-16,1-18-22 0,-1 0-12 15,0 0-9-15,1 9 15 0,-1 1 12 0,1-1-13 16,-1 10-8-16,17-19-8 0,0 18 4 16,-16-18-8-16,16 19 3 0,0-19-2 0,0 18 3 15,0-18 19-15,0 0 29 0,16 10 2 0,-16-10 2 16,17 0-5-16,-17 0-9 0,16-10 12 15,-16 10 4-15,17 0 2 0,-17-18 4 16,16 18-16-16,-16-19-7 0,17 1-17 0,-17-1-15 16,17-9 1-16,-17 10-3 0,0-1-4 0,0 0-1 15,16 1-5-15,-16-19 18 0,0 27-4 0,-16-8-1 16,16-1-7-16,0 0 10 0,0 19-5 16,0-18-14-16,-17 18 1 0,17 0 3 0,0 0-6 15,0 0-3 1,0 0 3-16,0 18 5 0,-17-18-3 0,17 19 2 15,0 0-2-15,0-1-2 0,0-18 2 16,0 19 6-16,17 9-3 0,-17-10 0 0,17 1-1 16,-17 0 1-16,16-1 0 0,-16 1-7 0,17 9 5 15,-1-10 4-15,-16-18-15 0,17 19-97 16,-1-1-85-16,-16-18-61 0,17 10-14 16,-1-10 32-16,1 0 49 0,-1 0 49 0,1-10 43 15</inkml:trace>
  <inkml:trace contextRef="#ctx0" brushRef="#br0" timeOffset="70538.78">31783 5972 31 0,'0'-10'52'0,"17"10"6"0,-17-9-16 16,0 9-18-16,0 0-6 0,0 0 3 16,0 0 0-16,0 0-8 0,0 0-6 0,0 0 4 15,0 0 3-15,0 0-2 0,0 0-6 16,0 0 1-16,0 0-2 0,0 0 0 0,0 9 1 16,0-9 9-16,16 0 13 0,-16 0-2 15,0 0-6-15,0 0-10 0,17 0-3 0,-17 0-4 16,0 0 3-16,16 0-3 0,-16-9 6 15,17 9 3-15,-17 0 5 0,0 0-8 0,16 0-1 16,-16 0 0-16,0 0-3 0,0 0 0 0,0 0-4 16,0 0-5-16,0 0 2 0,0 0 3 15,0 0-3-15,0 0 4 0,0 0 0 16,0 0-4-16,17 0 5 0,-17 0-5 16,0 9 6-16,0-9-7 0,16 10 3 0,-16-10 3 15,0 0-24-15,17 9-49 0,-17-9-44 16,16 0-12-16,-16 0-85 0</inkml:trace>
  <inkml:trace contextRef="#ctx0" brushRef="#br0" timeOffset="70854.61">32246 5897 59 0,'0'0'79'0,"0"0"-13"0,0 0-8 0,0 0 12 16,0 0 13-16,0 0 0 0,0-18-7 15,17 18-11-15,-17 0-21 0,0 0-19 0,16 0-16 16,-16 0-4-16,17 0-3 0,-17 0 1 16,16-19 3-16,1 19-39 0,-17 0-69 15,16 0-41-15,-16 0-11 0,0 19 21 16</inkml:trace>
  <inkml:trace contextRef="#ctx0" brushRef="#br0" timeOffset="71038.27">32279 5962 36 0,'0'0'37'16,"0"0"1"-16,0 0 2 0,-16 0 7 0,16 0 4 15,0 0 2-15,0 0-4 0,0 0-5 16,0 0-8-16,0 0-15 0,16 0-11 0,-16 0-3 16,17-9-5-16,-17 9-4 0,16 0 2 15,1 0-31-15,-1 0-37 0,1 0-18 16,-1 0 1-16,1-18 9 0,-1 18-42 0</inkml:trace>
  <inkml:trace contextRef="#ctx0" brushRef="#br0" timeOffset="71837.23">32742 5730 44 0,'0'0'28'0,"0"0"2"16,0 0 2-16,0 0-1 0,0 0-3 16,0 0-12-16,0 0-7 0,0 0-7 0,0 0 2 15,0 0 0-15,0 0 5 0,0 9 4 16,0 10-2-16,0-19 4 0,0 18 16 16,0-18-5-16,0 19-7 0,0-19 20 0,0 19 6 15,0-1-20-15,0-18-14 0,0 10-3 16,0-1-2-16,0 0-3 0,0 10-3 15,0-19 0-15,0 18 0 0,17-18 3 0,-17 19-1 16,0-19 2-16,0 19 4 0,0-19 2 16,0 18-4-16,0-18 0 0,0 9-1 0,0-9 1 15,16 10 6-15,-16-10 28 0,0 0 11 16,0 0 23-16,0 0 22 0,0 0 33 0,0 0-10 16,0 0-45-16,0-10-33 0,0 10-17 15,17-9-4-15,-17 9-5 0,0-18 2 16,16-1-5-16,-16 19 0 0,17-19-5 0,-1 19 0 15,-16-18-4-15,17-1 0 0,-17 10-1 16,16 0-4-16,1-1-3 0,0 10 10 0,-17-18-4 16,16 18 5-16,-16-19-8 0,17 19 11 15,-17 0-3-15,16 0-2 0,-16 0 2 0,0 0-8 16,17 0 3-16,-17 0-7 0,0 0 3 16,0 0 3-16,0 0-4 15,0 19 6-15,16-19-2 0,-16 18-4 16,0-8 7-16,17 8-7 0,-17 1 6 0,16-1-1 15,-16 1-1-15,17-19 5 0,-1 19-11 16,-16-1 2-16,17-9 5 0,-1 10-67 16,1 0-140-16,0-1-87 0,-1-18-12 0</inkml:trace>
  <inkml:trace contextRef="#ctx0" brushRef="#br0" timeOffset="72622.72">31667 6065 20 0,'0'0'32'0,"0"0"-2"0,0 0-4 16,0 0 5-16,0 0 9 0,17 0 5 15,-17 0 0-15,0 0-1 0,0 0 0 0,16 0 8 16,-16-10 0-16,17 10-4 0,-17 0-1 16,16 0 1-16,-16-18 8 0,17 18 6 0,-17 0-3 15,17-19-11-15,-17 19-12 0,0-18-3 16,16 18 5-16,-16-19 0 0,0 19 0 0,0-9-11 15,0-1-8-15,0 10-5 0,0-9-7 16,0 9 2-16,0 0-1 0,0 0-4 0,0-18-4 16,0 18 4-16,0 0-7 0,0 0 0 15,0 0 1-15,-16 18 2 16,16-18-4-16,0 0 7 16,0 0-2-16,0 9 1 0,0 1-2 0,16-1 2 15,-16 10 0-15,0-19 5 0,17 0-9 16,-17 18 5-16,16-18 2 0,1 0-2 15,-1 19-3-15,1-19-9 0,-1 0-48 0,1 0-33 16,-17 0-13-16,16 0 7 0,1 0 26 16,-1-19 25-16,1 19 17 0,-17-18 13 0,17 18 5 15,-17-28 7-15,16 18-3 0,-16 1 8 0,0 9-1 16,0-18-1-16,0 18 12 0,0-19 18 16,0 19 8-16,0 0-8 0,0 0-14 15,0 0-7-15,0 0-2 0,0 0-4 16,0 0-5-16,0 0 2 0,0 19 0 0,0-1 5 15,0-9-5-15,17 29 3 0,-17-20-6 16,0 19 4-16,0 1 4 0,16 8-5 0,-16-9 2 16,0 1 0-16,0 8 5 0,-16-9-3 15,16-9-4-15,-17 9 0 0,1 1 2 0,-1-10 1 16,-16-1-63-16,0 1-110 0,0-9-57 16</inkml:trace>
  <inkml:trace contextRef="#ctx0" brushRef="#br0" timeOffset="78451.17">17727 7572 44 0,'0'-19'41'0,"0"19"-11"15,0 0 2-15,0 0 7 0,0-19-2 0,0 19-4 16,0 0-10-16,0 0-10 0,0 0-7 0,0 0-1 15,0 0-1-15,0 0-3 16,0 19-1-16,0-19 3 0,0 19 9 16,0-19 14-16,0 18 8 0,0 1 3 0,0-1 10 15,0 1-7-15,33 9-10 0,-33-9 22 0,0 18 2 16,0-19-19-16,0 10-14 0,0 9-8 16,0-18-7-16,0 0-3 0,0 9 3 0,17 9-5 15,-17-19-1-15,0 1 0 0,16 0 0 16,-16-10 7-16,0 10-6 0,0-10 2 0,0 19-1 15,17-28 1-15,-17 18-5 0,0-18 6 0,0 0-9 16,0 0-40-16,0 0-64 0,0 0-42 0,0 0-2 16,0 0 22-16</inkml:trace>
  <inkml:trace contextRef="#ctx0" brushRef="#br0" timeOffset="79247.88">17760 7534 26 0,'0'-9'23'0,"0"9"2"0,0 0-1 0,0 0-5 16,0-9-8-16,0 9-3 0,0 0-4 0,0 0-1 15,0 0 4-15,0 0-1 0,17 0 0 0,-1 0-1 16,1 0-1-16,-1 0-3 0,1-9 1 16,-1 9 4-16,34 0 0 0,-17 0-1 0,-33-10-1 15,33 10-2-15,0-9-2 0,0 9 0 16,0 0 0-16,17 0 0 0,-17-19 4 0,0 19-4 16,-16 0 0-16,16 0 0 0,0-18 0 0,0 18-2 15,0 0 2-15,0-19 2 0,-33 19 0 16,33 0 0-16,-16 0 4 0,-1-18 11 0,1 18-2 15,-1-10-6-15,1 10-5 0,-1 0 2 0,-16 0 0 16,17 0 2-16,-17 0 8 0,0 0-4 16,0 0 0-16,33 0-2 0,-33 0-5 0,0 0 0 15,0-9-1-15,0 9-1 16,0 0-1-16,0 0 1 0,0 0 0 0,0 0-5 16,0 0 4-16,0 9-2 15,0-9 2-15,0 0-4 0,0 10 2 16,0 8 1-16,0-18 0 0,0 19-3 15,0-19 0-15,0 18 2 0,0 1 2 16,0-10-2-16,0 10-2 0,0-1 5 0,0 1-3 16,33 0 0-16,-33-1 2 0,0 10-4 15,0-9 4-15,33 18-2 0,-33-18 2 0,0-1-2 16,0 1 2-16,17 9-4 0,-17-10 4 0,16 1 0 16,-16 18-2-16,0-37 0 0,0 19 0 15,0-1-2-15,0 1 4 0,0-10 3 0,0 10-2 16,-16-1 2-16,16-18 2 0,0 19 3 0,-17-19-3 15,17 19-1-15,0-19 4 0,-33 9-5 16,33-9-1-16,-33 9 0 0,33 1-1 0,-50-10-1 16,34 9 2-16,-17-9-4 0,0 0-2 15,16 9 2-15,-16-9 0 0,-33 19 0 0,33-19 0 16,-17 0 3-16,17 0-5 0,-33 18 5 0,16-18-2 16,1 0-5-16,16 19 4 0,-17-19 3 15,17 0-6-15,-17 19 3 0,34-19 0 0,-17 0 3 16,16 0-2-16,-16 0-3 0,33 9 2 15,-33-9 0-15,33 0 2 16,0 0-2-16,0 0 4 0,0 0-2 16,0 0 2-16,0 0-2 0,0 0 2 15,0 0-2-15,0-9-6 16,0 9-21-16,0 0-34 0,0 0-22 16,33 0-8-16,-33-19 4 0</inkml:trace>
  <inkml:trace contextRef="#ctx0" brushRef="#br0" timeOffset="80064.07">18670 7674 7 0,'0'0'14'15,"0"0"12"-15,-17 0-1 0,17 0-3 16,0 0 2-16,0 0 2 0,0 0 7 0,0 0 4 15,17 0-5-15,-17 0 0 0,0 0-3 0,16 0-3 16,-16 0-1-16,17 0-3 0,-1 0-9 0,1-19 0 16,16 19 0-16,-33-9-3 0,33 0 2 15,0 9-2-15,-16-10-3 0,16 1 0 0,0 9 2 16,0-9-5-16,0 9-3 0,0 0 4 16,0-19-2-16,-33 19-3 0,17 0 1 0,16-18 0 15,-17 18-1-15,1 0 1 0,-1 0-1 16,1 0 1-16,-17 0-3 0,33 0 2 15,-33-19-8-15,0 19-35 0,0 0-35 16,33 0-23-16,-33 0 3 0,0-19-62 0</inkml:trace>
  <inkml:trace contextRef="#ctx0" brushRef="#br0" timeOffset="80729.97">19563 7246 6 0,'0'0'4'0,"0"0"4"0,0 0 5 0,0 0 1 16,16 0-1-16,-16 0-1 0,0 0-3 16,0 0 2-16,0 0-4 0,0 0-3 0,-16 0-2 15,16 0 0-15,0 0 1 0,0 0 0 0,0 9 0 16,0-9 7-16,-17 10 7 0,17-1 0 15,-16 0-2-15,16 1-2 0,-17 8-1 0,0 1-3 16,1-1 1-16,-1-18-2 0,1 19-1 16,16 0-1-16,-33-10-3 0,33 10 1 0,-33-1-2 15,16 1 0-15,-16-1 0 0,17-18 3 0,-1 19-5 16,1-10 2-16,-1 10-2 0,0-10 1 16,1 0 2-16,16 10-3 0,-33 0 2 0,33-19-2 15,-33 0 2-15,33 18-2 0,0-18 8 0,-17 0 13 16,17 0 5-16,0 0 4 0,0 0-2 15,0 0 8-15,0 0 4 0,0 0-3 0,17 0-11 16,-17 0-5-16,33 0-4 0,-33 0-3 16,0 0-4-16,33 0-5 0,-33 0-2 0,16 0 1 15,18 0-3-15,-18 0 4 0,1 0-5 16,-1 0 3-16,17 0-2 0,-16 0-1 0,16 0 2 16,0 19-2-16,0-19 0 0,-17 9 2 15,18 0-2-15,-1-9 5 0,0 10-4 0,0-1-1 16,0 0 0-16,0 10 2 0,0-19 1 0,0 19-3 15,-16-19 0-15,16 18 3 0,0-18-5 16,0 0 2-16,-33 19 0 0,16-19 0 0,1 0 0 16,-17 0 5-16,16 0-5 0,1 0 3 0,-17 0-9 15,0 0-35-15,17 0-37 0,-17 0-31 16,0 0-13-16,0-19 9 0</inkml:trace>
  <inkml:trace contextRef="#ctx0" brushRef="#br0" timeOffset="81332.82">19695 7227 8 0,'0'0'17'16,"0"0"10"-16,0 0-6 0,0 0-7 15,16 0 0-15,-16 19 10 0,17-19 4 0,0 0-5 16,-1 0-6-16,1 9 0 0,-1-9 2 0,1 10 7 15,16-10-8-15,0 0-3 0,-33 9-4 16,33-9-4-16,0 0 4 0,-16 9-2 16,16-9-1-16,-17 0 2 0,34 0-4 0,-50 0-3 15,33 0-1-15,-33 0 1 0,16 0 2 0,1 0-5 16,-1 0 3-16,1 0-3 16,-17 0 5-16,16 0 0 0,-16 0 2 0,0 0-4 15,0 0 2-15,0 0-2 0,0 0-1 16,0 0 1-16,0 10-3 0,0-10-2 0,0 9 6 15,0 0-4-15,0 10 0 0,-16-19 3 16,16 18-5-16,0-18 2 0,0 19 4 16,-17-10-4-16,17 10 2 0,-16 0 0 0,16-1 4 15,-17 1-3-15,17-1 0 0,-16 1 3 0,16 0-3 16,-33-1 0-16,33 10 2 0,0-9-3 16,-33-1 0-16,16 1-4 0,1-10 3 0,-1 10 3 15,1-10-6-15,-1 19 2 0,0-28 2 16,1 19 0-16,-1-1-2 0,1-18 0 0,16 19 0 15,0-19 1-15,0 0-1 0,0 0-22 0,-33 0-24 16,33 9-24-16,0-18-7 0,0 9 3 16,33 0 5-16</inkml:trace>
  <inkml:trace contextRef="#ctx0" brushRef="#br0" timeOffset="81728.89">20274 7293 8 0,'0'0'8'0,"0"0"12"0,-33 0 7 0,33 0 0 16,0 0-4-16,0 0-2 0,0 0 5 16,0 0 0-16,0 0 2 0,0 0-3 0,33 0-1 15,-33 0 1-15,0 0 2 0,0-10-5 0,0 10-5 16,33 0-2-16,-33-9-7 0,16 9 3 16,1-9-8-16,-1 9 2 0,17-10-2 0,1 10 3 15,-1-9-6-15,0 9 0 0,0-19 2 16,16 19-2-16,1-18 0 0,-17 18 0 0,17 0 0 15,-1-28 1-15,1 19-4 0,-1-1 3 0,18-8 3 16,-34 18-3-16,0-19 0 0,0 1-2 16,0 18-12-16,17-19-6 0,-17 19-13 0,-33-19-17 15,33 10-3-15,-33 9-6 0,16-9-1 16,-16-1-50-16</inkml:trace>
  <inkml:trace contextRef="#ctx0" brushRef="#br0" timeOffset="82029.67">21051 6967 9 0,'-17'0'24'0,"17"-19"6"0,-16 19 0 16,16-9-1-16,0 9-2 0,0 0 8 0,0-9 5 16,0 9-2-16,0 0-5 0,0 0-13 15,0 0-8-15,0 0-6 0,0 0-4 0,0 9-2 16,0-9-2-16,0 9 3 0,0 10-1 15,0 0 2-15,16-1 7 0,-16 1 30 0,17 9-11 16,-17-10-7-16,16 20 5 0,-16-20 2 0,34 10-11 16,-34 0-6-16,0 0-8 0,33 9 3 15,-33-18-6-15,0 9 4 0,0 9-3 0,0-19 1 16,0 1-2-16,0 0 1 0,0-1 1 16,0 10 0-16,0-9-2 0,0-1 1 0,0 1-1 15,0-10 0-15,0 1-18 0,0-1-44 0,33-9-32 16,-33 0-16-16,0 0 3 0</inkml:trace>
  <inkml:trace contextRef="#ctx0" brushRef="#br0" timeOffset="82628.73">21051 6902 24 0,'-17'0'26'0,"17"0"1"15,0 0-6-15,0 0-8 0,0 0-5 16,17 0-1-16,-17 0 1 0,16 0 4 0,-16 0-2 16,34-19-4-16,-34 19-3 0,33 0 2 15,-33 0 0-15,33 0-1 0,-17 0 0 0,1 0-4 16,16 0 3-16,0 0-5 0,16 0 2 0,-15-18 0 15,15 18 2-15,-16 0-2 0,17-19 0 16,-1 19 0-16,1 0 0 0,0-19 0 16,-1 10 0-16,-16 0 0 0,34 0 0 0,-51-1 0 15,17 1 0-15,-16 9 1 0,16-19-1 0,-17 19 0 16,1 0 9-16,-1-18 13 0,17 18 3 16,-33 0 0-16,0 0-2 0,0 0-9 0,0-19-7 15,0 19-2-15,0 0-4 0,0 0 2 16,33 0-3-16,-33 0-2 15,0 19 2-15,0-19 2 0,0 0-2 0,0 18 2 16,0-18-2-16,0 19-3 0,0-10 3 0,17 10-2 16,-17 18 3-16,17-18 1 0,-1-1 0 15,1 1-2-15,-1 9 0 0,-16-10 0 0,17 20 2 16,-1-20-2-16,1 10-2 0,-1-9 0 16,17 18 4-16,-33-18-1 0,33-1-3 0,-33 1 2 15,17-1 0-15,0 1 0 0,-17 9 0 16,16-28 1-16,-16 18-1 0,0 1-2 0,0-10 4 15,0 1 0-15,-16-1-2 0,16 10 0 0,-17-10-2 16,0 0 2-16,17 10 2 0,-33-19-2 16,0 18 0-16,0 1 3 0,0-19-5 0,0 9 0 15,0 1 2-15,-17-1 1 0,1 0-13 0,16 1-20 16,-33 8-11-16,33 1 1 0,-34-19-2 16,18 18 1-16,-17-18 1 0</inkml:trace>
  <inkml:trace contextRef="#ctx0" brushRef="#br0" timeOffset="87524.4">18256 8055 6 0,'0'0'1'0,"0"0"0"16,0 0-4 15,0 0-1-31</inkml:trace>
  <inkml:trace contextRef="#ctx0" brushRef="#br0" timeOffset="88323.61">18339 8130 9 0,'0'-10'21'15,"0"1"-3"-15,0 9-7 0,0 0-3 0,0-9-2 16,0 9 1-16,0 0 0 0,0 0-4 15,0 0 0-15,0 0-1 0,0 0-1 16,-33 9 0 0,33 0-1-1,0 1 0-15,-17-1 1 16,17 10-1 0,0-19 1-16,0 0 1 0,-16 0 0 15,16 0 2-15,0 18-2 0,0-18 0 0,0 0 1 16,-17 0-2-16,17 19 1 0,0-19-1 15,0 0 1-15,-16 18-2 16,16-18 1-16,0 0 3 0,0 0 0 0,0 0-3 16,0 0 1-16,0 10 0 0,0-1-1 15,0-9 0-15,0 0 0 0,0 9 0 16,0 1-1 0,0-10 2-16,0 0-1 0,0 9-1 15,0-9 2-15,16 0-2 16,-16 19 0-16,0-19 1 0,0 0 2 15,0 0-1 1,0 0 0-16,0 0 1 16,0 0 2-16,0 0 1 0,0 0-2 15,0 0-2-15,0 0 3 0,0 0 0 0,0 0-3 16,0 0 3-16,0 0-2 0,0 0-1 0,0 0 1 16,0 0 1-1,0 0-3-15,0 0 1 0,0 0 0 0,0 0 0 16,0 0 1-16,0 0 0 15,0 0-1-15,0 0-4 16,0 0 0-16,0 0-3 0,0 0-21 16,0-19-22-16,0 19-9 0</inkml:trace>
  <inkml:trace contextRef="#ctx0" brushRef="#br0" timeOffset="89422.18">18223 8279 20 0,'0'0'23'0,"17"0"3"0,-17 0-2 0,0-19-5 0,16 19-2 15,-16-9-1-15,17 9 2 0,-17-10-1 16,16 1-1-16,1 9-4 0,-17-9-2 0,33-1 0 15,-33 10 3-15,33-18 1 0,-33 18 1 16,0-19 1-16,0 19 7 0,33-18 1 0,-33 18-3 16,0-19 0-16,0 10-1 0,0-1-2 15,0 1 6-15,0 0-1 0,0 9-7 0,0-9-10 16,0 9-3-16,0 0 1 0,-33 0-4 0,33 0 3 16,0 0-3-16,-33 0 1 0,33 0-3 15,0 0 0-15,-33 9 4 0,16-9-2 0,17 9 0 16,-16 0 2-16,-1 1-5 0,1-1 3 15,16 10 1-15,-17-1-1 0,17 1 0 0,-16-19 2 16,16 18-2-16,0-8 0 0,0 8 1 0,0-8 1 16,0 18-2-16,0-28 3 0,16 18-1 15,-16-18 1-15,17 19 6 0,-17-19 0 0,16 18-1 16,1-18-1-16,-1 0-3 0,1 0 1 0,16 0-2 16,-33 0-1-16,33 0-4 0,0 0 3 15,-33 0-3-15,17 0 4 0,-1-18-2 0,1 18 0 16,-1 0-15-16,-16-19-49 0,17 19-33 15,-1 0-15-15,-16-18 5 0</inkml:trace>
  <inkml:trace contextRef="#ctx0" brushRef="#br0" timeOffset="89739.21">18587 8120 60 0,'0'0'36'16,"0"0"0"-16,-33 0 4 0,33 0-2 15,0 0-11-15,0 0-15 0,0 0-4 0,0 0-3 16,0 0-3-16,0 10 0 0,0-1 0 0,33 10 2 15,-33-19 2-15,0 18 5 0,0-18-4 0,0 19-3 16,0-19-1-16,0 18-1 0,0-8 0 16,0-1 0-16,33 0-2 0,-33 1 2 0,0 18-2 15,0-28 0-15,0 18-5 0,0-18-25 16,0 0-33-16,0 19-21 0</inkml:trace>
  <inkml:trace contextRef="#ctx0" brushRef="#br0" timeOffset="92436.37">17578 7107 9 0,'0'0'16'0,"0"0"6"0,0 0-5 16,0-19-2-16,0 19-1 0,0 0 1 15,0 0 2-15,0 0 4 0,0 0 3 0,0-19 5 16,0 19 2-16,0 0 3 0,0-9 5 16,0 9 1-16,0 0-3 0,0-9 3 0,0 9-4 15,0 0-9-15,0 0-12 0,0 0-8 16,0 0-4-16,0 0 0 0,0 9-3 0,0 0 0 16,0 10 3-16,0-19-3 15,17 19 2-15,-17-1 0 0,0 1-2 0,0-10 0 16,0 10 4-16,16 18 0 0,-16-19 4 15,0 1 5-15,17-10-1 0,-17 1 6 0,16 8-2 16,-16 1-4-16,17 9 2 0,-17-28-11 0,33 18 4 16,-33 1 3-16,0-19-1 0,0 9 2 15,0 1 12-15,33-1 4 0,-33 0-3 0,0-9 0 16,0 10-6-16,33-10 0 0,-33 0-5 0,0 0-6 16,17 0 2-16,-1 0-1 0,1 0-2 15,-17 0-8-15,16-10 8 0,1 10-4 0,-1-9-4 16,-16 0 4-16,17 9-6 0,-17-10-29 15,33 1-59-15,-33 9-46 0,0-19-16 0,0 19 6 16,0-18 23-16</inkml:trace>
  <inkml:trace contextRef="#ctx0" brushRef="#br0" timeOffset="92653.08">17611 7107 44 0,'0'0'30'0,"0"0"-13"0,0-19-5 0,0 19 6 15,0-19 0-15,17 10-6 0,-17 0-2 16,16-1-2-16,1 1-2 0,16 0-3 16,-33 9-2-16,33 0 1 0,0 0-1 0,-33-19-1 15,17 19 0-15,-1 0-5 0,-16 19-17 0,17-19-17 16,-17 0-11-16</inkml:trace>
  <inkml:trace contextRef="#ctx0" brushRef="#br0" timeOffset="92819.4">17694 7265 50 0,'0'0'34'0,"0"0"2"15,0 0 7-15,0 0-11 0,33-10-11 0,-33 1-7 16,0 9-5-16,0 0-4 0,33-19-1 15,-33 19-4-15,17 0 0 0,-1-18 3 0,17 18-5 16,-16-19 2-16,-1 19-9 0,34-9-39 16,-50 9-23-16</inkml:trace>
  <inkml:trace contextRef="#ctx0" brushRef="#br0" timeOffset="93917.59">21249 6362 74 0,'-16'0'34'0,"16"0"1"0,0 0 8 15,-17-18 6-15,17 18-8 0,0-10-13 16,0 10-12-16,0 0-9 0,0 0-4 0,0 0-2 16,0 10 2-16,0 8-3 15,0-18 0-15,0 0 2 0,0 19-1 16,0-19 6-16,17 19 12 0,-17-19 1 0,0 0-5 16,0 18-6-16,16-8 3 0,-16-1 1 0,0 0 1 15,0 0 2-15,17 1-2 0,-17 8-6 16,0-18-1-16,16 19-2 0,-16-19-1 0,0 0 2 15,33 19-3-15,-33-19 0 0,0 18 2 16,0-18-1-16,0 0-2 0,0 9 0 16,0-9 2-16,0 0-1 0,0 0-1 15,0 0 0-15,0 0 2 0,0 0-3 0,0 0 7 16,0 0-3-16,0 0 1 0,0 0 5 16,0 0-7-16,0 0 2 0,0 0 2 15,0 0-3-15,34 0 3 0,-34 0-5 0,0 0 5 16,0 0-2-16,0 0-2 0,0 0-1 0,0 0 2 15,0 0 0-15,0 0 2 0,0 0-2 16,0 0 0-16,0 0 3 0,0 0-3 0,0 0-4 16,0 0 5-16,0 0-3 0,0 0-1 15,0 0 1-15,0 0-6 0,0 0 7 16,0 0-2-16,0 0-5 0,0 0 5 16,0 0 1-16,0-9-5 15,0 9-1-15,0 0-32 0,0 0-43 16,-34 0-30-16,34 0-14 0,0 0-1 15,0-18-89-15</inkml:trace>
  <inkml:trace contextRef="#ctx0" brushRef="#br0" timeOffset="94700.89">21200 6400 6 0,'0'0'6'0,"0"0"7"0,0 0 5 0,0-19 0 16,0 19 4-16,0 0 2 0,0 0 3 16,0 0-4-16,0 0 1 0,0 0-1 0,0 0 1 15,0 0-1-15,0-19-4 0,0 19-3 0,0 0-1 16,0 0 2-16,0-18 3 0,0 8 0 16,16 10-3-16,-16-9-5 0,17 0-1 0,-17 0-1 15,0-1-5-15,16 10 0 0,-16-18 0 16,17 18-3-16,-1 0 1 0,-16-19-2 0,33 19-1 15,-33-19 1-15,0 19 1 0,34 0 2 0,-34 0-4 16,0 0 0-16,16 0 0 16,1 0 0-16,-17 19 0 0,16-19 0 0,1 0-2 15,-1 19 2-15,1-1 0 0,-17-8 0 16,16-1 0-16,1 9 0 0,-1 10 1 0,17-28-3 16,-33 19 2-16,34 0 0 0,-34-1 3 15,16-8-2-15,1 8-1 0,-17-9 0 0,16 1 0 16,1 8 0-16,-1-18-2 0,-16 19 2 15,17-19 0-15,-1 19 3 0,-16-19-5 16,0 0-3-16,0 0-21 0,0 0-40 0,0 0-28 16,-16 0-9-16</inkml:trace>
  <inkml:trace contextRef="#ctx0" brushRef="#br0" timeOffset="94901.13">21365 6502 62 0,'0'0'34'0,"0"0"-10"15,0-19-3-15,0 19-4 0,0 0-8 16,17-18-4-16,-17 18-2 0,16-10-1 0,1 1-1 16,-1 9-1-16,1-9 0 15,-1 9 0-15,17-9-24 0,0 9-21 0,-33-10-60 16</inkml:trace>
  <inkml:trace contextRef="#ctx0" brushRef="#br0" timeOffset="96332.97">21878 7618 2 0,'0'0'3'16,"0"0"-1"-16,0 0 1 0,0 0 1 15,0 0 1-15,0 0 1 0,0 0 2 0,0 0-1 16,0 0-1-16,0 0-2 0,0 0-1 16,0 0 0-16,0 0-2 0,0 0 0 15,0 0-3 32,0 0-1-47,0 0-6 16,0 0-8-16</inkml:trace>
  <inkml:trace contextRef="#ctx0" brushRef="#br0" timeOffset="97249.07">21315 7553 5 0,'0'0'4'15,"0"0"4"-15,-33 0 5 0,33 0 0 0,0 0-3 16,0 0-2-16,0 0 1 0,0 0-2 0,0 0 2 15,0 0-1-15,0 0-1 0,0 0-1 16,0 0 0-16,-16 0 1 0,16 0 1 0,0 0 2 16,0 0 0-16,0 0 2 0,0 0 3 15,0 0 0-15,0 0-2 0,0 0 4 0,-17-19 4 16,17 19 3-16,0 0 0 0,0 0-1 0,0 0-1 16,0 0 2-16,0 0-6 0,0-9-3 15,17 9-5-15,-17-9-4 0,0 9 0 0,16 0-4 16,17-9-2-16,-33 9 2 0,34-10-2 15,-34 1 0-15,33 9 0 0,-17 0 0 0,17-19 2 16,0 19-2-16,0 0 0 0,0 0 1 0,1-18-1 16,-18 18 0-16,17 0-2 0,-16-19 2 0,-1 19-13 15,1 0-22-15,-17 0-17 0,16 0-15 16,-16 0-1-16,17 0 2 0,-17-18-48 0</inkml:trace>
  <inkml:trace contextRef="#ctx0" brushRef="#br0" timeOffset="98348.01">21828 7618 11 0,'17'-9'20'0,"-17"9"5"15,0 0-1-15,0 0-9 0,16-19 1 0,-16 19 4 16,0 0 2-16,0 0 0 0,0-18-5 16,0 18 1-16,0 0 5 0,0 0-1 0,0 0-6 15,0-19-7-15,0 19-4 0,0 0-1 0,0 0 0 16,-16 0-1-16,16 0 0 0,0 0-5 16,0 0 3-16,-17 0-1 0,1 0 0 15,16 0-2-15,-17 0 3 0,1 0-1 16,16 19 0-16,0-19-2 0,-34 0 2 15,34 18 2-15,0-18-2 0,-33 19-2 16,33-19 4-16,-16 0-2 16,16 9 0-16,0 0 0 0,-17 1-2 0,17-1 4 15,0 0-1-15,-16 10-1 0,16-19 2 16,0 19-1-16,0-19 2 0,0 18-1 16,0-18 1-16,0 0-3 0,16 0 5 15,-16 19-3-15,17-19-2 0,-17 0 2 0,16 0 2 16,17 0-2-16,-33 0-2 0,34 0 0 0,-34 0-2 15,16 0 3-15,1 0-1 16,-1 0 0-16,1 0 1 0,-1 0-1 0,-16-19 0 16,17 19-3-16,-17 0-15 0,0 0-19 15,16-18-12-15,-16 18-6 0,0-19 1 0,0 19 4 16</inkml:trace>
  <inkml:trace contextRef="#ctx0" brushRef="#br0" timeOffset="99346.66">21911 7572 11 0,'0'0'22'0,"0"0"2"16,0 0-6-16,0-19-5 0,0 19 0 15,0 0 5-15,0 0 0 0,0 0-4 0,0 0-6 16,0 0-3-16,0 0-3 0,0 0-1 0,0 0 1 15,0 19 8-15,-17-19 1 16,17 18 4-16,0-18-2 0,17 19 4 0,-17-19 7 16,0 9 0-16,0 10 1 0,0-10 0 0,16 0 3 15,-16 10 3-15,33-19-1 0,-33 0-1 16,0 19-8-16,0-19 3 0,33 0 4 16,-33 18 3-16,0-18-6 0,17 0-8 0,0 0-11 15,-1 0 3-15,1 0-6 0,-1 0 0 0,1 0-1 16,-17 0 0-16,16-18-2 0,1 18 0 0,-17 0 1 15,16 0-1-15,-16-19 1 0,33 19-3 16,-33 0-3-16,0-19-17 0,0 10-27 0,0 9-26 16,0-9-20-16,0-1 2 0,0 1 5 15,0 9 9-15</inkml:trace>
  <inkml:trace contextRef="#ctx0" brushRef="#br0" timeOffset="99663.16">22291 7618 34 0,'0'0'41'0,"0"-9"1"0,0 9 0 0,0 0-6 15,0 0 3-15,0 0-3 0,0 0-8 16,0 0-11-16,0 0-8 0,0 0-5 0,0 0 1 16,0 9-7-16,0 0 4 0,17 1 2 15,-17-1 2-15,0 0 1 0,0 10 0 16,16-19-4-16,-16 19 2 0,0-1-2 0,17-18-1 16,-17 19-2-16,0-19 0 0,16 9 1 0,-16 0 1 15,0 1-2-15,0-1 1 0,0 0-16 16,0 10-42-16,0-19-28 0,0 0-9 0</inkml:trace>
  <inkml:trace contextRef="#ctx0" brushRef="#br0" timeOffset="101497.01">22010 7981 44 0,'0'0'53'0,"0"0"11"0,0-9 6 0,0 9 8 0,0 0 5 16,0 0 4-16,0-19 3 0,17 19 8 15,-17 0 3-15,0 0-7 0,0-19-11 0,0 19-21 16,0 0-18-16,0 0-18 0,0 0-9 15,0 0-7-15,0 0-4 0,0 0-10 0,0 0 1 16,0 0-2-16,0 0 7 0,0 0-1 16,0 0-1-16,-17 0 0 0,17 0-19 0,0 0-56 15,0 0-43-15,0 19-20 0,0-19-3 16,0 0 3-16,0 0 7 0,0 0 17 0,0 0 15 16</inkml:trace>
  <inkml:trace contextRef="#ctx0" brushRef="#br0" timeOffset="101677.79">22076 8093 47 0,'0'0'29'0,"0"0"-2"15,0 0 6-15,0 0 5 0,0 0-1 16,0 0-7-16,0 0-2 0,0 9 0 0,0-9-4 16,0 0-2-16,0 0-8 0,0 0-7 15,0 0-3-15,0 0-2 0,0 0 0 16,0 0 0-16,0 0-7 0,0 0-26 15,0 9-38-15,0-9-18 0,0 0 3 0</inkml:trace>
  <inkml:trace contextRef="#ctx0" brushRef="#br0" timeOffset="101844.72">22175 8232 46 0,'0'0'38'0,"0"-9"-8"0,0 9-8 0,0 0-9 0,0 0-4 16,0 0-7-16,0-10 1 0,0 10-11 16,0 0-27-16,-33 0-16 15</inkml:trace>
  <inkml:trace contextRef="#ctx0" brushRef="#br0" timeOffset="102111.27">22208 8465 88 0,'0'0'35'15,"0"0"-5"-15,0 9 5 0,0-9 0 0,0 0-8 16,17 0-11-16,-17 0-6 0,0 0-5 16,0 0 0-16,17 0-1 0,-17 0-3 15,0 0 0-15,0 0-6 0,0 0-22 16,0 0-21-16,0 0-17 0,0 0 1 16</inkml:trace>
  <inkml:trace contextRef="#ctx0" brushRef="#br0" timeOffset="103076.28">18587 8502 204 0,'0'0'62'16,"0"-9"-32"-16,0 9 17 0,-33-10 39 15,33 1 4-15,0 0-27 0,0-1-24 0,0 10-5 16,0-9 7-16,0 0-10 0,0 9-13 16,33 0-9-16,-33 0-5 0,0-19-2 0,0 19 0 15,0 0 3-15,0 0-8 0,0 0 1 16,0 19-3-16,0-19-15 15,0 0-44-15,0 9-36 0,0 0-18 16,0-9-1-16,0 10 10 0,0-1 14 16</inkml:trace>
  <inkml:trace contextRef="#ctx0" brushRef="#br0" timeOffset="103261.1">18620 8641 40 0,'0'0'41'0,"0"0"-12"0,0 0 6 16,0 0 15-16,0 0-5 0,0 0-20 0,0 0-10 16,0 0-5-16,0 0-9 0,0 0 2 15,0 0 0-15,0 0-5 16,0 0 0-16,0 0 4 0,0 19-2 16,0-19-20-16,0 0-23 0,0 19-16 15,0-19-3-15,0 0-47 0</inkml:trace>
  <inkml:trace contextRef="#ctx0" brushRef="#br0" timeOffset="103443.84">18686 8799 47 0,'0'0'37'0,"17"0"-8"16,-17 0 0-16,0 0 4 0,0 0-7 0,0 0-16 15,-17 0-2-15,17 0-4 0,0 0-2 16,0 0-1-16,0 0-4 15,17 0-16-15,-17 0-13 0,0 0-8 16,0 0 0-16,0 0 3 0,0 10-17 0</inkml:trace>
  <inkml:trace contextRef="#ctx0" brushRef="#br0" timeOffset="103527.12">18703 8827 1 0</inkml:trace>
  <inkml:trace contextRef="#ctx0" brushRef="#br0" timeOffset="105775.01">18984 7879 30 0,'0'0'32'0,"0"0"-1"16,0-10 4-16,0 10 7 0,0-9 0 0,0 9 1 15,0-9-2-15,0 9 7 0,0 0 3 0,0 0-5 16,0 0-12-16,0 0-11 0,0 0-12 16,0 0-6-16,0 0-2 0,0 0-1 0,0 0 1 15,0 0-1-15,0 9 8 0,0-9 11 16,0 9 26-16,33 1-3 0,-33-1-11 0,0 0-16 16,0 10-7-16,0-19 4 0,0 0 5 15,0 18 29-15,0-18 8 0,0 19-16 0,0-19-22 16,0 19-8-16,0-19-3 0,33 9-5 15,-33-9-1-15,0 9 2 0,0 1-3 0,0-1-2 16,0 0 6-16,0 10 0 0,0-19-4 16,0 18-3-16,17-18 3 15,-17 0 3-15,0 0 2 0,0 0-3 16,0 0 1-16,0 0-7 16,0 0 5-16,0 0-4 0,0 0-43 0,-17 0-66 15,17 0-58-15,0 0-18 0,0-18 12 0</inkml:trace>
  <inkml:trace contextRef="#ctx0" brushRef="#br0" timeOffset="109309.11">20538 7432 8 0,'0'0'19'0,"0"0"6"0,0 0-3 16,0 0-5-16,0 0-1 0,0 0-3 0,0 0 2 15,0 0 1-15,0 0-6 0,0 0 1 0,0 0 2 16,17 0 1-16,-17 0-1 0,0 0-1 16,0 0-2-16,0 0-1 0,0 0-1 0,0 0 2 15,16 0 0-15,-16 0-4 0,0 0-4 16,0 0 4-16,17 0 7 0,-17 19 5 0,0-19-6 15,0 0-4-15,0 0-3 0,16 18-3 0,-16-18-1 16,0 0 7-16,0 19 9 0,0-19 21 16,17 9-15-16,-17 1-9 0,0-1-5 0,0 0-5 15,16-9-1-15,-16 9-2 0,0 10 2 16,17-19 0-16,-17 19-3 0,0-19-2 16,0 0 4-16,0 0 2 0,0 18-2 0,17-18-5 15,-17 0 3-15,0 0 3 16,0 0-2-16,0 19-1 15,0-19 1-15,0 0 2 16,0 0-6-16,0 0 4 0,0 0 1 31,0 0-1-31,33 0 1 32,-33 0-4-32,0 0 4 0,0 0-4 15,0 0 3-15,0 0-4 16,0 9 3-16,0-9-3 15,0 0 7-15,0 0-7 0,0 0 5 16,0 0 0 0,0 9-2-16,0-9-3 0,0 0 6 15,0 0-5-15,0 0 4 16,0 0 0 15,0 0-35-15,0-9-26-16,0 9-23 15,0 0-10-15,0-9 2 0</inkml:trace>
  <inkml:trace contextRef="#ctx0" brushRef="#br0" timeOffset="110289.05">21960 7534 3 0,'0'0'2'0,"0"0"2"16,0 0 7-16,0 0 4 0,0 0-5 0,0 0-4 16,0 0-2-16,0 19 1 0,0-19-1 15,0 0-1-15,0 0-1 0,0 0 0 16,0 0 0-16,0 0-1 15,0 0 1-15,0 0-1 16,0 0 1 47,0 0-4-63,33 0 2 15,-33 0 0 1,0 0-5-16,0 0-5 0,0 0-3 15,0 0-2-15,0 0-14 0</inkml:trace>
  <inkml:trace contextRef="#ctx0" brushRef="#br0" timeOffset="112935.56">7623 9525 9 0,'0'0'11'0,"0"0"8"0,0 0-4 0,0 0-4 16,0 0 2-16,0 0-1 0,0 0 1 0,0 0 4 16,0 0 1-16,17 0-8 0,-17 9-1 15,0 1 5-15,16-1 15 0,-16 0-10 0,0 1-6 16,0 8-6-16,33-18-2 0,-33 19 1 16,0-19 21-16,0 18-4 0,0-18-10 0,34 0-5 15,-34 10-2-15,0-1 3 0,0 0 43 0,33-9-13 16,-33 10 0-16,0-10 2 0,0 0 16 15,0 0 15-15,33 0 5 0,-33 0-2 0,0 0-10 16,33-10-12-16,-33 1-15 0,0 0-17 16,16-1-4-16,17-8-12 0,0-1 0 0,-33 1-4 15,33-10 2-15,1 9-1 0,-1-18-2 0,0 9-2 16,-33 0 5-16,33 0-1 0,-17 9-2 0,17 1 3 16,-33-1-8-16,33 1 7 0,-33 8-4 15,0 1-1-15,0 9 0 0,34-9 3 16,-34 9-3-16,0 0-27 0,0 0-50 0,0 9-35 15,0-9-32-15,0 9-13 0,0 10 11 0,0-10 15 16</inkml:trace>
  <inkml:trace contextRef="#ctx0" brushRef="#br0" timeOffset="117497.49">24375 6641 35 0,'0'0'34'16,"0"0"4"-16,0-18 2 0,0 18 3 0,0 0-2 15,16 0-8-15,-16 0-15 0,0 0-7 16,0 0-5-16,0 0-2 0,0 0 0 0,-16 0 12 16,16 18 20-16,0-18 5 0,0 0-14 0,-17 19-5 15,17-19 10-15,-16 19 33 0,-1-10-26 16,17 10-18-16,-33-1-9 0,17 1-5 0,-1-1-1 16,-16-18-1-16,16 19-1 0,-16 9 2 15,0-10-3-15,0 1-5 0,0 0 7 0,17-1-1 16,-18 10-4-16,1-9 0 0,0-1 0 0,0 1 2 15,17 0-1-15,-1-1-1 0,17 1 0 16,-33-10 0-16,17 0 4 0,-1 1 2 0,17-1 59 16,-17 0-4-16,17-9-16 0,0 19 1 15,0-19 7-15,0 0-5 0,0 0-2 0,0 0-1 16,17 19-1-16,0-19-2 0,-1 0-18 0,17 0-12 16,-16 18-1-16,16-18-5 0,0 0-6 15,16 0 8-15,1 19-8 0,0-19 0 0,-1 9 2 16,1-9-2-16,0 9 0 0,-1 1 1 15,-16-1 2-15,0 0-3 0,17 10-2 0,-34-19 4 16,34 18-5-16,-50-18 1 0,33 0 2 0,-33 19 0 16,17-19 0-16,-1 0-2 0,-16 0 6 0,17 9-4 15,-17-9-7-15,16 0-61 0,-16 0-53 16,0 0-50-16,17 0-19 0,-17 0-1 0,0 0 22 16,16-9 33-16</inkml:trace>
  <inkml:trace contextRef="#ctx0" brushRef="#br0" timeOffset="118080.33">24408 6548 10 0,'0'0'16'16,"0"0"5"-16,-17 0-5 0,17 0-5 16,0 0-4-16,0 0-4 0,0 0 0 0,0 0 0 15,0 0 16-15,0 10-3 0,0-1 8 16,0-9-2-16,0 9 10 0,17 1 3 15,-17 8 1-15,0 1-3 0,16-19 1 16,1 18 2-16,-1 1 2 0,1-19-10 0,16 9-12 16,0 1-3-16,0 8-7 0,0-8 0 0,0 8-2 15,17 1-2-15,-17-19 0 0,0 18 0 0,0-18-2 16,17 19 0-16,-34-19 2 0,17 0-2 16,17 9-2-16,-50-9 9 0,33 0 35 0,-33 10 1 15,17-10-12-15,-1 0-7 0,-16 0-7 16,0 0-9-16,17 0-3 0,-17 0-3 0,0 0 7 15,0 0 0-15,0 9-9 16,0-9 1-16,0 0-6 0,0 0 9 0,-17 0-7 16,17 9 3-16,-16 0 2 0,16 10-6 15,-17 0 7-15,17-19-5 0,-33 18 2 0,33 1 0 16,-33 0 0-16,16-1 1 0,-16 10-1 0,17-9 3 16,-17-1-1-16,16 1-2 0,-16-1-4 15,0 1 7-15,0 9-1 0,16-9-2 0,-16-1 0 16,0 1 0-16,17-10 0 0,-17 0 1 0,16 10-1 15,-16-10 4-15,0 10-6 0,16-19-36 16,-16 18-56-16,17-18-33 0,-1 0-4 0,1 0 12 16,-1 0-68-16</inkml:trace>
  <inkml:trace contextRef="#ctx0" brushRef="#br0" timeOffset="118712.98">22820 7041 27 0,'33'0'23'0,"-33"10"-8"15,0-10-6-15,0 0 6 0,0 9 8 0,0-9 2 16,0 0-3-16,0 0-2 0,17 0 2 16,-17 0 2-16,16 9 2 0,1-9-2 0,0 0 1 15,-1 0-2-15,1 0 12 0,-1 0 0 0,1 0-7 16,32 0-7-16,-49 0 0 0,33-9 2 15,0 9 4-15,17 0-5 0,-17 0-4 0,0-9-11 16,0 9-4-16,17 0-3 0,-17-10 2 16,0 10-1-16,0-9 1 0,0 9-2 0,0 0 4 15,-16-9 1-15,-1 9-5 0,1 0 2 0,-1 0 1 16,1-19 0-16,-1 19 2 0,1 0-2 16,0 0 5-16,-17 0-1 0,16-18-5 0,1 18-1 15,-17 0-4-15,0 0 5 0,16 0-1 16,-16 0 0-16,0 0-3 0,0 0 3 15,0 0-6-15,0 0-3 16,0 0-6-16,0 0-31 0,-16 0-28 0,16 0-23 16,0-19-3-16,-17 19 1 0,17 0 17 15</inkml:trace>
  <inkml:trace contextRef="#ctx0" brushRef="#br0" timeOffset="119182.81">22324 6827 35 0,'-16'0'30'0,"16"0"-1"15,-17-9 8-15,17 9-3 0,0 0-12 16,0 0-12-16,0 9-4 0,0-9-4 0,0 0 1 15,0 19 5-15,0 0 3 0,17-19 5 16,-17 18-1-16,16 1 1 0,-16 9 3 0,17-10 7 16,-1 20-3-16,17-20-8 0,-33 1-4 15,33-1-4-15,-33 10-3 0,0-9-7 0,17 0 6 16,-17-1-1-16,17 1-5 0,-17-1 3 16,0-8 0-16,0 8 0 0,0 1 2 0,0-1-2 15,16-18 0-15,-16 19 0 0,0-19 2 0,0 9-2 16,-16 1 0-1,16-10-2-15,0 0-31 0,0 0-21 0,0-10-17 16,0 10 2-16,0-9 6 0</inkml:trace>
  <inkml:trace contextRef="#ctx0" brushRef="#br0" timeOffset="119678.75">22390 6883 34 0,'0'-18'39'0,"0"18"-7"0,0 0-7 0,0-19-3 16,0 19-2-16,0 0-2 0,0-19-1 16,0 19-5-16,33-9 1 0,-33 9-5 0,17-9-6 15,0 0-1-15,-1 9 2 0,1-10-1 16,16 1-2-16,-17 9 5 0,17 0-5 0,0-19 0 16,0 19 0-16,-16 0 2 0,16-18 1 0,-16 18-3 15,-1 0 0-15,1-19 8 0,-1 19 14 16,1 0-1-16,-1 0 1 0,-16 0 3 0,33 0 4 15,-33 0-1-15,0 0-1 0,0 0-4 0,0 0 0 16,0 0-9-16,0 0-4 0,0 0-8 16,0 0 1-16,0 0-7 0,0 0 4 15,0 0 1-15,0 19-1 0,-33-19 0 0,33 18 0 16,0-18 0-16,0 19 0 0,0-10 0 16,33 10 0-16,-33-10 0 0,0 19 0 0,0-9 4 15,0-1-4-15,0-18 3 0,33 19-5 16,-33 0 2-16,0-1 2 0,0-9-2 0,17 10-3 15,-17 0 5-15,0-1 0 0,16-18-5 16,-16 19 3-16,0-19-2 0,0 9 8 0,0 0 3 16,-16 1-4-16,16-1 2 0,-17 0-5 0,17 10 3 15,-33-19-5-15,33 19 4 0,-33-19 0 16,0 18-4-16,17-18 0 0,-17 19 1 0,-1-19-1 16,1 9 2-16,0 0-4 0,0 1 4 15,0-1 1-15,0-9-5 0,0 9 2 0,0 10 4 16,16-19-13-16,-16 0-46 0,33 18-24 0,0-18-11 15,-33 0-12-15,33 0 5 0</inkml:trace>
  <inkml:trace contextRef="#ctx0" brushRef="#br0" timeOffset="120478.09">25020 6846 20 0,'0'0'36'0,"0"0"-5"0,0 0-3 0,0 0 10 16,0 0 11-16,16 0 9 0,-16 0-7 16,17 0 0-16,-1 0-5 0,1 0 7 0,-1 0-3 15,34 0-4-15,-17 0-17 0,-16-19-4 16,16 10-15-16,0 9-2 0,0-9-2 0,0 0-4 15,0 9-1-15,0-10 3 0,-16 1-3 0,-1 9-1 16,17-19 1-16,-16 19-1 0,-1 0 0 16,-16-18 0-16,17 18-18 0,-1 0-51 0,-16 0-43 15,0-19-22-15,17 19 4 0</inkml:trace>
  <inkml:trace contextRef="#ctx0" brushRef="#br0" timeOffset="120727.57">25582 6455 89 0,'0'-9'39'0,"-33"9"3"0,33-9 3 0,-17 9-10 15,17 0-17-15,0 0-10 0,-16 0-2 0,16 0-2 16,0 9 1-16,0 0 9 0,0 1 1 16,0 8 5-16,16 1 2 0,-16 0 6 0,17 8 0 15,-17 1-5-15,33 0-8 0,-33-9-1 16,16 18-5-16,-16-18-3 0,17 9 0 0,0 9-1 15,-1-19-4-15,1 1 1 0,-17 9-2 0,16-10 2 16,-16 20-2-16,0-20-2 0,17 1 5 16,-17-10-1-16,0 1-2 0,0 8-14 0,0-9-43 15,0 10-38-15,0-19-16 0,0 0 5 16</inkml:trace>
  <inkml:trace contextRef="#ctx0" brushRef="#br0" timeOffset="121278.04">25598 6446 69 0,'0'0'49'0,"-16"-9"-4"0,16 9 12 16,0-9 0-16,0 9-13 0,0-10-12 15,0 10-14-15,0 0-5 0,0 0-5 0,16 0-4 16,1 0-4-16,16-18 0 0,-16 18 5 15,16 0-5-15,16 0 0 0,1 0 0 0,-17 0 2 16,17 0-2-16,-1 0 0 0,-16 0 0 0,17 0 0 16,-1-19 0-16,-15 19 0 0,15 0 2 15,-16 0-2-15,-16 0 0 0,16-19 0 0,-17 19 1 16,1 0 20-16,-1 0 18 0,1 0 10 16,-17 0-1-16,0-18-3 0,17 18-9 0,-17 0-6 15,0-10-5-15,0 10-3 0,0 0-8 0,0 0-2 16,0 0-7-16,0 0-3 15,0 0 0-15,0 0-4 0,0 0 0 0,0 0 4 16,0 0-6-16,0 10 9 0,0 8-9 16,0-18 4-16,0 19 3 0,0-19-3 0,0 19 4 15,16-1-2-15,-16 1-2 0,17-1 0 0,-1 10 3 16,-16-9 0-16,17 0 2 0,-1-1-5 16,1 1 2-16,16 9 2 0,-17-10-4 0,1 1 4 15,-1 18-8-15,-16-28 2 0,17 10 4 16,-1 0-6-16,-16-1 2 0,0 1 2 0,0-1 2 15,0-18 4-15,0 19-6 0,-16-10 1 0,-1 10-1 16,1-10 5-16,-1 0-3 0,1 10-2 16,16 0 1-16,-50-19-3 0,17 18 4 0,0-18-2 15,0 19 0-15,0-19 6 0,0 9-4 16,-33 1-2-16,16-10-3 0,0 9 3 0,1 0 1 16,-17 0-3-16,16-9-37 0,-16 19-47 0,33-19-39 15,-33 0-19-15,16 0 5 0,17 19 19 16</inkml:trace>
  <inkml:trace contextRef="#ctx0" brushRef="#br0" timeOffset="123259.89">22721 6279 62 0,'-16'0'39'0,"16"0"-8"0,0-19 11 0,-17 19 12 15,17 0-4-15,0 0-7 0,0-19 0 16,0 19 1-16,0 0 0 0,0 0-13 0,0 0-16 16,0 0-6-16,0 0-5 0,0 0-2 15,0 19-2-15,0-19 4 0,-17 0-2 0,17 19 0 16,0-19-2-16,0 18 5 0,0-8 5 16,0 8 15-16,0 1 19 0,0-1-13 0,-16 1-10 15,16 0-9-15,0-1-7 0,16-8 3 16,-16-1 40-16,0 0 1 0,0 10-14 0,17-1-4 15,-17-18 20-15,17 19 2 0,-1-19-19 0,1 19-16 16,-1-19-7-16,1 0-3 0,-1 0 0 16,17 0-3-16,-33 0 1 0,33 0-3 0,-16 0-3 15,-1 0 8-15,-16-19-8 0,17 19 0 16,0 0-10-16,-17 0-70 0,16-19-74 0,-16 19-59 16,17-18-5-16,-17-1 38 0</inkml:trace>
  <inkml:trace contextRef="#ctx0" brushRef="#br0" timeOffset="123393.93">22771 6241 49 0,'0'-18'12'0,"0"9"-5"0,0-1-3 0,16 10-2 16,17-9 0-16,-33 0 0 0,0 9-2 0,33-10 0 15,-33 10 0-15,17 0-4 0,-1 0-22 16</inkml:trace>
  <inkml:trace contextRef="#ctx0" brushRef="#br0" timeOffset="123577.01">22771 6428 72 0,'0'9'30'0,"0"-9"-9"15,0-9-5-15,16 9-8 0,-16 0-2 16,33-10-4-16,-33 10-2 0,33 0 1 0,-16-18 1 15,-1 18-2-15,18-19 2 0,-1 19-4 16,16 0 0-16,-16-19-11 0,17 19-19 0,-17-18-71 16</inkml:trace>
  <inkml:trace contextRef="#ctx0" brushRef="#br0" timeOffset="124475.54">25516 5897 77 0,'0'-18'29'0,"-17"18"-3"0,17 0 9 15,0 0-4-15,-16-19-15 0,16 19-8 0,0 0-4 16,0 19 0-16,-17-19-2 0,17 18-2 15,-16-18 0-15,16 19 0 0,-17 0 3 0,1-1-1 16,16 1 2-16,-17 9 0 0,17-10-2 16,0 1 1-16,0-1-3 0,0 1 3 0,0 0 0 15,0 9-1-15,0-10 2 0,0-18 0 16,0 19 5-16,0-19 1 0,0 18-2 0,0-18 14 16,0 0 20-16,0 0 25 0,0 0 21 0,0 0 9 15,0 0-26-15,0 0-19 0,0 0-18 16,0-18-9-16,0 18 12 0,0-19 20 0,0 1-24 15,0 18-18-15,0-28-5 0,0 9-3 16,0 0-4-16,0 1 0 0,0-1 1 0,0 1-2 16,0-10-2-16,0 9 2 0,0 1 28 0,0 18 27 15,0-19-3-15,0 0-12 0,0 19-23 0,0 0-3 16,0 0-2-16,0-18-14 0,0 18 2 16,0 18-2-16,0-18 0 15,17 19 0-15,-1-19 5 0,1 19-5 16,-1-1 0-16,1-9 0 0,-1 1-3 0,17 18 1 15,-16-10 7-15,16 1-7 0,-33-1 0 0,16-8-6 16,1-1-60-16,-17 10-80 0,17-10-42 16,-34 10-2-16,17-1 29 0,-17-18 31 0,17 0 22 15,-16 0 21-15</inkml:trace>
  <inkml:trace contextRef="#ctx0" brushRef="#br0" timeOffset="124575.58">25417 6037 18 0,'0'-19'29'0,"0"1"-11"0,0 18-8 0,0-19-4 15,16 10-4-15,1-1 0 0,-1 1-2 16,1 9 0-16,-1 0-5 0,17 0-15 0</inkml:trace>
  <inkml:trace contextRef="#ctx0" brushRef="#br0" timeOffset="125825.61">21960 6260 10 0,'0'-19'22'16,"0"19"1"-16,0 0-9 0,0 0-3 0,-33 0-1 15,33 0 3-15,0 0-2 0,0 0-4 16,-16 0-4-16,16 0-2 0,0 0 1 0,0 0 0 16,0 19-1-16,-17-19 5 0,17 0 6 15,0 19-2-15,0-1-6 0,0-18-1 0,0 10 3 16,0 8 11-16,0-9-9 0,0 19-1 15,0-9-3-15,17 0-2 0,-17-1 2 0,16-8-4 16,-16 8 1-16,33 19 14 0,-33-18 18 16,0 0-17-16,33-1-8 0,-33 1-2 0,17-1-2 15,0 10 0-15,-1-9-4 0,1-1 0 0,-1 10 0 16,1-9 0-16,-17 18 0 0,16-18 0 16,1-1 0-16,-17 1 1 0,16 9-1 15,17 9 0-15,-33-18 1 0,0-1-1 0,0 1 0 16,33 9 2-16,-33 9-2 0,0-18 0 0,0-1 0 15,17 10 17-15,-17-9 67 0,17 18-38 16,-1-18-20-16,1-1-14 0,-17 1-5 0,16-1-3 16,1 1-3-16,-1 9 3 0,1-10-4 15,-1 1 4-15,17-10-4 0,-33 10 0 0,0 0 3 16,33-1-6-16,-33 1 3 0,0-1 2 16,17 1 0-16,-17 0-2 0,17-1 0 0,-17 10-2 15,16-9 2-15,-16-1 1 0,17 1 1 0,-17 0-2 16,0-1 1-16,16 10 4 0,-16-9-5 0,17-1 3 15,-17 1 4-15,16-1 0 0,-16 10 41 16,17-9-14-16,-1 18-13 0,-16-18-9 0,0-1-7 16,33 1-2-16,-33 9-1 0,0 9 2 15,0-18 0-15,0-1-7 0,0 1 5 0,33 9-1 16,-33-10-1-16,0 1 25 0,0 0 43 16,0-1-25-16,0 1-20 0,17 9-13 0,-17-10-5 15,16-18 7-15,-16 19 12 0,17 0 4 0,-17-1-12 16,17-9-7-16,-17 10-4 0,16 0-1 15,1-1-4-15,-17 1-3 0,16-1 7 0,-16-8-4 16,17 8 1-16,-17 1-1 0,16 0-2 0,-16 18-1 16,33-19 0-16,-33-8 5 0,0 8-2 0,0 1 6 15,0-1-6-15,0 1 0 0,0 0 0 16,33-10 1-16,-33 0-3 0,0 10 2 16,0-10-3-16,0 1 3 0,0-1 0 0,0 9 2 15,0-18-2-15,0 19 2 0,0-19 2 0,0 0-6 16,0 19 4-16,0-19-4 0,0 0-1 15,-33 0-6-15,33 0-13 0,0 0-26 16,0 0-36-16,0 0-35 0,0 0-23 0,0 0-1 16,0-19 10-16,0 19 18 0</inkml:trace>
  <inkml:trace contextRef="#ctx0" brushRef="#br0" timeOffset="127755.49">22853 7497 16 0,'0'0'6'0,"0"10"1"16,0-10 8-16,0 0 6 0,0 0 2 16,0 0-2-16,0 0 6 0,0 0 6 0,0 0-8 15,17-10-11-15,-1 10-8 0,1-9-2 0,0 9-1 16,16 0 0-16,-17-19 3 0,1 1 20 15,32 18 5-15,-49-19 6 0,0 19 5 0,33 0-2 16,-33-18-3-16,0 8-3 0,0 10-14 16,0-9-8-16,0 0-4 0,0 9-3 0,0 0-3 15,-33-10-2-15,33 10 0 0,0 0-3 0,-33 0 3 16,17 10 0-16,-17-10 0 0,33 0-2 16,-33 9 2-16,16 0 0 0,0 1 2 0,17 8-2 15,-16-18 0-15,-1 19 0 0,17-19 0 16,0 18-2-16,0-18 2 0,-33 19 1 0,33-19 1 15,0 9 1-15,33 1 0 0,-33-1-1 16,0-9 1-16,17 0-2 0,-1 9 3 16,1-9-1-16,16 0 0 0,-16 0-7 0,16 0 4 15,-17 0 2-15,17-9 0 0,0 9-33 16,-33 0-33-16,33 0-27 0,-16-9-13 0,0 9 6 16,-17 0-57-16</inkml:trace>
  <inkml:trace contextRef="#ctx0" brushRef="#br0" timeOffset="128022.05">23283 7432 30 0,'0'0'24'0,"0"0"1"0,0 0 0 0,0-18 2 15,0 18 0-15,0-10-2 0,0 10 6 0,0 0 4 16,0 0-6-16,0 0-8 0,0 0-11 15,0 0-7-15,0 0 2 0,0 0-3 0,0 10-2 16,0 8 0-16,0-18 2 0,0 0-1 16,0 19 1-16,0-19-2 0,0 18 1 15,17-18-3-15,-17 19 5 0,0-19-2 0,16 9-1 16,-16 1 0-16,17-10 3 0,-17 9-3 16,0 0 2-16,16-9-4 0,-16 9 2 0,0-9-9 15,0 19-28-15,0-19-28 0,0 0-21 16</inkml:trace>
  <inkml:trace contextRef="#ctx0" brushRef="#br0" timeOffset="128854.59">22936 7851 12 0,'0'0'16'15,"0"0"1"-15,0 0 0 0,0 9 1 0,0-9 1 16,17 0-3-16,-17-9-3 0,16 9 0 16,1 0-7-16,-1 0-3 0,17-19 0 0,-33 19-1 15,0 0 1-15,33-19-3 0,-33 19 1 16,17-18-1-16,-1 18 22 0,-16-19 11 0,0 19 0 15,0-9-7-15,0 0-9 0,0 9-9 0,0-10-2 16,0 10-3-16,-16 0 0 0,16-9-3 16,-17 9 2-16,17 0 0 0,-33 0-2 15,33 0-3-15,-33 0 3 0,17 0 0 16,-1 9 0-16,17-9 1 0,-16 10-3 0,-1-1 2 16,1 0 0-16,16 10 0 0,-17-19 0 15,17 18 0-15,-17-18 2 0,17 19-2 0,0-19 0 16,0 19 1-16,17-19 1 0,-17 0 0 15,17 9 0-15,-17 0 0 0,16-9-2 0,1 10 2 16,16-10-2-16,-17 0 0 0,17 9 0 0,0-9 3 16,-33 0 0-16,17 0-1 0,-1-9-4 15,1 9-6-15,16 0-25 0,-16 0-20 0,-1-10-14 16,-16 10-2-16</inkml:trace>
  <inkml:trace contextRef="#ctx0" brushRef="#br0" timeOffset="129404.22">23283 7832 39 0,'0'0'27'0,"0"-19"-2"0,0 19-4 0,0 0-6 16,0 0-3-16,0-18-6 0,0 18 1 0,0 0-4 16,17 0 1-16,-1 0-4 15,1 0 0-15,-17 0 1 0,16 0-1 16,-16 0 0-16,0 18 0 0,17-18 0 16,-17 0 0-16,0 19 0 0,0-19 1 0,0 19-1 15,0-19 1-15,-17 9-1 0,17 0 2 16,0 1 0-16,-16-1 0 0,16-9 0 0,0 9-2 15,-17 10 0-15,17-19 2 0,0 0 0 16,0 0-1-16,0 0 2 0,0 0 13 0,0 0 7 16,0 0 9-16,0 0-8 0,0 0-8 0,0 0-10 15,17 0 1-15,-1-19-6 0,1 19-1 16,0-9 0-16,-1 0 4 0,1-1-4 0,32 1 0 16,-49 0-2-16,17 9-12 0,-1 0-18 0,1-19-21 15,-17 19-12-15,16 0-1 0</inkml:trace>
  <inkml:trace contextRef="#ctx0" brushRef="#br0" timeOffset="129720.66">23383 8111 38 0,'-17'0'34'15,"17"-9"-2"-15,0 9-1 0,0 0 0 16,0-9-4-16,0 9-11 0,17 0-9 0,-17 0-4 15,0-19 0-15,16 19-3 0,-16 0 0 16,0 0-15 0,0 0-20-16,17 0-20 0,-17 19-59 15</inkml:trace>
  <inkml:trace contextRef="#ctx0" brushRef="#br0" timeOffset="129870.04">23416 8260 31 0,'0'19'19'0,"0"-19"2"0,0 0 0 0,0 0-6 15,0 0-7-15,16 0-5 0,-16 0-1 0,0 0 0 16,33 0-7-16,-33 0-14 0,0 0-19 16</inkml:trace>
  <inkml:trace contextRef="#ctx0" brushRef="#br0" timeOffset="130019.97">23482 8418 69 0,'0'0'41'0,"0"0"-5"0,-17 0 1 16,17 0-9-16,0-19-13 0,0 19-6 16,17 0-6-16,-17 0-1 0,0 0-1 0,0-18-1 15,0 18-27-15,0 0-28 0,16 0-15 0</inkml:trace>
  <inkml:trace contextRef="#ctx0" brushRef="#br0" timeOffset="130986.58">25433 7283 8 0,'0'0'3'0,"0"0"1"16,0 0 3-16,0-9 3 0,0 9-2 0,0 0-3 15,0 0-2-15,0 0-1 0,0 0 0 0,0 0 0 16,0 0-1-1,0 0 0-15,0 0 1 16,0 0-1 0,0 0 0-16,0 0-4 31,0 0-12-31</inkml:trace>
  <inkml:trace contextRef="#ctx0" brushRef="#br0" timeOffset="131586.17">25532 7190 12 0,'0'0'22'0,"0"0"1"0,0-9-6 0,0 9-6 16,0-9 3-16,0 9 2 0,0-10 2 16,0 10-3-16,0 0-3 0,0 0-2 0,0-9-5 15,0 9 1-15,-16 0-5 0,-1 0-1 16,1 0 0-16,-1 9 0 0,1-9 0 15,-1 0 3-15,-16 10-3 0,33-1 0 0,-33 0 0 16,33 10 0-16,-33-19 2 0,33 18-2 16,-17 1 0-16,17-19 0 0,-16 9 0 0,16 1 3 15,0-1 3-15,0 0 0 0,0 1 4 0,0-10-1 16,0 9 1-16,16-9 0 0,-16 9-3 16,17-9-1-16,16 0-6 0,-33 0 1 0,33 0 2 15,-33 0-5-15,17 0 2 0,-1-9 0 16,-16 9 1-16,17-9-1 0,-1 9 3 0,-16-10-2 15,17 1 14-15,-17 9 3 0,16-9-2 0,-16-1-3 16,0 10-5-16,0-9-5 0,0 9 2 16,0-19-3-16,0 19 0 0,0 0-2 15,0 0 5-15,0-18-5 0,0 18 1 0,0 0 3 16,0 0-7-16,0 0 3 31,0 18 3-31,0-18-3 16,0 19 4-16,17-19-6 0,-1 0 2 0,-16 9 2 15,17-9-2-15,16 10 4 0,-33-10-4 16,16 9 2-16,1-9-2 0,16 9-3 0,-16-9-12 16,-1 0-30-16,17 0-30 0,-16 0-7 15,-1 0-60-15</inkml:trace>
  <inkml:trace contextRef="#ctx0" brushRef="#br0" timeOffset="131768.66">25896 7227 25 0,'0'-18'30'0,"17"18"-2"0,-17 0-3 15,0 0 2-15,0 0 1 0,0 0-3 0,0 0-9 16,0 0-8-16,0 0-4 0,0 0-2 16,0 0-1-16,16 0 1 15,-16 18-2-15,0-18 0 0,17 0 0 0,-17 19 0 16,16-19 0-16,1 9 0 0,-17 1 0 16,0-1 0-16,33 0-25 0,-33 1-35 0,0-1-74 15</inkml:trace>
  <inkml:trace contextRef="#ctx0" brushRef="#br0" timeOffset="132335.53">25615 7609 27 0,'0'-19'28'0,"0"19"-8"0,0-18-4 0,0 18 2 15,0 0 4-15,0-19-3 0,0 19-5 16,-17 0-7-16,17-19-1 0,0 19-3 0,-16 0 0 16,16 0 0-16,0 0-1 0,-33 0-2 0,16 0 4 15,1 19-2-15,-1-19-1 16,1 19 1-16,-1-19 1 0,17 0 3 0,-16 18-1 16,16-18 1-16,0 19 3 0,0-19 2 0,0 9-2 15,0 0 0-15,0-9-1 0,16 10-3 16,-16-10 0-16,17 9-2 0,-17-9 0 0,16 0-3 15,1 0 2-15,-1 0 1 0,1 0-3 16,16-9 0-16,-33 9 0 0,0-10-2 16,16 10 2-16,-16-9 2 0,17 0 13 0,-17 9 5 15,0 0-7-15,0-19-5 0,0 19 0 16,0 0-4-16,0-18 0 0,0 18 2 16,0 0 1-16,0 0-3 0,0 0-3 0,0 0 4 15,0 0-7-15,0 0 4 0,17 0-2 16,-17 0 2-1,0 0-2-15,16 18 4 0,1-18-1 16,-1 0-3-16,1 0 0 16,-17 19-6-16,16-19-32 0,1 0-45 0,-1 0-21 15</inkml:trace>
  <inkml:trace contextRef="#ctx0" brushRef="#br0" timeOffset="132687.5">25846 7627 19 0,'0'-9'22'0,"0"0"-3"16,0 9-4-16,17-19 0 0,-17 19-2 0,17 0-5 15,-1-18-4-15,-16 18-1 0,17 0 1 0,-1-19-1 16,1 19 2-16,-1 0-2 0,-16 0 0 15,17 0 1-15,16 0-4 0,-33 0 0 0,0 19 1 16,16-19 0-16,-16 0 1 0,0 18 0 16,0-18 0-16,0 19 1 0,0-19 1 0,-16 9-2 15,16 10 0-15,0-10 0 0,0 0 3 0,0 10-5 16,0-19 1-16,0 0 1 0,-33 19 5 16,33-19 8-16,0 0 8 0,0 0-2 0,33 0-8 15,-33 0-5-15,0 0-6 0,16 0 0 16,1-19 0-16,-1 19-2 0,1 0 1 0,0 0-1 15,-1-19 0-15,1 10-3 0,-1 9-16 16,-16-9-17-16,17 9-20 0,-1 0-8 0</inkml:trace>
  <inkml:trace contextRef="#ctx0" brushRef="#br0" timeOffset="133119.04">25813 7953 27 0,'17'0'28'16,"-17"0"-3"-16,0 0 1 0,0-19-8 0,16 19-6 16,-16 0-6-16,0 0-1 0,17 0-2 15,-17 0 0-15,17 0-3 0,-17 0-2 16,0 0-1-16,0 0-25 16,0 0-19-16</inkml:trace>
  <inkml:trace contextRef="#ctx0" brushRef="#br0" timeOffset="133318">25913 8139 86 0,'0'0'39'0,"0"19"-5"0,0-19 8 0,16 0 7 15,-16 0-13-15,0 0-18 0,0 0-8 16,17 0-5-16,-17 0-3 0,16 0-2 15,-16 0 3-15,0 0-2 0,0 0-10 16,0 18-33-16,17-18-41 0,-17 0-7 0</inkml:trace>
  <inkml:trace contextRef="#ctx0" brushRef="#br0" timeOffset="136782.44">23680 7051 8 0,'0'0'9'0,"0"0"6"15,0 0 1-15,0 0-1 0,0 0-3 16,0 0 0-16,0 0 0 0,0 0-1 0,0 0-1 16,0 0-1-16,0 0 1 0,0 0 5 0,0 0 3 15,0 0 4-15,0 0-1 0,0 0-4 16,0 0 3-16,0 0-4 0,17-10-3 0,-17 10-3 15,16 0-4-15,17 0-5 0,-16-9 1 16,-1 9-2-16,17-9 3 0,1 9 0 0,-18 0-3 16,17 0 0-16,0-19 1 0,0 19-1 0,0 0 2 15,-16 0-2-15,-1 0 0 0,1-18 0 16,0 18-2-16,-1 0 3 16,-16 0-1-16,0 0-3 0,0 0 1 15,0 0-6-15,-16 0-28 0,16 0-22 16,-17 0-11-16,0 0-59 0</inkml:trace>
  <inkml:trace contextRef="#ctx0" brushRef="#br0" timeOffset="137613.67">23333 6641 25 0,'0'-18'19'0,"0"18"-7"0,0 0 3 16,0-19 4-16,0 19 3 0,0 0 1 15,0-18-4-15,0 18 3 0,-17 0 0 0,17-10-7 16,0 10-6-16,0 0-4 0,0 0-2 0,0 0-1 16,0 10-2-16,0 8 1 15,0-18 0-15,0 0-1 0,0 19 0 16,0-1 2-16,0-18-2 0,0 19 4 0,17-19 10 16,-17 19 5-16,0-10-9 0,16 0-2 15,-16 1-4-15,0 8-2 0,0-18 0 16,17 19 0-16,-17-19 0 0,0 18-2 0,0-18 3 15,17 19-3-15,-17-19 0 16,0 0 2-16,0 0 1 16,0 0-5-1,0 9-22-15,0-9-33 16,0 0-30-16</inkml:trace>
  <inkml:trace contextRef="#ctx0" brushRef="#br0" timeOffset="138363.29">25003 6437 42 0,'0'0'33'0,"0"-9"-2"0,-16 9 6 0,16 0 7 16,0-10-3-16,0 10-2 0,0 0-9 15,0 0-10-15,0 0-9 0,0 0-5 16,0 0-2-16,0 0-3 0,0 0 1 16,0 10-4-16,0-1 2 0,0 0 0 0,0 0 2 15,16 1-2-15,-16 8 0 0,0-18 0 16,0 19 2-16,17 0-1 0,-17-19 2 15,0 18-1-15,16-18-2 0,-16 9 4 0,0-9-6 0,17 10 4 16,-17-1-1-16,0 0-1 0,16-9 1 16,-16 10 0-16,0-10-3 15,0 18-2-15,0-18-31 0,0 0-34 16,0 0-16-16,0 0-75 0</inkml:trace>
  <inkml:trace contextRef="#ctx0" brushRef="#br0" timeOffset="138612.96">25003 6400 51 0,'0'0'28'0,"0"0"-2"16,0 0 1-16,0 0-12 0,0 0-8 15,0 0-2-15,17 0-3 0,-17 0 0 0,0 18-1 16,16-18 1-16,-16 0-1 0,17 10-1 16,-17-10 3-16,16 9-2 0,1 0-1 0,-1 0 0 15,-16-9 1-15,17 10 0 0,16 8-1 16,-33-18-11-16,0 0-20 0,0 0-18 0</inkml:trace>
  <inkml:trace contextRef="#ctx0" brushRef="#br0" timeOffset="138862.53">25185 6381 59 0,'0'0'25'0,"0"-19"-2"0,-33 19 12 0,33-18 9 16,0 8-5-16,0 10-5 0,0-9-1 16,0 0-1-16,0 9-6 0,0 0-9 0,0 0-6 15,0 0-8-15,0 0-6 0,0 0 6 0,0 9-3 16,33 10 0-1,-33-1 0-15,0-18 2 0,0 19-2 0,17 0 1 16,-17-1-1-16,16-8 0 0,-16 8-2 16,17-9 4-16,-17 19-1 0,0-28-1 0,16 19 0 15,-16 0 0-15,0-1 0 0,0-9 0 16,0 1-21-16,0-1-38 0,0 10-31 0,0-19-3 16</inkml:trace>
  <inkml:trace contextRef="#ctx0" brushRef="#br0" timeOffset="140377.51">23465 7432 7 0,'0'-18'11'15,"0"18"4"-15,0 0 1 0,0 0-4 0,0 0-1 16,0 0 0-16,0 0 0 0,0 0-2 0,0 0-2 15,0 0-2-15,0 0-2 0,0 0 0 16,0 0 2-16,0 0-1 0,0 0 1 16,0 0-2-16,17 0 1 0,-17 0-2 0,0 0 0 15,0 0 1-15,0 0 5 0,0 0-2 0,0 0 0 16,0 0-3-16,0 0-1 0,0 0 1 0,0 0-2 16,0 0 1-16,0 0 1 31,0 0-5-31,0 0 3 0,16 0-1 15,-16 0 3 1,0 0-5 0,0 0 3-16,0 0-3 15,-16 0 2-15,16 0 1 16,0 0 0-16,0 0 0 31,16 0-1-15,-16 0-2-1,0 0 4 1,-16 0-2 0,16 0 2-1,0 0-4-15,0 0 3 16,0 0-3-16,0 0-10 16,0 0-13-16,0 0-17 0,0 0-5 15</inkml:trace>
  <inkml:trace contextRef="#ctx0" brushRef="#br0" timeOffset="142526.01">23416 7469 3 0,'0'0'1'0,"0"0"1"0,0 0 0 0,0 0 0 16,0 0 0-16,0 0 0 0,0 0 0 16,0 0 1-16,0 0 0 0,0 0-1 15,0 0-1-15,0 0 0 0,0 0 0 16,0 0 0-16,16 0-1 16,-16-18 0-1,0 18-6 1,0 0-15-16</inkml:trace>
  <inkml:trace contextRef="#ctx0" brushRef="#br0" timeOffset="143359.06">23432 7469 5 0,'0'0'2'0,"0"0"2"16,0 0 1-16,0 0 1 0,0 0 0 15,0 0 5-15,0 0-2 0,0 0-1 0,0 0-2 16,33 0 0-16,-33 0 0 0,0 0 0 15,0 0-1-15,0 0-3 0,0 0 2 0,0 0-1 16,17 0-1-16,-17 0 0 0,0 0 0 0,16 0-2 16,1 0 3-16,-17 0-1 0,16 0 0 15,1 0-2-15,-1 0 2 0,1 0 0 0,-17 0 1 16,17-18-3-16,-1 18 3 0,17 0-3 16,0 0 0-16,-33 0 1 0,17 0 0 0,16 0-1 15,-17 0 0-15,17 0 0 0,-16 0 2 0,16 0-2 16,0 0 0-16,0 0 0 0,-16 0 0 15,16 0 0-15,0 0 0 0,0 0 0 0,17 0 0 16,-1-19 1-16,-16 19-1 0,0 0 0 16,0 0 2-16,17 0-2 0,-17 0-2 0,0 0 2 15,17 0 0-15,-17 0 0 0,0 0 1 0,0 0-1 16,0 0 0-16,0 0 0 0,0 0 1 16,-16-18-1-16,16 18 0 0,0 0 0 0,0 0 1 15,0 0-1-15,0-10 0 0,-16 10 0 16,-1 0 2-16,17 0-1 0,0-9 1 0,-16 9-2 15,16 0 0-15,0-9 0 0,-33 9 0 0,33 0 1 16,-16 0-1-16,-1-10 0 0,1 10 0 16,-1 0 0-16,1 0 0 15,-1 0 1-15,-16-9-1 16,0 9 3-16,17 0-1 0,-17 0 1 16,0 0-1-16,0 0-4 15,0 0 3 32,0 0-3-31,0 0-1-16,0 0-2 0,0 0-2 15,0 0-2-15,0 0-4 0,0 0-2 16,0 0-4-16,0 0-3 0,0 0-21 0</inkml:trace>
  <inkml:trace contextRef="#ctx0" brushRef="#br0" timeOffset="143992.43">24854 7283 6 0,'-16'0'4'0,"16"0"2"16,0 0 2-16,0 0 1 0,0 0-2 16,0 0-1-16,0 0-3 0,0 0-1 0,0 0 2 15,0 0 1-15,0 0-1 0,0 0-2 0,0 0 1 16,16 0-3-16,-16 0 2 0,0 0 0 15,0 0 0-15,0 0 0 16,0 10-2-16,0-10 1 16,0 0 0 15,0 0 2-31,0 0 5 0,17 0-1 16,-17 9-2-16,0-9-1 0,0 0 1 15,0 0-3-15,0 0 0 0,0 0 0 16,16 0-2-16,-16 0 1 15,17 0-1 32,-17 0-5-47,0 0-7 16,0 0-8-16,0 0-6 0,0 0-27 0</inkml:trace>
  <inkml:trace contextRef="#ctx0" brushRef="#br0" timeOffset="145206.63">25036 7293 12 0,'-16'-10'19'0,"16"10"2"0,0 0-5 16,-17 0-9-16,17 0-1 0,0 0-1 0,0 0 5 16,0 0-2-16,0 0 4 0,-16 0-2 0,16 0 0 15,0 0 2-15,0 0-5 0,0 0-3 16,0 0 0-16,0 0 1 15,0 0 4-15,0 0 2 0,0 0-2 0,0 0 2 16,0 0 4-16,16 0 1 0,-16 0 0 0,0 0-6 16,17 0-3-16,-17 0-2 0,16 0-2 15,1 0 2-15,-1 0-3 0,1 0 0 0,-1 0 0 16,1 0-1-16,16 0-1 0,-33 0 3 16,33 10-2-16,-33-10 0 0,17 0-1 0,-17 0 1 15,16 0-3-15,1 9 3 0,-17-9 0 16,16 0-3-16,-16 0 5 15,17 0-3-15,-17 0-2 16,0 0 4 0,0 0-1-16,0 9-1 15,0-9 2 1,0 19-2-16,0-19 3 0,0 0-1 16,-17 0 1-16,17 18 0 0,0-18 0 15,-16 0-1-15,-1 19 0 0,1-19-2 0,-1 9 0 16,17-9 0-16,-33 10 0 0,0-1 2 0,16 0 0 15,-16 1 0-15,17 8-5 0,-17-18 3 16,0 19 2-16,16-19-2 0,-16 18-6 0,33 1-22 16,-50-19-25-16,17 9-8 0,17 1-1 0,-17-10-49 15</inkml:trace>
  <inkml:trace contextRef="#ctx0" brushRef="#br0" timeOffset="146676.97">23581 7488 7 0,'0'0'4'0,"0"0"2"0,0 0 4 16,0 0 4-16,0 0-1 0,0 0-4 15,0 0-2-15,0 0-3 0,0 0 1 0,0 0 0 16,0 0 2-16,0 0-1 0,0 0 1 0,0 0-1 16,0 0-1-16,0 0 3 0,0 0 2 15,0 0-1-15,0 0 0 0,0 0 0 0,0 0 1 16,17 0 2-16,-17 0-2 0,16 0 0 16,-16 9-3-16,17-9-2 0,32 0 0 0,-49 0-2 15,17 10 0-15,16-10-1 0,0 0 0 0,-17 9-2 16,17-9 3-16,1 0-1 0,15 9-2 15,-16-9 2-15,0 9-1 0,0-9 0 0,17 19-1 16,-17-19 0-16,17 0 3 0,-17 0-3 16,0 0-2-16,16 19 3 0,-15-19-1 0,15 0 0 15,-16 0 0-15,0 0 2 0,0 0-2 16,17 0 0-16,-17 0 0 0,0 0 0 0,0 0 1 16,0 0-1-16,17 18 0 0,-17-18 0 15,0 0 0-15,0 0-2 0,17 0 2 0,-17 0 0 16,0 0 1-16,0 0 0 0,0 0-1 0,0 0 0 15,-16 0 0-15,16 0 1 0,-17 0-3 16,1 19 2-16,16-19 1 0,-17 0-1 0,1 0 2 16,16 0-2-16,0 0 0 0,-33 0 0 0,17 0 0 15,-1 0-2-15,1 0 2 0,-1 0 0 16,1 0-3-16,-1 9 3 0,17-9 2 16,-33 0 0-16,50 0-2 0,-50 9 0 0,0-9-2 15,33 0 2-15,-33 10 0 0,17-10 2 0,-1 0-1 16,1 0-3-16,-1 9 2 15,1-9 2-15,-1 9-2 0,1-9-2 16,-1 0 2-16,1 0 0 16,16 0 0-16,-33 19 0 0,16-19 0 15,-16 0 3-15,0 0 2 0,17 0 2 16,-17 0 3-16,0 0-4 0,0 0 2 16,0 0-1-16,0 0-4 0,0 0-1 15,-17 0-1 1,17 0-3-16,-16 0-6 15,16 0-22-15,0 0-20 0,0 0-12 16,-33 0-1-16</inkml:trace>
  <inkml:trace contextRef="#ctx0" brushRef="#br0" timeOffset="146972.21">25400 7572 7 0,'0'-19'11'0,"0"19"4"0,0 0 0 0,0 0-3 15,0 0-1-15,0 0-2 0,0 0-3 0,0 0-1 16,0 0-1-16,0 0-1 0,0 19 4 16,0-19 2-16,17 0 1 0,-17 18-1 0,0-18-6 15,0 0-1-15,16 19 0 0,-16-19-2 16,0 9 2-16,0-9 0 0,0 9 0 0,0 1 1 15,-16 8-3-15,16 1 2 0,-17-19-2 16,17 19 0-16,-33-1 1 0,0-18 0 0,16 19 2 16,-16-19-5-16,17 9 0 0,-17 10-4 0,16-10-15 15,-16 0-11-15,33-9-9 0</inkml:trace>
  <inkml:trace contextRef="#ctx0" brushRef="#br0" timeOffset="148404.29">23465 7488 3 0,'17'0'3'0,"-17"0"-1"15,0 0 2-15,0 0 1 0,0 0 3 16,0 9 2-16,16-9-1 0,-16 0-2 0,0 0-3 16,0 10-4-16,0-10 1 0,17 0-1 0,-17 0 1 15,0 0 1-15,16 9 4 0,-16-9 0 16,0 0 0-16,17 0-1 0,-17 9-1 0,0-9 1 15,16 0 0-15,-16 9 1 0,17-9-4 16,-17 0 0-16,17 0 2 0,-1 19-1 0,-16-19 0 16,17 0 0-16,-1 0 0 0,17 0 0 0,-33 19-1 15,17-19 1-15,16 0-2 0,-17 0 1 16,1 0-1-16,16 18 1 0,-17-18-2 0,18 0 0 16,15 19 2-16,-49-19 1 0,33 9 2 15,0 0 5-15,0 1-2 0,0-1-2 0,1 0-1 16,15 10-2-16,-16-19 0 0,0 19-2 15,0-1 0-15,0-18-1 0,17 19 0 0,-17-19 3 16,0 9 1-16,0 10-3 0,0-10 2 0,0 0-1 16,17 10 1-16,-17-19 10 0,-16 18 12 15,-1 1-5-15,17-19-10 0,0 19-2 0,0-19-6 16,-16 9 1-16,16 0-3 0,0 1 0 16,0-1 0-16,0 0 1 0,0 10-1 0,0-19 0 15,-16 18 0-15,16-18 2 0,0 19 0 0,0-19-2 16,0 19-2-16,0-10 2 0,0 0 2 15,17 1-1-15,-50-1-1 0,33 0 0 0,0 10 1 16,-16-19 15-16,-1 18 0 0,17-18-2 16,-16 0-8-16,-1 19-1 0,1-19-3 0,16 19 2 15,0-19-4-15,-33 9-2 0,17 0 3 0,-1 0 3 16,1 1-4-16,-1-1 0 0,17-9 0 16,-16 19 0-16,-1-19 2 0,1 0-2 0,16 18 0 15,-17-18 1-15,1 0 1 0,16 0 4 16,-16 19-1-16,-1-19 1 0,1 0-1 0,16 0-3 15,-17 0-2-15,1 18 1 0,16-18-1 0,-33 0 0 16,16 0 1-16,1 0 2 0,-1 0 0 16,1 0-3-16,0 10 0 0,-1-10 0 0,1 0 0 15,-17 0 2-15,16 9-2 0,1-9 3 0,-17 0-1 16,16 0-2-16,1 9 3 16,-17-9 1-16,33 0-1 0,-33 10-1 0,0-10 1 15,0 0 0-15,16 9 0 16,-16-9 0-16,17 0 4 0,-17 0-3 0,0 0 0 15,16 19 2-15,-16-19 6 0,0 0 2 16,0 0-1-16,17 0-3 0,-17 0-6 0,0 0-1 16,0 0-1-16,17 0-2 0,-17 0-3 15,0 0 5 1,0 0-6-16,0 0 2 0,0 0 0 16,-17 0 2-16,0 0-18 15,17 0-31-15,-16 18-33 0,-1-18-12 16,1-18-2-16</inkml:trace>
  <inkml:trace contextRef="#ctx0" brushRef="#br0" timeOffset="148705.04">25946 8158 22 0,'0'-19'24'16,"0"19"-4"-16,0 0 0 0,0-9-2 0,0 9-2 15,0 0 3-15,0 0 3 0,16 0-1 16,-16 0-8-16,0 0-3 0,0 0-5 16,17 0-4-16,-17 9 3 0,33-9-2 0,-33 19 7 15,0-19 1-15,0 18 6 0,16-18 0 0,-16 19-1 16,0-19-1-16,17 18-5 0,-17-18 0 0,0 10 13 16,0-1 12-16,0 0-11 0,0 10-9 15,-17 0-4-15,17-19-3 0,-16 18-2 0,16 1 1 16,-33-19-4-16,16 18-2 0,-16-18 0 15,17 10 0-15,-17 8 2 0,16-8 0 0,-16-1-2 16,0 9-2-16,33-18-4 0,-50 19-32 16,34-19-35-16,-17 0-22 0,16 19-5 0</inkml:trace>
  <inkml:trace contextRef="#ctx0" brushRef="#br0" timeOffset="149320.13">26409 8362 10 0,'0'0'24'0,"0"0"2"0,0-9-3 0,0 9-7 16,0-9-4-16,0 9 1 0,0 0-3 15,0 0-4-15,-17 0 0 0,17 0 1 0,-16 0 11 16,-1 0 1-16,1 9 1 0,-1-9 0 0,1 9-7 16,-1 1 5-16,0-1-3 0,1 9-2 15,-1 1-4-15,17-19-1 0,-16 19 6 0,16-19 7 16,0 9 4-16,0 0-4 0,0 1 1 0,0-1-1 16,0 0 3-16,0 1 0 0,0-10-1 15,0 0-5-15,0 9-6 0,0-9-6 0,16 0-1 16,-16-9-3-16,17 9 0 0,-17 0 1 15,16-10-3-15,-16 1 1 0,17 0 5 0,-17-1 11 16,17 1-4-16,-17 0-3 0,0 9-3 0,0 0 2 16,16-19-5-16,-16 19 2 0,0 0-2 15,0-19 2-15,0 19-3 0,0 0-1 0,0 0 0 16,0 19-4 0,17-19 2-16,-17 0 0 15,0 19 2-15,0-19-2 0,16 9 2 0,-16 0 0 16,0-9 1-16,17 10-3 0,-17-1 0 15,16-9 0-15,-16 9 2 0,0 1-6 16,17-10-27-16,-17 9-44 0,0-9-37 16,0 0-20-16,0 0 6 0</inkml:trace>
  <inkml:trace contextRef="#ctx0" brushRef="#br0" timeOffset="149653.06">26442 8437 25 0,'0'0'32'0,"0"0"-4"0,0 0 3 16,0 0 5-16,0-19 3 0,0 19-1 0,0 0-8 15,0 0 5-15,0 0 1 0,0 0-3 16,16 0-7-16,-16-19-13 0,17 19-6 16,-1 0-1-16,-16 0 7 0,17 0 10 0,-1 0 6 15,1 0-8-15,-17 0-4 0,17 0-5 0,-17 0-4 16,16 0 1-16,1 0-3 0,-17 0-3 15,0 0 0-15,16 0-3 0,-16 19 0 0,0-19 5 16,17 19-5-16,-17-19 2 0,0 18-2 16,33-8 4-16,-33 8 1 0,0-8-5 0,0 17 1 15,0-8 1-15,0-19-2 0,0 19 0 0,0-10 2 16,0 10 3-16,0-10-7 0,0 0 0 16,0 10 0-16,-33-1-8 0,33-18-37 0,-17 19-34 15,17-19-36-15,-16 0-6 0,16 19-77 16</inkml:trace>
  <inkml:trace contextRef="#ctx0" brushRef="#br0" timeOffset="150419.31">25301 8251 86 0,'0'0'41'0,"0"0"-19"0,0 0-10 0,0 0-6 16,16 0 0-16,-16 0-2 0,0 0-2 15,0 0-12 1,0 0-14-1,0 0-15-15,0 0-8 0</inkml:trace>
  <inkml:trace contextRef="#ctx0" brushRef="#br0" timeOffset="150606.96">25301 8558 55 0,'0'9'17'0,"0"0"-9"0,0 1 13 0,16-1 15 15,-16-9 7-15,0 0-6 0,0 9-10 0,0-9-1 16,0 0 7-16,0 0 0 0,0 0-12 16,0 0-12-16,0 0-6 0,0 9 2 0,0-9-14 15,17 0-33-15,-17 0-45 16,0-9-21-16</inkml:trace>
  <inkml:trace contextRef="#ctx0" brushRef="#br0" timeOffset="152317.94">23283 6623 9 0,'0'0'10'0,"0"-19"7"0,0 19 0 0,0 0-5 16,0 0-5-16,0 0-1 0,0 0-2 15,0 0 0-15,0 0 2 0,0 0-3 16,0 0-1-16,0 0 0 0,0 0-1 0,0 0-3 31,0 0 5 0,-33 19-3-15,33-19-6-16,0 0-10 0,0 0-10 16</inkml:trace>
  <inkml:trace contextRef="#ctx0" brushRef="#br0" timeOffset="152883.49">23349 6604 4 0,'0'0'4'0,"0"0"-2"0,0 0 3 15,0 0 1-15,0 0 0 0,0 0-1 16,0 0 0-16,0 0 0 0,0 0-2 16,0 0-2-16,0 0 0 0,-16 0-1 31,16 19 1-16,0-19 2-15,0 0 4 0,0 18-1 16,0-18-3-16,0 0-2 0,0 0 0 0,0 19 0 16,0-19 2-16,0 9-1 0,0 1 2 15,0-1-1-15,0 10-1 0,0-1-2 0,0-18 2 16,16 19 1-16,-16-1-3 0,0-18 0 0,0 19 0 16,17-10 1-16,-17 1-1 0,0-1 0 15,0 9 0-15,0 1 0 0,0-19 0 16,17 19 0-16,-17-19 1 0,0 18 1 0,0-18-4 15,0 19 2-15,0-19 0 16,0 9 0-16,0-9 1 16,0 10-1-1,16-10 1 1,-32 0-1-16,16 0 2 16,-17 0-5-16,17 0-8 15,-17-10-15-15</inkml:trace>
  <inkml:trace contextRef="#ctx0" brushRef="#br0" timeOffset="154099.15">22969 7655 3 0,'0'0'1'0,"0"0"1"0,0 0-1 15,0 0 1-15,0 0-1 0,0 0 0 16,0 0 0-1,0 0 1-15,0 0 0 0,0 0 0 16,0 0 0-16,0 0 0 0,0 0 2 16,0 0 1-16,0 0 1 0,0 0-1 0,0 0 0 15,0 0-2-15,0 0-1 0,0 0 0 0,0 0 0 16,0 0 0 0,0 0 0-1,0 0 0 1,0 0 0-1,0 0-1-15,0 0 0 32,0 0 0-32,0 0 0 15,0 0 0 32,0 0 0-47,0 0 1 0,0 0-1 31,0 0 0-31,0 0 1 32,0 0-1-32,0 0 0 47,0 0 0-32,0 0 4-15,0 0 3 16,0 0-2-16,0 0 0 0,0 0-3 0,0 0-2 15,0 0 0-15,0 0 1 0,0 0-4 16,0 0 3 0,-16 0-1 15,16 0 1-15,0 0 1-16,0 0-1 15,0 0 0 16,-17 0-1 1,17 0-7-17,0 0-5-15,0 0-8 0,0 0-12 0</inkml:trace>
  <inkml:trace contextRef="#ctx0" brushRef="#br0" timeOffset="155733.68">23399 7404 2 0,'0'0'1'0,"0"0"0"0,0 0 0 16,0 0 0-16,0 0 0 15,0 0-2 1,0 0 2-16,0 0-2 15,0 0 2-15,0 0-2 0,0 0 0 0,0 0 2 16,0 0 0 0,0 0-2-1,0 10 2-15,0-10-2 0,-16 0 1 16,16 0-1-16,0 0-2 0</inkml:trace>
  <inkml:trace contextRef="#ctx0" brushRef="#br0" timeOffset="166538.79">26061 8976 194 0,'0'-9'116'0,"0"0"-49"0,0-1-34 16,17 10-8-16,-17-9 20 0,0 9 21 0,0 0 17 15,0-9 11-15,0 9 3 0,0 0 5 0,0 0-14 16,0 0-9-16,0 0-29 0,0 0-28 16,0 0-6-16,0 0-7 0,0 0 6 0,0 9 57 15,0-9 30-15,17 9 8 0,-17-9-2 0,0 10-18 16,0-1-20-16,0 9-10 0,16 1 9 15,-16-19 16-15,0 19-22 0,17-1-46 0,-17-8-17 16,0-1 0-16,16 10 0 0,-16-10 0 0,0 0 0 16,0 0 0-16,17 10 0 0,-17-19 0 0,0 19 0 15,0-19 0-15,16 18 0 0,-16-18 0 16,0 0-75 15,0 0-230-31,0 0-54 0,0 0-10 0,0-18 35 16,0 18 66-16</inkml:trace>
  <inkml:trace contextRef="#ctx0" brushRef="#br0" timeOffset="167505.94">24276 9041 146 0,'0'0'82'0,"0"0"-33"0,-17-18-27 16,17 18-13-16,-17 0 19 0,17 18 22 0,0-18 21 15,-16 0 7-15,16 0 8 0,0 10 14 16,0-10-6-16,0 18-22 0,0-8-26 0,0 8-11 15,0-9-15-15,16 10-6 0,1 0-2 0,-17-1-5 16,17-8-3-16,-1 8-1 0,-16-9-1 16,33 10 1-16,-33-10-1 0,0 10 0 0,0-19-6 15,17 0-6-15,-17 19-33 0,0-19-48 16,0 0-47-16,0 0-34 0,0 0-6 0,0 0 22 16,0 0-81-16</inkml:trace>
  <inkml:trace contextRef="#ctx0" brushRef="#br0" timeOffset="167737.31">24242 9041 61 0,'0'0'73'0,"0"0"-11"0,0 0-26 0,0 0-10 15,0 0 8-15,0 0 4 0,17 0 0 16,-17 0 0-16,0 0 1 0,17 10 14 0,-1-1 1 15,17 0-2-15,-33 1-17 0,17-1-15 0,-1 0-14 16,1 0 2-16,16 10-6 0,-17-19 2 16,1 19-6-16,-1-19 0 0,1 18 2 0,16-18-14 15,-33 10-43-15,33-10-40 0,-33 0-32 0,0 9-11 16,0-9-91-16</inkml:trace>
  <inkml:trace contextRef="#ctx0" brushRef="#br0" timeOffset="167955.26">24557 8939 92 0,'0'-9'82'16,"0"9"-32"-16,0 0-24 0,-17 9-13 0,17-9 12 16,0 9 12-16,0 1 3 0,0-1-5 0,0 0 4 15,17 19 5-15,-17-9-3 0,0-19-11 16,0 18-18-16,0 1-6 0,16 0-3 0,-16-1 0 15,0 10-1-15,17-9-4 0,-17-19 2 0,0 18-2 16,16-8-25-16,-16 8-41 0,0-9-39 0,0 1 107 16,0-1-182-16</inkml:trace>
  <inkml:trace contextRef="#ctx0" brushRef="#br0" timeOffset="170053.97">23498 9432 6 0,'0'9'13'15,"0"-9"7"-15,0 0-4 0,0 0-1 16,0 10-1-16,0-10-2 0,0 0 2 0,0 0 3 0,0 0 2 15,0 0 3-15,0 0 2 0,17 0 5 16,-17 0 3-16,0 0-2 0,0 0 5 0,0 0 0 16,16 0 0-16,-16 0-1 0,17 0-8 15,-17 0-7-15,16-10-5 0,1 10 2 0,0-9 0 16,-17 9 0-16,16-9-6 0,-16 9 2 16,17-10-3-16,-1 10-1 0,-16 0 14 0,0-9-4 15,0 9 4-15,33 0-3 0,-33 0-2 0,0 0-5 16,0 0 1-16,0 0-2 0,0-19-1 0,0 19 1 15,0 0-8-15,0 0 2 0,0 0-5 16,0 0 2-16,0 0-1 0,0-18-3 0,0 18-2 16,0 0 5-16,0 0 1 0,-33 0-2 15,33 0-2-15,0-19-1 16,0 19 7-16,-16 0-3 0,-1 0-3 16,17 0 0-16,-16 0 0 0,-1 19 2 0,17-19 3 15,-17 0 1-15,17 0-2 0,-16 0-6 16,16 0 1-16,-17 18 3 0,17-18 2 0,-16 0 0 15,16 19-4-15,-17-19 2 0,17 0 0 16,-16 9-3-16,16 1 5 0,0-1-2 0,0 0 0 16,-17 10 0-16,17-10 2 0,0 10-1 0,17-19-3 15,-17 18 2-15,0 1-2 0,16-19 2 16,1 9 3-16,-17 1-1 0,16-10-2 16,1 9 3-16,-1-9-3 0,1 0 0 0,-17 0 2 15,17 0-2-15,-1 0 0 0,1 0 0 16,-1 0-7-16,17 0-18 0,-33-9-30 0,17 9-29 15,-17 0-25-15,16-10-14 0,1 10 6 0,-17-9 19 16</inkml:trace>
  <inkml:trace contextRef="#ctx0" brushRef="#br0" timeOffset="170534.67">23928 9460 88 0,'0'0'60'15,"0"0"-19"-15,0 0-17 0,0 0-4 0,0 0 10 16,0 0-1-16,0 9-2 0,0-9-2 0,0 19 0 16,0-19-2-16,0 0-2 0,0 18-6 15,17-18-6-15,-17 19-3 0,16-19-6 0,-16 9 0 16,17 1 5-16,-17-1-3 0,16 0-4 16,-16 1-1-16,0-10 5 0,17 18-2 0,-17-18 0 15,16 0-4-15,-16 0-1 0,0 19-27 16,0-19-26-16,0 0-24 0,0 0-8 0,0 0 9 15</inkml:trace>
  <inkml:trace contextRef="#ctx0" brushRef="#br0" timeOffset="171151.6">23746 9869 80 0,'-16'0'75'0,"16"0"-14"0,0 0-17 0,0 0-18 15,0 0-1-15,16 0 2 0,-16-18 1 0,17 18-6 16,-17 0-6-16,16-19 2 0,1 19-9 16,-1-19-3-16,1 10-3 0,-17 9 0 0,17-9 0 15,-17-1-2-15,16 1-1 0,-16 9-2 0,33-9 2 16,-33 9 3-16,-33 0 1 0,33 0-1 16,-16 0-5-16,-1 0 2 15,0 0 0-15,1 9 1 0,-1-9 1 16,-16 9-5-16,17 1 3 0,-1-10 0 0,1 9 0 15,16 0 0-15,-17 10 0 0,17-19-2 16,-33 19 4-16,33-1-1 0,0-18-1 0,-16 9 0 16,16 1 3-16,16-1 2 0,-16 0-2 0,0 1 0 15,33-10 0-15,-33 9-3 0,17-9 3 0,-1 9-3 16,1-9 4-16,-1 0-4 0,17 0 0 16,-16 0 0-16,16 0-6 0,-16-9 3 0,32 9-16 15,-49-9-35-15,17-1-30 0,16 10-14 0,-17-9 4 16</inkml:trace>
  <inkml:trace contextRef="#ctx0" brushRef="#br0" timeOffset="171516.94">24127 9869 76 0,'0'0'99'15,"16"-18"-16"-15,-16 18-37 0,17 0-20 0,-17 0-8 16,16-19 12-16,-16 19 7 0,17 0-6 0,-1 0-6 16,-16 0-11-16,17 0-8 0,-1 0-4 0,-16 0 0 15,0 19 1-15,17-19-3 0,-17 0 0 16,0 0-3-16,0 18 5 0,-17-18 1 0,17 9-1 15,0 1 0-15,0-1 1 0,-16 0-2 16,16-9 1-16,0 10 0 0,-17-10 1 0,17 9-1 16,0-9 0-16,0 9-1 0,0-9 5 0,0 0-1 15,0 0-1-15,17 0-4 0,-17 0 3 16,16 0-7-16,-16 0 5 0,17-9-1 0,0 9-10 16,-1-9-15-16,-16 9-29 0,33 0-28 0,-33-10-15 15,0 10 0-15,17-9-65 0</inkml:trace>
  <inkml:trace contextRef="#ctx0" brushRef="#br0" timeOffset="172067.41">24011 10111 52 0,'-17'9'37'0,"17"-9"-9"0,-16 0-5 16,16 10-10-16,-17-10-3 0,17 9 5 0,-16-9-1 16,16 9 10-16,-17-9 1 0,1 10 0 0,16-1-7 15,-17 0 5-15,17-9-8 0,0 19-1 0,0-19-7 16,0 0 2-16,-33 18 5 0,33-18 7 15,0 0 4-15,0 0 3 0,0 0-2 0,33 0-8 16,-33 0-9-16,0 0-6 0,17 0 1 0,-1 0-1 16,1 0 0-16,-1-18-5 0,1 18-1 15,16 0 5-15,-17-19 0 0,18 10-2 0,-18 9-2 16,17-9 2-16,-33-1 0 0,17 1 0 0,-1 9 0 16,-16-9 0-16,17-1 0 0,-17 10-4 0,0-9-3 15,0 9-3-15,0 0-2 0,-17 0 0 16,17 0 1-16,-16 0 6 0,16 0 3 0,-17 0 0 15,17 0-1-15,-33 0 3 0,17 0 0 0,-1 0-2 16,0 9 3-16,-16-9-1 0,17 10-2 16,-1-1 4-16,1-9-2 0,-1 9 1 0,1 1-3 15,-1-10 2-15,17 9 3 0,0 0-5 0,0 10 5 16,-33-19-2-16,66 18-3 16,-33-18 3-16,0 0-1 0,0 19 0 0,17-19-2 15,-1 0 2-15,-16 0 2 0,17 0-2 0,-1 9-2 16,17-9 2-16,-16 0 0 0,-1-9 0 0,18 9 0 15,-18 0-4-15,17 0-21 0,-33 0-19 0,17 0-27 16,-1 0-12-16,1 0 0 0</inkml:trace>
  <inkml:trace contextRef="#ctx0" brushRef="#br0" timeOffset="172384">24358 10139 55 0,'0'0'79'0,"0"0"-3"15,0-9-21-15,17 9-20 0,-17 0-6 0,0 0 7 16,16 0 1-16,-16 0-13 0,17 0-7 16,-17 0 7-16,0 0-1 0,16 0-12 0,-16 0-7 15,0 0 0-15,0 9-1 0,17-9-1 16,-17 0 1-16,0 9 11 0,0-9 14 15,0 0-5-15,0 0-3 0,16 10-6 0,-16-10-4 16,0 0-6-16,0 0-2 0,0 0 4 16,0 0-3-16,0 9 20 0,0-9-11 0,0 0 2 15,0 9-4-15,0-9-8 0,-16 19-2 0,-1-19 0 16,17 0-12-16,-16 18-15 0,-1-18-30 16,1 0-38-16,-17 19-24 0,16-19-8 0,17 0 10 15</inkml:trace>
  <inkml:trace contextRef="#ctx0" brushRef="#br0" timeOffset="173815.24">26541 9320 30 0,'0'0'30'0,"0"0"-10"15,-17 0-5-15,1 0-5 0,16 0 5 16,-17 0 6-16,1 10 3 0,-17-10 1 0,33 9 7 16,-33 0-4-16,16 10-1 0,1-19-8 0,-1 18-1 15,1-18-2-15,16 19-4 0,-17-19 7 0,17 9 1 16,0 1 2-16,0-1-6 0,0 0-4 16,17 1-3-16,-17-10-3 0,16 9-6 0,1-9 3 15,-17 0-1-15,16 0 2 0,1 0-6 16,16-9-1-16,-33 9 5 0,16-10-2 0,1 10 0 15,-17-9 0-15,16 0 0 0,-16-1 0 0,17 1 0 16,-17 9 0-16,0-19 0 0,0 19 0 0,0-18 0 16,0 18 0-16,0-19 10 0,0 10 3 15,0 9 4-15,0 0-3 0,0-9-7 0,0 9 1 16,0 0-5-16,0 0 1 0,0 9 11 16,0-9 0-16,0 9 5 0,0 10-6 0,0-19-5 15,0 18-7-15,16 1 4 0,-16-19-8 0,17 19 2 16,0-10 1-16,-17 0 3 0,16 1-6 15,1-1-1-15,-1 0-10 0,1 10-29 0,16-19-44 16,-17 0-28-16,1 0-8 0,-1 0 14 0</inkml:trace>
  <inkml:trace contextRef="#ctx0" brushRef="#br0" timeOffset="173998.55">26872 9330 57 0,'0'9'53'0,"0"-9"-20"0,0 0-15 0,0 9 3 0,0 10 7 16,0-19 4-16,0 0-1 0,16 18-6 16,-16 1-7-16,0-19-4 0,0 19-1 0,17-1-9 15,-17-8 1-15,16 8-5 0,-16 1 0 16,17-1 1-16,-17-18-1 0,0 19 1 0,16-19-18 16,-16 19-22-16,0-19-29 0,0 9-17 0</inkml:trace>
  <inkml:trace contextRef="#ctx0" brushRef="#br0" timeOffset="174747.49">26326 9534 33 0,'0'0'32'16,"0"0"-1"-16,0 0-2 0,0 0-3 15,0 0 4-15,0 0 2 0,0 0 1 0,0 0 1 16,0 0-3-16,0 0 3 0,0 0-7 0,-16 0-12 16,16 0-5-16,0 0-4 0,-17 0 1 0,0 0-5 15,17 0 4-15,-16 0 8 0,-1 0 4 0,1 0-5 16,16 0-2-16,-33 0-4 0,0 0-7 16,0 0 3-16,0 0 0 0,-1-9-5 0,-15 9 2 15,16 0 5-15,-33 0-5 0,16 0 0 16,-16-19-2-16,0 19 2 0,0 0-2 0,-1-18 2 15,1 18 1-15,0 0 1 0,0 0-2 16,-17-19-3-16,17 10 3 0,0 0 0 0,-17 9 0 16,17-10 0-16,0 1 0 0,0 0 5 0,0 9-7 15,0-10 3-15,16 1-1 0,-16 9-3 0,0 0 3 16,16-19 0-16,17 19 1 0,-33-18-4 16,0 18 3-16,33-19 0 0,-17 10 5 0,0 9-5 15,17-9-3-15,0-1 3 0,0 10 4 16,0 0-4-16,33-9 0 0,-49 9 0 0,32 0 0 15,0 0-3-15,1 0 4 0,-1 0-1 0,1 0-2 16,16 0 5-16,0 0-2 16,0 9-3-16,0-9-7 15,16 0-6-15,1 0-16 0,-1 0-22 16,1 0-20-16,0 0-11 0,-1 0 3 16,17 0-56-16</inkml:trace>
  <inkml:trace contextRef="#ctx0" brushRef="#br0" timeOffset="175347.56">26078 9525 35 0,'0'0'43'16,"17"0"-13"-16,-17 9-13 0,0-9-9 0,0 0-1 16,0 0 7-16,0 0 9 0,0 0 3 15,0 10 7-15,0-10 6 0,0 0 1 0,0 9-5 16,-17-9-10-16,17 0-12 0,-17 9-5 0,17-9-1 16,-16 10-7-16,-17-10 13 0,33 18 0 0,-50-18-1 15,34 0-5-15,-17 0-2 0,-17 0-1 16,17 19-1-16,0-19-3 0,-33 0 3 0,0 0-3 15,-1 0 0-15,1 0 0 0,0 18 0 0,0-18 0 16,-17 0 1-16,1 0-1 0,-1 0 2 16,0 0-4-16,1 0 5 0,-1 0-3 0,0 0 0 15,17 0 3-15,-17 10 2 0,17-10 2 0,0 9-3 16,0-9-3-16,16 0 3 0,1 9-4 16,16 1 0-16,16-10 0 0,-32 9 0 0,15-9 0 15,18 9 0-15,-1-9 2 0,1 9-4 0,-1-9 2 16,17 0 4-16,0 0-9 15,0 0 2 1,0 0-4-16,0 0-6 0,17 0-8 0,-17 0-7 16,16 0-7-16,-16-9-11 0,17 9-5 0,-1 0 0 15,-16-9 1-15,17 9 6 0,0-9 3 16,-1 9 1-16</inkml:trace>
  <inkml:trace contextRef="#ctx0" brushRef="#br0" timeOffset="175931.71">26128 9590 63 0,'0'0'53'16,"0"19"-21"-16,0-19-17 0,0 0-5 0,0 0 9 16,-17 0 13-16,17 0 9 0,0 0 3 0,0 18 3 15,0-18-9-15,0 0-10 0,0 0-9 0,0 0-10 16,0 0-3-16,0 10-6 0,0-1 2 16,0 0 17-16,0 1 17 0,-16-1-8 15,16 0-11-15,-17 0-7 0,0 10-1 16,1-19-5-16,-17 19-1 0,0-1 1 0,0-8-1 15,-17 8 0-15,17 1-2 0,-17 18-1 16,1-18 2-16,-17-1-2 0,0 10 10 0,16 0 26 0,-33 0 8 16,17 9 10-16,0-18 9 0,-17 9 3 15,1 9-4-15,32-19 1 0,-33 10-19 0,34 0-17 16,-1 0-17-16,17 9-3 0,-17-18-2 0,17-10-1 16,0 19-7-16,17-9 5 0,-1 9-2 15,1-28-2-15,-1 18 2 0,17 1 0 0,0-19-11 16,-33 0-40-16,33 9-47 0,0-9-39 0,0 9-24 15,0-9-7-15,0 0 15 0,0-9 31 0,0 9-58 16</inkml:trace>
  <inkml:trace contextRef="#ctx0" brushRef="#br0" timeOffset="176713">26574 9199 15 0,'0'0'17'16,"-16"0"-9"-16,16 0-3 0,0 0-3 0,-17 0-8 16,17 0-3-16,0 0-15 15</inkml:trace>
  <inkml:trace contextRef="#ctx0" brushRef="#br0" timeOffset="177315.96">26409 9283 15 0,'0'0'6'0,"0"0"-2"15,0 0-2-15,0 0-4 16,-17 0-3-16,17 0-13 0</inkml:trace>
  <inkml:trace contextRef="#ctx0" brushRef="#br0" timeOffset="177594.94">24342 9404 41 0,'0'0'18'0,"0"0"-8"0,0 0-6 16,0 0-2-16,16 0 0 0,1 0-2 16,-17 0-2-16,16 0-5 15,-16 0-7-15,0 0-33 0</inkml:trace>
  <inkml:trace contextRef="#ctx0" brushRef="#br0" timeOffset="181841.92">27087 5962 61 0,'0'0'15'0,"-33"-9"-7"0,16 9-1 16,17 0 11-16,-16 0 0 0,16 0-6 15,-17 0-2-15,17 0-4 0,-17 0-3 16,17 0 1-16,0 0 0 0,0 0-1 16,0 0 1-16,0 0 2 0,0 9 1 0,0 1 1 15,0-1-1-15,0 10 0 0,0-1-1 16,0 1 2-16,0-1 19 0,0-8-11 0,0 18-6 15,17 0-7-15,-17 9 2 0,0-9 0 0,17 0 50 16,-17 18-21-16,16-9-18 0,-16 0-5 16,17 10-3-16,-17-10 31 0,33 10 63 15,-33 9-47-15,16-19-27 0,1 9-12 0,-1 10-8 16,1-9-4-16,-1 8 0 0,17 10 0 0,-16-9 25 16,16 28 129-16,17-28-69 0,-34 28-45 15,17-10-18-15,17 10-14 0,-17-1-4 0,17 20-4 16,-17-20 3-16,16 10 87 0,1-9 40 15,-17 18-60-15,17-36-28 0,-17 27-17 0,0-28-19 16,0 0 5-16,-17 9-2 0,1-18 52 0,-1 9 61 16,1 0 27-16,-1-9-25 0,1-9-56 15,-17 8-33-15,0-8-39 0,17-10 0 0,-17 19 0 16,0-28 0-16,0 9 0 0,0 0 0 0,16 0 0 16,-16-9 0-16,0 0 0 0,0 0 0 0,0 9 0 15,17-27 0-15,-17 8 0 0,0 1 0 0,0-1 0 16,0 1 0-16,0-19 0 0,0 19 0 0,0-19 0 15,16 18 0-15,-16-18 0 16,17 0 0 0,-17 0-112-16,0-18-142 0,16 18-71 0,-16-19-33 15,17 0 12-15,-17 1 59 0</inkml:trace>
  <inkml:trace contextRef="#ctx0" brushRef="#br0" timeOffset="182509.87">28443 6660 71 0,'-17'-19'29'0,"-16"19"-14"0,17 0-7 15,-1 0 0-15,0 0 13 0,-16 0 0 16,17 0-1-16,-1 0 4 0,1 19-3 0,16-19-3 16,-17 19 7-16,17-1 3 0,-16 10-3 0,16-9-2 15,0 18 3-15,0-9 1 0,0 9-8 16,16 0-3-16,1 1 13 0,-17 8-8 0,16-9-12 15,1 0-4-15,-1 10 2 0,17-10-5 16,-33-9-4-16,17 9 3 0,0 0-1 0,-1-18 1 16,-16 9-1-16,17-9 0 0,-17-1 0 0,0 1 3 15,0-1-6-15,0-18 1 0,0 0-8 16,0 19-16-16,0-19-19 0,0 0-28 0,0-19-18 16,-17 19 6-16,17-18 12 0,-16-10-39 15</inkml:trace>
  <inkml:trace contextRef="#ctx0" brushRef="#br0" timeOffset="183007.84">28162 6846 46 0,'0'-28'25'0,"-17"10"-3"15,17 8-2-15,0 1-1 0,0-10 1 0,17 19 2 16,-17-18-4-16,0 18-7 0,16-19-5 0,1 19-3 16,-1 0 2-16,17-18-5 0,-16 8 1 15,16 10 1-15,16-9-2 0,-15 9 7 0,-1-9-1 16,16 9-2-16,1-10-1 0,-1 10-3 15,-32-9 2-15,16 9-1 0,0 0-1 0,0 0 0 16,-16 0-2-16,-1 0 5 0,1 0-3 0,-17-19 11 16,16 19 11-16,-16 0 7 0,0 0-1 15,0 0 4-15,0 0-6 0,0 0-4 0,0 0-8 16,0 0-5-16,0 0-2 0,0 0-5 16,0 0 0-16,0 0-4 0,33 0 2 15,-33 19-3-15,0-19 6 0,0 0-5 16,0 9 2-16,0 1 0 0,0 8 3 15,0-8-3-15,17 8 2 0,-17 1-5 0,17-1 3 16,-1 1 2-16,-16 9-6 0,17-10 4 16,-1 20 0-16,1-20 0 0,-1 1 3 0,-16 9-3 15,17 9-2-15,-17-18 2 0,16-1 0 0,-16 10 0 16,0-9 0-16,0 18-3 0,-16-18 5 16,16-1-2-16,0 1 0 0,-17-1 2 0,1 1-1 15,-1 9 2-15,-16-10-1 0,17 1 1 16,-18-10 1-16,34 10-4 0,-49 0 3 0,32-10-3 15,-16 19 3-15,0-28-3 0,17 18 0 0,-17 1 2 16,-1-10 0-16,1 1-2 0,0-1 0 16,0 0 0-16,17 1 1 0,-17 8-1 0,0-18 0 15,16 0 0-15,0 19 0 0,-16-19 0 16,17 0-2-16,16 0 4 0,-17 0-14 0,17 0-13 16,0 0-20-16,0 0-16 0,0 0-11 0,0-19-1 15,17 19 4-15</inkml:trace>
  <inkml:trace contextRef="#ctx0" brushRef="#br0" timeOffset="183389.97">28988 7004 35 0,'-33'0'30'16,"33"0"-12"-16,-16 0-6 0,16 0 11 15,0 0 6-15,0-18 3 0,0 18-3 0,0 0-5 16,0 0-9-16,0 0-8 0,16 0-2 15,17 0 2-15,-33 0-2 0,17 0 3 0,16-19 4 16,0 19-1-16,0 0-4 0,17 0 0 0,-1-19 0 16,-16 10 1-16,17 0 3 0,0 0-4 15,-17-1-2-15,16 1-1 0,1 9-4 0,-17 0 0 16,0-19 3-16,0 19-3 0,0-18-3 0,0 18 1 16,-33-19-9-16,17 19-25 0,-1 0-37 15,1-19-20-15</inkml:trace>
  <inkml:trace contextRef="#ctx0" brushRef="#br0" timeOffset="183773.05">29865 6576 96 0,'0'-9'34'0,"0"9"-15"15,-17 0-9-15,17 0-2 0,0 0-3 0,0 0-3 16,-16 0-2-16,16 9 2 16,-17-9 0-16,17 10-2 0,-16 8 3 15,-1 1 1-15,1-19 2 0,-1 18 2 0,1 1-4 16,-18 0-2-16,18-1 1 0,-17 10-1 16,16 9 1-16,-16-18 1 0,0 0 3 0,0-1 10 15,17 10-2-15,-17-9-5 0,16-1-3 16,-16 1 1-16,16-10 11 0,17 10 2 0,0-10-1 15,0-9 1-15,-33 9 0 0,33 10 3 16,33-19 2-16,-33 19-4 0,0-19-10 0,17 0-3 16,-1 18-3-16,18-18-4 0,-18 19-2 15,17-10 0-15,0 0 2 0,0 10-1 0,0 9-1 16,17-28-2-16,-17 19 4 0,-16-1-2 0,16 1 0 16,0-10-12-16,-17 10-17 0,17-10-23 15,-16 19-30-15,-1-28-21 0,1 0 3 0</inkml:trace>
  <inkml:trace contextRef="#ctx0" brushRef="#br0" timeOffset="184224.25">29766 6604 104 0,'-17'0'72'0,"17"0"-34"16,0 0-20-16,0 0-3 0,0 0 3 16,0 0-11-16,0 0-1 0,17 0 0 0,-17 0-1 15,33 19 1-15,-17-19-3 0,17 18 0 16,0-18 1-16,17 19 0 0,0-19 8 0,-1 9-4 16,1 1-2-16,-1-1-3 0,1 0 1 0,0 1-6 15,-17 8 0-15,16-18 2 0,-16 0 2 16,0 0 1-16,1 0-3 0,-18 19 0 0,1-19-2 15,-1 0 2-15,-16 0 10 0,17 0 11 0,-17 0 8 16,0 0 1-16,0 0-12 0,0 0-4 16,0 0-5-16,0 0-7 0,0 0 0 0,0 0 0 15,-17 0-2-15,17 18 1 0,-16-18-1 16,16 19 0-16,-17-10 0 0,1 10-2 16,-1-1 4-16,0 20-1 0,1-20-3 0,-1 10 3 15,-16 0-1-15,17 19 0 0,-17-29 5 16,16 10-5-16,-16 9 0 0,0 1-2 0,0-20 5 15,16 1-2-15,-16 9-1 0,17-10 2 16,-17 1-5-16,16-1 5 0,1 1-2 0,-1-10 0 16,1 1 2-16,-1-1-5 0,17 0-15 0,-16 1-36 15,16-10-28-15,0 9-20 0,0-9-1 16</inkml:trace>
  <inkml:trace contextRef="#ctx0" brushRef="#br0" timeOffset="184572.99">30526 6781 54 0,'0'0'20'0,"-16"0"-9"0,16 0 1 16,0-19 11-16,0 19 2 0,0 0 6 0,0 0 1 16,0 0-9-16,16 0-8 0,-16 0-9 0,17 0-2 15,-1 0 5-15,1 0 2 0,-1 0-2 16,18 0-3-16,-1-18-1 0,0 18-5 16,16 0 1-16,1 0-3 0,-1-19 4 0,1 19 1 15,0 0-3-15,-1-18 0 0,1 18-2 0,-17-10-1 16,17 1 3-16,-17 0 0 0,0 9 0 15,0-10-3-15,0 1-13 0,-17 9-14 0,1-19-17 16,0 19-12-16,-1 0-4 0</inkml:trace>
  <inkml:trace contextRef="#ctx0" brushRef="#br0" timeOffset="184807.6">31304 6539 30 0,'0'0'40'0,"0"0"-8"0,0 0-6 0,0 0-4 15,0 0-2-15,0 0-3 0,-17 0-9 0,17 0-2 16,0 0 1-16,0 0 0 0,0 0 3 16,0 9-2-16,0 1 3 0,0-1 0 0,0 10-3 15,0-1-1-15,0 1-1 0,0 18 3 16,0-28 2-16,0 19-1 0,17 0-1 0,-17-9 2 16,0 18-6-16,16-18-3 0,-16 8-1 0,0 11-1 15,17-20 3-15,-17 10-3 0,0-9 0 16,0-1 1-16,16 1 0 0,-16 0 0 0,0-1 2 15,0-18-3-15,17 19-20 0,-17-19-34 0,0 9-27 16,0-9-99-16</inkml:trace>
  <inkml:trace contextRef="#ctx0" brushRef="#br0" timeOffset="185638.54">31403 6483 35 0,'0'0'36'0,"-17"-18"-17"0,17 18-8 16,0-10 8-16,0 1 14 0,0 9 5 15,0 0-5-15,0-9-10 0,0 9-3 0,0 0-2 16,0 0-4-16,0-9-2 0,0 9-6 0,0 0-1 16,17 0-2-16,-1 0-1 0,1 0-2 15,-1 0 0-15,17 0 0 0,-16 9 0 16,33-9 2-16,-17 0-2 0,16 9 0 0,-16-9 0 16,17 0-2-16,0 0 2 0,-1 9 0 15,1-9-2-15,-1 0 2 0,1 0 2 0,0-9-2 16,-1 9 0-16,1-9 2 0,-17 9-2 15,16-9-2-15,-15-1 2 0,-1 10 0 0,0-18-3 16,-17 18 6-16,1-19 8 0,-1 19 6 0,1 0 6 16,-1-19 6-16,-16 19-1 0,0 0-10 15,0 0-3-15,17 0 0 0,-17 0-8 16,0 0-3-16,0-18 0 0,0 18-2 0,0 0-5 16,0 0 5-16,0 18-2 15,0-18 0 1,0 19 0-16,0-19 0 0,0 19 2 0,16-1-1 15,-16 1 2-15,0-1-3 0,17 10 3 16,-17 10-2-16,17-20-1 0,-1 10 3 0,-16 9-2 16,17-18 0-16,-1-1 2 0,1 10-5 15,-1 0 2-15,-16 0 0 0,17-9 0 16,-17 18 0-16,16-28 0 0,-16 19 2 0,0 0-4 16,17-9 2-16,-17-1 0 0,-17-18 2 15,17 19-2-15,0 0 2 0,-16-10-2 16,-1 0 3-16,1 19 3 0,-1-28 1 0,1 19-3 15,-17-19-2-15,-1 18-2 0,1-18 3 16,-16 19 0-16,-1-19-3 0,17 0-2 0,-33 9 3 16,16 0-3-16,-16-9 6 0,17 10-2 15,-34-1-2-15,17-9 0 0,-17 9 4 0,17 10-2 16,-17-19-2-16,17 0 0 0,0 0-15 16,0 19-50-16,0-19-43 0,0 0-19 0,-1 18-106 15</inkml:trace>
  <inkml:trace contextRef="#ctx0" brushRef="#br0" timeOffset="186770.87">28823 7637 40 0,'17'-19'25'0,"-17"10"-12"0,0-10 3 0,0 1 8 16,0-1 2-16,0 0 8 0,0 1-3 15,-17-1-4-15,17 10-4 0,0-10 7 0,-16 19-9 16,-1-18-8-16,0-1-7 0,17 19-3 16,0 0 4-16,-33 0-7 0,17 0 1 0,-1 0-1 15,1 0 3-15,-1 0-1 0,1 19-2 0,-1-1 5 16,1 1 13-16,-1-10-5 0,1 19-3 15,-1 0-3-15,17 9-1 0,-17 0-2 0,17 10 3 16,0-10-2-16,0 0 1 0,0 10-4 16,0 9 5-16,0-10-4 0,0 10-2 0,17 0-1 15,-17-10 5-15,17 10 8 0,-17 9 15 0,16-9-12 16,1 9-4-16,-1-9-5 0,1 9-4 16,-1-9 2-16,1 9-1 0,-1-9 4 0,1 9 37 15,-1-9 37-15,17 9-32 0,-16 0-21 16,0-9-16-16,-1 9-3 0,1-9-7 0,-1 9-2 15,1-9-1-15,-1-10 4 0,1 10-2 0,-1-19 0 16,-16 0 4-16,17-9 58 0,-1 9-3 16,17-9-13-16,-33-9-13 0,17 0-7 0,-1-10 0 15,1 19 5-15,0-28-2 0,-1 0-8 0,1 0-9 16,16 0-5-16,-17 0-4 0,17-19 1 16,0 1-2-16,0 8-4 0,1-8 0 0,-18-1-5 15,17 0 12-15,0 1-5 0,0-19-2 0,0-1 0 16,0 11 3-16,-16-20-3 0,16 10-2 15,-16 0 4-15,16-19-2 0,-17 9 0 0,1 10 2 16,-17-28-4-16,16 28 0 0,-16-28 8 16,0 9-13-16,0 0 10 0,0-9-3 0,-16 0-2 15,-1 9 4-15,1-18-2 0,-1 8 0 0,-16 1-2 16,0 10 2-16,0-11 0 0,16 11 0 16,-49-10 0-16,33 27 0 0,-16-27 0 0,-18 9-3 15,18 10 3-15,-1 9 0 0,1-1-5 0,-1-8 5 16,0 9 2-16,1 0 2 0,16 18 1 15,0-18-9-15,0 18 4 0,16 10 0 0,0-10 0 16,-16 1-2-16,17-1 7 0,-1 19-8 16,17-19-4-16,-16 10 1 0,16 9 1 0,0 0-17 15,0 0-9-15,0 0-2 0,-17 0-8 16,17 9-6-16,0-9-9 0,0 19-24 0,0-19-7 16,-16 19-7-16,16-19-13 0,0 18-10 0,-17 1-2 15,17-19 8-15,0 18 12 0</inkml:trace>
  <inkml:trace contextRef="#ctx0" brushRef="#br0" timeOffset="187287.04">28773 8130 47 0,'17'-10'32'0,"-17"10"-6"0,0 0 4 15,0-9 4-15,0 9 5 0,0 0-2 0,0-9-3 16,17 9-3-16,-17-9 0 0,0 9 0 16,16-19-12-16,-16 19-5 0,17-19-4 0,-1 19-6 15,-16-18 3-15,17 18 1 0,-17-19 8 16,16 10 5-16,-16 0 13 0,0-1 10 0,0 1-8 16,0 0-14-16,0 9-11 0,0-19-2 0,-16 19-9 15,16 0 1-15,-17-19-1 0,17 19 0 16,-16 0 0-16,-1 0 0 0,17 0-2 0,-16 0-1 15,-1 0 4-15,0 0 1 0,17 0-2 16,0 19 0-16,-33-19 0 0,33 19 0 0,-16-10 0 16,16 10-2-16,0-10 4 0,0 19 0 0,0-10-2 15,16-18 6-15,-16 19-3 0,33 0 2 16,-33-19-2-16,34 18-1 0,-18-9 1 0,1 1-3 16,16-1 3-16,-17-9-5 0,17 19 2 15,-16-19-5-15,32 0-28 0,-49 0-40 0,17 0-32 16,16 0-11-16,-16 0 15 0,-1-19 17 15,1 19-43-15</inkml:trace>
  <inkml:trace contextRef="#ctx0" brushRef="#br0" timeOffset="187455.05">29137 8037 31 0,'-16'0'44'0,"16"0"2"0,0-19-10 16,0 19-3-16,0 0 1 0,0 0 5 16,0 0-5-16,0 0-13 0,0 0-6 0,0 0-6 15,0 0-1-15,0 0-2 0,0 0-1 0,0 19-1 16,16-19 0-16,-16 18 0 0,17-18-2 0,-17 19 0 15,16-19 0-15,-16 19-2 0,33-19-2 16,-33 9 3-16,0 0-5 0,17 10-12 0,-17-10-32 16,16 10-43-16,-16-19-12 0</inkml:trace>
  <inkml:trace contextRef="#ctx0" brushRef="#br0" timeOffset="187837.56">29154 8446 68 0,'0'0'28'0,"0"-9"-12"16,0 9 3-16,0-19 11 0,0 19 0 0,-17 0-12 15,17 0-7-15,0-19-5 0,-16 19-6 16,-1 0 0-16,1 0 1 16,-1 0 1-16,1 19 2 0,-1-19 7 0,0 19 3 15,1-19 0-15,16 9 3 0,-17 0-5 16,17 1-1-16,0-1-1 0,0 0 3 0,0 1 1 16,0-1 1-16,0 9 1 0,17-18 0 15,-1 19-4-15,1-19-6 0,0 0-2 0,16 0-4 16,-17 0 2-16,1 0 0 0,16 0-1 0,-17 0-3 15,17 0 6-15,-16-19-7 0,-1 19 1 16,1 0 2-16,0-18-13 0,-17 18-20 16,16-9-34-16,-16-1-18 0,0 10-2 0</inkml:trace>
  <inkml:trace contextRef="#ctx0" brushRef="#br0" timeOffset="188404.54">29352 8595 63 0,'17'-19'36'0,"-1"10"-19"0,-16 9-5 0,33-9 6 16,-33 9 0-16,0 0-10 0,0 0-5 16,0 0-1-16,17 0-2 0,-17 0 2 0,0 9-2 15,0 0 0-15,0 1 0 0,0-1-2 16,-17 9 3-16,17-8-1 0,0 8 0 0,0 1 0 15,0-19 2-15,-33 19 0 0,33-19 0 16,-16 0-2-16,16 9 0 0,0-9 6 0,0 9 12 16,0-9 7-16,0 0 9 0,0 0 1 0,16 0-13 15,-16 0-9-15,33-9-6 0,-33 9-3 16,0 0-2-16,17-9 1 0,-1 9-3 0,1 0 0 16,0 0 1-16,-1-19-1 15,1 19-4-15,-17 0-7 0,16 0-23 0,-16 0-33 16,0 0-22-16</inkml:trace>
  <inkml:trace contextRef="#ctx0" brushRef="#br0" timeOffset="189085">29071 8920 22 0,'0'0'24'0,"17"0"-2"15,-17-18-1-15,0 18-1 0,0 0-5 16,0 0 0-16,0 0-4 0,0 0-7 0,0 0-1 15,0 0 0-15,0 0 4 0,-17 0 3 16,17 0 1-16,0 0 3 0,0 18-3 16,0-18 3-16,0 0 0 0,0 0 3 0,-16 10 1 15,16-10 5-15,0 0 4 0,16 0 2 0,-16 0 2 16,0 0-8-16,17 0-5 0,-17 0-11 16,16 0-1-16,1 0-3 0,-17-10-3 0,16 10 5 15,1-18-7-15,32 18 2 0,-49-19 2 16,17 19-2-16,-17-28 2 0,16 19-2 0,1 0 13 15,-17-1 7-15,0 1 4 0,17 0-12 16,-17-1-1-16,-17 10-8 0,17-18 2 0,0 18-2 16,-17 0-3-16,17 0-2 0,-16 0 2 0,-1 0 2 15,17 18-2-15,-33-18-4 0,17 0 7 0,-1 10-5 16,1-1 2-16,-1 0 2 0,1 1-4 16,16 8 0-16,-17-8 3 0,1 8-1 0,16 1 3 15,0-1 2-15,0-18 1 0,0 10 2 16,0 8 2-16,16-8 3 0,-16-10-3 0,17 9 2 15,-1 0-10-15,1-9 4 0,-1 0-3 0,1 0-6 16,-1 0-1-16,17 0 2 0,-33 0-8 0,17 0-36 16,-1 0-35-16,1-9-41 0,0 9-6 15,-1 0-87-15</inkml:trace>
  <inkml:trace contextRef="#ctx0" brushRef="#br0" timeOffset="189385.94">29352 8939 118 0,'-16'0'62'16,"16"0"-13"-16,0 0 1 0,0 0-9 0,16-9-19 16,-16 9-11-16,0 0-5 0,17 0-2 0,-17 0-3 15,16 0-1-15,17 9-2 0,-33 0 2 16,0 1 2-16,0-1-1 15,0-9-6-15,0 9 7 0,17-9-4 16,-17 9 3-16,0 10-1 16,0-19 2-16,0 0-2 0,0 0 2 15,0 19-5-15,0-19 1 0,0 0 3 16,0 18-1-16,-17-18 2 0,17 10-6 16,0-1-16-16,-33 0-30 0,33 1-25 0,-16-10-9 15</inkml:trace>
  <inkml:trace contextRef="#ctx0" brushRef="#br0" timeOffset="189636.72">29121 9283 53 0,'0'9'36'0,"0"-9"-16"0,0 10 0 0,0-10 9 15,0 0 4-15,0 0-6 0,0 9-14 0,0-9-6 16,16 0-1-16,-16 9-6 0,0-9 2 15,17 0-2-15,-17 10-2 0,0-10 5 0,16 0-2 16,-16 9-1-16,0 0-2 16,0-9 0-16,0 19 2 15,0-19-3-15,0 0-1 16,0 0 2 0,0 0-1-16,0 0-1 0,0 0-10 0,0 0-14 15,0-19-11-15,0 19-12 0</inkml:trace>
  <inkml:trace contextRef="#ctx0" brushRef="#br0" timeOffset="190650.84">32064 7451 41 0,'0'-19'24'0,"-16"19"-12"0,-1-18-5 15,1 8 10-15,-1 1 5 0,17 0 5 16,-16 9-11-16,-1 0-6 0,0 0-6 16,1 0 0-16,-1 0-2 0,-16 9 11 0,17 10-3 15,-1-1 5-15,-16 1 13 0,17 18-2 0,-17-9-5 16,16 9-10-16,0 0-1 0,1 10-3 15,-1 9 0-15,17-19 15 0,0 28-4 0,-16-9-9 16,16-10-3-16,16 10-2 0,-16 9-4 16,17 10 2-16,-17-10 0 0,16-10-2 0,1 29 0 15,0-9 3-15,16-1-1 0,-17 0-5 16,1-8 1-16,-1 8 5 0,1-28-3 0,-1 10 2 16,1-9 7-16,-1-1 68 0,1 1 17 15,-1-29-12-15,1 10 0 0,0-9-8 0,-1-10-17 16,1 0-2-16,-1 10 7 0,1-19-6 0,-1 0-23 15,17 0-19-15,0-19-7 0,0 19-4 16,-16-9 0-16,16-9-5 0,0 8 6 16,0-8-2-16,17 8-5 0,-17-27 9 0,0 9-10 15,0 0 4-15,0 0 1 0,-16-9-5 16,16-19 7-16,0 10-1 0,-17-1-9 0,1-8 10 16,-1-1-2-16,-16 0-1 0,0 9-2 15,0-8 2-15,-16 8-3 0,-1-18 3 0,1 28-4 16,-34-28 4-16,17 9 0 0,-17 0-3 15,-16 10 5-15,17-10-1 0,-17-9 1 16,16 9-2-16,-16 9 2 0,0 10-2 0,16 0 5 16,17 0-8-16,-17 9 1 0,17 9 5 15,17 1-3-15,-17-1-3 0,16 0 8 0,1 10-7 16,-1 0 2-16,17 0-5 0,-16 9 1 0,16-10-30 16,0 10-50-16,-17 10-32 0,17-10-7 15,0 0-4-15,-17 9 1 0,17 0 0 16,0-9 3-16,-16 9 11 0</inkml:trace>
  <inkml:trace contextRef="#ctx0" brushRef="#br0" timeOffset="191200.21">31899 7730 65 0,'0'0'27'0,"0"-19"-13"0,-17 19-6 0,17-18-3 15,-16 18 3-15,16 0-1 0,-17 0 2 16,1 0-2-16,-1 18-2 0,-16-18 0 0,17 0 8 16,-1 19-4-16,0-10 5 0,1 10 6 0,-1-10 0 15,1 19-1-15,16-10-1 0,-17-18 0 16,17 19 4-16,17 0-1 0,-17-10-2 16,16 0-8-16,-16 1 4 0,17-1 0 0,-1 0 0 15,1-9-4-15,0 0 1 0,-1 0 17 16,-16 0 22-16,17 0 12 0,-1 0 8 0,-16-9-5 15,17 0-3-15,-17 9-11 0,16-10-16 0,-16-8-12 16,0 18-5-16,0-19-6 0,0 19-6 16,0 0-2-16,0-19 0 0,0 19 3 15,0 0-5-15,0-18-1 0,0 18-5 0,0 0 7 16,0 0-10-16,17 0 11 0,-17 0-8 16,0 18 1-16,0-18 3 15,16 0 1-15,-16 19-4 0,0-19 4 16,17 0-2-16,-1 19-2 0,-16-19 4 0,17 9-2 15,-1-9-27-15,-16 9-58 0,17-9-53 16,0 0-22-16,-1 10-4 0,1-10 8 0</inkml:trace>
  <inkml:trace contextRef="#ctx0" brushRef="#br0" timeOffset="191403.02">32081 7767 47 0,'0'0'41'0,"0"-9"-10"0,0 9-1 16,-17 0 5-16,17 0-4 0,0 0-6 0,0 0-5 16,0 0-5-16,0 0-6 0,0 0-3 15,0 9 0-15,17 0 1 0,-17 10 2 0,0-19-3 16,0 18-4-16,16-18 0 0,-16 19-2 16,17-19 0-16,-17 19 2 0,0-19-2 15,0 9 0-15,0 0 1 0,16 1-10 0,-16-1-29 16,0 0-40-16,0 10-15 0</inkml:trace>
  <inkml:trace contextRef="#ctx0" brushRef="#br0" timeOffset="191868.05">32114 8074 42 0,'0'0'49'0,"0"0"-19"15,-17 0-15-15,17 0-2 0,0 0 9 0,-16-19-2 16,16 19-7-16,-17 0-8 0,1 0-1 16,16 19-2-16,-17-19 0 0,1 0 14 0,-1 19-4 15,1-19-4-15,-1 9 1 0,0 0-3 0,1 0 7 16,16 10-1-16,-17 0 1 0,17-19 4 15,0 18-4-15,-16-18 1 0,16 19 1 0,0-19 2 16,16 18 3-16,-16-18 3 0,0 0-8 16,17 0-5-16,-17 0-5 0,16 0 1 0,1 0-4 15,0 0 5-15,-17 0 19 16,16-18 14-16,-16 18-10 0,17 0-7 0,-17-19-13 16,16 1-2-16,-16 18-5 0,0-19 2 15,0 10 0-15,17-1-3 0,-17 1 8 0,0 9 4 16,0-9 2-16,0 9-9 0,0-9-2 15,0 9-7-15,0 9 4 16,0-9-6-16,16 0 6 16,-16 9 1-16,0 0-3 0,17 1 5 0,-17-1-8 15,16 10 3-15,-16-19-2 0,17 0 2 16,-1 18-21-16,-16-18-49 0,17 0-54 0,-1 19-33 16,-16-19 13-16</inkml:trace>
  <inkml:trace contextRef="#ctx0" brushRef="#br0" timeOffset="192233.64">32230 8176 62 0,'0'0'47'0,"0"0"-4"16,0 0 3-16,0 0 5 0,0 0-10 15,0-18-15-15,16 18-8 0,-16 0-3 0,17 0 2 16,-1-19-5-16,-16 19-5 0,17 0-3 16,-1 0-1-16,1 0-3 0,-1 19 0 15,1-19-2-15,-1 18 0 16,-16-18 0-16,0 19 4 0,0-19-2 16,0 18 0-16,0-18 0 0,-16 10 0 0,16-1 0 15,0 0 0-15,-17 1 3 0,17-10-5 16,0 9 6-16,0-9 8 0,0 0-2 15,17 0-3-15,-17 0-1 0,16 0-3 16,1-9-3-16,-1 9 0 0,-16 0-7 16,17-10-13-16,0 10-23 0,-1-9-20 0,1 9-14 15,-1 0-5-15,-16-9-54 0</inkml:trace>
  <inkml:trace contextRef="#ctx0" brushRef="#br0" timeOffset="192632.63">32180 8399 18 0,'0'0'35'0,"0"0"5"15,0-18-1-15,0 18-5 0,0 0 3 0,0-9 6 16,16 9-5-16,-16 0-11 0,0 0-14 15,-16 0-5-15,16 0-4 0,-17 0-4 16,17 9 3-16,-16 9-2 0,-1-18 3 16,1 0 6-16,16 19 1 0,-17-19-1 0,1 19 0 15,16-19 10-15,-17 9-6 0,17 0 7 16,0 1 0-16,0-10 1 0,0 9 1 16,0-9-5-16,0 9-3 0,17-9-5 0,-17 0-4 15,16 0 0-15,1 0-6 0,-1 0 3 16,1 0-2-16,-1-9-1 0,1 9-3 15,-1-9 3-15,-16 9 2 0,17-10-2 0,0 1-2 16,-17 9 5-16,16 0-3 0,-16-9 1 16,17 9-3-1,-17 0 0-15,0 0 4 0,0 0-6 0,0 0 1 16,0 0-10-16,16 9-40 16,-16-9-58-16,0 0-31 0</inkml:trace>
  <inkml:trace contextRef="#ctx0" brushRef="#br0" timeOffset="192950.34">32428 8483 121 0,'0'0'62'16,"0"0"-16"-16,-17 0 2 0,17 0 5 15,0 0-7-15,0 0-16 0,0 0-10 0,0 0-12 16,0 0-2-16,0 0-3 0,17 0-7 15,-17 10 4-15,0-1-2 16,0 9 2-16,0-18-3 0,0 0 3 0,0 19-2 16,0-19 2-16,0 19 0 0,0-19 1 15,0 0-1-15,17 0 0 0,-17 9 0 0,0 0 0 16,16-9 0-16,1 10 0 16,-17-1 0-16,16-9 0 15,-16 0-2-15,0 9 3 0,0-9-3 16,0 9 2-16,-16-9-2 15,-1 10 2-15,1-10-2 0,16 0-12 16,-17 18-46-16,0-18-38 0,1 0-9 16</inkml:trace>
  <inkml:trace contextRef="#ctx0" brushRef="#br0" timeOffset="193547.57">32180 8744 26 0,'0'0'31'16,"0"0"-6"-16,0-10-3 0,0 10-4 0,0 0-2 15,0 0-4-15,0 0-1 0,0 10-3 16,-17-10 0-16,17 0 3 0,0 18 1 15,-16-18 3-15,16 0-7 0,0 0 0 0,-17 19-1 16,17-19 3-16,0 0-2 0,-16 18-2 16,16-18 3-16,0 0 0 0,0 0 5 0,0 0 2 15,0 10-3-15,0-10 2 0,0 0 1 16,0 0 1-16,0 0-4 0,0 0-8 0,0 0 0 16,16 0 0-16,-16 0-2 15,17-10-5-15,-1 10 2 0,1 0 0 16,-17-18 0-16,16 18 1 0,-16 0-3 15,17 0 2-15,0-19 9 0,-17 19 10 0,0 0-1 16,16 0 1-16,-16 0-11 0,17 0-2 16,-17 0-4-16,16 0 2 0,1 0-4 15,-17 0 2-15,16 0 1 0,1 0-3 0,-1 0 0 16,-16 19 2-16,17-19-2 0,-1 0 0 16,-16 0 2-16,17 0-11 15,-17 0-16-15,0 0-22 0,16 0-23 16,-16 0-8-16,0 0 1 0,17 0 11 15,-17 0 13-15</inkml:trace>
  <inkml:trace contextRef="#ctx0" brushRef="#br0" timeOffset="195946.53">30675 7534 8 0,'-16'-9'19'0,"16"0"2"16,0 9-2-16,0-9-5 0,-17-10-3 0,17 19 0 15,0-19 5-15,-16 19 0 0,16-18-3 16,0 18-5-16,-17-19 1 0,17 19-1 0,-17 0-3 16,17 0-1-16,-16-18-1 0,16 18 1 15,-17-10-4-15,1 10 0 0,-1 0 4 16,1 0-4-16,-1 0 0 0,1 0 0 0,-1 0 2 15,-16 10-2-15,0 8 0 16,16-18 0-16,1 0 0 0,-1 19 2 16,1-1 12-16,-1-18-3 0,1 19-5 0,-1-10-1 15,1 10 2-15,-1-1 11 0,-16 20-2 16,17-20-8-16,-1 1-1 0,17-1 0 0,-17 1-3 16,1 9 2-16,16-9-2 0,-17 18 3 15,17-19 0-15,-16 10-2 0,16 9-3 16,0 1 2-16,0-20-3 0,0 10 1 0,0 9-2 15,0 1 1-15,0-10 3 0,0 9 3 0,0 0 16 16,0-18 8-16,0 18-11 0,0 9-9 16,16-27-6-16,-16 18 0 0,0 10-3 0,17-10-2 15,-17 0 4-15,16 9-4 0,-16-8 0 16,17-10 0-16,-17 9 6 0,17 0 65 0,-17 0 10 16,16 0-22-16,-16-9-27 0,17 10-18 0,-17-20-7 15,16 10-1-15,-16 9-4 0,17-18 2 16,-17-1-4-16,16 10 2 0,-16-9 3 0,0 18-7 15,17-18 2-15,-17-1 2 0,0 1-4 0,16 9 0 16,-16-10 5-16,0 20-1 0,17-20 1 16,-17 1 14-16,16 0 58 0,-16-1-7 15,17 10 28-15,-17-9-27 0,16-1-37 0,1-8-13 16,0-1-1-16,-17 0 18 0,16 0 28 0,1 1 22 16,-1-1-34-16,17-9-20 0,-16 9-22 15,16-9-2-15,-17 0-8 0,17 0 5 0,1-9-1 16,-18 9-6-16,17-9 2 0,0-1 0 15,0 10 0-15,0-9 0 0,0 0-3 0,0 0 3 16,1-1 0-16,-1 10 5 0,-17-18 0 0,17 18 1 16,0-19 34-16,-16 19 36 0,16-19-5 15,-17 10-30-15,18 0-5 0,-18 0-17 0,1-1-3 16,16-8 4-16,-17 8 21 0,1-8 13 16,-1 18-13-16,1-19-17 0,-1-9-8 0,17 0-11 15,-16 10-3-15,0-10-4 0,-1 9 6 0,1-18 0 16,-1 0-4-16,1 9 2 0,-1-9 3 0,-16-1-8 15,17 11 3-15,-1-29 2 0,-16 19-2 16,17 9-2-16,-17-28 0 0,0 19-1 16,0 9 11-16,0-28-16 0,0 19 8 0,0 9 0 15,0-9 0-15,-17-10 5 0,17 10-8 0,-16 0 7 16,16-10-9-16,-17 10 6 0,1 0-1 0,-1-10 2 16,1 10-2-16,-1-19 0 0,1 10 0 15,-18 8 2-15,18-8-2 0,-1 9 1 16,1 0 1-16,-17-1-8 0,16 1 2 0,1 9 7 15,-1-9 0-15,-16 9-1 0,17 0 0 0,-1 19-2 16,0-28-3-16,1 18 6 0,-1 1-6 16,1-1 1-16,-1 0 4 0,1 10-6 0,-1-10 8 15,1 19-10-15,-1-18 0 0,-16 18 6 16,17-28 4-16,-1 28-4 0,0-9-8 0,1-1 12 16,-17 1-4-16,16 0 4 0,1-1 1 0,-17 10-11 15,16-9 6-15,1 9-3 0,-1 0 1 16,1 0-2-16,-1 0 6 0,-16 0 1 0,16 0 1 15,1 0-7-15,-1 0 0 0,1 0-1 0,-1 0 4 16,17 0-3-16,-16 0 0 0,-1 9-10 16,1-9-17-16,-1 10-13 0,1-1 12 0,-1-9 15 15,1 9 7-15,-1-9 0 0,17 10 3 16,-17-1 1-16,1-9-1 0,-1 9-35 0,1 10-24 16,16-19 0-16,-17 0 15 0,1 18 10 15,16-18-11-15,-17 0 7 0,17 19 3 0,-16-19-5 16,16 0-12-16,0 9-3 0,-17-9-9 0,17 10-13 15,0-10-9-15,0 9-8 0,0-9 3 16,0 0-7-16,0 0-10 0,0 9-4 0,0-9-7 16,0 0 7-16</inkml:trace>
  <inkml:trace contextRef="#ctx0" brushRef="#br0" timeOffset="197777.96">29203 8000 8 0,'0'0'5'0,"0"0"7"0,0 0 4 15,0 0-3-15,0 0-4 0,0 0-4 0,0-10-1 16,0 10 0-16,0 0 0 0,0 0 0 0,0 0-3 15,0 0 1-15,0 0-1 16,0 0 3-16,0 0 0 0,0 0 2 16,0 0 2-16,0 0 2 0,0 0 3 15,0 0-1-15,0 0 0 0,0 0-2 0,0 0 0 16,0 0 1-16,0 0 2 0,0 0 0 0,0 0-2 16,0 0 1-16,0 0 0 0,0 0 1 15,0 0 3-15,0 0-1 0,0 0 0 0,0 0-5 16,0 0-5-16,0 0 0 0,0 0-3 15,0 0 3-15,17 0-4 0,-17 0 5 0,16 0 3 16,18 0-2-16,-18 0 0 0,1-9-5 16,16 9 1-16,0-9 2 0,16 9-3 0,-32 0-2 15,33 0 3-15,-17-19 1 0,16 19 1 16,17 0 7-16,-49 0-2 0,32-19-3 0,1 19-1 16,-17 0-4-16,17 0-2 0,-17 0 0 0,16-18 4 15,1 18-3-15,-17 0 0 0,0 0-1 16,17 0 3-16,-17-19-3 0,0 19 0 0,0-9 0 15,0 9 2-15,-16 0 2 0,16-9 11 0,0 9 9 16,-17-10-7-16,17 10-4 0,-16 0-6 16,-1 0-5-16,18-9-2 0,-18 9 0 15,1 0 3-15,-1-9 0 0,1 9-3 0,-1 0 2 16,1 0-2-16,-17 0 4 0,16 0-4 16,-16 0 3-16,0 0-6 0,17 0 3 15,-17 0 2-15,0 0 0 0,0 0 1 16,0 0-5-1,0 0 7-15,0 0-2 16,0 0 2-16,0 0-3 0,0 0 2 16,-17 0-4-1,1 0 0 1,16 0-2-16,-17 0 2 16,17 0 2-16,0 0-5 0,-16 0-4 0,16 0-14 15,0 0-21-15,-17 0-21 0,17 0-18 0,0 0-7 16,0 0 0-16,0 0 12 0</inkml:trace>
  <inkml:trace contextRef="#ctx0" brushRef="#br0" timeOffset="199494.34">30427 7851 5 0,'0'0'2'0,"0"0"2"0,0 0 3 15,0 0 2-15,0 0 3 0,0 0 0 16,0 0-3-16,0 0-2 0,0 0 1 0,0 0 2 15,0 0-2-15,0 0 0 0,0 0 1 0,17 0-1 16,-17 0-1-16,0 0-2 0,0 0-2 16,0 0-1-16,16 0-1 0,-16 0 2 0,0 0 0 15,0 0 1-15,0 0 1 0,17-19 1 16,-17 19 1-16,0 0 0 0,0 0 3 0,0 0-2 16,0 0 3-16,16 0-2 0,-16 0 0 0,0 0 0 15,0 0 0-15,0 0-2 0,17 0-4 16,-17 0-1-16,0 0 2 0,16 0-4 0,-16 0 2 15,17 0 1-15,-17 0 0 0,16 0 1 16,-16 0 2-16,17 0-3 0,-17 0 4 0,16 0 1 16,1 0 2-16,-17 0 2 0,17-19 0 15,-1 19-2-15,1 0-6 0,16 0 1 0,-17 0-1 16,17 0-4-16,-16 0 0 0,16 0 4 0,0 0-4 16,0 0 1-16,0 0 2 0,0 0-2 15,0 0-1-15,0 0 3 0,-16 0 0 16,16 0-3-16,0 0 3 0,-16-18-1 0,16 18-2 15,-17 0 6-15,17 0 0 0,-16 0 3 0,16 0-4 16,-17 0 0-16,1 0-2 0,-1 0 0 16,1 0-1-16,16 0-2 0,-16 0 2 0,-1 0-4 15,1 0 3-15,16 0-1 0,-17 0 3 16,1-19-3-16,16 19 0 0,-17 0 0 0,1 0 0 16,16 0 0-16,-16 0 0 0,-1 0 0 15,1-9 2-15,-1 9-4 0,1 0 3 0,-1 0-1 16,1 0 1-16,-1 0 1 15,1-9-4-15,-1 9 4 0,1 0-2 16,-1 0 0-16,1-10 0 16,0 10-2-16,-1-9 2 0,1 9 0 15,-1 0 0 1,1 0 2-16,-17-9 1 0,0 9-6 16,16 0 3-16,-16 0 0 15,0 0-3-15,17 0 3 0,-17 0 4 16,0 0-7-16,0 0 1 0,0 0 5 15,16 0-2-15,-16 0-5 16,0 0 1 0,0 0-2-16,-16 0 1 15,16 0 1-15,0 0 0 0,-17 0-7 0,17 0-24 16,-16 9-29-16,-1-9-20 0,17 0-3 16</inkml:trace>
  <inkml:trace contextRef="#ctx0" brushRef="#br0" timeOffset="201074.95">29369 8455 1 0,'0'0'1'0,"0"0"0"0,0 0 0 15,0 0 0 1,0 0 0-16,0 0 0 0,16 0-1 16,-16 0 1-16,0 0 1 15,0 0 0-15,0 0-1 16,0 0 0-16,0 0 0 15,0 0 0 1,0 0-11 0</inkml:trace>
  <inkml:trace contextRef="#ctx0" brushRef="#br0" timeOffset="202540.14">29418 8455 7 0,'0'0'6'0,"0"0"0"0,0 0-2 16,-33 0 0-16,33 0-1 0,0 0 1 16,0 0 2-16,0 10-1 0,0-10 0 0,0 0-3 15,0 0 0-15,0 0 0 0,0-10-1 0,0 10 0 47,0 0 3-47,0 0 1 16,0 0 0-16,0 0-1 0,0 0 1 0,0 0 0 15,0 0 2-15,0 0 1 0,0 0 3 16,0 0-2-16,0 0 1 0,0 0 1 0,0 0 0 16,0 0-2-16,33 0-2 0,-33 0-1 15,0-9-6-15,0 9 3 0,0 0 1 0,0-9-4 16,17 9 3-16,-17 0 0 0,16 0 1 0,-16 0 0 16,17-19 0-16,0 19 1 0,-17 0 1 15,16-19-4-15,1 19 0 0,-1 0-2 16,1 0 2-16,-1-18-2 0,1 9 0 0,32 9 1 15,-49-10-1-15,17 1 2 0,-1 9 1 0,17-9-2 16,-16-1-1-16,16 10 0 0,-16 0 0 16,16-18 1-16,-17 18-1 0,1 0 1 0,16-19 1 15,-17 19-2-15,17 0 4 0,-16-18-2 0,16 18 0 16,-16-19 0-16,-1 19-1 0,17-9-1 16,-16 9 2-16,16-10 2 0,-17 1-4 0,1 9 0 15,16-9 2-15,-17-1 1 0,18 10 0 16,-18 0-3-16,17-18 1 0,-16 18-1 0,-1 0 2 15,17-19 0-15,-16 19-2 0,16 0 1 16,-17-18-1-16,1 18 0 0,0 0 0 0,-1-19 0 16,17 19 0-16,-16-9 0 0,-1-1 0 0,1 10 2 15,16-9-2-15,-17 9-3 0,1-9 6 16,-1 9-2-16,1-9-1 0,0 9 0 0,16 0 0 16,-17-19 0-16,1 19-2 0,-1 0 2 15,17 0 0-15,-16-19 0 0,-1 19 0 0,17 0 0 16,-16-18 0-16,16 18 0 0,-16 0 0 0,16-19 0 15,-17 10-2-15,17 9 2 0,-16-9 3 16,16-1-3-16,-17 1-3 0,17 0 5 0,-16 9-2 16,16-19 0-16,0 19 0 0,-16-19 0 15,-1 19 0-15,17-18 0 0,-16 18 0 0,-1-19 0 16,1 10 0-16,-1 0 0 0,1-1 0 16,0 1 0-16,-1 9 0 0,-16-9 0 0,17 9 1 15,-1 0-1-15,1-19 0 16,-1 19 0-16,1 0 0 0,-17 0-2 15,16-19 2-15,1 19 3 0,-1 0-5 16,1 0 2-16,-1-18 0 16,1 18 0-16,-1 0 0 0,1 0 0 15,-17 0 1-15,17 0-1 0,-17-19 0 16,0 19 2-16,16 0-4 0,1-9 2 16,-17 9 2-1,16 0-2-15,-16 0-2 0,0-9 0 0,17 9 2 16,-1 0 0-1,-16-10 0-15,0 10 2 16,0 0 0-16,0 0 0 0,0 0-4 16,0 0 3-16,0 0 7 0,0 0 0 0,0 0-3 15,17 0-2-15,-17 0-1 0,0 0 0 16,0 0-4-16,0 0-1 31,0 0 1-31,0 0 5 16,0 0-1 15,0 0 0-15,0 0-1-16,0 0 1 15,0 0-4 1,16 0 5-16,-16 0 0 0,0 0-1 16,0 0 0-16,17 0 0 0,-17 0-1 15,0-9 1-15,0 9 1 0,0 0-2 16,16 0-1-16,-16 0-2 15,0 0 3-15,0 0-3 0,0 0 3 16,0 0 0 0,0 0-3-16,0 0 4 15,0 0-5 1,0 0 5-16,0 0 0 16,0 0-7-1,0 0 0-15,0 9-10 0,0-9-11 16,0 0-15-16,0 0-15 0,0 0-7 0</inkml:trace>
  <inkml:trace contextRef="#ctx0" brushRef="#br0" timeOffset="205337.6">31915 8223 8 0,'0'0'9'0,"0"0"5"0,0 0 0 15,0-10-2-15,0 10-4 0,0 0-4 16,0 0 2-16,0 0-2 0,0 0 2 0,0 0 1 16,0 0 0-16,0 0 0 0,0 0-2 15,0 0-3-15,0 0 0 16,0 0 0-16,0 0 3 0,0 0 0 15,0 0-1-15,0 0 0 0,0 0-2 0,0 0 0 16,0 0 0-16,0 0-1 0,0 0 0 16,0 0 0 62,0 0-3-47,0 0 0-15,0 0-7-16,0 0-11 15,0 0-11-15,0 0-42 0</inkml:trace>
  <inkml:trace contextRef="#ctx0" brushRef="#br0" timeOffset="206936.61">31932 8195 6 0,'0'0'6'0,"0"0"1"0,0 0 1 16,0 0 0-16,0 0 0 0,0 0-1 15,0 0-1-15,0 0 1 0,0 0-1 0,0 0 0 16,0 0-2-16,0 0-2 0,0 0 0 16,0 0-1-16,0 0 1 0,0 0 0 0,0 0 0 15,0 0-1-15,0 0 2 0,0 0 3 16,0 0-1-16,0 0 0 0,0 0 1 15,0 0 0-15,0 0 0 0,0 0 1 16,0 0 2-16,0 0 2 0,0 0-3 0,0 0-2 16,0 0 4-16,0 0 1 0,0 0 2 0,0 0-1 15,0 0-4-15,0 0 1 0,0 0 2 16,0 0-7-16,0 0-2 0,-17 0 0 0,17 0 0 16,0 0 1-16,0 0-1 0,-16 0 0 15,16 0 0-15,0 0 0 16,-17 0 0-16,17-19 3 0,0 19-3 15,-16 0 4-15,16 0-3 0,0 0 0 0,-17 0-1 16,17 0 2-16,0 0 0 0,-16 0-3 0,-1 0 2 16,17-18-2-16,0 18 1 15,-16 0-2-15,-1 0 2 0,17 0 1 16,-16 0-3-16,-1 0-3 0,0 0 3 16,1 0 0-16,-1 0 0 0,1-19 2 15,-1 19-2-15,1 0-2 0,-1 0 2 16,1-9 1-16,-1 9-1 0,1 0 1 0,-17-10-1 15,16 10 0-15,-16-9 0 0,16 0 1 16,-16 9 1-16,17-9-4 0,-17 9 3 0,0 0-1 16,0-19 0-16,16 19 0 0,-16 0 0 0,0-19 1 15,0 19 0-15,-17 0-4 0,17 0 3 16,0-18 0-16,-17 18 1 0,17-19-1 0,-16 19 0 16,16-9 0-16,-17 0 0 0,0 9 3 15,17-10-3-15,-16 1-2 0,-1 9 2 0,17-9 0 16,-16 9 0-16,15-19 0 0,-15 19-4 15,16 0 4-15,-17-19 3 0,17 19-3 0,0-18 2 16,-17 18-2-16,17 0 0 0,0-19 0 0,0 10 0 16,-16 0 2-16,15 9 0 0,1-10-2 15,-16 1 0-15,16 0 0 0,0 9 0 0,0-19-2 16,-17 19 2-16,17 0 0 0,16-19 0 16,-16 19 0-16,0 0 0 0,17 0 0 0,-17-18 0 15,16 18-2-15,1 0 4 0,-18 0-2 0,18-19 0 16,-1 19 0-16,1 0 0 0,-1-9 0 15,-16 9 0-15,17-9-3 0,-1 9 5 0,1 0-2 16,-17-10 0-16,16 10 0 0,1 0 0 16,-1 0 0-16,0-9 0 0,1 9 0 0,-1 0 0 15,17 0 2-15,0-9-2 0,0 9 2 16,0 0 0-16,0 0 1 0,0 0-3 0,0 0 1 16,0-19 3-16,0 19 1 15,0 0-4-15,0 0 2 0,0 0-2 0,0 0 3 16,0 0-6-16,0 0 4 15,0 0 1-15,0 0-6 16,0 0 6 0,0 0-5-16,0 0 0 15,0 0 3 17,17 0-1-32,-17 0 0 15,0 0 1-15,0 19-1 16,0-19-2-16,0 0 3 15,16 0-1-15,-16 0-2 0,0 0-2 16,0 0 5-16,0 9-1 0,0-9 3 16,0 0-5-1,0 0 0 1,-16 0 0-16,16 9 2 0,0-9 1 16,-17 0-1-16,17 10-2 15,-33-10 2-15,33 0 1 16,-16 0-1-16,-1 9 0 0,1-9 0 15,-1 0 0-15,17 9 0 0,-16-9 1 16,16 0 1-16,-17 0-5 0,17 19 3 0,0-19 2 16,-16 0-2-16,16 0-2 0,-17 0 2 15,0 0 0-15,1 0 0 16,16 18 0-16,-17-18 0 16,17 0 1-16,0 0-1 15,0 0 4-15,0 0 1 16,0 0 0-16,0 0-4 0,0 0 0 15,0 0 3 1,0 0 0-16,0 0 6 0,0 0 0 0,0 0-1 16,0 0-1-16,0-18-2 0,0 18 0 0,0 0 2 15,0 0-3-15,0 0-2 0,0 0 4 16,0 0-1-16,0 0-2 0,0 0-3 16,0-19 4-16,0 19-4 0,0 0-3 15,0 0 0-15,17 0-2 16,-17 0-7-16,16 0-28 0,-16 0-20 15,17 0-13-15,0 19-10 0,-1-19 3 16</inkml:trace>
  <inkml:trace contextRef="#ctx0" brushRef="#br0" timeOffset="208138.16">32163 8195 14 0,'0'0'14'0,"-16"0"1"15,16 0-5-15,0 0-4 0,0 0-4 16,0 0 1-16,-17 0 6 0,17 0-1 0,0 0 1 16,0 0 0-16,0 0-2 0,-16 0 3 15,16 0-2-15,0 0 1 0,0 0-2 0,-17 0 0 16,17 0 3-16,0 0 3 0,-16 0 1 15,-1 0-5-15,17 0-2 0,-16 0-2 0,-1 0-1 16,17 0 0-16,-16 0-1 0,-1 18 0 16,1-18-3-16,-1 0 2 0,0 0 3 0,1 0-1 15,-1 10 2-15,-16-10 1 0,17 9-3 16,-17 0-1-16,16 1 1 0,-16-1-4 0,0 10 1 16,0-19-1-16,0 18 2 0,-17-18-2 0,17 19 2 15,-16-19-1-15,15 18 0 0,-15-8-1 16,-1 8 0-16,17-8 0 0,-16-1 0 0,-1 9 0 15,17 1 0-15,-17 0 0 0,17-19 1 16,-16 18-1-16,16-8 1 0,-17 8-1 0,17-8-2 16,-17 17 4-16,17-27-2 0,-16 19 0 15,15 0 0-15,-15-10 0 0,16 10 0 0,-17-10 0 16,17 9 0-16,-16-8 0 0,-1 8 0 16,17 1 0-16,-17-19 0 0,17 19 3 0,0-19-3 15,-17 9 0-15,17 0-3 0,0 0 4 0,-16 1-3 16,16-1 2-16,0 0 2 0,-1-9-2 15,1 10 0-15,0 8 0 0,0-18 0 0,0 0 2 16,0 0-2-16,0 19 0 0,17-19 0 16,-18 0-3-16,18 18 3 0,-17-18 2 0,16 0-2 15,1 10-2-15,-17-10 4 0,16 9-4 0,1 0 4 16,-1 1-2-16,1-10 0 0,-1 9 0 16,0 0 0-16,1 1-2 0,16-10 4 0,-17 18-2 15,1-18-2-15,-1 19 2 0,17-19 2 16,0 0-2-16,0 18-2 0,-33-18 2 0,33 0-2 15,-16 0 2-15,16 10 3 0,-17-10-2 0,1 9-1 16,-1-9 0-16,17 9-2 16,-16-9 2-16,-1 0 0 0,1 0 0 15,16 10 0-15,-17-10 0 0,17 9 1 16,-17-9-1-16,17 9 0 16,-16-9 0-16,16 9 0 0,0-9 1 15,-17 0-3-15,17 0 3 0,0 0 2 16,0 0-1-16,0 0 7 0,0 0 2 0,0 0 0 15,0 0-4-15,0 0 1 0,0 0-2 16,0 0-5-16,0 0 1 16,0 0-4-16,0-9 5 0,0 9-7 15,0-9 4-15,0 9-3 0,0 0-3 16,0-9 1-16,0 9-10 0,0 0-4 16,17 0-9-16,-17-10-11 0,0 10-6 15,0-9-1-15,0 0 0 0</inkml:trace>
  <inkml:trace contextRef="#ctx0" brushRef="#br0" timeOffset="210432.94">29865 9311 140 0,'0'0'76'15,"-17"-9"-38"-15,17 9-16 0,0 0-10 0,0-10 13 16,0 10 8-16,0 0 3 0,0 10 2 0,-16-10-3 16,16 0-9-16,0 9-9 0,0 0-6 0,0 10 0 15,0-10 18-15,0 10 15 0,0-1-5 16,0 1-16-16,16-10-12 0,-16 10-1 0,0-10-5 15,0 1-5-15,0-1 2 0,0 0-1 0,0 10-1 16,0-19 0-16,0 18 1 0,0-18 21 16,0 0 32-16,0 0 19 0,0 0 22 0,0 0-12 15,0 0-31-15,0-18-23 0,0 18-9 16,0 0-5-16,0-28 2 0,-16 9 1 0,16 10 2 16,0-10 5-16,0 10 15 0,0-10-11 15,0 1-5-15,0-10-7 0,0 19 4 0,0-1 5 0,0 1-8 16,0 0-9-16,0 9-7 0,0 0 0 15,0 0-4-15,16 9 0 0,-16 0 7 16,17 1-7-16,-17-1 2 0,16 19 0 16,1-10 0-16,-1-18 0 0,-16 19 0 0,17 0 0 15,0-10 2-15,-1 0 0 0,-16 10-4 0,17-10 2 16,-17 10 4-16,16-19-1 0,-16 0 0 16,0 0 6-16,0 0-12 0,0 0 7 0,17 0-4 15,-17 0 0-15,0 0 5 0,0-19-7 0,0 10-3 16,16-10 3-16,-16 10 7 0,0-10-9 15,0 10 5-15,0-10 1 0,17 1-2 16,-17 18-2-16,0-28 4 0,0 19-7 0,0-1 7 16,0 10 0-16,0-9-5 0,0 9 0 0,16 0 4 15,-16 0-4-15,0 9 1 16,17 10 2-16,-17-10-4 0,16 10 2 16,-16-1 2-16,17 1 2 0,-17-19 1 0,16 19-3 15,-16-1 6-15,17 1-8 0,-17-10-1 16,0 10 4-16,0-1-22 0,16-18-72 0,-16 19-83 15,0-19-68-15,0 9-25 0,0-9 13 0</inkml:trace>
  <inkml:trace contextRef="#ctx0" brushRef="#br0" timeOffset="211165.98">31667 9209 195 0,'0'0'108'0,"0"-10"-55"0,0 10-25 15,0 0-12-15,0 0 10 0,0 0 3 16,0 0 5-16,0 0 5 0,0 10 5 0,0-10-2 16,0 9-11-16,0 0-11 0,0 10 4 15,0 0 30-15,0-1 6 0,17-18-30 0,-17 19-13 16,0-10-7-16,16 0-5 0,-16 1 1 16,0-1-3-16,0 0-3 0,17 10-3 15,-17-19 5-15,0 0-4 0,0 0-22 0,0 18-41 16,0-18-35-16,0 0-37 0,0 0-19 0,-17-18 11 15,17 18 32-15</inkml:trace>
  <inkml:trace contextRef="#ctx0" brushRef="#br0" timeOffset="211382.52">31667 9190 37 0,'-16'0'44'0,"16"0"-13"0,0 0-16 16,0 0 5-16,0 9 5 0,0-9 10 15,0 0 3-15,0 10-6 0,16-10 1 0,-16 9 3 16,0 0 0-16,0 10 6 0,17-19 9 16,-1 19 1-16,-16-19-3 0,17 18-17 0,-1-9-13 15,1 1-12-15,0-10-5 0,-1 9 1 16,1 0-2-16,-1 1-4 0,-16-10-29 16,17 9-41-16,-1-9-35 0,-16 0-24 0,17 0 7 15</inkml:trace>
  <inkml:trace contextRef="#ctx0" brushRef="#br0" timeOffset="211599.9">31816 9125 77 0,'0'0'81'0,"-16"0"-31"0,16 0-22 0,0-19-5 16,0 19 7-16,0 0 11 0,0 0-3 0,0 19-14 15,0-19 1-15,0 19 10 0,0-19 15 16,16 18 19-16,-16-8-5 0,17 8-5 0,-17 1-15 15,16-1-24-15,1 1-4 0,-17 0-12 16,16-1-4-16,-16-9 2 0,17 10 1 0,-1 0 1 16,-16-10-10-16,0 0-49 0,17 10-58 15,-17-1-58-15,0-18-14 0</inkml:trace>
  <inkml:trace contextRef="#ctx0" brushRef="#br0" timeOffset="-209472.18">17909 10046 18 0,'33'0'21'0,"-33"-9"-6"0,0-1-3 15,0-8 0-15,0 8 5 0,0 1 4 16,0-10 3-16,0 19 1 0,0-18-1 16,0-1 8-16,0 10 10 0,0-10 9 0,0 10-9 15,0 0-13-15,0-10 8 0,0 19 8 0,-33 0 2 16,33-18-5-16,0 18-12 0,0 0-9 16,0 0-6-16,0 0-8 0,0 0-5 15,0 0 5-15,0 18 4 0,0-18 7 16,0 19-3-16,0-1 13 0,0 1-5 0,0 9-2 15,0-10-10-15,0 10-3 0,33 0-2 16,-33 0 0-16,0 9-4 0,0-18 5 0,0 0-5 16,33 9 2-16,-33 9-2 0,0-19 0 0,0 1-5 15,0 0 7-15,0 8-4 0,0-8 0 16,0 0 3-16,0-1-6 0,0 1 5 0,0-19-2 16,0 9 0-16,0 0-13 0,0-9-51 0,0 10-39 15,0-10-22-15,0 0-15 0,0 0-5 16</inkml:trace>
  <inkml:trace contextRef="#ctx0" brushRef="#br0" timeOffset="-208722.18">17909 9832 45 0,'0'0'35'0,"0"-19"-13"0,-33 1-5 15,33 18 8-15,0-10 5 0,0 1 3 0,0 0 0 16,0 9 0-16,0-9-2 0,33 9-13 16,-33-10-7-16,0 10-6 0,0 0 2 0,33-18-4 15,-33 18-3-15,33 0 2 0,-16 0-2 16,16-19 1-16,0 19-4 0,33 0 5 0,-33-19-2 16,33 19 0-16,-16-9 1 0,16 0 2 0,0 9-3 15,-16-9 1-15,16 9-1 0,0 0 0 16,-16 0 0-16,-1 0 0 0,1 0 0 0,16-10 0 15,-33 10 0-15,17 0-4 0,-17 0 6 16,0 0-2-16,0-9-2 0,0 9 2 0,-33 0 4 16,33 0-4-16,-33-9 1 0,17 9-3 15,-1 0 2-15,1-10-2 0,-17 10 5 0,16 0-3 16,-16 0 3-16,17 0-3 0,-17 0 1 0,16 0 3 16,-16-18 5-16,17 18 0 0,-17 0 2 15,0 0-2-15,0 0 3 0,33 0 6 0,-33 0-4 16,0 0 0-16,0 0-8 0,0 0-3 15,0 0 1-15,0 0-6 0,0 0 5 0,0 0-5 16,0 0 3-16,0 0-1 0,0 18 0 16,0-18 1-16,0 10 0 0,0-1-4 15,0 10 3-15,0-10 0 0,33 9 0 0,-33 1 0 16,0 0 2-16,16-1-2 0,-16 10 3 16,17-9-3-16,0 18 0 0,-17-18 0 0,16 8-3 15,1-8 3-15,-17 9 0 0,16 0 0 0,-16-10 1 16,17 10-1-16,-17-9 1 0,0 0 2 15,0-1-5-15,0 1 2 0,0-1 3 0,-17 1 3 16,17-19 0-16,0 9 4 0,-16 1-3 16,-1-1 3-16,1 0 0 0,-1 1-5 0,0-1 0 15,1 0-1-15,16-9 1 0,-33 19-3 16,0-19 0-16,0 0 0 0,0 0-2 0,0 18 2 16,-17-18-2-16,17 0 0 0,-17 0 1 0,1 19-1 15,-1-19 1-15,-16 0-1 0,0 0 0 16,0 0 2-16,16 9-1 0,-33-9-1 15,17 10 0-15,0-10-3 0,-17 9 3 0,17-9 0 16,0 9 0-16,0-9 2 0,16 9-2 16,17-9 0-16,0 0 0 0,0 10 0 0,33-10 0 15,-33 0 3-15,33 0-1 0,0 0 3 0,-33 0 0 16,33 0-3-16,0 0 3 0,0-10-8 16,33 10-2-16,-33 0-21 0,0-9-35 0,33 9-19 15,-33-9-6-15,33 9-14 0,-33-9 0 0</inkml:trace>
  <inkml:trace contextRef="#ctx0" brushRef="#br0" timeOffset="-208022.15">19348 9990 8 0,'0'0'11'0,"0"0"6"15,0 0-1-15,0 0-2 0,0 0-2 16,0 0-1-16,0 0-2 0,0 0 3 16,0 0 1-16,0 0 3 0,0 0 7 0,0 0 3 0,0 0 2 15,0 0 5-15,16 0 0 0,-16 0 5 16,17 0-4-16,-17 0-12 0,33 0-6 16,-33 0-1-16,33 0-2 0,-17-19 3 0,1 19-6 15,16 0 2-15,-16 0-7 0,16 0 1 0,0 0-1 16,0-18-1-16,0 18-4 0,-33 0 1 15,33 0-1-15,-17 0 4 0,1 0-4 0,-17-19 0 16,17 19-3-16,-1 0 3 0,-16 0 2 16,0-9-2-16,17 9-2 0,-17 0-8 0,0 0-29 15,0-9-21-15,16 9-11 0,-16 0-22 16,0-10-4-16</inkml:trace>
  <inkml:trace contextRef="#ctx0" brushRef="#br0" timeOffset="-207504.96">20125 9609 32 0,'0'0'31'0,"0"-19"-6"0,0 19-3 16,0 0 1-16,0-18 2 0,0 18 0 0,0-10-1 15,16 10-2-15,-16 0-5 0,0 0-4 0,0 0-6 16,0 0-3-16,0 0-3 0,0 0 0 16,-16 10 1-16,16-10 2 0,0 18 1 0,-17-18 3 15,1 19 10-15,16-1-1 0,-33-18-6 16,33 19-4-16,-33 0 0 0,16-10-1 0,-16 9 12 16,17 1 2-16,-18 0-8 0,1-1-4 0,17 1-3 15,-17-1 0-15,33-8-3 0,-50 8-5 16,34 1 6-16,-1 0-3 0,-16-19 1 15,16 18-3-15,1-9 2 0,16 1 1 0,-17-1-1 0,1 0 2 16,16-9 6-16,0 10 7 0,0-1 3 16,0-9 3-16,0 9 2 0,0 10 10 15,0-19 1-15,16 0 4 0,1 18-4 0,-1-18-14 16,1 19-3-16,0-10-5 0,-1 1 1 0,17-1-2 16,17 0-6-16,-17 1-1 0,-33 8-1 15,33 1-3-15,0-19 2 0,17 18 3 0,-34 1-2 16,34-19-1-16,-17 19-2 0,-17-10 0 15,17 0 2-15,-16 1-5 0,-1-1 5 0,1-9-4 16,0 9 2-16,-1 10 0 0,-16-19 2 16,17 0-2-16,-17 0 3 0,33 0-2 15,-33 0-10-15,0 0-32 16,0 0-41-16,0 0-21 0,0 0-2 0,0 0-8 16,0 0-7-16</inkml:trace>
  <inkml:trace contextRef="#ctx0" brushRef="#br0" timeOffset="-206890.41">20125 9562 19 0,'0'-9'26'16,"0"9"-4"-16,0 0-3 0,0 0-6 0,0 0-3 16,0 0-1-16,0 0 1 0,16 0 3 15,-16 0 0-15,17 0 1 0,-1 9-3 16,-16 1-2-16,34-10-3 0,-18 18 3 0,1-18-1 16,16 19 2-16,0-19 4 0,-17 0-3 0,1 18-3 15,16-18-2-15,0 10-1 0,-16-10-2 16,16 9 1-16,0 0 0 0,0-9 5 0,-17 10 13 15,1-10-8-15,-1 0-4 0,17 0-6 16,-16 0-2-16,-1 9 3 0,-16-9 3 0,17 0 8 16,0 0-2-16,16 0-2 0,-33 0-2 0,0 0 1 15,33-9 9-15,-33 9-1 0,0 0 1 16,0 0 5-16,16 0 3 0,-16 0 12 0,0 0-2 16,0 0-4-16,0 0-6 0,0 0-1 0,0 0-8 15,0 0-5-15,0 0-3 0,0 0-7 16,0 0-3-16,0 0-3 0,0 0-1 15,0 9 3-15,-16 0 0 16,16 0 0-16,0 10 0 0,0-19 0 0,-33 19 0 16,33-1-3-16,-33-8 5 0,16-1-1 0,0 9-1 15,1 1 0-15,-1 9 4 0,1-9-2 16,-17-1-2-16,16 1 0 0,1-1 0 0,-17 1-2 16,33 9 2-16,-50-10 2 0,34 1-5 15,-18-10 3-15,1 10 0 0,17 0 2 0,-1-1-1 16,1 1 1-16,16-1-4 0,-33-18 2 0,33 19 0 15,-33-19 3-15,16 9 0 0,1 1-5 16,16-1 4-16,-17 0-6 0,0-9 2 0,17 0-22 16,0 10-40-16,0-10-41 0,0-10-5 15,0 10-3-15,0 0 4 0,17-9 10 0</inkml:trace>
  <inkml:trace contextRef="#ctx0" brushRef="#br0" timeOffset="-206440.51">20671 9655 16 0,'0'0'23'0,"0"-9"4"0,0 9 0 0,0 0-9 16,0 0 3-16,0 0 6 0,0 0 7 0,0 0 2 15,0 0-11-15,0 0-6 0,33 0 1 16,-33 0 1-16,0 0 1 0,0 0 1 15,33 0-5-15,-33 0-2 0,16 0-3 0,17 0-5 16,-16 0-3-16,16 0-2 0,-17 0 0 0,18-9-2 16,-1 9 2-16,0 0-1 0,-17 0-1 15,17-10-1-15,-16 10 3 0,16 0 0 0,-17 0-1 16,18 0-5-16,-34 0 3 0,33 0 0 0,-33-18 0 16,33 18 0-16,-33 0 4 15,0 0-7-15,0 0 5 16,0 0-23-1,0 0-19-15,0 0-17 0,16 0-11 0,-16 0-7 16,17 0-4-16</inkml:trace>
  <inkml:trace contextRef="#ctx0" brushRef="#br0" timeOffset="-206057.81">21282 9469 28 0,'-16'0'26'0,"16"-9"-3"0,0 9-4 16,-17-9 0-16,17 9 3 0,0-10-3 16,0 10-3-16,0 0-5 0,0 0-3 0,-16 0-5 15,16 0 0-15,0 0-1 0,0 10 4 0,0-1 0 16,0 0 3-16,0 10-2 0,0-1 0 15,0 1-1-15,0-10 17 0,0 10 1 0,0 0-9 16,0-1-4-16,0 19 17 0,16-18-4 16,-16 0-8-16,0 8-8 0,0 11-2 0,17-20-1 15,-17 10 11-15,0 0 36 0,0 0-20 0,16 9-14 16,-16-18-12-16,0 9-1 0,0 9 0 16,0-19-3-16,0 1-5 0,0 0 3 0,0-1 4 15,0 1-2-15,0-10-5 0,0 10 3 0,0-1 3 16,0-18-3-16,0 0-4 0,0 19-29 15,0-19-46-15,0 0-24 0,0-19-14 0,0 19-83 16</inkml:trace>
  <inkml:trace contextRef="#ctx0" brushRef="#br0" timeOffset="-205259">21249 9404 24 0,'-16'0'28'15,"16"-19"-10"-15,-17 19-5 0,17 0 6 16,0-18 3-16,-16 18 2 0,16 0-7 0,0 0-7 16,0 0-3-16,0 0-1 0,0 0 2 15,0 0 1-15,0 0 2 0,0 0 2 0,16 0 3 16,-16 0-2-16,17 18 0 0,-1-18-7 0,1 0-1 15,-1 0-2-15,17 0-4 0,1 0 0 16,-1 19 2-16,16-19 0 0,1 0-1 0,-1 0 1 16,1 0-2-16,0 0 0 0,16 0 1 15,-17 0-1-15,1-19 0 0,0 19 2 16,-1 0-2-16,17 0 0 0,-33 0 7 0,17-18 24 16,0 18-11-16,-17 0-4 0,16-19-8 0,-16 10-5 15,-16 0 8-15,16-1 17 0,0 1-7 16,-16 0-5-16,-1-1 3 0,1 1 7 0,-1 9-3 15,17-18-7-15,-33 18 0 0,0-19 7 0,0 19 12 16,0 0-9-16,0-19-11 0,0 10-4 16,0 9-5-16,0-9-4 0,0 9-1 15,0-10-1-15,-33 10 0 16,33 10 0-16,-16-10-4 0,16 9 4 16,-17-9-2-16,17 9 4 0,0 10-4 15,0 0 4-15,0-19-2 0,0 18 2 0,0 1-5 16,0-1 8-16,17 10-5 0,-17-9-3 15,16 18 4-15,-16-18 1 0,33 9-1 0,-33 9 4 16,33-19-5-16,-33 10 5 0,17 0-8 16,0 0 3-16,-1 9 0 0,1-9 4 0,-1 0-4 15,1 0-4-15,-1-9 7 0,-16 9-6 0,17-1 3 16,-17-8 0-16,16 9 0 0,-16-9 3 16,0-1-3-16,0 1 0 0,0-10 0 0,0 10 0 15,0-1-3-15,0 1 3 0,-16-19 2 16,16 18-4-16,-17-18 6 0,1 19-2 0,-1-19-1 15,1 9 1-15,-1 1-2 0,1-1 5 0,-18-9-7 16,1 9 3-16,0-9-1 0,0 10-3 16,0-10 1-16,0 0 2 0,-17 9 2 15,17-9-2-15,-16 0 0 0,-1 9 0 0,1-9 0 16,15 0 0-16,-32 19-3 0,17-19 3 0,-17 0 2 16,33 0-2-16,-50 18 0 0,33-18 1 15,1 19-1-15,16-19 0 0,-1 0-3 0,-32 0 5 16,33 9-1-16,17-9 1 0,-17 10-4 15,16-10 4-15,1 0-1 0,16 9-1 0,0-9 0 16,0 0-2-16,-34 0 2 0,34-9 2 0,0 9-4 16,0 0-5-16,0 0-23 0,0-10-28 15,0 10-15-15,-33-9-14 0,33 9-10 0,0 0-2 16,0-19 5-16</inkml:trace>
  <inkml:trace contextRef="#ctx0" brushRef="#br0" timeOffset="-203910.28">18124 9888 59 0,'0'-10'25'0,"0"1"0"0,-33 9 5 0,33-18 14 15,0 18 2-15,0-19-3 0,0 19-1 16,-17 0 0-16,17 0-11 0,0 0-15 0,0 0-10 15,0 0-1-15,0 0-3 16,0 19 0-16,0-1 10 0,0-18 23 16,0 19-17-16,0-10-6 0,0 10-4 0,-16-10-2 15,16 19 2-15,0-28 36 0,0 18-11 16,0 1-16-16,0-10-5 0,16 1-1 16,-16-1 9-16,0 0-2 0,17 1-6 0,-17-1 0 15,0 0 6-15,33 10-5 0,-33-19 0 0,0 0-10 16,33 0 2-16,-33 0-3 0,0 0 4 15,33 0-6-15,-33-19 0 0,0 19 2 16,17-9 0-16,-1 0-6 0,-16 9-5 0,17-10-40 16,-17 1-45-16,16-10-27 0,-16 10-5 0,0-10 3 15,0 19 16-15</inkml:trace>
  <inkml:trace contextRef="#ctx0" brushRef="#br0" timeOffset="-203743.7">18157 9813 35 0,'0'-9'25'0,"0"9"-2"0,0-9-8 0,0 9-6 16,0 0-3-16,0-10-1 0,33 10-1 15,-33 0-4-15,0 0 3 0,17 0-3 0,-1 0 0 16,1 0 0-16,-1 0 0 0,-16 0-8 16,17 0-19-16,-17 0-57 0</inkml:trace>
  <inkml:trace contextRef="#ctx0" brushRef="#br0" timeOffset="-203577.23">17992 9971 55 0,'0'0'32'0,"16"0"-6"0,-16 0-3 0,0 0-8 16,17-18-4-16,-1 18-7 0,1 0-1 0,-1 0 1 15,34-19-4-15,-50 19 0 0,33-9 0 0,-33 9 2 16,33 0-4-16,-16-9-5 0,-1 9-10 15,1 0-16-15,-1 0-11 0</inkml:trace>
  <inkml:trace contextRef="#ctx0" brushRef="#br0" timeOffset="-203110.49">18306 9916 18 0,'0'9'27'0,"0"0"-9"0,0 10-9 15,0-19 3-15,0 18 2 0,0-18-1 16,0 19-4-16,0-19 1 0,0 9 6 0,0 1-4 15,33-1-4-15,-33 0-5 0,0 1 1 0,0-10-2 16,0 9 1-16,0-9 16 0,0 0 15 16,0 0 17-16,0 0-7 0,0 0-16 0,0-9-12 15,0-1 4-15,0 10 8 0,0-9 1 16,0-10-8-16,0 10 0 0,0 9-5 0,0-19 13 16,0 1-1-16,0 18-9 0,0-19-7 15,0 10-3-15,0 0-2 0,33-1-3 0,-33 10 0 16,0 0-4-16,0 0-2 15,33 0 3-15,-33 10-1 16,0-1 0-16,17 0 2 0,-17 10-6 16,0-19 7-16,16 0-5 0,-16 18 2 15,0-18 0-15,0 0 3 16,0 0 0-16,0 0-1 16,0 0-1-16,0 0-1 0,17-18 0 15,-17 18 0-15,0-19 0 0,0 10-2 16,0 0 2-16,16 9 2 15,-16-10-8-15,0 10 10 0,0 0-6 16,17 0-2-16,-17 10 6 16,0-1-2-16,16 0 0 0,-16 10 0 15,17-19 0-15,-17 0 0 0,0 18 0 16,33-18 0-16,-33 19-38 16,0-19-38-16,0 0-27 0,33 0-6 0,-33 0 8 0,0 0 10 15</inkml:trace>
  <inkml:trace contextRef="#ctx0" brushRef="#br0" timeOffset="-202711.09">18637 9804 35 0,'0'-9'33'0,"-17"-1"-6"0,17 10-4 16,0-9-7-16,0 9-6 0,0 9 2 16,0-9-2-16,0 10 2 0,-33-1-2 0,33 19 4 15,33-9 3-15,-33-1 14 0,0 1-3 0,0-1-8 16,17 10-7-16,-1 9-6 0,-16-18-1 15,17 9 0-15,-1-9-4 0,1 18 2 0,-17-19-3 16,16 10-1-16,-16-9 0 0,0 0 3 16,0-1-3-16,0 1 1 0,0-1 3 0,0-18 6 15,0 0 11-15,0 0-6 0,-16 0-1 0,16 0-1 16,0 0-7-16,-17-18 3 0,17 18-2 16,0-28 1-16,-16 19-2 0,16-19 2 0,0 9 1 15,0 0 0-15,-17-27-4 0,17 18 1 16,0 0 1-16,17-9-1 0,-17-10 2 0,16 10 4 15,-16 19-5-15,17-20-1 0,-17 20-2 0,16 8-4 16,1 1 4-16,-17 0-4 0,33 9 0 16,-33 9-3-16,33-9 1 0,-33 9 4 0,0 1-5 15,33-1 3-15,-33 19 0 0,0-9-3 16,0-19 3-16,0 18 2 0,0 1 1 0,0-10-3 16,-33 10 0-16,33-1 3 0,-33 1-1 0,33-1-2 15,-33-18-9-15,16 19-48 0,1-10-40 16,-1 1-28-16,1-10-127 0</inkml:trace>
  <inkml:trace contextRef="#ctx0" brushRef="#br0" timeOffset="-201724.72">21530 9637 27 0,'0'0'37'0,"0"-10"5"0,0 10 0 0,0 0 4 16,0 0 7-16,-33 0 8 0,33-18 4 16,0 18-6-16,0 0 1 0,0 0-7 0,0 0-7 15,0 0-19-15,0 0-16 0,0 0-7 16,0 0 0-16,0 0 0 0,0 18-4 0,0-18 2 15,0 0-2-15,0 19 2 0,0-10 0 0,33 1-1 16,-33-1 9-16,0 9-2 0,0 1-2 16,0 0 3-16,34-19-4 0,-34 18 0 0,0-18-2 15,0 19-2-15,0-10-4 0,16 0 5 0,-16 1-4 16,0-10 6-16,17 9 2 0,-17 0-6 16,0 10 0-16,0-19-12 0,0 0-50 0,-17 0-42 15,17 0-8-15,0 0-5 0,-16 0 10 16,16 0-74-16</inkml:trace>
  <inkml:trace contextRef="#ctx0" brushRef="#br0" timeOffset="-201461.72">21481 9609 23 0,'0'-19'31'0,"0"19"-5"16,0 0-4-16,0-18-1 0,0 8-2 15,16 10-2-15,17-9-3 0,-33 9-4 0,0 0 1 16,34 0-1-16,-34 0-1 0,16 9 0 15,17-9-1-15,-16 10 5 0,-1 8-1 0,17-18-3 16,-16 19-4-16,32-19 1 0,-49 18-2 0,34-8-1 16,-34-1-1-16,0 0 0 0,16 1 4 15,-16-1-1-15,17 9-3 0,-17 1 2 0,-17-19-3 16,17 19 1-16,-16-1 0 0,16-18-2 16,-34 10 0-16,1-1 0 0,0 0 0 0,17 0 0 15,-17 1-3-15,16-1-20 0,-16-9-27 0,17 9-21 16,-18-9-82-16</inkml:trace>
  <inkml:trace contextRef="#ctx0" brushRef="#br0" timeOffset="-201112.26">21745 9767 48 0,'34'-9'55'0,"-34"9"-18"0,0-10-5 0,16 10 10 16,1 0 2-16,-1-18-12 0,1 18-10 15,-1-19 0-15,1 19 5 0,-1 0 5 0,-16-19-3 16,17 10-6-16,-17 9-9 0,16-9-4 0,-16 9 0 16,0-9-4-16,0 9-2 0,0-10-4 15,-16 1 2-15,-1 9-2 16,1 0 0-16,16 0-3 16,-17 0 3-16,1 9 2 0,-1 1-2 15,17-1 0-15,0 0 2 0,0 0 3 0,0 10 6 16,0-19-2-16,0 19 3 0,17-19-6 15,-17 18 2-15,16-18 0 0,1 10-2 0,-1-1-3 16,1-9-3-16,-1 9 0 0,17-9 1 16,-33 9 5-16,33-9-6 0,-33 0 0 0,17 0 0 15,0 0 3-15,-1 0-9 0,-16-9-16 0,17 9-27 16,-1 0-23-16,-16-9-6 0,17 0 4 16,-17-1 6-16,0 10 12 0,0-18 8 0,0-1 7 15</inkml:trace>
  <inkml:trace contextRef="#ctx0" brushRef="#br0" timeOffset="-200729.59">22043 9590 11 0,'0'0'31'0,"0"0"7"0,-16 0-4 16,16 0-9-16,0 0-4 0,0 0-4 0,-17 0-3 15,17 0 0-15,0 0 4 0,0 0-1 16,0 19 6-16,0-19 2 0,0 18 4 0,0-8 1 16,0-1 5-16,0 10-8 0,17-10 9 0,-17 9-17 15,16 1-5-15,-16 0-2 0,17-1-6 16,-1 10-6-16,-16-9 5 0,17 18-1 0,-1-18-4 15,-16-1 0-15,17 1 4 0,-17 9 0 16,0-10-4-16,0 1-2 0,0-1 2 0,0 1 2 16,0-10-2-16,0 1 2 0,0-1-2 0,0-9 2 15,-17 0 0-15,1-9-5 16,16-1 3-16,0 1 3 0,-17 9 0 0,17-19-3 16,-16 1 0-16,16-10-3 0,0 0 5 15,-17 0-2-15,17 10 3 0,17-20-1 0,-17 1-2 16,0 9 0-16,16 10 1 0,1-20 1 0,-17 20 0 15,16-1 0-15,1 1-4 0,-1 8 3 16,17 10-1-16,-33 0 2 0,33 0-2 0,-33 0-2 16,17 0 2-16,0 0-3 0,-1 10 3 0,-16-1-2 15,17 0 2-15,-17 1 0 0,0-1 0 16,0 9 0-16,0 1 0 0,-17-19 0 0,1 19 2 16,-1-1 2-16,0-18-7 0,17 0-10 15,-33 10-54-15,0-1-45 0,17 0 112 0</inkml:trace>
  <inkml:trace contextRef="#ctx0" brushRef="#br0" timeOffset="-200392.75">22208 9451 42 0,'17'0'27'0,"-17"0"-12"0,0 9 14 15,0-9 19-15,17 9 2 0,-17 10-17 16,16-1-8-16,-16 1 23 0,17-10-2 0,-1 10-5 16,1 18-18-16,-17-18-14 0,16-1-2 0,1 1-5 15,-1 9 2-15,-16-10-3 0,33 20-1 16,-33-20 3-16,0-8-3 0,0 8 0 0,0-9-2 16,0 10 2-16,0-10 5 0,0-9 1 15,0 19 21-15,0-19 28 0,0 0-10 0,0 0-21 16,0-19-12-16,0 19-2 0,0-9-10 0,0-10 5 15,0 10-5-15,0-9 2 0,0 8-1 16,0-8 2-16,0-1-3 0,0 0-3 0,0 1 4 16,0-1-1-16,0 1-20 0,0 8-50 15,33-8-36-15,-33 18-16 0,0-19 5 16,17 19-88-16</inkml:trace>
  <inkml:trace contextRef="#ctx0" brushRef="#br0" timeOffset="-199395.86">19530 9544 36 0,'-17'0'22'0,"17"-10"-3"0,0 1 2 16,0 9 3-16,0 0 4 0,-17 0-4 15,17-19 8-15,0 19 5 0,0 0 2 0,0 0-2 16,0-18 3-16,0 18 7 0,0 0-5 0,0 0-9 15,0 0-16-15,0 0-8 0,0 0-5 16,0 0-3-16,0 18 4 0,0-18 11 16,0 19 12-16,0-19 38 0,0 9-11 0,0 10-22 15,0-10-17-15,17 19-1 0,-17-9 49 16,0-19 15-16,17 18-36 0,-17 1-23 16,0 0-10-16,0-10-1 0,16 9-2 0,-16 1-9 15,0-19 2-15,0 19 4 0,0-19-4 0,17 18 0 16,-17-18 0-16,0 10 4 0,0-10-1 0,0 9-2 15,0-9 4-15,0 0-1 16,0 0-2-16,0 0 0 0,-17 0-2 0,17 0 3 16,0 0-41-16,0-9-80 0,-16 9-61 15,16-10-26-15,0 10 13 0</inkml:trace>
  <inkml:trace contextRef="#ctx0" brushRef="#br0" timeOffset="-197747.96">20819 9190 7 0,'0'0'8'0,"0"0"7"0,0 0 3 16,0 0-1-16,0 0-2 0,0 0-3 15,0-9 1-15,0 9 3 0,0 0-1 0,0 0-1 16,0 0-3-16,0 0-4 0,0 0-4 15,0 0 2-15,0 0-4 0,-16 0 1 16,16 9-2-16,0-9 4 16,0 9 0-16,0 1 0 0,0-1-1 0,0-9 2 15,0 28 11-15,0-28 15 0,0 19-14 16,0-19-7-16,0 18-5 0,0-9 0 0,0 10 0 16,16-10 26-16,-16 10-12 0,0-10-12 15,0 10-2-15,0-1-2 0,17-18-1 0,-17 19-2 16,0-19 0-16,0 9 2 0,16 1-2 15,-16-1-2-15,0 0 2 0,0-9 2 16,0 10-2-16,0-10 2 16,0 0 0-16,0 0 1 15,0 0-2-15,0 0-16 16,-16-10-29 0,16 10-28-16,-17 0-12 0,17-9-65 0</inkml:trace>
  <inkml:trace contextRef="#ctx0" brushRef="#br0" timeOffset="-195767.04">8268 10176 8 0,'0'0'2'16,"0"0"7"-16,0-9 6 0,0 9 2 0,0 0-2 16,0 0-4-16,0 0-1 0,0 0 0 0,0 0 3 15,0 0-3-15,0 0-4 0,0 0-3 16,0 0-1-16,0 0 0 16,0 0-1-1,0 0 0-15,0 0 1 16,0 9-2 15,0-9 1-31,0 0 1 16,0 0-1-16,0 0 0 15,0 0 1-15,0 0 1 16,0 0-1-16,0 0-1 0,0 19 2 16,0-19 0-16,0 0-2 15,0 0 1-15,0 0-1 0,0 0 1 16,0 0 0 15,0 0-2-15,0 18-4-1,0-18-8-15,0 0-9 16,0 0-13-16,17 0-52 0</inkml:trace>
  <inkml:trace contextRef="#ctx0" brushRef="#br0" timeOffset="-193702.52">18670 9339 8 0,'-17'0'12'0,"17"-9"13"0,0 9 9 0,0 0-3 15,0 0-4-15,0 0-1 0,0 0 1 0,0 0 2 16,0 0-5-16,0 0-2 0,0 0-7 16,0 0-4-16,0 0 0 0,0-10-1 0,0 10-4 15,0 0-2-15,17 0-1 0,-17 0 1 16,16 0-2-16,1-9-1 0,-1 9 0 0,1 0 1 15,16-9 0-15,0 9 0 0,-33 0-1 0,33-10 0 16,0 10 0-16,0 0-1 0,0-9 0 16,17 9 2-16,-50 0-1 0,33 0 1 15,0 0-2-15,-16 0 1 0,16-18-1 0,-17 18 1 16,1 0-1-16,-1 0 1 0,1 0-1 0,16 0 2 16,-33 0-4-16,0 0 5 15,0 0-5-15,0 0-8 0,0 0-22 16,0 0-21-16,0 0-15 0,0 0-5 15</inkml:trace>
  <inkml:trace contextRef="#ctx0" brushRef="#br0" timeOffset="-193385.94">19067 9106 6 0,'0'0'7'15,"0"0"8"-15,0 0 6 0,16 0-7 0,-16 0-7 16,0 0-1-16,17 0 6 0,-17 0 0 16,16 19-6-16,1-19-4 0,-1 0 1 0,1 0 0 15,16 19 8-15,-33-19 0 0,0 18-3 16,33-18-5-16,-33 10-1 0,16-1 0 0,-16 9 8 15,17-8 0-15,-17-1 1 0,0 19-4 16,0-28 1-16,0 19 3 0,-17-1-5 0,1-18-3 16,16 19 1-16,-33-1-3 0,33-8 2 15,-50 8-5-15,34 1 4 0,-17-1-5 0,0 1 0 16,16-10-17-16,-16 1-24 0,0 8-13 0</inkml:trace>
  <inkml:trace contextRef="#ctx0" brushRef="#br0" timeOffset="-192636.51">21101 9041 9 0,'0'0'13'0,"0"0"9"0,0 0 1 16,33 0 0-16,-33 0 0 0,0 0-2 0,0 0 0 16,0 0 0-16,0 0-4 0,33 0-5 0,-33 0 5 15,16 10 2-15,1-10-6 0,-1 0-3 0,1 0-5 16,-1 0 0-16,17 0-2 0,0-10-2 15,-33 10 0-15,34 0 2 0,-34 0-3 0,16 0 1 16,1 0 1-16,-1 0 0 0,1 0 0 16,-17-18-2-16,16 18-2 0,-16 0 3 0,0 0-7 15,0 0-20-15,0 0-22 0,0 0-12 16,0 0-6-16</inkml:trace>
  <inkml:trace contextRef="#ctx0" brushRef="#br0" timeOffset="-192220.09">21183 8855 7 0,'0'-9'9'0,"0"9"9"0,-16 0 0 16,16 0-6-16,0 0-4 0,0 0-3 0,0 0-3 15,0 0 2-15,0 9 8 16,0-9-3-16,0 10 5 0,0 8-3 0,0-18 8 16,0 19-4-16,-33-19-2 0,33 18-2 15,0-8 8-15,0-1 0 0,-33 10-4 0,33-10 0 16,-34 9-3-16,18 1 12 0,-1-19 1 16,1 19-10-16,-17-19-4 0,16 18-3 0,1-18 2 15,16 10 12-15,-33-1-2 0,33-9-9 16,0 9-4-16,0-9-3 0,-33 0 1 0,33 10 6 15,0-10 8-15,0 0 0 0,0 0-2 0,0 0-3 16,0 0-2-16,0 0-4 0,33 9-3 16,-33-9 0-16,33 9-2 0,-33 0 1 0,16 10 0 15,17-19-6-15,0 19 2 0,-16-19 0 16,33 18 0-16,-50-8 2 0,33-1 0 0,0 9-2 16,-17-8 4-16,1 8-4 0,16 1 0 15,-17 0-26-15,1-1-62 0,-17-9-38 0,16 1-14 16</inkml:trace>
  <inkml:trace contextRef="#ctx0" brushRef="#br0" timeOffset="-188423.75">19463 9451 9 0,'0'0'10'0,"-16"-10"8"0,16 10 0 0,0 0-4 15,0 0-4-15,0-9 1 0,0 9 2 0,0 0 0 16,0 0 3-16,0 0-3 0,0 0-4 15,0 0-1-15,0 0 0 0,0 0-5 0,0 0 0 16,0 0 0-16,0 0-2 0,0 9 4 0,0-9-3 16,0 10 1-16,0-1 0 15,0-9-1-15,0 9 10 16,0 10 28-16,0-19-18 0,0 18-11 0,0-18-7 16,0 19-3-16,0-19 2 0,0 9 0 0,16 1-2 15,-16-1-1-15,0 0 0 0,0 1 29 16,0 8 9-16,0-18-18 0,0 19-12 0,17-1-4 15,-17-18-1-15,0 10-2 0,0-1-1 16,0-9 3-16,16 9-1 0,-16 1-2 0,0-1 2 16,0-9-1-16,0 9-1 0,0 0 0 15,17-9 0-15,-17 19 0 0,0-19 2 32,0 0-1-32,0 0 1 0,0 0 0 15,0 0 1 1,0 0-1-16,0 0 0 0,0 0-1 15,0 0 0-15,0 0 1 0,0 0-8 16,-17 0-24-16,17-19-30 0,0 19-21 16,0 0-8-16</inkml:trace>
  <inkml:trace contextRef="#ctx0" brushRef="#br0" timeOffset="-187257.75">20819 9218 6 0,'0'0'5'0,"0"0"7"0,0 0 4 15,0 0-1-15,0-9-6 0,0 9-2 16,0 0 2-16,17 0 3 0,-17 0 0 0,0 0-2 16,0 0 0-16,0 0 2 0,0 0 0 15,0 0 4-15,0 0 4 0,0 0-3 0,0-10 4 16,0 10-7-16,0 0-3 0,0 0-4 16,0 0-3-16,0 0-1 0,0 0 0 0,0 0-1 15,0 10 1-15,0-10-1 16,0 0 1-16,0 0 2 0,0 9-2 0,0 0-1 15,0 10 0-15,0-19 1 0,0 19-1 16,16-19-1-16,-16 18 3 0,0-9-1 0,0 1 1 16,34-1-3-16,-34 10 2 0,0-10 0 15,0 0 0-15,0 10 0 0,0-1-3 0,0 1 0 16,33-19 1-16,-33 9 2 0,0 1 0 0,0-1-5 16,0 0 2-16,0 1 0 0,0-1 1 15,0 0-1-15,0 10 3 16,0-19 0-1,0 0-5-15,0 0 3 0,0 0 1 0,0 0-1 16,0 0 1-16,0 0 0 16,0 0-1-16,0 0-1 0,0 0-6 0,0 0-15 15,-33 0-19-15,33 0-14 0,0 0-7 16,0-19-4-16</inkml:trace>
  <inkml:trace contextRef="#ctx0" brushRef="#br0" timeOffset="-177748.99">18074 11060 15 0,'0'0'35'0,"-16"-19"7"15,16 19 0-15,0 0 3 0,0 0 6 16,-17-18 15-16,17 8 8 0,0 10 9 0,0 0-3 16,0-9-2-16,-16 9 0 0,16 0-26 15,0 0-20-15,0 0-16 0,0 0-4 0,0 0-2 16,0 9 7-16,0 1-5 0,0 8 4 0,0-18 29 16,0 19 1-16,0-10-15 0,0 10-12 15,0-1-4-15,16 1-3 0,-16 0 0 0,0-1-1 16,17 10-4-16,-17-9 4 0,16-1-7 15,-16 10-2-15,17 0 6 0,-17-9-8 0,33-10 1 16,-33 19-1-16,0-10 0 0,0-8 2 0,0 8-2 16,33 1 0-16,-33-19 5 0,0 19 0 15,0-19-15-15,0 9-38 0,0-9-56 0,0 0-68 16,0 0-29-16,0 0-1 0,0-9 34 0</inkml:trace>
  <inkml:trace contextRef="#ctx0" brushRef="#br0" timeOffset="-177033.75">18124 10985 42 0,'0'-9'55'0,"0"9"-12"15,0 0-13-15,0-9-6 0,0 9-7 16,0-10-1-16,33 10-8 0,-33-9 0 0,33 9 6 15,-16-9 0-15,16 9-4 0,0 0-4 16,33-19-2-16,-33 19-1 0,33-18 1 0,-16 8-1 16,49 1-2-16,-49 0-1 0,32-1 0 0,1 1 0 15,16 0 0-15,-16 0 0 0,0-1-3 16,-17 1 5-16,33 9 1 0,-49-19-5 0,16 19 2 16,0-18 2-16,-33 18-1 0,16-10 1 15,-15 1 17-15,-1 9 4 0,-17-9-2 0,34 0-3 16,-50 9-2-16,33-10 1 0,-33 10 0 0,0-9-3 15,16 9-3-15,1 0-2 0,-17 0-2 16,0 0-2-16,16 0-2 0,-16 0-6 0,0 9 3 31,17-9 0-31,-17 10 2 0,0-1-2 16,17 0 0-16,-17 0-2 0,0 19 2 16,16-28 2-16,1 19-4 0,-17 0 2 0,16-1 0 15,1 1 0-15,-17-1 2 0,33 10 0 16,-33-9-4-16,0-1 2 0,33 10 0 0,-33-9 2 15,0 0-2-15,0 18 1 0,0-28 1 0,0 10 0 16,16-1 0-16,-16 1 3 0,-16 0-5 16,16-1 7-16,0 1 2 0,0-19-4 0,0 18-3 15,-33-8-1-15,33-1 4 0,-33 0 1 16,16 1-2-16,1-1 1 0,-17 0-4 0,16 0 4 16,-16-9 0-16,0 19-4 0,0-19-1 0,0 0-2 15,0 19 2-15,-17-19 2 0,0 0-2 0,1 9 0 16,-17-9 2-16,0 9 0 0,-17 1-4 15,0-10 6-15,17 9-4 0,-33 0-5 0,16 0 6 16,17-9-1-16,-33 10 2 0,16-1-2 16,17 0 2-16,0 10-5 0,0-19 3 0,16 0 0 15,17 19 0-15,-33-19 2 0,33 0-2 0,0 9 0 16,16-9 1-16,17 0-3 0,-33 9 3 16,33-9-1-16,-33 0 0 0,33 0 2 15,-33-9-5-15,33 9 4 0,-17 0 0 16,17 0 1-16,-16-9-2 0,16 9-2 15,-17 0-2-15,17 0-1 0,0 0-5 16,0-19-17-16,0 19-18 0,0 0-21 16,0-19-16-16,0 10-11 0,0 0 2 0</inkml:trace>
  <inkml:trace contextRef="#ctx0" brushRef="#br0" timeOffset="-176715.79">18190 11004 23 0,'0'0'30'0,"0"0"-9"16,0 0-1-16,0 0 6 0,0 0 8 0,0 0-3 15,0 9-4-15,0 1 0 0,0 8 5 16,0-18 0-16,0 19 13 0,0-19-1 15,0 9-8-15,0 10-3 0,17-10 2 0,-17 0 10 16,0 10 10-16,16-10-1 0,-16 1-6 0,17 8-6 16,-17-18-2-16,16 19-3 0,-16-19 6 0,17 0 3 15,-1 9-8-15,-16-9-14 0,17 0-2 16,16 9-12-16,-33-9-5 0,0 0-1 0,33-9 1 16,-33 9-3-16,33 0 4 0,-33-9-9 15,0 9 3-15,0 0-30 0,17-19-69 0,-17 19-57 16,16-18-34-16,-16 8-9 0,0-8 32 0</inkml:trace>
  <inkml:trace contextRef="#ctx0" brushRef="#br0" timeOffset="-176533.83">18240 10939 44 0,'0'0'44'0,"0"0"-13"0,0-19-5 16,0 19-3-16,16 0-10 0,-16 0-6 15,17 0-4-15,-17-18 1 0,16 18-4 0,1 0 2 16,16 0-2-16,-33 0-4 0,33 0 0 16,-33 0-16-16,33 0-21 0,-33 0-15 0</inkml:trace>
  <inkml:trace contextRef="#ctx0" brushRef="#br0" timeOffset="-176000.53">18455 11013 3 0,'0'0'4'0,"16"0"-1"15,-16 0 4-15,0 10 13 0,17-10 3 0,-17 18-8 0,0-18-8 16,16 0-2-16,-16 0 8 0,0 19 4 15,17-19-5-15,-17 0-6 0,0 0-2 16,0 9-1-16,33-9-3 0,-33 9 3 0,0-9-1 16,0 0 5-16,0 0 11 0,0 0 10 15,0 0 10-15,0 0-5 0,0 0-14 16,0 0-7-16,0-9-4 0,0 9 6 0,0-9 10 16,0 9 6-16,0-19-9 0,0 19 4 15,0 0-2-15,0-18 2 0,0 8 4 0,0 10-7 16,0-9-9-16,0 9-2 0,33 0-8 0,-33 0-1 15,0 9-4 1,0-9 5-16,0 10-3 0,0 8 0 0,33-18 2 16,-33 19-4-16,0-19 4 0,0 9-2 0,0 0-3 15,17 1 3-15,-17-1 0 0,0-9 1 16,0 0 2-16,16 9-3 0,-16-9 4 16,17-9-4-16,-17 9 1 0,0-9 2 15,16-1-3-15,-16 1 0 0,0 0 0 16,0 9 1-16,17 0-1 0,-17-19 0 15,0 19-2-15,0 0 0 0,0-18 3 0,16 18-1 16,-16 0-2-16,0 0-4 0,0 18 9 16,17-18 0-16,-17 19-5 15,33-19 2-15,-33 0-2 0,0 9-2 16,0-9-24-16,0 9-46 0,33-9-27 16,-33 10-20-16,0-10-101 0</inkml:trace>
  <inkml:trace contextRef="#ctx0" brushRef="#br0" timeOffset="-175615.18">18934 10948 64 0,'-16'-9'71'15,"16"9"-10"-15,-17 0-8 0,17 0-7 0,-16 0-13 16,16 0-17-16,0 0 0 0,0 0-6 0,0 0 0 16,0 9 2-16,0 0-5 0,0 10 1 15,0 0-2-15,16-1 5 0,-16 10 29 16,17-9-9-16,-17-1-10 0,16 1-13 0,-16 9-3 15,17 9-2-15,-17-18 0 0,33-1 5 0,-33 10-4 16,0 0-1-16,0 0-3 0,0-9 6 0,0-19 0 16,0 9 8-16,0 0 16 0,-33 1 11 15,33-10-1-15,0 0-20 0,0-10-5 0,0 10-5 16,-17-9-1-16,17 0-6 0,0-10 6 16,0 0-2-16,0 1-3 0,0-1-3 0,0-9 1 15,17 10 0-15,-17-1 1 0,33-18 0 0,-33 18 0 16,0-9-1-16,33 10 2 0,-33 18-4 15,0-19 1-15,33 19 0 0,-33 0-3 0,0-18-1 16,17 36 0-16,-17-18 6 16,0 0-3-16,0 19-3 0,0-19 4 15,0 9-4-15,0 0 3 0,-17 1 3 0,17-1-3 16,0 0 2-16,-33 1-10 0,33-10-41 16,-33 9-64-16,0 0-51 0,16-9-12 0</inkml:trace>
  <inkml:trace contextRef="#ctx0" brushRef="#br0" timeOffset="-174802.1">20803 10641 48 0,'16'-9'36'16,"-16"9"-11"-16,0 0-6 0,0 0 10 0,0 0 9 16,0 9 2-16,0 1-8 0,-16-1 11 0,-1 9 12 15,17 1 1-15,-16 0-8 0,-1-10-4 16,1 10-10-16,-17 8-5 0,0 1 26 0,-1-9-12 16,18 0-20-16,-17 8-14 0,0-8 3 15,0 18-9-15,33-18 3 0,-33-10-6 0,0 10 0 16,16-1 1-16,1-8-1 0,-1-1 1 0,0 0-1 15,17 1 4-15,-16-10-1 0,16 18 6 16,0-18-2-16,0 0 2 0,0 0 10 0,0 0 1 16,16 0 0-16,-16 0-9 0,17 19-9 15,0-19 9-15,16 0-11 0,0 9 0 0,0 0 2 16,0 1-1-16,0-1 4 0,16-9-3 0,18 9-2 16,-34 1 0-16,16-1 0 0,1-9 0 15,0 9 0-15,16-9 0 0,-50 10 0 0,17-10-8 16,0 0-17-16,-16 18-41 0,-1-18-29 15,18 0-16-15,-34 0 6 0,0 0 1 0,0 0 3 16,33 0 10-16,-33-18-56 0</inkml:trace>
  <inkml:trace contextRef="#ctx0" brushRef="#br0" timeOffset="-174352.69">20819 10641 112 0,'0'-18'68'0,"-16"8"-20"0,16 1-13 16,16 0-2-16,-16 9-7 0,0 0-7 15,17 0-8-15,-1 0-4 0,18 0 15 0,-34 0 21 16,33 9-4-16,0 0-5 0,-17 1 3 16,17 8 4-16,0 1 0 0,34-1-1 0,-34 1-7 15,0 0-11-15,16-1 0 0,1 1-9 0,-1-1 1 16,1-8-7-16,0 8-5 0,-1 1-2 0,17-10 3 15,-32 1-3-15,-1-10 3 0,0 9 1 16,0-9-4-16,0 0 4 0,16 0-4 16,-49 0 0-16,34 0 0 0,-18 0 43 0,1-9 24 15,-17 9 24-15,16 0 0 0,-16 0-18 16,0-10 3-16,0 10-1 0,0 0-15 0,0 0-18 16,0 0-24-16,0 0-9 0,0 0-3 0,-16 0-4 15,-1 0-2-15,1 10 2 0,16-10 0 16,-34 9 0-16,1 0-8 0,0 0 8 0,-16 1-2 15,16 8 2-15,0-8-1 0,-34 8-3 0,34 1-1 16,-16-1 5-16,-1 1-2 0,34 0 0 16,-51-1 2-16,34 10-2 0,0-9 0 0,-16-1 3 15,16 10-7-15,33-9 1 0,-33 0-34 16,-17-1-52-16,17 1-50 0,16-10-15 0,-16 10-14 16,17-10 3-16,16-9 1 0,0 9 7 15,-33-9 19-15,33 0-79 0</inkml:trace>
  <inkml:trace contextRef="#ctx0" brushRef="#br0" timeOffset="-173603.16">20786 10837 69 0,'-16'-10'43'0,"16"10"1"16,0 0 7-16,0-9-4 0,0 9-21 15,0 0-14-15,0 0-5 0,0 9-6 0,0-9 6 16,0 10-1-16,0-1 10 0,0 0-3 0,16-9-6 16,-16 9-1-16,0 1 4 0,0-1 12 15,17 0 7-15,-17-9 2 0,0 10 7 0,16-10 2 16,-16 0 12-16,0 0 33 0,0 0 11 15,0 0 3-15,0 0-17 0,0 0-25 0,17-10-12 16,-17 10-8-16,0-9-1 0,0 0-5 0,16-1-10 16,-16 10-4-16,0-9 1 0,0 0-14 15,34 9 0-15,-34-9-2 0,0 9 2 16,0 0-11-16,0 0 4 0,33 0 0 16,-33 9 3-16,0-9 2 0,0 9-2 0,0 0 0 15,33-9 3-15,-33 10-3 0,0-1 1 0,16 0-1 16,-16-9-2-16,17 10 4 0,-17-10 1 15,0 18-5-15,0-18 6 0,0 0-1 0,0 0 3 16,16-18-6-16,-16 8 2 16,0 1-2-16,0 0-2 0,0-1 2 15,0 1 0-15,0 0-6 0,0 0 3 16,0-10-7-16,0 19-52 0,0-19-68 0,0-9-43 16,0 10-15-16,17-1 11 0,-17 1 19 0,0-1 22 15</inkml:trace>
  <inkml:trace contextRef="#ctx0" brushRef="#br0" timeOffset="-173153.78">21183 10623 35 0,'0'-10'56'0,"0"10"1"0,-16 0 0 0,16 0 4 15,0 0-15-15,0 0-26 0,0 0-11 0,0 0-3 16,0 10-1-16,0-10-2 0,0 18 10 0,0-8 14 16,16 17 3-16,-16-8-9 0,0 0-11 15,17-10-4-15,-17 10 3 0,16-1-4 0,-16 1-5 16,17-1 0-16,-17 1 3 0,16-10-3 16,-16 10 0-16,0-10 3 0,0 10-3 0,0-10 0 15,0-9-2-15,0 9 0 0,0-9 4 16,0 10 2-16,-16-20-6 0,-1 1 2 15,17 0 0-15,-16-1-3 0,16 1 1 16,-17-9 2-16,17 8 2 0,-16 1-2 16,16-10 1-16,0-18-3 0,0 19 2 0,0-10 4 15,0 9-6-15,0-18 4 0,0 9 2 16,0 0-4-16,0 0 0 0,0 9 3 0,0-18-2 16,0 28 2-16,16-10-1 0,1 10-2 0,-17 0-2 15,16 9 4-15,1 0-2 0,-17 0 1 16,16 9-1-16,1 0 0 0,-1 1-2 0,-16 8-1 15,33-8 3-15,-33 17 0 0,0-8-2 0,0 0 5 16,0-10-3-16,-33 10 0 0,17-1-2 16,-1 1-17-16,1-1-36 0,-1 1-24 0,-16 0-20 15,17-10 0-15</inkml:trace>
  <inkml:trace contextRef="#ctx0" brushRef="#br0" timeOffset="-172634.75">19761 11013 10 0,'0'0'15'0,"0"0"10"15,17 0 0-15,-17 0-2 0,0 0 0 0,0 0 5 16,0 0 5-16,0 0 2 0,0 0 0 16,16 0 3-16,-16 10-2 0,17-10 3 0,-17 0-1 15,33 0-3-15,-33 0 0 0,33-10-5 0,-17 10-7 16,1 0-1-16,16-9-1 0,0 9-5 16,0-9-6-16,17 9-3 0,-17-10 3 0,-17 10-10 15,17-9 5-15,0 0-5 0,1 9 1 0,-18-10 0 16,34 10 2-16,-50 0-8 0,33-9 6 15,-33 9 1-15,0-9-2 0,16 9-2 16,1 0 3 0,-17 0 2-16,0 0-5 0,0 0 0 0,0 0-1 15,0 0-2-15,0 0-15 0,0 0-36 0,0 0-38 16,-17 0-15-16,17 0-1 0,0-19 15 16</inkml:trace>
  <inkml:trace contextRef="#ctx0" brushRef="#br0" timeOffset="-172387.83">20158 10781 51 0,'0'0'34'0,"0"-10"-7"0,0 10-5 0,0 0-4 15,16 10-2-15,-16-10-6 0,17 18 3 16,0-18 14-16,-1 19 1 0,1-19-8 0,-17 19-10 15,33-10-3-15,-33 9-4 0,33-8 1 16,-33 8-2-16,0-8 0 0,0 8 2 0,16 1-2 16,-16-10 1-16,-16 0-1 0,16 10-2 0,0-10 0 15,0 10 1-15,-33-10-3 0,33 19-17 16,-33-28-26-16,16 19-27 0,-16-10-7 0</inkml:trace>
  <inkml:trace contextRef="#ctx0" brushRef="#br0" timeOffset="-170938.85">21282 10530 7 0,'0'0'18'0,"0"0"13"0,0 0 0 16,0-10-10-16,0 10-10 0,0 0-5 16,0 0 7-16,0 10 3 0,-16-10-3 0,16 0-1 15,-17 9-2-15,1 9-2 0,16-18-2 0,-17 19 2 16,17 0 0-16,-16-19-1 0,16 18-1 0,0-8 3 15,0 8 7-15,0-8 5 0,0 17 6 16,0-27-5-16,0 19 7 0,16-19 4 0,-16 19 2 16,17-19 8-16,-1 9 1 0,-16 0-5 15,17-9 1-15,-1 0-5 0,17 0-1 0,-33 0-9 16,0 0 0-16,34 0 3 0,-34-9 3 0,16 9 1 16,-16-9 7-16,17 9 8 0,-17-19 1 15,0 19-16-15,0-19-10 0,0 19-1 0,0-18-4 16,0 9-9-16,0-1-1 0,-17 1-3 15,1-10-2-15,16 10-4 0,-34 0 2 0,34 9 1 16,0-19-5-16,-33 19 7 0,17 0 0 0,-1 0-3 16,1-19-4-16,-1 19 6 0,17 0-1 15,-16 0-6-15,16 0 7 0,0 0 2 0,-17 0 1 16,17 0-2-16,17 0-1 0,-17 0 1 16,16-18 0-16,1 18 1 0,-1 0-4 15,17 0 0-15,0 0-4 0,1 0 1 0,-18 18 3 16,17-18 3-16,-16 0-5 0,16 0 0 15,0 19 2-15,-17-19 0 0,17 19 2 0,1-10-5 16,-34 0 3-16,16 1-3 0,-16-1-2 0,17 0 3 16,-17-9-4-16,0 10 4 0,0-1 3 15,0-9 4-15,0 0-3 0,-17 0 4 16,17-9-6-16,-16 9 0 0,16-10-12 16,0 1-25-16,0 0-28 0,0-1-31 15,-34 1-4-15,34 0 1 0,0-10 13 16,0 0 18-16,0-8 11 0,0 8 13 0,0 0 14 15,34 1 18-15,-34-1 3 0,0 1 7 0,0-20 2 16,0 20 0-16,0-1 3 0,0 10 0 0,0-10 6 16,0 19 5-16,0-18 5 0,0 18-8 15,0 0-6-15,0 0-1 0,0 0 2 16,0 0-2-16,0 18-3 0,0-18 0 0,0 19 4 16,0-19-2-16,0 9 5 0,0 10 18 0,0-1 4 15,0-8-11-15,0 18-11 0,0-28 0 16,16 18-5-16,-16 1-1 0,0-10-2 0,17 10 2 15,-17-10 1-15,0 0-3 0,16 1 3 16,-16-1-3-16,0-9-8 0,0 18-2 0,17-18-11 16,-17 0-7-16,0 0 2 0,0 0 2 0,16-18 10 15,-16 9 8-15,0-1 3 0,0 1 3 0,0 0 1 16,0-1 0-16,0-8-1 0,0 18 0 16,0-19 0-16,-16 19 4 0,16-18 2 0,0 18-4 15,0 0 1-15,0 0-1 16,-17 0 10-16,17 0-4 0,0 18 4 0,0-18 0 15,0 0 0-15,0 19 11 0,0-19 17 0,0 9 13 16,17-9-9-16,-17 9-7 0,16 1-12 16,1-10-9-16,-1 0 0 0,17 0-3 0,0 0-2 15,-33 0-9-15,34 0-2 0,-18 0 5 16,1 0-5-16,-1 0 6 0,1-10-4 0,-17 10-4 16,16 0 2-16,-16-9 3 0,0 9-6 0,0 0 1 15,0 0-1-15,0 9 3 16,-16-9-20-16,-1 10-29 0,1-10-38 0,-1 9-18 15,1 0-14-15,-18-9-3 0,34 10 8 0</inkml:trace>
  <inkml:trace contextRef="#ctx0" brushRef="#br0" timeOffset="-170421.93">21960 10957 52 0,'0'0'35'15,"-33"-9"-1"-15,33 9 7 0,0 0 8 0,0 0 8 16,-16 0 5-16,16 0 10 0,0 0-2 15,0 0-11-15,0-9-18 0,0 9-11 0,16 0-7 16,-16 0-9-16,33 0 5 0,-33 0 1 0,33-19-2 16,-33 19 4-16,34 0 2 0,-1 0-3 15,0-18 2-15,0 18-3 0,16-10 1 16,-16 1-10-16,17 0-5 0,0-1-2 0,-17 10 1 16,16-18-3-16,1 9 1 0,0-1-3 0,-17 1 1 15,0 9-3-15,16-19 8 0,-16 19-6 16,-33 0 1-16,17-18-1 0,-1 8 0 0,-16 10-2 15,17 0 4-15,-17-9-2 0,0 9-19 0,0 0-44 16,0 0-39-16,0 0-30 0,0 0-10 16,0 0 5-16,0 0 19 0</inkml:trace>
  <inkml:trace contextRef="#ctx0" brushRef="#br0" timeOffset="-169739.49">22605 10576 79 0,'0'0'52'0,"0"-19"-19"0,0 19 5 15,0-18 23-15,0 18 22 0,0-9 2 0,0 9-21 16,-33-10-16-16,33 10-13 0,0 0-12 0,0 0-10 16,33 10-9-16,-33-10 7 0,0 27 7 0,0-8 7 15,0 0-2-15,33-1 9 0,-33 10 11 16,17 9 15-16,-1-18 1 0,1 18-10 15,-17-9-16-15,17 9-8 0,-1-9-8 0,1 9-1 16,-1-9-4-16,-16 0-12 0,17 0 5 0,-1 0-3 16,-16 0-1-16,0 9-1 0,0-18 0 15,0-1 2-15,0 1-5 0,0-10-28 0,0 10-68 16,0-19-47-16,0 9-14 0,0-9-10 16,0 0 20-16,0 0 29 0</inkml:trace>
  <inkml:trace contextRef="#ctx0" brushRef="#br0" timeOffset="-169074.2">22655 10511 63 0,'0'-19'62'0,"-17"10"-18"0,17 0-3 0,0 9 2 16,17-19-6-16,-17 19-13 0,0 0-10 15,16-18-2-15,-16 18 1 0,17 0 14 0,0 0-5 16,16 0-9-16,-17 0-1 0,17 0-8 15,0 0 1-15,0-19-1 0,0 19-2 0,17 0-2 16,16 0 5-16,0 0-4 0,1 0-1 0,-1 0-3 16,16 0 5-16,1 0-2 0,-17-9 3 15,17-1-5-15,-17 10 4 0,0-9-2 0,0 0 0 16,-16-1 0-16,16 1-2 0,-33 0 2 16,17 9 0-16,-17-19 0 0,0 19 0 0,0 0 5 15,-17-18 17-15,1 18 22 0,0 0 13 16,-1 0-4-16,17-19-14 0,-33 19-17 0,0 0-10 15,0 0-7-15,0 0-7 0,0 0 6 16,0 19-4-16,0-19 2 0,0 0-1 16,-33 18-3-16,33-18 2 0,0 19 0 0,0-19 2 15,0 18-2-15,33-8 4 0,-33 8-4 0,0 1 4 16,0 0-1-16,17-1-3 0,-1 1 5 16,1-1-3-16,-1 10 1 0,-16-9-3 0,17 18-2 15,-1-18 2-15,1-1-2 0,-1 10 2 0,1 9 0 16,0-18 0-16,-1 9 0 0,-16-9 7 15,33 8-5-15,-33 1-7 0,0-9 5 16,0 9-2-16,0-10 4 0,0 1-1 0,0 0-3 16,-33-1 2-16,33 1 0 0,-16-19-3 15,-1 9 5-15,0 0-2 0,1 1-4 0,-1-1 4 16,-16 0 3-16,0 1 1 0,0-10-3 0,0 9-1 16,0 0 0-16,-17-9-2 0,1 10 6 15,-1-10-1-15,1 18-5 0,-1-18-1 0,0 0 3 16,-16 0-4-16,0 19 4 0,0-19-2 0,0 0-1 15,-17 9 0-15,17 0 3 0,16 1 0 16,-32-10 0-16,16 9 0 0,16 0 2 0,0 1 0 16,17-10-2-16,-16 9 1 0,16 0-3 0,16-9 2 15,-16 0 0-15,16 10 0 0,17-10 0 16,-33 0 2-16,33 0-4 16,0 0 4-16,0 0 0 0,0 0 0 0,0 0-6 15,0 0-15-15,0-10-14 16,0 10-16-16,0-9-15 0,0 9-16 0,0-9-13 15,0-1-5-15,0 1 0 0,0 0 7 16</inkml:trace>
  <inkml:trace contextRef="#ctx0" brushRef="#br0" timeOffset="-168122.46">22969 10641 83 0,'0'-9'73'0,"-16"0"-24"0,16-1-2 15,-17-8 31-15,17 18 32 0,-16-19 11 0,16 19-14 16,0 0-16-16,0-19-13 0,0 19-21 16,0 0-27-16,0 0-19 0,0 0-4 0,0 19-3 15,0-19 0-15,16 19-4 0,-16-19 6 0,17 18-2 16,-17 1 2-16,16 0 1 0,1-10 0 15,-17 9-6-15,16 1 4 0,17 0 1 0,-33-10-5 16,0 10 1-16,33-1-2 0,-33-9 0 0,0 19 3 16,0-28-3-16,0 19 2 0,0-10-4 15,0 1 4-15,0-1-48 0,0-9-64 0,0 9-35 16,0-9-21-16,0 0 11 0,-33-9-13 16,33 0-40-16</inkml:trace>
  <inkml:trace contextRef="#ctx0" brushRef="#br0" timeOffset="-167925.35">22886 10557 22 0,'0'-18'33'0,"0"-1"6"0,17 10-4 16,0 0-5-16,-1-1-7 0,1 1 1 15,-1 9 3-15,1-9-5 0,-1 9 2 0,17 9-4 16,0-9-1-16,0 0 11 0,-16 9-8 16,16 1-5-16,0-1-8 0,-16 0-2 0,-1 1 0 15,17-1-1-15,-33 9-1 0,0 1 0 0,0-19-1 16,0 19 1-16,0-10-7 0,-33 0 4 15,0 10-2-15,17-10 3 0,-17 10-5 0,16-1-23 16,-16-18-29-16,16 0-30 0,17 19-9 16,-33-19-82-16</inkml:trace>
  <inkml:trace contextRef="#ctx0" brushRef="#br0" timeOffset="-167404.75">23250 10641 49 0,'0'0'32'0,"33"10"-4"16,-33-1 6-16,17-9 9 0,-1 18 3 0,1-18-6 16,-1 19-15-16,1-19-9 0,-17 19 6 15,17-19-6-15,-1 9-9 0,-16 0 0 0,17-9-2 16,-17 10-5-16,0-1 1 0,0-9 1 0,0 9 2 16,-17 0 0-16,17-9-1 15,0 0 7-15,-16 10 7 0,16-10-4 0,-17-10 1 16,17 10-2-16,-17 0 0 0,1-9-2 0,16 0 4 15,-17 0-1-15,17-1 0 0,-16 1-1 0,16 0 0 16,0-10-6-16,0 0-3 0,0 1-3 16,16-1 2-16,-16 1-2 0,17 8-2 0,-1 1-12 15,-16 0-14-15,17 9-17 0,0-19-9 16,-1 19-1-16,1 0 8 0,-1 0 3 0,17 0 5 16,-33 0 10-16,17 19 7 0,-1-19 11 0,-16 0 5 15,17 0 4-15,-17 9 2 0,16 0 0 16,-16 1 2-16,0-1 3 0,0 0 5 15,0-9 4-15,0 10 4 0,0-1-1 16,0 9 2-16,0-18-6 0,0 19-2 0,0-19 0 16,0 19 2-16,0-19 4 0,0 0 0 15,0 0-5-15,0 9 2 0,0-9 4 0,0 0-1 16,17 0-1-16,-17 0-8 0,0 0-3 0,16 0 0 16,-16 0-2-16,0-9 1 0,0 9 4 15,17 0 1-15,-17-19 5 0,0 19-9 0,0 0 1 16,0-19-4-16,0 19 1 0,0-18 3 15,-17 9-4-15,17-1-4 0,-16 1 2 0,16 0 0 16,0 9-4-16,-17-10-6 0,17 10-20 16,0-9-22-16,0 9-21 0,0-9-15 0,0 9-3 15</inkml:trace>
  <inkml:trace contextRef="#ctx0" brushRef="#br0" timeOffset="-167157.78">23763 10595 109 0,'-17'0'51'0,"17"0"-17"0,0 0 9 0,0 0 11 16,-16 0-5-16,16 0-17 0,0 0-1 16,0 0-7-16,0 0 2 0,0 9-11 0,0-9-4 15,0 9-2-15,0 1 0 0,0-1-7 16,0 10 2-16,0-10-2 0,16 9 2 0,-16 1-1 16,0-19 1-16,17 19-2 0,-17-1-1 0,16-8-1 15,-16 8 0-15,17 1 1 0,-17-1 4 16,0 1 0-16,0-19-1 0,16 19-4 0,-16-10 8 15,0 0 1-15,0 0-3 0,0 1 1 0,-16-1-7 16,16-9 2-16,0 9 2 0,-17 1-6 16,17-10-5-16,-16 0-34 0,-1 0-43 0,1 0-34 15,16-10-6-15</inkml:trace>
  <inkml:trace contextRef="#ctx0" brushRef="#br0" timeOffset="-167008.72">23564 10502 64 0,'-16'-19'58'0,"16"10"-25"0,0-10-8 16,-17 1 20-16,17 18 18 0,0-19-15 0,0 10-24 16,0 9-10-16,17-10-9 0,-17 10-3 0,0 10 1 15,16-10-1-15,1 9-9 0,-17-9-34 16,17 19-27-16,-1-1-13 0,1-18-1 0</inkml:trace>
  <inkml:trace contextRef="#ctx0" brushRef="#br0" timeOffset="-166476.28">23829 10697 29 0,'0'0'44'16,"17"0"18"-16,-17 0 16 0,0 0-1 0,16 0-11 16,-16 0-24-16,33-19-13 0,-33 19 0 15,0-18 6-15,0 9-1 0,17 9-4 0,-17-10-4 16,0 1-6-16,0 0 16 0,16 9-4 0,-16-10-3 16,0 1-5-16,0 9 1 0,0 0-8 0,0 0-10 15,-16 0-5-15,16 0 3 0,0 0-2 16,0 0-6-16,-17 0 9 0,17 9-9 15,0-9 5-15,0 10-2 0,0-1 2 0,0 0 0 16,0-9 2-16,0 10 5 0,0-1-9 0,0-9 1 16,17 18 7-16,-17-18-10 0,16 0 5 0,1 0-3 15,-1 19 1-15,1-19-1 16,-17-19 2-16,16 19 0 0,1 0-2 16,-17 0-2-16,16 0-8 0,-16-18-1 0,17 9 4 15,-17-1-2-15,0 1 4 0,0 0-4 0,17-10 6 16,-17 10-4-16,0 9 1 0,0-19 6 0,0 0-4 15,0 1 4-15,0 9 0 0,0-1-5 16,0 1 8-16,0 0-3 0,0-1-2 0,0 1-1 16,0 9-1-1,0 9 0-15,0-9 2 16,-17 10 4-16,17-1-5 0,0 0 3 0,0 1 0 16,17-1 5-16,-17 9-5 0,0-18 2 15,0 19 1-15,16 0 0 0,-16-10 4 0,33 0 0 16,-33 10-5-16,0 0 3 0,0-10-2 15,17 9-5-15,-1 1 4 0,-16-19-2 0,0 19 3 16,17-19-1-16,-17 0-4 0,0 0 6 0,0 0 2 16,0 0-1-16,0 0-3 0,0 0 7 15,0 0-6-15,0 0 0 0,0 0-1 0,0-19 0 16,0 19-2-16,0-19-17 0,16 19-31 16,-16-27-35-16,0 8-37 0,0 10-16 0,0-10 0 15,17 10 13-15</inkml:trace>
  <inkml:trace contextRef="#ctx0" brushRef="#br0" timeOffset="-163044.06">19662 9525 64 0,'0'0'24'0,"0"-19"-1"0,0 19 11 16,0-18 9-16,0 18-9 0,0-19 3 0,0 19-2 16,0-9-5-16,0 9-10 0,0 0-9 15,0 0-7-15,0 0-2 0,0 0 0 0,0 9-2 16,16 10 0-16,-16-1 0 0,17-18 1 0,-17 19-1 16,16-10 2-16,1 1-2 0,-17 8 1 15,17-8-1-15,-17 8 0 0,0 1 0 0,16-1 2 16,-16-18-2-16,0 10 0 0,17-10 0 15,-17 9 0-15,0 0 4 0,0-9-3 0,16 0 6 16,-16 0 28-16,0 0 16 0,0 0 7 0,0 0 8 16,0 0 3-16,0 0-29 0,0 0-18 15,0-9-6-15,0 9-14 0,0-9 1 0,0-1-3 16,0 10 1-16,17-18 2 0,-17 18-3 16,0-19 0-16,0 19 0 0,33 0 0 0,-33-18 1 15,0 8-1-15,33 10 1 16,-33 0-5-16,0 10 2 0,0-10-1 15,16 18 3-15,1-18 0 0,-17 0 1 0,16 19 2 16,1-19 1-16,0 18-6 0,-17-18 2 16,16 0 0-16,-16 0 7 31,0 0-6-31,0 0-3 0,0 0 5 16,0-18-6-16,-16 18 3 0,16-19 0 15,0 19 4-15,-17-18-7 0,17 8 3 16,0-8 3-16,-17 8-5 0,17 1 0 0,-16-10 2 15,16 1-6-15,-17-10-30 0,17 9-35 16,0 1-25-16,-16 8-13 0,16 1-2 0,0 9 8 16,0-19 8-16</inkml:trace>
  <inkml:trace contextRef="#ctx0" brushRef="#br0" timeOffset="-159447.93">21696 10874 11 0,'0'0'15'0,"0"0"8"0,0-10 3 16,0 10-4-16,0 0-6 0,0 0-4 0,0-9-2 16,0 9 2-16,0 0-1 0,0 0-1 15,0 0-2-15,0 0-3 0,0 0-3 16,0 0 0-16,0 0-4 31,0 0-6-15,0 0-7-16,0 0 0 0,0 0-5 0,0 0 0 15,0 0-7-15,0 0-3 0</inkml:trace>
  <inkml:trace contextRef="#ctx0" brushRef="#br0" timeOffset="-158483.29">21878 10297 24 0,'0'-9'30'0,"0"9"-2"0,0-10-5 0,0 10-1 15,0-9 10-15,0 9 13 0,0-9 11 16,-17 9 3-16,17-9-8 0,0 9 0 16,-16-10-6-16,16 10-7 0,-17 0-4 0,17 0-4 15,-16 0-11-15,16 0 2 0,0 10 0 0,-17-10 9 16,17 9 4-16,-16 0-5 0,16 0 12 16,0 10 18-16,0 0-11 0,0-1-12 0,0 1 39 15,0-1-27-15,0 1-15 0,0 9-4 16,16-9 30-16,-16 18 21 0,17-28-36 0,-17 19-15 15,16-9-19-15,1 8-4 0,-17 11-3 0,16-20-2 16,-16 1 4-16,17 9-3 0,-17-10-2 16,16 1 3-16,-16 0-3 0,0-1 3 0,0-8-1 15,0-1 1-15,0 9 1 0,0-8-1 16,-16 8-1-16,16-18-6 0,-17 0-36 0,17 0-66 16,0 0-78-16,-16 0-41 0,16 0-6 15,-17 0 23-15,17 0 41 0</inkml:trace>
  <inkml:trace contextRef="#ctx0" brushRef="#br0" timeOffset="-158283.02">21646 10613 79 0,'0'-9'58'0,"0"9"-7"16,0-9 9-16,0 9 2 0,17-19-5 15,-17 19-18-15,16 0-15 0,-16-19-9 0,17 19-5 16,-1-18-2-16,17 9-2 0,-33-1-3 15,34 1-2-15,-34 9-1 0,16-9 1 0,1-1 1 16,-1 10-9-16,1-9-27 0,-1 0-33 0,1 9-14 16,-1 0-6-16,1-19 6 0</inkml:trace>
  <inkml:trace contextRef="#ctx0" brushRef="#br0" timeOffset="-157883.49">21927 10409 13 0,'0'0'24'0,"-16"0"5"0,16 9-10 16,0-9-6-16,0 0 5 0,-17 19 1 15,17-19 1-15,0 0-7 0,0 18-4 16,0-18 0-16,0 0-2 0,0 19 0 0,0-19 5 16,0 9 0-16,17-9 7 0,-17 9 2 0,0 1-2 15,16-1 6-15,-16-9-3 0,0 9 5 16,0-9 5-16,33 0 7 0,-33 0 14 0,0 0 15 16,0 0-7-16,0 0-14 0,0 0-22 0,0-9-13 15,0 0-1-15,0-1-5 0,0 1 5 16,33 0-4-16,-33 9 1 0,0-19 2 0,0 19 7 15,0-18 3-15,0 18-3 0,0-19-6 0,0 10-4 16,0 9-1-16,0-10-1 0,0 10-3 16,17 0-4-16,-17 10 2 0,17-10 4 0,-17 9-6 15,16 10 3-15,1-19-3 0,-17 18 2 0,16-18 0 16,1 19 2-16,-1-19-1 0,-16 9-1 16,17 0-3-16,-17 1 3 0,16-10 0 15,-16 0 8-15,0 9 41 0,0-9 31 16,0 0 20-16,0-9-42 0,0 9-25 0,0-10-22 15,0 1-5-15,33 0-2 0,-33 9 0 0,0-19-4 16,0 19 5-16,0-18-7 0,0-1 0 0,0 10 0 16,0-10-35-16,0 10-72 0,0-10-53 15,0 10-24-15,0 9-2 0,33-19 17 0,-33 19 24 16</inkml:trace>
  <inkml:trace contextRef="#ctx0" brushRef="#br0" timeOffset="-155002.5">20141 11339 60 0,'0'0'47'0,"0"-9"-8"0,0 9 9 15,0-10 14-15,0 10 6 0,0 0-8 16,0 0-14-16,0 0-22 0,0 0-11 0,0 0-7 15,0 0-2-15,0 0 23 0,0 10 26 0,0-1 10 16,0 0 2-16,0 10 2 0,0-10-10 16,17 0 11-16,-17 10-8 0,0 0-3 0,0-19 13 15,0 18-6-15,0-9 34 0,16 1-24 0,-16 8-29 16,0-8-20-16,0-1-2 0,0 0 85 16,0 10 1-16,0-1-46 0,0-18-35 15,0 10-11-15,0-1-10 0,0 10-3 0,0-10-3 16,0-9 2-16,0 9 5 0,0 1-6 15,0-1 1-15,0-9-2 0,0 0-3 16,0 9 7-16,0-9 6 0,-16 0-16 16,16 0 10-16,0 0 2 0,0-9-4 15,0 9-28-15,0 0-88 0,0-9-90 0,0 9-66 16,-17-10-22-16,17 10 16 0,0-9 24 16</inkml:trace>
  <inkml:trace contextRef="#ctx0" brushRef="#br0" timeOffset="-152951.28">23300 11367 75 0,'0'-10'42'0,"0"1"-3"0,0 0 11 0,0 9 13 16,0-9 15-16,0 9-1 0,0 0-12 0,0 0-13 15,0-10-23-15,0 10-8 0,0 10-10 16,16-10-4-16,-16 0 11 0,0 9 18 0,0 0-5 16,17 0-8-16,-17 10-12 0,16-10 3 0,-16 10 4 15,0 0 2-15,17-10-10 0,-17 0-1 16,0 10-1-16,17-10-3 0,-17 0-5 0,0 1 0 16,16-1 4-16,-16 0-4 0,0 10-4 15,0-19 5-15,0 18 2 0,0-18-13 16,0 0-31-16,0 0-57 0,0 10-35 0,0-10-16 15,-16 0 4-15,16 0-91 0</inkml:trace>
  <inkml:trace contextRef="#ctx0" brushRef="#br0" timeOffset="-151101.6">18587 12055 33 0,'0'9'31'0,"0"1"-14"0,0-1-6 0,0 0 6 16,-33 10 5-16,33-19 7 0,33 0 6 15,-33 0 11-15,0 0 8 0,0 0 7 0,33 0-4 16,-33 0-13-16,17 0-14 0,16-19-10 15,0 10 0-15,-17-10-9 0,34 10-3 0,-17-10-2 16,0 1-3-16,-33 9 0 0,17-10 33 0,-1 0 15 16,1 10-9-16,-1-10-12 0,-16 10-14 15,0 0-1-15,0 0-8 0,0-1 0 0,-16 10-1 16,16-18-1-16,-17 18-1 0,1 0-8 16,-1 0 4-16,-16 0 2 0,33 0-1 15,-33 0-3-15,33 0 2 0,-33 0 0 0,16 18 0 16,1-18-3-16,-1 10 5 0,1-1-4 15,16 0 2-15,-17 10 2 0,17-10-4 0,0 0 4 16,0 10-1-16,0 0 1 0,0-19-2 16,0 18 4-16,17-9 4 0,-1 1-3 0,1-1 1 15,16 0-2-15,0-9 0 0,0 10-1 0,0-10-2 16,-16 0-1-16,16 0-2 0,0 0 0 16,0 0-8-16,0-10-50 0,0 10-47 0,0 0-29 15,-33-9 9-15,33 0 4 0,-16-1 18 0</inkml:trace>
  <inkml:trace contextRef="#ctx0" brushRef="#br0" timeOffset="-150922.72">19199 11906 36 0,'0'-18'48'0,"0"18"3"15,0 0-1-15,0 0-13 0,0 0-12 16,0 0-14-16,0 0-7 0,0 0 3 0,0 0 15 16,0 18 16-16,33-18 10 0,-33 10-10 15,0 8-15-15,0-9-9 0,0 10-3 0,16-10-3 16,-16 10-5-16,17 0-1 0,-17-1-2 0,17 1 0 15,-17-1 1-15,16 1 2 0,-16 9-2 16,17-10-3-16,-17-18-13 0,0 19-57 0,16-10-27 16,-16 1-15-16</inkml:trace>
  <inkml:trace contextRef="#ctx0" brushRef="#br0" timeOffset="-149872.95">23101 11767 19 0,'0'-19'39'0,"0"19"0"0,0 0 3 15,0-18 6-15,-16 18 10 0,16-10 5 0,0 10-3 16,0 0-6-16,0 0-7 0,0 0-15 0,0 0-16 16,0 0-5-16,0 0-2 0,0 10 47 15,0-10-1-15,0 18 7 0,0-18 13 16,16 19-15-16,-16-1-16 0,0-18-20 0,0 19-9 15,0-10 1-15,0 10 8 0,0-10 41 0,17 19-31 16,-17-28-12-16,0 19-12 0,0-1-3 16,0-18-7-16,17 10 1 0,-17 8 4 0,0-9-1 15,0 1-7-15,0-1 5 0,-17 0-54 16,17-9-74-16,0 0-55 0,0 0-16 16,0 0 9-16,-17 0 29 0</inkml:trace>
  <inkml:trace contextRef="#ctx0" brushRef="#br0" timeOffset="-149606.81">22953 11683 95 0,'0'-9'47'0,"16"-1"-24"0,-16 10 2 0,17-18 9 16,-17 18 5-16,16-19-8 0,17 19-5 15,-33-9 9-15,33 9 7 0,-16 0-3 16,-1 0-13-16,18 0-12 0,-18 0-4 0,1 9-4 0,-17 10-1 15,16-19 3-15,-16 0 3 0,0 18 2 16,0-18 2-16,0 10 2 0,0-1-3 16,-16 10-2-16,-1-10-4 0,1 0-4 0,-18 1 1 15,18 8-7-15,-1-18 4 0,-16 19-2 0,33-19 0 16,-33 0 3-16,17 18-3 0,-1-18-3 0,1 0-4 16,-1 10-34-16,17-10-36 0,-16 0-21 15,16 0-9-15,0 0 4 0,0 0-67 16</inkml:trace>
  <inkml:trace contextRef="#ctx0" brushRef="#br0" timeOffset="-149272.25">23316 11795 13 0,'0'0'22'0,"0"0"14"0,0 0 6 0,0 0-4 15,0 0-9-15,0 0-5 0,0 0-1 16,0 0 9-16,0 0 3 0,17 0-2 0,-17 9 2 16,0 0 5-16,16-9 9 0,-16 10-1 15,17 8-9-15,-17-9-3 0,0 10-9 0,17-19-5 16,-17 19-1-16,0-1-2 0,16-8-11 0,-16-1-5 15,0 0 3-15,0 10-3 0,17-10-3 16,-17 0 2-16,0 10 0 0,0-19 1 0,0 19-3 16,-17-19 0-16,17 0 5 0,0 9-11 0,0 0-25 15,-16-9-52-15,16 9-33 0,0-9-25 16,0 0 3-16</inkml:trace>
  <inkml:trace contextRef="#ctx0" brushRef="#br0" timeOffset="-148675.09">23217 12288 118 0,'0'0'69'0,"0"0"-15"0,0 0-2 16,0 0-5-16,-16 0-9 0,16 0 18 16,0 0 7-16,0 9 5 0,0 0-8 0,0 1-10 15,0-1-5-15,0 0-3 0,0 10-2 0,16-1-4 16,-16-18-17-16,0 10-9 0,33 8-2 16,-33-8-3-16,0 8-5 0,0-9 2 0,0 1-2 15,0-1 0-15,0 10 5 0,0-19-2 16,0 18-3-16,0-18 0 0,0 10 0 0,0-10-5 15,0 9 1-15,0-9-34 0,0 9-46 16,0-9-38-16,0 9-17 0,-33-9 5 0,33 0 10 16,0 0 18-16</inkml:trace>
  <inkml:trace contextRef="#ctx0" brushRef="#br0" timeOffset="-148408.25">23184 12278 48 0,'0'-9'37'0,"0"0"-5"16,17-1-2-16,-17 10-2 0,0 0 2 0,16-18 2 15,-16 18-3-15,33 0-7 0,-33 0-6 16,0 0-3-16,0 0-4 0,33 0 0 0,-33 0-4 16,0 18 0-16,17-18-4 0,-17 10-1 0,16-1 3 15,-16 0 1-15,0 1 3 0,0-1-3 16,0 0 1-16,-16 1 3 0,16 8-4 0,-17-18 0 15,17 19-4-15,0-19 1 0,-33 18 2 16,33-18-3-16,-33 0-3 0,17 10 3 0,-1-10-10 16,1 9-21-16,-1-9-18 0,1 9-17 0,16-9-13 15,-17 0-68-15</inkml:trace>
  <inkml:trace contextRef="#ctx0" brushRef="#br0" timeOffset="-148058.79">23349 12381 52 0,'17'0'60'0,"0"0"-16"0,-1-10-11 0,1 10 5 16,-1 0 17-16,17 0 10 0,-33 0-9 16,17 10-16-16,-1-10-13 0,-16 0-7 0,17 9-5 15,-1 0-8-15,-16 1-2 0,17-1 3 0,-17 0-3 16,0 0 4-16,0 1 0 0,-17-1-2 15,17 10 1-15,-16-1-1 0,16-18-7 0,-17 10 3 16,1-1 6-16,-1 0-1 0,17 0-1 16,0 1-7-16,-33-1 0 0,33-9 6 0,0 9 5 15,0-9 8-15,0 0 3 0,0 0 9 0,0 0-1 16,0 0-14-16,0 0-7 0,33 0-7 0,-33 0 3 16,17-9-1-16,-17 9-2 0,16-9-4 15,1 9-1-15,-1-10 1 0,1 10 0 16,-17 0-4-16,16 0-22 0,1 0-28 0,-17-9-31 15,0 9-15-15,0 0 3 0,0 0 10 0,17 0 2 16,-17 9 5-16</inkml:trace>
  <inkml:trace contextRef="#ctx0" brushRef="#br0" timeOffset="-147507.22">23316 12799 34 0,'0'0'41'15,"0"0"-7"-15,0 10-5 0,0-10 7 0,0 0-1 16,0 9 6-16,0-9-7 0,0 18 3 0,0-18 0 16,0 19 5-16,0-19 2 0,0 0-9 15,17 9-11-15,-17 10 2 0,0-10 0 0,16 1 3 16,-16-1 6-16,0 9-13 0,0-8-11 15,17 8-5-15,-17 1-1 0,0-19-3 0,0 9-2 16,0 1 1-16,0-1 4 0,-17 0-3 0,17 0-1 16,0 1-1-16,-16-1-12 0,-1 0-39 0,17-9-37 15,-16 10-24-15,16-10-9 0,-17 0 6 16,17 0-59-16</inkml:trace>
  <inkml:trace contextRef="#ctx0" brushRef="#br0" timeOffset="-147259.3">23316 12809 51 0,'0'-10'61'0,"0"10"-9"0,17-9-14 15,-17 0 0-15,0 9 1 0,0-10 5 16,16 10-5-16,1-9-10 0,-17 9-7 0,17 0 1 16,-1 0 1-16,1 0-5 0,-1 0-1 15,17 0-1-15,-33 0 0 0,0 9-3 0,17-9-2 16,-17 10-4-16,16-10 0 0,-16 9 2 0,17 0-5 15,-17 1 5-15,-17-10-1 0,17 9 0 0,0 9-1 16,-16-18-2-16,16 0-5 0,-17 19 1 16,17-19-2-16,-33 9 2 0,17 1-2 0,-1-1-3 15,1-9-12-15,-1 9-36 0,0-9-40 0,1 0-23 16,16 0-8-16,-17 0 11 0</inkml:trace>
  <inkml:trace contextRef="#ctx0" brushRef="#br0" timeOffset="-146859.28">23531 12855 46 0,'0'0'61'0,"17"0"-8"15,-17 0-13-15,16 0-2 0,-16 0 12 0,17 0 7 16,0 0-4-16,-17 0-5 0,16 0-13 15,-16 0-2-15,17 0-3 0,-17 0-11 0,16 0-8 16,-16 0-7-16,0 0-3 0,33 0 0 0,-33 0 2 16,0 9-2-16,0 1 5 15,0-10-4-15,0 0 0 0,0 9 2 0,0 0-1 16,0-9 0-16,0 0 0 16,0 10 1-16,0-10 8 0,0 9 13 0,0-9-1 15,0 9-1-15,0 0 1 0,0-9-10 16,0 10-7-16,0-10 1 0,0 18 0 0,0-18 2 15,17 0 2-15,-17 0 16 0,0 0 2 16,0 19 4-16,0-19-2 0,0 0-2 0,-17 0-1 16,17 9-3-16,0-9-4 0,0 10-10 0,0-10-7 15,-33 9 0-15,17-9-1 0,16 9-1 0,-17-9 1 16,1 9-6-16,-1-9 2 0,-16 0-6 16,16 10-50-16,1-10-68 0,-1 0-55 0,-16 0-30 15,33 0 13-15</inkml:trace>
  <inkml:trace contextRef="#ctx0" brushRef="#br0" timeOffset="-145610.25">18918 12678 49 0,'-17'0'30'0,"17"0"-14"16,0 0-6-16,0 0 3 0,-16 0 4 0,16 0 4 16,0 0-1-16,0 0-4 0,0 10-1 0,0-10 0 15,16 0 5-15,-16 0 12 0,0 0 15 16,17 0 2-16,-17-10-1 0,16 10-13 0,1-9-4 15,16 0-2-15,0-1 0 0,-33 1-3 16,33 0 0-16,-33-10-1 0,17 19 6 0,-17-18 3 16,16 18-6-16,-16-19-4 0,0 10-5 0,0-1-8 15,0 1 3-15,0 0-9 0,0 9 2 0,-16-10-4 16,-1 10-7-16,17 0 7 0,0 0-5 16,-33 0 2-16,33 0 2 0,-33 10-1 15,33-1-3-15,-33 0 5 0,16 1-3 0,-16-1 0 16,17 10-4-16,-1-1 2 0,17-9 6 0,-16 1-6 15,-1 8 2-15,17 1 0 0,0 0 3 16,0-10 2-16,0 10-5 0,17-1 3 0,-17-18 2 16,16 9 5-16,1-9-6 0,-1 10-2 0,1-10 2 15,16 0 1-15,0 0-5 0,0 0-2 16,0-10 8-16,-33 10-5 0,17-9-10 0,16 9-24 16,-17 0-53-16,1-18-36 0,-1 18-12 0,1 0 1 15,16-19 2-15</inkml:trace>
  <inkml:trace contextRef="#ctx0" brushRef="#br0" timeOffset="-145308.89">19248 12595 36 0,'0'0'44'0,"0"0"-10"0,0-19-8 16,17 19-7-16,-17 0-2 0,0 0-1 15,17-9 5-15,-17 9 6 0,16 0 6 0,1 0-4 16,-1 0-11-16,1 0-6 0,-1 0-5 15,-16 0-4-15,17 9 1 0,16-9 4 0,-33 19-3 16,0-19 3-16,0 18 3 0,0-18 1 0,0 9 12 16,0 1 10-16,0-1-10 0,-33 0-9 15,33 1-6-15,-17 8-5 0,1-18 0 0,16 10-3 16,-17-1-1-16,17-9 1 0,0 19 0 0,0-19 2 16,0 0 5-16,-16 0 7 0,16 0-3 15,16 0-11-15,-16 0 3 0,0-19-2 0,17 19-2 16,-17-9 0-16,16-1 0 0,1 10-6 15,16-9-22-15,-33 0-15 0,33-1-6 0,-17 10-14 16,1-9-7-16,16 0-15 0,-16-1-5 0</inkml:trace>
  <inkml:trace contextRef="#ctx0" brushRef="#br0" timeOffset="-143262.86">19844 12716 16 0,'0'0'14'0,"0"0"6"0,0 0 1 16,0 0-3-16,33 0-5 0,-33 0-6 15,0 0 0-15,0 0 6 0,16 0 2 0,1 0-4 16,-1 0-1-16,1 0 1 0,16-19 5 16,-16 19 3-16,16-9 2 0,0 9 4 0,0-10 1 15,0 10-2-15,16-9-3 0,1 0-3 0,0-1-2 16,-1 1 8-16,17 9 1 0,-16-9-2 0,33-1-6 15,-34 1-5-15,17 9-1 0,1-18 7 16,-1 18-2-16,0 0 0 0,17-19 1 0,-34 10-4 16,17-1 4-16,1 10 2 0,-1-9 1 15,0 0-5-15,16 9-3 0,-32-10-6 0,16 1-3 16,0 9 2-16,1-9-3 0,-1 9 5 0,-17-9 0 16,17 9 2-16,-16-10 4 0,0 10-1 15,-1 0 0-15,17 0-2 0,-33 0 0 0,1 0-5 16,15 0 1-16,-16-18 4 0,33 18 6 15,-33 0 3-15,1 0 4 0,-1 0 0 0,0 0-3 16,0-19 2-16,-17 19 0 0,17-9-1 0,0 9-4 16,-16 0 2-16,16-10-11 0,-16 10 3 15,16 0-2-15,-17-9-2 0,1 9-4 0,32 0 5 16,-49 0-1-16,33-9-2 0,-33 9-2 16,33 0 3-16,-16-9-3 0,0 9-3 0,-1 0 4 15,1 0-4-15,-1 0 5 0,-16-10-1 0,17 10 1 16,-1 0-5-16,17 0 5 0,-33 0-3 0,0 0 4 15,33-9-8-15,-33 9 2 16,0 0 1-16,0 0 7 0,17 0-8 0,-17 0 3 16,16 0-1-16,-16 0 2 15,0 0-7-15,0 0 12 0,0 0 0 16,17 0 0-16,-17 0 5 0,0 0 0 0,0 0-10 16,0 0 1-16,0-9-3 0,0 9 1 15,0 0-2-15,0 0-5 0,0 0 11 16,0 0-9-16,0 0 3 0,0 0-3 0,0 0-1 15,0 0 5-15,0 0-4 16,0 0-17-16,0 0-18 0,0 0-27 0,0 0-30 16,0 0-14-16,0 0-5 0,0 0 2 0,0 0-6 15,0 0 6-15,0 0 7 0,-17 0 14 0,17 0 13 16</inkml:trace>
  <inkml:trace contextRef="#ctx0" brushRef="#br0" timeOffset="-141946.66">19728 12753 14 0,'0'0'28'0,"0"0"3"0,17 0-3 0,-17 0-9 16,0 0-5-16,16 0 1 0,-16 0 5 16,17 0 0-16,-17 0-1 0,16 0 0 0,1 0-1 15,16-10 8-15,-33 10 3 0,33 0-3 0,-33 0-6 16,16-9-11-16,17 9-3 0,-16 0 10 15,16 0 17-15,0-18 11 0,17 18-11 0,-17-19-8 16,-17 10-14-16,17-1-2 0,0 1-4 16,17 0-2-16,0-1 2 0,-17-8-1 0,16 8 4 15,-16 1 6-15,17-9-5 0,0 18 4 0,-1-28 5 16,1 18 1-16,-1-8-4 0,18 8-2 16,-34-8-3-16,16 9 0 0,1-1-3 0,0-8-2 15,16 18 2-15,-33-28-6 0,0 18 3 16,16-8-2-16,18 9 1 0,-34-10 0 0,16 10-5 15,1-1 8-15,-1-8-6 0,1 18-2 0,0-19 2 16,-1 1 4-16,17 8-6 0,-32 1 0 16,15-10 2-16,1 10 0 0,-17 0 0 0,16-1 4 15,1-8-4-15,-17 18 0 0,0-19 0 16,0 10 0-16,0 0 0 0,33-10 0 0,-66 10 2 16,34-1 0-16,-1 1-2 0,0-10-2 0,0 19 2 15,16-18-2-15,-16 18 2 0,-33-19 3 16,34 10-3-16,-18 0 0 0,17-1 0 0,-16 1 4 15,-1 0 6-15,17 9 14 0,0-10 4 16,-33 1-14-16,33 0-5 0,-33 9-5 0,17-9 3 0,0 9 1 16,-1 0-10-16,1 0 8 0,-1-19-6 15,1 19 2-15,-1 0 3 0,1 0-8 0,-1-19 7 16,-16 19-1-16,33-9-3 0,-33 9 0 16,33 0 0-16,-33-9 5 0,0 9-3 0,17 0-1 15,-17-10-3-15,16 10 12 0,1 0 11 16,-17-9 1-16,0 9 2 0,17 0-10 0,-17 0 1 15,0-9-8-15,0 9 0 0,16 0 0 0,-16 0-2 16,0 0-8-16,0-9 4 0,17 9 1 16,-17 0-4-16,0 0 4 0,16-10-2 15,-16 10 2-15,17 0-2 0,-17 0 1 16,0 0-4 0,16 0 5-16,-16 0 0 0,0 0-4 15,0 0 4-15,0 0-8 0,0 0-2 0,0 0-29 16,0 0-43-16,0 0-38 0,0 0-30 15,-16 0-9-15,16 0 12 0,0 0 7 0</inkml:trace>
  <inkml:trace contextRef="#ctx0" brushRef="#br0" timeOffset="-140315.78">19629 12046 12 0,'0'0'8'0,"0"0"13"16,0 0 9-16,0 0-4 0,0 0-8 0,0 0-4 15,0 9 3-15,0-9-5 0,0 0-5 0,0 0-3 16,0 9 1-16,0-9-1 0,0 0 11 0,0 0 2 16,0 10 15-16,0-10 2 0,0 0 1 15,0 0 3-15,0 9-1 0,33-9 5 16,-33 0-7-16,0 9-4 0,16-9-6 0,17 0-5 16,1 0 6-16,-1 0 15 0,0 0 6 0,33-9-15 15,-33 9-8-15,17 0-7 0,-1 0-5 0,34-9 8 16,-34 9 12-16,18-10-4 0,-1 10-11 15,0-9-6-15,17 0-1 0,16-1-5 0,-33 1-1 16,17 0 0-16,-1 0 1 0,1 9 1 0,0-19-3 16,-17 19-3-16,16-19 0 0,18 10 1 15,-51-10 3-15,50 10-1 0,-32 0-3 0,-1 0 0 16,16-1 2-16,-32 10-2 0,16-18-3 16,0 18 6-16,1-19-2 0,-18 19-1 0,1 0 0 15,-1-19 1-15,-16 10-1 0,17 0 4 16,0 0-6-16,-1 9 0 0,-16-10 2 0,33 1 4 15,-49 0-4-15,16 9 1 0,0-10-3 0,0 10 2 16,0 0 2-16,0 0-5 0,0-18 3 16,-16 18 5-16,0 0-5 0,16 0 0 0,-17 0 0 15,1 0 1-15,-1 0-1 0,1 0 0 16,-1-19 0-16,17 19 4 0,-33 0-4 0,0 0-4 16,33 0 9-16,-33 0 1 0,0 0-2 0,0 0 3 15,0 0-2-15,0 0 3 0,0 0-3 16,0 0-4-16,0 0 5 0,0 0 1 0,0 0-5 15,0 0-4-15,0 0 7 16,0 0-7-16,0 0 0 16,0 0 8-16,0 0-9 0,0 0 4 0,0 0-4 15,0 0 4 1,0 0-1-16,0 0-3 0,17 0 3 16,-17 0-4-16,0 0 9 0,0 0-1 15,0 0-9 1,0 0 0-16,0 0-21 0,0 0-54 15,0 0-48-15,-17 19-24 0,17-19-7 16,0 0 9-16,0 0-103 0</inkml:trace>
  <inkml:trace contextRef="#ctx0" brushRef="#br0" timeOffset="-139300.05">19530 12064 22 0,'0'0'29'0,"0"10"-9"0,0-10-4 0,0 0-1 0,0 0 6 16,0 0 4-16,0 9 3 0,0-9 1 16,16 9 2-16,-16-9 0 0,17 0 6 0,-1 19 0 15,1-19-6-15,16 0 3 0,0 0-3 16,-33 0 5-16,33 0 7 0,17 0-1 0,-17 0-1 15,33 0-5-15,-33 0-7 0,16 0 12 0,1 0 9 16,33 0 1-16,-50 0-9 0,33 0-16 16,0 0-5-16,17 0-4 0,-17 0-4 15,17 0-3-15,-1 0 2 0,1-19-4 0,0 19 6 16,-17 0-4-16,16 0-1 0,-15 0 1 0,15 0-1 16,-16 0 3-16,1 0-8 0,-1 0 1 15,0 0-1-15,17 0-1 0,-34 19-3 0,17-19 0 16,0 0 0-16,1 0-3 0,-1 0 8 0,-17 0-3 15,18 0-2-15,-18 0 0 0,1 0-3 16,-1 0 4-16,17 18 1 0,-32-18-1 0,15 0 3 16,-16 0-8-16,33 10 2 0,-33-10 4 0,1 0 1 15,15 9-3-15,-16-9 1 0,33 0 2 16,-33 0-6-16,1 0 7 0,15 0-4 0,-16 0-5 16,0 0 8-16,0 0-3 0,0 0 1 15,0 0-4-15,-16 0 5 0,16 0-1 0,-16 0-1 16,16 0 0-16,-17 0-4 0,17 9 4 0,-33-9 5 15,33 0-5-15,-33 0 7 0,0 0 21 16,17 0 8-16,-17 0-4 0,16 0-8 0,-16 0-12 16,0 0-4-16,17 0-5 0,-17 0 1 0,0 0-1 15,0 0 3-15,0 0-8 16,0 0 0-16,0 0 3 0,0 0 1 0,0 0-5 16,0 0 0-16,0 0 5 15,0 0-5-15,0 0-4 0,0 10-8 16,0-10-39-16,0 0-21 0,0 0-20 0,0 0-10 15,0 0 5-15,0 0 3 0,-17 0 2 0,17 0-4 16,0 0 2-16,-16 0 6 0,16 0 9 16,0 0 8-16,-17 0-41 0</inkml:trace>
  <inkml:trace contextRef="#ctx0" brushRef="#br0" timeOffset="-138065.18">19463 12009 6 0,'0'9'8'0,"17"-9"1"0,-17 9 0 0,0 0 4 15,16-9 4-15,-16 10-6 0,0-10-1 16,17 9 2-16,-17 0 1 0,0-9 6 0,0 10 4 16,17-10 3-16,-17 9 0 0,16-9 3 15,1 9 11-15,-17 10-2 0,16-19-5 0,34 18 3 16,-50-18 2-16,33 0 9 0,-17 10 0 0,1-1-7 16,16 0-1-16,0 1-5 0,0-1-2 15,17 0 4-15,-17 1 11 0,16-1 12 0,1 19 3 16,33-28-18-16,-50 18-16 0,33 1-7 15,0 0-13-15,17-1 7 0,-34 1 2 16,34 9 11-16,0-10-2 0,-17 10 2 0,17-9-7 0,-1 9-3 16,-16 0-7-16,34 0 6 0,-51-10-6 15,17 10 15-15,34-9 2 0,-51 9 1 0,17-10-4 16,0-9-11-16,1 10 0 0,-1-10-4 16,-17 10-4-16,18-10 4 0,-18 1-6 0,1 18 4 15,-1-28-1-15,18 18 1 0,-51-18 4 0,34 0 4 16,-17 9 2-16,0 1-6 0,16-1 0 0,-16 0 1 15,1 1 8-15,-1-1 14 0,0 0 23 16,16 1-10-16,17-1-20 0,-32 9-16 0,15-18-8 16,1 19 4-16,32 0-6 0,-48-10 0 15,32 10 0-15,-17-10-2 0,17 9 3 0,-33 10-3 16,17-28 0-16,-17 19 0 0,0-10 0 16,0 1 0-16,0-1 0 0,-16 0 3 0,16 0-2 0,-16-9 4 15,-1 10-12-15,1-10 2 0,-17 9 7 16,16-9-2-16,1 9 7 0,-17-9-15 15,0 0 10-15,16 0-4 0,-16 10 2 0,33-10 4 16,-33 0 40-16,33 18-6 0,-33-18-6 0,0 0-8 16,17 19-12-16,-1-19-2 0,1 0-5 0,16 9-4 15,-16 0 2-15,-1-9 2 0,-16 10-4 16,17-10 7-16,-1 9-7 0,17-9-3 0,-33 9 2 16,33-9 12-16,-33 10 21 0,0-10-8 0,17 9-4 15,-1-9 4-15,-16 0-6 0,17 0 15 16,-17 0 1-16,16 9-23 0,1-9-12 15,0 0 0 1,-34 0 0 31,17-9 0-31,-17 9 0-16,1 0 0 15,16-9 0 1,-17 9 0-16,17-10-144 0,-16 10-41 0,16-9-23 15,0 9-17-15,-17-9-7 0,17-1 5 0,0 10 11 16,0-9 22-16,-33 0 27 0</inkml:trace>
  <inkml:trace contextRef="#ctx0" brushRef="#br0" timeOffset="-135402.41">20125 11357 5 0,'0'0'13'0,"0"0"8"16,0 0 2-16,0 0-2 0,0 0-2 15,0 0-3-15,0 0-1 0,0 0 2 0,0 0 0 16,0 0 5-16,0-9-2 0,0 9 4 16,0 0 3-16,0 0 0 0,0 0 0 0,0 0-5 15,0 0-4-15,0 0-7 0,0 0-2 16,0 0 0-16,0 0-8 0,0 0 5 0,0 0 0 15,0 0 4-15,0 0 2 0,0 0-5 16,0 0-2-16,0 0-2 0,0 0-1 0,0 0 0 16,0 9-1-16,0-9 3 15,0 0 46-15,0 10-17 0,0-10-17 0,0 9-7 16,-17 0-3-16,17 10-3 0,0-19 0 0,0 19 49 16,0-10-6-16,17 0-19 0,-17 0-13 15,0 10-7-15,0-10-1 0,0 1-6 16,0-1 2-16,0 19 0 0,0-28-2 0,0 18 3 15,0-18-3-15,0 10 3 0,0-1-3 0,0 0 9 16,0 1 58-16,0-1-30 0,16 0-14 16,-16-9-14-16,0 10-2 0,0-1-7 15,0-9 6-15,0 0-3 0,0 9-1 0,0-9 0 16,0 0-4-16,0 0 5 0,0 0-1 16,0 0 0-16,0 0 0 0,0 0-1 15,0 0-3-15,0 0 10 16,0 0-6-16,0 0 0 15,0 0-4-15,0 0 3 16,0 0 2-16,0 0-19 0,0-9-33 16,0 9-45-16,0 0-24 0,0-9-13 15,0-1 12-15,0 10-4 0,17-9 7 0</inkml:trace>
  <inkml:trace contextRef="#ctx0" brushRef="#br0" timeOffset="-132588.15">22175 11227 2 0,'0'0'3'16,"0"0"0"-16,0 0-1 0,0 0 1 0,0 0 1 15,0 0 2-15,0 0 1 0,0 0-2 16,0 0-1-16,0 0 1 0,0 0-1 0,0 0-1 16,0 0 0-16,0 0 1 0,0 0-1 0,0 0-1 15,0 0 1-15,0 0-2 0,0 0 0 16,0 0 0-16,0 0 3 0,0 0 0 0,0 0-1 16,0 0-1-16,0 0 0 0,0 0 0 15,0 0-1-15,0 0 1 0,0 0 0 16,0 0 0-1,0 0-1 1,0 0-1 0,0 0 1-1,0 0-1 1,0 0 1-16,0 0-3 16,0 0 0-1,0 0 0-15,0 0-6 0,0 0-11 16,0 0-8-16</inkml:trace>
  <inkml:trace contextRef="#ctx0" brushRef="#br0" timeOffset="-131939.54">22126 11134 46 0,'0'-9'45'0,"0"9"-7"16,0 0 5-16,0-9 16 0,0 9-1 0,0 0-7 15,0 0-4-15,0 0-8 0,0 0-11 16,0 0-16-16,0 0-7 0,0 0-4 0,0 0 1 16,0 9 0-16,0 0 7 15,0 1 23-15,16 8-16 0,-16-18-8 0,0 19-1 16,0-19-2-16,33 9-3 0,-33 10 3 16,0-10-5-16,0-9 0 0,0 9 0 0,0 1 0 15,0-1 2-15,33 0-2 0,-33 0 2 16,0-9-5-16,0 0-24 0,0 19-36 15,0-19-25-15,0 0-6 0,0 0-4 0,0 0 7 16</inkml:trace>
  <inkml:trace contextRef="#ctx0" brushRef="#br0" timeOffset="-131672.28">22109 11078 54 0,'0'0'35'16,"0"0"-2"-16,0-9 5 0,0 9-6 0,0 0-13 15,0 0-10-15,0 0-3 0,17 0-3 16,-17 0 15-16,16 9 5 0,17-9-5 0,-33 10-1 16,33-1-4-16,-33-9-2 0,17 9-5 15,0 1-2-15,16-10-1 0,-17 9 0 0,1 0-3 16,-1 1 3-16,1-10-3 0,-1 18 0 0,17-18 0 15,-33 0 0-15,0 0-9 0,33 0-27 16,-33 0-15-16,0 0-10 0,0 0-15 0</inkml:trace>
  <inkml:trace contextRef="#ctx0" brushRef="#br0" timeOffset="-131452.72">22390 10995 46 0,'0'-10'33'15,"-33"1"-1"-15,33 0 6 0,0-1 8 0,-16 10 7 16,16-9-12-16,0 9-22 0,0 0-8 16,0 9-3-16,0-9-2 0,0 10-4 0,0-1 14 15,0 0 28-15,0 1 3 0,0 8-11 16,16-8 8-16,-16 8-17 0,0 1-16 0,33-10-6 16,-33 10-2-16,0-10-1 0,0 10 0 0,0-10 2 15,0 0-3-15,0 1 1 0,33 8 2 16,-33 1-4-16,0-19-6 0,0 9-34 0,0 0-53 15,0-9-33-15,0 10-5 0</inkml:trace>
  <inkml:trace contextRef="#ctx0" brushRef="#br0" timeOffset="-127209.65">11013 9851 7 0,'0'0'7'15,"0"-19"9"-15,0 19 12 0,0 0-3 16,-16 0-3-16,16 0-5 0,0 0-2 0,0 0-2 16,0 0-4-16,0 0-3 0,0 0-2 15,16 0 3-15,-16 0 5 16,0 0 2-16,0 19-5 0,17-19-5 0,-17 18 4 16,0-18 19-16,16 0-4 0,-16 9-6 15,0 1-4-15,17-1 35 0,-17 0-1 0,33-9-1 16,-33 10-2-16,0-10 6 0,33 0 11 0,-33 0 13 15,0 0 7-15,33 0-24 0,-33-10-22 16,0 1-19-16,33 0-3 0,-16-10-11 0,-1 19 6 16,1-18-7-16,16-20-1 0,0 20 4 15,0-1-4-15,0-9 5 0,-33 10-3 0,33-1-1 16,-16 0-1-16,-1 1 0 0,1-1 5 16,-1 1-5-16,-16 8 0 0,17 10 5 0,-17-18-9 15,33 18-12-15,-33 0-58 0,0 0-45 16,33-19-28-16,-33 19-12 0,0 0 21 0,33 19-106 15</inkml:trace>
  <inkml:trace contextRef="#ctx0" brushRef="#br0" timeOffset="-122378.85">26491 10539 72 0,'0'-9'17'0,"0"-1"0"0,-16 1 18 0,16 9 12 16,0-9 5-16,-17 9-12 0,17-10-15 0,0 10-13 15,0 0-1-15,0 0-6 0,0 0-3 0,0 10 1 16,0-1 1-16,17 0 33 0,-17 10 2 16,0 18-16-16,16-18-8 0,-16-1 3 0,17 10 38 15,-1 9-27-15,-16-18-11 0,17 9-11 16,0 0 1-16,-17 0-3 0,16 9-2 0,1-18-3 15,-17 8 2-15,16 1-2 0,-16 0 0 0,0-9 2 16,17 9 0-16,-17-10-2 0,0 1 2 16,0 0 0-16,0-1 0 0,0 1-2 0,0-19-10 15,0 9-26-15,0-9-30 0,-17 0-21 16,17 0-6-16,0-9-5 0,0 9 2 16</inkml:trace>
  <inkml:trace contextRef="#ctx0" brushRef="#br0" timeOffset="-121529.93">26442 10539 55 0,'0'-9'21'16,"-33"-1"-9"-16,33 1 8 0,-17 9 13 15,17-9 0-15,0-1-11 0,0 10-11 0,0-9-4 16,17 0-3-16,16 9-4 0,-33 0 0 0,16 0 2 15,17 0-2-15,17-19 0 0,0 19 0 16,16 0 2-16,-17-18-2 0,18 18-2 0,-1 0 2 16,16-19 1-16,18 19-1 0,-1-9-2 15,0 9 3-15,17-10-1 0,-17 1 0 0,17 0 1 16,-34 9-1-16,18-10 0 0,-18 1 0 16,1 0 0-16,-17 9 0 0,-16-19-2 0,16 19 2 15,-16 0 0-15,-17-18 0 0,0 18 2 16,0-19 4-16,-17 19 5 0,17-9 4 0,-16 9 4 15,-1-10-7-15,17 10-2 0,-33-9-1 0,0 9-7 16,17 0 2-16,-17 0-1 0,17 0-2 16,-17 0 0-1,16 0-1 1,-16 9 0 0,0 1-3-16,17-10 4 0,-17 9 1 15,16 10-2-15,-16-1-2 0,17-18 2 0,-17 19 0 16,16-10 0-16,1 10 0 0,-1 9 3 15,1 0-3-15,-1-10 0 0,17 1 3 0,-33 18-3 16,17-9-2-16,0 9 2 0,-1-9 0 0,1 9 0 16,-1 0 0-16,17 1 1 0,-16-10 1 15,-1-1-4-15,-16 20 3 0,17-28-1 0,-1 8-2 16,-16-8 2-16,33 0 1 0,-33-1-1 0,0 1 0 16,0-1 0-16,0-8 2 0,0-1 0 15,0 0 1-15,0 1 2 0,0-1 1 0,0 0 1 16,0-9-3-16,-33 0 0 0,33 10-3 15,-16-10 1-15,-1 18-1 0,17-18 1 0,-16 0-1 16,-1 0-1-16,-16 0 0 0,17 0 3 16,-17 19-3-16,16-19-2 0,0 0 0 0,-32 0 4 15,16 0-2-15,-17 0 3 0,1 0-3 0,15 9 0 16,-48-9 0-16,32 0 0 0,-16 9 0 16,0-9-2-16,0 0 4 0,-17 10-2 0,0-10 3 15,-16 0-3-15,-17 9 0 0,17-9 0 16,-17 9-3-16,17-9 3 0,0 10 0 0,0-10-2 15,0 9 3-15,-1 0-1 0,18-9-2 0,-1 10 3 16,0 8 0-16,34-18 1 0,-1 0 1 16,0 19-3-16,17-19 0 0,0 0 0 0,17 0 4 15,16 9 0-15,-33-9 3 0,33 0 3 16,-17 0 6-16,17 0 3 0,0 0-7 0,0 0-5 16,0-9-2-16,17 9-3 0,16 0-1 15,-33-19-1-15,16 19 3 16,-16 0-3-16,0 0 2 0,17-18-2 0,-17 18 2 15,16-10-2-15,-16 10 1 16,0-9-1 0,0 9-4-16,0 0-16 0,0 0-32 15,0-9-15-15,17 9-13 0,-17 0-13 0</inkml:trace>
  <inkml:trace contextRef="#ctx0" brushRef="#br0" timeOffset="-120648.73">27103 10623 8 0,'0'0'12'0,"0"0"4"0,0 0 1 16,0 0-5-16,0 0-4 0,0 0-3 0,0-10-2 15,0 10 0-15,0 0 2 0,-16 0 0 16,16 0 0-16,0-9-1 0,0 9-1 0,0 0 1 15,0 0 1-15,0 0 2 0,-33 0 1 0,33 0-3 16,-17 0-4-16,17 0 2 0,-16 0-1 16,-1 0 2-16,0 0 4 0,17 9 1 15,-16-9-2-15,-1 0 0 0,1 10 0 0,-1-10-1 16,1 9-2-16,-1 0-3 0,1-9 3 0,16 10 3 16,0-1-4-16,0-9-1 0,-33 18 3 15,33-18-1-15,0 19 0 0,0-19 2 16,33 0 1-16,-33 19-2 0,0-19 0 0,33 0-2 15,-17 0-3-15,1 9 1 0,16-9 1 0,0 0-2 16,-16 9 0-16,16-9 0 0,0 0 0 16,-17 0 0-16,1 0 2 0,-1 10-5 0,1-10 3 15,-1 0 0-15,1 0 0 0,-1 9 0 16,-16-9 2-16,0 9 1 16,-16-9-2-16,16 9 3 0,-17-9-3 0,1 10 2 15,-1 8-3-15,-16-18 0 0,17 0 0 16,16 0 0-16,-50 19 2 0,34-19-2 0,-18 0 0 15,18 9 0-15,-1-9 0 0,-16 0 1 16,17 10-3-16,-1-10 4 0,1 0-2 0,-17 0 0 16,16 0-5-16,1 0-11 0,-1 0-9 15,1 0-13-15,16 0-15 0,-17 0-70 0</inkml:trace>
  <inkml:trace contextRef="#ctx0" brushRef="#br0" timeOffset="-119013.53">32015 10241 51 0,'0'0'22'16,"0"-9"7"-16,-17 9 14 0,17 0 5 0,0 0-5 15,0 0-8-15,0 0-5 0,0 0-6 16,0 0-3-16,0 0-11 0,0 0-3 16,17 0-1-16,-17 9 5 0,0 1-3 0,16-1-1 15,-16 0 11-15,17 10 29 0,-17 9-16 16,16-10-12-16,-16 1-10 0,17-10-2 0,-17 10 6 16,16 9 12-16,-16 0-9 0,0-10-6 15,17 1-5-15,-17-1-1 0,0 1-4 0,16 9-2 16,-16-10 5-16,0 20-5 0,0-29 2 15,0 10 0-15,0-1 4 0,0 1-4 0,0-1-2 16,0 1 3-16,0 0 4 0,0-19-5 16,0 9-4-16,-16 0-27 0,16 1-19 15,0-10-13-15,-17 0-9 0,17 0-7 0,0 0 0 16,0 0 7-16,0-10 8 0</inkml:trace>
  <inkml:trace contextRef="#ctx0" brushRef="#br0" timeOffset="-118199.28">32015 10288 20 0,'-17'-10'30'0,"17"-8"-5"0,0-1-11 16,-16 10-6-16,16-10 7 0,0 19 4 0,-17-18-2 16,17-1-6-16,0 10 6 0,0 0 11 15,0 9 4-15,0-10-9 0,0 1-10 16,0 9-2-16,0-9-2 0,17 9-3 0,-1 0-1 15,1-10-5-15,-1 10 1 0,1 0-1 16,16 0 1-16,-17 0-3 0,17 0 4 0,0-9-5 16,17 9 6-16,-17 0-1 0,17 0-2 15,-1 0-3-15,1-19 3 0,0 19 0 0,16-18 0 16,0-1 0-16,-17 10-2 0,18-10-2 16,-18 1 4-16,1-1-2 0,-1 0 0 15,-16 19 2-15,1-18 0 0,-1-10 0 16,0 19 0-16,0-1 0 0,-17-8 0 0,1 8 1 15,-1 1 0-15,1 9-1 0,-17-18 2 16,16 18-2-16,-16 0 0 0,17 0 0 16,-17 0-2-1,0 0 3-15,17 0-1 0,-17 0 1 16,0 0 1-16,16 0-5 0,-16 18 3 0,0-18 0 16,17 0-2-16,-17 9 3 15,16 1-1-15,-16-1 3 0,17 0-6 16,-17 1 3-16,16-1 0 0,-16 0 2 15,0 10-4-15,17-19 2 0,-17 0 0 16,0 18 0-16,16-18 0 0,-16 19 0 16,0-19-2-16,0 19 2 0,0-10 0 0,0 10 1 15,0-1-3-15,17 19 2 0,-17-18 0 16,0 9 0-16,16 0 0 0,-16 0 0 16,0 9 0-16,17-9 2 0,-17 0-2 15,16 0 0-15,-16 9 0 0,0-19 2 16,17 10-4-16,-17-9 2 0,16 18 0 0,-16-18-2 15,0-10 0-15,0 10 3 0,0-1-1 16,0-8-2-16,0-1 4 0,0 9 0 16,0-18-2-16,-16 0 2 0,16 19-4 15,-17-19 3-15,1 0-1 0,-1 0 1 0,1 0-1 16,-1 0 0-16,-16 0 0 0,0 0 0 16,-16-19 4-16,-1 19-4 0,0 0 0 15,1 0 0-15,-1 0 3 0,-16 0-3 16,0 0 0-16,0 19 1 0,-17-19-1 0,17 19 0 15,-17-19-2-15,17 9 2 0,0 0 0 16,0 1 0-16,0-1 2 0,-1 0-4 0,18 1 2 16,-1-1 0-16,17 9 1 0,0-18-1 15,0 19 2-15,0-19-2 0,16 0 0 16,1 0 2-16,-1 0-4 0,17 19 2 0,-16-19 1 16,16 0 0-16,0-19 0 15,0 19-12-15,0 0-12 0,0-19-11 16,0 19-11-16,0-18-4 0,0 9-7 15</inkml:trace>
  <inkml:trace contextRef="#ctx0" brushRef="#br0" timeOffset="-117834.06">32147 10232 7 0,'0'0'4'15,"0"0"14"-15,0 0 16 0,0-19 4 0,0 19-11 16,0 0-11-16,0 0-8 0,0 0-4 15,0 0 1-15,0 0 4 0,0 0 1 0,-17 19 4 16,17-19 4-16,-16 9-4 0,16 1-6 16,-17-1 3-16,17 0 1 0,-16 10-3 15,16-10 1-15,0 10-3 0,0-1-3 0,0-18-2 16,0 19 5-16,0-19-4 0,0 9-1 16,16 0 0-16,-16 1-2 0,17-1-2 15,-1-9-12-15,-16 9-21 0,17-9-13 16,-1 0-2-16,-16-9 0 0,17 9 7 15,-1-9-17-15</inkml:trace>
  <inkml:trace contextRef="#ctx0" brushRef="#br0" timeOffset="-117550.28">32246 10288 24 0,'0'-10'28'0,"0"10"-3"0,0-9-6 16,0 9-5-16,0-9-2 0,0 9-7 16,0 0-3-16,0 0 1 0,0 0 1 0,0 9 0 15,0 0 2-15,0-9 11 0,0 10-2 16,-16-1-3-16,16 10-2 0,0-19 1 15,16 18-5-15,-16-18-3 0,0 19-3 0,17-19 3 16,-17 9-3-16,16 0 1 0,-16-9 1 16,17 10-2-16,-1-10 0 0,-16 0 2 15,17 0 9-15,-17 0 7 0,0 0 0 16,16 0-5-16,-16-10-5 0,0 1-2 0,0 0-1 16,0 9-5-16,-16-19 0 0,16 19 0 15,0-18-2-15,-17 18 4 0,1-19-4 0,16 10 2 16,-17-1 1-16,17 1 0 0,-16 0-1 15,-1 0 0-15,17 9-7 16,-16 0-28-16,16-10-24 0,0 10-22 0</inkml:trace>
  <inkml:trace contextRef="#ctx0" brushRef="#br0" timeOffset="-116767.93">32411 10232 15 0,'-16'-19'5'0,"16"19"6"0,0 0 23 16,0 19-5-16,0-19-7 0,0 0-6 0,0 0 12 16,0 0-5-16,0 9-6 0,0 1-5 15,0-1-4-15,0 0 0 0,0 0 1 16,0-9 0-16,16 10 0 0,-16-1-6 0,0 10 1 16,17-19-2-16,0 18-2 15,-17-18 4-15,16 0-4 0,1 0 2 16,-17 0 4-16,16 0 9 15,-16 0-1-15,17 0-9 0,-17-18 3 16,0 18-5-16,16-19 6 0,-16 10 9 0,17-1 2 16,-17 1-8-16,16 0 8 0,-16 0 7 15,17 9-6-15,-1-10-4 0,-16 1 6 16,0 9 0-16,17 0-7 0,-17 0-6 0,16 0-8 16,-16 0 3-16,0 0-3 0,17 9-2 15,-17 1 0-15,0-1 0 16,17 0 0-16,-17 0-2 0,0 10 2 0,0 0 2 15,0-19-2-15,0 18-2 0,0-18 3 16,0 0 1-16,0 19-4 16,0-19 4-16,0 0 1 0,0 0-7 0,-17-19 4 15,17 19-17-15,0 0-13 0,0-18-14 16,0 18-12-16,17 0-1 0,-17-19 0 16,16 10 6-16,1-1 10 0,-17-8 12 0,16 9 11 15,1-1 8-15,-1 1 6 0,1-10 1 16,-1 19 3-16,1-18-2 0,-1 18 2 15,-16-19 0-15,17 10 2 0,-17 0 6 0,0 9-3 16,16-10-2-16,-16 10-1 0,0 10-2 16,0-1 0-1,0 0 0-15,0 10 3 0,0-1-1 16,0-18-1-16,0 19 2 0,17-10-2 16,-17 1 1-16,0-1-1 0,16 0-1 15,-16 0 3-15,17 1-3 0,-17-1 0 16,17-9 0-16,-17 0 10 0,0 0 0 15,0 0-3-15,0 0-1 0,0 0-2 16,0-9-3-16,-17 9-1 0,17-10 2 16,0 10-1-16,0-9-1 0,-17 0 4 15,17 0-4-15,0 9 2 0,0-10 0 16,0 1-2-16,0 9 3 0,0 0-3 16,0-19 0-16,17 19 1 0,-17 0 1 15,0-18-5-15,17 18 3 0,-17-19 0 16,16 19 0-16,-16-9 0 0,17 9 0 15,-17 0-2-15,16 9 2 16,-16 10 0 0,0-19 0-16,0 18 0 15,0 1-2-15,17-19-16 0,-17 9-36 0</inkml:trace>
  <inkml:trace contextRef="#ctx0" brushRef="#br0" timeOffset="-115886.54">28641 10632 28 0,'0'0'36'0,"0"0"2"0,0 0 2 0,0-9-4 16,0 9-12-16,17 0-9 0,-17-10 0 0,16 10-3 15,-16 0-1-15,17-9 2 0,-1 9-2 16,1 0 0-16,32 0-2 0,-49-9 0 0,34 9-1 16,-1 0 4-16,0 0 3 0,0 0-1 15,0 0 11-15,16 0-4 0,-16 0-8 0,1-19-5 16,-1 19-3-16,16 0 1 0,-16 0-2 0,0 0-2 15,-16-19 1-15,-1 19 1 0,1 0-4 0,0 0 2 16,-1 0 3-16,1 0-2 0,-17 0-5 16,16 0 3-16,-16-18 0 15,17 18-7-15,-17 0-26 0,0 0-31 16,0 0-19-16,0 0-23 0</inkml:trace>
  <inkml:trace contextRef="#ctx0" brushRef="#br0" timeOffset="-115370.24">29799 10269 70 0,'0'0'42'0,"0"-9"1"0,0 9-6 16,0 0-7-16,0 0-5 0,16 0-10 15,-16 0-6-15,0 0-7 0,0 0 1 0,0 0 1 16,0 9-4-16,-16-9 5 0,16 9 0 16,0 1 4-16,-17-1 0 0,1 10-2 0,-1-19-2 15,1 18-1-15,-1 1 1 0,-16-10-3 16,16 0 0-16,-16 10-1 0,0 0-1 0,0 9 3 16,0-28 0-16,0 18-3 0,0 1 0 0,0-10 3 15,16 10-2-15,-16-10-1 0,0 10 0 16,17-10 3-16,-17 9-3 0,16-18 1 0,1 19-1 15,16-19 3-15,-17 19 9 0,17-19 1 16,-17 0-3-16,17 0-5 0,0 9 10 0,0-9-2 16,0 0 7-16,0 9 5 0,0-9 13 0,0 0 3 15,0 10-6-15,17-10-7 0,-17 9-17 16,17 0-1-16,16 1-6 0,-17-1-2 16,17 9 0-16,0 1-4 0,0 0 5 0,17-10-3 15,0 10 3-15,-17-1-3 0,16 1 0 0,1 18-3 16,-1-18 6-16,1-1-3 0,0 10 2 15,-1-9 0-15,1 18-2 0,-17-28-6 16,17 10 7-16,-17-1 1 0,-17-8-2 0,17 8 2 16,-16-8-1-16,-1 8-4 0,1-18 0 0,-1 0 5 15,-16 0-1-15,0 19-1 0,17-19-2 16,-17 0-9-16,0 0-33 0,0 0-37 0,0 0-32 16,0 0-4-16,0 0 1 0</inkml:trace>
  <inkml:trace contextRef="#ctx0" brushRef="#br0" timeOffset="-114770.8">29964 10260 7 0,'-16'-9'0'16,"16"9"7"-16,-17-10 14 0,17 1 13 0,0 9-3 15,0 0-6-15,0 0-5 0,0 0-3 16,0 0-2-16,0 0-8 0,0 0-1 0,0 0-4 16,0 0 0-16,0 9 2 0,0-9 0 15,17 10 12-15,-17-1 15 0,16 9-2 0,1-8-1 16,16 18 0-16,-17-28-2 0,17 18-12 15,0 1-5-15,17-10-3 0,-17 10 0 0,17-10 3 16,-1 10 28-16,-16 9-2 0,17-28-13 16,0 18-14-16,-1 1-3 0,1-19 1 0,-17 9-6 15,16 0 0-15,-15 1 0 0,15-10 2 16,-16 9-1-16,0-9 7 0,0 0 36 0,-16 0 2 16,16 0 0-16,-17 0-8 0,1 0-3 0,0 0-1 15,-17-9 0-15,16 9-2 0,-16-10-8 16,0 10-11-16,0 0-4 0,0-9-1 0,0 9-4 15,-16 0-4-15,16 0-3 16,-17 0 0-16,17 0 5 0,-17 0-5 0,1 9 3 16,-1 1-2-16,1-1 2 0,-1 10 2 15,-16 8 0-15,17-8 1 0,-1 0-8 0,1-1 6 16,-17 10-1-16,16 9 5 0,-16 1-5 0,16-10-6 16,-16-1 7-16,17 1 1 0,-17 0-1 15,16 0-3-15,-16 0 3 0,0-9-1 16,17 18 2-16,-1-28-2 0,-16 10 0 0,16-10 0 15,1 10 2-15,-1-10 2 0,1 10-8 0,-1-1-20 16,17-18-30-16,-16 0-30 0,16 0-4 16,0 19-9-16,0-19-4 0,0 0 8 0,0 0-6 15,0-19 3-15,16 19-61 0</inkml:trace>
  <inkml:trace contextRef="#ctx0" brushRef="#br0" timeOffset="-113904.68">29749 10604 19 0,'0'0'28'0,"0"0"11"16,0 0 9-16,0 0 1 0,0 0 0 0,0 0-14 16,0-9-9-16,17 9 3 0,-17 0-1 15,16 0 2-15,-16-19 2 0,17 19-3 0,-17 0 7 16,16-19-6-16,-16 19 0 0,17-18-9 0,-17 9-7 15,0-1-3-15,0 1-1 0,0 0-4 16,0-1-1-16,0 1-3 0,0 9 2 0,0-9-4 16,-17 9 4-16,17 0-6 0,-16 0 0 15,-1 0 2-15,17 0 2 0,-16 0-2 16,-1 0 0-16,17 9-2 0,-16 0 2 0,-1 1-3 16,17-1 7-16,0 0-4 0,-17 1 4 0,17 17-4 15,0-27 2-15,17 19 2 0,-17 0 0 0,0-10-4 16,17 0 2-16,-1 10-2 0,1-10 0 15,-1 1 1-15,1-1-1 0,16 9-2 0,-17-18-11 16,1 19-37-16,-1-19-41 0,17 0-18 16,-16 0 6-16,0 0 6 0,-1 0-58 0</inkml:trace>
  <inkml:trace contextRef="#ctx0" brushRef="#br0" timeOffset="-113570.18">29981 10520 25 0,'0'0'30'0,"0"10"-9"0,0-10-10 0,0 9-4 0,0 9 6 16,0-18 3-16,0 19 0 0,16-19 2 15,-16 19-4-15,0-19 5 0,0 9 2 16,0 0-7-16,0-9-5 0,0 10-6 0,0-10 8 16,0 9 18-16,0-9 13 0,0 0 10 15,0 0 5-15,0-9-20 0,0 9-15 0,0-10-13 16,0 1 1-16,17 0 16 0,-17 9 0 0,0-19-7 15,0 19-1-15,16-19-1 0,-16 1 7 16,0-1 1-16,17 10-9 0,-17 0-8 0,0 9 0 16,16-10 1-16,1 10-9 15,-17 0 1-15,16 0-4 0,-16 10 7 16,0-1-3-16,17 0-3 0,-17 1 2 0,16-1 0 16,-16 9 2-16,17-18-4 0,-17 19 2 15,0 0 0-15,0-19 0 0,16 9 2 16,-16-9-1-16,0 9-1 0,0 1-2 0,0-10-48 15,0 0-56-15,0 9-38 0,0-9-5 0,0 0-104 16</inkml:trace>
  <inkml:trace contextRef="#ctx0" brushRef="#br0" timeOffset="-113138.83">30229 10474 6 0,'0'0'5'0,"0"9"25"0,0-9 11 16,0 0-12-16,0 9-12 0,0-9-6 0,0 10 18 16,16-1-3-16,-16-9-6 0,0 9-7 15,17 1-7-15,-17-10-2 0,0 9-3 0,16 9 2 16,-16-18-3-16,0 0 2 0,0 0 0 16,0 19-1-16,0-19 1 15,0 0 0-15,0 0 1 0,0 0 1 0,0 0 10 16,0 0 10-16,0 0 7 0,0 0-3 15,0-19-12-15,0 19-2 0,0 0-1 0,0 0 12 16,0 0 3-16,0-18-6 0,0 18-9 16,0 0-5-16,0-9 4 0,0 9 4 0,0-10 2 15,0 10-9-15,0 0-4 0,0-9 0 16,0 9 2-16,0 0 14 0,0-9 7 0,0 9-5 16,0 0-6-16,0-10-9 0,17 10-7 0,-17 0 3 15,0-9-4-15,0 0 3 0,16 9-1 16,-16 0-4-16,0-19 4 0,17 19-1 0,-17-18-3 15,16 18 5-15,1-19-3 16,-17 10 0-16,16-1 3 0,-16 10-7 0,0-9 4 16,17 0 2-16,-17 9-4 0,0 0-25 15,17-10-44-15,-17 10-42 0,16 0-6 0,-16 0 7 16,17 0 7-16</inkml:trace>
  <inkml:trace contextRef="#ctx0" brushRef="#br0" timeOffset="-112873.02">30493 10390 9 0,'-16'0'27'16,"16"0"11"-16,0 0-8 0,0 9-11 0,0-9 1 15,0 0-1-15,0 10-6 0,0-10-5 0,0 9-2 16,0-9 0-16,0 0 2 0,0 19-4 16,0-19 3-16,16 0-4 0,-16 0 5 0,0 0-7 15,0 0 1-15,17 18-1 0,-17-18 2 16,0 0-1-16,16 0 3 0,-16-18 5 0,0 18 2 15,0 0-1-15,0 0-2 0,0 0-2 0,0-19 0 16,0 19-5-16,0-9-1 0,0-1 3 16,0 1-1-16,-16 0-3 0,16 9-3 0,-17-10 1 15,17 1 6-15,-16 0-4 0,16 9-9 16,-17-19-18-16,17 19-17 0,0-18-12 0,0-1-12 16</inkml:trace>
  <inkml:trace contextRef="#ctx0" brushRef="#br0" timeOffset="-112689.05">30592 10111 8 0,'-16'0'7'0,"16"0"20"0,0 0 6 0,0 9-12 15,-17 1-7-15,17-1-3 0,0 0 10 16,0 10 4-16,0-10-6 0,0 10-7 0,0-1-5 16,0-18 8-16,0 19-2 0,0-10-5 15,17 1-6-15,-17-1 1 0,0 0 0 0,16 0 0 16,-16 1-3-16,0-1 3 0,17 10-5 0,0-19 0 15,-17 0-24-15,0 18-24 16,16-18-23-16</inkml:trace>
  <inkml:trace contextRef="#ctx0" brushRef="#br0" timeOffset="-112505.64">30692 10055 14 0,'0'0'15'0,"-17"0"15"0,17 0-3 0,-16 0-1 15,16 19-8-15,0-19-7 0,0 18-4 16,0-18-3-16,0 19 2 0,0-10-2 0,0 10 4 16,16 0-5-16,-16-1 0 0,17 1-3 15,-1-1 2-15,-16 1 0 0,17-19-2 0,-1 19 0 16,-16-10 2-16,17 0-6 0,-17 0-18 16,16 1-24-16</inkml:trace>
  <inkml:trace contextRef="#ctx0" brushRef="#br0" timeOffset="-111673.84">30874 10492 7 0,'0'0'15'15,"0"0"9"-15,0 0-2 0,-17 0-2 0,17 0-4 16,0 0 0-16,0 0-1 0,0 0 2 0,0 0 4 16,0 0-2-16,0 0 5 0,0 0 1 15,0 0 3-15,0 0 4 0,0 0-1 16,0 0 8-16,0 0-8 0,17-9-16 0,-17 9-3 16,16 0-1-16,-16 0-4 0,17 0 0 15,-1 0 0-15,17 0 1 0,-16 0-4 0,16 0 1 16,0 0 1-16,0-9-2 0,0 9-4 15,0 0 2-15,0 0 1 0,0 0-2 0,0 0 1 16,0 0-2-16,1-19-3 0,-1 19 3 0,0 0 2 16,0 0-2-16,16 0 0 0,-16 0 0 15,0 0 0-15,1-18 4 0,-1 18-4 16,0 0 0-16,0 0-4 0,0 0 4 0,16 0 0 16,-15 0 4-16,-1 0-6 0,0 0 2 0,16 0-2 15,-32 0 5-15,16 0-1 0,0 0-4 16,-16 0 3-16,-1 0 1 0,1 0 1 0,-1 0-3 15,1 0-3-15,-1 0 6 0,1 0-3 16,-1 0 2-16,-16-19 5 16,17 19 3-16,-17 0-2 0,16 0 4 0,-16 0-3 15,0-9-1-15,0 9 4 0,0 0-8 16,0 0 3-16,0 0-1 0,0-10-6 0,0 10-2 16,0 0 4-1,0 0 3-15,0 0-10 0,0 0 6 0,0 0 1 16,0 0 2-16,0 0-1 0,0 0-1 15,17 0-2-15,-17 0-2 16,0 0 5-16,16 0-3 16,-16 0 1-16,17 0-1 15,-17 0-2-15,0 0-1 0,16 10 3 16,1-10-2-16,-17 0 5 0,17 0-3 16,-1-10 2-16,1 10-2 15,-1 0 0 1,-16 0 1-16,0-9-5 15,0 9 2-15,0 0 3 16,0 0-16-16,-16 0-43 0,16 0-42 16,-17 0 100-16,1 0-200 0</inkml:trace>
  <inkml:trace contextRef="#ctx0" brushRef="#br0" timeOffset="-105312.66">27269 10390 173 0,'0'0'144'0,"-17"0"-9"15,17 0-11-15,0 0 7 0,0 9 13 16,0-9-20-16,0 0-4 0,0 0-2 0,-16 10-6 15,16-1-10-15,0 10-9 0,0-19-20 0,0 18-12 16,0 1 9-16,16-1 18 0,-16 1 21 16,0 9 0-16,17 9-92 0,-17-18-17 0,33-1 0 0,-33 1 0 15,0 9 0-15,0-10 0 16,0 1 0-16,16 0 0 0,-16-1 0 0,0-8 0 0,0-1 0 16,0 0 0-16,0 0 0 0,0 1 0 15,0 8-1-15,0-18-253 16,0 0-58-16,-16-18 18 0,16 8 17 0,0 10 39 15,0-9 41-15,-33 0 42 0,16 9 35 16,17-9 31-16</inkml:trace>
  <inkml:trace contextRef="#ctx0" brushRef="#br0" timeOffset="-104945.9">27153 10678 19 0,'0'0'44'0,"0"-18"15"0,0 9 8 16,16-1-6-16,-16 1 0 0,0 0 7 0,17-1 1 15,-1 1 0-15,-16 0-7 0,17 9-4 16,0-19-4-16,-1 19 10 0,1-19 1 0,16 19-2 15,-17 0-15-15,1 0-23 0,-1 0-9 0,1 0-8 16,-1 0-3-16,1 0 3 0,-17 19 30 16,16 0-5-16,-16-19-17 0,17 9-6 0,-17 10-5 15,0-1 3-15,0-8-8 0,17 17 3 16,-17-27-2-16,0 19-4 0,0-19 1 0,0 19 4 0,0-19 1 16,0 0 0-16,0 9-3 15,0-9 7-15,0-9-11 0,16 9 6 16,-16 0-4-16,17-19 7 0,-17 0-5 15,33 19 0-15,-33-18 5 0,0 9-8 0,0-1 3 16,0 10 3-16,0-9-6 0,16 9 6 0,-16-9-6 16,0 9 1-16,0 0-1 0,0 0 0 15,0 9 3 1,17-9 2-16,-17 9-2 0,0-9 2 0,0 10-5 16,0-1 3-16,16 9 0 0,1-18 4 15,-17 19-2-15,0-19-7 0,16 0 1 16,-16 0-8-16,0 0-55 0,17 0-63 0,-17 0-58 15,16 0-12-15,-16 0 15 0,17 0 32 0</inkml:trace>
  <inkml:trace contextRef="#ctx0" brushRef="#br0" timeOffset="-104562.25">27814 10576 77 0,'-16'19'94'0,"16"-19"-5"16,-17 0-26-16,1 9-16 0,16 0 2 15,-17 1-7-15,17-10-18 0,-16 9-12 0,16 0-5 16,0 1-4-16,0-10 0 0,0 9-3 0,0 9 0 16,0-18-6-1,16-18-2-15,-16 18-4 0,0 0-1 16,17-9 7-16,-17-1 1 0,16 1 5 16,-16 0-3-16,0-10 1 0,0 10 2 0,0-10 0 15,0 0 0-15,0 1 0 0,0-1 5 0,0-9-5 16,0 10 5-16,0-1-3 0,0 1 8 0,0-10 17 15,-16 9 13-15,16 0 21 0,0 10 11 16,0 0 6-16,-17 9-14 0,17 0-21 0,0 0-6 16,0 0 2-16,0 0 17 0,-16 9 12 15,16 10 4-15,0-10-6 0,0 10-7 0,0 9-4 16,0-10 0-16,16 1-26 0,-16-1-9 0,17 10-6 16,-17-9 1-16,16 18-10 0,1-18-1 0,-17-10-3 15,16 10 2-15,1-10-5 0,-1 10-7 16,-16-10 4-16,17 9-7 0,-17-18-31 0,16 0-84 15,-16 19-59-15,17-19-40 0,-17 0-4 0,0 0 15 16,0 0 39-16</inkml:trace>
  <inkml:trace contextRef="#ctx0" brushRef="#br0" timeOffset="-103913.98">27980 10660 110 0,'0'0'131'16,"0"0"-16"-16,0-9-35 0,0-1-12 0,16 10 4 15,-16-9 5-15,0 0-4 0,0-1-18 0,17 1-22 16,-17 0-11-16,0 9-5 0,0 0 0 16,0 0-5-16,0 0-4 0,0 0-5 0,0 0 0 0,0 0 3 15,0 0-5-15,0 0 5 0,-17 0-3 16,17 0 1-16,0 9 12 0,0 0 0 0,-16 1-10 15,16-1 1-15,0 0-6 0,0 1-1 0,0-1 2 16,16 9 0-16,-16-18-2 0,0 19 3 16,17-19-3-16,-17 0 0 0,16 0-9 0,1 0 7 15,-17 0-7-15,16 0-11 0,1 0-35 16,-1 0-21-16,-16 0-12 0,17-19-4 0,0 19 12 16,-17-18 21-16,16 9 22 0,-16-1 13 0,17 1 14 15,-17 0 6-15,0-1-2 0,0 10 8 0,0-9-4 16,16 9 4-16,-16 0-1 0,0 0 2 15,0 0-6-15,0 0 5 16,0 0-4-16,0 0 0 16,0 0-1-16,17 0-2 15,-17 0-12-15,0-9-9 0,16 9-5 16,-16 0 2-16,17 0 4 0,-17 0 8 0,16-19 10 16,-16 19 5-16,0-19 2 0,17 19 3 0,-17-18 0 15,16 9 11-15,-16-1 9 0,0-8 13 0,17 8 6 16,-17 1 12-16,0 0 8 0,0 9 9 0,0 0 5 15,16 0 7-15,-16-19-12 0,0 19-12 16,0 0-20-16,0 0-26 0,0 0-5 0,0 0-3 16,0 19-1-16,0-19 1 0,0 0-7 0,0 9 8 15,33 0-6-15,-33 10 0 0,0-10 2 0,0 10 0 16,0-1-2-16,0 1-2 0,0 0-1 16,0-19 7-16,0 9-1 0,17 0-6 0,-17 1 4 15,0-1 1-15,0-9 4 16,0 0-4-16,0 0-4 0,0 0-2 15,17-9 0-15,-17-1 0 0,0 1-3 0,16 0-45 16,-16-10-43-16,0 19-26 0,17-19-18 16,-17-8 2-16,0 8 8 0,16 0 18 0</inkml:trace>
  <inkml:trace contextRef="#ctx0" brushRef="#br0" timeOffset="-96453.27">28873 10111 74 0,'0'-19'61'16,"0"19"-29"-16,-17-18-10 0,17 18 20 0,-16 0 24 15,16-19 16-15,0 10-19 0,0 0-20 0,0 9-7 16,0-10-3-16,0 10 8 0,0-9-4 16,0 9-14-16,0 0-5 0,0 0-6 0,0 0-2 15,0 0-2-15,0 0-5 0,0 0 0 16,0 0-1-16,0 9 3 0,0-9 18 0,16 10 12 16,-16-1-8-16,0-9-4 0,0 9 17 0,17 10-20 15,-17-1-5-15,0-18-1 0,0 19 46 16,0-19 10-16,0 19-30 0,0-10-22 15,0 0-6-15,0 10-5 0,0-10 2 0,0 10-6 16,0-1-2-16,0-18 2 0,0 19-3 0,0-10 7 16,0 1 14-16,0-1 54 0,0 0-33 15,0 0-20-15,0 1-7 0,0-10-9 0,0 9 1 16,0-9-3-16,0 19-4 16,0-19 3-16,0 0 1 0,0 0 1 0,0 0 3 15,0 0-5-15,0 0-2 0,0 0-6 16,0 0-31-16,0-19-107 0,0 19-86 15,0 0-38-15,0 0 15 0</inkml:trace>
  <inkml:trace contextRef="#ctx0" brushRef="#br0" timeOffset="-95471.38">27897 10074 13 0,'0'0'7'0,"0"0"4"16,0 0 8-16,0-19 5 0,0 19-6 15,17-9-5-15,-17 9-5 0,0-9 0 0,16 9 4 16,1 0-2-16,-17-10-3 0,16 10-3 0,17 0-1 16,-16-9-1-16,-1 9-2 0,17 0 2 15,-16 0-2-15,16 0 0 0,0 0 0 0,-16 0 1 16,16 0-1-16,0 0 0 0,-17 0 0 16,17 0 0-16,-16-9 0 0,-1 9-3 0,17 0 1 15,-33 0-9-15,0 0-10 0,0 0-20 16</inkml:trace>
  <inkml:trace contextRef="#ctx0" brushRef="#br0" timeOffset="-95204.7">28211 9832 26 0,'0'0'23'0,"17"-19"-2"0,-17 19 0 16,0-9 2-16,16 0-5 0,1 9-8 0,-17 0-3 16,16 0-5-16,1 0 0 0,-1 0-2 0,-16 9 2 15,33-9-2-15,-33 28 0 0,17-28 2 16,-17 19-2-16,17-1 0 0,-17-9 0 0,0 10 1 16,0 0-1-16,0-1 0 0,0 1 0 0,0 18 0 15,-17-28 1-15,0 10-1 0,17 0-4 16,-33-1-5-16,17 1-14 0,-1-1-26 15</inkml:trace>
  <inkml:trace contextRef="#ctx0" brushRef="#br0" timeOffset="-90724.96">31204 10074 7 0,'0'0'15'0,"0"0"15"0,0 0 1 0,0 0-5 16,0 0 0-16,0 0 3 0,0-19 4 15,0 19 6-15,0 0 5 0,0 0-4 0,0-9-1 16,0 9-4-16,0 0-12 0,0 0-8 0,0 0-13 16,0 0 0-16,0 9 2 0,0 10-1 15,-16-19 41-15,16 18-8 0,0 1-14 16,0-10-11-16,0 1-3 0,0 8 55 15,0-8-5-15,0-1-24 0,0 19-15 16,0-28-12-16,0 18-1 0,16 1-3 0,-16-19 2 16,0 9-5-16,0 1 5 0,0-10-1 15,0 9-2-15,17 0-2 0,-17-9 3 0,0 0-2 16,0 9 5-16,0-9-4 16,0 0-7-16,0 0-12 0,0-9-55 0,0 9-47 15,-17-9-26-15,17 9 3 0,0-9 11 0</inkml:trace>
  <inkml:trace contextRef="#ctx0" brushRef="#br0" timeOffset="-90275.53">31122 9990 21 0,'0'0'28'0,"0"0"3"0,0 0 9 16,0 0-3-16,16 0-6 0,-16 0-16 0,0 0-6 15,17 0-4-15,-17 0 1 0,16 9 2 16,1-9 7-16,-1 10 7 0,1-1 1 0,-1 0-4 16,1 10-9-16,16-10-1 0,-16 10-4 15,-1-19-1-15,17 18-1 0,-16 1-5 0,-1-19 5 16,1 9-3-16,-17-9 2 0,16 10-2 15,1-1 0-15,-1-9 2 0,-16 9-2 16,0-9-2-16,0 0 0 0,0 0 0 0,0 0 0 16,0 0-13-16,0 0-18 0,0 0-17 15,0 0-12-15,0 0-6 0</inkml:trace>
  <inkml:trace contextRef="#ctx0" brushRef="#br0" timeOffset="-90009">31370 9990 53 0,'0'-19'35'15,"-17"19"0"-15,17 0 9 0,0-18 9 0,0 18 4 16,0 0-2-16,0 0-1 0,0 0-1 0,0 0-1 16,0 0-12-16,0 0-15 0,0 0-10 15,0 0-10-15,17 0-2 0,-17 0-2 0,0 18-1 16,16-18 1-16,-16 19 4 15,0 0 0-15,17-1-1 0,-17 1 1 0,0 9-2 16,0-10-3-16,0 1 3 0,0 0 0 16,0-1-3-16,0 1-2 0,0 9 6 0,0-10-4 15,0 10 0-15,0-9-15 0,0-1-58 0,-17 20-62 16,17-20-11-16</inkml:trace>
  <inkml:trace contextRef="#ctx0" brushRef="#br0" timeOffset="-87777.66">32643 11041 17 0,'0'0'29'15,"0"0"5"-15,17 0 2 0,-17 0 2 0,0 0-4 16,0 0 0-16,0 19-4 0,0-19-7 15,0 0-4-15,0 0-6 0,0 0 2 0,0 0 8 16,0 0 3-16,0 9 9 0,-17 0 1 16,17-9-5-16,-17 10 5 0,1-10-5 15,16 0-12-15,-17 9 8 0,1-9 7 0,-17 0-14 16,16 9-5-16,1-9-9 0,-17 0 2 16,16 0-5-16,1 10-5 0,-18-10 2 0,18 0 0 15,-1 9 0-15,-16-9 2 0,17 9 2 16,-1-9-2-16,1 0-4 0,-1 0 2 15,1 10 3-15,-1-10-2 0,1 0 1 16,16 0-9-16,-17 0-2 0,17 0-39 16,0 0-41-16,0 0-24 0,0 0-12 0,0 0 2 15</inkml:trace>
  <inkml:trace contextRef="#ctx0" brushRef="#br0" timeOffset="-87477.74">32312 10985 36 0,'0'0'41'0,"0"0"-8"0,0-9-6 15,0 9-8-15,0 0 1 0,-16 9-2 0,16-9 4 16,0 10 6-16,-17-10 2 0,1 9 5 16,16 0 6-16,-17 19 4 0,1-28-8 15,-1 19-7-15,0-1 4 0,17-8-8 0,-16 8-2 16,-1-8 1-16,17 8-7 0,-16-8 1 0,16 8 9 15,-17-18 6-15,17 19 5 0,0-19-3 16,0 9-3-16,0 0 3 0,0 1 5 0,17-1-16 16,-17-9-11-16,16 9-5 0,1 1-2 15,-1-10-1-15,1 9-8 0,16-9 4 0,-16 9 1 16,-1-9-8-16,17 9-4 0,-16-9-37 16,16 0-57-16,-17 19-30 0,1-19-7 0,-1 0 6 15,1 0 5-15,0 0-90 0</inkml:trace>
  <inkml:trace contextRef="#ctx0" brushRef="#br0" timeOffset="-86329.25">31618 10874 59 0,'0'-10'44'0,"-17"10"-1"0,17-9 3 0,0 9 20 16,0 0 19-16,0 0 6 0,0-9-12 16,0 9-15-16,0 0-17 0,0 0-7 0,0 0-20 15,0 0-13-15,0 9 1 0,0-9 30 16,0 9 32-16,0 1 11 0,0 8 14 0,0 10-25 15,0-28 19-15,0 19 27 0,0-1-12 16,0 1-27-16,0 0-31 0,0 9-2 0,0-10 52 16,0 1-18-16,0-10-28 0,0 10-21 15,0-10-22-15,17 0 1 0,-17 1-3 0,0 8 4 16,0-18-6-16,16 10-1 0,-16 8 8 0,0-18-12 16,0 0 2-16,0 0 8 0,0 0-15 15,0 0-13-15,0 0-71 0,0 0-87 16,0 0-75-16,0 0-32 0,-16-18-7 0,16 8 34 15,0 10 45-15</inkml:trace>
  <inkml:trace contextRef="#ctx0" brushRef="#br0" timeOffset="-83714.77">29088 11134 91 0,'0'0'103'0,"0"-9"-31"0,-17 0-33 16,17-1 7-16,0 10 45 0,0-9 33 16,0 0 9-16,0 9-15 0,0 0-38 0,0-10-14 15,0 10-32-15,0 0-8 0,0 0-17 0,0 0-7 16,0 0 0-16,0 10-1 15,0-1-4-15,0 0 5 0,0 1 0 0,17-1 3 16,-17 10 2-16,0-1-1 0,0 1-3 0,16-19 2 16,-16 18-1-16,0-8-4 0,0-1 3 0,17 10-5 15,-17-10 3-15,0 0 4 0,0 0-3 16,0 10-1-16,16-19-4 0,-16 0 1 0,0 0-1 16,0 19-13-16,0-19-44 0,0 0-43 15,0 0-44-15,0 0 4 0,-16-19-1 0,16 19 5 16,0 0 14-16,0-19-67 0</inkml:trace>
  <inkml:trace contextRef="#ctx0" brushRef="#br0" timeOffset="-83246.97">29088 11078 42 0,'-17'0'57'0,"17"-9"-17"15,0 9-12-15,0 0-5 0,0 0-3 16,0 0-7-16,0 0-2 0,0 9 0 15,0-9 3-15,17 10 12 0,-17-1-1 0,0 0-8 16,16 1-4-16,-16-1 8 0,17 0-1 0,-1 19-3 16,-16-28-1-16,17 19-7 0,-17-10-3 0,16 0-4 15,-16 1 0-15,33-1 6 0,-33-9 33 16,0 9 10-16,0 1-1 0,0-10-1 16,0 0 13-16,17 0 19 0,-17 0 16 0,0 0-3 15,0 0-6-15,0 0-14 0,16 0-8 0,-16-10-5 16,0 1 1-16,17 0 5 0,-17-1-9 0,0-8 6 15,17 18-12-15,-17-19-14 0,0 1 3 16,0-1 2-16,16 0-1 0,-16 10 6 0,0 0 14 16,0-1-8-16,0 1 1 0,17 0-12 15,-17 9 11-15,0 0-45 0,0-19-9 0,0 38 0 32,16-19 0-32,-16 0 0 15,17 9 0-15,-17 0 0 0,16 10 0 0,-16-10 0 16,17 10 0-16,-17-10 0 0,16 1 0 15,-16 8 0-15,0 1 0 0,33-10 0 0,-33 0 0 16,0 10 0-16,0-10 0 0,0 1 0 0,0 8 0 16,0-9 0-16,0 10 0 0,0-19-7 15,0 0-154-15,0 0-50 0,0 19-36 16,0-19-39-16,0 0 5 0,0 0 26 0,0-19 20 16,0 19-127-16</inkml:trace>
  <inkml:trace contextRef="#ctx0" brushRef="#br0" timeOffset="-81516.02">31089 10018 11 0,'0'0'24'0,"0"0"11"0,0 0 0 0,0-9-1 16,0 9 1-16,0 0-1 0,16 0-5 16,-16 0 0-16,0 0 2 0,0 0-4 0,17-10-8 15,-17 10-4-15,0 0-5 0,0 0-4 16,0 0-4-16,0 0 0 0,0 0 4 0,0 0 0 15,0 10 2-15,0-10 2 0,0 0 0 16,0 0 1-16,0 0-3 0,0 0-1 0,0 0 8 16,0 9 10-16,0-9-5 0,0 9-11 15,0 1-4-15,0-1-1 0,16 0 0 0,-16 10-3 16,0-19 21-16,0 18 32 0,0 1-26 16,0-19-14-16,0 9-8 0,0 1 0 0,0-1 2 15,17 10-5-15,-17-10-1 0,0 0 1 16,0 10-2-16,0-19 1 0,16 0 3 0,-16 18-5 15,0-18 2-15,0 0 1 16,0 0-2-16,0 0-8 16,0 0-9-16,0 0-37 0,0 0-19 0,0 0-14 15,0 0 4-15,0 0 6 0,0 0 2 16,0-18 3-16,0 18 6 0</inkml:trace>
  <inkml:trace contextRef="#ctx0" brushRef="#br0" timeOffset="-81067.02">31122 10037 15 0,'0'-10'32'0,"0"10"8"0,0-9-8 0,0 9-6 16,0-9-3-16,0 9 2 0,0-10 9 15,0 10 4-15,0 0 2 0,0-9-5 16,0 9-2-16,0 0-3 0,16 0-1 0,-16 0-12 15,0 0-11-15,0 0-2 0,17 0-4 16,-17 0 4-16,16 0-4 0,1 9 2 16,-17 1-2-16,16-1-2 0,1 0 2 0,-1 10 1 15,-16-10-1-15,17 10 0 0,-1-1 0 16,1-18 0-16,0 19 2 0,-1-10-2 16,1 1 2-16,-17-1-2 0,16 0-2 0,1 1 4 15,-1-1 2-15,-16-9 4 0,0 9 24 0,17-9 0 16,-17 0 0-16,16 19-6 0,-16-19-5 15,0 0 7-15,0 0 14 0,0 0 12 16,0 0-7-16,0-19-18 0,0 19-13 0,0-9-4 16,0 9-6-16,0-9-4 0,0-1 0 0,0 1-2 15,-16 0 1-15,16-10 1 0,-17 0-2 16,17 19 0-16,0-18 0 0,-16-19-3 0,16 18 3 16,0 0 6-16,-17-9-9 0,17 10 6 0,-16-1-5 15,16 1-6-15,0-1 2 0,0 10-31 16,0-10-38-16,0 19-21 0,0-18-9 0,0 18-1 15,0 0-3-15,0 0 8 0,0 0 0 16</inkml:trace>
  <inkml:trace contextRef="#ctx0" brushRef="#br0" timeOffset="-79784.89">31518 9767 28 0,'0'0'28'0,"0"-9"-7"0,0-1-2 16,0 10 2-16,0-18 5 0,0 18-1 0,0-19-6 15,0 19-3-15,-16-19-5 0,16 10 0 0,0 0 4 16,0 0-7-16,-17-1-2 0,17 10-5 16,0-9 3-16,-16 0-3 0,16 9 2 15,-17 0-3-15,1-10 0 0,-1 10 2 16,1 0-2-16,-1 0 0 0,1 0 0 16,-1 0 2-16,1 10-2 15,-1-10 0-15,17 9 0 0,-16-9 0 0,-1 9 0 16,0-9 0-16,1 10 0 0,-1-10 1 15,1 9-1-15,16 0 1 0,-17 0-3 0,1-9 2 16,-1 19 2-16,1-19-2 0,16 19 3 16,-17-19 0-16,1 18 6 0,-1-18-1 0,17 10-4 15,-16-1 1-15,-1 0-1 0,17 10 0 16,-17-10 1-16,17 0 20 0,-16 10-7 0,16 0-10 16,-17-1-6-16,17-9 0 0,0 1 0 0,-16 8-2 15,16 1 2-15,0-10-1 0,-17 10 7 16,17-1 54-16,0 1-22 0,-16 0-18 15,16-1-10-15,0 1-9 0,0 9 2 0,0-10 9 16,-17 1 32-16,17 0-17 0,0 9-13 16,0-10-7-16,0 19-2 0,0-18 3 0,0 0 41 15,0-1-9-15,17 10-17 0,-17-9-4 0,0 18-16 16,0-28 3-16,16 19-1 0,-16-9-1 16,0 9-1-16,17-10 6 0,-17 10-6 0,16-9-5 15,-16 9 10-15,17-1-8 0,-17-8 2 16,16 0-4-16,-16 9 2 0,0 0-2 0,17-1 2 15,-17 11-2-15,17-20 1 0,-17 10-1 16,0-9 3-16,16 18-5 0,-16-28 2 0,0 19 5 16,17-9 0-16,-17-1 42 0,0 10 10 0,16-9-26 15,-16-1-9-15,0 1-16 0,17 0 3 16,-17-1-9-16,0 10 3 0,16-9 1 0,-16-10-6 16,17 10 2-16,-17-1 4 0,0 1-2 0,16 0-2 15,-16 18 0-15,17-28 3 0,-17 10-6 16,0 9 4-16,16-10 1 0,-16 10 0 0,0-9-2 15,0-10 0-15,17 10 0 0,-17-1 1 16,0 1-3-16,16-1 4 0,-16 1 5 16,0 0 34-16,17-19 21 0,-17 9 17 0,17 0-8 15,-17 0-24-15,16-9-24 0,1 10-4 0,-1-10-17 16,-16 9 6-16,17-9-3 0,-1 0 3 16,17 0 0-16,-16 0 4 0,-1 0-5 0,1-9 0 15,-1 9 14-15,1-10-1 0,-1 10 3 16,18-9 1-16,-18 0-4 0,1 0 14 0,-1 9 17 15,1-19 1-15,-1 19 1 0,17-28-15 16,-16 19 2-16,-1-10 11 0,1 10-11 0,-1-10-9 16,1 1 0-16,0-1-1 0,-1-18-12 0,1 9-18 15,-1 0 0-15,1 0 0 0,-17-18 0 16,16 8 0-16,-16 1 0 0,17-28 0 0,-17 28 0 16,0-28 0-16,0 9 0 0,0-9 0 15,0 9 0-15,0 0 0 0,0 10 0 0,0-19 0 16,-17 18 0-16,17 1 0 0,-16-10 0 15,-1 9 0-15,1-9 0 0,-1 10 0 0,1 9 0 16,-1-10 0-16,0 10 0 0,1 0 0 0,-1-19 0 16,1 28 0-16,-17-9 0 0,16 0 0 15,1 9 0-15,16-9 0 0,-17 18 0 0,1-9 0 16,16 9 0-16,-17 1 0 0,1-1 0 16,16 1 0-16,-17 18 0 0,17-19 0 0,-17 19-17 15,17-19-3-15,-16 10-14 0,-1 0-35 16,17 9-21-16,-16-9-9 0,-1 9 7 0,1 0 13 15,-1 0-10-15,1 0-26 0,-1 0-46 16,1 0 5-16,-1 9-13 0,1-9 7 0,-1 9 0 16,1 0 17-16,-1-9 20 0,0 19 7 0</inkml:trace>
  <inkml:trace contextRef="#ctx0" brushRef="#br0" timeOffset="-78285.83">29088 9869 32 0,'0'0'28'0,"0"0"-8"0,0-18-2 0,0 18 3 16,0 0 0-16,0-19-2 0,0 19 0 15,0-19-7-15,0 19-1 0,0-9 6 0,0 0-3 16,-17-1-6-16,17 1-3 0,0 9 0 0,-16-9-2 16,16 9 1-16,-17-9-2 0,0-1-2 15,1 10 0 1,-1 0 2-16,17 0-4 0,0-18 3 0,-33 18 2 15,17 0-3-15,-1 0 0 0,1 0 0 0,-1 0 0 16,1 0 0-16,-1 0 1 0,1 18-1 0,-1-18 0 16,1 0 1-16,-1 0-1 0,0 0 4 15,17 10-3-15,-33-1 1 0,17 0-1 0,-1 0-1 16,1 1 3-16,16-1 7 0,-17 0 5 16,17 10-5-16,-16 0 1 0,16-1-1 0,0-9 3 15,-17 10 2-15,17 0-6 0,0 18-2 16,0-19 0-16,-16 1-2 0,16 9-4 0,0 0 1 15,0 0 1-15,0 9-1 0,0-18 3 0,0 9-5 16,0 9 2-16,0-19 1 0,0 10 14 16,0 9 28-16,0 1-18 0,0-20-9 0,16 19-11 15,-16-9-4-15,0 10 0 0,0-1 2 16,0-9-2-16,0 0 32 0,0 18 7 0,0-18-14 16,0 9-12-16,0 0-7 0,17 1-2 15,-17-10-9-15,0-1 8 0,0 1-1 0,16 10-3 16,-16-11-2-16,17 1 2 0,-17 0-1 15,16 0-1-15,-16 0 0 0,17-9 5 0,-1 9-7 16,-16-10 2-16,33 10 1 0,-33 0-1 16,0-9 0-16,17 9 0 0,-17-10-2 0,17 10 5 15,-17-9-3-15,16 9 0 0,-16-10 3 0,17 10-3 16,-17-9 2-16,0-1-1 0,16 1-1 0,-16-1 0 16,0 1-3-16,17 9 3 0,-17-9 2 15,0-10-2-15,0 9 3 0,16 1-5 0,-16-10 0 16,0 10 3-16,17-10 0 0,-17 10-1 0,16-1 7 15,-16-18 18-15,17 10 6 0,-1-1-12 16,-16 0-9-16,33 1-4 0,-33-1 1 0,17-9-2 16,-1 9-2-16,1-9 2 0,0 10 4 15,-1-10 6-15,1 9 13 0,-1-9 0 0,17 0-5 16,-16 0-15-16,-1 0 4 0,17-9-2 0,-33 9-5 16,17 0-3-16,-1-10-2 0,18 10 1 15,-18 0 29-15,1-9 9 0,-1 9 1 0,1-9-1 16,-1-1-7-16,1 1-3 0,-1 9 2 0,17-9 10 15,-33-1 8-15,0-8-12 0,17 18-15 16,-1-19-9-16,-16 1 4 0,17-1-6 0,0 0-8 16,-1 1-1-16,-16-10 3 0,17-9 0 15,-1 9-2-15,-16-9-10 0,17-10 13 16,-17 1-6-16,0-1 1 0,0 1-6 0,0-10 5 16,0 0 2-16,0 0-2 0,0 10 5 0,-17-10-3 15,17 9-2-15,-16-8-4 0,16 8 6 16,-17 1 6-16,17-1-4 0,-16 19-4 0,16-28 0 15,-17 19 0-15,0 9 5 0,17-18-2 16,-16 8-1-16,-1 1-8 0,17 19 8 0,0-29-4 0,-33 10 2 16,17 18 0-16,16-18 0 0,-17 9-6 15,1 0 8-15,-1 0 1 0,1 10-5 16,-1-10 2-16,1 0 0 0,-1 9 5 0,0 10-5 16,1-10 0-16,-1 1 0 0,17-1 0 15,-33 10-3-15,33-10 8 0,-16 10-8 0,16 0 3 16,-17-1-2-16,1 10 2 0,16-9-5 0,-17 9 1 15,17 0-29-15,-16 0-39 0,16 0-29 16,-17 0-20-16,1 0-7 0,16 0-7 0,-17 0-2 16,0 9 5-16,17 10 8 0,-16-10 20 15,-1 10 2-15,17-10-5 0</inkml:trace>
  <inkml:trace contextRef="#ctx0" brushRef="#br0" timeOffset="-77603">29600 11888 226 0,'-16'-19'164'0,"16"19"-78"0,0-19-41 15,-17 19-15-15,17-9 37 0,0 9 30 0,-16 0 0 16,16 0-13-16,0 0-26 0,0 0-8 15,0 0 14-15,0 0 2 0,0 9-5 0,0 10-5 16,16-19 9-16,-16 19-19 0,0-19-12 16,17 18-6-16,-17-8-14 0,0 8-8 0,0-9-2 15,16 1-1-15,-16-1-1 0,0 19 4 0,33-28-6 16,-33 0 4-16,0 19-8 0,0-19-4 0,0 0-24 16,0 0-65-16,0 0-63 0,0 0-53 0,-33 0-13 15,33 0 5-15,0 0 22 0,0-19-99 16</inkml:trace>
  <inkml:trace contextRef="#ctx0" brushRef="#br0" timeOffset="-77168.13">29567 11767 73 0,'0'0'80'0,"0"0"-16"0,0 0-22 15,0 0-4-15,0 0 10 0,0 0 9 0,0 0 0 16,0 0-3-16,17 0-4 0,-17 0-8 15,16 0-3-15,-16 18-6 0,33-18 11 0,-33 10-15 16,0-1 9-16,17 0-11 0,-1 1-5 0,1-1-6 16,-17 0-10-16,16 0 2 0,1 10-5 15,-17-19-1-15,17 0 7 0,-17 19 17 0,16-19 22 16,-16 0 2-16,0 0-4 0,17 0-5 0,-17 0-12 16,0 0-12-16,16-19-4 0,-16 19-4 0,0-19-5 15,17 10 7-15,-17 0 2 0,0-10 5 16,0 1-7-16,0 8-4 0,16-8 7 0,-16-1 18 15,0-9 27-15,0 10 19 0,17 8-13 16,-17 1 6-16,0 0-4 0,0-1-18 0,0 10-1 16,0 0-27-16,16 0-13 0,-16 0 2 15,0 0-6-15,17 0-4 0,-17 0 3 16,16 10-3-16,-16 8 1 0,17-8-1 0,-1-1-3 16,1 10 6-16,-17-1-1 0,17-18 2 15,-1 19-2-15,-16-1-6 0,17-18-1 0,-17 10 5 16,0-1 0-16,16 0 7 0,-16-9-4 0,0 10-1 15,0-10-6-15,0 9-19 0,0-9-72 16,0 0-80-16,0 0-68 0,0 0-38 0,0 9 10 16,0-9 10-16,0-9-150 0</inkml:trace>
  <inkml:trace contextRef="#ctx0" brushRef="#br0" timeOffset="-76171.58">31634 11850 80 0,'-16'0'64'0,"16"-9"-23"15,0 9-18-15,0 0-5 0,0 0 25 16,0 0 29-16,-17 9 17 0,17-9-7 0,0 19-18 16,0-19 0-16,-16 0-7 0,16 19-6 0,0-19 19 15,0 18-8-15,0-8-3 0,0-1-7 16,0 9-19-16,0-8-8 0,0-1-11 16,16 19-12-16,-16-28 4 0,0 0-1 0,0 19-1 15,0-19-2-15,17 0 1 0,-17 0 1 0,0 0-7 16,0 0 0-16,0 0-12 0,0 0-34 15,0-19-32-15,0 19-9 0,0 0 6 0,0-19 10 16,0 1 26-16,0 8 18 0,0-8 12 16,0-1 6-16,0 1 5 0,-17 18 3 0,17-19 4 15,0-9 5-15,0 19-2 0,0 0 5 0,0-1 9 16,0 10 19-16,0-9 6 0,0 9 8 16,0 0-13-16,0 0-18 0,0 0-2 0,0 0 1 15,17 0 16-15,-17 9-2 0,16 1-2 16,1-1-4-16,-1 0 11 0,-16 0 12 0,17 10 15 15,-1 0 5-15,17-19 5 0,-16 18 5 16,0-18 4-16,-1 10-15 0,1-1-14 0,-1 0-22 16,1 0-17-16,-1 1 0 0,-16-10-1 0,17 9 8 15,-1-9 44-15,-16 0 26 0,0 0 9 16,17 0-8-16,-17-9-18 0,0-1-75 16,16 1 0-16,-16 0 0 0,0-10 0 15,0 1 0-15,0-1 0 0,0-9 0 0,-16 10 0 16,16-10 0-16,0 0 0 0,0 9 0 15,-17-9 0-15,17 10-12 0,0-10-131 0,0 18-43 16,-16-8-42-16,16 18-39 0,0-19-15 16,0 10 10-16,0 0 17 0</inkml:trace>
  <inkml:trace contextRef="#ctx0" brushRef="#br0" timeOffset="-74472.56">12981 9711 12 0,'0'-19'13'0,"0"10"3"0,-16 0 0 0,16 0 1 15,0-1-1-15,-17 1 3 0,17 0 2 0,-16-1 3 16,16 10 4-16,0 0 2 0,0 0 7 16,-17-18 8-16,17 18 4 0,0 0 3 0,0 0 1 15,0 0 2-15,0 0-3 0,0 0 3 0,0 0 2 16,0-19 3-16,0 19-8 0,0 0 0 16,0 0-17-16,-17 0-1 0,17 0-13 0,0 0-4 15,0 0-8-15,0 0 0 16,0 19-5-16,17-19-4 15,-17 0-3-15,0 0 6 0,0 18 6 0,0-18 76 16,17 10-8-16,-17-1-31 0,0 0-16 16,16 10 0-16,-16-10 57 0,17 0-29 0,-1 10 3 15,-16 0 26-15,17-19-26 0,16 18 11 16,-33-18-2-16,33 10 1 0,-33-1 5 0,33-9 19 16,-33 0-23-16,16 0-72 0,1 0 0 0,-1-9 0 15,18-1 0-15,-1-8 0 0,0-1 0 16,0-9 0-16,0 0 0 0,-17 0 0 0,17-9 0 15,1-9 0-15,-1 8 0 0,33 1 0 16,-33 0 0-16,0 9 0 0,0-9 0 0,-16 18 0 16,16 1 0-16,0 8 0 0,-33 1 0 0,33 0 0 15,-33 9 0 1,0 9 0-16,33 0-53 16,-33 1-194-16,0 8-32 0,0 1-30 0,0-1-2 15,0 1 33-15,0 0 53 0</inkml:trace>
  <inkml:trace contextRef="#ctx0" brushRef="#br0" timeOffset="-69293.77">27351 11748 75 0,'-16'0'84'16,"16"0"-25"-16,0 0-28 0,0 0-13 0,0 0-12 15,0 0-1-15,0 0 6 0,0 0 1 16,0 0 5-16,0 0 3 0,0 0-8 0,0 0-6 15,0 0-4-15,0 0-6 0,0 0-2 0,0 0-25 16,0 0-25-16,0-18-17 0,0 18-4 16</inkml:trace>
  <inkml:trace contextRef="#ctx0" brushRef="#br0" timeOffset="-66263.11">25582 12557 11 0,'0'0'21'16,"0"-9"3"-16,0 0-3 0,-33 9 2 0,33-10 2 15,-17 1 1-15,17 9 7 0,-16-9 2 0,16 9 8 16,0-9 6-16,-17 9-12 0,17 0-14 15,0 0-11-15,0 0-5 0,0 0-4 0,0 0 0 16,0 9-3-16,0 0 3 0,0 0 1 16,0 10 0-16,17 0 14 0,-17 9-4 0,0-10-4 15,16 1 11-15,1 9 34 0,-17 0-5 0,33 18-15 16,-33-27-11-16,0 18-6 0,16 9 9 16,-16-8 34-16,17-1-19 0,0 9-19 15,-17-8-9-15,0-1-8 0,16 9-1 0,-16-9-5 16,0 1-2-16,0 8 8 0,17-18-6 0,-17 0 5 15,0 9-1-15,-17-9-6 0,17 0 2 0,0 0 1 16,0-9 1-16,-16-1-10 0,16-9 3 16,0 10-16-16,0-10-36 0,-17-9-16 0,17 10-23 15,0-10-16-15,0-10-12 0,0 1 21 16,0 9 17-16,0-19 13 0</inkml:trace>
  <inkml:trace contextRef="#ctx0" brushRef="#br0" timeOffset="-64981.28">25499 12669 5 0,'0'-9'11'0,"0"9"10"0,0 0 6 15,0 0-3-15,0 0-5 0,0 0-4 0,0 0 1 16,0 0 2-16,0 0-2 0,0 0-5 0,17 0-3 16,-17 0-4-16,0 0 1 0,16 0 9 0,-16-10 0 15,17 10-4-15,16 0-2 0,-17-9-3 16,18 9-1-16,-1-9-1 0,16 9 13 0,1-10-6 15,-1 1-4-15,18 9-1 0,-1 0-3 16,0-18-1-16,0 18-3 0,0-19 3 0,17 10-1 16,-17-1 0-16,0 10 0 0,17-9 1 15,-34 0-1-15,18-1 0 0,-1 1 0 0,0 9 0 16,-17-9 0-16,18 0 0 0,-1-1 0 16,-33 10 0-16,0 0 3 0,0-18-2 0,0 18 3 15,-16 0 12-15,-1 0 16 0,1-19 6 0,16 19-2 16,-33 0-8-16,0 0-11 0,0 0-8 15,0 0-2-15,0 0-5 0,0 0 0 0,0 0-1 16,0 0-3-16,0 0 0 16,0 0 0-16,0 0 4 0,0 0-5 15,0 19 6-15,0-19-3 16,0 18 0 0,0-18 1-16,0 10-1 0,0-1 2 15,0 0-4-15,0 10 2 0,0-10 3 0,0 0-1 16,0 10-1-16,0 0 1 0,0-1 0 15,0-9 1-15,16 1-1 0,-16 8-2 0,17 1 0 16,-1 0-2-16,-16 9 6 0,17-10 0 16,-1 10-2-16,1-9-5 0,-1 9 3 0,1-1 0 15,0 1 0-15,-17 0-2 0,16 9 2 0,1-9 3 16,16 0-1-16,-33 0-4 0,0 0 2 16,0 9-3-16,16-18 5 0,-16-1-2 0,0 1 0 15,17 0 2-15,-17 9 0 0,0-10-6 16,0-9 6-16,0 10-2 0,0-10-3 0,0 10 4 15,-17-10-3-15,17 1 5 0,0-1-1 0,0 0-2 16,0 1 3-16,0 8-3 16,-16-18 3-16,16 0 3 0,0 0-5 0,0 9 1 15,0-9 0-15,-33 10 4 0,16-10-1 16,17 9 0-16,-16-9-5 0,-1 9 6 0,-16-9-2 16,16 10-4-16,1-10-2 0,-17 9 2 0,0-9-2 15,0 9 5-15,0 1 2 0,-17-10-5 16,0 9 0-16,1-9 0 0,-17 9 2 0,16 0-4 15,-33-9 0-15,17 19 2 0,-17-19-2 16,1 0 3-16,16 9 1 0,-17-9-2 0,17 10 3 16,-33-1 3-16,32 0-4 0,-15 1-2 0,16-10 5 15,-1 9-2-15,18 0-1 0,-1 0 0 0,1 1-2 16,16-10 2-16,0 9 0 0,16-9-2 16,0 9 2-16,1-9 0 0,16 0 5 0,0 0 17 15,-33 0 6-15,33 19-1 0,0-19 12 16,0 0-6-16,0 0-14 0,0-19-10 0,0 19-6 15,0 0 1-15,33-9-6 0,-33 9 2 0,0-9-2 16,0 9 0-16,0-10 1 0,16 1-3 16,-16 0-2-16,0 9 0 15,17-9 0-15,-17 9-2 0,0-10-23 0,17 10-26 16,-17-9-18-16,0 0-2 0,16 9-2 16,-16-10 0-16,0 1 4 0,17 9 5 0,-17 0 9 15,16-19 7-15,-16 10 0 0,17 0-37 0</inkml:trace>
  <inkml:trace contextRef="#ctx0" brushRef="#br0" timeOffset="-64115.06">25830 12874 50 0,'0'-10'27'0,"0"10"-8"0,0-9-1 15,0 9 5-15,0 0 5 0,0 0 0 0,0-19-5 16,0 19-10-16,0 0-7 0,0 0-2 16,0 0-2-16,0 19 1 0,16-19-3 0,-16 0 2 15,17 9 12-15,-17 10 13 0,17 0-7 16,-1-1-1-16,1 1-2 0,-17-1 1 0,16 1 12 15,-16 0-6-15,17-1-13 0,-17 1-4 0,0-1-6 16,16-8 1-16,-16 8 0 0,0 1-2 16,0-10 2-16,0 0 0 0,0 1 0 0,0-10 0 15,0 9-4-15,-16 0-2 0,16-9-9 16,0 10-23-16,-17-10-13 0,17 0-12 0,-16 0-8 16,16-10 7-16,-17 10-2 0</inkml:trace>
  <inkml:trace contextRef="#ctx0" brushRef="#br0" timeOffset="-63848.89">25731 12855 24 0,'0'0'32'0,"0"-19"-9"0,0 19-6 16,16-18-3-16,-16 9 2 0,17-1 1 16,16 10 1-16,-33-9-2 0,16 9-6 0,17-9-5 15,-16 9 15-15,16 0 5 0,-16 9-2 0,16-9-10 16,0 9-4-16,0-9-4 0,-33 10-2 15,16-1-1-15,1 9 6 0,-1-18 9 0,-16 19-5 16,0-19-3-16,0 9 11 0,0 1 2 16,-16 8 1-16,-1-8-7 0,17-1-4 0,-16 0-7 15,16 0-5-15,-50-9 2 0,34 10 1 0,-1 8-3 16,-16-18 0-16,17 0 0 0,-1 0 0 16,-16 19-6-16,16-19 1 0,1 0-32 0,16 0-19 15,-33 0-18-15,16 0-9 0,1 0-2 16</inkml:trace>
  <inkml:trace contextRef="#ctx0" brushRef="#br0" timeOffset="-63496.66">26012 13060 50 0,'16'0'35'15,"1"0"-9"-15,-1-10-1 0,1 10 7 0,0-9 13 16,-1 0 1-16,-16-1-8 0,17 1-12 0,-1 0 6 15,-16 0 11-15,17-1 3 0,-17 1-4 16,0 9-16-16,0-19-14 0,0 19-3 0,0-18-2 16,-17 8-3-16,17 10-2 0,-16-9 1 15,16 9-2-15,-17-9 0 0,1 9-1 0,-1 0-3 16,0 9 3-16,1-9 8 0,-1 9-3 16,17 1-3-16,-16 8 0 0,16-18 8 15,0 19-4-15,0-10 3 0,0 1 4 16,0-1 1-16,0 9 4 0,0-8-7 0,16 8 0 15,-16-8-6-15,17 8-2 0,-1-18 2 0,1 19-2 16,0-19 0-16,-1 9-3 0,1-9 3 16,-1 0-3-16,1 9 5 0,-1-9-10 0,1 0 3 15,-17 0-4-15,33 0-5 0,-33 0-33 0,0-9-31 16,0 9-33-16,16-9-21 0,-16 9 18 16,0 0-78-16</inkml:trace>
  <inkml:trace contextRef="#ctx0" brushRef="#br0" timeOffset="-63132.8">26227 12976 54 0,'0'-19'47'0,"0"19"-7"0,0 0-15 0,0 0 4 0,0-18 1 16,0 18-11-16,0 0-9 0,0 0-1 15,0 0-4-15,16 0-5 0,-16 18 17 0,17-18-1 16,-1 0-6-16,1 19-5 0,0-19-1 0,-17 9-3 16,16 1 2-16,1-1-5 0,-17 0 3 15,16 0-1-15,-16 1 3 0,0-1 2 16,0-9 1-16,0 9 12 0,0-9 9 0,0 0 11 16,0 10 4-16,0-10 2 0,-16 0-5 0,16-10-10 15,0 10-4-15,-17 0-2 0,17-9-1 0,-16 0-5 16,16 9 2-16,-17-10-5 0,17 1 1 15,0 0 0-15,-17-10-7 0,17 10-6 0,0-10 1 16,0 19-1-16,0-28 2 0,0 10-7 16,0-1 5-16,17 10-6 0,-17 0-4 0,0-10 3 15,17 19-34-15,-17-19-23 0,16 19-20 16,1 0-14-16,-1-18-4 0,-16 18-4 0,17-9 19 16,-1 9-69-16</inkml:trace>
  <inkml:trace contextRef="#ctx0" brushRef="#br0" timeOffset="-62833.12">26524 12836 34 0,'0'0'37'15,"-16"0"-4"-15,16-18-5 0,-17 18-5 0,1 0-1 16,16 0 5-16,-17 0-3 0,1 0-3 0,16 18-6 16,0-18-5-16,0 0 0 0,0 0 3 15,-33 0-1-15,33 19-2 0,0-19-3 0,0 9-2 16,33 1 4-16,-33-1 2 0,0 10-3 15,16-10-4-15,1 0-3 0,-1 10-1 0,1-1 3 16,-1-18-2-16,1 19-1 0,-17-10 0 0,17-9 0 16,-1 10 0-16,-16-1 2 0,0-9 11 15,0 0-3-15,0 9 2 0,0-9 0 0,0 9-4 16,-16-9-3-16,16 0 0 0,-17 0-5 16,0 10 0-16,1-10 0 0,-1 0-6 15,-16 0-5-15,17 0-27 0,16 0-11 0,-33 0-18 0,16 0-9 16,1 0-9-16</inkml:trace>
  <inkml:trace contextRef="#ctx0" brushRef="#br0" timeOffset="-62216.57">26607 12939 14 0,'0'18'12'0,"0"-18"11"0,-16 0 0 0,16 0-3 16,0 0-5-16,0 19-2 0,0-19 3 15,-17 9-1-15,17 1 1 0,0-1-5 16,0 0-5-16,17 0-1 0,-17 1-2 0,0-1 7 0,0 0-1 16,16 1 2-16,-16 8-1 0,17-18-2 15,-17 0-6-15,33 0 11 0,-33 0 7 0,0 0 4 16,0 0-4-16,0-18-9 0,0 8-2 16,0 10-4-16,0-9 11 0,0-10-2 0,0 10-6 15,0 0 0-15,0 0-1 0,0-1-3 16,0 1 1-16,0-10-1 0,0 19 0 0,16-18 3 15,-16 8-7-15,0 10 4 0,0-9-3 0,0 9-4 16,17 0 3-16,-17 9 2 16,0-9-5-16,16 10 0 0,-16 8 3 15,17-18 3-15,-17 19-3 0,16-19 0 0,-16 9 0 16,0 1 1-16,17-1-3 0,-17 0 2 0,0 0 0 16,0 1 2-1,17-10 1-15,-17 0-2 0,0-10 1 16,0 1 0-1,0 0-2-15,16 0-4 0,-16-1 4 16,0 1 2-16,17 9-4 0,-17-19 2 16,0 19 1-16,0 0-1 0,16-18-2 15,-16 18 3-15,0 0-3 0,0 0 3 16,17 0 1-16,-17 0-1 0,0 0-4 16,0 0-1-16,33 18 0 0,-33-18 2 0,0 0-10 15,0 0-26-15,0 19-21 0,0-19-18 16,16 0-7-16</inkml:trace>
  <inkml:trace contextRef="#ctx0" brushRef="#br0" timeOffset="-57651">26061 12799 14 0,'0'0'24'16,"0"0"4"-16,0 0-8 0,0 0-9 0,0 0-6 15,-16 0 3-15,16 0 3 0,0 0-4 0,0 0 0 16,0 0 0-16,0 0 2 0,-17 0 3 0,17 0-4 16,0 0-1-16,0 0-6 0,0 0 1 15,-16 0 2-15,16 0 8 0,0 10-5 16,0-10-3-16,0 0 0 0,0 9-2 0,0 9 9 16,0-18 12-16,-33 0-6 0,33 0-5 15,0 0-3-15,0 0 9 0,-17 0 10 0,17 19 6 16,0-19-5-16,0 0-1 0,0 0-6 15,-16 0-2-15,16 0 1 0,-17 0 6 0,17 0-6 16,-16 0-5-16,16 0 7 0,-17 0 1 16,17 0-4-16,-16 0-3 0,16 0 11 0,-17 0 18 15,17 0 5-15,0 0-13 0,-17 0-16 0,17 0-5 16,0 0-2-16,0 0 9 0,0 0 15 16,-16 0-1-16,16 0-6 0,0 0 0 0,0 0-4 15,0 0 5-15,0 0 6 0,0 0 4 16,0-19 2-16,0 19-2 0,0 0-10 0,0 0-8 15,0 0-15-15,0 0-4 0,0 0-3 0,16 0 0 16,-16 0 1-16,0 0-1 0,17 0 2 0,-17-18-2 16,17 18 1-16,-1 0-2 0,1-9 4 15,-1 9-6-15,1 0 5 0,-1-10-5 0,1 10 2 16,16 0-2-16,-17 0 4 0,1 0-7 0,-1 0 0 16,1 0 5-16,16-9-2 0,-16 9 0 15,-1 0 5-15,-16 0-7 0,17 0 2 0,-1 0 1 16,1-9 2-16,-17 9-6 0,33 0-5 15,-33 0 1-15,0 0-21 0,0 0-35 0,0 0-30 16,0 0-39-16,0 9-20 0,-33-9-5 16,33 0 19-16,-17 9 6 0,1 1 8 0,-1-10 15 15,1 9 12-15</inkml:trace>
  <inkml:trace contextRef="#ctx0" brushRef="#br0" timeOffset="-57204.59">25880 12957 25 0,'0'0'35'0,"0"0"-2"0,0-18-6 16,16 18-6-16,-16-10-1 0,0 1 5 0,0 0 10 15,0 9-2-15,17-9-5 0,-17 9-5 16,0-10 18-16,0 10 9 0,0-9-3 0,0 9-3 16,0-9 2-16,0 9 1 0,0 0 2 15,0 0-9-15,0 0-13 0,0-10-14 0,0 10-3 16,0 0-1-16,0 0-1 0,0 0-4 0,0 0-2 15,0 0 3-15,0 10 3 16,0-10 5-16,0 9 0 0,0 0 16 16,0 10 18-16,0-1-22 0,0-8-6 0,0 8-12 15,0 1 87-15,0 0-15 0,16 8-34 0,-16-8-24 16,0 0-7-16,17-1-10 0,-17 1 6 16,16-1-10-16,-16 1 7 0,0 0-12 15,17-1 5-15,-17-8 109 0,33 8 19 0,-33-9-57 16,0 10-37-16,0-10-9 0,16 1-10 0,-16-10 35 15,17 9 73-15,-17 0-41 0,16-9-33 16,-16 10-21-16,17-10-10 0,0 0-6 0,-1 0 0 16,1 0-5-16,-1-10-3 0,1 10-7 15,-1-9 8-15,1 0-3 0,16 9 0 0,-33-10-6 16,16 1 7-16,1 0-2 0,-17-1-12 16,16 10 6-16,-16-9-1 0,0 9-11 15,0 0-57-15,0-18-101 0,0 18-72 0,0-10-27 16,0 1 3-16,-16 0 25 0,16 9 28 0,-17-10 40 15</inkml:trace>
  <inkml:trace contextRef="#ctx0" brushRef="#br0" timeOffset="-56987.72">25962 13097 82 0,'0'-19'41'0,"0"19"-11"0,0-18 11 0,0 8 13 16,17 1 4-16,-17 0-12 0,33-1-4 15,-33 1 9-15,16 0 1 0,1 0-10 0,-1-1-12 16,1 1-12-16,16 9-8 0,-16 0-4 16,-1-19-2-16,-16 19-2 0,17 0 0 0,-1-18 1 15,-16 18-2-15,17 0-5 16,-17 0 0-16,0 0-2 0,0 18 2 16,0-18-32-16,0 0-49 0,0 0-20 0,0 19-6 15,0-19 5-15</inkml:trace>
  <inkml:trace contextRef="#ctx0" brushRef="#br0" timeOffset="-56322.39">26276 12929 67 0,'0'-9'29'0,"0"0"-9"16,-16 0 11-16,32 9 6 0,-16-10 13 0,0 1 1 15,0 0-12-15,0 9 3 0,0 0-13 0,0-10-12 16,0 10-13-16,0 0-2 0,0 10 1 16,0-1-3-16,0 0 10 0,0 1-3 0,0-1-4 15,0 9 7-15,0 10 2 0,0-28-2 16,0 19 3-16,0 0-6 0,0-10 2 0,0 9-6 16,17 1 2-16,-17-10 13 0,0 1 34 15,0 8-23-15,17-18-11 0,-17 19-9 0,0-19-5 16,0 0 0-16,0 9-1 0,0-9 44 15,0 0 41-15,0 0 27 0,0 0 27 0,0 0 14 16,0 0-34-16,0-9-54 0,0 9-36 0,0 0-9 16,0-19-18-16,0 19 3 0,0-18-8 15,0-1 4-15,0 10 0 0,0-10-4 0,0 1 0 16,0 8 0-16,0 1 3 0,0 9 16 0,0-19-10 16,0 19-1-16,0 0-3 0,16 0-7 15,-16 0 3-15,0 0 3 0,0 0-4 16,17 19 0-16,-17-19 2 0,16 9 0 0,-16 1-8 15,17-1 6-15,-17 0 7 0,16 10-16 0,-16-10 9 16,17 0 3-16,-17 1-3 0,33 8 0 16,-33 1 0-16,0-19 2 0,0 0 4 0,0 9-6 15,0-9 7-15,0-9-6 16,0 9 3-16,0 0-8 16,0-19 5-16,0 19-1 0,16-28 0 0,-16 19 3 15,0-10-3-15,0 1 3 0,17-1-3 16,-17 10 1-16,0-10 4 0,16 1-12 0,-16-1 3 15,0 10 9-15,0 0-7 0,17 9 3 0,-17 0-3 16,16 0 2 0,-16 9 0-16,17-9-3 0,0 9 1 15,-17 0 4-15,16 19-2 0,1-28 4 0,-1 19-7 16,-16-10 3-16,17 1-4 0,16-1 8 0,-33 9-4 16,0-8 2-16,16-1-2 0,1 0 4 15,-17 1-2-15,0-10 0 0,0 18-23 16,0-18-46-16,16 0-76 0,-16 0-48 15,0 0-16-15,0 0-15 0,0 0-5 0,0 0 36 16</inkml:trace>
  <inkml:trace contextRef="#ctx0" brushRef="#br0" timeOffset="-55856.12">26739 12864 73 0,'0'-9'45'0,"-16"-10"-10"0,16 19 2 15,0-18 7-15,0 9 8 0,0-1-5 16,0 1-8-16,0 9-19 0,0 0-8 0,0 0-3 15,0 0-1-15,0 0-5 0,0 9 0 0,16 1 20 16,-16 17 21-16,17-27-15 0,-17 19 16 16,17 9 0-16,-17 0-22 0,16-10-6 0,1 10-12 15,-17 10 3-15,16-11-8 0,-16 11 80 0,17-1-6 16,16 0-36-16,-33 0-19 0,0 0-11 16,0 1-6-16,0-1 3 0,16 0 0 0,-16-18-5 15,0-1 2-15,0 10-2 0,17-18 3 16,-17-1-3-16,0 0 9 0,0 0 84 0,0-9 58 15,0 0 12-15,-17 0-81 0,17-9-41 16,0 0-21-16,0 0-13 0,0-10 1 0,-16 0-1 16,16 1-1-16,0-1-6 0,0-18 3 0,0 0-5 15,0-1-1-15,0 1 6 0,0 0 3 16,0 0-11-16,0-10 9 0,0 19-4 16,0 1 1-16,16 8 4 0,-16 0-1 0,17-9-6 15,-1 19-2-15,-16 0 6 0,17 0 0 0,-1 9-1 16,1 0-1-16,-17 9 4 0,16-9-10 15,1 9 4-15,-17 0 2 0,17 19 2 0,-17-28 0 16,0 19-2-16,0-10 0 0,0 10 5 16,0-10-3-16,0 10-4 0,-17-1 5 0,0-8-3 15,1 8 6-15,-1 1-3 0,1-19 1 0,-17 9-16 16,16 0 1-16,1 1-39 0,-17-1-90 16,16-9-76-16,-16 0-18 0,17 0-3 15,-1 0 13-15,-16-9 29 0</inkml:trace>
  <inkml:trace contextRef="#ctx0" brushRef="#br0" timeOffset="-54456.69">27302 12957 26 0,'0'0'29'0,"0"0"-3"0,0 0-9 16,0 0-6-16,0 0 3 0,0 0 0 0,0 0 3 16,0 0 1-16,0 0 0 0,0 0 2 15,0 0 0-15,0 0 0 0,0 0-1 0,0 0-1 16,0 0-6-16,0 0-1 0,0 0-3 0,0 0 3 15,0 0 7-15,0 0 3 0,0 0 9 16,0 0-1-16,0 0 11 0,0 0 8 16,0 0 13-16,0 0 3 0,0 0-20 0,0 0-20 15,16 0-10-15,1 0-7 0,16 0-3 0,0-18 0 16,0 8 0-16,0 1-4 0,17 0 0 16,-1 0 0-16,1-1 3 0,-1 1-3 0,18 9 3 15,-18-9-2-15,1-1-1 0,-1 1 0 0,1 9 4 16,-17 0-4-16,17-19 0 0,-17 19 0 15,0 0 0-15,0 0 0 0,-16 0 0 0,-1 0 2 16,1-18-2-16,-1 18 0 0,1 0 0 16,-1 0 3-16,-16 0 0 0,0 0-1 15,0 0-6-15,0 0 8 16,0 0-7 0,0 0 0-16,-16 0 3 15,16 18 0-15,0-18-2 16,-17 0 4-16,17 0 1 15,0 0-6-15,0 0 4 16,0 0-3-16,0 0 6 0,0 0-7 16,-16 0 3-16,16 0 1 15,0 0 1 17,0 0 3-32,16 0-5 0,-16 0 3 15,0 0 0-15,0 0 0 16,0 0-1-16,17 0 1 0,-17 0-6 15,16 0 6-15,1 0-3 0,-17 0 5 16,16 0-7-16,1 0 0 0,-1 0 2 16,1 0 6-16,-1 0-6 0,17-18 0 15,-33 18-2-15,0 0 2 0,17 0 2 0,0 0-1 16,-17 0 3-16,16 0-4 0,-16-9 2 16,17 9-2-16,-17 0 2 0,16 0 0 0,1 0 2 15,-17 0 4-15,16 0-5 0,1 0-3 16,-17 0 2-16,16 0 1 0,-16-10-1 15,17 10-5-15,-17 0 6 0,16 0 1 0,17 0-4 16,-33 0 0 0,17-9 0-16,-17 9 4 0,17 0 0 15,-17 0-3-15,16 0 1 0,-16 0 3 16,17 0-8-16,-17 0 0 0,16 0 5 0,-16 0 1 16,17 0-3-16,-17 0 1 0,16 0-1 0,-16-9 2 15,17 9 2-15,-17 0-9 0,0 0 9 16,16 0-2-16,-16 0-4 0,17 0 3 0,-17-10 1 15,16 10 1-15,-16 0-1 0,33 0-2 0,-33 0 0 16,0 0 5 0,0 0-7-16,0 0 4 15,0 0 0-15,0 0 2 0,0 0-7 16,0-9 3 0,0 9-7-16,0 0-3 0,0 0-8 15,0 0-53-15,-33 0-35 0,33 0-6 0,0 0-1 16,-16 0 7-16,16 0 5 0,0 0 2 0</inkml:trace>
  <inkml:trace contextRef="#ctx0" brushRef="#br0" timeOffset="-53708.02">29203 12539 10 0,'17'0'18'0,"-17"-10"7"0,16 1-4 16,-16 9-7-16,17-9-4 0,-17 9 0 0,17-9 3 16,-1 9 6-16,-16-10 1 0,17 10-3 15,-17 0-1-15,16 0 1 0,-16 0 2 0,0 0 3 16,0 0-5-16,0 0-5 0,0 0-8 0,0 0-1 16,0 0-1-16,0 0 1 0,0 0 8 15,0 0 1-15,0 0-2 0,0 10 0 0,0-10 21 16,0 9 0-16,0-9-9 0,0 0 1 15,-16 9 24-15,16 0-23 0,0-9-8 0,-17 10-5 16,17-10-2-16,-16 9-4 0,-1 0 4 16,17-9 43-16,-33 10-18 0,16-1-14 0,17-9-11 15,-33 19-3-15,0-19 1 0,17 18-7 16,-17-9 3-16,0 1-3 0,-1-1 2 0,18 0-5 16,-1 1 5-16,-32 8-4 0,16-8 0 15,0-1 4-15,16 10 0 0,-16-1-2 0,17-18 0 16,-1 9 0-16,0 10 4 0,-16-10-8 0,17 1 4 15,16-1 2-15,-17-9 2 0,1 9 17 16,16-9-4-16,0 10-6 0,0-10-7 0,0 0 5 16,-17 9-2-16,17-9 5 0,0 0-5 15,0 0 1-15,0 0 9 0,0 0 16 0,0 0 17 16,17 18-3-16,-17-18-10 0,16 0-17 0,-16 0-7 16,17 19-7-16,-1-19-4 0,17 9 5 0,-16 1-7 15,0-1 3-15,16 10-1 0,0-1-6 16,16 1 4-16,-16 18-3 0,17-28 5 15,0 19 0-15,-1 0-2 0,-16-9 2 0,33 18-2 16,-33-28 2-16,1 19 0 0,-1-9-2 16,0-1-3-16,0-8 3 0,16 8 6 0,-49-9-4 15,17 1-5-15,-1-1 5 0,1 0-2 16,0-9 0-16,-17 10-5 0,16-10 6 0,-16 0 1 16,17 0 1-16,-17 0-11 15,0 0 5-15,16 0-8 0,-16 0-22 0,0 0-52 16,0 0-39-16,17 0-41 0,-17 0-22 0,0-10 24 15</inkml:trace>
  <inkml:trace contextRef="#ctx0" brushRef="#br0" timeOffset="-52991.66">29203 12474 87 0,'0'0'32'0,"0"0"-15"0,0 18-6 15,0-18 20-15,0 0 8 0,17 0-3 0,-1 0-13 16,1 10-5-16,0-10 12 0,16 9 6 16,0-9-1-16,-17 9-16 0,50-9-5 0,-49 9 12 15,16 1 16-15,17-10-19 0,-17 9-8 16,0 0-6-16,16 1-6 0,1 18-2 0,0-28 3 15,-17 18-4-15,16-18 3 0,1 0-1 16,-1 9-6-16,-15 1 4 0,15-1 0 0,-16-9-2 16,0 9 5-16,0-9 1 0,0 10-4 0,0-10-2 15,-16 0 0-15,16 9 4 0,-16-9 66 16,-17 0 2-16,16 0-5 0,1 0-30 16,-17-9-20-16,0 9-1 0,0 0-9 0,16 0-2 15,-16-10 3-15,0 10 11 0,0 0 0 0,0 0-2 16,0 0-5-16,0 0-6 0,0 0-3 15,0 0-3-15,-16 0 4 16,16 10-2-16,-17 8-2 0,17-8 2 16,-16-1 0-16,-1 10 0 0,1 8-3 15,-1-8 3-15,0 9 2 0,-16 0-2 0,0 9 1 16,17-18-1-16,-17 18-2 0,-17-9 2 16,17 9-3-16,0-9 6 0,0 0-2 15,0 0-3-15,0 9 4 0,0-19-2 0,0 10 0 16,0-9 2-16,16 18-2 0,0-28 1 0,1 1-3 15,-1 8 5-15,1-8 0 0,-1-1-3 16,17 0 0-16,0 1 0 0,0-1 1 0,0-9-4 16,-33 0 3-16,33 0-4 0,0 0-4 0,0 0 1 15,0 0 1-15,0 0-2 0,0 0-14 16,0-9-52-16,0 9-22 0,0-10-29 0,0 10-7 16,0-9 7-16,33 0 23 0,-33-1-84 15</inkml:trace>
  <inkml:trace contextRef="#ctx0" brushRef="#br0" timeOffset="-51992.32">29236 12836 86 0,'17'0'44'0,"-17"-18"-13"0,17 9 5 0,-17-1 10 16,0 1 18-16,0 0-14 0,0-1-20 15,0 10-12-15,0-9-4 0,0 0 1 0,0 9-5 16,-17-10-2-16,17 10-6 0,-17-9 0 15,1 9-2-15,-1 0 0 0,17 0 2 16,0 0 6-16,-33 0 0 0,17 0-3 0,16 9-2 16,-17-9 2-16,17 0 5 0,-16 10-4 15,16-1 3-15,0-9 3 0,0 9-1 0,0 1 4 16,0-10-6-16,16 9 0 0,1 0-1 0,-1 1-2 16,17 17-2-16,-33-27-4 0,17 19 0 15,-1-19 2-15,1 9 1 0,0 10-3 0,-1-10 1 16,1 1-1-16,-17-10 4 0,0 9-1 15,0 0 3-15,0 0 5 0,0 1-1 0,0-10-5 16,-17 18 2-16,1-18 0 0,-1 0-5 16,0 0-2-16,1 0 0 0,-1 0 1 0,17 0-1 15,-33 0 0-15,17 0-8 0,-1 0 0 16,17 0-26-16,-16 0-32 0,16-18-34 0,0 8-18 16,-17 1 15-16,17 0 12 0</inkml:trace>
  <inkml:trace contextRef="#ctx0" brushRef="#br0" timeOffset="-51608.7">29418 12762 11 0,'0'0'32'15,"0"0"3"-15,17 0-12 0,-17 0-10 0,0 0-7 16,0 0 14-16,0 0 0 0,0 9 4 0,0-9-9 16,0 10 2-16,0-1 5 0,0 0-3 15,0-9 11-15,0 10-6 0,16-1-8 0,-16 9-7 16,0-18 7-16,0 0 9 0,0 0 7 15,17 19-3-15,-17-19 0 0,17 0-4 0,-17 0-2 16,16 0 4-16,1 0 9 0,-17 0 7 0,16-19 3 16,-16 19 5-16,17 0 0 0,-17-18-1 15,0 9-3-15,16-1-12 0,-16 1-8 0,0 0 5 16,0-1 6-16,0 1-7 0,17 0 5 16,-17 9-6-16,0-10-10 0,0 10-14 0,0 0-3 15,0 0 0-15,0 0-8 0,0 0 8 16,0 0-2-16,0 10-3 0,16-10 2 0,-16 9 6 15,0 0-6-15,33 1 0 16,-33-1 3-16,0-9 3 0,0 9-4 0,17 1-2 16,-1-1 4-16,-16-9-6 15,0 0 3-15,17 0 1 0,-17 18-12 0,0-18-6 16,0 0-45-16,16 0-44 0,-16 0-46 0,0-18-25 16,0 18-3-16,0-9 36 0,0-1 27 15,17 1-66-15</inkml:trace>
  <inkml:trace contextRef="#ctx0" brushRef="#br0" timeOffset="-51192.67">29733 12641 26 0,'0'-9'50'0,"0"9"0"0,0-10-3 0,0 10-9 15,0 0-13-15,0 0-15 0,0 0-3 0,0 0 0 16,0 0 2-16,0 0 7 0,0 0 9 16,0 10 13-16,0-1 5 0,0 0-5 0,16 1 3 15,-16-1-5-15,0 10-11 0,17-10 4 0,-17 10 19 16,16-1-20-16,-16-9-12 0,17 10-8 15,-17 0-2-15,16-10-2 0,-16 10-4 0,17 8 3 16,-17-8-3-16,0-19-3 0,0 19 3 16,0-10 0-16,0 0 2 0,0 1 2 0,0-1-1 15,0-9 8-15,0 0 19 0,0 0 20 16,0 0-19-16,0 0-10 0,0-9-9 16,0-1-5-16,-17 1 1 0,17-10 1 0,0 10 0 15,0-10 0-15,0 1 3 0,0-1-6 0,0-9-5 16,17 10-1-16,-17-1 5 0,16 1-5 15,1-1 0-15,-17 0 3 0,16 10-5 16,1 0 3-16,-1-1 2 0,-16 1-5 0,17 0 7 16,0 9-3-16,-1 0 2 0,1 9-4 15,-1-9 0-15,-16 9 3 0,0-9-6 16,17 10 3-16,-17-1 0 0,0 0 0 0,0 1 3 16,0-1 1-16,-17-9-1 0,17 19-1 0,-16-19-2 15,-1 18 5-15,1-18-4 0,-1 0-11 16,0 9-6-16,1-9-48 0,-1 0-66 0,1 10-28 15,-1-10-13-15,1 0 5 0</inkml:trace>
  <inkml:trace contextRef="#ctx0" brushRef="#br0" timeOffset="-50457.01">30014 12678 108 0,'0'-9'45'0,"16"9"-21"15,1-9 15-15,-17 9 23 0,33 0-4 16,-17-10-17-16,1 1-20 0,-1 9 5 0,1-9 23 16,-1-1-6-16,1 10-4 0,0-9-2 15,-17 9-7-15,16-18-9 0,-16 18-7 0,0 0-3 16,0-19-5-16,0 10-2 0,0-1-4 16,0 1 4-16,-16 9-3 0,16-9 0 0,-17 9-1 15,0-10-2-15,17 10 0 0,-16 0 2 0,-1 10 8 16,17-10 3-16,-16 9-7 0,-1 0 8 15,17 1-3-15,0 18 3 0,0-28-2 16,0 18 10-16,0-18 6 0,17 19 3 0,-17-10 0 16,16 0-2-16,1 1-12 0,16-1-4 0,-16 0-8 15,-1-9 0-15,1 0-2 0,-1 10 4 16,17-10-4-16,-16 0 3 0,-1-10-4 0,1 10 0 16,-1 0 0-16,-16-9-8 0,17 0 4 0,-1 9 6 15,-16-10-5-15,17 1 0 0,-17 0 1 16,17-10-3-16,-17 19 5 0,16-18-3 0,-16-1 4 15,0 10 1-15,17-1-4 0,-17 1 0 16,0 0-1-16,16 9 5 0,-16-10-2 0,0 10-2 16,0 0 3-16,0 0-4 0,17 10-1 0,-17-10 6 15,0 9-2-15,16 0 5 16,-16 1-4-16,0-1 1 0,17 10-2 16,-17-19 2-16,16 18-2 0,-16-18 0 0,0 9 2 15,17 1 1-15,-17-10-2 0,16 9-1 0,1 0 0 16,-17-9 5-16,0 0-1 15,0 0 2-15,16 0-2 0,-16-9 2 16,0 9-3-16,0-9-3 0,0 9 5 16,0-10-5-16,0 1 0 0,0 9-2 0,0-18 2 15,17-1 1-15,-17 0 1 0,0 10-2 0,17-10-4 16,-17 10 2-16,0 0 3 0,16 0-1 16,-16-1-2-16,17 10 7 0,-17 0-8 0,0-18 3 15,0 18-3-15,16 0 3 0,-16 0 1 16,17 18 1-16,-17-18-5 0,0 0 4 15,16 10-3-15,-16-1 5 0,17-9-1 16,-17 9-2-16,0 0 5 0,16 1 6 0,1-1 0 16,-17 0-6-16,16 1-2 0,1-1 1 15,-17 10-4-15,16-19 2 16,-16 0 1-16,0 0-5 16,17 0 4-16,-17 0-8 0,0 0-10 0,0 0-22 15,0 0-74-15,0 0-41 0,-17 0-13 0,17 0 4 16,0-19 12-16</inkml:trace>
  <inkml:trace contextRef="#ctx0" brushRef="#br0" timeOffset="-50320.76">30708 12297 123 0,'0'0'40'0,"-16"-9"-20"0,-1-1 19 0,17 1 10 15,0 0-3-15,0 9-22 0,-16-10-11 0,16 10-10 16,0 0-8-16,0 0 1 15,0 0-23-15,0 0-29 0,16 0-21 0,-16 10-5 16</inkml:trace>
  <inkml:trace contextRef="#ctx0" brushRef="#br0" timeOffset="-49727.41">30940 12353 78 0,'0'0'65'0,"0"0"-27"0,0 0-4 0,-17 0 12 0,17-19 11 15,0 19-6-15,0 0-20 0,0 0-15 16,0 0-8-16,0 0 6 0,0 19-6 16,-16-19-2-16,16 0-1 0,0 0 2 0,0 18 0 15,0-18 2-15,0 10-3 0,0-10-4 0,0 9 2 16,0 0-7-16,16 1 3 0,-16-1 7 16,17 0 0-16,-1 0 2 0,1 10-5 0,-1 0 1 15,-16-19-5-15,17 18 0 0,-1-18 0 16,1 10 0-16,-17-1 0 0,16-9 0 15,-16 9 2-15,0 0 2 0,0-9 1 0,0 10 12 16,0-10-4-16,0 9-2 0,-16-9-5 0,-1 0 2 16,1 9-6-16,-1-9-2 0,1 0 0 15,-1 0 3-15,1 0-3 0,-1-9-4 0,1 9 1 16,-1 0-3-16,17-9 0 0,0 9 0 16,0-10 4-16,0 1-1 0,0 9-24 0,0-9 3 15,17 0 10-15,-1-1 4 0,1 10 8 16,-1-18 0-16,1 18 2 0,16-19 2 0,-17 10-1 15,1-1 0-15,-1 10 1 0,1-9 1 16,0 0 0-16,-1 9 1 0,1-9 0 0,-1-1-1 16,1 10 0-16,-1-9 3 0,1 0 7 15,-1 9 11-15,-16-10 4 0,17 10-6 0,-17 0-1 16,0-18-8-16,0 18-6 0,16-19 6 16,-16 19-4-16,-16-9 1 0,16 0-5 15,0-1-3-15,-17 1-4 0,17 0 2 0,-16 9 0 16,16-10 0-16,-17 10 1 0,1 0 2 15,-1 0 0-15,1 0 6 0,16 10-1 0,-17-1 0 16,17 0 2-16,0 1-3 0,0 8 0 0,0 1 0 16,0-1-3-16,17 1-3 0,-1-10 0 15,17 10-3-15,-16-10 3 0,-1 10 3 0,17-10-4 16,-16 10 4-16,-1-19-4 0,18 0 0 16,-18 18-9-16,1-18-4 0,-17 0-34 0,16 0-49 15,1 0-64-15,-17 0-26 0</inkml:trace>
  <inkml:trace contextRef="#ctx0" brushRef="#br0" timeOffset="-48079.76">29716 13320 34 0,'0'0'36'0,"0"0"0"0,0-18 4 0,0 18-6 0,0 0-1 16,0 0 2-16,0 0-1 0,0 0-3 16,0 0-9-16,0 0-7 0,0 0-4 0,0 0-3 15,0 0 6-15,0 18 7 0,0-18 12 16,0 0 6-16,0 0-3 0,0 9-1 0,17 1 0 15,-17-1 5-15,0 10-8 0,16-10-12 0,-16 10-7 16,17-1 12-16,-17 10 27 0,16-9-20 16,-16 9-15-16,0-1-8 0,17 1-4 0,-17-9 6 15,0 9 63-15,0 0-28 0,-17 0-18 16,17 9-20-16,0-19-1 0,-16 1 0 0,16 9-1 16,-17 9 73-16,17-18 6 0,-16-1-42 0,-1 10-18 15,17-9-14-15,-17 18-4 0,1-18-7 16,-1-10 2-16,1 10 5 0,16-1-9 0,-17 1 91 15,-16-1 15-15,17 1-50 0,-1 0-23 16,1-1-16-16,-1 1-9 0,-16-1 0 0,17-8 4 16,-18 8-10-16,18 1 6 0,-1-19-9 0,-16 19 5 15,17-10 0-15,-17 0-1 0,0 0-3 16,16 1 6-16,-16 8 13 0,16-8 73 0,-16-1 2 16,0 0-24-16,17 10-29 0,-17-19-15 15,0 0-13-15,16 19-5 0,-16-19-6 0,0 0 4 16,16 9-4-16,-16-9 2 0,0 9 2 0,0-9-4 15,0 0 3-15,0 9-6 0,0-9 7 16,16 0-4-16,-32 10 0 0,16-10-3 0,0 0 8 16,0 0-2-16,0 0-5 0,-1 0-2 15,1 0 8-15,0 0-4 0,0 0-2 0,0-10-1 16,-16 10 1-16,15 0 5 0,1-9 0 0,0 9-3 16,0 0 1-16,0-9-3 0,-16 9 6 15,16 0-4-15,-1-9 0 0,1 9 0 0,0 0-5 16,-16 0 9-16,16-19-2 0,0 19-1 0,-17 0 3 15,17-19-3-15,0 10-4 0,-17 0-1 0,17-1 9 16,0 1 0-16,-17 0-13 0,17-1 12 16,0-8-4-16,0 9 4 0,-16 9-2 0,16-19-2 15,-1 19 0-15,1-19-4 0,0 1 11 16,0 8-4-16,17 1-8 0,-17 0 8 0,0 0-2 16,16-1-1-16,-16-8-3 0,16 18 5 0,1-19 5 15,-1 0-13-15,1 10 6 0,-1-9-7 16,17-1 9-16,-16 10 3 0,16-10-7 0,-33 10 2 15,33-10 2-15,-17 1-2 0,1-1 3 16,16 10 0-16,-17-10-3 0,0 0-2 0,1 1 2 16,-1 18-3-16,1-19 1 0,-1-9 2 0,1 10 7 15,-1-1-7-15,1 10-2 0,16-10-2 16,-33 10 4-16,33-19-3 0,-17 19 5 0,1-10-5 16,-1 0 7-16,17 10-6 0,-16-9 2 15,16 8 2-15,-17 1-2 0,17 9 5 0,-17-19-2 16,17 10-8-16,-16 0 0 0,16-1 5 0,-17 1 4 15,17 0-8-15,-16 0 8 0,16-1-4 16,-17 1 0-16,17 0 0 0,0-1 5 0,0 10-9 16,-16-9 4-16,16 9 1 0,0-19-1 0,0 10-3 15,0 0 4-15,0 0-5 16,0-1 7-16,0 10-5 0,0-9 7 0,0 0-3 16,0-1-2-16,0 10 1 0,0-9-1 15,0 0 3-15,0 9-5 0,-33-10 2 0,33 1 0 16,0 9-5-16,0 0 12 15,0 0-4-15,0 0-5 0,0 0-1 0,0 0 5 0,0 0-4 16,0 0-4-16,0 0 3 0,0 0-4 16,0 0 3-16,0 0 8 15,-17 0-7-15,17 0 4 16,0 9 2-16,0 1 0 0,0-10 2 0,0 9-10 16,0 0 0-16,0-9-4 0,0 10-11 0,0-1-62 15,0 0-76-15,0-9-48 0,0 10-14 16,0-10 0-16,17 9 7 0,-17 0-2 15,0-9 15-15,33 9 29 0</inkml:trace>
  <inkml:trace contextRef="#ctx0" brushRef="#br0" timeOffset="-45497.75">27632 12418 54 0,'0'0'54'16,"0"-9"-15"-16,0-1 3 0,0 10 9 0,0-9 28 15,0 0 7-15,0 9-10 0,0-10-1 16,0 10-10-16,0 0 14 0,0 0-7 0,0 0-24 15,0 0-21-15,0 0-4 0,0 0 0 0,0 0-6 16,0 0-7-16,0 0 12 0,17 0 28 16,-17 10 10-16,0-1 7 0,0 0-4 0,0 1-27 15,16-1 12-15,-16 0 104 0,0 10-58 16,0-10-42-16,0 10-19 0,0-1 36 0,0-8 66 16,17-1-50-16,-17 0-36 0,0 10-28 15,0-10-8-15,0 0-2 0,0 1-5 0,17-1-6 16,-17 10 2-16,0-19 5 0,0 0-12 0,0 18 5 15,0-18 3-15,0 0-1 16,0 0 9-16,0 0-3 0,0 0 4 0,0 0-8 16,0 0 0-16,0 0-1 0,0 0-13 0,0 0-22 15,-17-18-83-15,17 18-115 0,-17 0-59 16,1-19-27-16,16 10 0 0,-17-1 40 0,1 1 55 16</inkml:trace>
  <inkml:trace contextRef="#ctx0" brushRef="#br0" timeOffset="-44431.82">26806 13106 11 0,'0'0'10'0,"0"0"5"16,0 0-2-16,0 0-4 0,0-9-2 0,0 9-3 16,0 0-2-16,0 0 0 15,0 9-2 1,0-9-2-1,0 0-6 1,0 0-9-16,0 0-26 0</inkml:trace>
  <inkml:trace contextRef="#ctx0" brushRef="#br0" timeOffset="-42983.9">29270 12911 6 0,'0'0'3'0,"0"0"2"0,0 0-1 16,0 0-1-16,0 0-2 0,0 0 0 15,16 0-1 1,-16 0-3 0,0 0-10-1</inkml:trace>
  <inkml:trace contextRef="#ctx0" brushRef="#br0" timeOffset="-40369.82">26310 11767 48 0,'0'0'23'0,"0"0"-11"0,0-19-5 0,0 19-3 15,0 0 9-15,0-18-4 0,-17 18-5 16,17-10-1-16,-17 10-1 0,1 0-2 16,-1 0 0-16,1 0 0 0,16 0 7 0,-33 10 5 15,16-10-4-15,1 18-3 0,-1-18-5 16,1 0 2-16,-1 0 4 0,1 19 0 0,16-19-3 16,0 0-1-16,-17 18 2 0,17-18 0 15,0 10 3-15,0-10 6 0,0 9 0 16,0 0-4-16,17 1-2 0,-17-10-5 0,16 9 2 15,1 0-3-15,16 0 2 0,-17-9 0 0,1 19-3 16,16-19 0-16,-17 0 0 0,1 19 0 16,-1-19 2-16,18 0 11 0,-18 18 10 0,1-18-10 15,-17 0-5-15,16 0-5 0,-16 10-1 0,0-10 1 16,17 0-2-16,-17 9 5 0,0-9-4 16,0 0-1-16,-17 9 2 0,17-9 1 0,-16 9 0 15,16-9-2-15,-17 10-4 0,1-10 2 16,-1 0 0-16,0 9 1 0,1-9 0 0,-1 9 1 15,1-9-2-15,16 0 0 0,-33 0 2 16,16 0-2-16,1 0-2 0,16 0 3 0,-17 0-3 16,1 0 2-16,-1 0 0 0,1 0-3 15,-1 0 1-15,17 0-4 0,-17 0 6 16,17 0-11-16,0 0-29 0,-16 0-14 0,16 0-10 16,0 0-10-16</inkml:trace>
  <inkml:trace contextRef="#ctx0" brushRef="#br0" timeOffset="-39850.82">26491 11823 52 0,'0'0'34'0,"-16"0"-16"0,-1 0-10 0,17 0 6 15,-16 0 0-15,16 9 0 0,0-9 4 0,0 9-6 16,-33 0 3-16,33 10-4 0,0-19 8 16,0 19-3-16,0-19 5 0,33 0 4 0,-33 18-9 15,16-8-7-15,1-1 0 0,-1 0-6 0,17-9-1 16,1 9 1-16,-18-9 2 0,17 10 7 15,-16-10 4-15,16 0 8 0,-17-10 1 0,-16 10 16 16,17 0 7-16,-1-9-6 0,-16 9-13 16,17-9-12-16,-17 0-5 0,0-1-2 15,0 10-4-15,0-18-6 0,0 18 5 0,-17-19-5 16,17 19 6-16,0-19-3 0,-16 10 0 0,16 0 3 16,0 0-6-16,0 9 3 0,0-10 0 15,-17 10-1-15,17 0-4 0,0 0 3 0,0 10 0 16,0-1 7-16,0 0 0 15,0 0 0-15,17 10 1 0,-17-19-1 16,16 19 10-16,-16-19 5 0,17 18-1 0,-1-18-5 16,1 10-4-16,-17-1-5 0,17 0-4 15,-1-9 0-15,1 9-4 0,-1 1 2 0,1-10 2 16,16 0-7-16,-33 0 7 0,0 0-6 0,0 0-6 16,0 0-1-16,16 0-4 0,-16 0-36 15,0 0-48-15,0 0-40 0,0-10-13 0,0 1 13 16</inkml:trace>
  <inkml:trace contextRef="#ctx0" brushRef="#br0" timeOffset="-39420.32">26921 11748 65 0,'-16'0'44'0,"16"-18"-21"15,0 18-11-15,-17 0 0 0,17 0 2 0,0 18 4 0,0-18-3 16,0 19 15-16,0-19-2 0,0 18 12 15,0-8-15-15,0-1-5 0,0 10 38 0,17-1-16 16,-17 10-20-16,16-9-10 0,-16-1-6 16,17 1-5-16,-17-1 4 0,16 1-5 0,1 9 0 15,-17-9 2-15,16-1-2 0,-16 1 4 16,0-1-7-16,0 1 1 0,17 9 4 0,-17-28 1 16,0 18-3-16,0-18 3 0,0 0 18 15,-17 10 13-15,17-10-8 0,0 0-2 0,0-10-7 16,-16 10-6-16,16-18-2 0,-17 18-2 0,17-28 1 15,0 19 0-15,-16-10 0 0,16-9-1 16,0 10-2-16,0-1-2 0,0-18 2 0,0 18-2 16,0-9-5-16,0 10 6 0,16-1-7 15,-16 0 3-15,17 1 0 0,-17 9-2 0,16-1 2 16,-16 1 0-16,17 9 2 0,0 0-2 16,-17 0-3-16,16 9 1 0,1-9 2 0,16 10-3 15,-33-1 3-15,0 0 0 0,0 0 0 0,0 10 4 16,0-19-4-16,0 19-5 0,0-1 6 15,0-18 3-15,0 10-4 0,0-1 0 0,0 0-5 16,-33-9-4-16,16 9-8 0,1 1-60 0,16-1-34 16,-17-9-29-16,0 0-6 0</inkml:trace>
  <inkml:trace contextRef="#ctx0" brushRef="#br0" timeOffset="-38870.14">27136 11906 54 0,'0'0'49'16,"0"0"-7"-16,0 0-3 0,17 0 2 16,-17 0 6-16,0 0-10 0,16 0-4 0,1-18-5 15,-17 18-2-15,16 0 3 0,1-19-6 0,0 19-6 16,-1 0 8-16,1-19 15 0,16 10 2 15,-33 0-10-15,0 0-8 0,0-1-8 0,0 1-4 16,0 9-1-16,0-9-2 0,0-1 2 16,0 10-11-16,0 0 3 0,0 0-7 15,0-18 4-15,-33 18 1 0,16 18-1 16,1-18 1-16,-1 0 0 0,17 10-1 16,-17-1-3-16,17 0 8 0,0 10-2 15,0-10 0-15,0 0 1 0,0 10 0 0,0 0-1 16,17-19 4-16,0 18-3 0,-17-18-2 0,16 0 0 15,34 10 2-15,-50-1-3 0,16-9-1 16,1 0 2-16,16 0-2 0,-17 0 2 0,1 0-5 16,-1 0-1-16,1 0-1 0,0 0 0 15,-17-9-6-15,16 9-44 0,-16-10-40 0,17 10-12 16,-17 0-2-16,0-18 16 0,0-1 19 0,0 19 3 16</inkml:trace>
  <inkml:trace contextRef="#ctx0" brushRef="#br0" timeOffset="-38570.71">27517 11748 39 0,'0'0'50'0,"0"-18"-9"16,0 18-12-16,0 0-13 0,0 0-7 16,0 0 14-16,0 0 6 0,16 18 2 0,-16-18-5 15,17 0 2-15,-17 0 5 0,16 19 1 0,1-19-1 16,-17 18-13-16,16-18-2 0,1 10-9 16,-1 8-4-16,1-8 1 0,-17-1 2 15,16 0-5-15,-16 0-3 0,0 10 6 0,17-19-4 16,-17 19-2-16,0-19 1 0,0 0 0 0,0 0 0 15,0 18 5-15,0-18-2 0,0 0 15 16,0 0 17-16,0 0 3 0,0 0-17 0,0-18-11 16,0 18-2-16,0 0-1 0,-17-19-8 15,17 19 0-15,0-19 4 0,0 10-4 0,0-9 0 16,0-1 0-16,0 10 0 0,0-1 4 0,0-8-2 16,0-1-2-16,17-9 0 0,-17 10-3 15,0 8-2-15,17 1-1 0,-17 0-1 16,0-1-1-16,0 10-39 0,16 0-31 0,-16 0-12 15,0 0-10-15,0 0 0 0,0 0 2 0</inkml:trace>
  <inkml:trace contextRef="#ctx0" brushRef="#br0" timeOffset="-38237.66">27814 11674 10 0,'0'0'20'0,"0"0"14"0,0 0 3 0,0 0-10 15,0 0-11-15,0 0-9 0,0 0-2 16,0 0-1-16,0 0 12 0,0 9-3 15,0 0 3-15,0 1-2 0,17-1-4 0,-17 0 1 16,0 19 16-16,0-28-12 0,0 19-6 0,16-1-5 16,-16-18-1-16,17 19-1 0,-17-10-1 15,0 1-1-15,16-1 0 0,-16 0 0 16,0 0 4-16,0-9-7 0,17 19-1 0,-17-19 1 16,0 0-19-16,0 0-32 0,-17 0-30 0</inkml:trace>
  <inkml:trace contextRef="#ctx0" brushRef="#br0" timeOffset="-38054.69">27748 11543 106 0,'-16'0'30'0,"16"-18"-14"0,0 18 15 15,-17-19 6-15,17 10-14 0,0 9-10 16,0-9-11-16,0 9 3 0,17 0-5 0,-17 0 1 15,0 0-3-15,16 0 0 0,-16 9-2 0,17 0-4 16,-17-9-27-16,0 19-20 0,16-19-13 16</inkml:trace>
  <inkml:trace contextRef="#ctx0" brushRef="#br0" timeOffset="-36872.09">27897 11720 16 0,'0'0'16'0,"0"0"7"0,0 0-1 15,0-9-4-15,0 9-7 0,0 0-5 0,0 0 0 16,0 0 6-16,0 0-5 0,0 0 1 0,0 0 6 16,-17-9-10-16,17 9 3 0,0 0 5 15,0 0-1-15,0 0 2 0,0 0 4 16,0 0-1-16,0 0 5 0,0 0-1 0,0 0 4 15,0 0-1-15,0 0-1 0,0 0 2 0,0 0 2 16,0 0 2-16,0 0-3 0,0 0-5 16,0 0-10-16,0 0-1 0,0 0-4 0,0 0-1 15,0 0 0-15,0 0-1 0,0 0 6 16,0 9-1-16,0-9 1 0,0 9 6 0,0-9 2 16,0 10-3-16,0 8-2 0,0-18-4 0,0 19 42 15,17-1 2-15,-17-18-18 0,0 10-15 16,0 8-11-16,17-8-5 0,-17 8 1 0,16-9 3 15,-16 10 34-15,17 0 24 0,-17-19-31 0,16 18-11 16,1-18-14-16,-17 10-3 0,16-1-3 16,-16 0 1-16,17 0-1 0,-17-9-5 0,16 10 7 15,1-1 47 1,-17-9 4-16,0 0-12 0,0 0-1 0,0 0 8 16,0 0 5-16,0 0-10 0,16-9-20 0,-16 9-14 15,0 0 0-15,0-10-2 0,0 10-1 16,0-9-3-16,0 0-1 0,0 9-9 0,0-9 8 15,-16-1-4-15,16 10 6 0,0-18-4 16,0 18-2-16,0-19 0 0,-17 19 0 16,17 0 3-16,0-19-7 0,0 10 4 0,0 0 0 15,0 0 0-15,0 9 2 16,0-10-2-16,0 1 0 0,0 0 1 0,0-1 2 16,0 10-7-16,0-18 4 15,0-1 2-15,0 19 0 0,0-28-2 0,0 19 0 16,0-10 1-16,0 1-3 0,0 8 8 0,17-8-6 15,-17-1-3-15,0 1 3 0,0 8 0 16,0 1 0-16,0 0-6 0,0 9-1 0,0-10-5 16,0 10-4-16,0-9-14 0,0 9-44 0,0 0-40 15,0 0-30-15,0 0-12 0,0 9 10 16,0-9-6-16,0 10 3 0,0-10 9 0,0 9-116 16</inkml:trace>
  <inkml:trace contextRef="#ctx0" brushRef="#br0" timeOffset="-36571.77">28195 11683 69 0,'0'-9'44'0,"-17"9"-7"0,17 0-8 16,0 0-13-16,0 0-8 0,0 0-2 0,0 0 1 15,0 9-4-15,0-9 4 0,0 9-2 0,0 1 4 16,0-1-1-16,0 0-2 0,0 19 0 16,0-28 1-16,17 19-4 0,-17-19-2 0,0 18 2 15,16-8-3-15,-16-1 0 0,0 0 0 16,17 1-2-16,-17-10-1 0,0 9 1 15,0-9-12-15,0 9-30 0,0-9-20 16</inkml:trace>
  <inkml:trace contextRef="#ctx0" brushRef="#br0" timeOffset="-36388.71">28162 11553 106 0,'-17'-10'29'0,"1"-8"-10"15,16-1 15-15,0 10 6 0,-17 0-11 16,17-1-14-16,0 1-7 0,0 0-5 0,0-1-3 16,0 10 4-16,0 0-10 15,0 0 2-15,0 0-7 0,17 10-29 16,-17-1-25-16,16-9-89 0</inkml:trace>
  <inkml:trace contextRef="#ctx0" brushRef="#br0" timeOffset="-36055.43">28443 11581 110 0,'0'-10'34'0,"0"1"-10"16,-17 0 9-16,1 9 11 0,16-10-3 16,-17 10-13-16,17 0-16 0,-16 0-3 0,16 0-4 15,-17 0 4-15,17 0-3 0,-17 0 0 16,17 0 1-16,0 10-4 0,0-1 1 0,0 10-4 15,0-10 5-15,17 10-2 0,-17-10 1 0,17 19-2 16,-1-10 1-16,1-8 0 0,-1 8 0 16,1-8 1-16,-1 8-1 0,1 10 0 15,-1-28 2-15,1 19 17 0,-17-19 3 0,0 18-11 16,16-18-3-16,-16 10 7 0,0-10 4 0,0 9 19 16,0-9-6-16,0 0-13 0,-16 9-8 15,16-9-7-15,-17 0 1 0,1 0-8 0,-1 10 4 16,1-10-9-16,-1 0-2 15,1 0 2-15,-1-10-17 0,17 10-48 0,-16 0-25 16,16 0-23-16,0-9-3 0,0 9-88 0</inkml:trace>
  <inkml:trace contextRef="#ctx0" brushRef="#br0" timeOffset="-35623.74">28492 11664 13 0,'0'0'13'0,"0"0"16"0,17 10-6 0,-17-10-6 15,0 0-7-15,0 9 13 0,16 0 1 16,-16-9-2-16,0 10-8 0,33-1 1 0,-33 0 7 16,0 1-4-16,0 8-3 0,0-18-3 15,0 19-10-15,17-19 2 0,-17 0 2 0,17 18 0 16,-17-18 19-16,16 0 1 0,-16 0-8 0,0 10-7 16,17-10-7-16,-17 0-1 0,16 0 3 15,-16 0 16-15,0 0 11 0,17-10 2 16,-17 10-8-16,0 0-10 0,16 0-2 0,-16-18-7 15,0 18 0-15,17 0-4 0,-17-19-1 0,0 19 9 16,16-18-1-16,-16 18-2 0,0-10-4 16,17 10-5-16,-17 0 5 0,16 10-3 15,-16-10 1-15,33 18-3 16,-33-18 0-16,0 19 2 0,0-1-2 0,0-18 0 16,17 10 0-16,-17 8 4 0,0-8-4 15,17-1 9-15,-17-9 9 0,0 9 3 0,16-9 15 16,-16 0 25-16,0 9 26 0,0-9 18 0,0 0-37 15,0-9-34-15,0 9-15 0,0-9-9 16,0 0-5-16,0 9-3 0,17-10 2 0,-17 1-4 16,0-10 3-16,0 19-6 0,0-18 3 15,0 18-4-15,0-19-10 0,0 1-2 0,0 8-8 16,0 1-89-16,0 0-44 0,0-1-36 0,0 10-10 16,0-9 29-16</inkml:trace>
  <inkml:trace contextRef="#ctx0" brushRef="#br0" timeOffset="-33059.22">29832 13413 59 0,'0'0'24'0,"0"0"-12"0,0 9-5 15,0-9-4-15,0 19 22 0,0-19 2 16,0 0-6-16,0 0-3 0,0 9 8 16,0-9-3-16,0 10 10 0,0-1-8 0,0 0-9 15,0 1-7-15,0-1 10 0,0 0-2 0,16 0-1 16,-16-9-6-16,0 19-2 0,0-10-2 15,0 10 16-15,0-10 2 0,0 1-10 0,0 8-4 16,0 1-3-16,0-10-5 0,0 19 1 16,0 0-2-16,0-19-1 0,0 19 6 0,0-9-2 15,0 9 1-15,-16-10-4 0,16 10 2 0,-17 0-3 16,17-9 0-16,-16 9 0 0,16 9 2 16,-17-19-4-16,1 1 4 0,-1 0-2 0,1-1 0 15,16 10 0-15,-17-9 0 0,0-10 2 16,1 10-2-16,16-10 2 0,-17 0-2 0,1 0 2 15,-1 1 0-15,17-1-1 0,-33 0-1 16,33 10 1-16,-16-19 1 0,-1 19-1 0,1-19-1 16,-1 0 3-16,1 0-6 0,16 9 5 0,-17-9-4 15,1 9 4-15,-1 0-2 0,0-9 0 16,1 10 0-16,-1-10 0 0,17 9-2 0,-33-9 2 16,17 0 5-16,-1 9-9 0,1-9 7 15,-1 10-5-15,1-10 3 0,-1 9 1 0,1-9-2 16,-1 9 0-16,-16-9-2 0,16 0 2 15,17 19 0-15,-33-19 0 0,17 0 3 0,-17 0-3 16,16 0 0-16,1 0 0 0,-17 0-2 0,16 0-1 16,0 0 7-16,1 0-6 0,-1 0 4 15,-16 0-2-15,17 0 0 0,-1 0 3 0,1 0-3 16,-1 0-2-16,-16 0 2 0,17 0 0 0,-1 0-2 16,1 0 0-16,-18 0 5 0,34 0-3 15,-33-19-2-15,0 19 4 0,17 0-1 0,-17-9-1 16,0 9 0-16,0-9 0 0,16 9 2 15,0-10-2-15,-32 1 0 0,16 9 0 0,16-9-2 16,-16 9 2-16,0 0 3 0,17-10-3 16,-18 10-3-16,34-9 3 0,-49 9 0 0,32 0-2 15,1 0 2-15,-17 0 0 0,16-9 0 0,1 9 0 16,-1 0 0-16,1 0 0 0,-1-9 0 16,1 9 0-16,-1 0 2 0,17 0-4 0,-17 0 5 15,1 0-6-15,16 0 6 0,-17-19-3 0,1 19 2 16,16 0-2-16,-17 0 0 0,1-19-4 15,-1 19 5-15,17-9 1 0,-16 9 1 0,-1-9-5 16,1 9 2-16,-1-10 1 0,1 10-1 16,16-9 0-16,-17 9 0 0,0-9 2 0,1 0-1 15,-1 9-4-15,1-10 3 0,-1 10-2 0,17-9 2 16,-16 9 3-16,-1-9-3 0,17 9 2 16,-16 0-1-16,16-19-1 0,-17 19 0 0,17 0 1 15,-16 0-1-15,-1 0-2 0,17-19 4 16,-16 19-4-16,16-9 2 0,-17 9 2 0,17-9-2 15,-17 9 0-15,1-9-2 0,16 9 3 16,-17-10 0-16,1 1-1 0,-1 0 0 16,1 9 0-16,16-10 0 0,-17 1 4 15,1 9-4-15,-1-9 0 0,1 9 16 0,16-19 4 16,0 19-6-16,-33 0-5 0,33-18-4 0,-17 18-1 16,17-10-4-16,-16 1 0 0,-1 9 0 15,17-9 4-15,-17-1-4 0,1 10-4 16,16-9 6-16,-17 9-2 0,1-9 2 0,-1 9-4 0,17-10 2 15,-16 10 0-15,-1-9-3 0,1 9 6 16,16-9-2-16,-33 9-4 16,16-19 3-16,1 19 2 0,-1 0 0 0,0-18-2 15,17 18-3-15,-16-10 5 0,-1 1-2 0,1 9 3 16,-1-9-6-16,1-1 3 0,16 1 0 16,-17 9 0-16,1-9 2 0,16-1-2 0,0 1 2 15,-33 0-1-15,16 9-1 0,1-28 0 0,16 19 3 16,-17-1-3-16,0-8-2 0,17-1 2 15,-16 10 1-15,-1-10-1 0,1 10 3 0,16-10-5 16,-17 1 2-16,1 8 1 0,16 1 1 16,-17-9-6-16,1 8 5 0,16 1-1 0,0 0 0 15,0-1 0-15,-33 10 0 0,33-9-3 16,-17 9 3-16,17-19 3 0,0 19-2 0,-16-9-3 16,16 9 6-16,0-9-4 0,-17 9 0 0,17-9 1 15,-16-1-1-15,16 1-2 16,-17 0 5-16,17-1-3 0,0 10-3 0,-17-9 3 15,17 0-2-15,-16-1 2 0,16 1 2 16,-17 9 0-16,17 0-4 0,0-18 6 16,-16 8-2-1,16 10-4-15,0 0 6 16,0 0-2-16,0 0 1 16,0 0 4-16,0 0-3 15,0 0 1-15,0 0-4 0,0 0 5 0,0 0-5 16,0 0-3-16,0 0 4 15,0 0-5-15,0 0 1 16,0 0 9-16,0 0-10 16,0-9 3-16,0 18-2 15,0-9 5 1,16 0-6 0,-16 10 4-16,0-10-3 0,0 0 4 15,0 0 0-15,17 18 0 16,-17-18-4-1,0 0-1-15,0 0 5 16,0 0-6-16,0 0 6 0,0 0-5 16,0 0 5-16,0 0-5 0,0 0 5 15,0 0 0-15,0 0 0 0,0 0 1 16,0 0-1-16,0 0-6 0,0 0 1 0,0 0 4 16,0 0 1-16,0 0-4 15,0 0-2-15,0 0 1 16,0 0-4-16,0 0 4 15,0 0-3-15,0 0-39 0,16 0-37 0,-16 9-15 16,0-9-8-16,17 10 12 0,0-1-1 0</inkml:trace>
  <inkml:trace contextRef="#ctx0" brushRef="#br0" timeOffset="-29579.33">29799 13376 10 0,'0'0'11'0,"0"0"4"0,0 0-3 16,0 0-4-16,0 0-5 0,0 0-1 0,0 0-8 94,0 0-8-94,0 0-22 0</inkml:trace>
  <inkml:trace contextRef="#ctx0" brushRef="#br0" timeOffset="-29111.79">29650 13022 11 0,'0'0'12'0,"0"0"1"0,0 0-3 16,16 0-2-16,-16 0-4 0,0 0-1 15,0 0-1-15,0 0-4 32,0 0-4-17,0 0-13-15</inkml:trace>
  <inkml:trace contextRef="#ctx0" brushRef="#br0" timeOffset="-28511.06">29666 13022 2 0,'0'0'2'0,"0"0"0"16,0 0 0-16,0 0-3 94,0 0 2-79,0 0-2 1</inkml:trace>
  <inkml:trace contextRef="#ctx0" brushRef="#br0" timeOffset="-20501">26591 13078 5 0,'0'0'1'15,"0"0"0"1,0 0-2-16,0 0-1 16</inkml:trace>
  <inkml:trace contextRef="#ctx0" brushRef="#br0" timeOffset="-18555.31">27765 11990 5 0,'0'0'9'0,"0"0"4"15,0 0 2-15,0 0-3 0,0 0-4 0,0 0-2 16,0 0-2-16,0 0 0 0,0 0 0 0,0 0 1 16,0 0-1-16,0 0-2 0,0 0 0 15,0 0-1-15,0 0 1 0,0 0 0 0,0 0 1 16,0 0 0-16,0 0-1 0,0 0 1 16,0 0 1-16,0 0-1 0,0 0 2 0,0 0 0 15,0 0-2-15,0 0 0 0,0 0 0 16,0 0-1-16,0 0-1 15,0 0 1 1,0 0-4 31,0 0 3-47,0 0-3 16,0 0 0-16,0-19 2 15,0 38-2 1,0-19-3-1,0 0-1-15,0 0-2 0,0 0-5 16,0 0-2-16,0 0-2 0,0 0-5 0,0 0-23 16</inkml:trace>
  <inkml:trace contextRef="#ctx0" brushRef="#br0" timeOffset="-17356.19">28294 14660 113 0,'0'-10'31'0,"-17"1"-14"0,1 0-7 0,-1 9 16 15,1-19 10-15,-17 19-4 0,0-9-10 16,16 9-11-16,-16 0-6 0,0 0-2 0,16 9-2 15,1-9 2-15,-17 19-2 0,16-19-1 0,1 9 0 16,-1 0 0-16,17 10 0 0,-16-10 2 16,16 10 0-16,16-10-2 0,-16 0 0 0,17 10 2 15,-17 0-1-15,16-10-1 0,17 0 0 16,-16 0 3-16,-1 10-2 0,17-10 3 0,-16 1-3 16,0-1 1-16,-1 0-4 0,1 1 2 0,-1-1 4 15,-16-9 0-15,17 19 2 0,-17-19 0 16,0 0 4-16,0 0 3 0,-17 9-2 0,17-9 2 15,-16 9-1-15,-1-9 1 0,-16 9-5 0,16-9 0 16,1 10 1-16,-17-10-1 0,16 0-4 16,1 0-6-16,-17 0 4 0,16 0-2 0,1 0 0 15,-1 0 0-15,1-10-2 0,-1 10-3 0,0 0-2 16,17 0 1-16,-16-9-27 0,-1 9-26 16,17 0-29-16,0-9 2 0,0 9 6 0</inkml:trace>
  <inkml:trace contextRef="#ctx0" brushRef="#br0" timeOffset="-16956.77">28261 14771 15 0,'0'0'23'16,"16"0"-2"-16,-16 0-2 0,0 9 0 0,0-9-7 15,0 10-5-15,0-10 10 0,0 9 1 0,0-9-1 16,0 9-2-16,0 1 0 0,0-1 5 15,17 0-1-15,-17-9 0 0,0 10 2 0,16-10-5 16,-16 9 1-16,33-9 9 0,-33 19-1 16,0-19 3-16,17 0-3 0,-17 0 1 0,17 0 6 15,-17-19 6-15,16 19 5 0,-16-9-4 0,0 9-11 16,17-10-8-16,-17 1 5 0,0 9-10 16,0-9-5-16,0-1-5 0,0 1 1 0,0 0-6 15,0 9 3-15,0-10 2 0,0 10-2 31,0 0-8-31,0 0 1 16,0 0 9-16,0 10-5 0,0-10 3 16,0 9-2-16,16 0 7 0,-16 1-1 0,0-10 0 15,17 9-4-15,-17 0 0 0,16-9 1 16,-16 10-4-16,17-10-4 0,-1 0 5 0,1 9-3 16,-17-9-5-16,16 0-2 0,17 0-13 15,-33 0-44-15,17 0-35 0,-17 0-21 0,17-9 5 16,-1 9 24-16,1-10 12 0,-17 1-39 0</inkml:trace>
  <inkml:trace contextRef="#ctx0" brushRef="#br0" timeOffset="-16555.91">28658 14604 31 0,'0'-10'36'16,"0"10"-6"-16,0 0-11 0,0 0-11 0,0 0-2 15,-17 0-3-15,17 10 5 0,0-1 7 16,0 10 6-16,0-19 0 0,17 9 1 0,-17 10 1 15,0-1 7-15,16 1 5 0,-16-1-6 16,17 1-10-16,-17 9-5 0,16-10-3 0,-16 1 15 16,17 9-8-16,-17-9-6 0,16 9-6 0,-16-10-1 15,33 1-2-15,-33-1-1 0,0 1-2 16,0 0 0-16,0-10 0 0,-33 9 1 16,33-18 2-16,0 10 4 0,0-10 6 0,0 9-1 15,-16-9-3-15,16-9-3 0,0 9-2 0,0-10 1 16,-17 10-5-16,17-27 3 0,0 17-6 15,0-8 3-15,0-1-2 0,0-9 4 0,0 10-2 16,0-10-2-16,0 0 2 0,17 9-2 0,-17 0-1 16,16 1 1-16,-16 9 0 0,33 9 2 15,-33-19 0-15,17 19 0 0,-17-9-2 0,17 9 4 16,-1 9-2-16,-16 10-2 16,0-19-1-16,0 9 6 15,0 0-5-15,0 0 2 0,0 1 2 0,-16-1-2 16,16 0-4-16,-17 1 2 0,0-1-11 15,17 0-29-15,-33 1-34 0,33-10-25 0,-16 9-7 16</inkml:trace>
  <inkml:trace contextRef="#ctx0" brushRef="#br0" timeOffset="-16223.11">29021 14780 67 0,'17'-9'28'16,"-17"0"-5"-16,17 0-1 0,-17-10 5 0,0 10 1 16,16-1 5-16,-16 1-4 0,0 0-12 0,0-1-3 15,-16 1-6-15,16 0 5 0,0 0-7 16,-17-1 1-16,17 10-4 0,-17-9-2 0,17 9 3 16,-16 0 0-16,-1 0 1 0,17 0-2 15,0 9-1-15,-33-9 1 0,33 10 2 16,-16-1 0-16,16 9 2 0,0-8 4 15,0-1-3-15,16 10 4 0,-16 9 3 0,33-28 2 16,-33 9-2-16,17 9-1 0,-1-8-6 0,1-1-6 16,0 0 0-16,-1 1 0 0,1-1 0 15,16-9 0-15,-17 0-2 0,1 0 0 0,-1 0-7 16,17 0 3-16,-33 0 1 0,0 0-9 16,17-9-31-16,-1-1-16 0,-16 10-11 0,17-9 1 15,-17-10-1-15,17 10 7 0</inkml:trace>
  <inkml:trace contextRef="#ctx0" brushRef="#br0" timeOffset="-15757.87">29303 14632 45 0,'0'0'31'0,"0"0"-9"0,0 9-11 0,0 0-4 16,16-9 16-16,-16 10 8 0,0 8-2 15,17-9-4-15,-17 1-1 0,0-1-3 0,16 10 5 16,-16-10 1-16,17 10-8 0,-17-19-8 15,16 9-4-15,-16 0-2 0,0 0-4 0,33 1 1 16,-33-10 2-16,0 9-2 0,0-9 21 16,0 0 16-16,0 0 22 0,0 0 8 0,0 0-30 15,0 0-17-15,0-9-15 0,0-1-4 16,0 1-1-16,0 0 1 0,0 0-3 0,0-10 2 16,0 0-2-16,0 1 0 0,0-10-4 15,17 9 2-15,-17 1-3 0,0-1-1 16,16 0 1-16,-16 1 0 0,0 9-30 0,0-10-28 0,17 10-13 15,-17 9-1-15,0-10 4 0,17 10 11 16,-17 0 16-16,16 0 7 0,-16 0 5 16,0 0-4-16,0 10 7 0,17-10-10 0,-17 9 41 15,16 0 0-15,-16 1 0 16,0-1 1-16,0 0 35 0,17 0 6 16,-17-9-1-16,0 10-16 0,0-10-2 0,0 9 13 15,0 10 17-15,0-19-1 0,0 9-9 16,0 0-1-16,16 1 11 0,-16-1-7 15,0 0-16-15,0 0-14 0,0 1-7 0,17 8-6 16,-17-8-3-16,0-1 3 0,0 10-3 0,0-19 0 16,0 0 3-16,0 9-3 0,0 0-7 15,16-9-2-15,-16 0-8 0,0 0-42 0,0 0-37 16,0 0-29-16,-16-9-114 0</inkml:trace>
  <inkml:trace contextRef="#ctx0" brushRef="#br0" timeOffset="-15616.56">29584 14353 58 0,'-17'-10'31'0,"17"1"-12"0,0 9-10 16,0 0-3-16,0-9-6 0,0 9-15 16,0 9-15-16,0-9-47 15</inkml:trace>
  <inkml:trace contextRef="#ctx0" brushRef="#br0" timeOffset="-15288.84">29782 14474 51 0,'-16'0'36'0,"16"0"-6"16,0 0-3-16,-17 0 7 0,17 0 1 0,0 9 1 15,-16-9-10-15,16 9-12 0,-17-9-4 16,17 19 2-16,0-19 1 0,0 9-4 0,0 0-3 15,-17 1-1-15,17-1-2 0,17 0 1 16,-17 1 5-16,0-1-3 0,17 0 0 0,-17 10-4 16,16-10 2-16,1 10 1 0,-1-10 8 0,1 0 1 15,-1 1-1-15,1-1-4 0,-1 0-4 16,-16 0-1-16,17 1 13 0,-17-10 9 0,0 0 9 16,0 9 12-16,0-9 0 0,0 0-4 15,-17 9-9-15,1-9-17 0,16 0-4 0,-17 0-4 16,1 10-5-16,-1-10-2 0,-16 0-2 15,17 0 2-15,-1 0 0 0,17-10-5 0,-17 10-4 16,1 0-4-16,16 0-5 0,-17-9-39 0,17 9-24 16,0-9-25-16,0 9-20 0,0-10 11 15,0 1 15-15</inkml:trace>
  <inkml:trace contextRef="#ctx0" brushRef="#br0" timeOffset="-14807.7">29815 14669 13 0,'17'0'39'0,"-17"0"2"0,16 0 1 16,1 0-4-16,-1 0 3 0,1-9 2 0,-1 9 2 16,1-10 6-16,0 1-5 0,16 0-5 15,-17 9-6-15,1-19 4 0,-1 10 4 0,1-1-1 16,-17 1-4-16,16 0-12 0,-16 0-1 0,17-10 13 16,-17 10-15-16,0-1-5 0,0 1-10 15,0 0-2-15,0 9-3 0,0-19-3 0,-17 10 0 16,17 9-3-16,-16-9 6 0,-1 9-6 15,1 9 4-15,-1 0-1 16,1 10 0-16,16-10 0 0,-17 0-2 16,17 10 4-16,0-10-2 0,0 10 2 0,0-10-1 15,0 10-1-15,17-10 3 0,-1 10-2 0,-16-19-1 16,33 9 0-16,-16 0 1 0,-1-9-1 16,1 0 0-16,16 0 0 0,-17 0 0 15,1 0 0-15,-1-9-3 0,18 0 4 0,-18 9-3 16,-16-19 2-16,17 10 0 0,-1-1 5 0,-16-8-7 15,17 9 3-15,-17-10 2 0,0 10-3 16,0-10 0-16,0 10 1 0,0 9-1 16,0-19 0-16,0 10-2 0,-17 0 0 0,17 9-2 15,0 0 9-15,-16 0-5 0,-1 9 3 16,17 0 4-16,0 10-7 0,0-19 0 16,0 9-3-16,0 0 5 0,0 1 3 0,17-1-5 15,-1 0 0-15,1 1 4 0,-1-1-1 16,1 0 0-16,-1-9-6 0,17 0-9 0,-16 0 4 15,16 0-36-15,-16-9-57 0,-1 9-55 16,1-9-24-16</inkml:trace>
  <inkml:trace contextRef="#ctx0" brushRef="#br0" timeOffset="-13925.44">29038 14967 56 0,'0'-10'29'15,"0"10"-16"-15,0 0-4 0,-17-9-6 0,17 9 1 16,0-9-4-16,0 9 2 0,0 0 0 15,0-10-2-15,0 10-2 0,0 0 0 0,0 0-6 16,0 0-6-16,0 0-6 0,0 0-7 0</inkml:trace>
  <inkml:trace contextRef="#ctx0" brushRef="#br0" timeOffset="-12475.67">28393 13822 89 0,'0'-9'67'0,"-16"0"-29"0,-1 9-15 16,17-19 31-16,-17 19 45 0,17 0 19 16,0 0-21-16,0-18-35 0,0 18-22 0,0 0-13 15,0 0 0-15,0 0-2 0,0 0-8 16,0 0-6-16,0 18-6 0,0-18 12 0,17 19 11 15,-17-19-9-15,17 9-1 0,-1 0-5 0,1 10-9 16,-17-10-1-16,16 10 0 0,1-10-3 16,-1 1 4-16,-16 8-2 0,17 1-2 0,-17-19-3 15,16 9 1-15,-16 0-3 16,0 1-5-16,17-10-5 0,-17 9-5 0,0-9-57 16,0 0-24-16,-17 9-24 0,17-9-6 15,0 0 4-15,0 0 19 0,-16 0-71 0</inkml:trace>
  <inkml:trace contextRef="#ctx0" brushRef="#br0" timeOffset="-12057.25">28410 13804 58 0,'0'0'40'0,"0"0"0"0,0-19 0 16,-17 19 4-16,17 0 4 0,0-18 2 0,0 18-3 15,0 0-7-15,0-10-7 0,0 10-2 16,0 0-13-16,17 0 0 0,-17 0-6 0,0 0-5 15,16 0 1-15,-16 0 2 0,17 10 1 16,-1-10-3-16,1 18 5 0,-1-18-3 0,17 19 5 16,0-10 3-16,-33 0 1 0,34 10-2 0,-18-10-6 15,17 10-7-15,-16-10 2 0,-1 19 2 16,1-28-5-16,-1 19-1 0,1-19 1 0,-1 9-1 16,17 0-5-16,-33 1 3 0,0-10 0 15,0 9 0-15,17-9 0 0,-17 0 17 0,0 0 29 16,0 0 16-16,0 0 25 0,0 0 7 0,0 0-27 15,0 0-35-15,0-9-13 0,0-1-1 16,0 1 6-16,0 0-8 0,-17 9-6 0,17-19-2 16,0-9 0-16,0 10-3 0,0-1-3 15,-33-9 0-15,33 19-2 0,-16-28 0 0,16 9 0 16,-17 0 1-16,17 0-3 0,-16 0 3 0,16 0-3 16,0 9 5-16,-17-8-3 0,17 8-3 15,0 0 3-15,0 10-4 0,0 0 1 0,-16-1-11 16,16 10 9-16,0-9-9 0,16 9-16 15,-16 0-63-15,0 9-40 0,17-9-10 0,-17 10-17 16,0-1 0-16,0 0 6 0,16 10 17 0</inkml:trace>
  <inkml:trace contextRef="#ctx0" brushRef="#br0" timeOffset="-11210.82">27781 12595 15 0,'0'0'18'0,"0"0"3"0,0-19-8 0,0 19-5 16,0 0-4-16,0 0-3 0,17 0 0 16,-17 19-1 31,-17-19 0-32,17 0-9 1,0 0-9-16,0 0-29 0</inkml:trace>
  <inkml:trace contextRef="#ctx0" brushRef="#br0" timeOffset="-10145.6">28807 14241 4 0,'0'0'2'0,"0"0"2"0,0-9 0 0,0 9 0 15,0 0-2-15,0 0 0 0,0 0 0 16,0 0 0-1,0 0-1 1,0 0 1-16,-17 0 5 16,17 0-1-16,0 0-1 0,0 0-4 15,0 9 0-15,0-9 1 0,0 0 3 16,0 0-1 0,0 0-1-16,0 0-2 0,0 0 0 15,0 0 1-15,0 0 0 0,0 0 2 0,0 0 0 16,0 0 0-16,0 0-1 0,0 0-1 0,0 0 0 15,0 0 0-15,0 0 1 0,0 0 0 0,0 0-1 16,0 0-1-16,0 0 2 0,0 0-2 16,0 0-3 31,0 0 0-1,0 9 2-30,0-9 2-16,0 0-1 0,0-9-1 31,-17 18 0 47,17-9-2-62,0 0 0 0,0 0 0-16,0 0-4 0,0 0-8 15,0 19-6-15,0-19-30 0</inkml:trace>
  <inkml:trace contextRef="#ctx0" brushRef="#br0" timeOffset="-5466.01">8979 9748 15 0,'0'0'28'15,"0"0"-2"-15,0 0-6 0,0 0-4 0,0-18 0 16,0 18 4-16,0 0 5 0,0 0-5 0,0 0-7 15,0 0-8-15,0 0-1 0,0 0-3 16,0 0 0-16,0 0 8 0,0 18-1 0,0-18-2 16,0 0 1-16,0 0 15 0,0 10-4 15,33-1-7-15,-33 0-8 0,0 0 1 0,0 1 35 16,0-1-5-16,33 0-12 0,-33 10-11 0,0-19 47 16,0 0-16-16,34 19 7 0,-34-19 21 15,0 0 2-15,0 0 4 0,16 0 18 16,1 0 13-16,-17 0-21 0,16 0-22 0,1 0-29 15,-1-19-14-15,17 0-5 0,-33 1-9 0,33-1-5 16,0 1 1-16,0 8 2 0,-33-27-1 16,34 18-7-16,-18 1 6 0,17-1-3 0,0 1 0 15,0 8 2-15,-33-8 4 0,0-1-2 16,33 19-6-16,-33-18 4 0,0 8-7 0,33 1-6 16,-33 0-9-16,0 9-28 0,17 0-72 0,-17-10-51 15,17 10-3-15,-1 10 6 0,17-1 17 16,-33 0 10-16</inkml:trace>
  <inkml:trace contextRef="#ctx0" brushRef="#br0" timeOffset="-3268.02">18289 13590 73 0,'-16'-9'54'16,"16"9"-26"-16,0-10-11 0,-17 1 15 0,17 9 18 15,0 0 6-15,0 0-18 0,0 0-23 0,0 0-6 16,0 0 7-16,0 0 5 0,0 0 12 16,0 19 0-16,0-10 3 0,0 9 19 0,0 1-13 15,17 9 29-15,-17 0-11 0,0-10-18 16,16 1-11-16,-16 9 1 0,17 9 36 0,-17-18-26 16,33 9-22-16,-33 0-6 0,0 0-11 0,0-10 5 15,33 10-7-15,-33 0 1 0,0 0-4 16,0-10 6-16,0 1-1 0,0 9-5 0,0-9 2 15,0-1 1-15,0 1 2 0,0-10 0 16,-33 19-11-16,33-28-2 0,0 19-1 0,0-19-1 16,0 0-49-16,0 0-47 0,-33 0-35 0,33 0-22 15,-17 0 7-15,17-19 24 0,0 19-67 16</inkml:trace>
  <inkml:trace contextRef="#ctx0" brushRef="#br0" timeOffset="-2368.96">18190 13608 37 0,'0'0'34'0,"0"0"-3"16,0 0-15-16,0-9-6 0,0 9-5 0,0 0-3 15,0-9 0-15,0 9 7 0,0 0-5 16,17 0 1-16,-1-9-3 0,17 9-1 16,-16 0-1-16,16-10 2 0,0 10-1 0,0 0-1 15,17-9 3-15,-17 9-3 0,16 0-2 0,1-19 2 16,16 19 1-16,0-9-1 0,17 0 0 16,-17-1 0-16,-16 1 0 0,16 0 2 0,0 9-2 15,0-9-2-15,0-1 3 0,-16 1-1 0,-1 9 0 16,1-9 0-16,-17 9 0 0,0-10 0 15,17 1 0-15,-17 9 8 0,-33 0 20 0,16 0 2 16,1 0-1-16,-17 0-5 0,16-19-4 16,-16 19-1-16,0 0-4 0,17 0-5 0,-17 0-6 15,0-9 1-15,0 9-4 0,0 0 1 16,0 0 0-16,0 0-5 16,0 0 1-16,0 9 5 15,0-9-1-15,0 19-4 0,17-19 2 16,-17 9 2-16,0 1-2 15,0-1-3-15,0 0 3 0,0 1 0 0,0 8 1 16,16 1 1-16,-16-1-2 0,0 1 0 0,0-10 0 16,17 10 0-16,-17 9 0 0,16-10-2 0,-16 1 2 15,0 9 3-15,17-10-5 0,-17 1 5 16,0 0-3-16,33-1 3 0,-33 10-1 0,0-9-2 16,0-1 3-16,0 1-3 0,0 0 3 15,0-1-5-15,0 10 5 0,0-9-1 0,0-19-2 16,0 18 1-16,0-8 1 0,0 8 1 15,0-8 2-15,0-1 5 0,0 0 5 0,0 0-5 16,0 10 3-16,-33-19-2 0,33 19-6 0,-17-19 2 16,17 9-3-16,-16 0-4 0,-1 1 2 15,1-10-1-15,-1 9 0 0,0 0 3 0,1 0-4 16,-17-9 2-16,33 10-2 0,-33-1 1 0,0-9-1 16,0 9 0-16,0-9 16 0,0 19 8 0,-1-19 1 15,-15 0-11-15,-1 0-7 0,17 19 0 16,-16-19-4-16,-1 0-1 0,17 0-4 0,-33 0 3 15,16 0 1-15,17 0-1 0,-33 0 1 16,16 0-2-16,17 0 0 0,0 9 0 0,0-9 0 16,0 0 2-16,33 0-2 0,-33 9 4 0,0-9-1 15,16 0-1-15,1 0-4 16,-1 9 0-16,1-9 2 0,16 10 0 16,0-10-3-16,0 0 8 15,-17 0-4-15,17 0-4 0,0 0 6 16,0 0-5-16,0 0 5 0,0 0-1 15,0 0 2-15,0 0-2 0,0 0-4 16,0 0 0-16,0-10 2 16,0 10-4-16,0 0-1 0,0 0-1 15,0-9 3-15,0 9 0 0,0 0-3 0,0 0-27 16,0-9-18-16,0 9-17 0,0-9-4 0,17 9-1 16,-17 0 4-16,0 0-1 0,0-19-56 0</inkml:trace>
  <inkml:trace contextRef="#ctx0" brushRef="#br0" timeOffset="-1469.77">19662 13822 7 0,'0'0'3'0,"0"0"3"0,0 0-1 0,0-9 3 0,0 9-1 16,0 0 1-16,0 0-1 0,0 0-5 15,0 0 1-15,0 9-3 47,0-9-8-47,0 0-9 16</inkml:trace>
  <inkml:trace contextRef="#ctx0" brushRef="#br0" timeOffset="-518.83">19596 13804 6 0,'0'0'5'0,"0"0"5"16,0 0 3-16,0 0 2 0,0 0 1 0,0 0-5 15,0 0-3-15,0 0-2 0,0 0 1 0,0 0-2 16,0 0 3-16,0 0 1 0,0 0-2 16,0 0 2-16,0 0-2 0,0 0-1 0,0 0 1 15,0 0 0-15,0 0 2 0,0 0-3 16,0 0 2-16,0 0 1 0,0 0 0 0,0 0 3 16,0 0 0-16,0 0 4 0,0 0 2 0,0 0 4 15,0 0 4-15,0 0 2 0,0 0 4 16,0 0 0-16,0 0 1 0,33 0-5 0,-33 0-2 15,0 0-12-15,33 0-4 0,-17 0-3 0,17-19 0 16,-16 19-3-16,16 0-1 0,0-18 2 16,17 8-5-16,-17 1 1 0,0 0 1 15,17 9-1-15,-17-10-1 0,0 1 0 0,0 9 0 16,0-9 0-16,0 9-2 0,-17-10 2 0,17 1 0 16,-16 9 2-16,0 0-2 0,-1-9-2 15,1 9 2-15,16 0 1 0,-33 0-3 0,0 0 4 16,0 0-2-16,0 0-3 15,0 0 0-15,0 0 1 0,0 0-3 16,0 0 1-16,0 0-3 0,0 0-19 0,0 0-24 16,33 0-17-16,-33 0-11 0,0 0-1 15,0 0 8-15,0 0 3 0</inkml:trace>
  <inkml:trace contextRef="#ctx0" brushRef="#br0" timeOffset="228.31">21067 13236 21 0,'0'0'25'0,"0"-9"-5"16,34 9-8-16,-34-9 1 0,0 9 0 15,0 0-2-15,0-10 0 0,0 10-3 0,0 0-5 16,0 0-1-16,0 0 0 16,0 10 6-16,0-10 2 0,0 9 3 0,0 0-3 15,-34 10 1-15,18-10 9 0,-1 10-4 0,1 0-8 16,-1-1 4-16,-16 1 1 0,17-1-3 16,-17 1-5-16,0 0-2 0,-1-1 1 0,1 10 2 15,0-19-3-15,0 10 14 0,17 0-5 16,-17-1-5-16,-17 1-1 0,17-1-4 0,0 1-2 15,16-10 0-15,-16 10 4 0,17-10-4 16,16 10 0-16,-33-10 0 0,33 0 1 0,-33 1-3 16,16-10 2-16,17 9 3 0,-16 0 0 15,16 10 19-15,0-19-6 0,-17 0-7 0,17 0 7 16,0 0 13-16,0 0 1 0,0 0 2 0,0 0 1 16,0 0-6-16,0 0-9 0,0 0-3 15,0 0 3-15,0 0-9 0,0 9 6 0,17-9 9 16,-17 0 6-16,16 0 1 0,-16 9 0 0,17-9 8 15,16 10-6-15,-33-1-15 0,33 0-7 16,-33-9 1-16,33 10-6 0,0-1 21 0,0 0 21 16,0 19-19-16,17-28-10 0,-17 19-14 15,16-10 2-15,-16 0-10 0,34 10 6 0,-34-10-3 16,16 10 3-16,1-10-6 0,-17 19 8 0,17-9-5 16,16-19 0-16,-50 18 1 0,17-8-6 15,0 8 7-15,0-8-2 0,0-1-2 0,1 0 5 16,-18 0-3-16,1 10 0 0,-1-19 0 15,1 0-5-15,-1 19-2 0,-16-19 2 0,0 0 0 16,0 0-4-16,0 0 1 0,0 0-2 0,0 0-37 16,0 0-52-16,0 0-33 0,0-19-20 0,0 19-3 15,0 0 21-15,0-19 21 0</inkml:trace>
  <inkml:trace contextRef="#ctx0" brushRef="#br0" timeOffset="728.13">21183 13162 51 0,'0'0'24'0,"-16"0"-6"16,16 0 0-16,0 0-7 0,0 0-4 0,0 0-2 16,0 0 4-16,0 9 0 0,0-9 4 0,0 10 1 15,16 8 2-15,1-9 7 0,-1 10 2 16,1-10 3-16,16 10 4 0,16 0-3 0,-15-1-9 16,-1 10-2-16,16-19 4 0,1 10 3 15,-1 9-6-15,1-9-7 0,0-1 12 0,-1-9 6 16,17 10-12-16,-32-10-4 0,-18 10-10 0,17-10 7 15,-16 1 0-15,16-1 6 0,-17 0-3 16,1-9-4-16,-17 9 2 0,16-9-4 0,-16 10 5 16,0-10 8-16,0 0 11 0,0 9 10 15,0 0 18-15,0-9 3 0,-16 19-22 0,16-19-7 16,-17 9 10-16,1 1-14 0,-1 8-7 0,-16-9-15 16,17 10 0-16,-17 0-8 0,-1-1 8 15,-15 1-8-15,16 9 2 0,-17-10-1 0,17 10-1 16,-17 0 1-16,1-9-1 0,16 9-2 15,-17 9 7-15,1 0-4 0,15-18 1 0,-15-1-2 16,16 10-11-16,-17 0-3 0,34 0 6 16,-17-9-6-16,-34-1-37 0,51 1-56 0,-17-1-11 15,0 1-19-15,0-10-8 0,33 10 3 0,-33-19 11 16</inkml:trace>
  <inkml:trace contextRef="#ctx0" brushRef="#br0" timeOffset="1461.16">18736 13720 54 0,'0'-9'49'0,"-17"-1"-9"0,17-8-4 0,-16 18-1 16,16 0 11-16,0-19 17 0,-17 10 16 15,17 0-4-15,0 9 0 0,-16-10-3 0,16 10-18 16,0 0-23-16,0 0-4 0,0 0 1 0,0 10 2 16,0-10 16-16,0 9 17 0,0 0-17 15,16 10-10-15,-16-19-8 0,0 18 24 0,17 1-6 16,-17-10-10-16,0 10-19 0,16 0-12 16,-16-1 2-16,0 1-2 0,17-19-1 0,-17 18-4 15,33-8 0-15,-33-1 0 0,0 0 2 0,0 10-2 16,0-10 2-16,0 1 1 0,0 8-5 15,0-18 8-15,0 0-12 0,0 0-6 0,0 19-11 16,0-19-63-16,-33 0-71 0,33 0-36 0,-17 0-22 16,17 0 24-16,0 0-118 0</inkml:trace>
  <inkml:trace contextRef="#ctx0" brushRef="#br0" timeOffset="1777.14">18620 13664 63 0,'0'-9'55'0,"-33"-10"-26"0,33 10-14 16,0 0 3-16,33-10 0 0,-33 10 7 0,0-10-14 16,0 10-6-16,17 9 0 0,-1-19 14 15,1 10 4-15,-1 9-9 0,1-9-8 0,-1 9-2 16,34 0-2-16,-50 9-1 0,33-9 6 0,-33 9 0 15,33 10 0-15,-33-19 7 0,0 19-1 16,0-10-2-16,17 9-2 0,-17-8-2 0,-17-1 3 16,17 10-2-16,0-10-3 0,0 0 0 0,-33 10-2 15,33-19-3-15,-33 9 1 0,33 10-1 16,-50-10 0-16,34-9 0 0,-1 9 0 0,1 1-3 16,-1-10-1-16,1 9 0 0,-1-9-3 15,17 9-30-15,0-9-26 0,-33 10-18 0,33-10-4 16</inkml:trace>
  <inkml:trace contextRef="#ctx0" brushRef="#br0" timeOffset="2194.32">18802 13813 8 0,'0'0'28'0,"0"0"17"16,0 0 3-16,0 0-1 0,0 0-5 15,0 0-9-15,0 0-1 0,0-9 3 0,0 9-2 0,33 0-9 16,-33-19-6-16,17 19-1 0,-17-18-1 16,16 8-2-16,1 1 1 0,-1 0 1 15,-16-1 4-15,17 1 11 0,-17 0 5 0,16-1-1 16,-16 10-9-16,0-9-4 0,0 0-5 15,0 9-7-15,0 0-3 0,-16-19-3 0,16 19-2 0,-17 0-2 16,17 0 3-16,-16 0-3 0,-1 0 0 16,1 19-2-16,16-19 2 0,-17 9 2 15,17 0-5-15,-33 1 3 0,33 8 0 0,0-8 2 16,0-1 1-16,0 10 4 0,0-1 5 0,0-18 2 16,0 19 3-16,33-10 0 0,-33 0-6 15,17-9-4-15,-1 10-2 0,1-1-1 0,16-9-4 16,-17 0 3-16,1 9-3 0,16-9-7 15,0-9-1-15,-33 9-2 0,33 0-36 0,-33-9-58 16,17 9-44-16,-1-10-2 0,-16 1 18 0</inkml:trace>
  <inkml:trace contextRef="#ctx0" brushRef="#br0" timeOffset="2543.81">19067 13627 26 0,'0'0'36'0,"0"0"-4"0,0 0-2 16,0 0-7-16,0 0-12 0,0 0-6 0,0 0-1 16,0 0-2-16,0 0 17 0,0 9 12 15,16-9-4-15,-16 10-5 0,17-1-6 0,-17 0 2 16,16 10-4-16,-16-19-4 0,17 9-2 16,-17-9-4-16,16 9-1 0,-16 1 0 0,0-1 0 15,0 0 2-15,17 1 0 0,-17-10-1 16,0 9 0-16,0-9-1 0,0 9 1 0,0-9 1 15,0 0 8-15,0 0 12 0,0 0 12 0,0 10 6 16,0-10 16-16,0 0-8 0,0-10-24 16,0 10-11-16,-17-9-7 0,17 9 0 0,0-9-5 15,0 9 2-15,-16-19 3 0,16 10-6 16,0-1-3-16,0-8 3 0,0 18 0 0,0-28-9 16,0 9 2-16,0 1-1 0,0-1 0 15,16 10-2-15,-16-10-39 0,0 10-25 0,17 9-13 16,16-19-7-16,-33 19 1 0,0-9 14 15,33 9 13-15,-33-9-1 0</inkml:trace>
  <inkml:trace contextRef="#ctx0" brushRef="#br0" timeOffset="2961.33">19315 13543 42 0,'-17'19'38'0,"17"-19"-5"0,0 0-14 16,0 0-6-16,-16 0 4 0,16 9 2 15,-17-9-3-15,17 10-6 0,0-1 2 0,-17 0-1 16,17-9 0-16,0 9-4 0,-16 1-2 15,16-1 2-15,0 0-2 0,0 1-3 0,16-1 6 16,-16 0 3-16,17-9-3 0,-17 19-1 0,17-19-1 16,-17 0-4-16,16 0-2 0,1 0 1 15,-17 0 2-15,16 0-3 0,-16 0 1 0,17 0 8 16,-17 0 15-16,16 0 10 0,-16 0 8 16,0 0-2-16,0 0-3 0,0 0-8 0,0 0-9 15,0 0-4-15,0 0-5 0,0 0-5 16,0 0-1-16,0 0-2 0,0-19-5 15,0 19 4 1,0 0 1-16,0 0-2 16,0 0 0-16,0 0 3 0,0-9 1 0,0 9 5 15,0 0-6-15,0-9 3 0,0 9-4 16,0 0 3-16,0 0-1 0,0 0 3 0,0 0-1 16,0 0-1-16,0 0-4 0,17 0-2 15,-17 0 3-15,0 0-7 16,0 9 2-16,33-9 2 0,-33 9 5 0,0 10-5 15,0-19 1-15,33 0-1 16,-33 0-11-16,0 9-6 16,0-9-53-16,0 0-39 0,0 0-40 0,16 0 3 15</inkml:trace>
  <inkml:trace contextRef="#ctx0" brushRef="#br0" timeOffset="4242.17">20919 13571 44 0,'0'0'35'0,"0"-9"-14"16,0 9-5-16,0-19 8 0,0 10 7 0,0 9 9 16,0-9 2-16,0-1-2 0,0 10-8 15,0 0-1-15,0-9-12 0,0 9-11 0,0 0-4 16,0 0 0-16,0 9-2 0,0 1 5 15,0-1 2-15,0 0 2 0,33 10 1 0,-33-10-3 16,0 10 3-16,0-1-6 0,0-8-1 0,16 8-2 16,-16-8-1-16,17-1-2 0,-17 0 0 15,0 10 0-15,16-19 3 0,-16 9-3 0,0-9 1 16,0 0 19-16,0 9 42 0,0-9 16 16,0 0 20-16,0 0-19 0,0-9-34 0,0 9-17 15,0-9-15-15,0 9-9 0,0-19 2 16,-16 10-6-16,16 0 5 0,0-1-5 0,0-8 4 15,0 8-4-15,0-8 1 0,-17 9-1 0,17-10-2 16,0 0 2-16,0 10 6 0,0 0-6 16,0-1 0-16,0 1 5 0,0 0-3 0,0 0 5 15,0 9-3-15,0 0-6 0,17 0 2 16,-1 9 0-16,-16 0 5 0,17 0-5 16,-1 1 0-16,-16-1 1 0,17 0-1 0,-1 10-2 15,-16-19 2-15,34 19 0 0,-34-10 0 0,0 0 0 16,33 0-4-16,-33 1 4 0,0-1 4 15,0 0-1-15,0-9-5 0,0 10 3 0,33-1-4 16,-33-9 5-16,0 9-15 16,0-9 7-16,0 0-4 0,0 0-13 15,0 19-53-15,0-19-37 0,-33 0-27 0,33-19-6 16,0 19 9-16,0-9 16 0</inkml:trace>
  <inkml:trace contextRef="#ctx0" brushRef="#br0" timeOffset="4824.81">21134 13683 41 0,'0'0'36'0,"0"0"-3"0,0-19-7 16,0 19-1-16,0-9 2 0,0 9-4 0,0-9-6 16,0-1 10-16,0 10 2 0,0-9-4 15,0 0-11-15,33-1 0 0,-33 1 4 0,0 0-1 16,0 0 6-16,0-10-1 0,0 19-3 0,0-19-6 16,16 1-5-16,-16 8 9 0,0-8-2 0,17 9-1 15,-17-10 5-15,0 10 2 0,0-1-6 16,0 1 0-16,0 9-7 0,0-19 1 15,0 19-5-15,0 0-2 0,16 0 3 0,-16 0-8 16,0 0 1-16,0 0 4 0,0 19-2 16,0-19 0-16,0 9 0 0,0 10 0 0,17-10-2 15,-17 10-1-15,0-10 4 0,16 10-1 16,-16-1 0-16,0 1 0 0,17-10 0 0,-17 1 0 16,16-1 0-16,-16 9 0 0,0-8 0 15,33-10 0-15,-33 9 0 0,0 0 0 0,0 1 0 16,0-10-9-16,0 9 3 0,0-9-2 0,0 9-3 15,0-9-44-15,0 0-27 0,0 0-11 16,34 0-7-16,-34 0 3 0</inkml:trace>
  <inkml:trace contextRef="#ctx0" brushRef="#br0" timeOffset="5273.91">21431 13450 27 0,'0'0'31'0,"0"0"-6"0,0 0-7 0,-16 0-4 16,16 0-5-16,-17 10 9 0,1-1 0 15,16 0-1-15,-17 1-2 0,1-1-1 0,16 0-7 16,-34 10 0-16,34-10 1 0,0 0 0 0,0 10-5 15,-33-19 0-15,33 0 4 0,0 9-4 16,0 1 8-16,33-10 7 0,-33 0 1 0,0 9-2 16,0-9 0-16,34 0 5 0,-34-9 5 0,0 9 4 15,16-10 3-15,1 10 2 0,-17-9 2 16,16 9 5-16,1-19 3 0,-17 10-3 0,0 9 5 16,16-9 0-16,-16-1-7 0,0 1-8 0,0 0-8 15,0 9-4-15,0 0-5 0,0-9-7 16,0 9-1-16,0 0-10 0,0 0 0 15,0 0-1-15,0 0 5 0,0 9-2 16,0-9 3-16,0 9-3 0,0 0 0 0,0 1 3 16,17-1-3-16,-17 0-3 0,0 10 5 0,16-19 0 15,-16 0-4-15,0 9 4 0,17 1-1 16,-17-10-3-16,0 9-15 0,16 0-7 16,-16-9-53-16,0 9-57 0,0-9-32 15,0 0 1-15,33 0 15 0</inkml:trace>
  <inkml:trace contextRef="#ctx0" brushRef="#br0" timeOffset="5874.23">21564 13441 75 0,'0'0'41'0,"0"0"-12"0,0-19-6 16,0 19-6-16,0 0-8 0,0 0-6 0,0 0 2 15,16 19-2-15,-16-19 17 0,17 9-4 16,-17-9 5-16,16 19-4 0,1-10-5 15,-1 1-5-15,1-1 2 0,-17 0-4 0,16 10 0 16,-16-10-1-16,17 0 1 0,-17-9-2 0,0 19-1 16,0-19 0-16,0 0 2 0,0 9 0 15,0-9 2-15,0 0 3 0,0 0 6 16,0 0 14-16,0 0-6 0,0 0-9 0,0 0-6 16,-17-9-3-16,17 9-3 0,0 0 2 15,0-19-3-15,0 10-1 0,0 0-2 16,0-10 4-16,0 1-2 0,0 8 0 0,0-8 0 15,0-1 1-15,17 0-1 0,-17 1 0 0,16 9 0 16,-16-1 2-16,33 1-5 0,-33 0 6 16,0-1-6-16,34 10 0 0,-34 0 5 15,0 0-2-15,0 10 0 0,16-1 0 16,1-9 0-16,-17 9 2 0,16 1-2 16,-16-1 0-16,17 0 2 0,-17 0 5 0,0 10-3 15,16-19 1-15,-16 9 0 0,0 1-3 16,0-10-1-16,17 9-1 0,-17 0 3 15,0-9-2-15,0 10 0 16,0-10 6-16,0 0 36 16,0 0-8-16,0-10-10 0,0 10-16 0,16-9-5 15,-16 0 3-15,0-1-1 0,0 1-6 16,0 9 2-16,0-19-2 0,0 1 3 0,0 9 12 16,17-1 14-16,-17 1 4 0,0 0-7 0,0-1-5 15,0 10-6-15,0 0-4 0,0-9-6 16,0 9 0-16,16 0-5 0,-16 9 0 0,0 1 0 15,33-10 3-15,-33 9-1 16,0 0-4-16,0 1 5 0,0-1-3 0,33 0-3 16,-33 0 1-16,0 10 6 0,0-19-4 15,0 0-9-15,0 9-4 0,0-9-8 0,0 10-65 16,0-10-33-16,0 0-36 0,0 0-19 16</inkml:trace>
  <inkml:trace contextRef="#ctx0" brushRef="#br0" timeOffset="6015.77">21878 13171 49 0,'-17'-9'27'0,"17"0"-14"0,0 9-7 16,0 0-4-16,0 0 0 0,0 0-11 15,0 9-15-15,17-9-36 0</inkml:trace>
  <inkml:trace contextRef="#ctx0" brushRef="#br0" timeOffset="6373.37">22142 13283 48 0,'0'0'40'0,"0"9"-14"16,-16 1-4-16,16 8-2 0,0-18 1 0,-17 9 1 16,17-9-5-16,0 10-7 0,-16-1-3 0,16-9 1 15,0 9-2-15,0-9 0 0,0 10-2 16,16-10 10-16,-16 0 4 0,0 9-5 0,17-9-4 15,-17 0-3-15,16-9-3 0,17-1-1 16,-33 1-2-16,0 0 3 0,33-1 7 16,-33 1 3-16,0-9-1 0,0 8-3 0,0-8 2 15,0-1 9-15,0 0 11 0,0 1-2 16,0-1 8-16,0-9-4 0,0 10-2 0,0-10 11 16,0 9 18-16,0 10 0 0,-33 9-11 15,33-19-10-15,0 19-11 0,0 0-21 0,0-18-3 16,0 18 0-16,0 18-1 0,0-18-3 0,0 19 4 15,0-10 3-15,0 0-3 0,0 10 0 16,0 9 2-16,33-9-5 0,-33-1-1 0,0 1 3 16,17-1 0-16,0 10-3 0,-1-9 2 15,-16 0-1-15,17-1-14 0,-17-9-4 0,0 10-66 16,16 0-55-16,-16-1-40 0,0-8-11 0</inkml:trace>
  <inkml:trace contextRef="#ctx0" brushRef="#br0" timeOffset="9787.16">21266 14046 37 0,'0'0'40'0,"-17"-19"-10"0,17 19-6 0,0 0 0 15,0 0 2-15,0 0-1 0,0 0 4 16,0 0 2-16,0 0-10 0,0 0-8 0,0-19-1 15,0 19 0-15,0 0-5 0,0 0 2 0,17 0-1 16,-17 0 1-16,0 0 2 0,16 0 0 16,-16 0 9-16,33 19 6 0,-33-19-4 0,0 0-1 15,34 0-3-15,-34 0-1 0,0 0 5 16,16 19 0-16,1-19-5 0,-1 0-1 0,-16 9 0 16,17 0 14-16,-1 1 14 0,1-1 2 0,-17 0-2 15,16 0-8-15,1 1-18 0,-17-1-4 16,16 19 0-16,-16-28 16 0,33 19 2 0,-33-10-8 15,0 9-8-15,0-8-3 0,0 8 0 0,0 1 5 16,0 9 31-16,0-9 6 0,0-10-23 16,0 9-14-16,0 1-11 0,0 0-2 0,0-1-2 15,0 10-1-15,0-9 3 0,-33-1-4 0,33 10-1 16,-16-9 5-16,-1 9 1 0,17-10-6 16,-16 1 5-16,-1 0 9 0,17-1 65 0,-16 10 0 15,-1-9-37-15,1-1-17 0,-1 1-10 16,1-1-10-16,16 1-2 0,-34 0 0 0,34 9-2 15,0-28 2-15,-33 18 1 0,0 1-4 0,17-10 2 16,-1 10-2-16,1-10 6 0,-1 10-5 16,1-10 2-16,16 10 0 0,-33-19 1 0,33 9-6 15,-33 0 8-15,-1 0-6 0,18-9 6 0,-1 10-9 16,-16-10 10-16,17 9 25 0,-17-9-10 16,33 0-8-16,-33 0-7 0,0 0-1 0,-17 0-2 15,17 0-2-15,-17 0-1 0,34 0 5 16,-50 0-6-16,32 0 0 0,-15 0 0 0,-1-9 0 15,1 9 0-15,16 0 3 0,-17-10-3 0,17 10-2 16,-17 0-1-16,34-9 6 0,-17 9-6 0,-17-9 5 16,17 9 1-16,0-9-7 0,0 9 8 15,0 0-7-15,33-19 3 0,-33 19 3 0,-17-9-5 16,34 9 5-16,-1-10-3 0,-16 1-2 16,16 0 4-16,-16-1 4 0,17 1-6 0,16 0-2 15,-33-10 6-15,0 10-6 0,16 0 0 0,-16-10 2 16,17 10 0-16,-1-10 0 0,-16 0-2 15,16 10 2-15,1-9 0 0,-17 8 0 0,33 1 2 16,-33 0-4-16,16-10 0 0,1 10 0 16,-17-1 2-16,33 1 2 0,-34 0 2 0,34 0-7 15,-16-1 3-15,-1 1-2 0,1 0 9 0,16-1-6 16,-33-8-1-16,33 18 0 0,0-19 2 16,-33 10-2-16,33 0-2 0,-17-10 2 0,1 10 4 15,16-10-9-15,-17 10 8 0,1-10-3 16,16 10 2-16,-17-10-2 0,17 10-4 0,-16-10 1 15,16 10 3-15,-17 0 3 0,17-1 0 0,-17 1-3 16,17 0 1-16,0 0-1 0,-16-10 4 0,16 19-2 16,0-19-6-16,0 10 8 0,0 0-8 15,0 9 8-15,-33-10-4 0,33 1 2 0,0 0-2 16,0 9 2-16,0-10 2 0,0 10 0 16,0-9-1-16,0 0-7 0,0 9 6 15,0-9 2-15,0 9 0 0,0 0 1 0,0 0-3 16,0 0-7-16,0 0 5 0,0 0 2 15,0 0-1-15,0 0 3 0,33 0-4 16,-33 0-6-16,0 0 9 0,0 0-1 16,0 0-1-16,0 0 3 15,0 0-10-15,0 0 8 0,0 0 0 0,0 0 1 16,0-19-2-16,0 19-8 16,0 0 9-16,0 0 1 0,0 0-8 15,0 0 11-15,0 0-8 0,0 0 2 16,0 0-3-16,0 0-1 0,0 0 11 15,0 0-9-15,0 0 7 0,0 0-9 16,0-19 2 0,0 19-3-1,0 0 7-15,0 0-5 0,0 0 0 16,0 0-2-16,0 19-6 0,0-19-1 0,0 0-8 16,0 0-26-16,0 0-65 0,0 0-49 0,0 19-21 15,0-19-23-15,0 0-15 0,16 9 9 0,-16-9 33 16</inkml:trace>
  <inkml:trace contextRef="#ctx0" brushRef="#br0" timeOffset="12468.3">20141 13506 3 0,'0'0'2'0,"0"0"-1"0,0 0 0 16,0 0-2-16,0 0 2 15,0 0-2 1,0 0 2-16,0 0-2 0,0 0 2 16,0 0-2-1,0 0-2-15</inkml:trace>
  <inkml:trace contextRef="#ctx0" brushRef="#br0" timeOffset="13333.79">19877 13385 20 0,'0'0'33'0,"0"-9"3"0,0 9-4 0,0-9-1 16,0-1 11-16,0 10 6 0,0-9 9 0,0 9 8 16,0-9 9-16,0 9-7 0,0 0-4 0,0 0-10 15,0 0-17-15,0 0-9 0,0-10-11 16,0 10-4-16,0 0-8 0,16 10-1 0,-16-10 7 15,0 9 7-15,0 0-3 0,0 1-5 16,0-10 1-16,0 18 0 0,17-8 20 0,-17-1 18 16,0 0-19-16,16 0-14 0,-16 10-4 0,0-19-3 15,0 9 4-15,17 1 53 0,-17-1-17 16,0 0-21-16,0 1-17 0,0-1 2 0,17-9-7 16,-17 9 1-16,0 0-6 0,0-9-2 15,0 10 4-15,0-10-5 0,0 0 7 16,0 0-1-16,0 0 0 0,0 0 6 0,0 0-18 15,0 0-2-15,0-10-24 0,-17 10-80 16,17-9-49-16,0 9-22 0,-17-9-1 16,17 0 6-16</inkml:trace>
  <inkml:trace contextRef="#ctx0" brushRef="#br0" timeOffset="14302.21">20621 15180 99 0,'0'0'141'0,"-17"0"-21"0,17 0-40 15,0 0-27-15,0 0-11 0,0 0-5 0,0 0 5 16,0 0-5-16,0 0-2 0,0 0 11 15,0 0 10-15,0 0 2 0,0 10-9 0,0-10-22 16,0 9-8-16,0 0-5 0,17-9-3 0,-17 10 1 16,0 8-2-16,0-18 4 0,16 10-3 15,-16-1-3-15,0-9-3 0,0 9-3 0,17 0 4 16,-17 1-1-16,0-1-1 0,0-9 1 16,17 9-9-16,-17 1 8 0,0-1-3 15,0-9 3-15,-17 0-1 0,17 0-7 0,0 9-1 16,0-9-6-16,0 0-9 0,0 0-51 0,-17 0 71 15,17-9-234-15,0 9-3 0,-16-9 33 16</inkml:trace>
  <inkml:trace contextRef="#ctx0" brushRef="#br0" timeOffset="17797.18">19844 13320 7 0,'0'0'4'0,"0"0"2"15,0 0 9-15,0 0 4 0,0 0-9 0,0 0-5 16,0 0-1-16,0 0-2 0,0 0 3 0,33 9 9 16,-33-9-6-16,0 0-3 0,0 10 7 15,0-10-4-15,0 9 1 0,0-9 1 16,0 9-3-16,0-9-4 0,0 10 0 0,0-1 2 16,16-9 0-16,-16 9-4 0,0 1 2 0,0-1-1 15,0-9-1-15,0 9 15 0,0 0 3 16,0 10-11-16,0-19-1 0,0 0-5 0,0 0 1 15,0 9-3-15,0 1 0 0,0-1 2 16,0-9-1-16,0 9-1 0,0 1 0 16,0-10 2-16,0 9-1 0,0-9 1 15,0 9-2-15,0 0 0 16,0-9 2-16,0 10 0 0,0-10-1 16,0 0-4-1,0 0-2-15,0 0 2 0,0 0-8 16,0 0-21-16,0 0-19 0,0 0-12 0</inkml:trace>
  <inkml:trace contextRef="#ctx0" brushRef="#br0" timeOffset="18979.16">20704 15273 6 0,'0'0'12'0,"0"-9"10"0,0 9 2 0,0-9-3 15,0 9-5-15,0-9-3 0,0 9-2 0,0 0 2 16,0-10 6-16,0 10 2 0,0 0 2 16,0 0 1-16,0 0 7 0,0 0 6 0,0-18-3 15,0 18-1-15,0 0 5 0,0 0-3 0,0 0 3 16,0 0 4-16,0 0-1 0,0 0-6 16,0 0-3-16,0 0-2 0,0 0-8 0,0 0-7 15,0 0-9-15,0 0-4 0,0 0 0 16,0 0 4-16,0 0-1 0,0 0 2 0,0 18-1 15,0-18 1-15,0 0-3 0,0 0 4 0,0 10-4 16,0-1-4-16,0-9 4 0,0 9 1 0,0 0-7 16,0 1 4-16,0-1 0 0,0 0-7 15,0 1 5-15,0-1 1 0,0 0-1 0,0 1 6 16,33-10-8-16,-33 18 4 0,0-18-2 16,0 0 2-16,0 10-2 0,0-10 2 15,0 0 9-15,0 0 11 0,0 0 7 0,0 0 12 16,0 0 11-16,0 0-5 0,0 0-22 15,0 0-10-15,-33 0-10 0,33-10-1 0,0 10 4 16,0 0-10-16,0-18 2 0,0 8 4 16,-33-8-4-16,33 8-2 0,0-8 2 0,-17 8 0 15,17-8 5-15,0 9-5 0,-17-1-3 0,17-8 6 16,0-1 2-16,0 10-3 0,-16-1 1 0,16 1-3 16,0 0 0-16,0 9-4 15,0 0 0-15,0 0 2 16,0 0-2-16,0 0 5 0,0 9-5 15,16-9 4-15,-16 9 1 0,0 1-3 16,0-10 5-16,0 9-7 0,0 0-1 0,17 1-1 16,-17-10-8-16,0 18 2 0,0-18-31 0,0 0-58 15,0 0-38-15,0 10-23 0,0-10-6 16,17 0 17-16</inkml:trace>
  <inkml:trace contextRef="#ctx0" brushRef="#br0" timeOffset="20511.12">19993 13683 6 0,'0'0'4'16,"0"0"-1"-16,0 0-1 0,0 0 0 0,0 0-1 16,0 0 0-16,16 0-13 15</inkml:trace>
  <inkml:trace contextRef="#ctx0" brushRef="#br0" timeOffset="21444.32">19315 13022 37 0,'-17'-9'31'0,"17"0"-9"0,0-10-1 16,0 10-1-16,-16-10 5 0,16 19 11 0,0-28 5 16,0 19 2-16,0 0 0 0,-17 9 4 15,17-9 0-15,0 9-17 0,0-10-17 0,0 10-4 16,0 10-6-16,0-10 1 0,0 0 0 0,0 9 2 16,0 0-1-16,0 0 5 0,0 19-4 15,0-28 1-15,17 19 4 0,-17-10-1 16,0 10-1-16,0-10 4 0,16 10-2 0,-16-1 1 15,17-8-11-15,-17 8 4 0,0 1-1 0,16-19-4 16,-16 9 0-16,0 10 0 0,0-10 0 16,17 0 0-16,-17 1 4 0,0-1-2 15,0-9 15-15,0 0 54 16,0 0 17-16,0 0 19 0,0 0 3 0,0 0-49 16,16-9-29-16,-16-1-15 0,0 10-6 0,0-9-5 15,0 0-1-15,0-1-7 0,0 1 6 16,17 0-2-16,-17 9-2 0,0-19-6 0,0 19 3 15,0 0 1-15,33 0 5 0,-33 0-1 0,0 0-4 16,0 0 4-16,0 0-5 0,0 0-1 16,33 19 7-16,-33-19-5 0,0 9 2 0,16 0 1 15,-16 1-3-15,17-1 2 0,-17 0 4 16,16 1-7-16,-16-1-1 0,17 0 8 0,-17 1-7 16,0 8 6-16,0-18-3 0,0 9 1 0,0-9 1 15,0 10-7-15,0-10-4 0,0 9-6 16,0-9 4-16,0 0-21 0,0 0-81 0,0 0-35 15,0 0-23-15,0 0 3 0,0-9 19 16,0 9 24-16</inkml:trace>
  <inkml:trace contextRef="#ctx0" brushRef="#br0" timeOffset="21859.62">19530 13041 28 0,'0'0'37'0,"0"9"-13"0,0-9 1 16,0 10 1-16,0 8 2 0,0-18-6 16,0 0-2-16,16 19-6 0,-16-19 0 0,0 0 2 15,0 9-3-15,0 0 0 0,0 1-2 16,17-1-2-16,-17 0 5 0,0-9 8 0,16 10-1 16,-16-10 3-16,0 9-3 0,17-9-1 15,-17 0-6-15,33-9-1 0,-33 9 6 0,0-10 15 16,33 10 13-16,-33-9 6 0,0 9-13 0,0-9-6 15,0-1-4-15,0 1-3 0,16 0 9 16,-16-10-5-16,0 19-11 0,0-18-9 0,0 8 14 16,0 10-5-16,0-9-5 0,0 9-3 0,0-9-8 15,0 9 0-15,0 0-2 0,0 0-5 16,0 0 1-16,-16 9 2 0,16-9 2 16,0 9-2-16,0 1 6 0,0 8-1 15,16-18 5-15,-16 0-9 0,0 19 5 0,0-19-2 16,0 0 6-16,17 9-10 0,-17-9 6 0,0 9-3 15,16-9-2-15,-16 10 2 0,17-10-5 16,-17 0 4-16,0 0-5 0,17 0-10 0,-17 0-2 16,0 0-39-16,0 0-41 0,16 0-45 15,-16 0-41-15,0-10 15 0,0 1 24 0</inkml:trace>
  <inkml:trace contextRef="#ctx0" brushRef="#br0" timeOffset="22159.94">19877 12911 67 0,'0'0'46'0,"0"-9"-12"15,-33 9-9-15,33 0-6 0,0 0-2 0,0 9 0 16,-33-9-3-16,33 0-3 0,0 9 0 16,-17 0-5-16,17 1-3 0,0 8 1 0,0-18 0 15,0 19 3-15,17-19 0 0,-17 19 2 0,33-10 3 16,-33 0 0-16,0 0-1 0,33 1-1 15,-33-1 1-15,16 0 2 0,1 1-1 0,-17 8-4 16,16-18 1-16,-16 0-1 0,17 19-1 16,-17-19 1-16,0 0 8 0,0 0 5 0,0 0-2 15,0 0-6-15,0 9-3 0,-17-9-3 16,1 9-7-16,-1-9 2 0,1 10 1 0,16-10-7 16,-33 0-1-16,33 0-5 0,-33 9 1 0,16-9-30 15,17 0-24-15,-16 0-15 0,16 0-11 16,-17 0 3-16</inkml:trace>
  <inkml:trace contextRef="#ctx0" brushRef="#br0" timeOffset="23342.33">19976 12855 34 0,'0'0'36'0,"-16"-19"-7"0,16 19-4 16,0-18-3-16,0 9 12 0,0-1-3 0,-17 1 4 15,17 0 0-15,0 9-1 0,0-10 0 16,0 1 4-16,0 9 2 0,0-9-13 15,0 9-8-15,0 0-7 0,0 0-7 0,0 0-7 16,0 9-1-16,0 0 5 16,0 1 1-16,0-1-3 0,17 10 1 0,-17-10 4 15,0 9 0-15,0 1 2 0,16-10-1 16,-16 10-2-16,0-10 5 0,0 10-4 16,17-10 3-16,-17 10-2 0,0-1-2 0,0-18-2 15,0 19 0-15,16-19 2 0,-16 9-4 0,0 1 0 16,0-1 4-16,0 0-2 15,0-9-1-15,0 9-1 0,0-9 1 16,0 10-3-16,0-10 3 16,0 9-1-16,0-9 1 0,0 9-1 15,0-9 3-15,0 10-1 16,0-10-4-16,0 0 4 16,0 0 4-16,0 0 26 15,0 0 9-15,0 0 2 0,0-10-14 16,0 10-15-16,0 0-8 0,0-9-6 0,0 9 6 15,0-9-4-15,0-1-1 0,17 1 3 16,-17 0-4-16,0 0 4 0,33-1-4 0,-33 1 0 16,0 9 0-16,0-19-3 0,33 19 6 0,-33-18-5 15,0 18 2-15,16-10 0 0,1 10-4 16,-17 0 5-16,16 0-3 0,-16 10-1 16,17 8 3-16,-17-18 0 15,0 0-2-15,0 19 5 0,0-19 0 0,0 9-3 16,0 1 0-16,-17-1 3 0,17 0-3 0,-16 0 0 15,16 1 2-15,-17-1-2 0,1 0-9 16,16 1-1-16,0-10-13 0,0 0-54 16,-33 18-25-16,33-18-13 0,0 0-13 15,0 0 1-15</inkml:trace>
  <inkml:trace contextRef="#ctx0" brushRef="#br0" timeOffset="24108.35">20307 12892 82 0,'0'10'34'0,"0"-10"-11"0,0 0 4 15,-33 0 6-15,33 9 2 0,0-9 1 0,-33 9 1 16,33 0-1-16,-17-9 0 0,17 10-13 16,-16-10-9-16,16 18-6 0,0-18 0 0,0 0-4 15,0 19 0-15,0-19 7 0,0 0 0 16,0 0-1-16,0 0-3 0,16 0-2 0,1 0 4 15,-17 0-1-15,33 0 2 0,-33 0 6 0,0 0 7 16,33-19 6-16,-33 19 6 0,0 0 6 16,0 0 2-16,0-18-7 0,16 8-8 0,-16 10-8 15,0-9-6-15,0 9-8 0,0 0-3 16,0 0-2-16,0 0-4 16,0 0 7-16,0 0-2 0,0 9-4 0,0 1-4 15,17-10-4-15,-17 18-3 0,0-18-14 16,0 0-37-16,16 19-13 0,-16-19-13 0,17 0 1 15,-1 0 14-15,-16 9 21 0,17-9 22 16,0 0 13-16,-1 0 13 0,-16-9 1 0,17 9 5 16,-17 0 0-16,33 0 10 0,-33-19 10 0,0 19 11 15,0 0-2-15,0 0 2 0,0 0-3 16,0 0-10-16,0 0-10 0,0 0-2 0,0 0-2 16,0 0-1-16,0 0 0 15,0 0 3-15,0 0 5 0,33 0 2 0,-33 0-2 16,0 0 8-16,0 19 6 0,0-19-3 0,0 0-5 15,0-19-6-15,0 19-3 0,16 0-6 16,-16 0-1-16,17 0-1 0,-17-18 0 16,16 18 0-16,-16-10-2 0,17 10 2 15,-1 0 5 1,1 10-7 0,-17-10 0-16,16 0 0 0,-16 18 4 15,17-18-2-15,-17 0 1 0,0 0-4 0,17 0 0 16,-17 0 1-16,33 0 2 0,-33-18-3 15,0 18 7-15,0-10-2 0,0 1-2 16,0 9 4-16,0-18-1 0,0 8 1 16,0 1 9-16,0 0 17 0,0-10 9 0,0 19 5 15,0-19 2-15,0 1-1 0,-33 9 2 0,33-10 4 16,0 10 10-16,-17-1 1 0,17 1 14 16,0 9-15-16,-17-9-23 0,17 9-13 0,0 0-16 15,0 0-7 1,17 9-2-16,-17 0 3 0,17 1-3 0,-17 8 3 15,33 1 2-15,-33-1-5 0,33 1-3 0,-33 0 3 16,16-1 0-16,1 10 4 0,-1 9-8 16,1-18-3-16,-1 0-6 0,1 8-25 0,-17-8-106 15,0 18-89-15,0-18 1 0,0-10 12 16</inkml:trace>
  <inkml:trace contextRef="#ctx0" brushRef="#br0" timeOffset="25290.12">21431 15162 107 0,'0'-9'62'16,"0"-1"-24"-16,0 1-16 0,0 0 13 0,0-1 19 15,0 10 6-15,0 0-8 0,0 0-26 0,0 0-15 16,0 0-4-16,0 0-4 0,0 0 0 16,0 0-1-16,17 10 10 0,-17-1-4 0,0 0 1 15,0 1-3-15,16 8 1 0,-16-9 8 16,17 1 2-16,-17-1-5 0,0 0-1 0,0-9-5 15,16 10-3-15,-16-10 15 0,0 18 25 0,0-18 23 16,0 0 34-16,0 0 24 0,33 0 7 16,-33 0-48-16,0 0-38 0,0-18-15 0,0 8-18 15,0 1-3-15,0 0 0 0,0-1-6 16,0 1-2-16,34-9-1 0,-34 8 0 0,0 1-2 16,0 0 2-16,0-1 0 0,0 10 3 0,0 0-8 15,0 0 3-15,16 0 2 0,-16 0 3 0,0 0-7 16,17 0 1-16,-17 10 3 0,16-1-3 15,-16 0 8-15,17 1-5 0,-17-1 0 0,16 0 0 16,-16 0 2-16,17 1-2 0,-17-1-2 0,16 0 7 16,-16-9-7-16,0 10 3 0,17-10 2 15,-17 18-3-15,0-18 1 0,0 0 1 16,0-18 0-16,16 18-2 0,-16-10 2 16,33 1-2-16,-33-10-3 0,0 10 3 15,0 0 2-15,0-10-2 0,34 10 0 16,-34 0 2-16,0-1 0 0,0 10-5 0,0-18 3 15,0 8-2-15,16 10 4 0,-16 0-6 0,0 0 0 16,17 0 6-16,-17 10-6 16,16 8 6-16,-16-18-5 15,17 0 6-15,-17 10-3 0,16-1 0 16,-16-9-2-16,0 9 2 0,0-9 3 0,17 10-2 16,-17-1-6-16,0-9 3 0,0 0-7 0,0 0-4 15,0 9-2-15,0-9-52 0,-17 0-47 0,17-9-28 16,0 9-26-16,0-9-18 0,0-1 9 15,-16 1 23-15</inkml:trace>
  <inkml:trace contextRef="#ctx0" brushRef="#br0" timeOffset="25857.4">21894 14790 26 0,'0'0'40'0,"0"0"4"0,0-10 2 0,0 10-3 15,0 0 3-15,0 0-12 0,0 0-4 16,0 0-3-16,0 0-5 0,0 0 7 0,0 10 7 16,0-10 13-16,0 9-1 0,-16 0 4 0,16 1 1 15,0 8-7-15,0-8-15 0,0 18 28 16,16-19-5-16,-16 9-23 0,0 10-16 0,17-9 0 16,-1 9-13-16,17-10 3 0,-33 10-3 15,33 0 2-15,-33-9-6 0,17 9 4 0,0 0 0 16,-1-10-2-16,-16 10 1 0,17-9-1 0,-1-1-3 15,-16-8-3-15,0 8-5 0,0-8-4 16,0-1-12-16,0 0-58 0,0 0-21 0,0 1-9 16,-16-10 2-16,16 0 11 0,0 0 17 0,-17 0 20 15,17-10 14-15,0 1 15 0,-16 0 13 16,16 0 11-16,0-1 6 0,-17-18 15 0,17 19 14 16,0-10 6-16,-17 1-4 0,17-1-2 0,0 10-3 15,0-10 3-15,0 1 0 0,17 8 0 16,-17-8 4-16,0 9-4 0,17-1-8 0,-1-8-1 15,1 8-2-15,-1 1-4 0,1-10-2 16,-1 19 1-16,1-18-3 0,-1-1-1 0,17 10 10 16,-33 0 8-16,0-10 4 0,33 10-4 0,-33-1 7 15,0 1-4-15,0-9-1 0,0 18-10 16,0 0 3-16,0-19 3 0,-33 10-8 0,33 9-1 16,0 0 1-16,-33 0 2 0,17 0-2 15,16 0 6-15,-17 9-5 0,1 10 3 0,16-19-2 16,-17 9 3-16,17 0-4 0,0 10-2 15,0-10 1-15,0 0 2 0,17 10-6 0,-1-10 3 16,1 1-6-16,-1 17-1 0,17-27-2 0,0 0 1 16,-16 10-2-16,0-10-3 0,16 0-2 0,-17 0-5 15,17 0-23-15,-16 0-63 0,32-10-67 16,-49 10-18-16</inkml:trace>
  <inkml:trace contextRef="#ctx0" brushRef="#br0" timeOffset="29403.27">22076 14129 149 0,'-16'-9'44'0,"-1"0"-20"15,17-1-7-15,-16 10 13 0,16 0 6 16,0 0-9-16,-17 0-7 0,17 0-6 0,0 10 15 16,-17-1 16-16,17 0-15 0,0 10-13 0,0-19-9 15,0 19-4-15,0-10 25 0,0 0-6 16,0 0-1-16,0 1 12 0,17-1 2 0,-17 0 12 15,17 1 9-15,-1-10 9 0,1 0-17 16,-17 9-22-16,16-9-10 0,1-9-9 0,-1 9 0 16,1-10-5-16,-1 10 4 0,17-9 47 0,-33 0-1 15,0 9-15-15,33-10-4 0,-33 1-10 16,0 0-9-16,0 0-8 0,0 9 5 0,0-19-2 16,0 19-5-16,0 0 1 0,0-19 0 15,0 10-4-15,0 9-4 0,0 0-1 0,0 0 8 16,0 0-12-16,0 0 9 0,0 0-9 0,0 0 10 15,0 9-3-15,0 10 0 0,0-19-3 16,17 0 7-16,-17 19-2 0,0-19-2 0,17 9 2 16,-17 0 3-16,16 0-3 0,1-9-2 0,-1 10 0 15,1-1 1-15,-1-9 1 0,1 0-2 0,-1 9 3 16,17-9-5-16,-33 10-8 16,33-10-8-16,-33 0-57 0,0 0-55 0,17 0-38 0,-17 0-19 15,0 0-5-15,17-10 40 0,-17 1 28 16</inkml:trace>
  <inkml:trace contextRef="#ctx0" brushRef="#br0" timeOffset="29804.91">22506 14074 40 0,'0'0'40'0,"-16"9"-16"0,16 0-5 0,0 0-1 16,-17-9 2-16,17 10 4 0,0-1-7 15,0 0 1-15,0 10 2 0,0-19-2 0,-16 19-5 16,16-19-2-16,0 0-5 0,0 9-3 0,0-9 0 15,0 9 10-15,0-9 20 0,0 0 14 16,0 0 11-16,0 0-12 0,0-9-25 0,16 9-9 16,-16-9-6-16,0 9-1 0,0 0-4 15,17-19-1-15,-17 19 1 0,0-19-1 0,16 10 4 16,-16 0-6-16,17-1 3 0,-17 1-3 0,0 9 5 16,16 0-3-16,-16-9 0 0,17 9-3 15,-17 9 4-15,0-9-4 16,16 9 5-16,-16-9-1 0,33 10-1 0,-33-1-3 15,0-9 3-15,0 9 1 0,33 10 2 0,-33-19-3 16,17 19 0-16,-1-19-2 16,-16 0 2-16,17 0 2 0,-17 0-1 0,17 0-1 15,-1 0 1-15,-16 0 0 16,17 0-1-16,-17 0 2 0,16 9-2 0,-16-9 1 16,17 9 1-16,-17-9-4 0,16 9 4 15,-16-9-5-15,33 0 3 16,-33 10 0-16,0-10-7 0,0 0-1 0,0 9-3 15,0-9-31-15,0 0-34 0,0 0-32 0,0-9-9 16</inkml:trace>
  <inkml:trace contextRef="#ctx0" brushRef="#br0" timeOffset="29962.09">22638 13934 48 0,'0'-9'38'0,"-33"-10"-19"0,33 1-8 0,0 8-5 15,0 1-3-15,0 9-1 0,0-9-2 16,0 9-2-16,0 9-13 0,0-9-17 16,0 9-45-16</inkml:trace>
  <inkml:trace contextRef="#ctx0" brushRef="#br0" timeOffset="30452.19">22853 14046 84 0,'0'0'49'0,"0"0"-10"0,0 9-10 16,0-9 4-16,0 9 5 0,0-9-2 0,0 0 1 15,0 0-1-15,0 10-6 0,0-10-11 16,0 0-4-16,0 0-8 0,0 0 0 0,0 0 3 16,0 0 4-16,0 0-4 0,0 0-4 15,0-10-4-15,0 10-1 0,17-9-1 16,-17 0 0-16,16 9-2 0,-16 0 2 16,17-19 3-16,0 19-3 0,-1 0 2 15,-16 0-4-15,0-19 2 0,0 19 2 0,17 0-6 16,-1 0 4-1,-16 19-2-15,17-19 2 16,-17 0 1-16,16 0-1 16,-16 0-2-16,0-19 2 15,33 19 2-15,-33-9-2 0,0 9 2 16,0-9-2-16,0 0 0 0,0 9-2 16,0-10 5-16,0 1-3 0,0 0 2 0,0-1 2 15,0 1-4-15,0 0 27 0,0 9 5 0,0 0 11 16,0 0-6-16,-33-19-13 0,33 19-14 15,0 0-6-15,0 0 1 0,0 0-1 0,0 19-4 16,33-19 6-16,-33 9-1 0,0 0-5 16,0 10 4-16,33-10-7 0,-33 10 6 0,0-1-3 15,17 1 0-15,-1 9 0 0,18-9 4 0,-18-1-6 16,1-9 2-16,-1 10 0 0,1 9 0 16,-17-28 3-16,16 19-3 0,-16-19 0 0,33 9 0 15,-33-9 1-15,0 0-7 16,0 0-6-16,0 0 2 0,0 0-32 15,0 0-20-15,0-9-17 0,0 9-1 0,0 0-2 16,-33-19 6-16,33 19 15 0,0-28 7 16,0 19 4-16,0-1 4 0</inkml:trace>
  <inkml:trace contextRef="#ctx0" brushRef="#br0" timeOffset="32484.25">8037 9767 19 0,'0'-9'23'0,"-33"-1"-8"0,33 10-6 15,0 0-5-15,0-18 2 0,-33 18-1 0,33-19-2 16,0 19 0-16,-34-19-1 0,34 10-1 0,0 0 0 15,-33 0 1-15,33-1 2 0,-33 1-4 16,17 9 2-16,16-9-2 0,-17-1 1 0,1 10-1 16,16 0 0-16,0 0-2 0,0 0 0 0,-33 0 2 15,33 0-5-15,0 0-8 0,-33 0-20 16</inkml:trace>
  <inkml:trace contextRef="#ctx0" brushRef="#br0" timeOffset="33033.3">7441 9544 37 0,'0'-10'27'15,"0"10"-10"-15,0 0-5 0,0 0-3 0,0 0 3 16,0 0-5-16,0 0-2 0,0 0-3 0,0 0 2 16,0 0 3-16,0 0-1 15,0 10 8-15,0-1-1 0,0-9 4 16,0 9 3-16,33-9 7 0,-33 10 6 0,0 8-9 16,0-18-2-16,34 0-4 0,-34 19-1 0,33-19 1 15,-33 0 12-15,0 0-6 0,33 18-10 16,-33-18-3-16,33 0-6 0,-33 0 0 0,16 0 3 15,1 0 39-15,-1 0-15 0,17 0-14 16,-33 10-6-16,34-10-7 0,-34 0 1 0,33 0-1 16,-33 0 45-16,33 0 6 0,-33 0-18 0,0 0 0 15,33 0 35-15,-33 0 8 0,0 0-12 16,16 0-23-16,1-10-16 0,-1 10-11 0,17-18-4 16,0 18-5-16,-33-19 2 0,34 1 60 15,-1-1-6-15,0 0-29 0,-17 10-16 0,17-10-9 16,0-18-9-16,0 19 2 0,1-10 2 15,-1 9-5-15,0-18-2 0,-17 18 0 0,17-9 0 16,0 0-5-16,-33 19 10 0,33-9-1 0,-33-1-1 16,0-9-1-16,34 19-2 0,-34-1 2 15,0 1-4-15,0 9 0 0,0-9-3 16,0 18 5-16,0-9 4 0,0 9-1 16,0 1-7-16,0 8-3 0,0 1-12 0,0 0-27 15,0-1-70-15,0 1-67 0,0-1-17 16,0 10-14-16,0 9 22 0,0-18 22 15</inkml:trace>
  <inkml:trace contextRef="#ctx0" brushRef="#br0" timeOffset="38245.75">26012 14167 8 0,'0'0'10'0,"0"0"4"15,0 0 0-15,0 0-5 0,16 0-5 0,-16 0 0 16,0 0 6-16,0 0-1 0,0 0-3 16,0 0-4-16,0 9 1 0,17-9 7 15,-17 9 3-15,0 0-1 0,0-9-6 0,16 10 7 16,-16-1 2-16,0 0 3 0,0-9 3 0,0 10-2 15,17-10-1-15,-17 9-1 0,0-9 11 16,0 9 5-16,0-9 6 0,0 0 6 0,0 19 3 16,0-19 11-16,0 0 10 0,0 0 11 15,0 0-11-15,17-19-30 0,-17 19-22 0,0-9-2 16,16 9-10-16,1-9-2 0,-17-1-1 0,16 1-1 16,1 0-1-16,-1-1 2 0,1 1-2 15,16 0 0-15,-33 0 0 0,16-10 0 0,1 19-2 16,-1-28 2-16,1 19 0 0,0-1-4 15,-17-8 4-15,16 9-2 0,1-1-2 0,-17 1 4 16,16 9-3-16,-16-9 1 0,0 9 0 0,17 0-1 16,-17 0-2-16,0 0-2 0,0 0 3 15,0 0-3-15,0 0-46 0,16 0-46 0,-16 0-26 16,0 9 1-16,0-9 11 0,0 9 13 16</inkml:trace>
  <inkml:trace contextRef="#ctx0" brushRef="#br0" timeOffset="39244.07">22638 14799 166 0,'0'0'51'0,"0"-9"-28"15,0 9-12-15,0-10-7 0,0 10-1 0,0 0-1 16,0 0 1-1,0 0 5-15,0 0 0 0,17 0-6 16,-17 0 0-16,0 0 0 0,16 0 12 16,-16 10 17-16,17-10-6 0,0 0-9 0,-17 0-8 15,16 0 3-15,1 0 15 0,-1 0 0 0,17-10-5 16,0 10-8-16,-33-9 0 0,33 0-8 16,-16 0 2-16,-1 9-3 0,18-19-6 0,-18 0 2 15,17 10 2-15,0-10-2 0,0 1 2 16,0 9-4-16,-16-10 0 0,-1 10 4 0,18-19-2 15,-18 18 1-15,1-8-1 0,-1 9 0 0,1-10-4 16,-1 10 4-16,17-1 0 0,-33 10-6 16,0-9 6-16,0 9-3 0,33 0-1 0,-33 0 0 15,0 0-8-15,0 0-27 0,17 9-18 16,-17-9-9-16,16 10-2 0,-16-1 8 0,17-9 1 16,-1 9-58-16</inkml:trace>
  <inkml:trace contextRef="#ctx0" brushRef="#br0" timeOffset="42492.88">19480 9469 25 0,'-17'-9'26'0,"17"9"-11"15,0-9-8-15,0-1 5 0,0 1-4 0,0 9 5 16,0-9-5-16,0-1 10 0,0 1-9 0,0 9-2 16,0 0 23-16,0 0-9 0,0-19-3 15,0 19 3-15,0 0-1 0,-16 0-7 16,16 0-7-16,0 0-2 0,0 0-2 0,0 0 0 16,0 0 0-16,0 0 2 15,0 0 14 1,0 19 1-16,0-19-6 0,0 0-4 0,0 0 10 15,0 9 19-15,0 1-21 0,0-1-4 0,16 0-8 16,-16 1-2-16,0 8 0 0,0 1-1 16,0-19 4-16,0 18-3 0,0 1 3 15,17-10 3-15,-17 10-2 0,0-10-5 0,0 19 4 16,0-28-4-16,16 19 0 0,-16-1-1 0,0-8 1 16,0-1 1-16,17 0-3 0,-17 10 1 15,0-10 0-15,0 0-1 0,0 10-3 0,0-19 7 16,17 19-6-16,-17-19 2 0,0 18 0 15,0-18 4-15,0 10-4 16,0-1 1-16,0-9 1 16,0 0-1-16,0 0-6 15,0 0-4-15,0 9 3 0,0-9-1 16,0 0-24-16,0 0-33 0,0 0-26 0,0 0-7 16,0 0-100-16</inkml:trace>
  <inkml:trace contextRef="#ctx0" brushRef="#br0" timeOffset="43107.6">20786 9209 20 0,'0'-10'34'0,"0"10"-12"0,0-9-11 16,0 9-1-16,0 0 1 0,0 0-3 0,0 0-4 16,0 0-3-16,0 0 1 0,0 0 2 15,0 9 7-15,17-9-1 0,-17 19 10 16,0-10-5-16,0 10-3 0,16 0 18 16,-16-1-13-16,0-9-6 0,17 10-5 0,-17 0-4 15,0-1 4-15,16 1-3 0,-16-1-3 0,0 1 3 16,34-10-2-16,-34 1 2 0,0 8-3 15,0-8 1-15,0-1-1 0,0 0 0 16,0 10 2-16,33-19-2 0,-33 0 0 16,0 18-3-16,0-18-1 0,-33 0 4 15,33 0-7-15,0 0-23 0,0 0-28 16,-34 0-18-16</inkml:trace>
  <inkml:trace contextRef="#ctx0" brushRef="#br0" timeOffset="49119.74">29865 12111 22 0,'-17'0'31'0,"17"0"2"15,0 0-10-15,0 0-1 0,0 0 0 16,17 0 6-16,-17-19 5 0,0 19 0 0,0 0-1 16,16-9-3-16,-16 0 1 0,17-1-6 15,-1 1-1-15,-16 0 11 0,17 9 6 0,0-10-1 16,-1 1-7-16,1-9-6 0,16 18-12 0,-17-19-6 15,1 19-2-15,16-19-1 0,-17 10-5 16,1 0 3-16,-1-1-3 0,17 1 0 0,-16 9-4 16,0-9 4-16,-1 9 0 0,-16-9-5 15,17 9 5-15,-1 0-2 0,1 0-3 0,-17 0-20 16,16-10-53-16,-16 10-36 0,17 0-6 16,-1 0-111-16</inkml:trace>
  <inkml:trace contextRef="#ctx0" brushRef="#br0" timeOffset="49769.1">31849 12371 24 0,'0'0'26'0,"0"0"-5"16,0 0-1-16,-16 0-2 0,16 0 3 0,0 0 4 16,0 0 6-16,0 0 7 0,0 0 12 15,0 0 2-15,0 0-3 0,0-18 8 0,0 18 10 16,0 0-2-16,16 0-2 0,-16 0-12 15,17-19-1-15,-1 10-19 0,1 0-12 0,-1-1-8 16,1 1-4-16,16 0-5 0,-16-1-2 16,16 1 0-16,0 0 5 0,-17-1-7 0,17 10-3 15,-16-18 0-15,-1-1 2 0,17 10 1 16,-16 0-8-16,-1-1-5 0,1 1-73 16,-17 0-59-16,17-1-24 0,-1 1 5 0</inkml:trace>
  <inkml:trace contextRef="#ctx0" brushRef="#br0" timeOffset="55696.64">18058 9181 30 0,'0'0'23'16,"0"0"-5"-16,16-9-3 0,-16 9 0 16,0-10 0-16,0 10 1 0,-16 0-3 0,16-18 2 15,0 18-2-15,0 0-4 0,-17-19-2 16,17 19-3-16,-16 0-2 0,16 0-1 0,-17-19 11 15,1 10 4-15,-1 9 1 0,17-9-5 16,-33 9-2-16,33-9 5 0,-33 9 0 0,33 0-4 16,-33-10-3-16,16 10-6 0,1 0 1 0,-1 0-1 15,-16-9 2-15,17 9-3 0,-1 0-1 16,17 0 2-16,-33 0 1 0,33 0-3 16,-33 0 0-16,0 9 0 0,16-9 3 0,1 10-2 15,-1-10-3-15,1 9 2 0,-17 0 1 0,16 0-1 16,17 10 2-16,-33-19-2 0,0 19 2 15,33-1 2-15,-33-8 1 0,16 8 1 0,1 1-2 16,-1-1-2-16,1 1 0 0,-1 0 3 16,17-1 8-16,-16 1-3 0,-1 9-3 0,17-10 4 15,0 19 1-15,0-18 0 0,0 0 6 16,0 9-2-16,0 9 7 0,0-19-2 0,0 10-1 16,0 10-7-16,0-1 0 0,17-19 4 0,-17 20-4 15,16-11-4-15,1 11-5 0,-1-1 2 16,1 0-6-16,-1 10 4 0,1-20 0 0,16 20-4 15,-33-1 0-15,33-8 0 0,-33 8 0 16,33-9 2-16,-33 10-2 0,0-10 0 0,0 0 3 16,0 10-5-16,17-10 3 0,-17 0-4 15,0-9 3-15,0 9 3 0,0 1-3 0,-17-20-3 16,17 19 3-16,0-9 0 0,0 9 0 16,0-18 2-16,0 9 0 0,0 0-7 0,0 0 6 15,-33 9 1-15,33-18 0 0,0-1-2 0,0 10 0 16,0 9 1-16,0-18-1 0,-33-10 0 15,33 10-2-15,0-1 2 0,0 1 0 0,-33 0 0 16,33-1 3-16,-17 1 0 0,1-1-3 16,16-8 0-16,-17 8 0 0,1-8 4 0,-1-1-4 15,-16 0 2-15,33 1-1 0,-33 8-3 0,33-18 3 16,-33 0 0-16,33 0-1 0,-33 0 0 16,16 0-3-16,1 0 6 0,-1 0-3 0,1 0 0 15,-1 0-3-15,1-18 5 0,16 18-1 0,-17-10 0 16,17 1-1-16,0 9 2 0,-33-9 2 15,33-1-4-15,0 10 12 0,0-9-6 16,0 9-6-16,0-9 0 0,0 9 3 16,33 0-3-1,-33 0-2 1,17 9 7-16,-1-9-7 0,1 9 2 0,-1-9 0 16,1 10 2-16,-1-1-4 0,1 0 6 0,16 1-4 15,0 8 3-15,0-18 8 0,-33 19 0 0,17-10 3 16,16 10 1-16,0-1 3 0,-17 1 1 15,34 0 0-15,-50-1 1 0,33 10-9 16,0-9-3-16,-33 9-1 0,17-1-3 0,-1 11-4 0,1-20 3 16,-1 10-3-16,1 9 0 0,-17 1 3 15,16-11-1-15,1 1 0 0,-17 19-2 0,33-29 0 16,-33 20 8-16,0-10 13 0,0 9-4 16,0-9-6-16,0 9-8 0,0 0 6 0,0 0 0 15,0-18 0-15,0 18 1 0,0-9-3 16,0 9-5-16,0 0 1 0,0-9 1 0,0 10 3 15,0-11-7-15,0 11 3 0,-33-1 0 0,33-9 5 16,0 9 3-16,0-9 0 0,-17 18-5 16,17-18-3-16,0 10-2 0,0-1 4 0,0-9-2 15,0 9 1-15,0 0-2 0,0 0 3 16,0-9-5-16,0 9 8 0,17 1 10 0,-17-11 3 16,0 11-2-16,33-1 7 0,-33 0-7 0,0-9 20 15,0 9-7-15,0 0-5 0,0 1-1 0,33-1 4 16,-33 9-12-16,0-27-2 0,0 18-3 0,0 0-4 15,0-9 31-15,33 0 10 0,-33 0-24 16,0 0-11-16,0-9-7 0,0 8-4 0,17-8-4 16,-17 0 7-16,16-1-11 0,-16 1 10 0,17 0-11 15,-17-1 8-15,16-18-5 0,1 9-3 0,-1 1 7 16,1-1-5-16,-17 0-5 0,33-9 8 16,0 0-5-16,-33 10 3 0,33-10 2 0,-33 0-2 15,33-10-6-15,-16 10-22 0,-1 0-32 0,1-9-10 16,16 9-19-16,0-9-7 0,-33 9 0 0,33-10 13 15,-33 10-10-15,33-9-5 0,-33 9-23 16,17 0-15-16,-1-18 0 0,1 8 14 0,-17 1-72 16</inkml:trace>
  <inkml:trace contextRef="#ctx0" brushRef="#br0" timeOffset="57628.64">17082 10827 14 0,'0'0'26'16,"0"0"-2"-16,0 0-7 0,0 0-6 16,0 0-4-16,0 0 1 0,0 0 4 0,0 0 4 0,33-9 0 15,-33 9-3-15,0 0 3 0,0 0 3 16,0 0 3-16,17 0-1 0,-17 0 1 0,0-19-3 16,16 19-4-16,-16 0 0 0,0 0 0 15,0-18 3-15,17 18-5 0,-17-10 3 16,0 1 0-16,0 9 4 0,0-9 0 0,16 0 5 15,-16-1-1-15,0-8 0 0,0 18-8 0,0-19-7 16,0 0 1-16,0 19 2 0,0-27-4 0,0 8 7 16,-16-9-4-16,16 19-1 0,0-10-7 15,0 0 2-15,0-18-1 0,0 19-6 0,-17-10 3 16,17 9 2-16,0-18-1 0,-16 9-2 16,16 0 0-16,0 0 0 0,-17-9 0 0,17 0-3 15,0 9 3-15,0-9 0 0,0-10-2 0,0 10 2 16,-33-19 0-16,33 19 0 0,0-10-2 15,0 1 0-15,0-1 2 0,0 20 0 0,-33-29 0 16,33 19 2-16,0-10-2 0,0 10 0 16,0 9-3-16,0-9 3 0,-33 0-3 0,33 9 6 15,-17-10-3-15,17 20 0 0,-16-29 0 0,16 19 1 16,-17 0 2-16,17-9-3 0,-16 9 0 16,16 0-2-16,-17 1 2 0,17 8 3 0,0-18-2 15,0 18-1-15,-33-9-4 0,33 10 4 16,0-1 0-16,0-9-2 0,0 10 2 0,0-1 0 15,-33 0-3-15,33 1 3 0,0-1 0 0,0 19 3 16,0-28-1-16,-33 19-2 0,33 0-2 16,0-10 4-16,0 10-2 0,-16-1 3 15,16 10-3-15,-17-18-3 0,17-1 3 0,-16 19 1 16,-1-18 1-16,17 8-2 0,-17 10 0 0,17-9 0 16,-16 0-3-16,-1-1 3 0,17 1 5 15,0 0-2-15,-33 9-6 0,33-10 3 0,-33 10-3 16,33 0 5-16,0 0-6 0,-33 0 4 0,33-18 0 15,-16 18 1-15,16 0 1 0,-17 0-4 16,1 0 2-16,-1 0 0 16,0 0 0-16,1 0 0 15,16 0 2-15,-17 0-2 0,17 0 1 0,0 0-3 16,-33 0 2-16,33 0 4 0,0 0-4 16,0 0-3-16,-33-19 0 0,33 19 5 15,0 0-1-15,0 0-3 0,0 0 5 0,0 0-5 16,-33 0 4-16,33 0 0 0,0 0-4 15,0-18 2-15,-16 18 0 16,16-10 1-16,0 10 1 0,0-9-2 16,0 9 1-16,-17 0-1 0,17 0-2 15,0 0 4-15,0 0-5 0,0-9 3 16,0 9-2-16,0 0 3 0,0 0 2 16,0 0-6-16,0-10 1 15,0 10 4-15,0 0-4 16,0 0 4-16,0-9-2 15,0 9 1-15,0 0-4 0,0-9 1 16,0 9 0-16,-16 0 4 0,16 0-4 16,0 0 4-16,0 0-6 0,0 0 6 0,0 0 2 15,0-9-4-15,0 9 2 16,0 0-5-16,0 0 1 0,0 0 0 16,0 0-1-16,0 0 6 0,0 9-3 15,0-9-2-15,0 9 2 16,0 0 0-16,0 1 0 0,0-1 0 15,0 0 0-15,0 1 0 16,0 8 0-16,0-18 0 0,0 19 0 16,-17-19 0-16,17 18 0 0,0-18 0 15,0 10 4-15,-17-1-4 0,17 0-2 0,0 1 3 16,-16-1-1-16,16 0-3 0,-17 1 1 16,17 8 2-16,0-18 0 0,0 19 3 0,0-19-1 15,-33 0-5-15,33 18 1 0,0-18 5 16,0 0-3-16,0 0 0 0,0 0 3 15,0 10-2-15,0-10-3 0,0 0 3 16,0 0 0 0,0 0-3-16,0-10-3 0,0 10 2 15,0 0-2-15,0 0-4 0,0 0-35 16,0-18-31-16,0 18-20 0,0 0-4 0,33-19 3 16</inkml:trace>
  <inkml:trace contextRef="#ctx0" brushRef="#br0" timeOffset="58110.73">16685 8679 43 0,'0'0'34'0,"0"-19"-17"0,0 19-7 0,0 0 0 16,0 0-1-16,0-19 0 0,0 19-1 0,0 0-3 15,-33 0 1-15,33 0 0 0,0 0-4 0,0 0 2 16,-33 0-2-16,17 0-2 0,16 0 0 16,-17 0 0-16,-16 19 0 0,16-19 0 15,1 0 1-15,-1 19 10 0,-16-19-3 0,33 0 0 16,-33 9-6-16,0 0 1 0,17-9-1 0,-17 9 1 16,16-9-3-16,-16 10 1 0,16-10-1 15,17 9 0-15,-33-9 10 0,0 0 0 0,33 9-2 16,-49-9-2-16,32 0 0 0,1 10-2 15,-1-10 12-15,17 0-1 0,-16 0 3 0,16 0 0 16,-17 0-3-16,17 0 0 0,0 0-3 16,0 0-5-16,0 0-1 0,0 18 2 0,0-18-3 15,0 0-2-15,0 0 2 0,17 0 0 0,-17 19-1 16,16-19 0-16,-16 0 0 0,17 18 2 16,-1-18-3-16,1 10-1 0,-1-1 1 15,17 10-3-15,-33-10 3 0,33 0-3 0,-33 19 0 16,33-28 0-16,-16 19 2 0,-1-1-2 0,1-8 2 15,0-1-1-15,16 10-1 0,-17-10 0 16,17 9 0-16,-33 1 0 0,0 0 0 0,33-19 1 16,-33 18-4-16,33-8 0 0,-33-1-2 15,0 10 2-15,0-10-2 0,17 9-18 0,-17 1-36 16,16 0-27-16,-16-1-10 0</inkml:trace>
  <inkml:trace contextRef="#ctx0" brushRef="#br0" timeOffset="61108.73">18339 8809 16 0,'0'-10'16'0,"0"10"-1"16,-33-18-2-16,33-1-2 0,0 19-1 15,-17-18 0-15,17 8 0 0,-16 1 2 0,16 9-1 16,-17-9-4-16,17-1-4 0,-16 10-1 0,16 0 3 16,-17-9 2-16,17 9-1 0,-16 0-2 15,16 0-2-15,-17 0 0 0,17 9-2 0,0 1 1 16,0-1 5-16,-33 0-2 0,33 19 1 16,0-9 2-16,0-1 0 0,0-8-2 0,0 18-3 15,0 0 3-15,0 9 3 0,33-19-4 16,-33 10-2-16,0 9 3 0,17 1-3 0,-17-20-1 15,16 10-1-15,1 0 0 0,-1 19 3 16,1-29 0-16,-1 1 2 0,1 9 0 0,16-10-2 16,-33 1 1-16,33 0 0 0,-33-1 1 15,33-9-1-15,-16 10 0 0,-1-10 0 0,1-9 2 16,-17 10 2-16,16-10 0 0,1 0 3 0,-1 0-1 16,-16 0 1-16,17-10 4 0,-17 1-4 15,33 0-1-15,-33-1-6 0,0 1 2 0,0-9-2 16,0-1 3-16,33-9 0 0,-33 9 1 15,0-8-4-15,0-1-1 0,0 9-2 0,0-27 4 16,0 18-1-16,0 0-6 0,0-19 4 16,0 19-1-16,0 0-4 0,-33-9 5 0,33 9-2 15,0 0-2-15,0 0 2 0,0 10 0 16,-33-1 2-16,33-9-2 0,-17 10 0 0,17-1 0 16,-16 10 0-16,16 0 0 0,-17-10-3 15,17 19 3-15,0-19 3 0,-16 19-3 0,16-18-2 16,-17 8 2-16,17 10-5 0,0 0 0 15,-16 0 2-15,16 0-1 0,0 0 1 16,-17 10 0-16,17-10 0 0,0 18-22 16,0-18-6-16,0 0-9 0,0 19-8 15,0-19-3-15,0 19 2 0,0-19-5 0</inkml:trace>
  <inkml:trace contextRef="#ctx0" brushRef="#br0" timeOffset="61993.77">20059 9023 9 0,'0'0'5'0,"0"0"3"15,0 0 3-15,0 0 1 0,0 0-1 16,0 0-4-16,0 0-4 0,0 0 1 0,0 0-3 16,0 0 1-16,0 0 1 0,0 0 0 15,0 0-2 1,0 0 1-16,33 0-2 31,-66 0 0-31,66 0 0 31,-33 0-4-15,0 0-9-16,0 0-44 0</inkml:trace>
  <inkml:trace contextRef="#ctx0" brushRef="#br0" timeOffset="62258.34">19960 8595 5 0,'-17'0'1'0,"17"0"-2"16,-17 0 1-16,17 0 1 15,0 9-2-15,0-9 2 0,0 0-2 0,0 9 1 16,0-9 1 0,0 10-2-16,17 8 2 15,-17-18-2-15,0 0 2 0,0 0-2 16,0 0 1 0,0 0-2-16</inkml:trace>
  <inkml:trace contextRef="#ctx0" brushRef="#br0" timeOffset="62624.25">19711 8855 48 0,'-16'0'15'0,"-1"0"-5"15,17 0-1-15,-16 0 1 0,16 0 1 0,0 0-1 16,-33-9 0-16,33 9 0 0,0 0 1 0,0 0-4 16,0 0-2-16,0 0-1 0,0 0-2 15,0 0-2-15,0 0 2 0,33 0 0 16,-33 0-2-16,16 0 1 0,1-9-1 15,-1 9 0-15,18 0 1 0,-18 0-1 16,17 0 0-16,17-10 0 0,-50 10 0 16,33 0 0-16,-17 0 1 0,1 0-1 0,-1 0 0 15,1 0-2-15,0 0 0 0,-1 0 2 0,1 0-2 16,-17 0-7-16,16-9-12 0,-16 9-10 16,17 0-14-16</inkml:trace>
  <inkml:trace contextRef="#ctx0" brushRef="#br0" timeOffset="62874.31">19893 8716 19 0,'0'-10'23'0,"0"10"-6"15,0 0-5-15,0 0-5 0,0-9-3 16,0 9-2-16,0 0 0 0,0 0-1 0,0 0 0 16,17 9-1-16,-1 1 0 15,-16-1 0-15,17 0 2 0,0 1 1 0,-17 8-1 16,16-18 3-16,-16 19 4 0,17-1-3 0,-17-18 3 15,16 10-2-15,-16-1-1 0,0 10 3 16,0-10-2-16,0 0 1 0,0 1-4 0,-16 8-1 16,16-18-3-16,-17 19 1 0,1-19-1 15,-1 18 0-15,0-18-4 0,1 10 4 0,-1-1-4 16,1 0-13-16,16 1-12 0,-33-1-12 16</inkml:trace>
  <inkml:trace contextRef="#ctx0" brushRef="#br0" timeOffset="64656.33">21580 8241 9 0,'0'0'3'0,"-16"-9"-2"0,16 9 4 0,0-9 8 0,0 9 4 15,-34-10-2-15,34 10-7 0,0 0-2 16,0 0-4-16,-33 0-2 0,33 0 2 16,-16 10 0-16,16-1-2 0,-17 0 4 0,1 1 0 15,16-1 2-15,-17 10-1 0,17-1 0 0,-16 1-5 16,16 9 3-16,0-10-2 0,-17 19 1 15,17-18 1-15,0 9 1 0,0 0-1 0,0 0-1 16,17 9-2-16,-17-18 2 0,0 9-2 16,16-1 2-16,1 20-1 0,-1-28 0 0,-16 8 4 15,17-8 0-15,-1 18-2 0,17-18-1 16,-33-1-1-16,34 1 1 0,-34 0 1 0,16-1 4 16,1-8-1-16,-17 8 0 0,16 1 1 15,1-19 2-15,-1 18 0 0,1-18 3 0,-1 0 0 16,-16 0 5-16,17 0-4 0,-1 0-2 0,17 0-1 15,-33 0 2-15,0 0 5 0,34 0 2 16,-34-18 7-16,0 18 5 0,16 0 7 0,1-19 6 16,-17 1-2-16,16 8 1 0,-16-8-11 0,17-1-15 15,-17 0-3-15,16-18-7 0,-16 9-3 16,0 0 0-16,0 1 4 0,17-11-5 0,-17-8 0 16,0 9-1-16,-17-1-4 0,17-8 2 15,0 9 3-15,0 18-3 0,-16-27 1 0,16 18-1 16,-17 0 2-16,17 9 1 0,-16 1-5 0,-1-1 5 15,1 0-3-15,16 10 2 0,-34 0-5 16,34-1 7-16,-33 10-4 0,17 0 0 16,-17 0 0-16,16 0-4 0,1 0 4 0,-1 0-6 15,1 10 4-15,-1-1-1 0,1 0 1 0,16 1-2 16,-34-1-1-16,34 10 0 0,-33-1 0 0,33-18-3 16,-16 19 1-16,16-1-22 0,-17-8-18 15,17-1-15-15,-16 10-14 0,16-10 0 16,0 9-3-16,0 1 11 0,0-19 1 0</inkml:trace>
  <inkml:trace contextRef="#ctx0" brushRef="#br0" timeOffset="65372.52">21431 8679 4 0,'0'0'3'0,"0"0"-1"16,0 0 1-16,0 0 0 0,0 0 2 15,0 0 0-15,0 0-1 0,0 0-1 16,0 0-1-16,0 0-1 15,0 0-7 32</inkml:trace>
  <inkml:trace contextRef="#ctx0" brushRef="#br0" timeOffset="65970.72">21779 9283 6 0,'0'0'20'16,"0"0"3"-16,0 9-7 0,0-9-5 0,0 0-7 16,0 0-3-16,0 0 2 0,0 0-2 15,0 0 0-15,0 0 0 16,0 0 6-16,0 0-2 0,0 0-2 15,0-9-2-15,0 9 2 0,16 0-3 16,-16 0 0-16,0-18-3 16,0 18 0-1,0 0-6-15,0-19-10 0,0 19-10 0</inkml:trace>
  <inkml:trace contextRef="#ctx0" brushRef="#br0" timeOffset="66837.6">21398 8697 8 0,'0'0'9'0,"0"0"4"0,0-9 0 0,0 9-4 15,0 0-3-15,0 0 0 0,0 0 1 16,0 0 1-16,0 0 1 0,0 9-2 0,-16-9-1 15,16 0 0-15,-17 0 1 0,17 0-2 16,-16 0-2-16,16 9 0 0,-34-9-1 0,34 0 0 16,-33 0 3-16,0 0-1 0,17 10-1 0,-1-10 0 15,-16 0-1-15,17 0 0 0,-17 0 3 16,0 0-1-16,-1 0-2 0,18 0-1 16,-17 9-1-16,0-9 2 0,0 0-2 0,0 0 2 15,0 0-1-15,-1 0-1 0,1 9 0 0,-16-9 0 16,16 0 0-16,0 10 0 0,0-10-2 15,-1 0 2-15,18 18 0 0,-17-18 0 0,0 0 1 16,16 0-1-16,1 19-2 0,16-19 3 16,-33 0 1-16,33 0-2 0,-33 0 0 15,33 0-2-15,-17 0 4 0,17 0-4 16,-16 0 4-16,16 18-2 16,0-18-2-16,0 0 4 46,-17 0-2-14,17-18 0-32,-17 18 0 31,1 0 0-15,-1 0 2-1,17 0-5-15,0 0 1 16,-16 0 2-16,16 0-3 15,0 0-4 1,0 0-10-16,0 0-5 0,0 0-11 16,0 0-42-16</inkml:trace>
  <inkml:trace contextRef="#ctx0" brushRef="#br0" timeOffset="67187.1">20423 8595 6 0,'0'0'6'15,"0"0"-1"-15,0 0 0 0,0 0-2 16,0 0-1-16,0 0-1 0,0 0 13 0,0 9 2 15,-17-9-5-15,17 9-4 0,-17 1-3 16,17 8-2-16,-16-18-1 0,16 19 8 0,-17-19 0 16,17 19-4-16,-16-19 0 0,16 9 3 15,-17 0-1-15,17 0 2 0,0 10-1 0,0-10-1 16,0 1-1-16,0 8-1 0,0-18 0 0,0 19 0 16,17-19-3-16,-17 18 1 0,16-8-3 0,1-1 0 15,-17 0-2-15,16 1 2 0,1-1 0 16,0-9 0-16,-1 9 0 0,1 1 0 15,16-10-3-15,-33 0-3 0,33 18-20 0,-33-18-10 16,0 0-63-16</inkml:trace>
  <inkml:trace contextRef="#ctx0" brushRef="#br0" timeOffset="67752.78">20059 8399 16 0,'0'0'21'0,"33"-18"-3"0,-33 9-5 0,0 9-3 16,0 0-4-16,0-10 4 0,0 10 2 0,0-9 1 16,0 9 2-16,0 0-5 0,0 0-6 15,0 0 0-15,0 9-2 16,0-9-2-16,0 10 2 0,-33-1-1 16,0 9-1-16,16-18 0 0,-16 19 0 0,0-19 0 15,0 19 0-15,0-19 0 0,0 18 1 16,0-8 0-16,0-1-1 0,0 10 2 0,-1-10-2 15,18 9 0-15,-17 1 0 0,33-19 0 16,-33 19 0-16,33-19 0 0,-33 18 0 0,16-8 1 16,1-1-3-16,16 0 2 0,0 0 2 15,-17 1 2-15,17 8 1 0,0-18-3 0,0 19 0 16,0-19 2-16,17 19-4 0,-17-10 2 0,16 9 0 16,-16 1 0-16,17 0 0 0,16-1-2 15,-33 1 0-15,33 9 2 0,-33-10-2 16,16 10 0-16,1 0 0 0,-1 9 0 0,1-18 0 15,16 0 2-15,-16 8-2 0,-1 11 0 0,34-20 0 16,-50 10 2-16,33-9-1 0,0 18-1 16,-17-18 0-16,18-1 0 0,-18-8 0 0,1 8 0 15,-1 1 0-15,1-10 0 0,16 0-3 16,-33 10 1-16,33-19-1 0,-33 19-19 0,0-19-16 16,16 0-19-16</inkml:trace>
  <inkml:trace contextRef="#ctx0" brushRef="#br0" timeOffset="68286.18">19926 8372 23 0,'-16'-10'17'16,"16"10"-2"-16,0 0-4 0,0 0-7 16,0 0 0-16,0 0-3 0,16 0 1 0,-16 0-1 15,17 0 1-15,-17 0 1 0,17 0-3 0,16 0 2 16,-17 10-2-16,1-10 3 0,16 9 5 15,0-9-4-15,0 18-1 0,0-18-2 0,0 19-1 16,0-19 1-16,17 0-1 0,-17 19 0 16,-17-19 4-16,17 9-1 0,0 0 0 0,1-9-1 15,-1 10-1-15,0-1 1 0,0-9-1 16,-33 9 1-16,16-9 6 0,1 10-3 0,-1-10 0 16,1 0-2-16,-1 9 1 0,-16-9 0 15,17 0 1-15,-17 0-1 0,0 18 2 0,0-18 7 16,16 0 2-16,-16 0-1 0,0 19-7 0,0-19-1 15,-16 19-2-15,16-19 3 0,0 18-4 16,-17-8 2-16,17 8-3 0,-16 1 1 0,-1-1-3 16,1 20 2-16,-1-29 0 0,17 9-2 15,-16 10 1-15,-17 0 1 0,33 9 1 16,-50-18-3-16,34 9-2 0,-18 9 2 0,1-18-2 16,0 9-1-16,17 0 3 0,-17-1-2 0,-17 11 2 15,17-20-4-15,-17 10-5 0,17 0-26 0,17 0-12 16,-17 9-11-16</inkml:trace>
  <inkml:trace contextRef="#ctx0" brushRef="#br0" timeOffset="75481.16">18934 9637 16 0,'0'0'18'15,"0"0"-4"-15,0-10-7 0,0 10-2 0,-16 0-3 16,16 0 1-16,0 0-1 0,-17-18-1 15,17 18 0-15,-16 0 1 0,16 0-1 16,-17-19-1-16,1 19 0 16,-1 19 0-1,17-19 0 1,0 0 0-16,-33 18 0 16,33-18 0-16,0 0 0 0,0 10 0 15,0-1 0-15,-33 0 0 0,33 1 0 16,0-1 0-16,0 0 0 0,0 0 0 0,0 10 0 15,0 0 0-15,0-19 0 0,0 18 0 16,0-8 0-16,0-1-2 0,0 9 2 16,0 1 0-16,0 9 0 0,0-28 0 0,0 19 0 15,0-1 0-15,0 1 0 0,0-1 0 0,0 1 0 16,0-10 0-16,0 10 0 0,0-1 0 16,0 1 0-16,0 0 1 0,0-1-1 0,0 1 0 15,0 9 0-15,0-28 0 0,0 18 0 16,0 1 0-16,0 9 0 0,0-9 0 0,0-1 0 15,0 1 0-15,0-1 0 0,0 1 0 16,0 0 0-16,0-1 0 0,0 1 0 0,33 9 0 16,-33-28 0-16,0 18 0 0,0 1 0 0,0-1 0 15,0-8 1-15,0-1-1 0,0 10 0 16,0-10 0-16,0 10 0 0,0-19 0 0,33 18 0 16,-33-18 0-16,0 0 0 0,17 19 0 15,-1-19 0-15,-16 0 1 16,17 0-1-16,-1 0 0 0,1 0 0 15,-1-19 0-15,1 19 0 0,16 0 0 16,-33 0 0-16,33 0 2 0,-33-18-2 16,33 18 0-16,-33-19 0 15,17 10 0-15,-1-1 0 0,-16-8 0 16,17 8 4-16,-1 1-1 0,-16 0-3 16,17-10 2-16,-17 1 0 0,16-1-2 0,-16-9 0 15,17 10 0-15,-17-1 1 0,0-18-1 16,0 9 0-16,0 0 0 0,0 0 0 0,0-9 0 15,0 9 0-15,0 0 0 0,0 0 0 0,0-9 0 16,0 9 0-16,0-9 2 0,-17 18-2 16,17 1 0-16,0-20 0 0,0 10 0 15,-16 10 0-15,16-1 0 0,-17 1 0 0,17-1 0 16,-16 0 0-16,16 1 0 0,-17 9 0 0,17-10 0 16,-16 10 0-16,16-1 0 0,-17-8 0 15,17 18 0-15,0 0-2 0,0-19 2 16,-33 19 0-16,33 0 0 15,-33 0 0 1,33 0 0 0,0 0 0-16,0 19 0 15,0-19-3-15,-33 0-3 16,33 0-8-16,0 18-10 0</inkml:trace>
  <inkml:trace contextRef="#ctx0" brushRef="#br0" timeOffset="76311.89">19100 9953 7 0,'0'0'1'0,"0"0"0"16,0 18-1 15,0-18 3-31,0 0 9 0,0 0 9 15,0 0-8-15,16 0-5 0,-16 0-4 16,17 0-2-16,-1 0-2 0,1-18 1 16,16 18-1-16,-33 0 0 0,33 0 1 15,-17-19 2-15,18 19 0 0,-18-9-1 16,17 9 0-16,0-9-2 0,17 9 0 0,-17-10 1 16,-17 10-1-16,17-9 0 0,1 9 0 0,-1-9 0 15,0 9 0-15,0 0 0 0,0-10 0 16,-17 10 0-16,1 0 0 0,16 0 0 0,-16-9 0 15,-1 9 0-15,1 0 0 0,-1 0 0 16,1 0 0-16,16 0 0 0,-33-18 0 0,33 18 0 16,-33 0 0-16,33 0 0 0,-17 0 0 15,1 0 0-15,0-19 0 0,-1 19 0 0,1 0 0 16,-1 0 0-16,34-19 0 0,-50 19 0 0,33-9 0 16,-33 9 0-16,16 0 0 0,1-9 0 15,-1 9 1-15,1 0-1 0,-1 0 0 16,-16-10 0-16,17 10 0 0,0 0 4 15,-17 0 3-15,0 0-1 16,0 0 0-16,0 0-1 0,0 0-3 0,0 0 1 16,0 0 2-16,0 0-3 0,0 0-1 15,0 0 1-15,0 0-1 16,0 0 0 15,0 0-3-15,0 0 0-1,-17 0 0-15,17 0-7 0,0 0-9 0,0 0-18 16</inkml:trace>
  <inkml:trace contextRef="#ctx0" brushRef="#br0" timeOffset="76630.73">20059 9711 4 0,'0'-19'2'15,"0"19"7"-15,0 0 7 0,0 0 3 16,0 0-5-16,0 0-7 0,0-9-3 0,0 9-3 16,0 0 1-16,0 0-1 0,0 0-1 15,0 0 2-15,33 9-2 16,-33-9 0-16,0 19 0 0,16-19 0 15,-16 0 0-15,17 19 0 0,-1-19 0 0,-16 18 2 16,17-18-2-16,-17 10 2 0,0-1-2 16,16 0 0-16,-16 10 1 0,0-10 0 15,-16 19-1-15,16-28 0 0,-17 19-2 0,1-1 2 16,-1 1 0-16,1-1 2 0,-50 1-2 0,33 9 0 16,-17-10-6-16,0 1-21 0</inkml:trace>
  <inkml:trace contextRef="#ctx0" brushRef="#br0" timeOffset="81807.64">6466 10874 8 0,'-33'0'-1'0,"33"0"2"0,-33 0-1 16,33 0 0-16,-33 0-1 0,16 0 2 15,17 0 1-15,-33 0 5 0,33 0 4 16,0 0 3-16,0 0 0 0,0 0-3 0,0 9-3 16,0-9 0-16,0 0-5 0,0 0-1 15,0 0 0-15,0-9-1 16,0 9 0 0,0-10 0-16,33 10-1 0,-33 0 0 0,17 0 2 15,16 0-2-15,-33 0 0 0,33 0 2 16,0-9-2-16,0 9 1 0,-33 0 0 0,33 0-1 15,0 0 1-15,17 0 1 0,-17 9 0 0,0-9-2 16,0 0 5-16,0 0 1 0,0 0-2 16,17 10-1-16,16-10-1 0,-33 0-2 0,0 0 2 15,50 0 2-15,-50 0 5 0,33 0-4 0,-33 0 1 16,50 0-6-16,-50 0 0 0,33 0 2 16,-17 0-2-16,17-10 2 0,1 10 0 0,-1 0-2 15,-17 0 0-15,51-9 3 0,-34 9-3 16,-17 0 2-16,17-9 0 0,34 9 2 0,-51 0 1 15,17 0 2-15,1 0-3 0,-1 0 0 0,16-9-1 16,-15 9 0-16,-34 0-3 0,49 0 0 16,-16 0 0-16,-16 0 2 0,16 0-2 15,0 0 0-15,1 0 0 0,-18 0 2 0,17 0-2 16,0 0 1-16,-32 0 1 0,15 0-2 0,17 0 0 16,0 0 1-16,-33 0-1 0,17 0 0 15,16 0 0-15,-33 0 2 0,33 0-2 0,-32 0 0 16,15 0 0-16,17 0 3 0,-33 0-3 15,17-10 8-15,16 10 4 0,-33 0-3 0,0 0-2 16,0 0-3-16,17 0-4 0,-17-9 2 0,0 9-2 16,0 0 3-16,0 0-3 0,0 0 2 15,0 0-1-15,0 0-1 0,17 0 3 0,-17 0-3 16,0 0 4-16,0 0-3 0,0 0-1 16,-16 0 0-16,16 0 0 0,0 0 0 0,0 0 0 15,0 0 0-15,33-19 0 0,-49 19 2 16,16 0-2-16,0 0 0 0,33 0 0 0,-33 0 0 15,-16 0 0-15,16 0 1 0,0-18-1 16,33 18 1-16,-33 0-1 0,0 0 0 0,-16-10 0 16,16 10 0-16,0 0-2 0,0 0 2 0,0 0 2 15,33 0-2-15,-49-9 0 0,16 9 1 16,33 0-1-16,-33 0 3 0,0 0 8 0,0 0 0 16,17 0-2-16,-17 0-4 0,33 0-2 0,-33 0-3 15,0-9 2-15,0 9-2 0,17 0 0 16,-17 0 1-16,33 0 0 0,-33 0-1 15,-16 0 0-15,32 0 0 0,1-9 0 0,-17 9-3 16,0 0 5-16,17 0-1 0,-17 0-1 0,33 0 0 16,-33 0 2-16,0-10-2 0,0 10 0 15,0 0 0-15,0 0 0 0,17-9 1 0,-50 9 0 16,33 0-1-16,0-9 0 0,0 9 0 16,-33 0 0-16,33 0 2 0,-16 0-2 0,-1 0 1 15,34 0-3-15,-50-19 2 0,33 19 0 16,-33 0 2-16,33 0-2 0,0 0 0 0,-33 0 1 15,17-19-1-15,-1 19-2 0,1 0 2 16,-1 0 0-16,1 0 0 0,16 0 0 0,-33 0 0 16,33-18 1-16,-33 18-1 0,33 0 0 0,-33 0-2 15,0 0 4-15,0-9-2 0,16 9 0 16,-16 0 3 0,0 0-5-1,0 0 4-15,0 0-5 0,0 0 4 16,0 0 3 15,0 0-1-31,0 0-1 0,0 0-1 16,0 0 1 15,0 0-4-31,0 0 0 16,0 0 3-1,0 0 1-15,0 0 0 0,0 0-1 16,0 0 1-1,0 0-1-15,0 0 2 16,0 0 0 15,0 0-2-15,0 0 0 0,0 0-3-16,0 0 3 15,0 0 1 1,0 0-4-1,0 0 4 1,0 0-4 0,0 0 3-16,0 0-4 15,0 0 4-15,0 0-3 16,0 0 3-16,0 0-3 16,0 9 2-16,0-9-2 0,0 0 0 15,-16 0 0-15,16 18 0 16,0-18-1-16,0 0-5 0,0 0-24 15,0 0-15-15,-33 0-9 0,33 0-2 0,0 0-66 0</inkml:trace>
  <inkml:trace contextRef="#ctx0" brushRef="#br0" timeOffset="82423.68">12171 10781 12 0,'0'0'6'0,"0"0"0"0,0 0 0 15,0 0 0-15,0 0 0 0,0 0-4 0,0 0 1 16,0 0-1-16,0 18-2 0,0-18 1 16,0 0-5 30,0 0-6-46,0 0-21 0</inkml:trace>
  <inkml:trace contextRef="#ctx0" brushRef="#br0" timeOffset="83855.97">14602 10660 17 0,'-33'0'15'0,"33"0"-1"0,0 0 2 15,0 0-1-15,0 0-4 0,0 0-4 16,0 0 1-16,33 0 0 0,-33 0 2 0,16 0-1 16,1-9 0-16,16 9-5 0,16-10-1 15,-15 1-1-15,32 9 1 0,-17-9 1 0,17 9-4 16,-33-10 4-16,34 10 0 0,-18-9 0 16,17 9-1-16,-33 0-3 0,17 0 0 0,0-9 2 15,-17 9-2-15,16 0 1 0,-16 0-1 16,1 0 0-16,-18 0 0 0,1 0 0 0,-1 0 0 15,1 0-2-15,-34 0 2 32,17 0-2-32,-16 0 0 0,16 0-4 15,-17 0-10-15,1 0-11 0,16 0-14 0</inkml:trace>
  <inkml:trace contextRef="#ctx0" brushRef="#br0" timeOffset="84138.82">14651 10799 45 0,'-16'19'18'0,"16"-19"-8"0,-17 9-3 16,17-9 6-16,0 10 0 0,0-1 3 15,17-9 3-15,-17 9 6 0,16-9 5 0,17 9 1 16,0-9 1-16,1 0-9 0,-1 0-9 0,0 0-5 15,0-9-5-15,16 9-2 0,-16-9 0 16,34 0-2-16,-34 9 2 0,16-10-2 16,17 1 0-16,-33 9 0 0,1 0-2 0,15-19 2 15,-16 19 0-15,0 0 0 0,0-18 0 0,0 18-4 16,1 0 1-16,-34-10 0 0,16 10-6 16,1 0-19-16,-17 0-11 0,0 0-8 0,0 0-3 15,0 0-3-15</inkml:trace>
  <inkml:trace contextRef="#ctx0" brushRef="#br0" timeOffset="85920.19">3340 11525 13 0,'-33'0'4'16,"33"0"0"-16,0 0 0 0,0 0 6 0,0 0 4 16,0 0 0-16,0 0 0 0,0-19-2 15,0 19-1-15,0 0 0 0,0 0-1 0,0 0-6 16,0 0-1-16,0 0-1 0,0 0-1 15,0 19 2-15,33-19 0 0,-33 0-2 16,33 0 1-16,-33-19 3 0,50 19 2 16,-17-9 4-16,33 9 4 0,-33-9 0 0,17-1 2 15,16 1 2-15,0 0 0 0,0-1-5 0,17 1-7 16,-17 0 1-16,0 0-5 0,17 9-1 16,-17-19 3-16,17 19-3 0,-17-19 1 15,33 19-1-15,-49-9 1 0,16 9-3 0,0 0 1 16,0 0-1-16,-16 0 0 0,16 0 0 0,-33 0 0 15,0 0 0-15,0 9 0 0,17-9 0 16,-17 0 0-16,0 19 0 0,-33-19 0 0,33 0 2 16,-33 0-1-16,33 0-3 0,-33 0 2 15,0 0-2-15,17 0 2 16,-17 0 1-16,0 0-1 0,0 0-2 16,-17 0-1-16,17 0-4 15,0-19 2-15,0 19-13 0,0 0-11 0,-33 0-5 16,33 0-6-16,-33 0 2 0,0 0-6 15,33 0-33-15</inkml:trace>
  <inkml:trace contextRef="#ctx0" brushRef="#br0" timeOffset="86237.11">3704 11646 53 0,'-33'0'17'15,"33"18"-9"-15,-33-18-4 0,33 10-2 16,-33-10-2-16,33 9 2 0,-17-9 0 16,34 0 3-16,-17 9 4 0,0-9 3 0,33 0 1 15,0 0-4-15,-33 0 7 0,33-9 4 16,0 9-3-16,33-9 7 0,-16-1-2 0,-17 10-2 16,33-18-5-16,0-1-1 0,-16 10-6 0,49-10-4 15,-33 1 1-15,17 8-2 0,-17-8-3 16,17 8 0-16,-17-8 0 0,0 18 0 0,0-19 0 15,-16 10 1-15,16 0-1 0,-33 9-3 16,17-10 3-16,-17 10 2 0,0 0-2 0,0 0 0 16,0 0-3-16,0 0 1 0,-33 0-1 0,33 0-23 15,-33-9-21-15,17 9-5 0,-1 0-6 16,1 0-54-16</inkml:trace>
  <inkml:trace contextRef="#ctx0" brushRef="#br0" timeOffset="87968.82">14784 10837 11 0,'0'-10'3'0,"33"10"-2"16,-33-9 4-16,16 9 10 0,1 0-2 15,-1 0-2-15,1 0-3 0,-1 0-2 16,17 0-1-16,0 9-1 0,1-9 2 0,-34 0-4 15,33 10 1-15,0-1 0 0,16-9 2 0,-16 18-2 16,34-8 0-16,-34-1-1 0,16 10 1 16,17-1 2-16,1 1-2 0,-18-1 2 15,17 1-3-15,0 9-1 0,1-9 1 0,-18-1 1 16,17 10-1-16,0-9-1 0,-32 9 4 0,15-10 1 16,-16 10-4-16,0-9-2 0,0 9 4 15,0 0 2-15,-16-1 2 0,0 11 8 0,-1-10-5 16,17-1 0-16,-16 20-2 0,-17-19 4 15,16 18 2-15,17 1 3 0,-33-10 1 0,33 0-3 16,-33 28-2-16,0-27 8 0,33 8 0 0,-33 10-9 16,0-10 9-16,17 10 5 0,-17-9-6 15,16 9 1-15,-16-1 1 0,0 10 0 0,0-18-3 16,0 9-6-16,0 0 3 0,0 9 5 16,0-19 10-16,-16 1-3 0,16 9-3 0,-17-1-4 15,17 1 0-15,0-9 2 0,0 9 0 0,-33-10-7 16,33 1-1-16,0-1 6 0,0 10 4 15,0-10 13-15,-33 1 3 0,33-1-6 0,0 1-14 16,0-10-7-16,0 10-4 0,0-10 1 16,0 0 1-16,0-9 1 0,0 9-6 0,0-9 1 15,0 0-4-15,0 0-5 0,0-10 0 0,0 1 6 16,0 0-6-16,0-1-2 0,0 1 2 0,0-10 4 16,0 10-7-16,0-10 3 0,-33 0-2 0,33-9 6 15,-16 19-9-15,16-19 3 0,0 0-1 16,0 0-5-16,-17 0-4 0,17 0-13 0,0 0-21 15,0 0-20-15,0 0-14 0,0 0-13 0,-16 0-3 16,16 0 1-16,0-19-2 0,0 19-1 16,0-9 9-16,-17 0 12 0,17-1 11 0,0 1-39 15</inkml:trace>
  <inkml:trace contextRef="#ctx0" brushRef="#br0" timeOffset="88435.35">15974 13208 69 0,'0'0'31'0,"-16"0"-9"16,16 10-3-16,0-10-6 0,0 9 0 15,0-9 4-15,0 9-1 0,0 1 2 0,0-1 2 16,0 0 7-16,0 1 7 0,0 8 0 0,0 10 3 16,16-19 3-16,-16 10 0 0,0 0 3 15,0-1 1-15,0 10 3 0,33 0 4 0,-33-9 4 16,0-1-4-16,0 10 1 0,0 0 5 16,0 0 3-16,0-19-9 0,0 19 1 0,0-9-6 15,0-1-2-15,33-8 3 0,-33 8-1 0,0 1-4 16,0-10 12-16,0 0 6 0,0-9 5 0,33 10-11 15,-33-10-7-15,0 0-18 0,17 0-7 16,-17 0-2-16,17 0-17 0,-1-10 2 0,1 10-1 16,-1-9-2-16,1 0 0 0,32-10-4 15,-49 10 3-15,33-10-3 0,0 1-10 0,-16-10 7 16,16 0-2-16,0 9-1 0,-16-9 1 0,32 1 3 16,-16 8-5-16,-33-9-1 0,33 9-24 15,-33 1-41-15,17-1-31 0,-1 1-28 0,-16 8-8 16,0 1-2-16,17 0 0 0,-17-1 6 0,0 1 138 15,0 9-189-15,0-18 49 0,0 18 30 16,0-10 24-16</inkml:trace>
  <inkml:trace contextRef="#ctx0" brushRef="#br0" timeOffset="93648.07">28840 10799 5 0,'0'0'4'0,"-17"0"5"0,17 0 5 0,0 0-2 15,0 0-5-15,0 0-4 0,0 0-1 16,0 0 0-16,0 0-2 16,0 0 0-1,0 0-5-15,0 0-8 0,0 0-22 16</inkml:trace>
  <inkml:trace contextRef="#ctx0" brushRef="#br0" timeOffset="94130.31">28674 10771 9 0,'0'0'15'16,"0"0"9"-16,0 0-2 0,0 0-5 16,0 0-4-16,0 0 1 0,0 0 2 0,0 0 0 15,0 0-3-15,0 0 0 0,0 0-2 0,0 0 1 16,0 0-3-16,0 0 0 0,0 0 1 0,0 0-1 15,0 0 0-15,0 0 0 0,0 0-4 16,0 0-1-16,0 0 1 0,0 0 0 0,0 0-2 16,0 0 0-16,0 0-1 0,0 0-1 15,0 0 1-15,0 0-1 16,0 0 1 0,0 0 0-16,0 0 0 31,0 0-1-31,0 0-3 0,0 0 3 15,0 0 1 1,0 0-4-16,0 0 3 0,0 0 0 16,0 0-4-1,0 0 0-15,0 0 1 0,0 0-1 0,0 0 1 16,0 0-2-16,0 0-16 0,0 0-16 0,0 0-7 16,0 0-7-16,0 0-6 0</inkml:trace>
  <inkml:trace contextRef="#ctx0" brushRef="#br0" timeOffset="94746.26">28674 10678 5 0,'0'0'2'0,"0"0"2"16,0 0 2-16,0 0 3 0,0 0 2 0,0 0 1 15,0 0-6-15,0 0-2 0,0 0-2 16,0 0 2-16,0 0 0 0,0 0-2 0,0 0 2 16,0 0-3-16,0 0 1 0,0 0-1 15,0 0 1 17,0 0-1-17,0 0-3 48,-16 0 2-63,16 19 0 15,0-19-5 1,0 0-9-16,16 0-10 16</inkml:trace>
  <inkml:trace contextRef="#ctx0" brushRef="#br0" timeOffset="95229">30080 10678 3 0,'0'0'2'0,"0"0"-1"0,0 0 0 16,0 0 0-16,0 0-2 16,0 0 2-16,0 0-2 31,0 0-2-31</inkml:trace>
  <inkml:trace contextRef="#ctx0" brushRef="#br0" timeOffset="98177.75">28608 10576 18 0,'0'0'17'16,"0"0"3"-16,0 0-6 0,0 0-3 0,0 0-3 15,0 0 0-15,0 0 0 0,0 0 0 0,0 0-1 16,0 0 0-16,0 0 1 0,0 0 0 16,0 0-1-16,0 0-1 0,0 0-1 0,0 0-1 15,0 0 1-15,17 0 2 0,-17 0-2 0,0 0-1 16,0 0-1-16,0 0 1 0,0 0-1 16,0 0 1-16,0 0-1 0,0 0-3 0,0 0 1 15,0 0 2-15,0 0 3 0,0 0-2 16,0 0-1-16,0 0 1 0,0 0 0 0,0 0 2 15,0 0 0-15,0 0-1 0,0 0-2 0,0 0 1 16,0 0 4-16,0 0-2 0,0 0 2 16,0 0-2-16,0 0-2 0,0 0 0 0,0 0 0 15,0 0-3-15,0 0 1 16,0 0 0-16,0 0-4 31,0 0-4-31,0 0 1 16,0 0 0-16,0 0-21 0,0 0-20 15,0 19-12-15,0-19-8 0</inkml:trace>
  <inkml:trace contextRef="#ctx0" brushRef="#br0" timeOffset="98709.29">28558 10595 6 0,'0'0'3'0,"0"0"4"15,0 0 4-15,0 0 1 0,0 0 0 0,0 0-1 16,0 0-2-16,0 0-2 0,0 0 2 16,0 0 0-16,0 0-2 0,0-19-1 15,0 19 0-15,0 0 0 0,0 0 2 0,0 0-2 16,0 0-3-16,0 0 0 0,0 0 1 0,0 0-2 15,0 0 1-15,0 0 0 0,0 0 2 16,0 0-2-16,0 0 0 0,0 0 1 16,0 0-2-16,0 19 3 0,0-19 1 0,0 0 0 15,0 0-3-15,0-19 4 0,0 19-3 0,0 0 1 16,0 0 2-16,0 19-3 0,0-19-1 16,0 0 0-16,0 0-2 0,0 0 2 0,0 0-1 15,0 0-4 32,0 0 0-47,0 0-3 0,0 0 3 0,0 0-2 16,0 0-12-16,17 0-20 0,-17 0-10 0,0 0-63 15</inkml:trace>
  <inkml:trace contextRef="#ctx0" brushRef="#br0" timeOffset="99575.07">28625 10604 2 0,'16'0'1'16,"-16"0"0"-16,0 0 0 15,-16 0-1-15,16 0 2 16,0 0-1-16,0 0 0 16,0 0 1-16,0 0 0 0,0 0 1 15,0 0-1-15,0 0 2 0,0 0-1 0,0 0 1 16,0 0-1-16,0 0-1 0,0 0-1 16,0 0 0-16,0 0 1 0,-17 0-2 109,17 9 0-93,0-9-3 30,0 0-3-30,0 0-4-16,0 0-8 0</inkml:trace>
  <inkml:trace contextRef="#ctx0" brushRef="#br0" timeOffset="106869.08">28674 10660 6 0,'0'0'6'0,"0"0"4"0,0 0 6 16,0 0-3-16,0 0-2 0,0 0-3 15,0 0-2-15,0 0 1 0,0 0 0 0,0 0-2 16,0 0-2-16,0 0-1 0,-16 0-2 31,16 0-2-15,0 0-6-16,0 0-5 0,0-9-6 16,0 9-4-16</inkml:trace>
  <inkml:trace contextRef="#ctx0" brushRef="#br0" timeOffset="108318.09">28625 10632 10 0,'0'0'12'0,"0"0"5"0,0 0-3 15,0 0-3-15,0 0-1 0,0 0 1 16,0 0 3-16,0 0-1 0,0 0-3 0,0 0 1 15,0 0-2-15,0 0 2 0,0 0-2 0,0 0 0 16,0 0-3-16,0 0-2 0,0 0 2 16,0 0-5-16,0 0 0 0,0 0 2 0,0 0 0 15,0 0 0-15,0 0-1 0,0 0 1 0,0 0 0 16,0 0 0-16,0 0 1 0,0 0 0 16,0 0-2-16,0 0 3 0,0 0-2 15,0 0-1-15,0 0 0 16,0 0-4-16,0 0-4 15,0 0-16 1,0 0-15-16,0 0-12 0,0 0-59 16</inkml:trace>
  <inkml:trace contextRef="#ctx0" brushRef="#br0" timeOffset="110717.13">28641 10595 7 0,'-16'0'3'0,"16"0"3"0,0 0 4 16,0 0 2-16,0 0-1 0,0 0 0 0,0 0-2 15,0 0-2-15,0 0-1 0,0 0 1 16,0-19 2-16,0 19-1 0,0 0-1 0,0 0 1 15,0 0-2-15,0 0 3 0,0 0-1 16,0 0 1-16,0 0 3 0,0 0 1 0,0 0-1 16,0 0-1-16,0 0-3 0,0 0 3 0,0 0 1 15,0 0 1-15,0 0-1 0,0 0 1 16,0 0 0-16,0 19 4 0,0-19 1 0,0 0 5 16,0 0 0-16,0 0 0 0,0 0 1 15,0 0 3-15,0 0 3 0,0 0 2 0,0 0-1 16,0 0-1-16,0 0-6 0,0 0 2 0,0 0-2 15,0 0 0-15,0 0-2 0,0 0-3 16,0 0 1-16,0 0 5 0,0 0 2 0,0 0 10 16,0 0-3-16,0 0-6 0,0 0-1 15,0 0 0-15,0 0-3 0,16 0 4 0,-16 0-5 16,0 0-5-16,17 0-6 0,-17 0 0 0,16 0-10 16,-16 0 7-16,17-19-6 0,-17 19 3 0,16 0 6 15,-16 0 3-15,0 0 5 0,17 0 1 16,-17 0-10-16,16 0 3 0,-16 0-3 0,33 0-11 15,-33 0 8-15,0 0-5 0,17 0 2 16,-17 0 0-16,17 0-3 0,-17 0 1 16,16 0 3-16,1 0-8 0,-17 0 9 0,16 0-4 15,-16 0-5-15,17 0-1 0,-1 0 5 0,1 0-2 16,-17 0 1-16,16 0-1 0,1 0 5 16,-1-19-5-16,17 19 0 0,-33 0 3 0,0 0-6 15,17 0 3-15,-1 0-3 0,1 0 0 0,0 0 3 16,-17 0 4-16,16 0-2 0,1-18-2 0,-1 18-3 15,1 0 3-15,-1-9 2 16,1 9 0-16,-1 0-4 0,17 0 2 0,-33 0-6 16,0 0 4-16,0 0 0 0,17 0 4 15,-1-10-2-15,-16 10-4 0,17 0 1 0,0 0 3 16,-17 0 2-16,0 0-8 0,16 0 8 16,-16 0-4-16,17 0 2 0,-17-9-6 15,0 9 11-15,0 0-7 0,0 0 0 16,16 0 2-16,-16 0-4 0,0 0 1 0,0 0-5 15,0 0-37-15,0 0-26 0,0 0-21 0,0 0-19 16,0-9-9-16,0 9-5 0,0 0-8 16,0 0 5-16,0 0 9 0,0-10 18 0</inkml:trace>
  <inkml:trace contextRef="#ctx0" brushRef="#br0" timeOffset="112364.08">7723 15571 159 0,'0'-9'115'0,"-34"0"-36"0,34-10-37 0,0 0-9 15,0 1 7-15,-33-1 21 0,33 1 17 0,-16-1 13 16,16 10-5-16,-17-10-4 0,17 10 3 0,0-10-2 16,0 10-17-16,-16 9-19 0,16-9-17 15,0 9-24-15,0-10 0 0,0 10-4 0,0 10-2 16,0-10 2-16,0 9 0 0,0 9-1 16,0 1-1-16,0 9 7 0,0 9-2 0,0-18 6 15,0 18 12-15,0 0 7 0,0 0-5 0,0 1-12 16,0-1-4-16,0 0-4 0,16 0 0 15,-16 0-4-15,0-9-1 0,0 9 3 0,0-9-2 16,0 10 1-16,0-10 4 0,0-1-6 0,0-8-21 16,0 9 0-16,17-9-38 0,-17-1-68 15,0-9-49-15,0 1-22 0,0-10 3 0,16 9 15 16,-16-9 25-16</inkml:trace>
  <inkml:trace contextRef="#ctx0" brushRef="#br0" timeOffset="113113.27">7640 15339 172 0,'-17'-10'71'0,"17"1"-29"0,-16 0-19 0,16 9-3 15,-33-10 15-15,33 1 21 0,0 9-5 0,0-9-19 16,0 9-15-16,0 0-7 0,0-10-7 15,0 10 0-15,0 0 3 0,33 0-3 0,-17 0-3 16,50 0 0-16,-32-9 5 0,32 9 1 16,0 0 2-16,16-9-4 0,-15 9 1 0,48-9-5 15,-48-1 3-15,32 10 0 0,17 0-3 0,-17 0 5 16,16-18-8-16,-15 18 3 0,15-10 0 16,-32 10 0-16,16 0 0 0,-32 0 0 0,-1 0 3 15,16 0-3-15,-16 0 0 0,-16 0 0 16,16 0 0-16,-33 0 0 0,0 0 0 0,17 0 0 15,-33 0 0-15,32 0 0 0,-49 0-3 0,33 0 3 16,-33 0 2-16,0 0 1 0,33 0-3 16,-33 0 27-16,0 0 9 0,0 0-3 15,0 0 4-15,0 0-7 0,0 0 1 16,0 0-13-16,0 0-5 0,0 0-7 0,0 10-1 16,0-10-7-16,0 0 5 0,0 18-3 0,0-18 2 15,0 10 2-15,0-1-4 0,0 9 0 0,0 1 2 16,0 0 1-16,0-1-6 0,0 10 3 15,0 0-4-15,33 9 7 0,-33-9-2 0,0 9 2 16,33 1-3-16,-33-1 2 0,0 0-7 0,0 0 5 16,17-9 1-16,0 9 3 0,-17 1 0 15,0-1-4-15,16-9-3 0,-16 9 3 0,0-9 2 16,0 0 6-16,0-10 2 0,0 10 6 16,0-9-6-16,0-1 1 0,-16 1-4 0,16 0 8 15,0-10-2-15,-17 0-2 0,17 1-2 0,-17 8-1 16,17-18 4-16,0 9-6 0,-33 1-4 15,33-10-2-15,-33 0 0 0,0 9-2 0,33-9 4 16,-33 9 0-16,-16-9-5 0,15 0 3 0,1 0 0 16,-33 10 0-16,17-10 0 0,-1 9 0 15,0-9-2-15,-16 9 0 0,0-9-3 0,-17 10 2 16,17-1-2-16,-16 0 3 0,-18 0 0 16,18 10-2-16,16-19 4 0,-34 9-5 0,18 1 3 15,16-1 3-15,-1-9-3 0,-15 9 4 0,16 1 0 16,-1-10-2-16,1 0-2 0,17 0 2 15,-18 0 1-15,34 0-3 0,-16 0 4 0,16 0 0 16,33-10-2-16,-33 10 6 0,33 0-9 0,-33-9-11 16,33 9-20-16,0-9-17 0,0-1-4 15,0 1-17-15,0 9-14 0,33 0-19 0,-33-19-14 16,0 10-3-16,33 0 13 0,-33 0-69 0</inkml:trace>
  <inkml:trace contextRef="#ctx0" brushRef="#br0" timeOffset="113596.73">8401 15562 137 0,'0'-9'69'0,"0"-1"-13"15,-34 1-9-15,34 0 1 0,0-1 8 0,0 1 15 16,0 9-8-16,-33-9-14 0,33 9-19 16,0 0 2-16,-33 0-3 0,17 0 9 0,-1 0 5 15,1 9-11-15,16 0-1 0,-33 1-11 16,33-1-4-16,-33 0-5 0,33 1 0 0,0-1-1 15,-34 0 3-15,34 0-5 0,0 10 9 0,0-10 8 16,34 1 2-16,-34-1-8 0,0 0-5 16,33 1-3-16,-33-1-3 0,33 0-3 0,-17 0 2 15,1 1-7-15,32-1 0 0,-49-9 0 16,33 9 0-16,-33 1 0 0,34-1 1 0,-34-9-3 16,0 9 9-16,0 1 2 0,33-10 5 0,-33 9 7 15,0 0 1-15,-33-9 2 0,33 9-5 0,0 1-10 16,-34-1-2-16,34-9-3 0,-33 9-4 15,33 1 2-15,-49-10-2 0,32 9 0 0,1-9-12 16,-17 9-9-16,0-9-33 0,-1 10-33 0,34-10-32 16,-33 0-19-16,0 0-17 0,17 0-6 15,-1 0 8-15,1 0 23 0</inkml:trace>
  <inkml:trace contextRef="#ctx0" brushRef="#br0" timeOffset="114480.77">13775 15115 185 0,'0'-18'129'0,"-17"8"-40"0,17 1-30 0,-16 0 1 15,16 0 24-15,0 9 24 0,-33-10 26 16,33 10-14-16,0-9-29 0,0 9-32 0,0 0-27 0,0 0 16 16,0 9 33-16,0-9 18 0,0 19-2 15,0-10 1-15,0 28 4 0,0-27 8 0,0 18-1 16,33-1-18-16,-33 11-29 0,0-10-62 16,16 9 0-16,1 0 0 0,-1 0 0 0,1-9 0 15,-1 9 0-15,-16-9 0 0,34 9 0 0,-34-9 0 16,33 0 0-16,-33 0 0 0,0-9 0 15,0 9 0-15,0-10 0 0,0 1 0 0,0-10 0 16,0 0-27-16,0 1-157 0,0-1-56 0,0-9-36 16,0 0-11-16,0-9 12 0,0 9 31 15,-33-10 49-15,33-8 45 0</inkml:trace>
  <inkml:trace contextRef="#ctx0" brushRef="#br0" timeOffset="115244.69">13742 14994 141 0,'-33'0'98'0,"33"0"-22"15,0-18-25-15,0 9-4 0,0 9-6 16,0 0 2-16,0-10-4 0,0 10-3 0,33-9-2 16,-33 9-3-16,16-9-5 0,17 9-10 0,0 0-4 15,1 0-7-15,32 0-3 0,-33-10 1 16,16 10-6-16,18 0 3 0,-1-9-2 0,-17 9 7 15,17-9-8-15,1-1 4 0,-1 1-3 16,-33 0-1-16,49 0 4 0,-48-10 2 0,48 10-5 16,-16-10 0-16,34 10 4 0,-51-1-4 0,50-8 2 15,-32 8 3-15,-1-8-2 16,16 9 1-16,1 9-2 0,0-19 4 0,-1 0-6 0,-32 10 6 16,33 0-1-16,-1 9-1 0,-49-10-1 15,17 1-1-15,0 9 4 0,-1-9 0 0,-49 9 17 16,33-9 14-16,0 9 5 0,-33 0-7 0,0 0-13 15,0 0-7-15,0 0-4 0,0 0-1 16,0 0-4-16,0 0 8 0,0 9 1 0,0 0 5 16,0-9 13-16,0 9 8 0,0 10-6 15,0-10-3-15,0 10 8 0,0 0-8 0,0-10-2 16,17 9-7-16,-17 1-8 0,17 0 4 0,-1 9-6 16,1 0-3-16,-1-10-4 0,1 10-1 15,-1 0 3-15,17 0-9 0,-33 0 4 0,33 9-1 16,-33-9 3-16,0 0-5 0,33 0 5 15,-33 0 1-15,0-1-8 0,17 11 6 0,0-10-4 16,-1-1 7-16,-16 1-8 0,17 0 3 16,-1 0 0-16,1-9-7 0,-17 9 7 0,16-10 3 0,-16 1 0 15,0 0-2-15,0-1-1 0,0-18 2 16,-16 9-2-16,16 1 0 0,0-1 0 0,-17 0 0 16,17-9-3-16,-16 10 6 0,-1-10-3 15,17 9 0-15,-16-9 2 0,-1 0-1 0,0 9-1 16,-16-9 0-16,0 0 0 0,0 0-3 0,-16 0 6 15,-1 10-3-15,0-10-4 0,-16 0 4 16,0 9-4-16,-17-9-1 0,1 9-1 0,-1-9 6 16,0 9-3-16,-16 1 3 0,16-10 0 0,-16 9-3 15,17 0 7-15,-34 1-4 0,17-1 0 16,-1 0-4-16,18 1 5 0,16-1-4 0,-34 0 3 16,18 0 2-16,-18 1-1 0,34-10-1 0,-16 9 2 15,15 0-4-15,18 1 5 0,16-10-3 0,-33 9 0 16,33-9 0-16,-1 9 0 0,18-9 8 15,-1 0-1-15,1 0-7 0,16 0 1 0,0 0-3 16,0 0-4-16,0-9 1 0,16 9-2 16,1 0-19-16,-1-9-27 0,18 9-25 0,-34-10-22 15,33 1-22-15,-33 0-24 0,33 9-12 0,-33-10-1 16,33 1 15-16,-17 0 23 0</inkml:trace>
  <inkml:trace contextRef="#ctx0" brushRef="#br0" timeOffset="115595.36">14569 15134 98 0,'0'-9'116'0,"0"-1"-30"0,0 10-34 16,-33 0-21-16,33-18 4 0,-34 8 13 0,34 10 14 16,-33-9 7-16,17 9 2 0,-1 0-8 0,1 0-12 15,-1 9-4-15,1-9-4 0,16 10-7 16,-33 8-10-16,33-8-5 0,-33 8 2 0,33-8 16 16,0 8-1-16,0 1-11 0,0-1 1 0,0 10-10 15,0-18-5-15,33 8-2 0,-33 1-7 16,33-1 0-16,-33-8 1 0,16 8-5 0,17-8-3 15,0-10 7-15,0 18 1 0,1-18-3 0,-1 0-8 16,-33 0 2-16,33 0-21 0,-17 0-51 16,17 0-45-16,-16-18-20 0,-1 18-30 0,17-10-13 15,-33 1 7-15</inkml:trace>
  <inkml:trace contextRef="#ctx0" brushRef="#br0" timeOffset="116462.2">9806 15683 21 0,'0'0'33'0,"0"0"2"0,0 0-1 15,0 0-1-15,0 0 0 0,0 9 3 0,0-9-3 0,0 0-4 16,0 0-4-16,0 0-2 0,0-9-3 16,0 9 5-16,33 0 3 0,-33 0 3 15,0 0 1-15,33-10 4 0,-33 10 3 0,33-9-2 16,0 9 3-16,-16-9 3 0,16 0-2 0,0-1 1 15,33 1 0-15,-33 0 0 0,0-1-10 16,17 1-12-16,16 9-2 0,0-9-6 0,-33-1-7 16,17 1 3-16,16 0-8 0,-33 9 1 0,33-9-1 15,-49 9 0-15,49 0 0 0,-66-10-2 16,33 10 4-16,0 0 1 0,-33 0-5 16,33 0-3-16,-33 0 8 0,0 0-1 0,17 0-4 0,-17 0 0 15,0 0 5-15,0 0-5 16,16 0 2-16,-16 0 4 0,0 0-7 15,-16 0-8-15,16 0-19 0,0 0-37 16,0 0-37-16,0 0-21 0,0-9-14 0,0 9-1 16,16 0 15-16</inkml:trace>
  <inkml:trace contextRef="#ctx0" brushRef="#br0" timeOffset="116977.02">11493 14948 146 0,'0'0'106'15,"0"-9"-28"-15,0 9-24 0,33-10-12 0,-33 10-10 16,0 0-4-16,0-9-7 0,0 9-11 0,0 0 13 15,0 9 4-15,0-9-4 0,0 10 0 16,0-1 3-16,0 0 1 0,0 1 0 0,-33-1 6 16,33 9 5-16,-17 1 3 0,17 0-8 0,-16-1-14 15,-1 1-7-15,-16-1 0 0,33 10-1 0,-33-9-4 16,0 9 1-16,0 0-3 0,-17-10-1 16,17 10-2-16,0 0 0 0,0 0 0 0,0 0 0 15,0-9 2-15,-17 9-3 0,17-10-1 16,17 1 3-16,-1-1-9 0,-16 1 6 0,0 0 1 15,33-1-1-15,0-18 11 0,-33 19 20 16,33-19 0-16,0 9 1 0,0 0 0 0,0 1 7 16,0-10 6-16,0 9 10 0,0 0 2 15,33-9-9-15,-33 10-9 0,33-1-1 0,0 0-2 16,-16 0 5-16,16 1-3 0,33-1-16 0,-33 0-10 16,33 10-4-16,-16-10 2 0,16 1-2 0,0 8-4 15,-33 1 5-15,33-10-12 0,-16 10 7 16,16-10-4-16,-33 10 0 0,-16-10 0 0,16 9 2 15,0-8-7-15,0-1 3 0,-33 0-7 16,33 1-47-16,-33-1-56 0,0-9-52 0,0 9-18 16,0-9-8-16,0 0 3 0,0 0 14 0,0 0 16 15,0-9 27-15,0 9-72 0</inkml:trace>
  <inkml:trace contextRef="#ctx0" brushRef="#br0" timeOffset="117509.39">11443 14994 115 0,'-16'0'49'0,"-1"0"-17"0,17 0-10 15,0 0 1-15,0 0-1 0,0 0 9 16,0 0 9-16,0 10 13 0,17-1-4 0,-1 0 9 16,1 1 4-16,16 8 3 0,0-8-2 0,33 8-15 15,-33 1-12-15,0-1 10 0,17 1 3 16,16 0-7-16,0-1-14 0,-33 1-12 0,50-10-3 16,-50 10-3-16,33-1 18 0,0-18-11 0,-16 19-5 15,16-10-9-15,-16-9 3 0,-1 9-1 16,1-9 0-16,-17 10-3 0,0-10-2 0,0 0 1 15,-16 0 12-15,-1 0 21 0,1 0 22 16,-17 0 18-16,16 0 0 0,-16 0 1 0,0 0-6 16,0 0-14-16,0 0-14 0,0 0-3 15,0 0-9-15,0 0-10 0,0 0-10 0,0 0-8 16,0 0 4-16,0 0-3 0,-16 9-7 0,16 0 7 16,-17 1-2-16,1-1 1 0,-1 0-3 0,17 19 8 15,0-18-6-15,-33 17 3 0,0-8-5 16,33 9 2-16,-33 9 2 0,0-18-4 0,0 9-4 15,0 0 4-15,16 9 6 0,-16-9-1 16,-33 0-7-16,33 9 8 0,0-9-8 0,0 0 4 16,-17-1-7-16,17-8 5 0,33 9-14 0,-33-9-19 15,-17 8-42-15,34-8-35 0,-1 0-26 0,-16-10-13 16,33 0-8-16,0 1 1 0,-33 8-6 16,33-18 2-16,0 0 15 0,0 0 19 15,0-18-58-15</inkml:trace>
  <inkml:trace contextRef="#ctx0" brushRef="#br0" timeOffset="118059.54">11344 15413 16 0,'0'9'36'0,"0"1"4"0,0-10-4 16,0 9 1-16,0-9 8 0,0 0 3 16,0 0 6-16,33 0 4 0,-33 0 1 0,0 0-4 15,0 0-4-15,33 0-4 0,-33-9-1 0,17 9-8 16,-1-10-1-16,1 1-2 0,-17 9-1 16,16-9 11-16,1-1-7 0,-17 1 5 0,33 9-9 15,-33-9-4-15,0 0-5 0,0 9-6 0,0-10-7 16,0 10 5-16,-33 0-8 0,33-18-7 15,0 18 1-15,-17 0-6 0,17 0 6 0,-16 0-1 16,-1 0 5-16,17 18-12 0,-16-18 6 16,-1 0-1-16,17 0-3 0,0 10 3 0,0-1-5 15,0 0 5-15,0 0 3 0,0 1-3 16,0-1 0-16,0 0 0 0,0 1 4 0,17-1-3 16,-17-9 2-16,16 9-7 0,1 1 8 15,-1-10-2-15,1 18-5 0,16-18 3 0,-33 0 0 16,33 0-9-16,-33 0-36 0,33 0-67 0,-33 0-41 15,33 0-17-15,-33 0 3 0,0-18 26 0,0 8 25 16</inkml:trace>
  <inkml:trace contextRef="#ctx0" brushRef="#br0" timeOffset="118425.14">11642 15273 50 0,'0'0'36'0,"-17"10"-12"0,17-10-8 16,0 0 7-16,0 9 2 0,0 0 2 15,0-9 2-15,0 10 7 0,0-1-7 0,0 0-3 16,0 1 12-16,0 8-4 0,0-18-5 0,0 0-10 16,0 10-8-16,0-10-4 0,17 9 3 15,-17-9 16-15,0 0 17 0,0 0 10 0,0 0 13 16,0 0-21-16,0 0-15 0,0 0-14 16,0-9-5-16,0-1-6 0,0 10 6 0,0-18-4 15,0 8 0-15,0 1 3 0,16 0-5 16,-16-1 4-16,0 1 0 0,17 0-1 0,-17 9-2 15,16-10-4-15,-16 10 1 0,17 0-2 16,-17 10 1-16,33-10-4 0,-33 9 2 16,0 0 0-16,0 1 0 0,33-1 3 0,-33 0-3 15,0 1 4-15,0 8-1 0,33-8 4 16,-33-1-9-16,0-9 5 0,0 9-7 0,0 0 6 16,0-9 1-16,0 0 0 0,0 0 1 0,0 0-1 15,0 0-23-15,0 0-55 16,0-9-55-16,0 9-25 0,0-9-3 0,0 0 15 15</inkml:trace>
  <inkml:trace contextRef="#ctx0" brushRef="#br0" timeOffset="119092.08">11774 15162 18 0,'0'0'27'0,"0"9"-7"16,0 0-11-16,0-9-3 0,0 0-2 0,0 10 1 16,0-10 1-16,0 9-2 0,0-9 0 0,0 9 0 15,0-9-1-15,0 0-1 0,0 10 2 16,0-10 2-16,0 0 5 0,0 0 8 0,0 0 11 16,0 0 13-16,0 0 14 0,0 0 0 0,0 0-1 15,0-10 3-15,0 10 8 0,0 0 2 16,0-9 0-16,0 0 0 0,0 9-10 15,0-10-10-15,0 10-3 0,0-9-10 0,0 9-4 16,0-9-4-16,0 9-10 0,0 0-7 0,33-9 0 16,-33 9-7-16,0 9 0 0,0-9 0 15,33 9 2-15,-33-9-6 0,17 9 4 0,-1 1 2 16,1-1 12-16,-1 10 0 0,1-1-4 16,16-18-4-16,-33 10-3 0,0-1 6 0,0 0-1 15,33-9-4-15,-33 9 11 0,0-9 3 16,0 0 8-16,0 10 12 0,0-10 7 0,0 0-19 0,0-10-13 15,0 10-1-15,0 0-14 0,0-9 0 16,-33 0-2-16,33 0 0 0,0-1 0 0,0 10-6 16,0-18-5-16,0 8-12 0,0-8-39 15,0-1-26-15,0 1-7 0,0 8-9 0,0-8 6 16,0 8 12-16,0-8 1 0,0 8 8 0,0 1 16 16,0 0 20-16,0 0 22 0,0 9 8 0,0-10 2 15,0 10 7-15,0 10 0 0,0-1 2 16,0 0 0-16,0 10-2 15,33-1 3-15,-33-18 4 0,0 10 17 16,0-1 4-16,0 0 2 0,0 1 1 0,0 8-5 16,0-9-10-16,33 1-3 0,-33-1 5 0,0-9 3 15,0 9-4-15,0-9 0 0,33 10-6 16,-33-10 7-16,0 0 4 0,0 0 7 0,0 0-6 16,0 0 5-16,0-10 2 0,0 10-5 15,0-9-6-15,0 9 4 0,0-9-11 0,0-1-2 16,0 1-7-16,-33 0 1 0,33-10-2 0,-33 10 0 15,33 0-3-15,0-1-1 0,-33-8-9 16,33-1-45-16,-33 10-46 0,16 0-38 0,17-10-9 16,-16 10 3-16,16-1 15 0</inkml:trace>
  <inkml:trace contextRef="#ctx0" brushRef="#br0" timeOffset="119291.05">12022 14901 115 0,'0'0'50'15,"0"0"-13"-15,0 10 3 0,0-10 16 16,0 9 16-16,0 0-4 0,33 1 2 0,-33-1 2 16,0 0 1-16,0 10-4 0,17-1-4 0,-17-8-20 15,16 8-17-15,1 1-12 0,-1 0-6 16,-16-10-5-16,17 9 0 0,16-8-1 0,-33 8-4 16,0-8 6-16,0-1-4 0,33 0-7 15,-33 1 5-15,0-1-48 0,0-9-59 0,0 9-50 16,0-9-8-16,0 0 12 0,0-9 27 15</inkml:trace>
  <inkml:trace contextRef="#ctx0" brushRef="#br0" timeOffset="119475.12">12204 14827 130 0,'-33'-9'84'0,"33"-10"-17"16,0 19-4-16,0-9-17 0,0 9-19 15,0 0-9-15,0 0 7 0,0 9 5 0,0 0 12 16,0 1 18-16,0 8-10 0,0 1-14 15,0 0-10-15,33-10-7 0,-33 9-6 0,0 1-8 16,33 9 4-16,-33-9-4 0,33 8-5 0,-33-17 2 16,0 8-2-16,17 1 3 0,-1 0-3 15,-16-1-60-15,17-9-73 0,-17 19-35 0,16-28 5 16</inkml:trace>
  <inkml:trace contextRef="#ctx0" brushRef="#br0" timeOffset="120507.32">12485 15339 7 0,'0'0'17'0,"0"0"8"16,0 0-1-16,0 0-1 0,0 0 1 0,0 0 3 15,0 0 2-15,0 0 2 0,0 0 7 16,0 0-1-16,0 18 0 0,0-18-1 0,0 0 0 15,0 0 2-15,0 0 2 0,0 0-4 16,0 0-5-16,0 0 11 0,0 0 8 0,0 0-4 16,0 0 15-16,0 0-3 0,17-18-10 0,-1 18-17 15,1 0-3-15,-1-10-15 0,34 10 3 16,-17-9 4-16,0 9-8 0,0-9-8 0,17-1 2 16,16 1-6-16,0 0 0 0,0 9 4 15,17-10-1-15,-17 1 0 0,17 9-3 0,-17-9-4 16,16 9 4-16,18 0 4 0,-34 0-4 15,-17-9-2-15,51 9 6 0,-67 0-7 0,33 0 1 16,-17 0 0-16,-16 0 4 0,34 0-2 0,-67 0 7 16,33 0-7-16,0 0 0 0,-33 0 3 15,16 0 0-15,-16-10-3 0,0 10-2 16,0 0 2-16,17 0-2 0,-17 0 4 16,0 0 1-16,0-18-2 0,0 18 2 15,0 0 1-15,0 0-3 0,0-10-1 16,0 10-2 15,0 0 0-31,0 0 3 16,0 0-5-16,0 0-3 0,0 0-12 15,0 0-21-15,0 0-15 0,0 0-17 0,0 0-10 16,0 0-18-16,0 0-14 0,0 0-3 16,0 0 1-16,0-9 7 0</inkml:trace>
  <inkml:trace contextRef="#ctx0" brushRef="#br0" timeOffset="121575.03">9360 15859 6 0,'0'0'14'0,"0"0"7"0,0-9 2 0,0 9-2 16,0 0-2-16,0 0-1 0,0 0 2 0,0 0-3 16,0 0 2-16,0 0-3 0,0 0-1 15,0 0 0-15,0 0-2 0,0 0 2 0,0 0-3 16,0 0 4-16,0 0-3 0,0 0 0 0,-17 0 0 15,17 0 2-15,0 0-4 0,0 0 0 16,0 0-1-16,0 0-2 0,0 0 1 0,0 0-5 16,0 0 3-16,0 0-5 0,0 0 2 0,0 0-1 15,0 0 0-15,0 0-1 0,0 0 1 16,0 0-1-16,17 0 0 0,-17 0 0 0,0 0 1 16,0 0-1-16,0 0 0 0,0 0 1 15,0 0-6 1,0 0-2-1,0 0-22 1,0 0-22-16,0 0-14 0,0 0-2 16,16 0-1-16,-16 0 3 0</inkml:trace>
  <inkml:trace contextRef="#ctx0" brushRef="#br0" timeOffset="122488.63">11526 15692 8 0,'0'0'12'0,"0"0"9"0,0 0 0 0,0 0-4 16,0 9-5-16,0-9-2 0,0 0 0 0,0 0-3 16,0 0-1-16,0 0 0 0,0 0-1 15,0 0-3-15,0 0 3 0,0 0-1 0,0 0 2 16,0 0-2-16,0 0-2 0,0 0 1 15,0 0-2-15,0 0 1 0,0 0 2 0,0 10-4 16,33-10 4 0,-33 0 0-16,0 0-2 15,0 0-1-15,0 0 2 0,0 0-1 0,0 0-4 16,0 0 3-16,0 0 1 47,0 0-2-32,0 0-2 17,0 9 2-32,0-9 1 31,0 0-4-15,0 0 1-1,0 0 3-15,0 9-1 0,0-9-2 16,0 0-1-16,0 0 0 31,0 0-1-31,0 10 1 0,0-10-4 0,0 0 2 16,0 0 1-16,0 0 0 0,0 0 1 15,0 0 1-15,0 0-1 16,0 0 0-16,0 0 0 0,0 0-1 16,0 0 1-16,0 0-1 0,0 0 1 15,0 0 0 1,0 0 0-16,0 0-2 0,0 0-1 0,0 0-1 15,0 0 2-15,0 0-2 0,0 0 1 16,0 0 0-16,0 0 2 0,0 0 1 0,0 0 0 16,0 0 0-16,0 0-1 0,0 0 0 15,0 0-1-15,0 0-1 0,0 0 0 0,0 0-2 16,0 0-8-16,0 0 12 0</inkml:trace>
  <inkml:trace contextRef="#ctx0" brushRef="#br0" timeOffset="125303.05">9839 15804 8 0,'0'0'6'0,"0"-10"6"0,33 10 2 16,-33 0-4-16,0 0-3 0,0 0-4 0,0 10 0 15,0-10-1-15,0 0-1 16,0-10-1-1,0 10-2-15,0 0 0 63,0 0 0-32,0 0-2-31,0 0-1 0,0 0-1 16,0 0 0-16,0 0-2 0,0 0 1 15,0 0 0-15,0 0-5 0,0 0 9 0</inkml:trace>
  <inkml:trace contextRef="#ctx0" brushRef="#br0" timeOffset="128200.36">9806 15664 6 0,'0'0'10'0,"0"0"8"0,0 0 0 16,0 0-5-16,0 0-4 0,0 0-1 0,0 0-4 15,0 0 1-15,0 0 0 0,0 0 2 16,0 0 2-16,0 0-3 0,0 0 2 0,-33 0 0 15,33 0 1-15,0 0 0 0,0 0 1 0,0 0-1 16,0 0 2-16,0 0-1 0,0 0-2 16,0 9 0-16,0-9-1 0,-16 0 1 0,16 0 0 15,0 0-2-15,0 0-1 0,0 0-2 0,-17 0 0 16,17 0-1-16,0 10 4 0,0-10-1 16,0 0 2-16,0 0 5 0,-17 0-1 0,17 0-3 15,0 0 3-15,0 0-3 0,0 0 3 16,0 0 1-16,0 0 1 0,0 0-2 0,0 0 3 15,0 0 0-15,0 0-3 0,0 0 2 0,0 0-5 16,0 0 5-16,0 0-5 0,0 0 2 16,0 0-2-16,0 0-2 0,0 0 3 0,0 0-1 15,0 0 3-15,0 0 1 0,0 0 4 0,0 0-7 16,0 0 6-16,0 0-7 0,0 0 1 16,17 0 3-16,-17 0-2 0,0 0 2 0,17 0-8 15,-17 0 10-15,0 0 4 0,16-10 4 0,17 10-5 16,-33 0-10-16,0 0 2 0,33 0-6 15,-33 0 2-15,0 0 2 0,33 0 0 0,-33 0-6 16,33 0 0-16,-33 0 5 0,33 0-2 0,-33-9 0 16,0 9-7-16,17 0 4 0,-1 0-3 15,1 0 4-15,16-9-2 0,-33 9 2 0,33 0-2 16,0 0 0-16,-33 0 2 0,33-9-4 16,-33 9 3-16,33 0-3 0,-33 0 2 0,17 0 0 15,-1 0 2-15,1-10-2 0,16 10 1 16,-33 0-5-16,33 0 7 0,-33 0-5 0,0 0 4 15,33 0-2-15,-33 0 1 0,33 0-3 0,-33 0-1 16,0 0 7-16,33 0-3 0,-33 0-1 0,17-9 2 16,-1 9-1-16,1 0-1 15,16 0 0-15,-33 0-2 0,0 0-2 16,33 0 6-16,-33 0-1 0,33 0-3 16,-33 0 0-16,0-9 0 0,33 9 7 0,-33 0-5 15,33 0 0-15,-33 0-2 0,0 0 2 0,17 0-2 16,-1 0 2-16,-16-10-3 15,17 10 6-15,16 0-3 0,-33 0-4 16,0 0 2-16,0 0 0 0,33-9 0 16,-33 9-4-16,0 0-9 0,0 0-13 15,0 0-3-15,0 0-1 0,33 0 5 0,-33-9 0 16,0 9-3-16,0 0 4 0,0 0-4 0,0 0 5 16,0 0-7-16,33 0-3 0,-33 0-1 15,0 0 3-15,0 0 3 0,0-10-2 16,0 10 4-16,0 0 1 0,0 0 2 0,0 0 3 15,0 0 1-15,0 0 3 0,0 0 1 0,0 0-1 16,0 0 3-16,0 0 1 0,0 0 3 0,0-9-7 16,0 9 13-16</inkml:trace>
  <inkml:trace contextRef="#ctx0" brushRef="#br0" timeOffset="129432.14">9690 15673 4 0,'0'0'4'0,"0"0"-1"0,0 0 4 0,0 0 4 16,0 0 3-16,0 0-6 0,0 0 1 15,0 0-5-15,0 0-1 0,0 0 0 0,0 0 0 16,0 0 1-16,0 0-1 0,0 0 0 16,0 0-2-16,0 0 3 0,0 0 0 15,0 0-2-15,0 0 1 0,0 0 0 0,0 0 3 16,0 0-3-16,0 0 0 0,0 0-1 16,0 0-2-16,0 0 2 0,0 0 0 0,33 0-2 15,-33 0-2 1,0 0 2-16,0 0 2 0,17 0-2 15,0 0 0 1,-1 0 0-16,17 0 0 16,-33 0 0-1,33 0 0-15,-33-9 0 0,33 9 0 16,-33 0 0-16,0-9 0 0,33 9 0 16,-33 0 0-16,33 0-2 0,-33 0 2 15,17 0 0-15,-1 0 0 0,1-9 2 0,16 9-1 16,0 0-1-16,0-10 0 0,-33 10-2 15,33 0 2-15,0-9 0 0,-16 9 0 0,16 0 0 16,0-9 0-16,0 9 0 0,0 0 0 0,33-10 0 16,-49 10 0-16,16 0-2 0,0-9 2 15,0 9-2-15,0 0 2 0,0-9 0 0,0 9 0 16,-16 0 0-16,16 0 0 0,0-10 0 16,0 10 0-16,-33 0 0 0,33 0 0 0,0 0 0 15,-33 0 0-15,17 0 0 0,-1 0 0 0,1-9 0 16,-17 9-2-16,16 0 2 0,1 0 1 15,16 0-1-15,-33 0 0 0,33 0 1 16,-33 0-3-16,0 0 2 0,33 0 0 16,-33-9 0-16,0 9 0 0,33 0 0 0,-33 0 0 15,17 0 0-15,-1-9 0 0,1 9 1 16,-1 0-1-16,1 0 0 16,16 0 0-1,-33-10 0-15,0 10 0 16,0 0 1-16,0 0-3 78,0 0 4-62,0 0-2-16,0 10 0 15,-33-10 0 16,33 9 0-15,-17-9 0-16,1 0 0 16,16 9 0-1,-17-9 0-15,1 0 0 0,16 9-2 16,-17-9 2-16,17 0 1 0,0 0-1 0,-33 10-2 16,33-10-3-16,-33 0 0 0,33 0-1 15,-33 9 0-15,33-9 1 0,-33 0 0 0,16 0-1 16,1 0-1-16,-1 0-1 0,1 0-2 15,-1 0-1-15,-16 0-1 0,33 0-8 0</inkml:trace>
  <inkml:trace contextRef="#ctx0" brushRef="#br0" timeOffset="130633.06">9690 15711 5 0,'0'0'5'0,"0"0"5"15,0 0 6-15,0 0 1 0,0 0-5 0,0 0-3 16,0 0-4-16,0 0-3 0,0 0 1 16,0 0 0-16,0 0 2 0,33-10 0 0,-33 10 0 15,0 0 1-15,0 0-3 0,17 0-1 0,0 0-2 16,-1-9 3-16,17 9-3 0,-33 0 0 0,33 0 3 16,-33 0-1-16,33-9-1 0,0 9 2 15,0 0-1-15,-33 0-2 0,33-10 0 0,17 10 0 16,-17 0 0-16,-33 0 1 0,33 0-1 15,0-9 0-15,17 9 0 0,-17 0 0 0,0-9 0 16,0 9 0-16,0 0 0 0,0 0 0 0,0-9 0 16,0 9 0-16,17 0 0 0,-17-10 0 15,0 10 0-15,0 0 0 0,0-9 0 0,-16 9 0 16,16-9 0-16,0 9 0 0,0 0 0 16,0-10 0-16,-33 10 0 0,33-9 0 0,-16 9 0 15,16 0 0-15,-17 0 0 0,1-9 0 0,16 9 0 16,-33 0 0-16,33 0 0 15,-33 0 0-15,33 0 0 0,-33 0 0 16,33 0 0 0,-33-10 0-16,0 10 2 15,0 0 0-15,0 0 1 0,0 0-2 16,0 0-1-16,0 0 3 0,0 0-2 0,0 0 1 16,0 0-1-1,0 0 1-15,0 0-1 0,0 0 0 16,0 0 1-16,0 0 2 0,0 0-2 15,0 0-1-15,0 0 1 0,0 0-1 16,0 0 0-16,0 0 1 0,0 0-2 0,-33 0 0 31,33 0-2-31,0 10 4 16,0-10-2-16,-33 0 0 16,33 9 0-16,-33-9 0 15,33 0 0-15,-33 9 0 0,16-9 0 16,1 0 0-16,-17 0 1 0,16 0-1 0,-16 10 0 15,33-10 0-15,-33 0 0 0,0 0 0 16,-17 9 0-16,17-9 0 0,0 0 0 16,0 0-2-16,-33 0 2 0,33 9 0 0,0-9 0 15,-17 0-3-15,17 0 3 0,0 10 0 0,0-10-2 16,0 0 3-16,0 0-1 0,16 0 0 0,-16 9 0 16,33-9 0-16,-33 0 0 0,0 0 0 15,0 0-2-15,33 0 2 0,-33 9-2 0,0-9 2 16,16 0 0-16,17 0 0 0,-33 0 0 15,0 9 0-15,33-9 0 0,-33 0 0 0,33 0 0 16,-33 10 1-16,33-10-3 0,-33 0 4 16,17 0-2-16,-1 0 0 0,0 9 0 15,17-9 0-15,-33 0 0 16,33 0-2 0,0 9 2-16,33-9 0 31,-33-9 0-16,0 9 2 1,17 0-2-16,-17 0-2 0,17 0 2 0,-1-9 2 16,17 9-2-16,0 0 0 0,-33 0 0 15,33-10-2-15,0 10 0 0,0 0 2 0,-33-9-2 16,33 9-6-16,17-9-5 0,-17 9-3 0,0-9-2 16,0 9-7-16,0-10-3 0</inkml:trace>
  <inkml:trace contextRef="#ctx0" brushRef="#br0" timeOffset="132730.19">9872 15711 6 0,'0'0'4'0,"0"0"7"15,0 0 5-15,0 0-2 0,0 0-1 0,0 0-6 16,0 0-2-16,0 0-2 0,0 9-1 16,0-9-1-16,0 0 0 15,0 0 1-15,0 0 0 16,0 0-1-16,0 0 0 15,0 0 2 1,0 0-1-16,0 0 0 0,0 0 0 0,0 0 1 16,0 0-1-16,0 0 0 15,0 0 0-15,0 0-1 16,0 0 0 0,0 0 1 15,0 0 1-31,0 0-1 0,0 0 0 15,0-9-2-15,0 9 3 0,0 0 0 0,0 0 0 16,0 9-1-16,0-9-1 16,0 0 1-16,0 0-1 15,0 0 2-15,0 0-1 0,0 0 0 0,0 0-1 16,0 0 2-16,0 0-2 16,0 0 1-16,0 0 0 46,-33 0-5-46,33 9 4 0,0-9-3 16,0 0 0-16,0 0-4 16,0 10-7-16,0-10-3 0,0 0-2 15,0 0-3-15,0 0-1 0,0 0-18 16</inkml:trace>
  <inkml:trace contextRef="#ctx0" brushRef="#br0" timeOffset="133112.07">9690 15701 1 0,'0'0'0'16,"0"0"1"-16,0 0 0 0,-33 0-1 16,33 0 1-16,0 0 0 15,0 0 1 1,0 0 0-16,0 0 1 15,0 0 0-15,0 0 1 0,0 0-1 0,0 0-1 16,0 0-1 0,0 0-5 15,0 0-9-31</inkml:trace>
  <inkml:trace contextRef="#ctx0" brushRef="#br0" timeOffset="133579.57">9624 15711 5 0,'0'0'2'0,"0"0"-1"0,0 0 1 15,0 0 1-15,0 0 5 0,0 0 7 0,0 0-2 16,0 0-5-16,0 0 0 0,0 0-3 15,0 0 0-15,0 0-1 0,0 0 0 0,0 0 0 16,0 0 2-16,0 0 1 0,0 0 0 0,0 0 0 16,33 0 0-16,-33 0-1 0,0 0 0 0,0 0 0 15,0 0-4-15,0 0 0 0,0 0 0 16,33 0-2-16,-33 0 2 0,33-10-2 16,-33 10 0-16,17 0 0 0,0 0 0 15,-1 0 0-15,17 0 0 0,0-9 0 0,-33 9 0 16,33 0 0-16,0 0-2 0,0-9 2 0,-16 9-4 15,16 0-4-15,0 0-4 0,0-10-3 16,0 10-3-16,0-9-4 0,0 9-1 0,0 0-19 16</inkml:trace>
  <inkml:trace contextRef="#ctx0" brushRef="#br0" timeOffset="134777.7">9690 15822 5 0,'0'0'2'0,"0"0"3"16,0 0 3-16,0 0 4 0,0 0 1 15,0 0-3-15,0 0-3 0,0 0-2 0,0 0-1 16,0 0-2-16,0 0 3 0,0 0 0 16,0 0-2-16,0 0 1 0,0 0 0 0,0 0 0 15,0 0 0-15,0 0-3 0,0 10 1 16,0-10 0-16,0 0 0 0,0 0-1 15,0 0-3 1,0 0 4-16,0 0-1 31,0 0-4 1,0 0-4-32,0 0-4 15,0 0-2-15,0 9-4 0,0-9-4 0,0 0-15 16</inkml:trace>
  <inkml:trace contextRef="#ctx0" brushRef="#br0" timeOffset="135377.78">9624 15804 6 0,'0'0'6'16,"0"0"4"-16,0 0 4 0,0-10 0 0,0 10-2 15,0 0-3-15,0 0-2 0,0 10-2 0,0-10-1 16,0 0 0-16,0 0 1 0,0 0-3 15,0 0 0-15,0 0 1 0,0 0-2 16,0 0-3 15,0 0-2-15,0 0-6-16,33 0-4 0,-33 0-4 0,0 0-1 16</inkml:trace>
  <inkml:trace contextRef="#ctx0" brushRef="#br0" timeOffset="136377.12">11129 15580 7 0,'0'0'3'0,"0"0"5"16,0 0 3-16,0 0 2 0,0 0-2 0,0 0-3 15,0 0-4-15,0 0 0 0,0 0-2 0,0 0-1 16,0 0 3-16,0 0-1 0,0 0 0 16,0 0 0-16,0 0 0 0,33 0-2 0,-33 0 2 15,0 0 0-15,0 0-2 16,0 0 0 0,0 0-3 30,0 0 4-30,0 0-1 0,0 0 1-16,0 0-1 0,0 0 0 15,0 0 1-15,0 0 0 0,0 0 0 16,0 0 0-16,0 0-1 16,0 0 0-16,0 0 1 31,0 0-1-31,0 0 1 0,0 0 3 15,0 0-1-15,0 0-2 0,-33 0-2 16,33 10 0 15,0-10 2-15,0 0-1-16,0 0 1 31,0 9-2-15,0-9-2 15,0 0 4-31,0 9-2 0,0-9-2 16,0 0-1-1,0 0-2 1,0 0-7-16,0 0-5 0,0 0-6 0,0 0-3 16</inkml:trace>
  <inkml:trace contextRef="#ctx0" brushRef="#br0" timeOffset="138124.94">13791 15701 15 0,'0'0'19'0,"0"0"0"0,0 0-2 0,0 0 1 16,0 0-1-16,0 0-1 0,0 0-2 0,0 0-1 16,0 0-1-16,0 0-3 0,0 0-5 15,0 0 2-15,17 0-4 0,-17 0-1 16,16 0-1 0,-16 0 2-1,0 0-4-15,0 0 3 0,0 0 0 31,0 0 0-31,0 0 1 16,0 0-4 0,0 0-1-16,34 0 1 0,-34 0-1 15,0 0-8-15,0 0-4 0,0-9-3 0,0 9-3 16,0 0 0-16,0-9-4 0,0 9 1 16,0 0-17-16</inkml:trace>
  <inkml:trace contextRef="#ctx0" brushRef="#br0" timeOffset="146284.84">14536 15394 4 0,'0'0'3'0,"0"0"1"0,0 0 4 0,0 0 1 16,0 0-1-16,0 0-3 0,0 0-2 0,-34 0-1 16,34 10-2-1,0-10-4 110,0 0-2-125,0 0-3 16,0 0-10-16,0 0 12 0</inkml:trace>
  <inkml:trace contextRef="#ctx0" brushRef="#br0" timeOffset="149915.87">12303 15534 4 0,'0'0'3'0,"0"0"-1"16,0 0 0-16,0 0 2 0,0 0 0 0,0 0 2 15,0 0 0-15,0-9 2 0,0 9-1 16,0 0 0-16,0 0-4 0,0 0 1 0,0 0-1 16,0 0-2-16,0 0 1 15,0 0 0-15,0 0-1 0,17 0-1 16,-17 0-3 15,0-10-3-15,16 10-5-16,-16 0-7 0</inkml:trace>
  <inkml:trace contextRef="#ctx0" brushRef="#br0" timeOffset="151015.99">12419 15553 5 0,'0'0'2'0,"0"0"1"0,0 0 3 16,0 0 2-16,0 0 4 0,-33 0 0 0,33 0-5 15,0 0 0-15,0 0-2 0,0 0-1 16,0 0-1-16,0 0 1 0,0 0 2 16,0 0-1-16,0 0 3 0,0 0-1 0,0 0 1 0,0 0-3 15,0 0 1-15,0 0 0 0,0 9-2 16,0-9 0-16,0 0 1 0,0 0 2 16,0 0-4-16,0 0 3 0,0 0 0 0,0 0-1 15,0 0-2-15,0 0 1 0,0 0 0 0,0 0 1 16,0 0-2-16,0 0 0 0,0 0 1 15,0 0 1-15,0 0-3 0,0 0 0 0,0 0-2 16,0 0 2-16,0 0-1 31,0 0 1-15,0-9-2 0,-33 9 0-16,33 0-3 0,0 0 4 15,0 0 2 16,0 0-5-31,0 0-1 32,0 0-1-17,0 0-2-15,0 0-5 0,0 0-2 16,0 0-1-16,0 0 0 0,0 0-3 0,0 0 1 16,0 0 0-16,0 0 0 0,0 0 1 15,0 0-2-15,0 0 0 0,0 0-11 0</inkml:trace>
  <inkml:trace contextRef="#ctx0" brushRef="#br0" timeOffset="151467.63">11890 15515 7 0,'0'-9'7'15,"0"9"4"-15,0 0 4 0,16 0-2 16,-16 0-4-16,0 0-3 0,0 0-4 0,0 0 0 16,0 0-1-1,0 0-3 32,0 9 2-47,0-9-4 0,0 0-4 16,17 0-6-16,-17 0-3 0</inkml:trace>
  <inkml:trace contextRef="#ctx0" brushRef="#br0" timeOffset="152779.07">12303 15543 4 0,'0'0'3'0,"0"0"4"0,0 0 7 16,0 0 3-16,-16 0-4 0,16 0-5 15,0 10-3-15,0-10 1 0,0 0 1 0,0 0 3 16,0 0-1-16,0 0 2 0,16 0 0 15,-16 9 1-15,0-9 0 0,0 0 2 0,0 0-2 16,17 9-1-16,-17-9-2 0,0 0-2 16,16 0-2-16,-16 0 3 0,17 0 0 0,16 9 0 15,-33-9 2-15,0 0 2 0,33 0-1 16,-33 0-3-16,0 0 3 0,33 0-3 0,-33 0 3 16,33 0 2-16,-33 0 1 0,0 0-1 0,17 0 0 15,-1 0-4-15,1-9 1 0,-1 9 1 16,1 0-3-16,16 0 4 0,-33-9-4 0,33 9 1 15,-33 0 0-15,0 0-5 0,33 0 0 0,-33-9 0 16,0 9 2-16,33 0-3 0,-33 0 5 16,0 0-3-16,17-10 4 0,-17 10 0 0,16 0 0 15,1 0 2-15,-17 0-5 0,16 0 3 16,1 0 0-16,16 0-4 0,-33 0 5 0,0 0 2 16,33 0-1-16,-33 0-5 0,0-9 6 0,33 9 3 15,-33 0-4-15,0 0-5 0,16 0 4 0,1 0-6 16,-17 0 4-16,17 0-7 0,-1 0 3 15,-16 0-3-15,17 0 1 0,-1 0-2 16,1 0 4-16,16 0-4 16,-33 0 0-16,33 0 2 0,-33 0 0 0,0 0 5 15,33 0 2-15,-33 0-1 0,16 0-4 16,1 0 2-16,-1 0-2 0,1 0 3 16,0 0-4-16,16 0 2 0,-33-9-3 15,33 9 4-15,-33 0-3 0,33 0-3 16,-33 0 1-16,0 0-3 0,33 0 2 0,-33 0 0 15,0-10 2-15,16 10-2 16,-16 0-3-16,17 0 7 0,-1 0-4 16,1 0 5-16,-17 0-9 15,17 0 4-15,16 0 0 0,-33 0 2 16,0 0-4-16,33-9 2 0,-33 9-3 16,33 0 6-16,-33 0-2 0,0 0-1 15,33 0 0-15,-33 0 0 0,16 0 0 0,-16 0 1 16,17 0 4-16,-1 0-7 0,1 0 2 15,-17 0-4-15,17 0 6 0,16-9-2 16,-33 9 0-16,33 0 0 0,-33 0-3 0,33 0 5 16,-33 0 0-16,0 0 0 0,33 0 0 15,-33 0-6-15,16-10 2 0,-16 10 3 0,17 0 1 16,-1 0-1-16,1 0-1 0,-17 0-3 16,16 0 3-16,18 0 2 0,-34-9-2 0,33 9 0 15,-33 0 1-15,0 0 1 0,33 0-4 16,-33 0 2-16,33 0 0 15,-33 0 0-15,0-18-2 0,16 18 4 0,1 0-2 16,-1-10 0-16,1 10 0 16,-17 0 5-16,16 0-7 0,-16 0-1 0,34-9 3 15,-34 9 5-15,0 0-10 0,33 0 7 16,-33 0-1-16,0-9-1 0,0 9-3 16,0 0 6-16,33 0-3 15,-33 0 3-15,0 0-7 0,0 0 7 16,0 0-5-16,0 0 2 0,0 0-5 15,0 0 8 1,0 0 0-16,0 0-2 0,0 0-4 16,0 0 1-16,0 0 4 15,0 0-4-15,0 0-6 16,0 0-12-16,0 0-7 0,0 0-11 0,0 0-10 16,0 0-13-16,0 0-9 0,0 0-2 15,-33 0-2-15,33-10 1 0,0 10 7 0,-33 0 4 16,-1 0-41-16</inkml:trace>
  <inkml:trace contextRef="#ctx0" brushRef="#br0" timeOffset="153462.06">11857 15525 6 0,'16'0'8'0,"-16"0"5"0,0 0 2 16,0 0-5-16,0 0-5 0,0 0-3 0,0 0 0 15,0 9-2 1,0-9-5 0,0 0-8-16,0 0-25 15</inkml:trace>
  <inkml:trace contextRef="#ctx0" brushRef="#br0" timeOffset="154378.07">11890 15571 6 0,'0'0'9'0,"0"0"5"0,0 0 3 16,0-9-5-16,0 9-2 0,0 0-4 15,0 0-3-15,0 0-2 0,0 0 0 16,0 9-1 0,16-9 0-1,-16 0 2 17,0 0-1-32,0 0 3 0,0 0-3 15,0 0 2-15,0 0-1 0,0 0-1 16,0 0 0-16,0 0 1 0,0 0-1 15,0 0 3-15,0 0-2 0,0 0 0 16,0 0-1-16,0 0 0 16,0 0 1-1,0 0 2-15,0 0 6 0,0 0-1 0,0 0-4 16,0 0-1-16,0 0-1 0,0 9-2 16,0-9 1-16,0 0 3 0,0 0-1 15,0 0 1-15,0 0 0 0,0 0-3 16,0 0 0-16,0 0-1 0,0 0 2 15,0 0-2-15,0 10 0 16,0-10 0-16,0 0 1 16,0 0 0-16,0 0 0 0,0 0-1 15,0 0-3-15,0 0 4 16,0 0-1 0,0 0 1-1,0 0 0 1,0 0-4-16,0 0 4 0,0 0-1 15,0 0 1 1,0 0 1 0,0 0-2-16,0 0 1 15,0 0 0 1,0 0 1-16,0 0-2 0,0 0 1 16,0 0 0-1,0 0-4-15,0 0 0 16,0 0 5-1,0 0-5 1,0 9 4 15,0-9-4-15,0 9 2 0,0-9 2 15,0 10-2-31,0-10-2 15,0 0 4 1,0 9-2-16,-16-9 0 16,16 0-4-1,0 0-5-15,0 0-4 0,0 9-4 16,0-9-4-16,0 0 1 0,0 0 0 0,0 0-1 16,-17 0-2-16,17 0-1 0</inkml:trace>
  <inkml:trace contextRef="#ctx0" brushRef="#br0" timeOffset="158457.28">11989 15571 27 0,'0'0'26'0,"0"0"-8"0,0 0-5 0,0 0-2 16,0 0-5-16,0 0 2 0,0 0 0 15,0 0 2-15,0 0 0 0,0 0 1 0,0 0 1 16,0 0 2-16,0 0-3 0,0 0 2 16,0 0-2-16,0 0 0 0,0 0-1 0,0 0-3 15,0 0-1-15,0 0-1 0,0 0-1 0,0 0 2 16,0 0-2-16,0 0 3 0,0 0-2 16,0 0 0-16,0 0 0 0,0 0 0 0,0 0 0 15,0 0 2-15,0 0-1 0,0 0-1 16,0 0-4-16,0 0 3 0,0 0-3 0,0 0 1 15,0 0 2-15,0 0 1 16,0 0-4-16,0 0 1 0,0 0 0 16,0 0-4-16,0 0 4 0,0 0 0 15,0 0-4 1,0 0 4-16,0 0-5 31,0 0 4-15,0 0-4-1,0 0-16-15,0 0-11 0,0 0-4 16,0 0-3-16,0 0-1 0,0 0 0 0,0 0 2 16,0-9-4-16</inkml:trace>
  <inkml:trace contextRef="#ctx0" brushRef="#br0" timeOffset="158706.87">11989 15590 7 0,'0'0'4'16,"0"0"6"-16,0 0 5 0,0 0 1 0,0 0-4 15,0 0-3-15,0 0-3 0,0 0-4 16,0-10-2-16,0 10 0 15,0 0-2 1,0 0-5-16,0-9-7 0,0 9-4 0,0 0-18 16</inkml:trace>
  <inkml:trace contextRef="#ctx0" brushRef="#br0" timeOffset="158907.29">11989 15599 2 0,'0'0'-1'47</inkml:trace>
  <inkml:trace contextRef="#ctx0" brushRef="#br0" timeOffset="159972.74">12898 15478 10 0,'0'0'21'0,"0"0"1"0,0 0-7 16,0 0-8-16,0 0-1 0,0 0 0 0,0 0 3 15,0 0-1-15,0 0 2 0,0 0 4 0,0 0-4 16,0 0 1-16,0 0 3 0,0 0-2 15,0 0 1-15,0 0 1 0,0 0-4 0,0 0 1 16,0 0-1-16,0 0-3 0,0 0 1 16,0 0 1-16,0 0-4 0,0 0 0 0,0 0-2 15,0 0-2-15,0 0 2 16,0 0-5-16,0 0 4 16,0 0-5 30,0 9 5-46,-16-9-5 0,16 0-10 16,0 0-6-16,0 0-6 0,0 0-6 16,0 0-3-16,0 0 0 0,0 10-3 0,0-10 3 15</inkml:trace>
  <inkml:trace contextRef="#ctx0" brushRef="#br0" timeOffset="160922.15">12849 15990 66 0,'0'0'84'0,"0"-10"-21"0,0 1-13 16,0 0-10-16,0 0 5 0,0-1 21 15,0 10 21-15,0 0 10 0,0 0 2 0,0-18-5 16,0 18-14-16,-33 0-11 0,33 0-5 16,0 0-10-16,0 0-22 0,0 0-20 0,0 0 2 15,0 0-3-15,0 18 37 0,0-18 11 0,0 10 2 16,0-1-3-16,0 9 6 0,0 1-10 15,0 0-10-15,0-1 3 0,0 10 7 0,0-9 0 16,0 9-19-16,0-10-9 0,0 1-5 0,0 18-2 16,0-28-12-16,0 10-4 0,33 0 0 15,-33-1 3-15,0 1-6 0,0-10 0 0,0 19 3 16,0-28-3-16,0 9 5 0,0 1-7 16,0-1 2-16,0-9-16 0,0 0-61 0,0 0-63 15,0 0-51-15,0 0-31 0,0-9-12 0,0-1 3 16,0 1 24-16,0 9 39 0,0-28 37 15</inkml:trace>
  <inkml:trace contextRef="#ctx0" brushRef="#br0" timeOffset="161174.26">12568 16027 56 0,'0'0'58'0,"0"-9"-12"0,33 9-13 0,-33-10-3 16,0 10 4-16,0-9 5 0,0 9 5 0,0-9 3 16,33 9-4-16,-33-10-1 0,33 1-8 15,-33 0-6-15,33 9-6 0,-16-9-3 0,-1-1-11 16,17 10-4-16,-16-18-3 0,16 18 4 16,0-10-4-16,0 1-1 0,-17 9 0 0,1-9 0 15,0 9 0-15,-1 0-8 0,1-10-34 0,-1 10-43 16,1 0-15-16,16 0-6 0,-33 0 10 15,0 0-60-15</inkml:trace>
  <inkml:trace contextRef="#ctx0" brushRef="#br0" timeOffset="161488.21">13146 15887 66 0,'0'0'59'0,"0"0"-9"15,0 0-12-15,0 0-1 0,0 0-6 0,0 0-5 16,0 0-11-16,0 10 9 0,0-10 17 16,0 0 6-16,0 9 3 0,0 0 13 0,0 1-5 15,0 8-10-15,17 1 2 0,-17-1-3 16,17 1 14-16,16 0-8 0,-33 9-4 0,0-10 5 16,33 1-7-16,-33 9-15 0,0-10-19 0,33 1 5 15,-33-1-6-15,0 10-6 0,0-18-3 16,33 8-2-16,-33 1-1 0,0-10 0 15,0 10 5-15,0-10-5 0,0 0 4 0,0 10-4 16,0-19 4-16,0 9-2 0,0 1-47 16,0-10-48-16,0 0-34 0,0 0-21 15,0-10-6-15,0 10 11 0,0-9 143 0,-33-10-170 16,33 10-58-16</inkml:trace>
  <inkml:trace contextRef="#ctx0" brushRef="#br0" timeOffset="161788.07">13246 15906 77 0,'0'-9'40'0,"33"-1"-12"0,-33-8-2 16,0 8 4-16,0 10 4 0,33-9 3 16,-33 0 0-16,0 0-4 0,16 9-1 0,-16 0-7 15,17 0-3-15,-1 0 3 0,-16 9-2 0,17-9 4 16,-17 9-6-16,17 10-7 0,-17-10-3 15,33 0-5-15,-33 10 4 0,0 0-1 0,0-1 4 16,0-8-4-16,-33 8-1 0,33 1-1 16,-17-10-2-16,0 10 1 0,1-1-6 0,-1-8 2 15,1 8-2-15,-17-9 0 0,33 1-2 16,-33-1 2-16,0 10 2 0,33-10-2 0,-50-9 2 16,33 9-1-16,-16 1-6 0,17-10-29 0,-17 0-26 15,0 0-22-15,33 0-12 0,-50 0 1 16,34 0 5-16,-1-10 11 0</inkml:trace>
  <inkml:trace contextRef="#ctx0" brushRef="#br0" timeOffset="162954.18">10335 15627 8 0,'0'-9'20'0,"0"9"6"0,0 0-2 0,0 0-4 16,0 0-3-16,0 0-2 0,0-10-3 0,0 10 1 15,0 0 4-15,0 0 1 0,0 0-6 16,0 0-2-16,0 0-6 0,0 0-2 15,0 0-6 1,0 0-14-16,0 0-19 16,0-9-9-16,0 9-4 0</inkml:trace>
  <inkml:trace contextRef="#ctx0" brushRef="#br0" timeOffset="163204">10120 15590 55 0,'0'0'37'0,"0"0"-14"16,0 0-14-16,-33-10-4 0,33 10-2 15,0 0-1-15,0 0 0 0,0 0 0 16,0 0-4-16,0 0 3 15,0-9-1-15,33 9-6 0,-33 0-7 16,0 0-5-16,0 0-4 0,0-9-5 16</inkml:trace>
  <inkml:trace contextRef="#ctx0" brushRef="#br0" timeOffset="163769.06">9938 14901 45 0,'0'0'28'0,"0"-9"-10"0,0 9-1 0,0 0 2 15,0-9 2-15,0 9 5 0,0 0-1 16,0-9 3-16,0 9 0 0,0 0-5 0,0 0 0 16,0 0-3-16,0 0-5 0,0 0-7 0,0 0-1 15,0 0-11-15,0 0 6 0,0 9 0 16,0 0 0-16,0 0-2 15,0 1 0-15,17-1 1 0,-17 0-1 16,0 10 1-16,16-10-1 0,-16 10 0 0,0-1 2 16,0-8-2-16,17-1-2 0,-17 10 3 0,0-10 2 15,0 10-3-15,0-10 0 0,0 9 0 16,0-8-2-16,0 8-14 0,0-8-18 0,0-1-11 16,0-9-6-16,0 9 0 0,0-9-2 15,0 0-49-15</inkml:trace>
  <inkml:trace contextRef="#ctx0" brushRef="#br0" timeOffset="164085.71">9905 14920 34 0,'0'-9'36'0,"0"-1"-16"0,0 1-5 0,0 0-4 16,0 0 5-16,0 9 3 0,0-28 1 15,0 18 0-15,0 10 0 0,33-9-1 0,-33 0-6 16,0-1-2-16,17 1-1 0,-17 9-4 0,16-9-1 16,1 9 2-16,16 0-4 0,-33 0-1 15,33 9-2-15,-33-9 2 0,33 9 0 0,-33-9-2 16,33 10 2-16,-33-1-2 0,0 0 1 16,33 10-1-16,-33 0 0 0,0-19 4 0,0 9-4 15,0 0 4-15,0 0-3 0,-33 10 3 0,33 0-4 16,0-10 1-16,-33 0-1 15,33 1 2-15,0-1-2 0,-33 9 1 0,33-18-1 16,0 0-2-16,-33 10 4 0,33-1-4 16,0 0-13-16,-33-9-27 0,16 10-16 0,17-10-10 15,-16 0-57-15</inkml:trace>
  <inkml:trace contextRef="#ctx0" brushRef="#br0" timeOffset="164435.2">10368 14808 54 0,'0'0'53'16,"-33"0"-22"-16,33 0-12 0,0 10-5 0,-33-10 5 16,33 0 8-16,0 0 2 0,-33 9-4 15,33-9-7-15,-33 9-2 0,33 1-2 0,0-10-5 16,-33 9-2-16,16 10-4 0,17-10 1 0,-16 0-4 15,16 0 2-15,0 10 5 0,-17 0-3 0,17-10 1 16,17 10 3-16,-17-10-2 0,0 9 7 16,16-8-1-16,-16-1 0 0,17 0 3 0,16 1-1 15,0-1-1-15,-33-9-7 0,33 9-2 16,0-9 2-16,0 0-6 0,-16 0 0 0,49-9 0 16,-33 9 1-16,0-9-1 0,0 9 0 0,0-10 0 15,-33 10 0-15,33-9-4 0,-16 9-27 16,-17 0-17-16,33 0-7 0,-33 0-3 0,0 0-1 15,0 0 5-15,0 0 3 0,0 0 4 16</inkml:trace>
  <inkml:trace contextRef="#ctx0" brushRef="#br0" timeOffset="166800.31">9938 15766 2 0,'0'0'1'0,"0"0"0"0,0 0 0 16,0 0 0-16,0 0 0 0,0 0 0 15,0 0 1-15,0 0-1 16,0 0 1-16,0 0 0 16,0 0-1-16,0 0 1 0,0 0 0 15,0 0 0-15,0 0-1 0,0 0 1 0,0 0-1 16,0 0 1-16,0 0 0 0,0 0-1 0,0 0 1 16,0 0 0-16,0 0-1 15,0 0-3 1,0 0-2-16,0 0-5 15,0 0-11-15</inkml:trace>
  <inkml:trace contextRef="#ctx0" brushRef="#br0" timeOffset="168965.09">14536 15441 8 0,'0'0'12'0,"0"0"3"16,0 9-6-16,0-9-4 0,0 0-3 15,0 0-1-15,0 0 0 16,0 10 0-16,0-10 0 47,0 0 1-47,0 0 2 0,0 0-1 15,0 0 0-15,0 0-1 0,0 0 0 0,0 18 1 16,0-18-1-16,0 0 2 0,0 0-1 0,0 0-1 16,0 0 2-16,0 0-1 0,0 0 2 15,0 0 0-15,0 0 0 0,0 0 0 0,0 0-1 16,0 0-1-16,0 0 1 0,0 9 1 16,0-9 0-16,0 0-2 0,0 0 0 0,0 0 1 0,0 0 0 15,0 0 1-15,0 0-1 0,0 0-1 16,0 0-2-16,0 0 1 0,0 0 1 15,0 10-1-15,0-10 2 0,0 0 1 0,0 0-3 16,0 0 0-16,0 0-1 0,0 0 1 16,0 0 0-1,0 0 0 1,0 0-4-16,0 0 4 16,0 9-4-1,0-9 4 1,0 0-7-1,0 9-1-15,0-9-7 16,0 0-1-16,0 0-4 0,0 0-2 0,0 0 1 16,0 0-1-16,0 0-3 0,0 0-19 15</inkml:trace>
  <inkml:trace contextRef="#ctx0" brushRef="#br0" timeOffset="170696.81">9905 15004 21 0,'0'0'33'0,"0"-10"-8"0,0 10-5 15,0 0-2-15,0 0-1 0,0-18-2 16,0 18 9-16,0-9 1 0,0 9 6 0,0-10 2 16,0 10-1-16,33-9 5 0,-33 9 5 15,0 0-6-15,0-9-6 0,0 9-8 0,0 0-10 16,0 0-2-16,0 0-7 0,0 0 0 16,0 9 6-16,0-9-1 0,0 9-1 15,0-9 5-15,0 10 2 0,0-1 5 0,0 9 2 16,0-18-2-16,0 10-3 0,0-10-9 15,0 9-1-15,0 0-3 0,0 1 4 0,0-1-6 16,0 0 4-16,0 1 5 0,0 8-5 0,0-9-1 16,17 1 4-16,-17 8-4 0,0-18-2 15,0 19-2-15,16-10 2 0,-16 1-2 0,0-1 0 16,17 0-2-16,-17 0 6 0,0 1-4 16,0-1 0-16,0 0 2 0,33 1-2 15,-33 8 1-15,0-18-4 0,0 0 4 0,0 10-1 16,0-10-4-16,0 9 8 0,0-9 0 0,0 0-8 15,0 9-47-15,0-9-33 0,0 0-16 16,0 0-8-16,0 0-5 0,0 0 9 0</inkml:trace>
  <inkml:trace contextRef="#ctx0" brushRef="#br0" timeOffset="175959.96">10236 14576 8 0,'0'0'19'0,"0"-9"-1"0,-33 9-5 0,33-10 1 16,0 10 0-16,-17 0 5 0,17 0-3 0,0 0-1 15,0 0-4-15,0-9-4 0,0 9-3 16,0 0-2-16,0 0 0 0,0 0-1 0,0 9 2 16,0-9 12-16,0 0 3 0,0 10-8 0,0-10 8 15,0 9 4-15,17 0-8 0,-17 0-1 16,0 1-7-16,0-1 14 0,33 10 7 16,-33-10-13-16,0 10-5 0,0-10-3 0,0 9 8 15,0-8 11-15,33-1-13 0,-33 0-2 0,0 10 1 16,0 0 31-16,0-19-9 0,0 0-12 15,0 9-7-15,0-9 28 0,33 0 21 0,-33 0 10 16,0 0 5-16,0 0-10 0,0 0-18 0,33-9-22 16,-33 9-8-16,0-28-15 0,33 18-1 15,-16-8 3-15,16-10-7 0,0 9 4 0,0 1-4 16,0-10 0-16,0 0 0 0,0 0-3 16,-16 0 6-16,16 19-5 0,0-28 2 0,-33 18 3 15,33 0-5-15,-33 10 4 0,33-10-2 0,-33 10-5 16,0 0-14-16,0 9-60 15,0 0-30-15,0 0-3 0,33 9 5 0,-33-9 1 16,0 9 0-16,0 1 10 0,0 8 15 16,0-8 6-16</inkml:trace>
  <inkml:trace contextRef="#ctx0" brushRef="#br0" timeOffset="176741.2">9591 14874 65 0,'0'0'36'0,"0"-19"-12"0,0 10-1 16,0 9 3-16,0-10 13 0,0 1 7 16,0 9 4-16,0-9 8 0,0-1-7 0,-33 1 3 15,33 9-2-15,0 0 3 0,0-9-13 0,0 9-13 16,0 0-18-16,0 0-6 0,0 0-4 16,0 9-1-16,0 0 2 0,0 10-1 15,0-10-1-15,33 10-2 0,-33 0 5 16,0-1-2-16,0-9-5 0,0 10 2 0,0 0 4 15,0-1-1-15,0 1-1 0,33-1 3 0,-33-8-5 16,0-1 2-16,0 10 0 0,0-10 4 16,0 10-7-16,0-10 4 0,0 9 2 0,0-8-34 15,0 8-34-15,0-8-23 0,-33-10-12 16,33 9-3-16,0-9 14 0,0 0 9 0</inkml:trace>
  <inkml:trace contextRef="#ctx0" brushRef="#br0" timeOffset="177007.91">9508 14715 43 0,'0'-18'21'0,"17"-1"-7"0,-17 1-1 16,17 8 2-16,-17 1 1 0,16 0 3 16,-16 9-2-16,33-19 0 0,-33 19-5 0,33-9 0 15,-33 9-5-15,33 9 2 0,-33-9-1 16,0 19-3-16,33-19 1 0,-33 0-3 0,0 18 1 15,33-8-1-15,-33-1 1 0,0 9 0 0,0-8 7 16,0 8 4-16,0-8-4 0,-33 18-5 16,33-28 0-16,-33 18-6 0,33-9 0 0,-33 10 2 15,0-10 0-15,33 10-2 0,-33-10 0 0,17 1 0 16,-1-1 0-16,0 10-8 0,17-19-17 16,-33 0-18-16,33 9-10 0,-33-9-6 0,33 0-53 15</inkml:trace>
  <inkml:trace contextRef="#ctx0" brushRef="#br0" timeOffset="177624.15">9773 14604 37 0,'33'0'34'16,"-33"-10"-16"-16,0 1-5 0,0 0-4 0,33 9 5 15,-33-9 4-15,0 9 0 0,0-10-2 16,33 10-2-16,-33 10-2 0,0-10 3 0,33 9 5 16,-33-9 2-16,33 18-7 0,-33-8-2 0,17 18-4 15,-1-19 0-15,-16 10-1 0,17-1-1 16,16 1-2-16,-33-1 0 0,0 20 0 0,0-29-2 15,0 19 0-15,0-10 0 0,0 10-1 16,0-9 2-16,0 0-2 0,-33-1 1 0,16 1 0 16,1-1-3-16,-1 1 0 0,17 0 0 15,-33-10 0-15,33 9 2 0,-33-8-2 0,33-1 2 0,-33 0-16 16,0 1-21-16,33-1-22 0,-49-9-7 16,32 0 0-16,0 0-59 0</inkml:trace>
  <inkml:trace contextRef="#ctx0" brushRef="#br0" timeOffset="177889.93">9327 14650 56 0,'-17'0'25'0,"17"0"-14"0,-17-9-3 16,17 9 3-16,0 0 4 0,-33 9-1 15,33-9 1-15,0 10 3 0,-33 8-1 0,33-9-2 16,0 10-2-16,0 0-1 0,-33 9-2 15,33-19-2-15,0 19-3 0,0-10-2 0,0 10-3 16,0-9 3-16,0 9-3 0,0 0 2 16,0 0-2-16,0 0 0 0,0-1 3 0,33-8-1 15,-33 0-2-15,0 9 2 0,33-10 0 0,-33 19-2 16,33-27 0-16,-16 8 0 0,16-8 0 0,0 8 2 16,0 1-16-16,0-10-29 0,33 0-16 15,-32 1-10-15</inkml:trace>
  <inkml:trace contextRef="#ctx0" brushRef="#br0" timeOffset="178923.15">13891 15953 45 0,'0'0'40'0,"0"-10"-10"0,0 10-4 16,0 0-3-16,0 0 1 0,0 0 0 0,0 0 1 15,0 0 2-15,0 0-6 0,-33 0-2 16,33 0-2-16,0 0-1 0,-34 0 3 0,18 0-4 16,-1 0 2-16,-16 10 1 0,17-1 6 15,16 0-2-15,-33 0-3 0,33 1 1 0,-33-1-6 16,33 0-4-16,0 10-1 0,-33-10 8 0,33 1 0 15,0 8 2-15,0-9 1 0,0 1-5 16,0-1-2-16,0 0 1 0,0 1 10 0,33-1-5 16,-33 0-10-16,0 1-5 0,33-10 2 15,-33 9 0-15,33 0-6 0,-17-9 1 0,1 9 0 16,16-9-1-16,-17 0 0 0,18 0 0 0,-34 0 0 16,33 0-6-16,-33 0-32 0,33 0-24 15,-33 0-6-15,33 0-16 0,-33 0-6 0,0 0 6 16,0 0 10-16,0 0 11 0,0 0 8 15,0 0-28-15</inkml:trace>
  <inkml:trace contextRef="#ctx0" brushRef="#br0" timeOffset="179689.12">12882 15832 13 0,'0'0'26'0,"0"0"-3"16,0-10-10-16,0 10 0 0,0 0 0 0,0-9 1 15,0 9 4-15,0 0 3 0,0-9 4 16,0 9 7-16,0 0 4 0,0 0 2 0,0 0-1 15,0 0 5-15,0 0-3 0,0-10-1 0,0 10-7 16,16 0 1-16,-16 0 0 0,0 0 7 16,0 0 1-16,17 0-7 0,-17 0 1 0,17 10 11 15,-1-10 2-15,-16 9 10 0,17 0-10 0,-1-9-11 16,1 10 2-16,16-1-3 0,-33 0-8 16,33 0-6-16,-33 1-7 0,33-1-5 0,-33 0-3 15,0 10 0-15,16-10 0 0,1 19 0 0,-1-18-2 16,-16 17 0-16,17-8-1 0,-17 9-2 15,17-9 3-15,-17 8-2 0,33-8-2 0,-33 9 5 16,0 0-3-16,0-10-1 0,0 10-3 16,0 0 3-16,-33 0 1 0,33 0 5 0,-17 0-9 15,0-9-1-15,1 8 7 0,-1-8-1 16,1 9 0-16,16 0-3 0,-33-19-7 0,0 10 5 16,33-10-22-16,-33 0-34 0,16 1-7 15,-16-1-15-15,17-9-8 0,-1 0-1 0,0 0 4 16,1 0 3-16,16-9 6 0,-33-1 2 0,33 1 3 15,-33 0 6-15,33-10 7 0,-33 10 7 0,16-10 7 16,1 1 4-16,-1-1-19 0</inkml:trace>
  <inkml:trace contextRef="#ctx0" brushRef="#br0" timeOffset="180005.86">12518 15943 12 0,'0'0'31'0,"0"-18"-2"16,-16 8-13-16,16 1-2 0,0 9-3 16,0-9-2-16,-17-1 3 0,17 10 1 0,0-9 2 15,0 9 3-15,0 0-3 0,0 0-1 0,0 0-1 16,0 0 1-16,-33 0-2 0,33 0 8 0,0 9 3 16,0 1-4-16,0-1 3 0,0 10 4 15,0-1-3-15,0 10 3 0,-33-9 12 16,33 9 4-16,0 0 0 0,33-1-1 0,-33 1-5 15,0 0 2-15,0 0 3 0,33 0-10 0,-33 0-13 16,17 0-8-16,-1-10-1 0,1 10-5 16,16 0 0-16,0-9-4 0,0 9 0 0,0-10 0 15,-33 1 4-15,33 9-4 0,-16-28-6 16,16 19-50-16,-17-10-41 0,34 0-22 0,-50-9-20 16,33 9 4-16</inkml:trace>
  <inkml:trace contextRef="#ctx0" brushRef="#br0" timeOffset="182303.62">14569 14008 7 0,'0'-18'10'0,"0"9"14"0,-33-1-7 0,33 1-2 16,0 0-4-16,0-1 4 0,0 1 0 15,0 0-1-15,-34 9-4 0,34 0 2 0,0 0-4 16,0-19-3-16,0 19-3 0,0 0 0 15,-33 19 0-15,33-19 1 0,-16 9 2 0,16 0-2 16,-17 1 2-16,17-1-2 0,-16 10 3 0,16-1 4 16,-17 10-4-16,17-9-2 0,-16-1 0 15,16 1 0-15,0 9-4 0,0 9 2 0,0-18-2 16,0 8 2-16,0 1-2 0,0 19 2 16,16-28-1-16,-16 8 2 0,17 11-1 0,-17-1-2 15,16-9 2-15,1 9-1 0,-17-9 0 0,16 9 1 16,17-9-2-16,-33 0 0 0,34 0 0 15,-34 0 3-15,33-10-3 0,-33 10 0 0,33-9 0 16,-33-10 2-16,0 10-1 0,16-10 4 16,1-9 2-16,-1 19 1 0,1-19-2 0,-1 0 0 15,-16 0-3-15,33-19-3 0,-33 10 4 0,34 9-4 16,-34-19 3-16,33 10-6 0,-33-10 9 16,0 1-2-16,33-1 0 0,-33-9-4 0,0 0 4 15,0 0-2-15,0-9 2 0,0 0-3 16,0 0 1-16,0-10 1 0,0 10 1 0,0 0 5 15,-33 0-4-15,33-1 1 0,-33 1-2 0,33 0-4 16,-34 9 5-16,1 0-1 0,17 0 0 16,-17 0-6-16,16 10 3 0,1-1-1 0,16 0 3 15,-33 1-3-15,33 9-2 0,-33-1 2 16,33 1 0-16,-34 0 0 0,34 9 0 16,0 0 1-16,-33 9-3 0,33 0 2 15,-16 1 0-15,16-1 3 0,0 9-5 0,-17 1-17 16,17 0-23-16,0-10-13 0,0 10-6 0,0-1-2 15,0 1-52-15</inkml:trace>
  <inkml:trace contextRef="#ctx0" brushRef="#br0" timeOffset="182886.27">14387 14399 17 0,'0'-9'20'0,"0"9"1"16,-33 0-8-16,33 0-4 0,0 0 0 16,0 0 1-16,0 0 0 0,-33 0-1 0,33 0 2 15,0 0-3-15,-34 0 0 0,34 0-2 0,-33 0-1 16,0 0-1-16,17 0-1 0,-17 0 0 16,0 0-3-16,0 9 1 0,0-9 3 0,-34 9 0 15,18-9-3-15,16 10 3 0,-33-1-4 16,-1 0 1-16,18 1 3 0,-17 8-2 0,-34-8-2 15,51 8 2-15,-17 1 0 0,-17-1-1 0,17 1 1 16,0 0-2-16,0 8 0 0,-1-8 0 16,18 0 1-16,-17 9-1 0,0-10 2 0,16 10-2 15,17-9 0-15,0 9 0 0,-17-19-2 16,17 9 4-16,0 1 0 0,33 0-2 0,-33-10 0 16,0 10 0-16,0-10 1 0,33 10 0 15,-33-19-1-15,16 9 0 0,1-9 0 0,16 9 0 16,-17-9 0-16,17 0 3 0,-16 9 3 0,16-9 5 15,0 0 0-15,0 0-6 0,0 0-1 16,0-9-3-16,0 9 2 0,0-9-1 16,0 0 0-16,-17 9-2 0,17 0-2 15,17-19 4-15,-17 10-4 16,16-1-1-16,1 1-4 0,-1 0-8 0,1-10-10 16,16 10-5-16,-33-1-1 0,33-8 0 0,0 9-9 15</inkml:trace>
  <inkml:trace contextRef="#ctx0" brushRef="#br0" timeOffset="183169.08">13957 14306 7 0,'0'-9'5'0,"16"9"-1"15,-16 0 0-15,17 0-4 0,-17 0 2 16,0 0 1-16,0 0-2 0,-17 0-1 47,17 0-6-47,0 0-9 0</inkml:trace>
  <inkml:trace contextRef="#ctx0" brushRef="#br0" timeOffset="183718.7">13097 14427 8 0,'-33'-9'18'0,"33"9"5"0,0 0-6 0,0-10-3 16,0 10-2-16,0-9 1 0,0 9 2 15,0 0 2-15,0-9 3 0,0 9 6 0,0 0-4 16,0 0-5-16,0 0-9 0,0 0-3 0,0 0-3 16,0 0-1-16,0 0 0 0,0 9 6 15,-33 0 10-15,33 10 0 0,0 0-3 0,-33 9 9 16,16-10 6-16,-16 10 0 0,17 0-5 16,-18 0-6-16,18 0-4 0,-17 0 11 0,0 0 2 15,-17-1-8-15,17 1-10 0,17-9-2 0,-1 9-3 16,-16-10-2-16,0 1-4 0,33-10 5 15,-33 10 0-15,33-10-3 0,-33 1 1 0,33-1 2 16,-17-9 1-16,17 0 14 0,0 19 18 16,0-19 2-16,0 0-2 0,0 0 7 0,0 0 1 15,0 0-5-15,0 0-18 0,0 0-12 16,0 0-5-16,0-19-3 0,0 19 2 0,0 0-5 16,0 0-2-16,17 0 4 15,16 0-2-15,-33 0 2 0,33 19 0 16,0-19 1-16,0 0 2 0,0 0-1 0,17 9-2 15,-17-9 0-15,33 9 0 0,-16 0 1 16,-1 1 0-16,1-1-12 0,16 10-61 0,-33-10-15 16,17 10-16-16,-17-10-17 0,0 9 2 0,0 1 13 15,0 0 11-15</inkml:trace>
  <inkml:trace contextRef="#ctx0" brushRef="#br0" timeOffset="184367.7">13146 15357 59 0,'0'0'21'0,"0"0"-9"15,0 0-7-15,0 0-8 0,0 0-7 16,0 0-3-16,0 0-5 0,0-18-4 0</inkml:trace>
  <inkml:trace contextRef="#ctx0" brushRef="#br0" timeOffset="185167.25">12353 16129 8 0,'0'0'-1'16,"-17"0"-1"-1,17 0-1-15</inkml:trace>
  <inkml:trace contextRef="#ctx0" brushRef="#br0" timeOffset="190329.48">8367 12157 5 0,'0'0'9'15,"0"0"6"-15,0 0-3 0,0 0-3 16,0 0-3-16,0 0-4 0,0 0 0 0,0 0-1 16,0 0 0-1,34 0-1 1,-34 0 1-1,-34 0-1 1,68 0 0 0,-34 10 0-1,0-10 2 17,0 9-2-17,0 0 0 63,-34-9-2-46,34 0 0-17,0 0 0-15,0 0 0 0,0 10 0 16,0-10 0-16,0 0-1 15,0 0-1-15,0 0-2 0,0 0 1 0,0 0-2 16,-33 0 1-16,33 0 0 0,0 0-6 0</inkml:trace>
  <inkml:trace contextRef="#ctx0" brushRef="#br0" timeOffset="-209226.56">3423 12502 7 0,'0'0'9'0,"0"0"6"0,0 0-3 0,0 0-2 16,0 0-2-16,0 0-3 0,0 0-1 0,0 0-1 15,0 0 2-15,0 0 1 0,0 0-1 16,0 0 0-16,0 0 0 0,0 0-1 0,0 0 2 16,0 0-1-16,0 0-1 0,0 0-2 0,0 0 0 15,0 0 0-15,0 0 0 16,0 0 3-16,0 0-2 0,0 0 0 0,0 0 1 15,0 0 0-15,0 0-1 0,0 0 1 0,0 0-2 16,0 0 3-16,0 0 1 0,0 0-4 16,0 0 1-16,0 0-1 0,0 0-4 0,-33 0 4 15,33 0 0-15,0-10-2 16,0 10 3 0,0 0 1-16,0 0 0 0,0 0-1 15,0 0 0-15,-17 0 0 0,17 0-2 0,0-18-1 16,0 18 1-16,0 0 0 15,0 0 2-15,0 0-2 0,0 0 4 0,0 0-4 16,0 0 1-16,17-19 2 0,-17 19 2 0,0 0-5 16,0-9-1-16,0 9 4 0,33 0 0 15,-33-10-4-15,0 10 1 0,0 0 2 16,0-9-1-16,0 9-4 0,33 0 3 0,-33 0 0 16,33 0-1-16,-33-9 1 15,33 9 3-15,-33 0 9 0,33 0 4 16,-33 0 0-16,33 0-4 0,-16 0-3 15,16 0-5-15,-33 0 4 0,33 0 7 0,0 0-1 16,-33 0 1-16,33 9-2 0,0-9-4 0,0 0-2 16,-33 0 3-16,17 0-1 0,16 0 0 15,0 0-1-15,0 0 1 0,0 0-3 0,-33 0-2 16,33 0-2-16,0 0 1 0,-16 0-4 16,16 0 2-16,0 0 2 0,0 0 0 0,0 9-4 15,0-9-2-15,0 0 4 0,17 0 0 0,-17 0-2 16,0 0 0-16,0 0 0 0,17 0 0 15,-17 0 3-15,33 0-3 0,-33 0 0 0,0 0 0 16,17 0 0-16,-17 0 0 0,33 0-2 0,-33 0 2 16,0 0 0-16,17 0 0 0,16 0 3 15,-33 0-2-15,0 0-1 0,0 0 0 0,0 0 2 16,0 0-1-16,17 0-3 0,-17 0 5 0,0 0-6 16,0 0 3-16,0 0 0 0,0 0 0 0,17 0 1 15,-17 0-1-15,0 0 0 0,0-9 1 16,0 9-3-16,-16 0 4 0,-1 0-2 0,34 0-3 15,-17 0 5-15,0 0-2 0,0 0 0 16,-33 0 0-16,33 0 1 0,17 0-4 0,-17 0 7 16,-33-9-4-16,33 9 0 0,0 0 3 15,0-9 1-15,0 9 10 0,17 0 4 0,-17 0-2 16,-33-10-3-16,33 10 1 0,0 0-9 0,0 0 1 16,0-9-6-16,17 9 5 0,-17 0-5 0,0 0 2 15,0-9-2-15,0 9 0 0,0 0 3 0,-16 0-1 16,16 0 6-16,0 0-2 0,0-10 5 15,0 10-2-15,0 0-1 0,-17 0 4 0,18 0 1 16,-1 0-2-16,0 0-2 0,0 0-1 16,-33 0-6-16,33 0 1 0,0 0 5 0,-17 0-3 15,17 0-4-15,1 0 1 0,-1 0 2 0,-33 0 3 16,33 0-1-16,0 0 2 0,0 0 4 16,-33 0 3-16,33 0-2 0,-17 0-4 0,18 0 0 0,-1-18-3 15,0 18 0-15,-33 0 4 0,33 0-4 16,0 0 2-16,-17 0-1 0,1 0 2 0,33 0-3 15,-50 0 3-15,33 0-7 0,0 0 0 16,0 0 0-16,-33 0 8 0,33 0 0 0,-17 0-1 16,17 0 0-16,0 0 0 0,1 0 0 0,-34 0 0 15,33 0 5-15,0 0-6 0,0-19 0 16,-17 19-3-16,17 0-5 0,0 0 6 0,1 0-1 16,-1 0 2-16,33 0 1 0,-50 0-4 0,17 0-3 15,0 0 10-15,34 0 0 0,-34 0-4 0,0 0-3 16,0 0 4-16,16 0-4 0,-16 0 2 15,1 0 1-15,32 0 0 0,-50 0 11 0,17 0 6 16,33 0 8-16,-32 0-2 0,-1 0 1 16,0 0-9-16,-17 0-4 0,17 0-1 0,0 0-4 15,0 0 3-15,0 0-2 0,-33 0 11 0,34 0-1 16,-18 0 0-16,17 0-15 0,-16 0 9 0,-1 0-6 16,17 0-9-16,0 0 8 0,-33-9 1 0,33 9-2 15,-33 0 1-15,34 0 2 0,-34 0 4 16,0 0 1-16,16 0 5 0,-16 0-10 0,17-9 0 15,-17 9 4-15,0 0 5 0,16 0-2 0,-16 0-6 16,0 0 3-16,0 0 6 0,0 0-2 16,0 0-3-16,0 0 7 0,0 0-3 0,0 0 0 15,0 0-1-15,0 0-5 0,0 0-5 0,-16 0-6 16,16 0 0-16,0-10-17 0,0 10-31 16,-17 0-57-16,1 0-56 0,16 0-45 0,0-9-41 15,-34 9-9-15,34 0 7 0,-33-9 30 16,33 9 38-16</inkml:trace>
  <inkml:trace contextRef="#ctx0" brushRef="#br0" timeOffset="-207144.68">8434 12306 9 0,'0'0'11'16,"0"0"5"-16,0 0-4 0,0 0-2 0,0 0-4 16,0 0-1-16,0 0-3 0,0 0 2 0,0 0 2 15,0 0 0-15,0 0-3 0,0 0 0 0,33 0 0 16,-33 10-1-16,0-10-1 16,0 0 1-1,0 0-1-15,0 0-1 16,0 0-2-16,0 0 0 31,16 0 3-31,-16 0-5 0,0 0-2 16,0 0-3-16,0 9 0 0,17-9-3 0,-17 0-2 15,0 0-1-15,0 0-12 0</inkml:trace>
  <inkml:trace contextRef="#ctx0" brushRef="#br0" timeOffset="-206678.52">8582 12353 16 0,'0'0'14'16,"0"0"-3"-16,0 0-3 0,0 0-3 0,0 0-2 15,0 0-1-15,0 0 0 0,0 0 1 0,0 0 2 16,0 0 1-16,0 0-3 0,0 0 2 15,0 0-3-15,0 0 0 0,0 0 0 0,0 0-1 16,0 0 0-16,0 0 0 0,0 0 0 0,0 0 1 16,0 0 2-16,0 0-1 0,0 0 0 15,0 0 0-15,0 0 1 0,0 0 0 0,0 0-1 16,0 0 0-16,0 0 0 0,0 0-1 0,0 0-1 16,0 0 2-16,33 0-2 15,-33 0 0-15,0 0 1 16,0 0-1-16,0 0 1 0,0 0 0 15,0 18-2-15,0-18 1 32,0 0 0-17,0 0 1 32,0 0-4-47,0 0-1 31,0 0-5-31,0 0-7 16,0 0-4-16,0 0-6 0,0 0-1 0</inkml:trace>
  <inkml:trace contextRef="#ctx0" brushRef="#br0" timeOffset="-205113.75">11526 12409 7 0,'0'0'4'0,"0"0"6"0,0 0 7 15,0 0-1-15,-33 9-2 0,33-9-1 16,0 0-4-16,-17 0-3 0,17 0 0 0,0 0 0 16,0 0 1-16,-16 0 0 0,16 0 2 15,0 0-3-15,0 0 2 0,0 0 0 0,0 0-1 16,0 0-2-16,0 0 2 0,0 0 0 0,0 0-1 15,0 0 2-15,0 9 5 0,0-9 2 0,0 0 2 16,0 0 1-16,0 0-1 0,16 9 3 16,-16-9 2-16,0 0 0 0,0 10-2 0,17-10-3 15,-17 0-1-15,0 9-1 0,0-9 4 16,33 19 3-16,-33-19 4 0,0 0 0 0,0 0-2 16,0 0-1-16,33 0 0 0,-33 0-6 15,0 0 5-15,0 0 7 0,0 0 7 0,33 18 1 0,-33-18-3 16,0 0-8-16,33 0-12 0,-33 0-3 15,33-18-7-15,-16 18-4 0,16 0 0 0,0 0 3 16,0 0 5-16,0 0 5 0,0 0 1 16,0 0-5-16,0-19-1 0,17 19-5 0,16 0 0 15,-33-9-3-15,17 9 4 0,16 0-4 16,-33-10 0-16,33 10 2 0,-16 0-2 0,16 0 2 16,-33 0-1-16,33-9-1 0,-33 9 0 0,17 0 0 15,16 0 0-15,-33 0-2 0,17 0 5 0,-17 0-6 16,33 0 7-16,-33 0-2 0,0 0-2 0,17 0-3 15,-17 0 3-15,33 0 0 0,-33 0 2 16,0 0-2-16,0 0-2 0,17 0 6 0,-17 0-4 16,33 0 0-16,-33 0-2 0,0 0 2 15,0 0 0-15,17 0 0 0,-17 0 2 0,0 0-2 16,16-9-2-16,1 9 2 0,0 0 0 0,-17 0 2 16,33 0-4-16,-50-9 2 0,34 9-4 0,0 0 11 15,-17 0-7-15,0 0 0 0,16 0 0 16,-16 0-3-16,34 0 3 0,-34 0 2 0,0 0-4 15,0 0 5-15,-17 0-3 0,17 0 0 16,0 0 3-16,0 0-5 0,1 0 2 0,-1-10-4 16,-33 10 6-16,33 0-2 0,-17 0 2 0,17 0-2 15,-16-9 0-15,-1 9-2 0,17 0 4 16,-33 0-2-16,34 0 2 0,-1 0-7 0,-33-9 8 16,33 9-8-16,-33 0 8 0,16 0-1 0,1 0-7 15,-1-10 7-15,1 10-2 0,-1 0 1 16,17 0-3-16,-33 0 5 15,0 0-3-15,0 0-5 0,0 0 2 16,0 0-3-16,0 0-17 0,0 0-16 16,0 0-12-16,0 0-8 0,0 0 0 15,0 0-4-15,0 0-2 0,-33 10-6 0,33-10 2 16,-16 9 4-16,-1-9 3 0,1 9 3 0,-17 1 3 16,33-10 4-16</inkml:trace>
  <inkml:trace contextRef="#ctx0" brushRef="#br0" timeOffset="-200648.35">4713 13367 5 0,'0'-10'3'0,"0"10"3"0,0 0 4 0,0 0 2 16,0 0-1-16,0 0-5 0,0 0-1 0,0 0-1 15,0 0-2-15,0 0-1 16,0 0 0-16,0 0 0 0,0 0 1 63,0 0 3-63,0 10-2 0,0-10 1 15,0 0 2-15,0 0-2 0,0 0 0 0,33 0 1 16,-33 0-1-16,0 9 3 0,0-9 1 0,0 0 0 15,33 0-3-15,-33 0 2 0,0 0 0 0,33 0-1 16,-33 0 1-16,0 0 0 0,33 0 3 16,-33 0-1-16,17 0-2 0,-1 0 3 0,1 0-1 15,16 9 0-15,-33-9 3 0,33 0 0 0,-33 0-2 16,33 0 0-16,0 0 1 0,-33 0 2 16,33 0-2-16,-33 0-4 0,33 0-1 0,-16 10-1 15,16-10-2-15,0 0 1 0,-33 0 0 0,33 0 1 16,0 0-1-16,0 0 2 0,-16 0 0 15,-1 0-1-15,34 0 2 0,-17 0 0 0,-33 0-4 16,33 0-1-16,0 0 1 0,0 0 1 0,0 0-1 16,-16 9-1-16,16-9 1 0,0 0-3 0,0 0 2 15,0 0 1-15,0 0-3 0,-16 0 2 16,16 9 3-16,0-9 2 0,0 0 0 0,0 0 0 16,0 0 3-16,0 0-3 0,-16 0-3 0,16 0 2 15,0 0-2-15,0 0-4 0,0 0 3 16,0-9-2-16,0 9 1 0,17 0 2 0,-17 0-3 15,0-9-1-15,0 9 2 0,0 0 0 0,0-10-1 16,-16 10-1-16,16 0 1 0,33 0 0 16,-33 0-1-16,0 0 3 0,-17-9-1 0,18 9-2 15,-1 0 0-15,0 0 2 0,0 0-2 0,0 0 4 16,0 0-2-16,-17 0 0 0,1 0-2 0,33 0 0 16,-50 0 0-16,33 0 0 0,0 0 1 0,0 0 0 15,-33-9 1-15,33 9 2 0,-17 0 1 16,17 0-4-16,1 0-1 0,-1 0 3 0,-33 0 0 15,33 0-1-15,0 0-2 0,-33 0 3 0,33-10-3 16,-33 10 5-16,33 0-5 0,-17 0 0 16,18 0 2-16,-34 0-2 0,33 0 1 0,-33 0 0 15,33 0 3-15,0 0-4 0,-33 0-2 0,33 0 2 16,-33 0 2-16,0 0-1 0,16 0-1 16,1 0 1-16,-1 0 3 0,17 0-3 0,-33 0-3 15,0 0 7-15,34 0-8 0,-34 0 6 0,33 0-3 16,-33 0 1-16,0 0 0 0,33 0-1 0,-33 0 6 15,0 0-4-15,33 0 0 0,-33 0 2 0,0 0 1 16,16 0-1-16,-16 0 4 0,17 0-6 16,-1 0 2-16,17 0 1 0,-33 10-1 0,0-10-2 15,0 0 1-15,34 0-3 0,-34 0 6 0,0 0-1 16,33 0 1-16,-33 0 2 0,0 0 1 16,33 0-4-16,-33 0 2 0,0 0-3 0,33 0 6 15,-33 0-6-15,0 0-1 0,16 0 3 0,1 0-2 16,-1 0 0-16,-16 0-1 0,33 0-1 15,-33 0 1-15,33 0-3 0,-33 0 1 0,0 0-1 16,34 0 3-16,-34 0-1 0,33 0 0 0,-33 0 2 16,0 0-2-16,33 0-2 0,-33 0 2 0,16 0-2 15,1 0 0-15,-1 0 0 0,17 0 3 16,-33 0 0-16,33 0-2 0,-33 0-1 16,34-10 1-16,-34 10-1 0,33 0 2 0,-33 0-2 15,33 0 1-15,-33 0-1 0,16 0 3 0,1 0-5 16,-1 0 2-16,17 0 0 0,-33 0 5 15,33 0-8-15,-33 0 8 0,34 0-4 0,-34-9-1 16,33 9 0-16,-33 0-2 0,33 0 2 0,-33 0 2 16,16 0 0-16,1 0-2 0,-17 0 5 0,16 0-8 15,17 0 3-15,-33 0 0 0,33 0 1 16,-33 0-1-16,33 0 3 0,-33-9-3 16,34 9 0-16,-34 0 0 0,16 0 0 15,1 0 2-15,-1 0-2 0,-16 0 3 16,17 0-3-16,-1 0 5 0,-16 0-2 15,33 0-1-15,-33 0 2 0,0 0-3 0,0 0 1 16,0 0 1-16,0 0 5 0,33 0-4 0,-33 0-1 16,0 0-2-16,0 0 3 0,0 0-3 15,0 0 1-15,0 0-4 0,33 0 4 16,-33 0 0-16,0 0-5 0,0 0 6 16,0 0 0-16,0 0-2 0,0 0-3 15,0 0 4 1,0 0-4-1,34 0 2-15,-34 9 0 0,0-9 2 16,0 0 0-16,0 0 1 0,0 0 0 0,0 0 6 16,0 0-4-16,16 0 3 15,-16 0-4-15,17 0 5 0,-17 0-4 0,0-9 1 16,16 9-2-16,-16 0 0 0,17 0-1 0,-17 0 4 16,16 0-5-16,17 0 3 0,-33 0 1 15,0 0-2-15,0 0-1 0,33 0 3 0,-33 0-3 16,0-10 2-16,33 10-5 0,-33 0-3 0,0 0 5 15,34 0-2-15,-34 0 0 0,16 0 5 16,1 0-5-16,-17 0-5 16,16 0 5-16,1 0 2 15,-17 0 3-15,16 0-5 0,-16 0 4 0,0 0-1 16,33 0-3-16,-33 0 2 16,0 0 0-16,0 0-6 0,33 0 4 15,-33 0 6-15,0 0-3 0,0 0-5 16,0 0 5-16,0 0 0 15,0 0 0-15,0 0 0 16,33 0-5-16,-33 0 7 0,0 0-7 16,0 0 4-16,0 0 1 0,0 0-7 0,0 0 5 15,0 0 3-15,0 0-3 16,0 0 3-16,0 0-8 16,0 0 2-1,0 0 7-15,0 0-3 16,0 0 0-1,0 0 1 1,0 0 1-16,0 0 0 16,0 0 0-16,0 0-1 0,0 0 0 0,0 0 5 15,0 0-5 1,0 0-5-16,0 0 7 0,0 0-1 16,0 0-6-1,0 0 5-15,0 0 1 0,0 0 4 0,0 0 4 16,0 0-1-16,0 0 9 0,0 0-3 15,0 0 0-15,0 0-3 0,0 0 1 0,0 0-9 16,0 0 1-16,0 0-5 0,0 0-5 16,0 0 5-16,0 0 3 0,0 0-8 15,0 0 1-15,0 0 3 16,0 10-3-16,0-10 5 0,0 0 3 16,-33 0-4-16,33 0 0 0,0 0 1 15,0 0-1-15,0 0 2 0,0 0-6 16,0 9 2-16,0-9 3 0,0 0 0 0,0 0 2 15,0 0-3-15,0 0 0 0,0 0 5 0,0 0-4 16,0 0 1-16,0 0-2 0,0 0 6 16,0 0-4-16,0 0 6 0,0 0-7 0,0 0 3 15,0 0-5-15,0 0 3 0,0 0 1 0,0 0-1 16,0 0-2-16,0 0 2 0,0 0 0 16,0 0 1-16,0 0 0 0,0 0-3 0,0 0 0 15,0 0-5-15,0 0 6 16,0 0-1-16,0 0-4 15,0 0 6-15,0 0-8 16,0 0 8 0,0 0-6-16,0 9 2 15,0-9 3 17,0 0 0-17,0 0-8-15,0 0 10 0,0 10-8 16,0-10 5-1,0 0-4-15,0 0 7 0,0 0-5 0,0 0-3 16,0 9 5-16,0-9-7 0,0 0 6 16,0 0 1-16,0 0-4 0,0 0 4 15,0 9-2-15,0-9 5 0,0 0-8 16,-33 0 7-16,33 0-9 16,0 0 10-16,0 0-9 0,0 0 0 0,0 10 4 15,0-10 2-15,0 0 1 16,0 0-7-1,0 0 2 1,0 0 8-16,0 0-8 0,0 0 0 16,0 0 6-16,0 0-6 0,0 0-3 15,0 0 8-15,0 0-5 0,0 0 6 16,0 0-3-16,0 0 1 16,0 0-5-16,0 0 0 0,0 0 9 15,0 0-9-15,0 0 5 16,0 0-9-16,0 0 14 0,0 0-9 15,0 0 3 1,0 0-4-16,0 0 1 0,0 0 5 16,0 0 1 15,0 0-7-31,0 0 1 0,0 0 0 16,0 0 6-16,0 0-2 0,0 0-6 15,0 0 8-15,0 0-7 16,0 0 5-16,0 9-2 15,0-9-4 17,0 0 6-32,0 0-6 15,0 0 7-15,0 0-1 0,0 0-5 16,0 0 5-16,0 0 0 0,0 0 1 16,0 0-9-16,0 9 10 0,0-9-8 15,0 0 7-15,0 0-6 0,0 0 1 16,0 0 5-16,0 0-5 0,0 0 5 15,0 0-1 1,0 0-5-16,0 0 5 0,0 0-5 16,0 9 1-16,0-9 4 0,0 0 2 0,0 0-8 15,0 0 9 1,0 0-9-16,0 0 7 16,0 0 0-16,0 0-9 0,0 0 8 0,0 0 0 15,0 0-5-15,0 0 6 0,0 0-5 0,0 0 6 16,0 0-6-16,0 0-5 0,0 0 10 15,0 0-6-15,0 0 5 0,0 0 1 0,0 0 0 16,0 0-9-16,0 0 10 16,0 0-6-16,0 0 4 0,0 0-4 15,0 0 6-15,0 0-6 0,0 0 0 0,0 0-1 16,0 0 8-16,0 0-7 0,0 0 3 16,0 0-3-16,0 0 4 0,0 0-6 15,0 0 6 1,0-9-4-16,0 9 7 0,0 0-10 0,0 0 7 15,0 0-4-15,0 9 2 0,0-9 5 16,0 0-3-16,0 0-6 16,0 0 2-16,0 0 0 0,0 0-1 15,0 0 7-15,0 0-2 16,0 0-5-16,0 0 4 0,0 0 1 0,0 0 0 16,0 0-4-16,0 0-2 15,0 0 2-15,0 0 8 16,0 19-6-16,0-19 5 15,0 0-10 1,0 0 7-16,0 0-5 16,0 0 7-16,0 0-6 0,0 0 3 15,0 0 1-15,0 0 0 16,0 0-5-16,0 0-1 0,0 0 2 16,0 0 3-16,0 0 1 15,0 0 0-15,0 0 1 16,0 0-8-16,0 0 8 15,0 0-7-15,0 0 2 0,0 0 4 16,0 0-1-16,0 0 2 16,0 0-5-16,0 0 0 0,0 0 4 15,0 0-5-15,0 0 6 16,0 0-5-16,0 0 0 0,0 0 4 16,0 0 2-16,0 0-7 15,0 0-1 1,0 0 7-16,0 0 1 0,0 0-7 0,0 0 7 15,0 0-7-15,0 0 1 16,0 0 4-16,0 0-4 0,0 0 6 0,0 0-8 16,0 0 9-1,0 0-7 1,0 0-1-16,0 9 1 16,0-9 4-1,0 0 0 1,0 0-5-16,0 0 5 0,0 0-5 15,0 0 6-15,0 0 2 16,0 0-7-16,0 0-2 16,0 0 8-1,0 0-6-15,0 10 3 0,0-10 1 16,0 0-6-16,0 0 2 16,0 0 5-16,0 0 3 15,33 0-6-15,-33 0-7 0,0 0 11 16,0 0-2-16,33 0-5 0,-33 0 5 15,0 0-2-15,33 0 0 0,-33-10 0 0,0 10 4 16,17 0-7-16,0 0 3 0,-1-9 2 16,1 9-2-16,-1 0 0 0,17 0 0 0,-33 0-2 15,33 0 0-15,-33-19 2 0,33 19 0 0,-33 0 0 16,33-9 0-16,-33 9 2 0,17 0-2 0,0-9 0 16,-1 9 0-16,17 0 0 0,-33-9 2 15,33 9-2-15,-33 0 1 0,33 0-1 0,-33 0-4 16,0 0 9-16,33 0-7 0,-33 0 6 0,0-10-1 15,33 10-1-15,-33 0-4 0,0 0 9 0,0 0 7 16,17 0-6-16,-17 0 3 0,17 0-2 16,-17 0-2-16,0 0 6 0,16 0-9 0,-16 0 0 15,0 0-6-15,0 0 4 0,0 0 1 0,0 0 0 16,0 0 2-16,0 0-4 0,0 0-4 16,0 0 9-16,33 0-1 0,-33 0-1 15,0 0-2-15,0 0 1 0,0 0-2 16,0 0-4-16,0 0 4 0,0 0 2 0,-33 0-2 15,33 0-5-15,0-9 4 0,0 9-2 16,0-9-22-16,0 9-51 0,0-10-48 0,0 10-40 16,0-9-32-16,-16 0-13 0,-1-10 10 15,17 19 26-15</inkml:trace>
  <inkml:trace contextRef="#ctx0" brushRef="#br0" timeOffset="-199551.54">5788 12753 8 0,'0'0'9'0,"0"0"5"16,0 0-2-16,0 0-2 0,0 0 0 16,0 0-3-16,0 0-4 0,0 0-1 0,0-10 0 15,0 10-4 1,0 0-6-1,0 0-4-15,0 0-4 16,0 10-19-16</inkml:trace>
  <inkml:trace contextRef="#ctx0" brushRef="#br0" timeOffset="-198386.28">5705 12492 35 0,'0'0'11'0,"0"10"-23"0</inkml:trace>
  <inkml:trace contextRef="#ctx0" brushRef="#br0" timeOffset="-198118.15">5705 12511 7 0,'0'0'2'0</inkml:trace>
  <inkml:trace contextRef="#ctx0" brushRef="#br0" timeOffset="-193689.09">15610 16725 3 0,'0'0'1'16,"0"0"0"-16,33 0 2 0,-33 0 18 0,0 9 5 15,0 0-8-15,0 0-4 0,17 1-1 16,0-1-2-16,-17 0 3 0,16 10 0 0,-16-10 2 15,17 1-2-15,-1-1-2 0,1-9 0 16,-17 9 5-16,16-9-1 0,17 0 4 0,0 0-2 16,-33-9-2-16,33-10 1 0,1 1-3 15,-1-10-1-15,0 0-1 0,16-19-4 0,-16 1-3 16,0-1 3-16,17 1-7 0,0-19-1 16,-1 9 1-16,17-9-1 0,-16 9 3 0,16 0-5 15,0-9 2-15,-33 19 0 0,34-10-11 0,-18 9-10 16,17 1-6-16,-16 9-7 0,16-1-6 15,33 10-8-15,-49 10-7 0,49-10-67 0</inkml:trace>
  <inkml:trace contextRef="#ctx0" brushRef="#br0" timeOffset="-192773.22">24937 14046 76 0,'0'9'64'0,"0"-9"-30"16,-33 0-18-16,16 9-8 0,17-9-3 0,-16 0-1 15,16 0 9-15,0 10 1 0,0-10 3 0,0 9 3 16,0-9-3-16,0 9 4 0,0-9 5 0,0 9-4 16,0-9 0-16,0 10 4 0,0-1 7 15,0 0-5-15,16-9-2 0,-16 19-1 0,0-19 5 16,17 0-1-16,-17 0 7 0,0 0 2 16,33 19 0-16,-33-19-1 0,0 0-2 0,0 0-15 15,0-19-9-15,33 19-4 0,-33 0-5 0,17-19 3 16,-1 10-1-16,1 0-4 0,-1-10 2 15,1 1 0-15,-1-1-4 0,1 10-4 0,-1-10-9 16,34-9-25-16,-50 0-20 0,33 0-11 0,-16-9-30 16,16 0-8-16,-17 9 10 0,17-9 13 15,0 18 14-15,17-18 4 0</inkml:trace>
  <inkml:trace contextRef="#ctx0" brushRef="#br0" timeOffset="-192108.06">27219 14771 37 0,'-17'0'53'0,"1"9"-18"0,16-9-19 16,-17 10-8-16,17-10-4 0,0 9 1 16,-16-9 4-16,16 9 4 0,0 1 2 0,0-10 3 15,0 9-2-15,-17 0 0 0,17-9-1 0,0 10 2 16,0-10-1-16,0 0 2 0,0 9 12 15,0-9 12-15,17 0 11 0,-17 0 0 0,0 0 0 16,16 0 0-16,-16 0-8 0,17-9-1 0,-1 9-7 16,1-10-7-16,16 1-5 0,-16 0 3 0,16-1-4 15,-17 1-3-15,17-10-7 0,0 10-2 16,-16 0 0-16,16 0-4 0,0-10-3 0,-16 0-5 16,16 10 2-16,-17 0 3 0,1-1-9 15,-1 10 6-15,1-9 2 0,-17 9-6 0,16-9 7 16,-16 9-10-16,0 0 1 0,0 0 6 15,0 0-1-15,0 9-1 16,0 0-5-16,0 1-4 0,-16-10-4 16,16 9-20-16,0 0-16 0,-17 1-18 15,17-1-21-15,-16 10-8 0,16-19-8 0,-17 0 11 16,17 9 5-16,-16 0 10 0,16 0 9 0,0 1-41 16</inkml:trace>
  <inkml:trace contextRef="#ctx0" brushRef="#br0" timeOffset="-190292.36">5391 14632 4 0,'0'0'-1'0,"0"-19"2"15,0 10 0-15,0 9-2 0,0-10 1 16,0 10-1-16,0 0 2 16,0-9-2-16</inkml:trace>
  <inkml:trace contextRef="#ctx0" brushRef="#br0" timeOffset="-189488.91">7623 14148 3 0,'0'0'2'16,"0"0"0"-16,0 0 0 0,0 0 0 16,0 0-1-16,0 0 0 0,0 0 0 15,0 0 0 1,0 0-1-16,17 0 0 31,-17 0 2-31,0 0 2 0,0 0 2 16,0-19 3-16,0 19-2 0,0 0-1 0,0 0-1 15,0 0-1-15,0 0-2 0,0 0-1 16,0 0 1-16,0 0-1 16,0 0 0 15,0 0 1-15,0 0-1-16,0 0 1 15,0 0 1-15,0 0-2 0,0 0 2 0,0 0 0 16,0 0-1-16,0 0 0 0,0 0-1 0,0 0 0 15,0 0 0-15,0-9-1 32,0 9 1-17,0 0 0-15,-17 0-1 16,17 0 2-16,0-9-2 16,0 9-2 62,0 0 3-78,-16 0-1 31,16 0-7-31,0 0-3 0,0 0-5 16,0 0-7-16</inkml:trace>
  <inkml:trace contextRef="#ctx0" brushRef="#br0" timeOffset="-187495.68">20009 13413 5 0,'17'0'2'15,"-17"-9"3"-15,0 9 1 0,0-9 0 0,0 9 4 16,0 0-3-16,0-10-3 0,0 10 0 15,0 0-3-15,0-9 2 0,0 9 0 0,0 0-1 16,0 0 1-16,0 0 2 0,0 0 2 16,0 0 0-16,0-9 2 0,0 9 3 0,0 0-1 15,0 0 0-15,0 0-1 0,0 0-1 16,0 0-1-16,0 0-3 0,0 0 1 0,-17 0 1 16,17 0 2-16,0 0-3 0,0 0-2 0,0 0 0 15,0 0-1-15,0 0 1 0,-16 0-2 16,16 0-1-16,0 0 3 0,0 0-1 0,0 9 0 15,0-9 0-15,0 0 1 0,-17 9 1 16,17-9 8-16,0 10 2 0,0-10-1 16,0 0-3-16,0 9 2 0,0-9 4 0,0 9 3 15,0-9-4-15,-16 9-3 0,16-9-6 16,0 19-3-16,0-19 2 0,0 0 0 0,0 9-2 16,0 1 5-16,0-1 1 0,0-9 0 0,0 19-7 15,0-10 4-15,0-9-5 0,0 18 1 16,0-8-1-16,0-1-2 0,0 0 0 0,0 10 3 15,0-19-6-15,0 9 5 0,16 1 1 16,-16-1-3-16,0 0 0 0,0 0 1 16,0 1 4-16,0-1-4 15,0-9-3-15,0 0-15 16,0 0-18-16,0 0-12 0,0 0-21 0,0 0-17 16,0 0-4-16</inkml:trace>
  <inkml:trace contextRef="#ctx0" brushRef="#br0" timeOffset="-185230.8">21597 15376 3 0,'0'0'4'0,"0"0"4"16,0 0 6-16,0 0-1 0,0 0-4 0,0 9-3 15,0-9-4-15,0 0 0 0,0 0 1 16,0 0 0-16,0 0-1 0,0 0 1 16,0 0-1-16,0 0 0 0,0 0 0 31,0 0 0-31,0 0-1 0,0 0 1 15,0 0-1 48,0 0-3-47,-17 0 2-16,17 9 0 15,0-9 1-15,0 0 0 16,0 10-1 15,0-10-2-15,0 0 3-16,0-10-1 0,0 10-2 31,0 0-2-31,0 0-4 0,0 0 2 0,0 0-1 16,0 0 0-16,0 0-2 0,0 0 0 15,-16 0-2-15,16 0-7 0</inkml:trace>
  <inkml:trace contextRef="#ctx0" brushRef="#br0" timeOffset="-182782.96">26723 12232 8 0,'0'0'20'0,"-17"0"10"16,17 0 3-16,0 0-3 0,0 0 1 0,0 0 3 15,0 0 7-15,0 0 7 0,0 0 2 0,0 0 4 16,0 0 4-16,0 0 6 0,17 0 10 15,-17 0-12-15,0 0-7 0,16 0-12 0,-16-19-3 16,17 19-10-16,0-9-1 0,-17 9-6 16,33-9 1-16,-17-1 1 0,1 1-6 0,16 9 3 15,-17-9-4-15,17-1-2 0,0 1 4 0,-16 0-10 16,16 9 0-16,0-10-5 0,17 10 2 16,-34 0-2-16,17-18-4 0,-16 18 3 0,16 0-3 15,-17 0 7-15,18 0-8 0,-18 0-3 0,1 0 3 16,-17-19 2-16,33 19-2 0,-33 0 3 15,0 0-12-15,0 0-20 0,0 19-38 16,16-19-30-16,-16 0-33 0,0 0-24 0,0 18 4 16,0-18-6-16,0 0-105 0</inkml:trace>
  <inkml:trace contextRef="#ctx0" brushRef="#br0" timeOffset="-181850.54">28459 15701 35 0,'-16'10'21'15,"16"-10"-2"-15,0 0 3 0,0 0 10 0,-17 0 5 16,17 0 10-16,0 0 5 0,0 0 14 16,0 0 14-16,0 0 1 0,17 0-22 15,-17-10-17-15,16 10-14 0,-16-9-11 0,17 0-4 16,-1-1-2-16,17 1-4 0,0 0-1 0,-16 0-4 16,16-1 1-16,0 1 0 0,0 0-1 15,0-1 2-15,0 1-4 0,0-10 0 0,1 10 4 16,-1 0-6-16,0-10 2 0,0 10 0 0,-17-10 0 15,17 10 2-15,0 0 0 0,-16-1 0 16,-1 1-2-16,1 9-3 0,0-18 1 0,-17 18 6 16,16-10-4-16,-16 10 2 0,17 0-2 15,-17 0-3-15,0 0-5 0,0 0-17 16,0 0-7-16,0 10-16 0,0-10-10 0,16 18-11 16,-16-18 5-16,0 9-8 0,0 1-14 15,0-1-1-15</inkml:trace>
</inkml:ink>
</file>

<file path=ppt/ink/ink3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10:57.787"/>
    </inkml:context>
    <inkml:brush xml:id="br0">
      <inkml:brushProperty name="width" value="0.05292" units="cm"/>
      <inkml:brushProperty name="height" value="0.05292" units="cm"/>
      <inkml:brushProperty name="color" value="#FF0000"/>
    </inkml:brush>
  </inkml:definitions>
  <inkml:trace contextRef="#ctx0" brushRef="#br0">14172 4121 646 0,'0'0'135'0,"0"0"-56"0,0 0-30 0,0 0-14 16,0 0-4-16,0 0 15 0,0 0 8 0,0 0-13 15,0 0-10-15,0 0-1 0,0 0 3 0,0 0 6 16,0 0 4-16,0 0 15 0,0-19-11 15,0 19-18-15,0 0-11 0,0 0 0 0,0-19 1 16,0 1 0-16,16 9 1 0,-16-10 9 16,17 0 1-16,-1 1 9 0,1-1 8 0,-1 1 6 15,17-1 1-15,-33 0 5 0,34 10 3 0,-34-10 0 16,33 1 2-16,-33-1-36 0,0 19-28 0,33 0 0 16,-33-18 0-16,0 36 0 15,0-18 0-15,0 19 0 16,0-19 0-16,16 18 0 0,-16 1 0 0,0-10 0 15,0 10 0-15,0 0 0 0,17-1 0 0,-17 1 0 16,0-1 0-16,0 1 0 0,16-19 0 16,-16 9 0-16,0 1 0 0,0-1 0 0,17 9 0 15,-17-18 0-15,0 19 0 0,16-19 0 16,-16-19 0 0,33 19 0-16,-33 0 0 0,0-18 0 15,0 9 0-15,0-1 0 0,0 1 0 16,0 9 0-16,34-19 0 0,-34 19 0 0,0-18 0 15,0 18 0-15,0-19 0 0,0 19-209 0,0 0-39 16,0-18-5-16,0 18 6 0,0 0 14 16,0 0 21-16,0 0 18 0,0 0 33 0,0 0 32 15</inkml:trace>
  <inkml:trace contextRef="#ctx0" brushRef="#br0" timeOffset="1099.54">13213 7069 91 0,'0'-9'119'0,"0"9"-16"0,-33 0-33 16,33 0-16-16,0 0 14 0,0 0 15 0,-17 0-10 15,17 0-32-15,0 0-17 0,0 9-8 16,0-9 10-16,0 0 14 0,0 0 4 0,17 19-12 16,-17-19 2-16,0 0 5 0,33 19-18 0,-33-19-10 15,0 18-1-15,0-18 13 0,33 0 22 0,-33 19-4 16,0-19-7-16,0 0-11 0,0 9 13 16,33 0 13-16,-33-9-5 0,0 10-19 0,0-10 1 15,0 9 6-15,0-9 25 0,0 0-3 16,33 0-7-16,-33 0-7 0,0 0-3 0,0 0 2 15,0-9-1-15,0 9-4 0,16-10-22 0,-16 1 2 16,17 0-11-16,-1-10 1 0,1 19 0 16,0-18-3-16,-17-1 3 0,33 0-6 0,-33 10 2 15,33-10 3-15,-33 10-9 0,0 0 6 0,0 9 0 16,33 0 0-16,-33-19-7 0,0 19-9 16,0 0-12-16,0 0-24 0,0 0-17 0,0 0-19 15,0 0-5-15,0 0-24 0,33 0-7 0,-33 0-22 16,0 0-10-16,0 0 5 0,0 0 7 15,0 0 4-15,16 0-33 0,-16 0 53 16</inkml:trace>
  <inkml:trace contextRef="#ctx0" brushRef="#br0" timeOffset="31923.86">6548 4828 9 0,'0'0'15'0,"0"0"-1"0,0 0-2 16,0 0-3-16,0 0-3 0,0 0-4 0,0 0 0 16,-16 0-2-1,16 0-3-15,0 0 0 16,0 0-1-16,0 0-1 0,0 0 0 0,0 0 0 16,0 0-1-16,0 0-1 0,0 0-1 15,0 0 1-15,0 0-7 0</inkml:trace>
  <inkml:trace contextRef="#ctx0" brushRef="#br0" timeOffset="34303.87">6548 4344 9 0,'0'-19'18'0,"-16"19"1"0,16 0-7 0,0 0-3 16,0 0 0-16,0 0-2 0,0-18 0 0,0 18-1 16,0 0 1-16,0-10 2 0,0 10 2 15,0-9 0-15,0 9-1 0,0-9 0 0,0 9-1 16,0 0-1-16,0-19 0 0,0 19-2 15,0 0 2-15,0-18-4 0,0 18 1 0,0-19-4 16,0 19 1-16,0-19 0 0,0 1 0 16,16 8 0-16,-16-8-2 0,0 18 5 0,17-19-5 15,0 1 0-15,-17-1 2 0,33 0 0 16,-33 19-1-16,33-18-1 0,-33-1 2 0,33 10-1 16,-33-10 1-16,33 19-2 0,-33-18 0 15,33 18 3-15,-17-19-3 0,1 19 2 0,-1-18 0 16,18 18-2-16,-34 0 2 0,33 0 0 0,0 0-2 15,-33 0 0-15,33 0 0 0,-33 18 1 16,33-18-1-16,-17 19 0 0,1-19 0 0,33 18 0 16,-50 1 2-16,33-19-2 0,0 19 0 15,-33 8 2-15,33-8-2 0,0 0 0 0,-33-1 0 16,33 1 0-16,-17-10 5 0,18 10-2 16,-34 18-1-16,33-18-2 0,-33-1 0 0,0 10 4 15,33 9-1-15,-33-18-3 0,0 18 3 0,33-18-3 16,-33 27 1-16,0-27 1 0,0 18-2 15,0-9 0-15,0 9 0 0,0 0 2 0,0 1-2 16,0 8 0-16,-33-27 2 0,33 18 0 16,0-9-1-16,0 9 0 0,0-18 1 0,0 18 2 15,-33-19-3-15,33 10 0 0,0 10 0 16,0-20 1-16,0 1 1 0,-33-1-2 0,33 1-1 16,0 9 0-16,0-10 0 0,0 1 1 15,0 0-1-15,0-10 0 0,-34 0 1 0,34 10-1 16,0-10 0-16,0 10 0 0,0-19 1 0,0 18-1 15,0-18 0-15,0 19 0 0,0-19 3 0,0 0-3 16,0 0-3-16,0 19 3 16,0-19-3-16,0 0 1 15,0 0-2 1,-16 0-11-16,16-19-3 0,0 19-7 0,0 0-4 16,0 0 1-16,0 0-1 0,-17 0-3 0,17 0-1 15,0-19-32-15</inkml:trace>
  <inkml:trace contextRef="#ctx0" brushRef="#br0" timeOffset="34788.01">7078 5107 7 0,'0'0'6'0,"0"0"5"0,0 0 4 16,0 0 0-16,0 9-2 0,0-9-3 0,0 0-1 16,0 0-2-16,-33 9 0 0,33-9-2 15,0 10-1-15,0-10-1 0,0 9 1 0,0-9 3 16,0 9 0-16,0-9-1 0,0 19 2 16,33-19-3-16,-33 0 0 0,0 18 0 0,0-18 2 15,0 0 0-15,0 19 1 0,0-19-2 0,0 0 1 16,0 19 2-16,33-19 1 0,-33 0 5 15,0 9-2-15,0 0 1 0,0 0-6 0,0 1 4 16,33-10 0-16,-33 9 1 0,0 10 5 16,0-19-2-16,33 0 5 0,-33 0 4 0,0 18 0 15,0-18-1-15,16 0-5 0,-16 0-1 16,17 0 5-16,-17 0-6 0,16-18-4 0,-16 18-1 16,34 0-2-16,-34 0 3 0,33-19-3 0,-33 10-6 15,0-10 0-15,33 10-4 0,-33 0 3 16,33-10-5-16,-33 0 2 0,0 1 0 0,33 18 1 15,-33-28-1-15,0 19-4 0,16-10 4 0,-16 10 0 16,17 9-4-16,-17-19-3 0,0 19-1 0,0 0-12 16,0-19-7-16,0 19-11 0,16 0-3 15,-16 0-2-15,0 0-2 0,0 0-1 0,0-18-4 16,0 18-1-16,0 0 3 0,0 0 5 16,33 0 1-16</inkml:trace>
  <inkml:trace contextRef="#ctx0" brushRef="#br0" timeOffset="37967.46">10451 6297 8 0,'0'0'14'16,"0"-18"6"-16,0 18-5 0,0 0-5 16,0 0-2-16,0 0 1 0,0 0-2 0,0 0 0 15,0 0 1-15,0 0-2 0,0 0 1 0,0 0-1 16,0 0 0-16,0 0-3 0,0 0-2 15,0 0 0-15,0 0 0 0,0 0 0 16,0 0 1-16,0 0-1 16,0 18-1-16,0-18 3 0,0 0 0 15,0 0-2-15,33 10-1 0,-33-1 0 16,0-9 2-16,0 9-2 0,0-9 1 16,0 0 1-16,0 9-1 0,0-9 3 15,0 10 0-15,0-10 1 0,0 0 1 16,33 18 1-16,-33-18 0 0,0 0 1 15,0 0 3-15,0 0 8 0,0 0 3 0,0 0 4 16,0-18 3-16,0 18-5 0,0-10-7 0,33 10-2 16,-33-9-6-16,0 0-5 0,33 0 1 15,-33-1-5-15,0 10-2 0,17-18 2 0,-1-1 2 16,-16 19-2-16,17-19-3 0,-17 19 3 16,33-18-3-16,-33 9 0 0,0-1-1 15,0 10-1-15,0-9-3 0,0 9-18 16,0 0-3-16,0 0-3 0,33 0-4 0,-33 0 2 15,0 0-2-15,0 0-7 0,0 0-2 16</inkml:trace>
  <inkml:trace contextRef="#ctx0" brushRef="#br0" timeOffset="40964.89">13279 5414 22 0,'0'0'15'0,"0"0"0"15,0-19 0-15,0 19-1 0,0 0-3 0,0 0-1 16,0 0-1-16,0 0 0 0,0 0-2 15,0 0-2-15,0 0-3 0,0 0 0 0,0 0-2 16,0 0 2-16,0 19 0 0,0-19-1 0,-33 0-1 16,33 18 5-16,0-18-2 0,0 19 2 15,-33-1 5-15,33-8 7 0,-33-1-5 0,16 19-9 16,0-28 2-16,1 19 5 0,-17-1-1 16,33 1-2-16,-33-19-4 0,0 18 0 0,33 1-2 15,-33-10 0-15,0 10-1 0,16-1-2 16,1-18 4-16,-18 19 0 0,18 0-2 0,16-19 2 15,-33 18-2-15,33-18 0 0,-33 10 0 16,33-1 6-16,-33-9 4 0,16 9-7 0,17-9 1 16,-16 19-4-16,16-19 3 0,-17 0-1 15,17 0 0 1,0 0 0-16,0 0-4 0,0 0 8 0,0 18-5 16,0-18 1-16,0 0 2 0,0 0 0 15,0 0-1-15,17 0 3 0,-17 0-2 0,16 0 1 16,-16 19-3-16,17-19 2 0,16 0 0 0,-33 0-1 15,33 0-3-15,-33 19 4 0,33-19 1 16,-17 0-3-16,1 0-1 0,0 18 2 0,16-18-3 16,-17 0 0-16,1 10 1 0,16-10-1 15,0 9 1-15,-33 0-1 0,33 10 0 16,-33-19 0-16,16 0 0 0,1 18 0 0,-1-18 2 16,1 0-2-16,0 19 0 0,16-19 0 0,-33 0-2 15,0 0-3-15,0 19 5 0,33-19-3 16,-33 0 0-16,0 0-7 0,0 0-15 0,0 0-7 15,33 0-6-15,-33 0-7 0,0 0-5 0,0 0-7 16</inkml:trace>
  <inkml:trace contextRef="#ctx0" brushRef="#br0" timeOffset="41913.8">13146 5414 7 0,'0'0'3'0,"0"0"-1"0,0 0 0 15,17 0 2-15,-17 0 1 0,0 0 5 16,0 18 1-16,17-18 3 0,-17 0 3 0,0 0-7 16,33 0-4-16,-33 19 3 0,0-19 4 0,0 0 3 15,0 18-1-15,33-18-1 0,-33 0 4 16,0 0-4-16,33 10-3 0,-33-1-3 15,33 0 2-15,-33-9 5 0,0 19-3 0,16-19-3 16,1 19-2-16,-1-19-3 0,1 0 5 0,0 18-1 16,16-18 0-16,-33 0 1 0,33 0-2 15,-33 19-3-15,33-19 5 0,0 0-4 0,-33 0-1 16,16 0 1-16,1 0 5 0,16 0 1 16,-16 0 2-16,16 0-5 0,-33 0 0 0,33-19-3 15,-33 19-2-15,0 0 3 0,33 0-2 16,-33 0-2-16,0 0 1 0,33 0 1 0,-33-18 3 15,0 18-1-15,0 0 5 0,16 0-3 0,-16 0-3 16,0 0 5-16,0 0-4 0,0 0 0 16,0 0 0-16,0 0-2 0,0 0-2 15,0 0 2-15,0 0 0 0,0 0-6 16,0 0 4-16,0 0-1 16,-16 0-1-1,16 0-3-15,0 18 5 0,0-18 0 16,0 0-2-16,0 19 3 0,0-19-1 15,-33 0 0-15,33 18-2 0,-33-18 0 0,33 10-4 16,-33 8 4-16,33 1-2 0,-33-19 4 0,16 18-2 16,-16 1 0-16,16 0 1 0,1-19-3 15,16 18 2-15,-33 1 0 0,0 9 2 0,33-10-4 16,-33 1 2-16,0-19 0 0,16 19 0 0,0-1-2 16,1-8 4-16,-1 8-2 0,1 1 0 15,16-1 0-15,-33-18 0 0,33 19 0 16,0-19 0-16,-33 19 2 0,33-19 0 15,0 18-4-15,0-18 0 0,0 0 0 16,0 0 4-16,-33 0-2 0,33 0 2 16,0 0 2-16,0 0-3 0,0 0-3 0,0 0 5 15,0 0-2 1,0 0 2-16,0 0-2 16,0 0 1-16,0 0 2 0,0 0-7 15,0 0 5-15,0 0-1 16,0 0-3-16,0 0 3 15,0 0 0 1,0 0-3-16,0 0 0 16,0 0-1-16,0 0-1 0,0 0 0 0,0 0-7 15,0 0-22-15,0 0-8 0,0 0-10 0,0 0-11 16,0 0-11-16,0-18-3 0,0 18 6 16</inkml:trace>
  <inkml:trace contextRef="#ctx0" brushRef="#br0" timeOffset="43345.75">12270 5832 5 0,'0'0'3'0,"0"0"0"0,0 0 1 15,0 0 5-15,0 0 2 0,0 0 2 0,0 0-3 16,0 0-3-16,0 0 0 0,0 0-2 0,0 0-2 15,0 0 0-15,0 0 0 0,0 0 1 16,0 0 2-16,0 0-1 0,0 0 0 0,0 0 1 16,0 0 4-16,0 0 3 0,0 0 4 15,0 0-1-15,17 0-2 0,-1 0-2 0,1 0 1 16,-1 0-2-16,1 0-2 0,16-18-3 16,-33 18 1-16,33 0 3 0,0 0 6 0,-33 0-7 15,33-19-3-15,-16 19 0 0,16 0-2 0,-17 0-3 16,1-19-1-16,16 19 2 0,-33 0-1 15,33 0 1-15,-33 0-2 0,33 0 1 16,-33 0-3-16,33-18 3 16,-33 18 0-1,0 0-1-15,0 0-4 16,0 0 2 0,0 0 0-16,0 0-1 0,0 0 1 15,17 0-1-15,-17 0-15 0,0 0-7 16,0 0-7-16,0 0-2 0,0 0-1 15,0 0-1-15,0 0-8 0</inkml:trace>
  <inkml:trace contextRef="#ctx0" brushRef="#br0" timeOffset="44111.47">11526 5553 2 0,'0'0'4'0,"0"0"2"16,0 0 14-16,0 0 1 0,0-18-7 0,0 18-5 15,0 0-1-15,0 0 4 0,0 0-2 16,0 0 2-16,0 0-6 0,0 0-3 0,0 0 0 15,0 0-3 1,0 18 0 0,0-18 0-16,0 19 0 0,0-1 0 0,0-8 0 15,0-1 0-15,33 19 0 0,-33-10 0 0,0 1 0 16,0 0 0-16,0-1 0 0,0-8-2 16,0 8 2-16,33 1 2 0,-33-1-2 0,0 1 0 15,0 0 0-15,0-1 0 0,0-18 0 16,33 19 0-16,-33-10 0 0,0 10-2 0,0-19 0 15,0 18 2-15,0-18 0 0,0 19 0 16,0-19-3-16,0 0-8 0,0 0-7 0,0 0-3 16,0 0-6-16</inkml:trace>
  <inkml:trace contextRef="#ctx0" brushRef="#br0" timeOffset="44877.37">11526 5516 5 0,'0'0'2'0,"0"0"6"16,0 0 8-16,0 0 2 0,0 0-3 16,0 0-7-16,0-19 1 0,0 19 2 15,0 0-2-15,0 0-5 0,0-9-2 0,0 9 1 16,33-9-2-16,-33 9-1 0,33-10 2 0,-33 10-2 15,33-18 0-15,-16 18 0 0,-1-19 0 16,17 19 0-16,17-18 1 0,-50 18-1 0,33-19 0 16,0 19 0-16,0-19 2 0,17 10-2 15,-17 9 0-15,0-9 0 0,0 0 0 0,0 9 2 16,0 0-2-16,-16-19 0 0,-1 19 0 0,1 0 2 16,-1 0 1-16,1 0-2 0,16 0-1 15,-33 0 2-15,0 0-1 0,0 0 0 16,33 0 2-16,-33 0-2 15,0 0 2-15,0 0-2 0,0 0-1 16,0 0 0-16,0 19 2 16,0-19-2-16,33 18 0 15,-33-9 0-15,0 10 0 0,0-19 1 0,0 19 0 16,33-1-1-16,-33 1 0 0,0-1 0 0,0-18 0 16,17 19 0-16,-1 9 0 0,-16-9 0 15,17-1 0-15,-17 1 0 0,16-1 0 16,-16-8 0-16,0 8 0 0,17 1 0 0,-17-1 1 15,0 1-1-15,0-19 2 0,0 19-2 0,0-1 0 16,0-18 2-16,0 19 0 0,0-10 1 16,-17 10 0-16,17-19 0 0,-16 18-2 0,16 1-1 15,-17-19 3-15,1 19-1 0,-1-19-2 16,17 18 1-16,-33-8-1 0,0-1 1 0,33 19-1 16,-33-28 1-16,33 18-1 0,-50-18 0 0,34 19 3 15,-1-19-3-15,-16 19 2 0,33-19-2 16,-33 18 2-16,0-18-2 0,33 0 0 0,-33 9 0 15,0-9 0-15,16 10 0 0,1-10 0 16,-17 9 2-16,16-9-4 0,17 19 2 0,-33-19 0 16,33 0 0-16,-33 0 0 0,33 18 0 15,-33-18 2-15,33 0-2 0,-33 0 0 0,16 0 0 16,1 0 0 0,16 0-2-16,-17 0 0 0,17 0 3 15,0 0-3-15,0 0 0 0,0 0-1 16,0 0-1-1,0 0-8-15,0 0-4 0,0 0 2 16,0 0-1-16,17 0 6 0,-17 0 0 0,0-18 1 16,16 18 0-16,1 0-3 0,16 0-6 0,-33-28-19 15</inkml:trace>
  <inkml:trace contextRef="#ctx0" brushRef="#br0" timeOffset="45826.44">13213 5451 3 0,'0'0'4'0,"0"0"-2"0,0 0 1 0,0 0 4 15,0 0 4-15,0 0 3 0,0 0 1 16,0 0-1-16,0 0 2 0,0 0-1 15,0 0 2-15,0 0 2 0,0 0-2 0,0-19 8 16,0 19 2-16,0 0-12 0,0 0 3 0,0 0 4 16,0-18 2-16,0 18-8 0,0-19-9 15,0 19 2-15,0-19-8 0,0 10 2 0,0 0 0 16,0 0 5-16,0-10 3 0,0 0-2 16,0 19-2-16,0-18-5 0,0-10 1 0,0 18-2 15,0-8 2-15,0 9 0 0,0-10-1 16,0 19-2-16,0-19 2 0,0 19-2 0,0-18 0 15,0 18 0-15,0 0-3 16,0 0 5-16,0 0-4 0,0-19 5 16,0 19-5-16,0 0-1 15,0 0-1-15,0 0 1 0,0 0-2 0,0 0 1 16,0 0 1-16,0 0-8 0,0 19-11 0,0-19 0 16,0 0-1-16,0 0-3 0,0 0-1 15,0 0-4-15,0 0 2 0,0 0 0 0,0 18-3 16,0-18 0-16,33 0 2 0</inkml:trace>
  <inkml:trace contextRef="#ctx0" brushRef="#br0" timeOffset="46892.41">12915 5088 5 0,'-17'-19'12'0,"17"19"7"0,0 0 1 15,0 0-4-15,0 0-2 0,-16 0-2 16,16 0 0-16,0 0-6 0,0 0-3 0,0 0 0 15,0 0-1-15,0 19 0 32,0-19-2-32,0 19 0 0,0-19 1 15,0 9-1-15,0 0 0 0,0 1 2 16,0-1-1-16,-33 19-1 0,33-28 0 16,0 18 0-16,0 1 0 0,0-19 2 0,0 19-2 0,33-19 0 15,-33 9 0-15,0 0 0 0,0 0 0 16,0 1 0-16,0-1-3 15,0-9 3-15,0 19 0 16,0-19-2-16,0-19 0 16,0 10 2-1,0-1 2 1,0 1-2-16,0 0 0 0,-33 0 0 16,33 9 1-16,0-19 1 0,0 0-4 0,-33 19 2 15,33-18 0-15,0-1 2 0,0 1-2 16,-33-1 3-16,16 10-1 0,17-10 4 0,0 19-2 15,-16-19 4-15,16 1-1 0,0 18-5 16,0-28 2-16,0 19 1 0,-17-1 0 0,17 10 0 16,0-9 0-16,17 0-3 0,-17 9 2 0,0 0-2 15,0 0 2-15,16-19 0 0,-16 19-4 16,17 0 4-16,16-18-4 0,-33 18 0 16,33-19 0-16,0 19 0 0,-33-19 0 0,33 10 0 15,0 0 1-15,17-1-1 0,-17 1 0 0,33 0 2 16,-33-10-2-16,0 19 0 0,17-18 0 15,16 18 0-15,-33-19-2 0,0 19 2 16,0-19 0-16,17 10 0 0,-17 0 0 0,0-1 1 16,0 10-1-16,-33-18 1 0,33 18 0 0,-17 0-1 15,1 0-2-15,0-19 2 0,16 19 0 16,-33 0 0-16,0 0 0 0,0 0 2 16,33 0-2-16,-33 0 3 15,0 0-2 1,0 0-1 15,0 19 0-15,0-19-2-16,0 0 3 0,0 18-1 0,0-18 0 15,33 10 0-15,-33 8 0 0,0 1 0 0,0-19 0 16,0 19 0-16,33-1 0 0,-33-18 0 16,0 19 0-16,0-10 1 0,0 0-1 0,0 1 0 15,0-1 0-15,0 0 0 0,0 10 0 16,0-19 0-16,0 19 0 0,0-19 0 0,0 18 3 15,0-18 0-15,0 19 0 0,-33-19 1 16,33 9 0-16,-33 0-4 0,33 1 0 0,-33-1 0 16,0 0 2-16,16 10-4 0,-16-19 2 15,0 18 0-15,0 1 0 0,0-19 0 0,0 19 1 16,0-10-1-16,-1 10 0 0,-15-10 1 16,16 19-1-16,0-28 0 0,-33 18 1 0,16 1-1 15,17-19 0-15,0 19 0 0,-33-10-2 0,16 0 2 16,17 10 0-16,0-10 0 0,33 10 0 15,-33-19 0-15,0 18 0 0,33-18 0 0,-33 0 0 16,16 19-3-16,17-19-1 0,-16 0-5 16,16 0-4-16,0 0 1 0,0 0-8 0,0 19-5 15,0-19-6-15,0 0-5 0,0 0-41 0</inkml:trace>
  <inkml:trace contextRef="#ctx0" brushRef="#br0" timeOffset="47875.41">13990 5590 3 0,'0'0'4'0,"0"0"-1"15,0 0 2-15,0 0 1 0,0 0 1 0,0 0-1 16,-17 0 0-16,17 0 0 0,0 0 0 16,0-18-1-16,0 18-3 0,-16 0 4 0,16 0 6 15,0 0-6-15,0 0-2 0,0 0 1 0,0 0 1 16,-33 18 2-16,33-18-2 0,0 0-3 15,0 0 1-15,0 0 0 0,0 0-2 16,-33 0 0-16,33 0 0 0,0 0 2 0,0 0 4 16,0 0-2-16,0 0-2 0,0 0-2 0,0 0 0 15,0 0 1-15,-33 0 0 16,33 0 1-16,0 0-2 0,0 0 2 16,0 0-2-16,0 0 0 0,0 10 3 15,0-10 3-15,0 0-2 0,0 0 0 0,-34 0-1 16,34 0 3-16,0 0 1 0,0 0 2 15,0 0 4-15,34 0 3 0,-34 0-6 16,0 0 1-16,0 0-1 0,0-10 0 0,0 10-2 16,33 0-1-16,-33 0-1 0,33-18-4 0,0 18-2 15,-33 0-2-15,33-19 0 0,0 19 2 16,17-18-2-16,-17 18 0 0,0 0 0 0,0-19 0 16,0 19-2-16,-17-19 2 0,17 19 0 0,0-9 1 15,1 0-5-15,-34 9 4 0,33-10-4 16,-33 10 1-16,33 0-1 0,-33 0-12 15,0 0-10-15,16 0-5 0,-16 0-1 0,17 0 0 16,-17 0 0-16,0 0 1 0,16 0-1 0,-16 0-3 16,0 0-26-16</inkml:trace>
  <inkml:trace contextRef="#ctx0" brushRef="#br0" timeOffset="48124.46">14502 5395 7 0,'0'0'6'16,"0"0"5"-16,0 0 4 0,0 0 0 0,0 0-3 16,0 0 0-16,0-19 0 0,0 19-6 0,0 0-2 15,0 0-1-15,0 0 1 0,0 0-3 16,0 0 0-16,0 19-1 0,0-19 0 16,0 19 0-16,0-19 0 15,0 18 0-15,0 1 0 0,0-19 0 16,0 18 1-16,0-8-1 0,0 8 0 0,0 1 0 15,0 0 0-15,34-1 0 0,-34-18-2 0,0 19 2 16,0-1-2-16,0-8-2 0,0-1-7 16,0 19-8-16,33-28-7 0</inkml:trace>
  <inkml:trace contextRef="#ctx0" brushRef="#br0" timeOffset="48726.06">14536 5293 10 0,'0'0'4'0,"0"0"5"0,0 0 4 16,0 0-2-16,-34 0-4 0,34 0-3 15,0 0 1-15,0 0 0 0,0 0-4 0,34 0 1 16,-34 0 1-16,0 0 5 0,0-19 1 16,0 19 1-16,0 0-4 0,33 0-2 15,-33 0 0-15,33-9-1 0,-17 9-3 0,17-10 0 16,0 10 2-16,0-9-1 0,34 0-1 0,-34 0 0 16,0 9 0-16,16-19 0 0,17 19 0 0,-32-19 0 15,-1 19 1-15,0-18-1 0,16 18 0 16,-16-19 0-16,0 19 0 0,1-9 0 0,-18 0 0 15,17 9 0-15,-16 0 0 0,-1-10 0 16,1 10 0-16,-1 0 0 0,17 0 0 16,-33 0 0-16,33 0 1 15,-33 10 1 1,0-10-1-16,0 9 1 16,0-9-2-16,0 9 2 0,0 10 0 0,34-1-1 15,-34 1-1-15,0-19 0 0,0 19 0 16,16-1 0-16,-16 1 2 0,17-10-2 0,-17 10 0 15,16-1 3-15,-16 1-3 0,0 0 0 16,17-1 0-16,-17-9 2 0,0 10-1 0,0 0-1 16,0-1 2-16,0 1 0 0,0-19 0 0,0 18 1 15,0-8 2-15,-17 8 0 0,1 1 1 16,16 0-2-16,-17-19-1 0,1 18-2 0,-18 1 2 16,34-19 0-16,-33 18-3 0,0-8-2 0,0-1 2 15,0 0 0-15,0 10 0 0,17-1 0 16,-18-18-6-16,-32 19 0 0,33-19-2 15,-16 19-1-15,16-19-3 0,-1 18-4 0,1-18-4 16,-16 10-8-16,-1-1-40 0</inkml:trace>
  <inkml:trace contextRef="#ctx0" brushRef="#br0" timeOffset="49790.67">13279 6037 4 0,'0'0'4'15,"0"0"-1"-15,0 0 1 0,0 0 1 16,0 0 1-16,0 0 3 0,0 0 0 0,0 0-3 15,0 0-2-15,0 0-1 0,0 0-2 0,0 0 2 16,0 0-1-16,0 0 1 16,0 0-1 15,0 18-2-31,0-18 0 0,0 0 0 16,0 10 0-16,0-10 2 0,0 9-1 0,0 0-1 15,0 1 1-15,0-1 1 16,0 10-2-16,0-19 1 0,0 18-1 15,0-18 0-15,0 19 0 0,0-19 0 16,0 18 0-16,0-18 0 0,0 10 0 16,0-1 0-1,0-9-2-15,0 9 0 16,0-9-2-16,0 0-6 0,0 0-1 0,0 0-1 16,0 0 0-16</inkml:trace>
  <inkml:trace contextRef="#ctx0" brushRef="#br0" timeOffset="55584.57">3985 7916 9 0,'0'-19'15'0,"0"19"0"0,0 0-5 16,0 0 5-16,-33-9-6 0,33 9-2 16,0-9 2-16,0 9 0 0,0 0 0 0,0-10-2 15,0 10-2-15,0 0 0 0,0 0-2 16,0-9-1-16,0 18-2 15,0-9 3-15,0 0 0 16,0 10 1-16,33-1-3 0,-33-9 1 0,0 9-1 16,0 10-1-16,0-19 0 0,0 18 0 15,33-18 0-15,-33 0 1 0,0 19-1 0,0-19 1 16,0 19 1-16,17-19 3 0,-17 0 3 16,0 0 2-16,33 9 0 0,-33-9 6 0,0 0 9 15,0 0 6-15,0 0 2 0,33 0 1 16,-33-9-2-16,0 9-4 0,33 0-7 0,-33-19-4 15,0 0-6-15,33 19-6 0,-33-18-2 0,33-10-3 16,-33 9 3-16,33 10-1 0,-33 0 0 16,17-10-1-16,16 0-6 0,-33 1 8 15,0-1-2-15,33 1 1 0,-33 8-2 0,0 1 0 16,0 0-3-16,33 9-1 0,-33 0-3 0,0-19 0 16,0 19 0-16,0 0-20 0,0 0-2 15,0 0-5-15,33 0 0 0,-33 19-5 16,0-19-3-16,0 0-1 0,33 0-12 0,-33 9-55 15</inkml:trace>
  <inkml:trace contextRef="#ctx0" brushRef="#br0" timeOffset="56234.04">5639 7730 10 0,'0'0'12'0,"0"0"3"0,0 0 0 15,0 0-6-15,0 0-3 0,0 0-3 16,0 0-1-16,33 0-2 16,-33 9 1-1,0 0-1-15,0 1 0 16,0-10 1-16,0 9 3 0,0-9-1 0,0 9 1 16,0-9 1-16,0 0-1 0,0 0 2 15,0 0 4-15,33 19 1 0,-33-19 4 0,0 0 6 16,0 0 4-16,0 0 4 0,0-19 6 15,0 19 3-15,0 0-3 0,0-9-11 0,0 9-5 16,0-9-4-16,17-1-6 0,-17 1-2 16,33 0-2-16,-33 9-2 0,0-19 0 0,0 19-3 15,33-18 2-15,-33-1 0 0,0 19 2 0,0-19-3 16,33 10 1-16,-33 0-2 0,0-1 1 16,0 1-1-16,0 0 0 15,0 9-4-15,0 0 0 0,0 0-2 16,0 0 4-16,0 0-5 0,33 0 1 0,-33 0-5 15,0 0-23-15,0 0-3 0,0 0-7 16,0 0-1-16,0 9-8 0,0 0-6 16</inkml:trace>
  <inkml:trace contextRef="#ctx0" brushRef="#br0" timeOffset="56935.25">8037 7832 3 0,'0'0'1'0,"0"0"0"0,0 0-2 16,0 19 5-16,0-19-3 15,0 0 1-15,16 0 2 0,-16 0 3 16,0 9 4-16,0 0 1 0,0-9-4 0,0 0 0 16,0 10-3-16,17-10 1 0,-17 9-1 0,0-9 2 15,0 0 0-15,0 0 5 0,0 0 1 16,0 9 5-16,16-9 7 0,-16 0 4 0,0 0 7 15,0 0 2-15,0-9-3 0,33 9-14 0,-33-9-7 16,0-1-9-16,33 1-3 0,-33 0 0 16,34 9-2-16,-34-19 2 0,33 0-2 0,-33 1 0 15,33-1 0-15,-17 10-3 0,1-10 1 16,-1 1-3-16,17-1 1 0,-33 19-13 0,0-18-7 16,33-1-6-16,-33 19-11 0,0-19-6 0,0 19-5 15,0-9-58-15</inkml:trace>
  <inkml:trace contextRef="#ctx0" brushRef="#br0" timeOffset="62296.04">8334 8827 11 0,'0'0'21'16,"33"-9"0"-16,-33 9 1 0,0-9-2 0,0 9-2 15,0-10-2-15,0 10-1 0,0 0-1 16,0 0 1-16,0-18 3 0,-33 18 0 0,33 0-2 15,0-19-6-15,0 19-4 0,0 0 4 16,-33-18-4-16,17 18-1 0,-1-10 1 0,1 10-3 16,16-9 3-16,-33 9-4 0,0-9 1 0,33 9 1 15,-34-10-1-15,1 10-3 0,-16 0 3 16,16 0-3-16,0 0 2 0,0 10-2 0,-1-10 0 16,-32 0 0-16,33 9 1 0,17 0-1 15,-50 1 1-15,33 8-3 0,-1-18 2 0,-15 19 0 16,16-1 0-16,0-18 0 0,0 19 1 0,33-10-1 15,-33 10-3-15,-1 0 3 0,1-1 0 16,17 1 0-16,-1 9 0 0,1-10 0 0,16 10 0 16,-33 0 0-16,33 9 0 0,-33-9 0 15,33 0 0-15,0 19 0 0,-33-19 0 0,33 9 0 16,0 0 0-16,0 0 0 0,-33 10 0 0,33-10 0 16,0 0 2-16,33 10-2 0,-33-10 4 15,0 0-2-15,0 0-2 0,0 10 3 0,33-19 1 16,-33 0 1-16,33-1 0 0,-33 11 4 15,33-20-3-15,-17 1 0 0,1-1-1 0,32 1 0 16,-15 9 2-16,-1-28-1 0,0 19 4 0,0-19 0 16,0 0-3-16,16 18 4 0,18-18-1 15,-34-18-2-15,16 18 3 0,17-19-4 0,-33 0-3 16,34 1-1-16,-18-1-3 0,17-9 6 16,-33 10-6-16,34-1 1 0,-34-18 2 0,16 9-3 15,17 9 1-15,-32-18 3 0,-1 0-1 0,0 9-3 16,0-9 0-16,-17-10 1 0,17 10-1 0,0 0 4 15,-33-10-2-15,33 10-2 0,-33 0 0 16,0-19 1-16,0 28 2 0,0-9-3 0,0-9 0 16,0 18-3-16,-33 0 6 0,33 9-6 15,0-18 3-15,-33 18 0 0,33 1-5 0,-33 8 0 16,17-8 5-16,-1 18-9 0,1-19-13 0,16 19-10 16,-33-18-16-16,33 18-7 0,0 0-12 0,-33-10-6 15,33 10-76-15</inkml:trace>
  <inkml:trace contextRef="#ctx0" brushRef="#br0" timeOffset="63477.13">9624 8855 9 0,'0'0'17'0,"0"0"7"0,0-9-4 0,0 9-2 16,0 0-4-16,0-9 1 0,0 9-1 15,0-10-3-15,-33 10 8 0,33-9 2 0,0 9 6 16,0-9-5-16,0 9-4 0,0-10-2 0,-33 10-5 16,33 0 2-16,-16 0-1 0,16-18-2 15,-17 18-1-15,17 0 1 0,-17 0 2 0,17 0 2 16,0 0-3-16,-33-19-1 0,33 19-4 16,-33 0-1-16,33 0-1 0,-33 0-3 0,33 0 5 15,-33 0-4-15,0 0-1 0,17 0-1 0,-1 0-2 16,0 0 4-16,-16 19 0 0,0-19-1 15,0 0-1-15,33 18 0 0,-49-18-2 0,16 0 2 16,0 10 0-16,-1-1 0 0,1 0 0 16,0 10 0-16,0-10 1 0,0 1-1 0,0 8-2 15,17-18 2-15,-18 19 0 0,34-1 0 0,-33-8 1 16,0-1-1-16,33 10-4 0,-33-10 4 16,17 9 0-16,-1 1 0 0,1 0 0 0,-1-1 0 15,1 1 1-15,16 9-1 0,0-10-2 16,-34 20 2-16,34-20 1 0,0 1-1 0,0 9 0 15,-33 9 0-15,33-18-3 0,0 8 3 0,0-8 2 16,-33 9 0-16,33 0-1 0,0-10-1 16,0 10 0-16,0-9 2 0,0 9 2 0,0 0-3 15,0-10 0-15,0 1 3 0,0-10-2 0,33 10-1 16,-33 0 2-16,0-1 0 0,33 1 2 16,-33-1-2-16,0 1 0 0,34 0 1 0,-34-10-2 15,16 9-1-15,1 1 0 0,16 0 1 0,-17-19 3 16,17 18-2-16,0-8-3 0,-33-1 2 0,33 0 4 15,1 10-2-15,-18-10 3 0,1 0 2 16,16-9-3-16,16 19 0 0,-49-19 6 16,33 0 3-16,0 19-8 0,1-19 2 0,-1 0 1 15,0-19-4-15,16 19 2 0,-16-19 1 0,0 10-4 16,0 0 0-16,-16-1 0 0,33-8 1 0,-1-1 1 16,-16 19-4-16,0-18 0 0,0-1-1 0,-16 0 3 15,16 1 2-15,0-1-2 0,0 1-5 16,0 8 5-16,0-8 0 0,-33-1 1 0,33-9-1 15,-16 0-3-15,0 19 2 0,-1-28-2 16,17 9 0-16,0 0-2 0,-33 0 3 0,33 9-3 16,-33-27 0-16,0 18 1 0,33 0 2 0,-33-9-3 15,0 9 2-15,0 0-2 0,0 0 1 16,0-9 1-16,0 18-2 0,0-8-4 0,0-1 4 16,0 18-4-16,-33-27 4 0,33 18-3 0,0 1 1 15,-33-1-1-15,33 1-6 0,-33 8-16 16,33-8-6-16,0 18-1 0,-33-19-2 0,17 19-8 15,-1 0-5-15,0-18-1 0,17 18-8 0,0 0-7 16,-33-10 2-16,33 10 5 0,0 0 2 16</inkml:trace>
  <inkml:trace contextRef="#ctx0" brushRef="#br0" timeOffset="64893">11245 8855 16 0,'0'0'22'16,"0"0"1"-16,-17 0-6 0,17-9-5 15,0 9 0-15,0 0-2 0,0-9 5 0,0 9-2 16,0-10 1-16,-16 10 0 0,16-9 1 0,0 9-6 16,-17 0 4-16,17-9 2 0,0 9 5 15,0 0-4-15,-33 0-1 0,33 0-2 0,-33 0-3 16,33 0-2-16,-33 0-4 0,33 0 3 16,-50 0-1-16,34 0 2 0,-17 0 1 0,16 9-3 15,-16-9-3-15,0 9 0 0,0-9 0 0,33 10-1 16,-50-1 0-16,34-9 2 0,-17 9-4 15,16 1 2-15,17 8 2 0,-33-18-4 0,33 19 1 16,-33-19-1-16,0 18 0 0,33-8 0 0,-33 8 0 16,16-8 0-16,1 8 0 0,-1 10 2 15,17-9 2-15,-33-1 0 0,33 1 1 0,-33 9-3 16,33 9-1-16,-33-18 0 0,33-1-1 16,0 10 3-16,-33-9 0 0,33 18-1 0,0-18 2 15,0-1-2-15,0 10-1 0,0 0 1 16,0 0 0-16,0-10 0 0,0 1 3 0,0 9-1 15,0-9 3-15,0 18-2 0,0-19 1 0,0 1 4 16,0 0-1-16,33-1-4 0,-33 10 2 0,0-9 0 16,0-1 0-16,33-18-1 0,-33 19 0 15,33 0 2-15,-33-10-2 0,33 9 2 0,-33 1-1 16,33 0 0-16,-16-19 1 0,16 18-4 16,0-8 3-16,-33-1 2 0,33 0-3 0,0 0-1 15,-16 1 5-15,-1-1 0 0,17 0 5 16,-16 10-5-16,16-19-2 0,0 0 10 0,0 19-2 15,0-19 3-15,-33 0-3 0,33 0-3 0,-16 0-2 16,16 0 0-16,0 0-2 0,0-19 0 16,0 19-5-16,-33-19 5 0,33 10-9 0,0 0 4 15,0-10 3-15,-16 10-5 0,16 0 1 0,0-1-5 16,0-8 2-16,0-1 2 0,-16 19 3 16,-1-28-3-16,1 10 2 0,16-1 4 0,0 0 3 15,0 1-3-15,-33-1-5 0,33-18 4 0,-33 18-4 16,33-9 1-16,-33 10 0 0,17-19 1 15,-1 9 0-15,1-10-1 0,-1 20 7 0,1-19 1 16,-17 9-2-16,33-9-2 0,-33 18 2 16,0-18 0-16,0 0-6 0,0 9 3 0,0 9-5 15,0-27-2-15,0 18 2 0,-33 0 2 16,33 9-4-16,-17-18-4 0,17 9 2 0,-16 9-1 16,-1 1 0-16,1-1-2 0,-1-18 2 0,-16 28-3 15,33-10 3-15,-33 0-1 0,0 19 1 16,0-18 1-16,0 18-16 0,16-19-15 0,1 19-1 15,-1 0 1-15,-16 0 1 0,33 0-4 0,-33 0-5 16,33 0-8-16,-33 0 0 0,33 0-7 16,0 0-11-16,-33 0-4 0,33 0 3 0,0 19 0 15,-17-19 12-15,17 0 9 0,0 0 0 16,0 18-29-16</inkml:trace>
  <inkml:trace contextRef="#ctx0" brushRef="#br0" timeOffset="66094.39">9558 8976 5 0,'0'0'9'0,"0"0"5"0,0 9 1 0,0-9-3 15,0 19 0-15,0-19-2 0,0 0-1 16,0 0 0-16,0 0 3 0,0 0 3 0,0 0 4 16,0 0 3-16,0 0 8 0,0 0 8 0,0 0 6 15,0 0 4-15,0 0-3 0,0-19-7 16,0 19-3-16,0-9-11 0,0 9-12 0,0-9 1 16,0 0-1-16,0-1 1 0,-16 1-4 0,16 0-2 15,0-1-1-15,0 10-1 0,0-18 1 16,-17-1-4-16,17 1 0 0,0-1-2 0,0 10 3 15,-17-10-3-15,17 0-4 0,0 1 10 16,0-1-6-16,0-9 0 0,0 0 3 0,0 10-3 16,0 9 14-16,0-10-3 0,0 0-8 0,0-9 6 15,0 10-6-15,0 9-1 0,0-10 4 16,0 10-4-16,0 9 1 0,0-19 0 0,0 19-3 16,0-19 2-16,0 19 1 15,0 0 0-15,17 0-3 0,-17 0-3 16,17 0 7-16,-17 0-8 0,16 0 4 15,17 0 0-15,-33 0-2 0,33 0 2 16,-33 0 1-16,33 0-1 0,0 0 0 0,-33 19 2 16,33-19-2-16,1 0 0 0,15 0-3 0,-16 0 4 15,0 19-1-15,0-19 3 0,17 0 1 16,16 0-8-16,-33 0 6 0,33 0-2 16,-16 0 2-16,16 0-6 0,0 0 5 0,0 0-1 15,-16 0 0-15,16-19 2 0,0 19-2 16,-33 0 2-16,17-19-4 0,16 19 2 0,-33 0 2 15,17-18-2-15,-17 18 3 0,33-9-6 0,-33-1 3 16,-33 10-2-16,33-9 6 0,0 0-4 16,-16 9 0-16,-1 0 2 0,1-10 0 0,-1 10-4 15,-16-9 2-15,17 9 9 0,-17 0 12 0,0 0 8 16,0 0 5-16,33 0-5 0,-33 0 0 16,0 0-2-16,0 0-8 0,0 0 4 0,0 0-10 15,0 0-6-15,0 0-9 0,-33 0 4 16,33 0 2-16,0 0-8 0,0 0 8 0,0 9-4 15,0 1 0-15,0 8 3 0,0-8-7 16,0 17 4-16,0-27 0 0,0 19-2 16,0 0 0-16,0-1 2 0,33 10 3 0,-33-9-3 15,0-1 1-15,0 1 0 0,0 9-1 16,0-10 2-16,0 1-2 0,0 0 0 0,0-1-4 16,0 1 4-16,0-1-4 0,0-8 0 0,0-1 1 15,0 10-7-15,0-10-13 0,0 0-35 16,0 1-14-16,0 8-20 0,0-18-25 0,33 0-15 15,-33 0 2-15,0 0-94 0</inkml:trace>
  <inkml:trace contextRef="#ctx0" brushRef="#br0" timeOffset="68292.84">13163 8855 8 0,'17'0'17'0,"-17"0"5"0,0 0-7 0,0-9-5 15,0 9-2-15,0-9-1 0,0 9 0 0,0 0 1 16,0-10 1-16,0 10-1 0,0 0 1 16,0-9-1-16,0 9 3 0,0-9-4 0,0 9 0 15,0 0 1-15,0-10 2 0,0 10 1 16,0 0 4-16,0 0-4 0,0 0-2 0,0-18 1 15,0 18 0-15,0 0-3 0,0 0 1 16,0 0 2-16,0-19 1 0,0 19 4 0,0 0-1 16,0 0 1-16,0-18-4 0,0 18 4 0,0-10 0 15,-17 1-1-15,17 9 0 0,-17-9-9 16,17-1 3-16,0 10-2 0,-16-9-3 0,-1 0-2 16,1 0-1-16,16 9 0 0,0 0 4 15,-33-19-4-15,33 19 0 0,-33-19 4 0,0 19-2 16,16 0-2-16,1-18 0 0,-1 8 1 0,1 10 1 15,-1-9 4-15,-16 9 1 0,33 0-4 16,-33 0 0-16,33 0 1 0,-33 0-6 0,0 0 4 16,16 0-2-16,1 0 2 0,-17 9-4 15,16-9 2-15,17 10-2 0,-33-10 2 0,33 18 0 16,-33-18 1-16,0 19-1 0,33-19 1 16,-33 19-1-16,0-19 0 0,16 9-2 0,1 0 0 15,-1 0 2-15,17 10-2 0,-33-10 2 16,0 19 0-16,33-28 1 0,-33 19-1 0,33-1-3 15,-33-8 6-15,16 8-3 0,1-8 0 16,-1 8 0-16,1 10 0 0,-1-9 0 0,17-1 2 16,-33-8-5-16,33 8 4 0,-33 1 1 0,33-1-5 15,0 20 3-15,-33-20-2 0,33-8 2 16,0 18 0-16,-33-10 0 0,16 10 0 0,17-9 5 16,0-1-5-16,-16 1 4 0,16-1 0 15,-17 1-1-15,17 9 1 0,0-9-1 0,0-1 0 16,0 1 2-16,0-10-2 0,0 10 4 0,0-1-3 15,0 1 0-15,0-1 2 0,17 1 1 16,-17-10-1-16,0 10 1 0,16-10-2 16,-16 10 3-16,17-10-5 0,16 10 1 0,-33-1 5 15,0 1-4-15,33-19 1 0,-33 19 1 0,0-10 0 16,33 10-4-16,-33-1 2 0,33 1 0 16,-33-19 0-16,17 18 1 0,-1-8 5 0,1 8-4 15,-1-8-3-15,-16-1 0 0,17 0-2 16,16 19 3-16,-33-28-5 0,33 19 4 0,0-19 7 15,-33 18 0-15,33-18-1 0,-33 10-3 16,17-1 5-16,16 0-2 0,-17 0 2 0,34-9-6 16,-50 10 0-16,33-10-2 0,0 0 5 0,0 0-2 15,-16 0 1-15,-1 0 0 0,17-10 1 0,17 1-9 16,-17 0 2-16,0 9 1 0,-17-9 1 16,18-1-4-16,-1-8 0 0,0 18 5 0,0-19-5 15,0 0-4-15,0 10 7 0,-17-9-3 0,17 8-3 16,1-8 6-16,-1 8-7 0,0-8 6 15,-33-1 1-15,33-9-3 0,0 10 1 0,-17-1-1 16,1 0 0-16,-1-18 0 0,1 9-2 16,0 0 2-16,16 0 3 0,-33-18-3 0,33 9 0 15,-33 0 0-15,33-1 2 0,-33-8-2 16,0 9 0-16,0-1 2 0,0-8-1 0,0 9-5 16,0-1 4-16,0 11 1 0,0-11 1 0,0 20-4 15,0-1 4-15,-33-18-5 0,33 18-2 16,-33 1 1-16,33 8 2 0,-33-8 2 0,16 18-8 15,0-19 6-15,1 19-6 0,-17 0 5 0,33-18 1 16,-33 18-3-16,33-10-13 0,-33 10-14 16,0 0 0-16,33 0 4 0,-33 0 2 15,16 0-6-15,0 10-7 0,17-10-2 0,-16 0 1 16,-1 0-6-16,17 18-4 0,-16-18-2 0,16 0-3 16,0 0 4-16,0 19 3 0,0-19 3 15,-33 0-1-15</inkml:trace>
  <inkml:trace contextRef="#ctx0" brushRef="#br0" timeOffset="75701.2">9508 10985 6 0,'0'-9'4'0,"0"9"4"16,0 0 5-16,0 0-4 0,0 0-2 15,0-9-3-15,0 9 0 0,0 0 0 0,0 0 3 16,0-10 1-16,0 10 1 0,0 0 1 15,0 0 2-15,0 0-1 0,0 0-1 0,0 0 1 16,0 0 2-16,0 0 0 0,0 0 1 0,0 0-1 16,0 0 2-16,0 0-2 0,0 0 0 15,0 0 0-15,0 0-5 0,0 0-1 0,0 0-2 16,0 10 0-16,-33-10-3 0,33 9 1 16,0 0 0-16,0 1-2 0,0-10 1 0,0 9 1 15,0 0-3-15,0 1 4 0,0 8-2 0,0-18-2 16,0 19 0-16,0-19 1 0,33 0-1 15,-33 9 3-15,0-9 1 0,0 9 0 0,0 1 1 16,0-10 5-16,0 0 1 0,0 9 0 0,0-9 2 16,0 0-3-16,0 0 6 0,0 9 3 15,0-9 3-15,0 0 7 0,0 0 4 0,17 0 6 16,-17 0 2-16,0 0 6 0,0-9 5 16,0 9-10-16,17 0-11 0,-17-9-6 0,16-1-11 15,17 1-3-15,-33 0-5 0,0-10-1 0,33 19 0 16,-33-28-5-16,33 10 4 0,-33 8-4 0,33-18 3 15,-33 10-3-15,33-1 3 0,-16-9-2 16,0 10-1-16,32-1 1 0,-49-9-4 16,33 19 6-16,-33-10-5 0,33 1 6 0,-33-1-7 15,33 10 1-15,-33-10 2 0,0 19-2 0,0-9 2 16,33 0 0-16,-33 9-8 0,0 0 1 16,0 0 1-16,0 0-27 0,0 0-24 0,0 0-11 15,0 0-7-15,0 0-4 0,0 0-4 16,0 0-2-16,0 0 1 0,0 9 8 0,0-9-62 15</inkml:trace>
  <inkml:trace contextRef="#ctx0" brushRef="#br0" timeOffset="78514.59">11708 5228 17 0,'0'0'18'0,"0"0"-6"0,0-19-5 0,-17 19-2 16,17 0 0-16,0 0 3 0,0 0-1 15,-16 0 0-15,16-19 0 0,0 19-2 0,0 0 1 16,0 0 0-16,-17 0 0 0,17 0-1 0,0 0-2 15,0 0 0-15,0 0 2 0,-16 0-5 16,16 19 2-16,0-19-2 16,-17 0 1-16,17 19-1 0,0-19 0 15,0 9 0-15,0 0 1 0,0 10-3 0,0-10 4 16,0 10-2-16,0-1 0 0,0-18 0 16,0 19-2-16,0 0 4 0,0-10-4 15,17 9 2-15,-17 1 1 0,0 0-1 0,0-1 0 16,16 1 2-16,-16-1-2 0,0-18 1 0,0 19-1 15,17 9 0-15,-17-9 1 0,0-1-1 16,16 1 1-16,-16-1-1 0,0-8 0 16,17 8 0-16,-17 1 0 0,0-1 2 0,33 1-2 15,-33 0 0-15,0-1 0 0,0 1 0 0,0 9 0 16,0-28 0-16,0 18 0 0,33 1 1 16,-33 0-1-16,0-19 0 0,0 18 0 0,0-8 1 15,0 8-1-15,0 1 1 0,0-19-1 0,0 18 2 16,33 1-4-16,-33-19 2 0,0 19 0 15,0-19 0-15,0 18 2 0,0-18-4 0,0 9 2 16,0 1 2-16,33-10-2 0,-33 9 1 16,0 10 1-16,0-19 2 0,0 0-1 0,0 0-1 15,0 0 3-15,0 0 0 0,0 0 2 0,0 0 3 16,17 0 0-16,-17 0-1 0,0 0 3 16,0 0-1-16,0 0-3 0,0 0 1 0,16 0-4 15,-16 0 0-15,0 0 2 0,17-19-4 16,-17 19 1-16,16-9 0 0,-16-1 2 0,0 1 3 15,17 9-2-15,-17-18-1 0,0 18-1 16,33-19-1-16,-33 19 0 0,0-19 1 0,0 1 5 16,0 18-5-16,0-28 1 0,0 9 0 15,0 1-1-15,0-1-1 0,0 19-2 0,0-37 1 16,0 18 0-16,-33 1-3 0,33-10 2 0,-17 9-2 16,17 0 0-16,-16 1 0 0,16-10 0 0,-17 9 0 15,17 1 3-15,-16-1 1 0,16-18-4 16,-17 18 0-16,17-9 3 0,0 10-1 0,0-1-2 15,-33 1 0-15,33-1 2 0,0-9-2 16,0 10 0-16,-33-1 0 0,33 0-2 0,0 1 2 16,0-20 1-16,-33 20 1 0,33 9-2 15,0-10 3-15,0 0-1 0,0 1-1 0,-33 18 1 16,33-19 3-16,0 10-3 0,0 9 6 16,-17-9 0-16,17-1-3 0,0 10-2 0,0 0 0 15,0 0-2-15,-16 0-3 16,16 0 0-16,0 0 0 0,0 10 2 15,-17-1-3-15,17-9 1 0,0 9 0 0,0 10-8 16,0-19-2-16,-16 18-5 0,16-18-1 16,0 19-7-16,0-19-3 0,0 19-3 0,0-19-7 15,-17 9-4-15,17 0 1 0,0 0-3 16,0 1-1-16</inkml:trace>
  <inkml:trace contextRef="#ctx0" brushRef="#br0" timeOffset="79630.35">11906 5609 5 0,'0'-9'16'16,"0"9"10"-16,0 0-4 0,0-10-6 0,0 10-6 15,0 0 1-15,0 0 6 0,0 0 3 0,0-18 5 16,0 18 1-16,0 0-5 0,0 0-8 16,0-19 1-16,0 19 2 0,0-18 1 0,17 18 1 15,-17 0-2-15,0-19-4 0,0 19-3 16,33-19-4-16,-33 10-1 0,0 0 2 0,0-1-1 16,33-8 0-16,-33 18 1 0,0-19-5 15,0 19 3-15,33-18-1 0,-33 18 3 16,33-19-2-16,-33 19 1 0,17-19-3 0,-1 10 1 15,1 0 3-15,-1 0-5 0,34 9-1 0,-50 0 1 16,33-19-1-16,0 19 0 0,0-19 0 16,-16 19 5-16,-1 0-7 0,17-18 2 0,17 18 1 15,-17 0-3-15,0 0 2 0,0 0 0 0,-33 0 0 16,33 0 1-16,0 0-1 0,-16 18 0 16,16-18 3-16,0 0-3 0,-33 0 0 0,33 0 3 15,0 19-2-15,-33-19-1 0,17 0 0 16,-1 19-2-16,-16-19 6 0,17 9-4 0,-1 0 0 15,1 0-2-15,16 10 2 0,-33-19 0 16,33 19 1-16,-33-19-1 0,33 18 0 16,-33-18 0-16,0 19-2 0,16-19 3 0,1 18 1 15,-17-18-2-15,17 10-3 0,-1-10 5 0,1 9 0 16,-17 0-4-16,16-9 2 0,-16 19 0 16,17-19 0-16,-17 0 1 0,33 19-1 0,-33-19 0 15,0 0-2-15,0 0 0 16,0 18-1-16,0-18 1 15,0 0-3-15,0 0 3 16,0 0-1-16,0 0-6 0,0 0-11 16,0 0-13-16,0 0-9 0,0 0-11 0,0 0-4 15,0 0-6-15,0 0-47 0</inkml:trace>
  <inkml:trace contextRef="#ctx0" brushRef="#br0" timeOffset="80180.19">12717 5553 16 0,'0'0'22'0,"16"0"-4"15,-16 0-6-15,0 19-2 0,0-19 4 16,17 0 5-16,-17 0 1 0,16 0-5 0,-16 0-2 16,17 0 2-16,16 0-1 0,-33 0 5 0,33 0-4 15,-33 0-2-15,0 0 1 16,33 0-1-16,-33 0 7 0,16 0-5 0,1 0-2 16,0-19-3-16,-1 19 1 0,-16 0-2 0,17 0-3 15,-1-18-2-15,1 18 1 0,-17 0-1 0,33-19 0 16,-33 19 0-16,0 0 2 0,33-19-3 15,-33 19 12-15,0-9 0 0,0 0-7 0,0-1-4 16,33 10 0-16,-33 0-1 0,0-18 1 16,0 18-3-16,0-19-1 0,0 19 0 0,0-18 0 15,0 18 0-15,0 0-3 16,0-19 0-16,0 19-5 0,-33 0 5 0,33 0-21 16,0-19-10-16,0 19-8 0,0 0-3 0,0 0-7 15,-33 0 2-15,33 0-7 0</inkml:trace>
  <inkml:trace contextRef="#ctx0" brushRef="#br0" timeOffset="81961.6">13279 4000 6 0,'0'0'12'16,"0"0"4"-16,0-19 0 0,0 19-5 16,0 0-3-16,0 0-1 0,0 0 0 15,0 0 0-15,-33 0-1 0,33 0 0 0,0 0-1 16,0 0-1-16,0 0 0 0,0 0-1 0,0 0-1 15,0 0-1-15,0 0-1 0,0 0 2 16,-33 0-2 0,33 0-2-16,0 0 2 0,0 19 1 15,0-19 1-15,0 0-1 0,0 18 1 0,-33-18-1 16,33 19-1-16,0-10 0 0,-17 1 3 16,17 17-2-16,0-27 2 0,0 19-3 15,0 0 1-15,-17-1 0 0,17 1 0 0,0-10 1 16,0 10-2-16,0-1 0 0,0 1 0 15,17 18 0-15,-17-18 1 0,0-10-1 0,0 10 0 16,0-1 0-16,17 1 0 0,-17 0 3 0,0-1 0 16,0 1-3-16,0-1 0 0,33 10 0 15,-33-9 2-15,0-1-1 0,0 1 1 0,0 0-2 16,0-10 0-16,33 10 0 0,-33-1 0 0,0 1 0 16,0-1 0-16,0 1 0 0,0 0 0 15,33-1 2-15,-33 10-2 0,0-9-2 16,0-1 4-16,0-18-2 0,33 19 0 0,-33-1 0 15,0-8 0-15,0-1 0 0,0 0 0 16,0 10 0-16,0 0 0 0,16-19 0 16,-16 18 0-16,0-18 4 15,0 0 0-15,17 0 3 0,-17 0 1 0,0 0-1 16,0 0 2-16,16 0 2 0,-16 0-5 16,0 0 1-16,17-18 0 0,-17 18 3 0,0 0-1 15,17-19 3-15,-17 19 2 0,33-19 6 0,-33 10-2 16,0 0-3-16,0-1 3 0,0-8-5 15,33-1 1-15,-33 1-4 0,0-1 14 16,0 0-2-16,0-8-8 0,0 8-7 0,0 0 5 16,0-18-2-16,0 9-1 0,0 10 0 15,0-20-3-15,0 20-4 0,-33-19-2 0,33 9 0 16,0 9 0-16,0-18 0 0,0 18 0 16,0-18-2-16,0 9 2 0,-33 10 3 0,33-20-3 0,0 10 1 15,0 10 0-15,0-1-1 0,-17-18 0 16,17 18 0-16,0 1-2 0,0-1 2 15,0 10 0-15,0-10 2 0,0 1 0 0,0-1-2 16,-17 1 3-16,17 18-1 0,0-28 2 16,0 18 1-16,0 1-2 0,-16 9 3 0,16 0-4 15,0-19-2-15,0 19-3 0,-17 0 3 16,17-18 0-16,0 18 1 0,-16 0-1 16,16 0-3-1,-33 0 3-15,33 18-4 16,0-18 7-16,0 0-5 0,-33 0 2 15,33 19 1-15,0-19-4 0,0 0 3 16,-33 9 0-16,33 1-3 16,0-10 1-16,0 9 2 0,0 10-3 0,0-19 0 15,0 0 3-15,0 0-3 0,0 18-1 0,0-18 2 16,0 0-3-16,0 19-5 0,0-19-12 16,0 0 0-16,0 0-2 0,0 18 5 15,0-18-7-15,0 0-1 0,0 19-9 0,0-19-5 16,0 0 0-16,0 0-6 0,0 9 0 0,0-9-2 15</inkml:trace>
  <inkml:trace contextRef="#ctx0" brushRef="#br0" timeOffset="82778.61">13345 4586 6 0,'0'0'6'0,"0"0"4"16,0 0-1-16,0 0-1 0,0 0-1 15,0 0 0-15,16 0 1 0,-16 0-1 0,0 0-1 16,0 0 1-16,0 0-2 0,0 0-1 16,17 0 1-16,-17 18-3 0,0-18 2 0,17 0 0 15,-17 0-2-15,33 19 2 0,-33-19 0 16,0 19-1-16,0-19 1 0,33 9 3 0,-33 9 2 15,0 1-4-15,0-19-2 0,33 19-1 16,-33-1-1-16,0 1 0 0,33-1 2 16,-33-8 0-16,0 8-3 0,16 1 2 0,-16 0 1 15,17-1 1-15,-17 1 0 0,0 9-4 0,0-10 0 16,16 1 3-16,-16 0-1 0,0 18-2 16,-16-28 3-16,16 10 0 0,0 18 0 0,0-19-3 15,-17 1 0-15,17 0 0 0,-16-1 2 16,16 10-2-16,0-9 0 0,-33-1-2 0,33 1 2 15,0 0 1-15,0-1-1 0,-33 1 0 0,33 9 0 16,0-28 2-16,0 18-2 0,-33 1 0 16,33-19 0-16,0 19 0 0,0-19 0 0,0 9 0 15,-33 0 0-15,33 0 0 0,-17 10-3 16,17-19 3-16,-17 19 0 16,17-19 0-16,-16 0 0 15,-1 18 0-15,1-18 0 31,16 0 1-31,0 0-3 0,0 19 2 16,0-19-2 0,-33 0 0-1,33 0-3-15,0 0-7 0,0 0-4 16,0 0-3-16,0 0-1 0,0 0-5 0,0 0-2 16,0-19-23-16</inkml:trace>
  <inkml:trace contextRef="#ctx0" brushRef="#br0" timeOffset="83211.38">13328 5311 7 0,'0'0'10'0,"0"0"1"15,0 0-4-15,0 0 0 0,0 0-1 16,0 0 2-16,0 0-2 0,0 0 0 0,0 0-1 16,0 19-1-16,0-19 1 0,0 19-2 0,0-19 1 15,0 0 0-15,0 9 0 0,0 0 1 16,-16 0 2-16,16 10-2 0,0-19 3 15,0 19-2-15,0-19 3 0,0 18-2 0,0-18 3 16,-33 19 12-16,33-19-7 0,0 18-6 0,0-18-6 16,0 10 1-16,0-1-3 0,0 0 5 15,0-9 0-15,0 19-1 0,0-19 2 0,0 0 2 16,0 0-2-16,0 0 10 0,0 19 11 16,0-19-11-16,0 0-10 0,33 0-2 0,-33-19-2 15,0 19 1-15,16 0-4 0,1 0 0 16,-1 0 1-16,1 0-6 0,0-19 1 0,16 19-19 15,0-9-23-15,-33 9-13 0,33-9-9 0</inkml:trace>
  <inkml:trace contextRef="#ctx0" brushRef="#br0" timeOffset="84759.1">14999 5916 36 0,'-34'0'31'15,"34"-19"-10"-15,0 19-2 0,0-18 1 16,0 18 9-16,0-19 1 0,0 10-5 0,-33 9-3 15,33-9-2-15,0 9 2 0,0-10-5 0,0 10-3 16,-33 0-5-16,33 0-6 0,0 0 2 16,-16 0 0-16,16 0-4 0,0 0-3 0,-17 0 0 15,17 0 7 1,0 0-2-16,-16 10-2 0,16-1 2 16,0 0-1-16,-17 10 3 0,17-1 2 15,0 1-4-15,0 0 1 0,0-1-1 16,0 1 2-16,-16 9 0 0,16 9 2 0,0-19-6 15,0 20 3-15,0 8 8 0,0-9 2 16,0-9-11-16,16 9-3 0,-16 1 2 0,0-10-2 16,0 9 4-16,0 0 0 0,0 0-3 0,0-9 0 15,0 9 3-15,17 1-2 0,-17-20 1 16,0 10 2-16,0-9 4 0,16 18 1 16,-16-19-1-16,17 1 0 0,-17-10 3 0,16 10 2 15,17-10-4-15,-33 1 0 0,33 8-6 0,-33-18 3 16,34 0 0-16,-34 19-3 0,16-19-1 0,1 0 1 15,-1 0-1-15,1-19 1 0,-1 19-1 16,1 0-3-16,-1-18 0 0,17 8 2 0,-33-8-4 16,33 8 2-16,-33 1 0 0,34-28-2 15,-34 18 0-15,0-9 2 0,16 0 3 0,1 1 0 16,-1-11-3-16,1 1 0 0,-17 9 0 0,16-9 4 16,-16-10 1-16,17 10 2 0,-17 0-2 15,0 18 1-15,16-27-1 0,-16 9 2 0,0 0 0 16,-16-1-7-16,16 10 0 0,0-9 0 15,-17 19-2-15,17-20 7 0,-16 11-5 0,-1 8 0 16,1 0 0-16,16-18 1 0,-17 19-1 0,1 8-2 16,16-8 2-16,0-1-2 0,-34 19 0 15,34-19 4-15,-33 1-4 0,33 18 3 0,0-19-1 16,0 19-4-16,-33-9 7 0,33 0-3 16,-16 9-2-16,16-10 2 0,0 10-2 0,-17 0 2 15,17 0-5-15,0 0 3 16,-16 0 2-16,16 0-6 0,0 0 2 15,0 0-2-15,0 0-2 0,0 10-22 16,-17-10-6-16,17 0-10 0,0 9-4 16,0-9-9-16,0 9-1 0,0-9-5 0,0 0 4 15,0 19 2-15,0-19-41 0</inkml:trace>
  <inkml:trace contextRef="#ctx0" brushRef="#br0" timeOffset="85708.4">14965 5981 5 0,'0'0'2'16,"0"0"5"-16,0 0 6 0,0 0 2 0,0 0-3 16,0 0-3-16,0 0-4 0,0 0 1 15,0 0 1-15,0 0-2 0,0 0-1 0,0 19 0 16,0-19 2-16,0 0-3 0,0 0-2 0,0 0 3 15,0 0-2-15,0 18 0 0,-33-18 3 16,33 19 11-16,0-19-2 0,0 18-8 16,0-18 1-16,0 10 6 0,0-1-1 0,-33 0 0 15,33 1-5-15,-16 18-5 0,-1-28 2 0,1 18-2 16,16 1 0-16,-17-1-2 0,1-18 0 16,16 19 3-16,-33-10 1 0,33 1 0 0,-33 17-2 15,33-27 1-15,-34 19-3 0,34-19 1 0,-33 19 2 16,17-19-1-16,-1 0 0 0,1 18-2 15,-1-18 3-15,1 0-1 0,-17 0-2 0,33 10 0 16,-33-10 0-16,-1 0 0 0,1 0 0 16,0 0 0-16,17 0 0 0,-1 0 0 0,1-10 0 15,-17 10-2-15,0 0 4 0,-1-18 1 16,1 18-2-16,0 0-1 0,0-19 7 0,17 0 1 16,-17 19 0-16,0-27 2 0,0 8 7 15,-1 10-10-15,1-1-1 0,0-8-4 0,17-1 2 16,-17 1 2-16,0-10 3 0,0 9-4 0,-1 0-4 15,1 1-1-15,17-1 3 0,-17 1-2 16,33-1 3-16,-33 0 0 0,0 10 1 0,33-9-4 16,-33 18 3-16,33-19 2 0,-33 0-1 15,16 19 1-15,0-18 0 0,1 18 0 0,16-19-4 16,0 10 4-16,-17 9-3 0,17-9-2 0,0 9 2 16,0 0 0-16,0-10 2 0,0 10-2 15,0 0 0-15,0 0-2 0,0 0 1 31,0 0-4-31,0 0 0 0,0 0 0 16,0 0 4-16,0 0-1 16,0 0-4-1,0 10 4-15,0-10-3 0,0 0-1 0,0 0 0 16,0 0 1-16,0 0-1 0,0 0 1 16,0 0-4-16,0 0-17 0,0 0 0 0,0 0-7 15,0 0 1-15,0 0 0 0,0 0-2 0,0 0 1 16,0 0 4-16,0 0 0 0,17 0-15 15,-17 0-57-15</inkml:trace>
  <inkml:trace contextRef="#ctx0" brushRef="#br0" timeOffset="86174.76">13527 5795 8 0,'0'0'12'15,"0"0"6"-15,0 0 0 0,0 0-4 0,0 0-4 16,0 0 0-16,0 0-5 0,0 0-2 16,0 0 0-16,0 0 0 0,0 0 0 0,0 19 3 15,-33-19-1-15,33 0-2 0,0 18 2 16,0-18 1-16,0 10-1 0,0-1-4 0,0 0 2 16,0 10-3-16,0-1 0 0,0-18 2 0,0 19-2 15,-33 0 0-15,33-19 0 0,0 18 0 16,0-18 0-16,0 9 3 0,0 1-3 0,0-10 1 15,0 9-1-15,0-9 2 0,0 0 6 16,0 0 5-16,0 0 9 0,0 0 10 0,0 0 7 16,0 0 2-16,0 0-7 0,0-9-2 0,0 9-11 15,0-10 4-15,0 10 2 0,0-9-3 16,0 9 2-16,0-18-5 0,0 18 5 0,0-19 0 16,0 19-9-16,0-19-3 0,0 19 3 15,0-18-2-15,0 18 1 0,0-19-5 16,0 19-3-16,0-9-5 0,0 9-1 15,0 0 0-15,33 0 0 0,-33 0-4 16,0 9 3 0,33-9-1-16,-33 0 1 0,16 19-4 0,1-19 3 15,16 0 0-15,17 0-5 0,-17 0-9 0,0 18-32 16,0-18-37-16,0 0-48 0,16 0-19 16</inkml:trace>
  <inkml:trace contextRef="#ctx0" brushRef="#br0" timeOffset="92319.22">11774 5135 12 0,'0'0'21'0,"-33"-10"0"15,33 10-6-15,0-9-6 0,0 9-2 0,0 0 3 16,0-9-1-16,-33 9 0 0,33 0-2 0,0 0-1 16,0 0-3-16,-17 0-1 0,17 0 4 15,0 0 0-15,0 0-2 0,-16 0 1 0,16-19-2 16,-17 19 0 0,17 0 3-16,0 0-3 0,0 19 0 0,-16-19-1 15,16 0-1-15,0 0 1 0,-17 0 1 16,17 0-1-16,0 0 0 0,0 9 0 0,0-9-2 15,0 9 2-15,-33-9-2 0,33 10 1 0,0-1 3 16,0 0 1-16,0-9-1 16,0 19-3-16,0-19 1 0,0 18-2 15,0-18 3-15,0 19-2 0,0-19 3 0,0 19-3 16,0-19 3-16,-33 9-1 0,33 0 3 0,0 0-4 16,0 10 1-16,0 0 1 0,33-19 2 15,-33 18-1-15,0 1 3 0,0-19-3 0,0 19 1 16,0-10 1-16,0 9-6 0,0 1 2 15,33 0 3-15,-33-19-5 0,0 18 2 0,0 1 0 16,0-19 0-16,17 18 0 0,-17-8 0 16,0 8 2-16,16 1 0 0,-16 0-2 0,17-19 1 15,-17 18-2-15,16 1-1 0,-16-1 3 16,0-18 2-16,17 10-2 0,-17 8 1 0,0 1-1 16,33-19 1-16,-33 18 0 0,0 1 0 15,0-19 0-15,0 19 0 0,0-19-3 0,0 18 2 16,33-8 2-16,-33-1-1 0,0 0 1 0,0 10 2 15,0-19-3-15,0 18-2 0,33-18 3 16,-33 0-2-16,0 19-2 0,0-19-1 0,0 19 2 16,0-19 0-16,33 0-2 0,-33 0 4 15,0 18-5-15,0-18 3 0,0 0-1 0,0 0 0 16,0 0-1-16,0 0 0 0,0 10 0 0,17-10 1 16,-17 0-1-16,0 9-1 0,16-9 0 15,-16 9 2-15,17-9-2 16,-17 0-2-1,0 19 2-15,0-19 4 16,0 0-2-16,0 0 13 0,0 0 2 16,16 0 4-16,-16 0-4 0,0 0 5 15,0 0 2-15,0 0-2 0,0 0-2 0,17 0-1 16,-17 0 2-16,0 0-1 0,0 0 1 0,33 0-1 16,-33 0-3-16,0-19 2 0,0 19-4 15,0 0 1-15,0-9-3 0,33 9 4 0,-33-9 3 16,0-1 2-16,0 10 0 0,0 0-4 0,0 0-1 15,0-18-6-15,33 18 3 0,-33-19-7 16,0 19-1-16,0-19-3 0,0 19 2 0,0-18-3 16,0 18-2-16,0-19 1 0,0 10 6 15,0-10-2-15,0 19-5 0,0-18 4 0,0 18 3 16,0-19-1-16,0 19-6 0,0-19 3 0,0 1 0 16,0 18-1-16,0-28 0 0,-33 19 2 15,33-1-6-15,0-8 6 0,0 18 5 0,-33-19-11 16,33 1 2-16,0-1 3 0,0 19 0 15,-33-28-7-15,33 9 6 0,-17 19-5 0,17-18 3 16,-16-1-2-16,16 19 2 0,-17-18 0 16,17-1 2-16,-16 0 0 0,-1 10 0 0,17-9-6 15,0 18 6-15,0-19 2 0,-33 0-4 0,33 19-3 16,0-18 0-16,0 18-1 0,-33-19 7 16,33 0-3-16,0 10 1 0,0 9-5 0,0-9 4 15,0 0 0-15,0 9-4 0,-33 0 1 16,33-19 3-16,0 19 0 15,0 0-6-15,0-19 3 0,-33 19 3 16,33 0-4-16,0 0-1 0,0 0-1 16,0 0-3-16,-17 0-1 0,17 0-3 0,0 0 8 15,0 0-5-15,0 0-2 0,-16 0-11 16,16 0-5-16,0 0-4 0,0 0-8 0,0 19-2 16,-17-19-3-16,17 0-6 0,0 0-9 0,0 19-12 15,0-19-10-15,0 0 1 0,-16 0-5 16,16 9 11-16,0 0 1 0,0-9-45 15</inkml:trace>
  <inkml:trace contextRef="#ctx0" brushRef="#br0" timeOffset="93918.15">12022 5572 5 0,'0'0'5'0,"0"0"5"0,0 0 0 16,0 0 2-16,0 0-1 0,0 0-1 0,0 0 0 16,0 0-1-16,0 0 1 0,0 0 2 0,0 0 1 15,0 0-1-15,0 0 3 0,0 0 2 16,0 0-1-16,0 0 1 0,0 0 0 16,0 0 5-16,0 0-3 0,0 0-3 0,0 0 12 15,0 0 4-15,0-19-15 0,0 19-5 0,0 0 17 16,0 0-1-16,0 0 2 0,0 0-8 15,0-18-13-15,0 18-2 0,0 0-4 0,0 0 3 16,33 0 5-16,-33 0 13 0,0 0-10 0,0-19-7 16,0 19 1-16,0 0 9 0,0 0-3 15,0 0 3-15,17 0-6 0,-17-19-4 0,0 19-3 16,16 0-3-16,-16 0 2 0,0-9 0 16,0 9 1-16,17 0 3 0,-17 0-6 0,0-9-1 15,16 9 3-15,-16-10-2 16,17 10 1-16,16 0 0 15,-33 0-2 1,0 0 2-16,33-18-2 0,-33 18 1 0,0 0 0 16,0 0-1-16,0 0 2 0,33 0-2 0,-33 0 2 15,0-19-1-15,33 19-1 16,-33 0 0-16,0 0 3 0,0 0-3 0,0 0 2 16,17-18 0-16,-17 18 0 0,16 0 2 15,-16 0-4-15,17 0 5 0,-17 0-2 0,16-19-1 16,-16 19 4-16,17 0 1 0,-17 0-7 15,33 0 5-15,-33-19-1 0,0 19 0 0,0 0-2 16,33-9-2-16,-33 9 1 0,0 0 1 16,33-9-1-16,-33 9 1 0,0 0-4 0,33-9 4 15,-33 9-2-15,17 0 0 0,-17 0 1 16,16 0-1-16,1 0 2 0,-1 0-4 0,1 0 2 16,-17-19-3-16,33 19 3 0,-33 0 4 0,33 0-7 15,-33 0 4-15,0 0 2 0,33 0-7 16,-33 0 6-16,33 0-2 0,-33 0-3 15,17 0 3-15,-1 0 0 16,-16 0-3-16,17 0 3 0,-1 0 5 16,-16 0-3-16,17 19-2 0,-17-19-2 15,33 0 4-15,-33 0-1 0,0 0 2 16,33 0-3-16,-33 0 0 0,0 0-2 16,33 0 2-16,-33 9 0 0,0-9 0 0,16 9 0 15,1 0 0-15,0-9 0 0,-17 19 2 16,16-19-2-16,1 0-2 0,-17 19 5 15,16-19 0-15,-16 0-3 0,17 18 2 0,16-18-4 16,-33 0 3-16,0 19-1 0,0-19 0 16,33 0-3-16,-33 18 3 0,0-18 3 0,33 0-3 15,-33 10 4-15,0-1-7 0,0 0 5 0,16-9 1 16,-16 19-3-16,0-19 2 0,17 0-8 16,-17 19 6-16,0-19 1 0,0 0 1 15,16 0-4-15,-16 18 2 0,0-18 2 0,0 0 1 16,0 0-5-16,0 0 0 0,0 0 4 15,17 19-5-15,-17-19 7 16,0 0-2-16,0 0-6 16,0 0-3-16,0 0 2 15,0 0-2-15,0 0-4 0,0 0-7 16,0 0-16-16,0 0-8 0,0 0-18 0,0 0-11 16,0 0-14-16,0-19-8 0,0 19-1 15,0 0 3-15</inkml:trace>
  <inkml:trace contextRef="#ctx0" brushRef="#br0" timeOffset="101128.86">14965 5879 7 0,'0'0'7'15,"0"0"8"-15,0 0-1 0,0 0-4 0,0 0-4 16,0-19 1-16,0 19-1 0,0 0 1 16,0-9 0-16,0 9 2 0,0 0-1 0,0 0 10 15,0-9 1-15,0 9-10 0,0 0-4 0,-33-10 2 16,33 10 5-16,0 0 3 0,0 0-8 15,0 0-1-15,0 0 7 0,0 0 0 16,0-18-8-16,0 18 1 0,0 0-3 0,0 0 7 16,0 0-2-16,0 0-1 0,-33 0-7 15,33 0 2-15,-16 18-2 16,16-18-2 0,-17 0 0-16,17 0 3 0,0 10 1 15,-16-1 0-15,16 0-2 16,0 10 0-16,-17-19 0 0,17 18 1 0,0-18-1 15,-16 19-2-15,16-19 4 0,0 19-2 16,0-19 0-16,0 18-2 0,0-9 5 16,0 1-1-16,0-1-2 0,0 10 0 0,0-1 0 15,-33-18 0-15,33 19 0 0,0-1 0 0,0-8 0 16,0 8 2-16,0 1-2 0,0 0 0 16,0-1-3-16,0 1 6 0,0-1-2 0,0 1-1 15,0 0-2-15,0 8 0 0,0-8 2 16,0 0 0-16,0-1 0 0,0 10 0 0,0-9 0 15,0-1 0-15,0 1 1 0,0 0-1 0,0-1 0 16,0-8-2-16,0 8 4 0,0-9-2 16,0 1 0-16,0 8 0 0,0 1 0 0,0-19 1 15,0 19-1-15,0-19 0 0,0 18-2 16,0-18 2-16,0 0 3 0,0 9-2 16,0 1-1-16,33-1 1 15,-33 0-3-15,0 1 5 0,0-10-3 0,0 18 0 16,16-18-2-16,-16 19 2 0,17-19 0 0,-17 18 0 15,16-18 0-15,-16 0 0 0,0 19 0 16,17-19-2-16,-17 0 2 0,16 9-2 0,-16-9 4 16,0 0 0-16,33 10 1 0,-33-10-1 15,0 0-2-15,33 0 0 0,-33 0-2 16,0 0 4-16,34 0-2 0,-34-10 0 16,0 10 0-16,16-9 0 15,1 9 2-15,-17 0-5 0,16 0 3 0,1 0 1 16,-17-19 1-16,16 19-2 0,-16 0 0 15,17 0 0-15,-17-18-2 0,16 18 2 0,-16-19 0 16,33 19 0-16,-33 0 0 0,0-18 0 0,0 8 0 16,33 1 1-16,-33 0-1 0,0-1 2 15,0 1-2-15,34 9 0 0,-34-18 0 0,0 18 0 16,0-19 2-16,0 19-2 0,0-19 2 0,0 19-2 16,16-18 0-16,-16 8 0 0,0 1 0 15,17-9 0-15,-17 8 0 0,0 10 0 0,0-18 0 16,16-1-2-16,-16 0 4 0,0 1-2 15,0-1 0-15,0-9 0 0,0 10 0 16,0-1 1-16,0 0-1 0,0 1 0 0,0-10 0 0,0 9 0 16,0 1 0-16,0-1 0 0,-16 1 0 15,16-1-3-15,0 0 3 0,-17 1 0 16,17 8-2-16,-16-8 2 0,16-1 0 0,0 1 0 16,-34-1-2-16,34 10 2 0,0-10 0 15,-33 19 0-15,33-18-2 0,0-1 0 0,-33 19-3 16,17-19 3-16,16 19-8 0,-17 0-3 0,17-18-1 15,-16 18-1-15,16 0 3 0,0-19-2 16,-17 19 0-16,17-9-1 0,0 9-2 0,-16 0-1 16,16 0 0-16,0 0-5 0,0-9-4 0,0 9-28 15</inkml:trace>
  <inkml:trace contextRef="#ctx0" brushRef="#br0" timeOffset="103076.43">14717 6316 7 0,'0'0'5'0,"0"0"1"0,0 0 0 16,0 0 0-16,0 0-1 0,0 0 0 0,0 0-3 15,34 0-4 48,-34 0-3-63,0 0-4 0,0-9 0 15,0 9-5-15</inkml:trace>
  <inkml:trace contextRef="#ctx0" brushRef="#br0" timeOffset="104110.06">13494 5851 5 0,'0'0'2'15,"0"0"1"-15,0 0 1 0,0 0 1 16,0 0 1-16,0 0 2 0,0 0 0 0,0 0-1 15,0 0-1-15,0 0 1 0,0 0-2 16,0 0 0-16,0 0 0 0,0 0-1 0,0 0 0 16,0 0-2-16,0 0-1 0,0 0 1 15,0 0 6 1,0 0-5-16,0 0-1 16,0 0 0-16,0 0 0 15,0 0-1-15,0 0 1 47,0 0-4-16,0 0 0 16,0 0 4-47,0 0-4 47,0 0 0 16,0 0 0-63,0 0-1 0,33 0-1 0,-33 0-1 15,0 0-1-15,0 0 0 0,0 0 0 0,0 0 1 16,0 0 0-16,0 0 1 0,0 0 0 15,0 0 0-15,0 0-1 0,0 0-1 0,0 0 0 16,0 0-2-16,0 0-8 0,0 0 10 16</inkml:trace>
  <inkml:trace contextRef="#ctx0" brushRef="#br0" timeOffset="109287.6">8119 12455 6 0,'0'0'2'0,"0"0"4"0,0 0 1 16,0 0 1-16,0 0 1 0,0 0-1 15,0 0-1-15,0 0-2 0,0 0-1 16,0 0-1-16,0 0-1 0,0 0 0 0,0 0 0 0,0 0 1 16,0 0-1-1,0 0-1-15,0 0 0 0,0 0 0 16,0 0 0 0,0 19 0-1,-33-19-1 48,33 0 0-48,0 0-2 1,-16 18 2 0,16-18 0-1,0 10 0 1,-17-10 0-1,17 9 0 1,0-9-2-16,0 9 2 16,0-9-2-16,0 0 0 15,0 0-2-15,0 9 0 0,0-9-2 0,0 0-1 16,-16 0 0-16,16 10 0 0,0-10-1 0,0 0 0 16,0 0-7-16</inkml:trace>
  <inkml:trace contextRef="#ctx0" brushRef="#br0" timeOffset="113520.13">20819 16334 2 0,'0'0'3'0,"0"-9"0"0,0 9 1 0,17 0 3 16,-17 0 3-16,0-10 0 0,0 10-1 15,0-9-2-15,0 9-2 0,0 0 2 0,0-19-1 16,16 10 2-16,-16 0 4 0,0-1 0 0,0 1 6 16,0 0 5-16,0 0 8 0,0-1 7 15,0 1 13-15,34 9 10 0,-34-9 10 16,0-1 7-16,0 1 4 0,0 9 10 0,0 0 16 15,0 0 11-15,0-19 11 0,0 19 2 0,0-9 3 16,0 9-15-16,0 0-18 0,0 0-12 16,0 0-24-16,0-9-20 0,0 9-30 0,0 9-11 15,0-9 1-15,-34 9 0 16,34 10 5-16,0-10 9 0,0 10-6 0,0 0 4 16,0 8-2-16,0-8-16 0,0 9 8 0,0 0 7 15,0 0 2-15,34 0-10 0,-34 9-5 16,0-18 6-16,0 18-3 0,0-9-3 0,33 9-2 15,-33-19 6-15,0 10-6 0,0 0 8 16,33 0-12-16,-33 0 4 0,0 0 7 0,0-9-7 16,0-1 0-16,16 1-4 0,-16-1 12 0,0-8-10 15,17-1-3-15,-17 0-15 0,0 1 2 0,0-10-5 16,0 9-23-16,16-9-28 0,-16 0-11 16,0 0-4-16,0 0-14 0,0 0-15 15,0-9-20-15,0 9-6 0,0-10 4 0,0-8 4 16,0 8 11-16,0-8 14 0,0-1 20 0,17 1 19 15,-17-1 12-15,0 0 14 0,0 1 13 16,0-10 6-16,16 9 8 0,-16 1 2 0,0-10 3 16,0 9 0-16,17-9 4 0,-17 10 1 15,0-10 2-15,0 0 5 0,16 9 0 0,-16-9 0 16,0 0-1-16,0 0 3 0,0 10 0 0,0-10 0 16,0 9 0-16,0 1 2 0,0-1-2 15,0 1 0-15,-16-1 0 0,16 10 3 16,0-10 0-16,0 19 2 0,-17-28 1 0,17 19 3 15,0 0 0-15,-16-1 1 0,16 1 0 0,0 0 1 16,0-1-1-16,-17 1 1 0,17 9-1 16,0-9-2-16,0 9 1 0,0-10 3 0,0 10-1 15,0 0-5-15,0 0 3 0,0 0-3 0,0 0 2 16,0 0 0-16,0 0-3 0,17 0 2 16,-17-9-4-16,0 9 1 0,16 0 3 15,-16 0 2-15,17 0 0 0,-1 0 2 0,18-18 2 16,-1 18-1-16,0-10-2 0,-17 1 3 15,17 9-6-15,17-9 0 0,-1-1-2 0,1 1-2 16,0 9 0-16,16-9 4 0,17-1-3 0,-34 1-1 16,17 0-2-16,34 0 1 0,-51 9-2 15,17-10 0-15,33 10 0 0,-49-18 2 0,16 18-5 16,33-10 7-16,-49 1-7 0,16 9 3 0,0-9 0 16,1 9 0-16,-1-10 4 0,-17 1-4 15,17 9-2-15,-33-9 2 0,1 9 0 0,-1-10 0 16,0 10 0-16,-17-9 0 0,17 9 11 0,-33 0 9 15,33-9 4-15,-33 9 3 0,0 0 5 16,0-9-2-16,0 9-5 0,0 0-2 0,0 0-2 16,0 0-7-16,0-10 4 0,0 10-7 0,0 0-4 15,0 0-4-15,0 0 0 0,0 0-2 0,0 0-3 16,0 0-1-16,0 10 6 16,0-10-6-16,0 0 3 0,0 9 0 0,0-9 2 15,0 9-4-15,0 0 5 0,0 1-1 16,0-1-4-16,0 0 2 0,0 10 0 15,0-10 0-15,0 19 0 0,0-28-2 0,17 19 4 16,-17-1 1-16,16 10-10 0,-16-9 9 0,17 18-4 16,-17-18 2-16,17 9 0 0,-1 0 3 15,-16-1-3-15,17 11 3 0,-17-10-3 0,16 9 0 16,1 0-3-16,-17-9 1 0,0 9 2 16,16 0 3-16,-16 1-3 0,33-1-3 0,-33 0 5 15,0 0-5-15,0-9 3 0,0 9-2 0,0-9 2 16,0 0-4-16,0 0 0 0,0 0-1 0,33 0 0 15,-33-10-1-15,0 1-4 0,0 0-2 16,0-1-3-16,0 1-1 0,0-10 4 0,0 0-5 16,0 1 7-16,0-1 2 0,0 0 3 15,0-9-2-15,0 10 3 0,-33-10 1 0,33 0 5 16,0 0-6-16,0 9 4 0,-33-9 1 16,17 0-1-16,-1 0 0 0,1 0 1 15,-1 0 2-15,1 0-7 0,-1 0 4 0,0 0 0 16,-16 0 0-16,0 0 1 0,33 0-5 15,-66 0 5-15,33 0-1 0,-17 0 0 16,17 0 0-16,-49 0 0 0,32 0 2 0,-16 0-2 16,16 0-4-16,-49 0 7 0,33 0-3 0,16 0 3 15,-49 0-3-15,33 0-2 0,16 0 2 0,-32 0-3 16,16 0 3-16,-1 0 4 0,18 0-4 16,-17 0 2-16,16 0 1 0,0 9-3 0,1-9 0 15,-1 0 3-15,17 0 1 0,0 0-4 0,17 0 7 16,-18 9-7-16,-15-9-3 0,32 0 6 15,1 0 0-15,-1 0-3 0,1 0 1 0,-1 10 0 16,17-10 2-16,-16 0 0 16,16 0 2-16,0 0-7 0,0 0 5 0,0 0 1 15,0 0-6-15,0 0 5 0,0 0 1 0,0 0 0 16,0 0-1-16,0 0 0 0,0 0 3 0,0 0 2 16,0 0-2-16,0 0 5 0,0 0-8 15,0 0 3-15,0-10-4 0,0 10 2 0,0 0-2 16,0 0-5-16,0 0 1 15,0-9 2-15,0 9-6 0,0 0 1 0,0 0-11 16,0-9-4-16,0 9-12 0,0 0-5 16,0-9-1-16,0 9-6 0,16 0-8 0,-16-10 1 15,0 10-7-15,17-9 1 0,-17 9 3 0,16 0-2 16,-16-9 9-16</inkml:trace>
  <inkml:trace contextRef="#ctx0" brushRef="#br0" timeOffset="113884.66">21249 16362 53 0,'-16'-10'35'0,"16"1"-13"0,-17 9-8 15,17-9-3-15,-16 0 2 0,16 9 8 16,0-10 7-16,0 10 7 0,-17-9 1 0,17 9-5 0,0 0-7 16,0 0-7-16,0 0-8 0,0 0-4 15,0 0-4-15,0 0 0 0,0 0 3 0,0 9-1 16,17 1 3-16,-17-1 2 0,0 0 3 16,0 10 5-16,0-1 2 0,0 1-1 0,16 9-3 15,-16-19-2-15,0 10-6 0,17 9-3 16,-17-10 0-16,0 1-1 0,0 9 1 0,0-19-6 15,16 0 3-15,-16 10-2 0,0-10 2 0,0 1-6 16,17-1-1-16,-17 0 0 0,0 1-21 0,0-1-18 16,0 0-9-16,0-9-3 0,0 0-5 15,0 0 0-15,0 0 2 0</inkml:trace>
  <inkml:trace contextRef="#ctx0" brushRef="#br0" timeOffset="114816.14">21266 16278 3 0,'0'0'5'0,"0"-9"-2"0,0 9 5 15,-17 0 5-15,17 0 6 0,0 0 2 0,0 0-3 16,0 0-2-16,0 0-1 0,0 0 0 15,0 0 1-15,0 0 1 0,0 0-1 0,0 0 3 16,0 0 0-16,0 0-1 0,0 0 2 0,0 0 1 16,0 0 3-16,0 0 2 0,17 0-2 15,-17-10 0-15,0 10-6 0,16 0-7 0,-16 0 3 16,33-9-3-16,-33 9-1 0,34-9-4 0,-18 0-2 16,1-1 0-16,32 1 0 0,-16 0-4 15,0 9 3-15,34-10-1 0,-34 1 3 0,16 9-5 16,1-19 0-16,33 10 1 0,-50 0 1 15,33 9-6-15,16-9 5 0,-32-1-1 0,16 10-2 16,0-9 2-16,0 9 2 0,1 0-2 16,-1 0 2-16,16-9-6 0,-32 9 4 0,0 0 0 15,-1 0 0-15,17 0 2 0,-33 0-5 0,1 0 3 16,-18 0 0-16,17 0 0 0,-16 0 2 16,-1 0-1-16,17-10 2 0,-33 10 10 0,0 0 5 15,0-9 0-15,0 9 3 0,0 0 3 16,0 0 1-16,0 0-2 0,0 0-4 0,0 0-6 15,0 0-6-15,0 0-5 0,0 0 0 16,-33 0-4-16,33 0-2 16,0 9 7-1,-16 1-3-15,16-1 0 16,0 0-3-16,0 1 3 0,0-1 1 16,0 9-3-16,0 1 2 0,0-10 0 15,0 10 0-15,16 0 0 0,-16-1 0 0,0 1 2 16,0-1-2-16,0 10-3 0,0-9 5 0,0 9 1 15,0-10-3-15,33 1 0 0,-33 9-2 16,0-9 2-16,0-1 1 0,0 1-1 0,0-1 0 16,0 1-2-16,0-10 2 0,0 10-2 15,0-10 2-15,0 10 2 0,0-10-1 0,-33 10 2 16,33-10-3-16,0 0-2 0,0 1 2 16,-16-1 0-16,-1 0 4 15,17-9-3-15,-16 19-1 0,16-19 2 0,-17 0-2 16,1 0 0-16,-1 0 0 0,0 9 2 15,1-9-2-15,-1 0-4 0,17 0 4 0,-33 0 0 16,-16 0 0-16,16 9 2 0,0-9-2 0,0 0 0 16,-1 0 2-16,1 0 0 0,-16 0-2 15,-1 0-3-15,1 0 3 0,15 0 0 0,-32 0 0 16,17 0-2-16,-1 10 2 0,0-10 3 16,-16 0 0-16,17 0-5 0,-1 0 0 0,1 9 6 15,15-9-7-15,-32 0 3 0,17 0 0 0,-1 9 0 16,34-9 0-16,-18 0 0 0,-32 0-4 15,33 10 5-15,17-10-1 0,-17 9 3 0,16-9-3 16,1 0 1-16,16 0-1 0,-34 0-3 16,34 9 5-16,-33-9-2 15,33 0-8-15,0 0 5 0,0 0-12 0,-16 0-7 16,16 0-7-16,0 0-10 0,0 0-9 16,0 0-4-16,0 9-4 0,-17-9-1 0,17 0-3 15,0 0 2-15,0 0 2 0,0 0 6 16,-16 0 6-16,16 0-23 0</inkml:trace>
  <inkml:trace contextRef="#ctx0" brushRef="#br0" timeOffset="115881.97">17479 16548 36 0,'0'0'27'0,"0"-19"-5"16,0 10-3-16,0 0-3 0,0-1 3 0,0 1 4 15,0 9 6-15,0-9 5 0,0 9 2 16,0 0 4-16,0-10-4 0,0 10-5 0,0 0-3 15,0 0-6-15,0 0-7 0,0 0-8 0,0 10 5 16,-33-10 8-16,33 9 10 0,0 10 2 16,0-1 6-16,0 1 13 0,0 9 7 0,0 0-7 15,0 0-1-15,0 9-5 0,0 0-3 16,0 0-6-16,0 10-7 0,0-10-6 0,0 9-7 16,33-8-3-16,-33-1-8 0,0 0-2 0,0 0 1 15,0 0-4-15,33-9 3 0,-33 10-1 16,0-11-5-16,0-8 3 0,0 9-8 15,0-9 2-15,0-10-3 0,0 9 1 0,33-8-10 16,-33-1-46-16,0 0-14 0,0-9-5 0,0 0-2 16,0 0-5-16,0-9-8 0,0 9 1 15,0-19 5-15,0 10 6 0,0-9 11 0</inkml:trace>
  <inkml:trace contextRef="#ctx0" brushRef="#br0" timeOffset="116797.43">17595 16501 39 0,'0'-9'27'0,"-17"0"-8"0,17-1-6 0,0 10-3 15,-16-9 1-15,16 0 4 0,0 9 1 16,-17-9 0-16,17-1 2 0,0 10-3 0,0 0-5 15,17-9-6-15,-17 9-1 0,0 0 0 16,16-19-3-16,1 10 2 0,-1 9 3 0,1-9 4 16,16-10-5-16,0 10 0 0,0-1 3 0,17 1-4 15,-1-9 0-15,1-1 0 0,16 19-2 16,0-28-1-16,0 9 3 0,17 1-3 16,0-1 0-16,-17 1 0 0,33 8 0 0,-49 1 0 0,16-10 0 15,33 1 0-15,-49 9 0 0,16-1 0 16,0 1 0-16,-16 0 0 0,-1-1 2 15,1 1-2-15,-17 9 2 0,0-9-2 0,0 9 0 16,-16-10 0-16,-1 10 0 0,1 0 3 0,-1 0 6 16,-16 0 5-16,0 0 3 0,17 0 5 15,-17 0 0-15,0 0-1 0,0 0 0 0,0 0-5 16,0 0-5-16,0-9-1 0,0 9-5 16,0 0 0-16,0 0-2 0,-17 0-3 15,17 9 2-15,0-9 4 0,0 0-4 0,0 10-2 16,0-1 6-16,0 0-3 15,0 1-1-15,0-1-2 0,0 0 2 0,0 1 1 16,17-1-2-16,-17 9 5 0,0 1-4 16,16-10 2-16,-16 10 0 0,17 0 1 0,-17 8-2 15,33-8 1-15,-33 9 1 0,0-9-1 0,0 8 1 16,33 1-3-16,-33-9-2 0,0 9 0 16,16 9 5-16,-16-9-4 0,0 0-1 0,17 9 2 15,-17-9-2-15,0 0 0 0,17 9-2 16,-17 0 2-16,0-9 2 0,0 9-2 0,16-9 0 15,-16 0-2-15,0 9 3 0,0-9-1 0,0-9 1 16,0 9 1-16,0 0-2 0,0-10-3 16,0 1 4-16,0 0 0 0,0-1-1 15,0-8 0-15,-16 8 0 0,16-9 5 0,0 1-1 16,-17-1 0-16,17 0-1 0,-17 1 0 0,17-1 1 16,-16-9-2-16,16 9-4 0,-33 1 4 15,33-1-2-15,-33 0 0 0,16 0 0 0,-16-9 0 16,17 10 3-16,-17-1-5 0,16 0 4 0,-16-9-2 15,0 10 2-15,-33-10-1 0,33 9 0 16,-17-9 3-16,17 9-6 0,-33 1 2 0,16-1-3 16,-16 0 3-16,33 0 1 0,-50 1-4 15,17-1 3-15,0 0 2 0,-17 10-2 0,1-10-3 16,-1 1 3-16,0 8 1 0,17-9 0 16,0 1-3-16,0 8 2 0,0-8 0 0,16-1 0 0,-33 0 1 15,34 10-1-15,-1-10 1 0,17 0-5 16,-33 1 4-16,33-1 0 0,0-9 2 15,0 9-2-15,16 1-4 0,-16-10 4 0,33 9 0 16,-33-9 0-16,33 9 0 0,0-9-5 16,0 0 2-16,0 0-1 0,0 0 1 15,0 0-2-15,0 0-19 0,0 0-9 16,33 0-3-16,-33-9 2 0,0 9-8 16,33-9-4-16,-33 9-10 0,17-10-4 0,-1 10-4 15,17-9 2-15</inkml:trace>
  <inkml:trace contextRef="#ctx0" brushRef="#br0" timeOffset="117514.64">19298 16594 7 0,'-16'0'10'16,"16"0"10"-16,0 0 1 0,0 10 0 0,0-10-1 15,0 0-4-15,0 0 0 0,0 0 4 0,0 0 1 16,0 0 3-16,0 0 1 0,0 0 2 15,0 9 4-15,0-9-1 0,0 0 4 0,0 0-2 16,0 0 2-16,0 0 0 0,0 0 4 16,0 0 8-16,0 0 4 0,16 0 11 0,-16 0-5 15,0 0-5-15,17 0-2 0,-1-9-13 0,1 9-11 16,-1 0-5-16,34-10-8 0,-50 10-4 16,33-9-8-16,-17 9 7 0,17 0-6 0,-16-9-1 15,0 9-2-15,16 0 0 0,-17 0 3 16,1-10-1-16,16 10-2 0,-33 0-5 0,33 0-2 15,-33 0 1-15,0 0 0 0,0 0-6 16,16 0-31-16,-16 0-13 0,0 0-10 0,0 0-9 16,17 0-4-16,-17 0-7 0,0 0-5 0,0 0 1 15,0-9 11-15,0 9 9 0</inkml:trace>
  <inkml:trace contextRef="#ctx0" brushRef="#br0" timeOffset="118096.65">20059 16185 36 0,'0'0'29'0,"0"0"-4"0,0-19-4 0,0 19-1 16,0 0 5-16,0-9 1 0,0 9-2 16,0 0-4-16,0 0-3 0,0 0-5 0,0 0-1 15,0 9-4-15,0-9 2 0,-33 0 3 0,33 19 3 16,0-19 1-16,-17 9-1 0,17 10 0 16,-16-10 3-16,-1 10 3 0,17-1 3 0,-16 1 0 15,-1 9-2-15,0-19-2 0,1 10-7 0,-1-1 1 16,1 1-1-16,-17 0-1 0,33-1-1 15,-50 1-1-15,34 0 4 0,-1-1-6 16,-16-9 8-16,16 10-7 0,1-10 2 0,-1 1-5 16,1 8-2-16,16-18 4 0,-33 19 4 0,33-19-7 15,0 9 2-15,-33 0 0 0,33-9 1 0,-17 10-3 16,17-10-1-16,0 9 0 0,0-9 4 16,0 0 2-16,0 0-5 0,0 0 7 0,0 0-5 15,0 0 5-15,0 9-2 0,17-9-3 16,-17 10 4-16,33-10-4 0,-33 9 0 0,0 0-4 15,33 1 1-15,-33 8 0 0,16 1-4 0,1-19 0 16,16 18 4-16,-16-8-3 0,16-1 3 16,-17 10-4-16,34-10 0 0,-50 9 0 0,33-8 2 15,-17-1-4-15,1 0 2 0,-1 1 2 0,1-1-4 16,0 0 2-16,-1 1 0 0,-16-1-6 16,17 0 0-16,-17-9 3 0,0 9-4 0,0-9 1 15,0 10-1-15,0-10-11 0,0 0-24 16,0 0-18-16,0 9-8 0,0-9-14 0,0 0-13 15,0 0-7-15,0-9-3 0,0 9 14 16</inkml:trace>
  <inkml:trace contextRef="#ctx0" brushRef="#br0" timeOffset="118762.76">19910 16194 6 0,'0'0'2'0,"0"0"3"0,0 0 7 16,0 0 10-16,0 10 3 0,0-10 2 15,16 9-1-15,-16-9-3 0,0 9-1 0,17-9 4 16,0 10 6-16,-1-1 1 0,1-9-3 0,-1 9-4 16,1 0-6-16,16-9 3 0,-33 10-2 15,33-1 0-15,-17-9 1 0,1 9-1 16,16 10-5-16,-17-19-4 0,1 0 1 0,16 0-2 16,-16 0 0-16,16 0 3 0,-33 9-9 0,33-9 5 15,-33 0 0-15,0 0-2 0,16 0 5 16,1 0-2-16,-17 0 10 0,16 0 0 0,-16 0-1 15,0 0 1-15,0 0 2 0,0 0-1 0,0 0 6 16,0 0-2-16,0 0 0 0,0 0 4 16,0 0-1-16,0 0-11 0,0 0-6 0,0 0 2 15,0 0-11-15,0 0 2 0,0 0-2 0,0 0 2 16,0 0-2-16,0 0 4 16,0 0-1-16,0 10-10 0,0-10 9 0,0 9-3 15,0-9 1-15,0 9-2 0,-16 10 7 0,16-10-8 16,0 10 2-16,0-10 3 0,-17 19 2 0,17-19-1 15,-16 10 1-15,16-1-2 0,0 10 6 16,-33-9-7-16,33 9 0 0,-33-10-2 0,16 10 4 16,1 0-6-16,-18-9 4 0,18 9-6 15,-1 0 4-15,1 0-1 0,-17-10-1 0,33 1 2 16,-33 9-5-16,33-10 3 0,-33 1 3 16,16-10-3-16,1 10 2 0,16-10-2 0,-17 0 0 15,17 1 0-15,-16-1 0 0,16 0 0 16,0-9-4-16,-17 0 2 15,17 0-4-15,0 0 2 0,0 0 0 16,17 0-5-16,-17 0-27 0,0-9-20 0,0 9-16 16,16-9-20-16,-16-1-27 0,17 1-20 0,-17 0 4 15,16-1 9-15,1-8-72 0</inkml:trace>
  <inkml:trace contextRef="#ctx0" brushRef="#br0" timeOffset="120046.51">20968 16455 8 0,'0'0'10'16,"0"0"6"-16,0 0 3 0,17 0-1 0,-17 0 2 0,0 0 2 15,0 0 0-15,0 0 3 0,0 0 2 16,0 0 3-16,0 0 1 0,0 0 2 16,0 0 2-16,0 0-5 0,-17 0-5 0,17 0-3 15,0 0-4-15,0 0 3 0,0 0 0 0,0 0 0 16,0 0 2-16,0 0-5 0,0 0-6 16,0 0-2-16,0 0-2 0,-16 0-3 0,16 0 3 15,0 0-3-15,0 0-1 0,0 0 0 16,-33 9 2-16,33-9-4 0,0 0 4 0,-33 0-1 15,33 0 1-15,-34 9-2 0,18-9-2 16,-17 0 2-16,16 0-4 0,1 0 5 0,-17 0-2 16,33 10 0-16,-33-10 0 0,0 0-7 0,-1 0 4 15,1 9 2-15,17-9-1 0,-17 0-1 16,16 0 2-16,1 0-2 0,16 9 3 0,-33-9-3 16,0 0 5-16,16 0-5 0,1 10-2 0,-1-10 2 15,0 9 2-15,17-9-4 0,-16 0 2 0,-1 9 1 16,1-9-1-16,-1 19 0 0,1-19 0 15,16 0 0-15,-33 9 4 0,33-9-2 16,0 0-2-16,0 9 1 0,-33-9-1 16,16 10 5-16,17-10 1 0,-16 0 1 15,16 9-7-15,0-9 4 0,0 0 3 0,-17 0 0 16,17 0-5-16,0 0 2 0,0 0-3 16,0 0 5-16,0 0-3 0,0 0 1 15,0 0 4-15,0 0-6 0,0 0 1 16,0 0 2-16,0 0-2 0,0 0 0 0,0 0 2 15,17 0-3-15,-17 0-4 16,0-9-5 0,16 9 1-16,-16 0-1 0,0 0-10 0,17 0-14 15,-17 0-4-15,0 0-10 0,33-10-6 16,-33 10 0-16,0 0-3 0,33 0-9 0,-33 0-4 16,0 0 1-16,16 0 1 0,1-9 2 15</inkml:trace>
  <inkml:trace contextRef="#ctx0" brushRef="#br0" timeOffset="121311.26">21464 15766 35 0,'0'0'33'16,"0"0"-5"-16,0-9-5 0,0 9 2 15,0-9 5-15,0 9 6 0,0 0 5 0,0-9 2 16,0 9-7-16,0 0-13 0,0 0-12 0,0 0-9 15,0 0 1-15,0 9 0 0,0-9 0 16,0 9 6-16,0 0 3 0,0 10 3 0,0-10 5 16,0 10-2-16,17 9 6 0,-17-10 3 15,0 1-4-15,16 0-1 0,-16-1-10 0,0 10-4 16,0-18 3-16,33-1-6 0,-33 0 2 0,0 10-5 16,0-19 3-16,0 9 8 0,0 0 20 15,0-9 26-15,0 0 5 0,0 0-13 0,0-9-20 16,0 0-18-16,0-1 0 0,34 1-8 0,-34 0-4 15,0-10 2-15,0 1 3 0,0 8-2 16,0-8-4-16,16-1-2 0,-16 0 2 0,17 10 0 16,-17 0 0-16,16-10 0 0,-16 10 6 15,17 9-6-15,-17-9-4 0,16 9 4 0,-16-10-3 16,17 10 4-16,-1 0 1 0,1 10-4 16,-1-1 4-16,17-9-4 0,-33 9-2 15,0 1 8-15,34-10-4 0,-34 9-5 0,16 0 8 16,-16-9-1-16,17 9-2 0,-17 1-2 15,16-10 5-15,-16 0-1 16,0 0 3-16,0 0-1 0,0 0-1 0,0-10-1 16,0 1 1-16,0 0-1 0,-16 0-4 15,16-1 4-15,0-8-2 0,0 8-3 16,0 1 1-16,-17-10-4 0,17 1-3 0,0-1 2 16,0 1-11-16,-16-1-34 0,16 0-12 15,0 10-23-15,0-9-20 0,0-1-27 0,0 0 0 16,0 10 9-16</inkml:trace>
  <inkml:trace contextRef="#ctx0" brushRef="#br0" timeOffset="121577.64">22010 15534 37 0,'-17'0'51'0,"17"0"-12"16,0 9-6-16,0-9 5 0,0 0-1 15,0 10 5-15,0-10 0 0,0 9 0 0,0 0-2 16,0 0 5-16,0 1 3 0,0-1 7 0,0 0-1 15,0 1-3-15,0-1-15 0,0 0-12 16,0 10-3-16,0-10 0 0,0 0-2 0,0 10-4 16,17-10-5-16,-17 1-2 0,17-1 4 15,-17 0-5-15,0 1 4 0,16-1-1 0,-16-9 4 16,0 9-6-16,17-9-2 0,-1 9-4 16,-16-9 6-16,0 0-10 0,0 0-7 0,17-9-1 15,-17 9-3-15,0-9-32 0,0 9-44 16,16-9-40-16,-16-1-38 0,0 1 0 0</inkml:trace>
  <inkml:trace contextRef="#ctx0" brushRef="#br0" timeOffset="121727.68">22093 15562 66 0,'0'-9'36'0,"0"-1"-12"0,0 1-9 0,0 0-5 15,0-1-2-15,16 1-1 0,-16 0-1 16,0 9-4-16,17-10-2 0,-17 1 0 0,16 9 0 15,-16 0-4-15,33 0-9 16,-33 0-8-16,0 9-7 0,-33 1-12 16</inkml:trace>
  <inkml:trace contextRef="#ctx0" brushRef="#br0" timeOffset="121876.45">22027 15655 9 0,'0'0'20'0,"-17"0"16"16,17 0-1-16,17 0-7 0,-17 0-6 0,0 0-11 15,16-9-5-15,-16 9-3 0,17-10-1 16,-1 10-2-16,-16-9-2 0,17 9 2 0,-17-9-2 16,16 9-2-16,1 0-12 0,-17 0-9 0,16-10-10 15,-16 10-52-15</inkml:trace>
  <inkml:trace contextRef="#ctx0" brushRef="#br0" timeOffset="122676.45">18306 15813 37 0,'0'0'29'0,"0"-9"-5"16,-17 9-3-16,17 0 1 0,0 0 3 0,0 0 1 15,-16 0-4-15,16 0-3 0,-17 0-7 16,1 0 2-16,-1 0-1 0,1 9 1 0,-1-9 2 15,17 9 3-15,-33-9 1 0,0 10-2 0,33-1-1 16,0 0-6-16,-33 0-7 0,16-9 3 16,17 10-1-16,0-1 2 0,0 0-1 0,0 10 2 15,0-10 4-15,17 1 4 0,16 8-5 16,-33-8 0-16,33-1 2 0,-33 0 0 0,33 0-1 16,-16 10-4-16,16-10-6 0,-17 1 1 0,1-1-1 15,-1 0-3-15,1 1 5 0,-17 8 1 16,33-18 3-16,-33 9-1 0,0 1 2 0,0-1 0 15,-33 0 1-15,33 1 1 0,-17-1-12 16,1 0 4-16,-1 1 0 0,1-1-7 0,-1 0 6 16,1 0-3-16,-1-9-2 0,17 0-1 0,-33 19-2 15,33-19 3-15,-33 0-6 0,33-19-2 16,-33 19-25-16,33 0-25 0,-17-9-16 16,17 0-12-16,0 0 1 0,0-1 3 0,0-8-61 0</inkml:trace>
  <inkml:trace contextRef="#ctx0" brushRef="#br0" timeOffset="122943.04">18438 15822 30 0,'0'-9'36'0,"0"9"-8"0,17-9-3 0,-17 9 2 16,0 0 6-16,0-10 1 0,0 10 0 16,0 0-15-16,0 0-8 0,0 0-5 0,0 0-1 15,0 10 1-15,-17-10 0 0,17 9 5 16,0 0-1-16,0 1 3 0,0 8 4 0,0-9 1 15,0 10 2-15,0 0 4 0,17-1 0 0,-17 10-2 16,0-18 0-16,16 8-2 0,-16 1-1 16,17-10 2-16,-17 10 1 0,16-1-6 0,1-8-2 15,-17 8-5-15,33-9-3 0,-33 1 3 0,0-1-9 16,33-9 4-16,-33 9-4 0,33-9 1 16,-33 0-6-16,17 0 0 0,-17-9-13 15,16 9-31-15,-16-9-31 0,0-1-33 16,0 1-20-16</inkml:trace>
  <inkml:trace contextRef="#ctx0" brushRef="#br0" timeOffset="123127.16">18504 15766 46 0,'0'-9'44'15,"0"0"-16"-15,-16 0-10 0,16-1-4 0,0 1 1 16,0 0 0-16,0-1-1 0,16 1-5 0,-16 0-5 15,17-1-1-15,-17 10-2 0,33-9-1 16,-33 9-3-16,0 0 0 0,0 0-1 16,0 0-15-16,33 9-7 0,-33 1-11 15,0-1-14-15</inkml:trace>
  <inkml:trace contextRef="#ctx0" brushRef="#br0" timeOffset="123292.15">18471 15887 32 0,'0'10'38'0,"0"-10"-7"0,0 0-2 16,0-10 0-16,0 10-1 0,0 0-2 16,0-9-6-16,0 9-9 0,0 0-5 0,17-9-5 15,-17 9 1-15,16-10-2 0,1 10-4 16,16-9-7-16,-33 9-16 0,0 0-11 0,33 0-7 16,-33 0-14-16</inkml:trace>
  <inkml:trace contextRef="#ctx0" brushRef="#br0" timeOffset="124274.5">22076 16073 5 0,'0'0'7'0,"0"0"3"0,0 0 3 15,0 0 2-15,0 0 0 0,0 0-3 0,0 0-2 16,0 0-4-16,17 0-2 0,-17-9-3 0,0 9 0 15,0 0-3 1,0 0 0 15,0 0-6-31,0 9-3 0,0-9-3 0,0 0-3 16,0 0-21-16</inkml:trace>
  <inkml:trace contextRef="#ctx0" brushRef="#br0" timeOffset="126107.05">20423 16957 1 0,'0'0'1'16,"0"0"1"-16,0 0 0 15,0 0 0-15,0 0-3 32,0 0-3-32</inkml:trace>
  <inkml:trace contextRef="#ctx0" brushRef="#br0" timeOffset="128221.83">19976 15980 20 0,'0'0'19'0,"0"-9"-2"15,0 9-2-15,0 0-2 0,0-9 1 16,0 9 0-16,0-9-1 0,0 9 3 0,0-10 2 16,17 10 0-16,-17 0-1 0,0 0-4 0,0 0-1 15,0 0 3-15,0 0 4 0,0 0 0 16,0 0-2-16,0 0-1 0,0 0 5 0,0 0 2 15,0 0-1-15,0 0 2 0,0 0 0 0,0 0 0 16,0 0-3-16,0 0-5 0,0 0-3 16,0 0-1-16,-17 0-7 0,17 0 1 0,0 0 8 15,0 0 3-15,0 0 3 0,-16 10 3 16,16-1-5-16,0-9-7 0,-17 9 2 0,17 0-1 16,-17 1-3-16,17-1 2 0,-16 10-5 0,-1-10-6 15,1 0 6-15,16 1-4 0,0 8 2 16,-33-9-2-16,33 1 1 0,-33 8 1 0,16 1-4 15,1 0 6-15,-1-1-2 0,1 10-1 16,-1-19-5-16,0 10 4 0,1 0 1 0,-1-1-6 16,1 1 1-16,-17-1 3 0,33 1 1 15,-33 0-4-15,16-1 5 0,1-9-3 0,-1 10 0 16,1 0 4-16,-1-10-4 0,0 19-2 0,1-28 3 16,-1 19-1-16,17-10 2 0,-16 0-7 0,16 10 8 15,0-10-3-15,-33 0 2 0,33 1-2 16,0-1 0-16,0 0-2 0,-33 10 2 0,33-19 0 15,-17 9 0-15,17 0 0 16,0-9 3-16,-16 0-3 0,16 10 0 0,0-10-2 16,0 0 3-16,0 9-3 0,-17-9 0 15,17 0 6-15,0 9-1 0,0-9-5 16,0 0 3-16,0 0 1 16,0 0 12-1,0 0-5-15,0-9-1 0,0 9 6 0,0 0 3 16,0 0-5-16,0 0 9 0,0 0 2 0,0 0 0 15,0 0-1-15,0 0 3 0,0 0 4 16,0 0-6-16,0 0-2 0,0 0 3 0,0 0-10 16,0 0-3-16,0 0-3 0,0 0-6 15,0 0 5-15,0 0-3 0,0 0 1 16,0 0-4 0,0 0 1-16,0 0 0 0,0 0 0 0,17 9 1 15,-17-9-1-15,16 10-2 0,-16-1 1 16,17-9-1-16,-17 19 0 0,33-19 0 15,-33 9 0-15,33 0 0 0,-33 10 3 0,0-10-2 16,16 10 1-16,1-10 3 0,-1 10-1 16,18-1 0-16,-18-9 1 0,1 10-5 0,16 0-3 0,0-1 5 15,0 1 2-15,-17-1-4 0,17 1 3 16,-16 9-1-16,16-9 0 0,0-1-5 16,17 1 6-16,-17-1 0 0,-17 1-3 0,1 0 0 15,16-1 0-15,-16 1 0 0,16-1 0 16,-17-8 0-16,34 8 0 0,-50 1 0 0,33-10 4 15,-33 10-4-15,16-10 0 0,1 0 2 0,-17 1-2 16,16-1-4-16,-16 0 4 0,17-9 2 16,-17 10 0-16,16-10 1 0,-16 0 0 0,0 9-5 15,17-9 2-15,-17 0 4 0,0 0-7 16,0 0 7-16,0 0-2 0,0 0-1 16,0 0-4-16,0 0-5 0,0 0 1 15,0 0-6-15,0 0 5 0,0 0-21 0,0 0-22 16,0 0-13-16,0 0-11 0,0 0-20 0,0 0-27 15,17 0-20-15,-17-9 1 0,0-1 141 16,0 10-172-16</inkml:trace>
  <inkml:trace contextRef="#ctx0" brushRef="#br0" timeOffset="129520.2">20009 15878 6 0,'0'0'6'0,"0"-9"3"0,0 9 0 16,0 0 1-16,0 0-2 0,0 0-3 0,0 0-1 15,0 0 0-15,0 0-1 0,0 0-1 0,0 9 3 16,0-9 3-16,0 0 3 0,0 0 1 16,0 0-2-16,0 0 0 0,0 0 1 0,0 0 3 15,0 9 3-15,0-9 0 0,17 0 4 16,-17 10 3-16,0-10 2 0,0 9 5 0,33-9-5 15,-33 9-2-15,0 1 0 0,0 8 2 0,33-18 3 16,-33 10-2-16,0-1-6 0,16 0-1 16,1 0-4-16,-1 1-6 0,1 8-4 15,-1-8 1-15,18 8-2 0,-18-8 0 0,1 8-2 16,16-9-1-16,0 10-2 0,-17-10 2 0,1 10 1 16,16 0-1-16,-17-10-4 0,1 9 2 15,16 1 0-15,-16-10 0 0,16 1 3 0,-33 8-6 16,33-8 3-16,-33-1 1 0,16 0-3 15,1 0 4-15,-1 1 0 0,-16-10-5 16,17 9 3-16,-17-9 2 0,0 0 9 0,16 0 2 16,-16 0 9-16,0 0-3 0,0 0 0 15,0 0-6-15,0 0-3 0,0 0-4 0,17 0 0 16,-17 0-2-16,0 0-1 0,0 0 2 16,0 0-3-16,0 0 0 0,0 0 1 0,0 0-2 15,0 0 4-15,0 0 2 0,0 0 3 16,0 0-4-16,0-9 2 0,16 9-6 15,-16 0-1-15,0 0 7 0,0 0-3 16,0 0 4-16,0 0 4 0,0 0-4 16,0-10-3-16,0 10 5 0,0 0-9 0,0 0 3 15,0 0 4-15,0 0-1 0,0 0 0 0,0 0-4 16,0 0-1-16,0 0 0 16,0 0-1-16,0 0 2 15,-16 0-4-15,16 10 0 16,0-10 3-16,0 9-3 15,-17 0 0-15,17 10 0 16,-16-19 0-16,16 9-3 0,0 1 3 16,-17-1-2-16,17 9 5 0,-16-8 0 0,16 8-6 15,-17 1 1-15,1 9 3 0,16-19-1 0,0 10 2 16,-33-1 1-16,33 10-5 0,0 0 2 16,-33-9-4-16,33 9 8 0,-17 9-2 0,1-9-2 15,-1 0-3-15,0 0 5 0,17 0-5 16,-16-1 0-16,-1 1 6 0,1-9-2 0,-1 9 1 15,1 0-2-15,16-10 1 0,0 1 1 0,0 0-2 16,-33-1 1-16,33 1-1 0,0-1-3 16,0-8 5-16,-33 8 2 0,33-8-2 0,-17 8-2 15,17-8 0-15,0-1 3 0,-16 0-3 16,16 0 4-16,0 1 1 0,0-1-4 0,-17 0 1 16,17-9 0-16,0 10 1 0,0-1 2 0,0-9-4 15,-17 9-1-15,17 1 0 16,0-1 6-16,0 0-4 15,0-9 2 1,0 0-2-16,0 9-5 0,0-9 7 0,0 0-3 16,0 0-4-16,0 10 5 0,0-10 2 15,0 0-6-15,0 0 4 0,0 0 2 16,0 0 2-16,0 0-1 16,0 0 2-16,0 0-1 0,0 0-3 0,0 0 2 15,0 0-4-15,0 0-3 0,0 0 4 0,0-10-2 16,0 10-3-16,0 0 0 0,0-9-4 15,0 9-1-15,0-9-1 0,17 9-26 16,-17-9-15-16,0-1-9 0,0 10-16 0,0-9-5 0,17 0-8 16,-17 9-1-16,0-10 4 0,0 1 3 15,16 0 6-15,-16-1 7 0,0 10-34 16</inkml:trace>
  <inkml:trace contextRef="#ctx0" brushRef="#br0" timeOffset="133018.12">22175 16064 42 0,'-33'0'40'0,"33"0"-13"15,0-18-7-15,-16 18-5 0,16 0-2 16,0 0 3-16,0-10 3 0,0 10-1 0,0 0-7 15,0 0-6-15,0-9-3 0,0 9-1 0,0 0-3 16,0 0-3 0,0 0-3-16,0 0-2 0,0 0-5 0,16 0-10 15,-16 0-6-15,0 0-4 0,0 0-7 16</inkml:trace>
  <inkml:trace contextRef="#ctx0" brushRef="#br0" timeOffset="133267.37">22208 15980 14 0,'0'-9'22'0,"0"9"0"0,0 0-2 15,0 0-3-15,0 0-2 0,0-9-4 0,0 9-1 16,0 0-4-16,0 0-3 0,0 0-1 15,0 0-4-15,0 0 3 0,0 0-3 16,0 9-1-16,0-9-2 16,0 0-2-16,0 0-4 0,0 0-1 15,17 0 0-15,-17 0-6 0,0 0 0 0,0 0-27 16</inkml:trace>
  <inkml:trace contextRef="#ctx0" brushRef="#br0" timeOffset="133816.31">23184 15487 7 0,'-16'0'12'0,"16"0"3"0,0 0 6 0,0 0 2 15,0 0-1-15,0 0-8 0,0 0-5 0,0 0-3 16,0 0-1-16,0 0-2 0,0 0 0 16,0 0-1-16,0 0 1 0,0 10 2 0,0-10 2 15,0 9 0-15,0-9-1 0,0 9-3 16,0 1 5-16,0 8 1 0,16-8 0 0,-16-1 0 15,0 9-2-15,0 1 1 0,0-10-1 16,17 10 2-16,-17 0-5 0,0-1 1 0,0-9-3 16,16 10 0-16,-16 0 0 0,0-10-2 15,0 0 2-15,0 10 0 0,0-10-2 0,0 0 0 16,0 1 0-16,0-1-3 0,0 0 1 0,0-9-1 16,0 10-6-16,0-10-12 0,0 9-7 15,0-9-6-15,0 0-3 0,0 0-5 0,0 0-36 16</inkml:trace>
  <inkml:trace contextRef="#ctx0" brushRef="#br0" timeOffset="136730.62">21497 16008 3 0,'0'0'2'0,"0"0"0"16,0 0-1-16,0 0 0 0,0 0 2 16,0 0 0-16,0 0-1 0,0 0 0 0,0 0 0 15,-16 0-2 16,16 10 0-31,0-10-5 16,0 0-8-16</inkml:trace>
  <inkml:trace contextRef="#ctx0" brushRef="#br0" timeOffset="139496.37">7971 11571 16 0,'0'-9'21'15,"0"0"-4"-15,0 9-7 0,0-10-2 0,0 10 1 16,0-18 3-16,0 18 3 0,0 0-1 0,0-19 3 15,0 19 1-15,0-9 4 0,0 0 2 16,-34 9 1-16,34 0 1 0,0-10-1 16,0 10-7-16,0 0-7 0,0 0-5 0,0 0-1 15,0 0-4-15,0 0-3 0,0 10 4 0,0-1 0 16,34 0 2-16,-34 10-3 16,0-19 1-16,0 18 1 0,0-8 2 0,33-1 4 15,-33 0-2-15,0 1-3 0,0 8 3 16,0-8 4-16,33-1 4 0,-33 0-3 0,0-9 2 15,0 19 7-15,0-19 6 0,16 0 7 0,-16 0 13 16,0 0 14-16,17 0 10 0,-17 0 6 16,16 0-4-16,-16 0-17 0,33-19-18 0,-33 10-14 15,33 0-13-15,-33-10-4 0,34 0-5 16,-1 1 5-16,-33 8-7 0,33-27 0 0,-17 19 0 16,1-1 2-16,-1 0-1 0,17 1-1 15,-33 9 3-15,33-10-5 0,-33 0 2 0,34 10-6 16,-34 0 3-16,0-1-12 0,0 10 4 0,0-9-13 15,33 9-20-15,-33 0-17 0,0 9-16 16,0-9-6-16,33 10-7 0,-33-10-12 0,0 9-15 16,16 19-2-16,1-28 12 0</inkml:trace>
  <inkml:trace contextRef="#ctx0" brushRef="#br0" timeOffset="141096.5">8880 12418 1 0</inkml:trace>
  <inkml:trace contextRef="#ctx0" brushRef="#br0" timeOffset="143092.49">11228 12436 5 0,'0'0'9'0,"0"0"6"0,0 0 1 0,0 0-5 15,-16 0-3-15,16 0-2 0,0 0-2 0,0 0-1 16,0 0-1-16,0 0 0 15,0 0-1-15,0 0 0 0,16 10 1 16,-16-10 4-16,0 0-2 0,0 0 1 16,0 0 0-16,0 9 1 0,17-9 2 0,-17 0 2 15,0 0 3-15,16 0 1 0,-16 19 1 16,17-19 1-16,16 0 0 0,-33 0 0 0,0 0 2 16,33 0 1-16,0 0 0 0,-33 0-2 0,33 0-3 15,-16 0-3-15,16 0 3 0,0 0-2 16,0 0 0-16,33 0 1 0,-33-19-6 0,-16 19 0 15,32 0-1-15,1 0 2 0,-17 0-4 0,33-9 1 16,-33 9 1-16,50 0-4 0,-50-10 1 16,33 10-2-16,-16 0 1 0,16 0-1 15,0-9-1-15,-16 9 5 0,-1 0-5 0,1-9 3 16,16 9-3-16,-16 0-2 0,-1 0 4 0,1 0 0 16,-17 0 0-16,0-9-2 0,17 9 3 15,-17 0-1-15,33 0 0 0,-33-10-2 0,0 10 5 16,0 0-5-16,0-9 4 0,17 9-1 15,-17 0-2-15,0-9 1 0,16 9 0 0,-16 0 0 16,1-10-2-16,32 10 0 0,-33 0 0 0,0 0 4 16,-17 0-4-16,17-18 0 0,1 18 2 15,-1 0-2-15,0 0 5 0,0 0-5 0,16-19 1 16,-16 19 6-16,1 0-1 0,-1-9 0 16,33 9 0-16,-33 0-1 0,-17-9-2 0,17 9 3 15,0 0-1-15,1-10-1 0,-1 10 1 16,0 0 1-16,16-9-4 0,-16 9 0 0,0 0 3 15,1-9 0-15,-1 9 2 0,0 0-2 0,0 0 1 16,0 0 0-16,0-10 1 0,16 10 4 16,-15 0-3-16,-1 0-1 0,-33 0 2 0,33 0-4 15,-17 0 8-15,17 0-6 0,-16 0 1 16,32 10-4-16,-49-10 1 0,34 0 0 0,-1 0 1 16,0 0 3-16,-17 0-3 0,17 0 1 0,-16 0 5 15,32 0-4-15,-15 0-2 0,-34 0 7 16,33 0 2-16,0 0 5 0,0 0-3 0,0 0-5 15,16 0 0-15,-16 0 0 0,1 9-3 16,-34-9 2-16,33 0-5 0,0 0 0 0,0 0-5 16,-17 0 3-16,17 0 1 0,0 9-5 0,1-9 0 15,-18 0 1-15,17 0-1 0,-16 0 3 16,16 0 2-16,-17 0-5 0,17 0 0 0,-33 0 0 16,33 0 0-16,-33 0 0 0,34 0 0 15,-34 0-2-15,0 0 0 0,16 0 5 16,-16 0-2-16,0 10-1 0,0-10 3 15,17 0-3-15,-17 0-4 32,0 0-3-32,0 0 3 15,0 0-1-15,0 0-1 0,0 0-1 16,0 0 2-16,0 0-10 0,0-10-24 0,0 10-10 16,0 0-4-16,0 0-4 0,0 0 3 15,0 0 8-15,-17 0 6 0,17 0-6 0,-16 10-6 16,16-10-5-16,-34 9-2 0,34-9 0 15,-33 0 5-15,0 9 5 0,17-9 7 0</inkml:trace>
  <inkml:trace contextRef="#ctx0" brushRef="#br0" timeOffset="145328.51">3175 13469 8 0,'0'0'6'15,"0"0"3"-15,0 0-2 0,0 0 0 0,0 0-2 16,0 0-1-16,33 0-1 0,-33 0 1 15,0-9-1-15,0 9 0 0,0 0 2 0,0 0 0 16,0-10 1-16,0 10-2 0,33 0 3 16,-33-9-2-16,0 9 3 0,0 0-3 0,33 0 2 15,-33 0 2-15,33 0 0 0,0 0 2 0,-33-19-2 16,33 19-1-16,-16 0 0 0,16 0 3 16,0 0-3-16,0 0 1 0,0 0-2 0,0-9 4 15,0 9 0-15,17 0-2 0,-17 0 0 16,0 0-2-16,33 0-2 0,-33 0 2 0,17 0 0 15,-17 0-1-15,0 0-3 0,0 0 4 0,0 0-3 16,0 0 2-16,17 0-3 0,-17 0 6 16,0-9-4-16,33 9 2 0,-33 0-2 0,17 0 0 15,-17 0 4-15,0 0-2 0,33-9 1 16,-33 9-2-16,17 0 1 0,16-10-1 0,-33 10-1 16,17-9 0-16,16 9 4 0,-33-9-6 15,0 9 5-15,33-10-2 0,-33 1-4 0,17 9 3 16,-17-9-2-16,33-1 0 0,-33 1-1 15,0 9-1-15,17 0 0 0,-17-18 2 0,0 8 2 16,0 10-5-16,17-9 0 0,-17 0 0 0,0 9 2 16,0-10-4-16,33 10 4 0,-33 0-2 15,-16-9 2-15,-1 9-2 0,34-9 3 0,-17 9 1 16,0 0-4-16,0-10 0 0,0 10 0 16,-16-9 2-16,16 9-2 0,0 0 1 0,0-9-1 15,0 9 4-15,0 0-4 0,0-10 0 0,-16 10 0 16,16 0 0-16,0-9 0 0,0 9 0 0,0 0 0 15,0 0 2-15,0 0-2 0,17-18 2 16,-17 18-2-16,0 0 0 0,0-10 0 16,0 10 0-16,17-9-2 0,-17 9 6 0,0 0-4 0,0-9 0 15,0 9 0-15,0 0 0 0,17-10 0 16,-17 10 0-16,0 0 0 0,0-9 2 0,33 9-2 16,-50 0 2-16,17 0-2 0,1-9 3 15,32 9-1-15,-33-10 3 0,0 10-2 0,0 0-3 16,17-9 4-16,-17 9 4 0,0-9-2 15,33 9 1-15,-50 0-2 0,51 0 0 0,-34 0-3 16,0 0 3-16,0-19 0 0,0 19 2 0,16 0-7 16,-16 0 4-16,1 0-2 0,32 0-2 15,-33-18 5-15,0 18-4 0,16 0 4 16,-15 0-3-16,32 0 2 0,-33 0-4 0,0-10 3 16,16 10 0-16,-16 0-1 0,34 0 1 0,-34 0 1 15,16 0-3-15,-16 0 4 0,34 0-1 0,-34-9 2 16,16 9 7-16,-16 0 1 0,33 0-2 15,-32 0-1-15,-1 0-7 0,16 0 1 0,17 0 1 16,-33 0-3-16,0 0 7 0,1 9-3 0,15-9-1 16,17 0 3-16,-33 0-7 0,0 0 4 15,17 0-2-15,-17 0 3 0,33 0-1 0,-33 0 4 16,0 0-6-16,1 10 3 0,-1-10-3 16,16 0 1-16,-16 0 3 0,0 0-2 0,0 0-3 15,0 0 0-15,1 0 3 0,-1 0 1 16,16 0-4-16,-16 0 7 0,0 18-4 0,0-18 0 15,1 0-2-15,15 0 4 0,-16 0-1 0,0 0 5 16,0 0-2-16,0 0-5 0,-16 0-1 16,0 0 3-16,32 0-3 0,-16 0-1 0,-33 0 4 15,33 0-1-15,0 0-3 0,0 0-1 16,-33 0 7-16,33 0 2 0,-16 0-2 0,16 0 2 16,-33 0-4-16,33 0-2 0,0 0-2 0,-33 0 1 15,33 0 3-15,-33 0-2 0,33 0-2 16,-33 0-3-16,17 0 0 0,-1 0 3 0,1 0 1 15,16 0-4-15,-33 0 5 0,0 0-7 16,33 19 0-16,-33-19 4 16,0 0-4-16,0 0 2 0,0 0 1 0,0 0 5 15,0 0-4-15,0 0-6 0,0 0 2 0,33 0 0 16,-33 0-2-16,0 0-2 16,0 0 3-16,0 0-3 0,-33 0-1 0,33 0-6 15,0 0-9-15,0 0-32 0,0 0-24 0,0 0-16 16,-33 0-15-16,33 0-22 0,0 0-8 15,-33 0 10-15</inkml:trace>
  <inkml:trace contextRef="#ctx0" brushRef="#br0" timeOffset="148386.84">24722 15720 99 0,'0'0'84'0,"-33"0"-38"0,16-9-23 16,1 9-9-16,16 0-3 0,-17 0 11 0,17 9-1 16,0-9 3-16,-16 9 2 0,16 1 13 0,-17 8 12 15,17 1-7-15,0 9-8 0,0-10-11 16,0 19 2-16,0-9 9 0,0 10 2 0,0-1-6 16,17 9-10-16,-17-8-12 0,16-1 0 0,-16 0-9 15,0 0 4-15,0 0-5 0,17 1 2 16,-17-11-2-16,16 20 0 0,-16-28 3 0,0-1-3 15,0 10-3-15,0-9-3 0,0-1-7 16,0 1-14-16,0-19-16 0,0 9-15 0,0 1-2 16,0-10 1-16,0 0-17 0,0 0-11 0,0-10 1 15,0 1 10-15,0 9 8 0</inkml:trace>
  <inkml:trace contextRef="#ctx0" brushRef="#br0" timeOffset="149004.59">24689 15813 25 0,'-17'0'29'15,"17"-9"-2"-15,0-1-5 0,0 1-6 0,17 0-5 16,-17-1-1-16,0 1-1 0,33 9 0 16,-33-9-2-16,0 0 1 0,33 9-1 0,-16-10-3 15,16 1 1-15,0 9 2 0,0 0-2 16,0-9-3-16,33 9 0 0,-33-10-1 0,17 10-1 15,-1-9 0-15,1 9 0 0,0 0 0 0,-17 0 0 16,16 0 0-16,1 0 0 0,-17-9 0 16,0 9 5-16,17 0 0 0,-34 0 2 0,17 0 0 15,0-10 3-15,-16 10 2 0,16 0 0 0,-17 0 7 16,1-9 0-16,0 9 5 0,-1 0 3 16,-16-9 0-16,17 9 0 0,-17 0-3 0,16-9-4 15,-16 9 2-15,0 0-8 0,17 0-3 0,-17 0-5 16,0 0-3-16,0 0 0 0,16 0-6 15,-16 0 5-15,0 9-2 0,0 0 0 16,17-9 0-16,-17 9 0 0,16 1 3 16,-16-1-3-16,17 10 5 0,-17-10 2 15,0 10 0-15,33-1-1 0,-33 1-2 0,0-1 0 16,0 10 5-16,0-9-5 0,0 9 6 16,0-10-5-16,0 10-3 0,0 0 2 0,0 0-1 15,0 0 0-15,0 0-3 0,-33-9 1 16,33 8 3-16,-17-8-2 0,1 9-7 0,-1-9 6 15,17-1 5-15,-16 10-3 0,-1-19 0 0,-16 1-3 16,17 8 1-16,-1-8-1 0,0 8 0 16,1-9-2-16,-17 1 4 0,16-1-1 0,-16 19-1 15,17-28-3-15,-17 9 1 0,0 1-1 16,16-1 4-16,-16 0-3 0,-17-9-2 0,1 9 0 16,16 1-2-16,-17-10-4 0,17 9 3 15,-50-9 3-15,34 9 4 0,-1-9 2 0,-16 0-2 16,16 0-3-16,17 10 5 0,-16-10-1 0,-1 0-4 15,17 0 1-15,0 0 2 0,0 0 0 0,16 0 0 16,-16 0-10-16,17 0-15 0,-1 0-11 0,17 0-4 16,0 0-4-16,-33 0-7 0,33 0-18 15,0 0-5-15,0 0-1 0,0-10-53 0</inkml:trace>
  <inkml:trace contextRef="#ctx0" brushRef="#br0" timeOffset="149653.43">27566 16185 68 0,'0'0'49'0,"0"0"-14"16,0 0-7-16,0-19-3 0,0 19 1 0,-16 0-9 16,16 0-8-16,0 19 6 0,0-19 0 15,-17 9 8-15,17 1 14 0,0 8 7 0,-16 10 8 16,16 0-10-16,0 0-15 0,0 9-12 15,0-9-2-15,0 9-4 0,0 1 5 0,0-1-9 16,0-9-3-16,0 9 3 0,0-9-5 0,0 9 0 16,0-18 1-16,0 18 0 0,0-19-1 15,0 1-9-15,0-10-31 0,0 1-24 0,0-1-14 16,0 0-13-16,0-9-19 0</inkml:trace>
  <inkml:trace contextRef="#ctx0" brushRef="#br0" timeOffset="150186.06">27632 16148 52 0,'0'-9'73'0,"0"9"-20"0,0-10-23 0,0 10-17 15,0-9 0-15,0 0 5 0,17 9-1 0,-1-10-4 16,18 10-2-16,-18 0-1 0,17 0-1 15,17-9-4-15,-17 9 0 0,0 0-3 0,17 0 1 16,-1 0-3-16,1-9 0 0,16 9 0 16,-16 0 0-16,16-10 0 0,0 10 0 0,16 0 1 15,-32 0 0-15,16-9-1 0,-16 9-2 0,16 0 2 16,-16 0-2-16,-1 0 4 0,1 0-2 16,-1 9 0-16,-15-9-2 0,-1 0 3 15,-17 0 2-15,1 0 0 0,-1 0 7 0,1 0 2 16,-17 0-4-16,16 0-3 0,-16 0-1 0,-16 0 0 15,16 10-4-15,0-1 6 0,-17 0 9 16,17 1 6-16,0-1 0 0,-16 10-3 16,16-1-1-16,0 10-2 0,0-19 4 15,-17 19 6-15,17-9 7 0,0 9-7 0,0 9-2 16,0-18-9-16,0 8-7 0,0 1-1 0,0-9 1 16,0 9-2-16,0-9 3 0,-16 8 2 0,16-8 0 15,0 0-2-15,-17-1 7 0,17 1-8 16,-16-10 5-16,16 10-3 0,-17-1-1 0,0-8 7 15,17-1-2-15,-33 0-8 0,17 1-2 16,-17-1 0-16,16 0 2 0,-16 10-5 0,0-19 4 16,0 0-4-16,-17 9 0 0,17 0 0 15,-16 1-7-15,-17-10 0 0,32 9-13 0,-48-9-6 16,16 9-2-16,0-9-7 0,16 0-11 16,-16 10-17-16,16-1-6 0,-16-9-9 0,16 18-12 15,1-8-11-15,-1-1 5 0</inkml:trace>
  <inkml:trace contextRef="#ctx0" brushRef="#br0" timeOffset="150735.26">25036 17301 94 0,'-16'-9'92'0,"16"9"-10"0,-17-9-23 16,1 9-13-16,16 0-8 0,-17 0 6 0,17 0 8 16,0 0 7-16,0 9 6 0,-33-9-12 15,33 9-15-15,0 10-9 0,0-1 2 0,0 1-2 16,0 0-4-16,0 9 22 0,-33-1-18 16,33 11-13-16,0-10-6 0,0 9-3 0,0-9-2 15,0 9 4-15,0 0-4 0,0-9-1 16,0 0-2-16,0 0-10 0,0-10 4 0,-17 10-6 15,17-18-21-15,0 8-37 0,0-8-21 0,0-1-17 16,0 0-11-16,0-9-7 0,0-9-6 16,0 9 15-16</inkml:trace>
  <inkml:trace contextRef="#ctx0" brushRef="#br0" timeOffset="151284.44">25003 17218 50 0,'0'-10'82'0,"0"10"-12"0,0-9-18 16,0 0-22-16,0 9-5 0,17-10 0 0,-17 1 5 15,16 0-1-15,1-1-13 0,-1 10-3 16,1-18-4-16,16 9 1 0,0-1-3 0,0 10 0 16,17-9 5-16,-1 0-4 0,1-1-5 15,16 1 2-15,-16 9-5 0,16-9 5 0,0 9-5 16,0 0-2-16,-16 0 0 0,16 0 2 15,-17 0 0-15,1-10 0 0,0 10 0 0,-17 0 0 16,0 0-3-16,0 0 3 0,-17 0 3 0,1 0 0 16,-1 0 1-16,1-9 15 0,-17 9 11 15,0 0 14-15,0 0 1 0,0 0-15 0,0 0-8 16,0 0-12-16,0 0 1 0,0 9-11 16,0-9 4-16,0 0-1 0,0 10-3 15,0-1 2-15,0 0-2 0,0 1 3 0,0-1 5 0,0 10-7 16,0-1-3-16,17 1 6 0,-17-1-4 15,0 1 2-15,0 0-4 0,0 8 5 16,0-8-3-16,0 0 1 0,0 9 5 0,0-10-6 16,0 1 4-16,-17-1 6 0,17 1-3 0,-17 9 2 15,1-10-3-15,-1 1-3 0,1 0 2 16,-17-1 2-16,16 1-4 0,-16 9-3 16,-16-10-3-16,15 1 8 0,-15 0-8 0,-1-1 6 15,1 1-2-15,-1-10-1 0,0 10 0 0,1-1 0 16,-1 1 0-16,1-10 0 0,-1 1 0 15,-16 8 0-15,16-9-3 0,17 1 3 0,-16-1 1 16,32 0-1-16,-16 1 2 0,-17-10-7 16,34 9 1-16,-17-9 0 0,16 0-12 0,17 9-19 15,-16-9-22-15,16 0-12 0,0-9-18 16,0 9-1-16,0-9-5 0,0-1 3 0,0 1 5 16,0-10 11-16</inkml:trace>
  <inkml:trace contextRef="#ctx0" brushRef="#br0" timeOffset="151883.93">26475 15692 55 0,'0'0'34'16,"0"0"-7"-16,0 0 1 0,0 0-3 0,0 9-3 15,0-9-2-15,0 0-6 0,-17 0 1 0,17 10 6 16,-16-1 6-16,16 0 4 0,0 10 10 16,-50-10 2-16,34 10 1 0,-1 9 1 0,1-10-3 15,-17 10 1-15,16-9-3 0,-16 18-2 0,16 0 6 16,1-27-6-16,-34 17-2 0,34 1-7 15,-1 0-9-15,-16 0 4 0,17-9 0 16,-1-1 2-16,0 1-5 0,1 9-9 0,16-10 0 16,-17 1 4-16,17 0-1 0,0-1 8 0,0 1 5 15,0-1-6-15,0-8 7 0,0 27 8 16,17-28-8-16,-1 10-2 0,1-1-12 0,0 1-6 16,-1 9 0-16,17 0-7 0,0-9 3 0,-16-1-2 15,16 10-3-15,0-9 0 0,-17 18-4 0,18-28 4 16,-1 10 0-16,-17-1 0 0,17 1 0 15,-16-10-6-15,16 10-4 0,-33-10-1 0,16 10-15 16,1-19-34-16,-1 0-24 0,-16 0-15 16,0 9-18-16,17-9-17 0,-17 0-27 0,0-9 4 15,0 9 17-15,0 0-60 0</inkml:trace>
  <inkml:trace contextRef="#ctx0" brushRef="#br0" timeOffset="152450.1">26392 15757 45 0,'0'-9'37'0,"0"0"-15"0,-16-1-8 16,16 10-3-16,0-9 3 0,0 9 3 15,0-9 1-15,0 9-2 0,0 0-5 0,0 0-6 16,0 0 2-16,16 9 0 0,-16-9 3 16,17 9 4-16,16 1 6 0,-33-1 1 0,16 0-4 15,1 10 5-15,-1-1 6 0,17-8 4 0,-16 8 4 16,16 10-2-16,0-9-2 0,-16-1-8 16,16 1 0-16,0 0-4 0,0-1-13 0,17 1-1 15,-17-1-1-15,-17-8 0 0,34-1-3 16,-34 0 5-16,1 1 2 0,16-10 0 0,-17 9 1 15,1-9 1-15,-17 0 1 0,16 0 9 16,-16 0 2-16,0 0 13 0,17 0 1 0,-17 0-5 16,0 0 2-16,0 0-7 0,-17 0 4 15,17 0-8-15,0 0-1 0,0 9-12 0,0-9-5 16,0 0-1-16,0 10-3 0,-16-10 5 0,16 18-6 16,-17-18 0-16,17 19 3 0,-16-10-2 15,-1 10 6-15,1-1-3 0,-1 10-4 0,1 0 3 16,-17 0-3-16,0 0 2 0,16 9 3 0,-16-9-5 15,0 9 2-15,0-9-4 0,0 9 6 16,0-9-7-16,-17 0 4 0,17 0-1 0,0 0 1 16,16 0 5-16,-16-19-10 0,17 10 6 15,-17-1-2-15,0 1-2 0,16 0 2 0,1-10-8 16,16 0-33-16,-17 10 0 0,1-19 9 0,16 0 6 16,0 9-11-16,0-9-17 0,0 0-41 15,0-9-23-15,0 9-7 0,0 0 16 0,16-19 18 16,-16 10 14-16,17 0 19 0</inkml:trace>
  <inkml:trace contextRef="#ctx0" brushRef="#br0" timeOffset="152901.62">25764 16101 13 0,'-17'-9'22'0,"17"9"6"16,0 0 2-16,-16 0 2 0,16 0 1 16,0 0 3-16,0 0 2 0,-17 0 7 0,17 0 0 15,0 0-2-15,0 0-4 0,0 0-2 16,0 0-12-16,0 0-13 0,17 0-2 0,-17 0-1 16,16 0-1-16,-16 9 3 0,17 1 2 0,16-10 1 15,-33 9 6-15,16 0-2 0,1 10 5 16,16-10-5-16,0 19-7 0,-16-28-3 15,16 19-7-15,-17-10 2 0,34 10-3 0,-50-10 1 16,16 0-3-16,1 10-1 0,-1-10-5 0,1 0-2 16,0 10-2-16,-1-19-29 0,1 9-17 15,-1 1-26-15,-16-10-17 0,17 9-6 0,-1-9 6 16</inkml:trace>
  <inkml:trace contextRef="#ctx0" brushRef="#br0" timeOffset="153466.21">26938 15990 35 0,'0'0'36'0,"0"0"3"0,0 0-1 15,0 0-3-15,0 0 0 0,0 0-6 16,0 0-5-16,0-10-7 0,0 10-8 0,0 0-6 16,0 10 1-16,0-10 2 0,0 0 3 0,0 9 3 15,16 0 7-15,-16 10 4 0,17 0 3 16,-1-1 7-16,1 1 13 0,0 9 2 0,16-10-7 15,0 10 0-15,0 0-9 0,0 0 0 16,0-9 0-16,17 8-6 0,-17 1-5 0,0 0-11 16,16-9-4-16,-16-1-1 0,0 10-4 15,1-18-1-15,-1 8 2 0,0 1-2 0,-17-10 1 16,1 1-1-16,-17-1 0 0,16-9-2 16,-16 0 0-16,0 9-1 0,0-9 0 0,0 0 4 15,0 0-3-15,-16 0 2 0,16 0-24 0,0 0-26 16,-17 0-19-16,17 0-11 0,-16 0-16 15,16 0-13-15,0-9-9 0,-33 9 15 0</inkml:trace>
  <inkml:trace contextRef="#ctx0" brushRef="#br0" timeOffset="154251.37">26392 16734 6 0,'0'-9'8'16,"17"-1"5"-16,-17 1 4 0,33 0-1 0,-33-1-2 15,0 1-2-15,0 0 1 0,0 9-1 16,16-28 1-16,-16 19 3 0,0-1 4 0,17-8 6 15,-17 8 6-15,0 1-1 0,0 9 5 0,0-9-1 16,0 9-8-16,0-10 5 0,-17 10 2 16,17 0 1-16,0-9-2 0,0 9-6 0,0 0-2 15,0 0-6-15,0 0-11 0,0 0-3 16,0 0 6-16,-16 9 7 0,16-9-1 0,0 10 4 16,0-10 2-16,0 18 6 0,-33-8-1 0,33 8 7 15,-17 1 7-15,1 9 1 0,-1-19 12 0,1 19 5 16,-1-9 1-16,1 8-4 0,-1 1-15 15,0-9-7-15,1 9-8 0,-1 0-2 0,1-10-4 16,16 10-1-16,-33-9-1 0,16 9-6 16,1-10-3-16,-1 1-1 0,1 9 19 0,-1-9 4 15,1-1-11-15,-1 1-4 0,0-1-9 0,17 1-7 16,-16-10-1-16,-1 10 0 0,17-10 0 16,0 0 8-16,-16 1-4 0,16-10-2 0,0 9 0 15,0-9 2-15,0 0-1 16,0 0-9-16,0 0-1 0,0-9 2 0,0 9-3 15,0 0-21-15,0-10-24 0,16 1-40 16,-16 0-16-16,0 0-21 0,17-10-13 0,-17 10-25 16,16-10-2-16,-16 0 14 0,17 1 22 15,0-10-67-15</inkml:trace>
  <inkml:trace contextRef="#ctx0" brushRef="#br0" timeOffset="155183.06">24904 15813 33 0,'0'-9'29'0,"-17"9"-5"16,17-10 0-16,0 10-2 0,-16 0 4 16,16 0 2-16,0 0-3 0,0 0-3 0,-17 0-7 15,17 0 0-15,0 0-3 0,0 0 0 16,0 10 2-16,-16-1-1 0,16-9 1 0,0 19-1 16,0-10-1-16,0 9 5 0,0-8 1 0,0 8-2 15,0 1-1-15,0 18-2 0,0-27 0 0,0 8 0 16,0 10-2-16,0-9-7 0,0-1-2 15,0 10-1-15,0-19 2 0,0 1-3 16,0 8 3-16,0 1-3 0,0-10 3 0,0 1-3 16,0-1 0-16,0 0 0 0,0 0 2 0,-17 10-7 15,17-19 2-15,0 0-6 16,0 0-14-16,0 0-8 0,0 0-12 0,0 0-16 16,0 0-4-16,0-19-1 0,0 10 2 0,17 0 6 15</inkml:trace>
  <inkml:trace contextRef="#ctx0" brushRef="#br0" timeOffset="155965.17">24788 15832 5 0,'0'0'5'0,"0"0"11"0,-16 0 11 0,16-10 3 16,0 10-3-16,0 0-4 0,0 0-2 0,0 0-4 15,0 0-4-15,0-9-4 0,0 9-1 16,0 0-4-16,0 0 2 0,0 0-1 0,0 0 0 16,16 0 2-16,-16 9-1 0,17-9-1 0,-1 0-2 15,1 0 0-15,16 0-1 0,-17 0 2 16,34 0-1-16,-17 0 0 0,-16 0 0 0,32-9-3 16,-16 9 2-16,0 0 0 0,17-9-2 15,-17 9 0-15,17-10 0 0,-17 10 0 0,0-9-2 16,0 0 5-16,0 9-3 0,0-10 0 0,0 10 0 15,-16-9 0-15,-1 9 2 0,1-9 7 0,-1 9 1 16,-16 0 7-16,17-9 0 0,-17 9 2 16,0 0 1-16,0-10 2 0,0 10 1 0,0 0-2 15,0 0-6-15,0 0-3 0,0 0 1 16,0 0-3-16,0 0-8 0,0 0 0 0,-17 0-2 16,17 0 1-16,0 0 3 0,0 10-4 15,-16-10 0-15,16 9 0 0,0-9 2 16,-17 9-4-16,17 0 4 0,0 1 0 15,0-1 2-15,0 0-4 0,0 1 5 16,-16-1-5-16,16 10 2 0,0-10-2 16,16 0 0-16,-16 0 0 0,0 10 1 0,0-10 1 15,0 10 1-15,0-10-1 0,0 19 2 16,0-18-6-16,0-1 7 0,0 9-1 0,0-8-3 16,0 8 3-16,0-8 1 0,0 8-5 0,0-8 4 15,0 8 1-15,0-18-5 0,-16 19 4 16,16-10-4-16,0 0 2 0,0 1 1 0,-17-1-1 15,17 0 3-15,0 1 0 0,-16-1 2 16,16 0-3-16,-17 0 7 0,17 10-4 0,0-19 0 16,0 0 0-16,-33 9-3 0,33-9 2 0,-33 10-5 15,0-1-1-15,16-9 0 0,-16 9 2 0,17 1-4 16,-17-10 2-16,16 9 0 0,-16-9 0 16,-17 0 2-16,1 9-2 0,16-9 1 0,0 9 1 15,-17-9-4-15,17 0 2 0,0 0 0 16,0 0 0-16,0 0 2 0,0 0-4 0,16 0 0 15,-16 0 3-15,0-9 2 0,0 9-5 0,16 0 2 16,1 0 0-16,16 0 5 0,-17 0-8 16,1 0 1-16,16 0-3 15,0 0 2 1,0 0-1-16,0 9 4 16,0-9-6-16,0 0 2 0,0 0-4 0,16 0-14 15,-16 0-9-15,0 0-11 0,0 10-6 16,0-10-8-16,17 0-4 0,-17 0-10 0,0 9-2 15,16-9-1-15</inkml:trace>
  <inkml:trace contextRef="#ctx0" brushRef="#br0" timeOffset="156264.53">25119 16325 2 0,'0'-10'-1'0,"0"10"2"15</inkml:trace>
  <inkml:trace contextRef="#ctx0" brushRef="#br0" timeOffset="156480.07">25185 16325 24 0,'0'0'16'0,"0"0"-5"16,0 0-7-16,0 0-1 0,0 0-2 15,0 0-3 1,0 0-3-16,0 0 0 0,0 0-2 0,0 0-4 16,0 0-13-16</inkml:trace>
  <inkml:trace contextRef="#ctx0" brushRef="#br0" timeOffset="156797.03">25218 16306 7 0,'0'0'9'15,"0"0"10"-15,0 0 5 0,0 0-1 16,0 0-3-16,0 0-2 0,0 0-4 0,0 0-3 15,0 0-2-15,0 0-3 0,0 0-3 0,0 0-1 16,0 0 0 0,0 0-4-16,0 0 0 0,17 0 2 15,-17 0-2-15,0 0-5 16,0 0-6-16,0 0-4 0,0 0-1 0,0 0 0 16,16 0-3-16,-16 0-3 0,0 0-18 0</inkml:trace>
  <inkml:trace contextRef="#ctx0" brushRef="#br0" timeOffset="157780.37">26442 15990 11 0,'0'0'20'0,"0"-10"6"0,0 10 0 15,0-9-5-15,0 9-4 0,16-9 3 16,-16 9 5-16,0-9 4 0,0 9 3 0,0-10-5 16,0 10-2-16,17 0 4 0,-17 0-4 0,0 0-4 15,0 0-2-15,0 0-2 0,0 0-2 16,0 0-9-16,0 0-2 0,0 0 0 0,0 0 2 15,0 0 8-15,-17 0 0 0,17 10 0 0,0-10-2 16,0 9 3-16,-16 0 2 0,16 0 1 16,0 1 4-16,-33-1-2 0,16 0 5 0,17 1-3 15,-16-1-4-15,-1 10 2 0,1-1-7 16,-1-18-1-16,1 19-4 0,-1-10-1 0,0 0 5 16,17 10-1-16,-16-10-1 0,-1 1-3 0,1-1-2 15,16 9 4-15,0 1-8 0,0-19 3 16,0 9 2-16,-33 1-4 0,33-1 5 0,0-9-4 15,0 9-1-15,0-9 1 0,0 10 2 16,0-10-3-16,0 9-1 0,0-9 4 0,0 0 2 16,0 0 1-16,0 0-4 0,0 0 2 0,0 0-1 15,0 9-4-15,33-9-1 0,-33 0 7 16,0 9-10-16,0-9 5 0,0 10 0 0,16-1-2 16,-16 0-3-16,17 10 6 0,-17-19-2 15,16 9 1-15,1 1-4 0,-17-1 2 0,17 0-3 16,-1 10 3-16,-16-10 4 0,17 0-4 0,-1 10-2 15,1-10 2-15,-1 10 1 0,-16-19-4 0,17 9 0 16,16-9-1-16,-33 10-2 0,0-10 1 16,0 9-2-16,0-9 1 0,0 0-1 0,0 0-5 15,0 0-33-15,0 0-21 0,0 0-10 16,0 0-8-16,0 0-17 0,16 0-5 0,-16 0 8 16,0-9 8-16</inkml:trace>
  <inkml:trace contextRef="#ctx0" brushRef="#br0" timeOffset="158428.21">26409 15962 13 0,'0'0'12'0,"0"-9"9"0,0 9 2 0,0 0-4 16,0 0-3-16,-17 0-6 0,17 0-4 16,0 0-3-16,0 0 1 0,0 9 4 0,0-9 1 15,17 0-2-15,-17 9 1 0,0 0 1 16,0-9 4-16,33 10 1 0,-33-1 2 0,0 0-2 15,0 10-2-15,16-10 1 0,1 1-1 0,-17 8-3 16,16-18 3-16,1 0-4 0,-1 9 3 16,1 1 3-16,-17-1-2 0,17-9-1 0,-1 0-3 15,1 9-2-15,-17-9 6 0,16 0-1 0,-16 10-1 16,0-10 1-16,17 0 7 0,-17 0-4 16,0 0 1-16,0 0 1 0,0 0 0 0,0 0-1 15,0 0-1-15,0 0-1 0,33 0-1 16,-33 0-3-16,0-10 1 0,0 10-3 0,0 0 1 15,0 0-1-15,0 0-1 0,0 0-2 0,0 0 5 16,0 0-6-16,-33 0-3 16,33 0-3-1,0 10 3-15,0-1 2 16,-17 0-2-16,17 1 3 0,0-1-1 16,0 9 0-16,-16 1 0 0,16-10 1 15,-17 10-1-15,17 0 3 0,-16 8 1 0,16-8 0 16,-17 9-4-16,0-19 0 0,1 10 1 0,16 9 1 15,-17-10-3-15,1 1 1 0,-1 9-2 16,1-28 0-16,16 19 0 0,0-1 2 0,-33-9-2 16,33 1 1-16,-17 8-6 0,1-8-10 0,16-1-7 15,0-9-11-15,-17 9-4 0,17-9-5 16,0 0 9-16,0 0-11 0,0 0-13 0,0 0-12 16,0 0-7-16,0 0 8 0,0 0 13 15,0 0-28-15</inkml:trace>
  <inkml:trace contextRef="#ctx0" brushRef="#br0" timeOffset="160947.28">6499 14474 7 0,'0'0'2'0,"0"9"0"16,-33-9 1-16,33 0 4 0,0 0 4 0,0 0 1 15,-33 0 1-15,33 0-3 0,0 0 0 0,0 0 0 16,0 0-2-16,0 9 0 0,-33-9-1 16,33 0 1-16,0 0 0 0,0 0 0 0,0 19 0 15,0-19 2-15,0 0 2 0,0 0-1 16,0 0 0-16,0 0-3 0,0 0-1 0,0 0 0 15,0 0 0-15,0 0-2 0,0 0 3 0,0 0-1 16,0 0 1-16,33 9 2 0,-33-9 2 16,0 9 3-16,33-9 7 0,0 10 2 15,0-10-1-15,0 0-2 0,17 9-2 0,16-9-1 16,-33 0 0-16,33-9-5 0,17 9-1 0,-17 0-5 16,16-10-1-16,18 10-1 0,-34 0-5 15,17-9 1-15,16 0 0 0,-17 9-1 0,18 0 0 16,15-19 0-16,-15 19 0 0,-1-9-2 0,17 9 5 15,-17-9-3-15,17 9 0 0,-50-10 0 16,16 1-2-16,18 9 0 0,-34-9 4 0,16-1-5 16,-49 10 3-16,17-9-3 0,0 9 4 0,-34-9-1 15,17 9 2-15,0-10-4 0,-33 10-5 16,0-9-5-16,0 9 0 0,0-9 0 0,-33 9 1 16,33-19 0-16,0 10 1 0,0 9-1 0,-33-9-7 15,17 9-6-15,16-10-4 0,-17 1-9 16,1 9-3-16,16 0-8 0,-17-9-4 0,17 9-1 15</inkml:trace>
  <inkml:trace contextRef="#ctx0" brushRef="#br0" timeOffset="163706.94">2447 16111 80 0,'33'-10'27'0,"1"-8"-11"0,-34 8-2 0,0 1 8 16,16 9 18-16,-16-18 23 0,33 18 8 15,-33-10-11-15,0 10-9 0,0 0-15 0,0 0-10 16,0 0-10-16,0 0-6 0,0 0-2 0,0 0-10 16,0 10 2-1,0-10 2-15,0 18-2 0,0-9 0 16,0 1 2-16,0-1-2 0,-33 10 0 15,33-1 2-15,0-8 0 0,-16 8 1 0,16 10 1 16,0-9-1-16,-34 9-3 0,34-10 1 16,-33 10 2-16,33 0-3 0,-33-9 3 15,33 8-2-15,-33 1 3 0,0 0-4 0,0 0 1 16,17 0-1-16,-18 0 0 0,1-9 0 16,33 18 2-16,-33-28-2 0,0 0 1 0,33 10-4 15,0-10 6-15,-33 1 3 0,33-1-4 16,0-9 4-16,0 9-2 0,0-9-2 0,0 0 3 15,0 10-5-15,0-10 4 16,33 9-2-16,-33-9 1 0,33 9 2 0,-33 10-2 16,33-19 0-16,0 9-3 0,1 0 2 15,15 1 1-15,-16-1 0 0,0 0-3 0,33 1 1 16,-16-1-1-16,16 0 0 0,0 0 1 0,-33 10-3 16,50-10 4-16,-50 1-2 0,33 8-3 15,0 1-3-15,-16-10-1 0,-17 10 4 16,33-10-13-16,-33 0-28 0,0 1-21 0,-16 8-26 15,16-18-29-15,0 10 2 0</inkml:trace>
  <inkml:trace contextRef="#ctx0" brushRef="#br0" timeOffset="164289.81">2695 15971 26 0,'-33'9'25'15,"33"-9"-5"-15,0 0-5 0,0 0-9 0,0 0-2 16,0 0 0-16,0 10-3 0,0-10 1 15,0 9 0-15,0 0 5 0,33 1 0 0,-33-1 1 16,34 0 1-16,-34 1 1 0,16 8 0 16,17-9 1-16,0 10 5 0,0-10 3 15,0 1-2-15,0-1 1 0,0 0 0 0,17 1-4 16,-17-10-3-16,0 9-4 0,33-9-2 0,-33 0 1 16,17 0-4-16,-17 0 1 0,0 0-3 15,0 0 2-15,0 0 0 0,0 0 0 0,-33 0 2 16,50 0 4-16,-50 0 5 0,0-9 0 15,33 9 12-15,-33 0 8 0,0 0 1 0,0 0 3 16,0 0 2-16,0 0-3 0,0 0-13 16,0 0-7-16,0 0-1 0,0 0-1 0,0 0-6 15,0 0-1-15,0 9-7 0,0-9 0 16,0 9 2-16,0 0 0 0,0 10 3 0,-33-10 1 16,33 10-5-16,0 0 1 0,0 8 0 0,-33 1 0 15,16 10-2-15,17-1-2 0,0 0 4 16,-33 0 1-16,33 10-5 0,-33-1 4 0,33 1-4 15,-33-10 5-15,33 19-5 0,-33-28 2 16,33 9 0-16,0 0-3 0,0-9 3 16,-33 0 0-16,33 0 0 0,0 0-7 0,0-10 0 15,-33 1-17-15,33-1-15 0,0-8-14 0,-17-1-4 16,17 0 1-16,0 1-5 0,0-10-4 16,0 0-12-16,0 0 0 0,0-10-52 0</inkml:trace>
  <inkml:trace contextRef="#ctx0" brushRef="#br0" timeOffset="166172.43">4283 15255 66 0,'0'0'64'0,"0"-9"-14"0,0-1-21 15,0 10-6-15,-33 0 1 0,33-18 1 16,0 18 0-16,0 0-5 0,0 0-8 0,0 0-7 16,0 0-4-16,0 0 1 0,0 18-2 15,0-18 3-15,0 10 0 0,0 8-1 0,33 10-2 16,-33 0 5-16,0 9-2 0,0-9 2 0,33 9 3 16,-33 1-1-16,33 8 1 0,-33 1 2 15,33-1 1-15,0 1 0 0,-33-1-5 0,17-9-2 16,16 10 2-16,0-10-5 0,-33 9 3 0,33-8-4 15,0 8 0-15,-33-18 2 0,33 0-2 16,-33 0 0-16,33 9 2 0,-33-18-2 16,17-1 3-16,-1 1-3 0,-16 0-2 0,17-1 3 15,-17-9-1-15,33 10-7 0,-33-19 2 16,0 0-4-16,0 9-17 0,0-9-15 0,0 0-23 16,0-9-11-16,0 9-9 0</inkml:trace>
  <inkml:trace contextRef="#ctx0" brushRef="#br0" timeOffset="167554.22">4233 15236 15 0,'0'0'19'0,"0"0"2"15,0 0 0-15,0 0 1 0,0 0 0 0,0 0-2 16,0 0-6-16,0 0-6 0,0 0-1 0,0 0-2 15,0 0-2-15,0 0 4 0,0 0 0 16,17 0 2-16,16 0 0 0,-33-18 0 0,33-1-3 16,0 10 3-16,0-10 0 0,0-9-4 0,17 10 1 15,16-10 3-15,0 0-6 0,0 0 0 16,17 0 1-16,-17 9-4 0,-16-18 3 16,49 9-3-16,-33-9 0 0,-16 19 0 0,16-10 0 15,0 0 0-15,0 9 3 0,17-9-3 0,-50 10 0 16,0-1 0-16,33 10 2 0,-49-10 1 15,16 0 0-15,0 10 6 0,-33 0 6 0,33 0 8 16,-33-1 1-16,0 1 8 0,33 9-4 16,-33-9 6-16,0 9-6 0,0 0-5 0,0 0-7 15,0-19-8-15,0 19-2 0,0 0 0 0,0 0-8 16,0-9 5-16,0 9-6 16,0 0-2-1,33 0 6-15,-33 9-1 16,0-9-2-16,0 19 2 0,0-19-2 0,0 9 3 15,0 10-1-15,33-10 0 0,-33 9 0 16,0 1 0-16,0 0 0 0,17 9 0 0,-17-1 3 16,33-8-3-16,-33 9-5 0,33 0 8 0,-33 9-2 15,33-9 0-15,-33 9-1 0,33 0-2 16,-33-18 3-16,33 18-1 0,-33-9 4 0,33 9-4 16,-33-9 0-16,17 0-2 0,16 0 2 15,0 9 2-15,-33-18-2 0,33-1-2 0,-33 10 2 16,33-9 0-16,0 18 2 0,-33-27-2 0,33 8 0 15,-33 1 0-15,17-1 0 0,16-8 0 16,-33 8 0-16,0-8 2 0,33 8-4 0,-33-9 2 16,0 1 0-16,33-1 0 0,-33 0 3 15,0 1 0-15,0-1 1 0,0 0 0 0,0 1 1 16,0-1-3-16,0 0 3 0,0 0-3 16,-33 1 0-16,33-1-2 0,0 0 0 0,0 1 3 15,-33-1-2-15,33 0-1 0,-33 1 0 16,16 8 0-16,-16-9 2 0,33 10-2 0,-33-10-2 15,0 10 2-15,0 0 1 0,0 8-1 16,-17-8 0-16,17 9 0 0,-33 0 0 0,33 0 3 16,-33 0 3-16,16 0 0 0,-16 9 1 0,0-9-3 15,16 9 0-15,-16 0-3 0,0-9-1 16,-17 9 1-16,50 0-1 0,-33-9 0 0,0 0 2 16,16 9 1-16,-16-18-2 0,33 9 10 15,0 0 1-15,-17-10 2 0,17 1-3 0,33 0 4 16,-33-10 3-16,33 0-4 0,-33 10 4 0,33-19 12 15,0 0 5-15,0 0 1 0,0 0-2 16,0 0 1-16,0 0-11 0,0 0-10 16,0 0-5-16,0 0-6 0,0 0 0 0,0-19-8 15,0 19 0-15,-33-9-8 0,33 9-7 0,0 0-19 16,0-9-19-16,0 9-14 0,0-10-8 16,0 10-5-16,0-9-5 0,0 0-8 0,0 9 6 15,0-10 6-15,0 1 6 0</inkml:trace>
  <inkml:trace contextRef="#ctx0" brushRef="#br0" timeOffset="168554.55">4349 15255 30 0,'0'0'31'16,"0"0"-1"-16,0-9-5 0,0 9-1 0,0-10 2 15,0 10 1-15,0 0 4 0,0-18 1 16,0 18 5-16,0-10 1 0,0 1 6 0,0 9-2 15,0-9-6-15,0 9 1 0,0-10-6 16,-33 1-8-16,33 9-4 0,0-9 2 0,-33 0 5 16,33-1-9-16,0 10-4 0,-33-9-2 0,16 0-4 15,-16-1-2-15,33 10 2 0,-33 0 5 16,0-18-4-16,0 18-5 0,0-10 1 0,0 10-6 16,-17-9 2-16,17 9 2 0,0 0-1 15,0 9 2-15,-33-9-1 0,16 10-5 0,17-10 4 16,0 18-1-16,-33-18-4 0,16 10 4 0,-16 8 0 15,33 1 1-15,-33-1-1 0,33 1 0 16,-17 0-2-16,17 9 2 0,-33-1 0 16,33 1-3-16,-17 0 1 0,17 0 3 0,0 0-1 0,-33 0 4 15,66 0-7-15,-33 9 1 0,0-18 5 16,16 9-6-16,17 0 3 0,-33-1 0 16,33 1 0-16,0-9 2 0,0 9-4 0,-33 0 0 15,33-10 2-15,0 1 0 0,0 9 0 16,0-10 2-16,0 10-2 0,-33-9 0 0,33 9-3 15,0-10 3-15,0 1 4 0,0 9-4 16,-33-9-3-16,33 9 5 0,0-10-2 0,0 10-3 16,0-9 3-16,-33-1 4 0,33 10-4 0,0-19 4 15,0 10-4-15,0 0 2 0,0-1-2 16,0-8 1-16,0 8 1 0,0-9-2 16,0 10 5-16,0-19-5 0,0 9 0 0,0 1 3 15,33-1-5-15,-33 0 5 0,0-9-1 0,0 10-1 16,0-1 1-16,33-9-2 15,-33 0 4-15,0 0-6 16,0 0 4-16,0 0 0 0,0 0-1 16,0 0-4-1,0 0-3-15,0 0 1 0,0 0 2 0,0 0-7 16,0-9-24-16,0 9-22 0,0 0-20 0,0-10 0 16,0 10-4-16,0-9-7 0,0 0 4 15,0-1 6-15</inkml:trace>
  <inkml:trace contextRef="#ctx0" brushRef="#br0" timeOffset="169402.72">3307 16892 11 0,'0'0'20'0,"0"0"1"0,0 0-1 0,0 0 0 15,0 0 0-15,0 0 0 0,0 0-4 16,0 0 1-16,0 0-2 0,0 0-3 0,0 0 0 15,0 0-6-15,0 0-1 0,0 0-1 16,0 0-3-16,0 0 2 0,0 0-2 0,0 0 5 16,0 0-1-16,0 9 5 0,0-9 3 15,0 0 0-15,0 0 0 0,0 0 9 0,33 10 1 16,-33-10 5-16,0 0-1 0,33 9-1 16,-33-9-5-16,17 0 3 0,16 9-1 15,0-9-2-15,-33 0-5 0,33 9-2 0,0-9 1 16,0 0 5-16,0 10-4 0,17-10-3 15,-17 0-1-15,0 0 2 0,0 0 3 0,0 0-6 16,17 0 1-16,-17 0-4 0,0 0 0 16,33 0 5-16,-33 0 3 0,0-10 0 0,17 10 2 15,-17-9-5-15,0 9-7 0,0-9 2 16,0 0 3-16,0-1 1 0,17 1 4 0,-50 0-8 16,33-10 1-16,33 10 2 0,-33-10-3 0,-16 1-3 15,-1-1 3-15,34 0-5 0,-17 1 2 16,0-1-2-16,0 1-3 0,0-10 1 0,-16 9 2 15,-1-9 0-15,34 10 0 0,-50-1 0 0,33 0-1 16,0 1 1-16,-33-1-3 0,33 10 2 16,-33-10-2-16,33 1 2 0,-33-1-1 0,17 10 2 15,-17-10 1-15,0 10 2 0,16 0-4 16,-16-10 9-16,0 19-3 0,17-28-2 0,-17 19 3 16,0-10 0-16,0 10-5 0,0-10 2 15,0 10-4-15,0-10-2 0,0 10 0 0,-17-19 2 16,17 9 0-16,0 10-5 0,0-9 7 15,-16-1-4-15,16 10 0 0,0-10 0 0,-17 19-3 16,17-19-1-16,0 10 4 0,0 0-3 0,0 0 0 16,0 9-8-16,-33-10-25 0,33 10-17 15,0 0-4-15,0-9-21 0,-33 9-16 16,33 0-21-16,0 0-13 0,0 0-4 0,0 0 16 16</inkml:trace>
  <inkml:trace contextRef="#ctx0" brushRef="#br0" timeOffset="170101.36">3158 15487 26 0,'0'-9'37'0,"0"9"-4"0,0 0-10 0,0 0-3 16,0-18 0-16,0 18 7 0,0 0 4 15,0-10-2-15,0 10-5 0,0-9-2 16,0 9 0-16,0 0-8 0,0-9 2 0,0 9-5 16,0 0-2-16,0 0-1 0,0 0-3 0,0 0-3 15,0 0 0-15,0 0-1 0,0-10-1 16,0 10-4-16,0 0-1 0,0 0 2 15,0 0-1-15,0 0-8 0,0 0-25 16,-33 0-10-16,33 10-17 0,0-10-13 0</inkml:trace>
  <inkml:trace contextRef="#ctx0" brushRef="#br0" timeOffset="170818.4">3125 15004 16 0,'0'0'14'0,"0"0"1"0,0-10-1 0,0 10-2 15,0 0-1-15,0 0-3 0,0 0-3 16,0 0-1-16,0 0-3 0,0 0-3 16,0 10 2-1,0-1-2-15,0 10 2 16,0-10 0-16,0 0 0 0,0 10 2 16,33-1-2-16,-33 10 0 0,0-18 0 0,0 8 1 15,0 1-1-15,17 9 0 0,-17-10 0 16,33 10 0-16,-33-9 0 0,0-1 0 0,33 1 0 15,-33 0 0-15,0-1 0 0,33 10 0 16,-33-18 0-16,0-1 0 0,33 0 0 16,-33 10-2-16,0-10 2 0,33-9 0 0,-33 9 0 0,0-9 0 15,33 10 0-15,-33-10 2 16,0 0-1-16,17-10 1 0,-17 10 0 16,0-9 0-16,33 0-1 0,-33-1 1 0,0 1-2 15,0 0 0-15,0 0 2 0,0-1-2 16,33-8 1-16,-33-1-1 0,0 0 0 0,0 1 1 15,0-1-1-15,0 1 0 0,-33 8 0 0,33-18 1 16,0 10-1-16,0-10 0 0,-33 9 0 0,33-9 0 16,-17 10 1-16,17-1-1 0,-33 1 0 15,33-1 0-15,-33 0 0 0,33 10 2 0,-33-10-2 16,0 19 5-16,33-18 0 0,-33 18 0 16,33-9-2-16,0 9 0 0,-33-10-3 15,16 10 0-15,17 0 1 0,-33 0-3 0,33 0 2 16,0 10 1-16,-33-10-1 15,33 9 0-15,0-9 0 0,0 18-2 0,0-18 2 16,-33 10 0-16,33-1 0 16,0 0 0-16,0 1 0 0,0-1 0 0,0 0-2 15,0 1 2-15,0-1 0 0,0-9-3 16,0 9-1-16,0 0 0 0,33 1-3 16,-33-10 0-16,0 18 1 0,0-18-4 0,0 0 1 15,0 0-2-15,33 10-1 0,-33-10-3 0,0 0-24 16</inkml:trace>
  <inkml:trace contextRef="#ctx0" brushRef="#br0" timeOffset="171317.29">3274 15208 6 0,'0'0'7'15,"0"0"3"-15,0 0 4 0,0-9-3 0,0 9 1 16,0 0-3-16,0 0 1 0,0 0-3 16,0 0-2-16,0 0-1 0,0 0-1 15,0 9-3-15,0 1 0 32,0-10 0-32,0 18-2 0,0-18 2 0,0 10-5 15,0-1-5-15,0 0-5 0,33-9-2 16,-33 9-30-16</inkml:trace>
  <inkml:trace contextRef="#ctx0" brushRef="#br0" timeOffset="172216.67">2877 16008 6 0,'0'0'9'16,"0"0"9"-16,0 0 7 0,0 0 4 0,0-9 3 15,0 9-5-15,0 0 1 0,0-9 1 16,0 9 0-16,0 0-1 0,0-10 2 0,0 10 1 15,0-9 5-15,-33 9 2 0,33-9 1 0,0 0-3 16,0-1-3-16,0 10-6 0,0-18-1 16,0 8-4-16,0 1 0 0,0-10-4 15,-33 10-5-15,33-10-6 0,0-8 8 0,0 8 0 16,0 0-7-16,0 1 4 0,0-1 1 0,0-9-3 16,0 10 0-16,0-1 0 0,0-9-4 15,0 0 0-15,33 0-3 0,-33 0 1 0,0 1 2 16,33-1-1-16,-33 0-2 0,33-9 1 0,0-1 0 15,-33 10-2-15,50-9 1 0,-50 0 1 16,33 9-4-16,0-9 5 0,0 18-8 0,0-18 7 16,0 18-4-16,-16 1 0 0,16-10 5 15,0 9-7-15,0 1 2 0,0 8 4 0,0-8-4 16,0 9 0-16,17-1-2 0,-17 1 2 16,0 9 0-16,0-9 2 0,0-1-4 0,-33 10 2 15,33 0-3-15,17-9 3 0,-17 9-2 16,-33 0 2-16,33 0 0 0,0 0-2 0,0 0 2 15,-33 0 2-15,33 0-1 0,-16 0 2 16,16 0-7-16,-33 0 6 0,33 0-2 0,-33 9 2 16,33-9-2-16,-33 0 0 0,33-9 3 0,-33 9-5 15,0 0 2-15,33 0 0 0,-33 0 0 16,33 0-4-16,-33 0 2 16,0 0 7-16,0 0-8 0,0 0 1 15,17 0 0-15,-17 0-2 0,0 0 6 16,0 0-4-16,0 0-2 0,0 0 2 0,0 0 5 15,0 0-5-15,0 0 0 16,0 0-2-16,0 0 6 0,0 0-5 0,0 0 0 16,0 9 3-16,0-9-4 0,0 0 7 0,0 0-6 15,0 0 4-15,0 10-7 16,0-10-17-16,0 0-6 0,0 0-11 0,0 0-1 16,0 0-2-16,0 0-1 0,0 0-2 15,0 0-4-15,-17 0-10 0,17 0-4 0,0 0-1 16,0 9 2-16,0-9 1 0,0 0 7 0</inkml:trace>
  <inkml:trace contextRef="#ctx0" brushRef="#br0" timeOffset="172421.66">4018 15097 20 0,'0'0'25'16,"0"0"0"-16,0 18-1 0,0-18-3 15,0 0-2-15,0 0 0 0,0 0-6 0,0 0-2 16,0 0 0-16,0 0-3 0,0 0-2 0,0 0-4 16,0 0 0-1,0 0-4-15,0 0 0 0,0-18 0 0,0 18-1 16,0 0-2-16,0 0-6 0,0 0-8 0,0 0-1 16,0 0-8-16,0 0 1 0,0 0-3 15,0-10-23-15</inkml:trace>
  <inkml:trace contextRef="#ctx0" brushRef="#br0" timeOffset="173132.05">2695 15832 12 0,'0'-10'20'0,"0"1"3"16,34 0-5-16,-34-10-3 0,0 10-3 0,0-10-1 15,16 1 0-15,-16-1-2 0,33 0 3 0,-33-9 0 16,33 1 0-16,-33-1-2 0,33 0-1 15,0 0 3-15,-33-9-1 0,33-1 0 16,0 11-3-16,-16-11 0 0,16 1-5 0,0 9 1 16,0-9-1-16,0 9-3 0,0-9 1 15,0 18 2-15,17-27 1 0,-17 18-2 0,0 0 2 16,0 9-1-16,33-9 0 0,-49 10-3 0,16-10 0 16,33 9 0-16,-33 10 1 0,0-10-3 15,0 19 4-15,-16-18-2 0,16 9-4 0,0 9 6 16,0-10-1-16,0 10-1 0,0 0-3 15,-33 0 1-15,33 0 2 0,-16 10 0 0,16-10 0 16,0 9-2-16,-33-9 4 0,33 18-2 16,-33-18 2-16,33 10-2 0,0-1 1 0,-33 0-3 15,33 1 2-15,-33-1 2 0,17 0-4 0,16 1 4 16,-33-1-4-16,0 0 4 0,33 0-4 16,-33 1 2-16,33 8 2 0,-33-18-4 0,0 10 2 15,33-10 1-15,-33 9 1 0,0-9-4 16,0 9 2-16,33-9 0 0,-33 10 0 15,0-10 0-15,0 0-3 16,0 0 0-16,0 0-1 16,0 0-12-16,0 9-11 0,0-9-12 15,0 0-5-15,0 0-10 0</inkml:trace>
  <inkml:trace contextRef="#ctx0" brushRef="#br0" timeOffset="174652.15">2514 15134 117 0,'-34'9'63'0,"34"-9"-24"0,-33-9-8 0,33 0 8 16,0-1 18-16,0 10 5 0,-33-18-6 15,33 8-14-15,0 1-18 0,0-9-10 0,0 8-6 16,0 1-4-16,33 9-6 0,-33-9 2 15,0-1-3-15,33 1 3 0,-33 9 1 0,34 0 1 16,-34-9-4-16,16 9 3 0,17 0-1 16,0 0-2-16,-33 9 2 0,33-9 0 0,-33 9 2 15,33-9-2-15,-33 10 0 0,33-1-2 0,-33 0 3 16,0-9 4-16,0 10-2 0,34-1 0 16,-34-9-2-16,0 9 6 0,0-9 5 0,0 9-2 15,0-9 13-15,0 0 25 0,0 0 19 0,0 0 13 16,0 0 3-16,0 0 0 0,-34-9-11 15,34 9-31-15,0-9-18 0,0 0-10 16,0-1-13-16,0 1 5 0,0 0-5 0,-33-10-4 16,33 0-2-16,0 1-8 0,0-1 0 0,0 1-12 15,0-1-19-15,0 0-19 0,0 1-9 16,33 9-6-16,-33-19-4 0,0 18-5 0,34 1-5 16,-34 0-15-16,16-1 9 0,17 1 14 0,-33 9 18 15,33-9 21-15,-33 9 19 0,33 0 12 16,-33 0 8-16,33 0 3 0,-33 9 4 15,0-9 3-15,0 9 1 0,33 1 4 0,-33-10-3 16,0 9 2-16,0 10 3 0,0-10 3 0,0 10 2 16,33-19-5-16,-33 9 2 0,0 0-2 15,0 0-5-15,0 1 1 0,0-1 1 16,17-9 0-16,-17 9 3 0,33-9-1 0,-33 0 2 16,0 0-1-16,0 0 2 0,33-9 0 0,-33 9-1 15,0-9-1-15,33-1 3 0,-33 1 5 16,0 0 6-16,0 0 8 0,33 9 3 15,-33 0 10-15,0-19 0 0,0 10-5 0,-33 9-5 16,33-10-9-16,0 1-4 0,0 9-9 0,-33-9-2 16,33-1-11-16,0 10-2 0,-33-9-12 15,33 9-17-15,-33-9-17 0,16 9-10 0,17-10-11 16,-33 10-13-16,33 0-21 0,0-9 0 16</inkml:trace>
  <inkml:trace contextRef="#ctx0" brushRef="#br0" timeOffset="174880.52">2960 14548 62 0,'0'-9'59'0,"0"9"-10"15,0 0-6-15,-17-10-6 0,17 10-6 0,0 0-9 16,0 0-15-16,0 0-2 0,0 10 0 0,0-10-2 16,0 9 2-16,0 10 2 0,0-10 2 15,17 0-1-15,16 10 2 0,-33 9 3 0,0-28-7 16,33 18-2-16,-33-8 0 0,0 8-3 15,33 1 2-15,-33-10-3 0,0 10 1 0,33-10-3 16,-33 10 5-16,0-10-3 0,0 0 0 16,33 0-13-16,-33 10-31 0,0-10-7 0,33 1-17 15,-33-1-18-15</inkml:trace>
  <inkml:trace contextRef="#ctx0" brushRef="#br0" timeOffset="175180.34">3340 14762 62 0,'33'-9'52'0,"-33"9"-5"0,0 0 1 16,-33-19-1-16,33 10 4 0,0-1 5 16,0 1 3-16,0 0-12 0,0 9-6 0,0-10-4 15,0 1-3-15,0 0 2 0,0 0-7 0,0-1-8 16,0 1 6-16,0 9-4 0,0-9-3 16,0 9-6-16,0 0 1 0,0 0-3 0,-33 0-5 15,33 0-5-15,0 0-2 16,0 0 1-16,0 0-3 0,-33 9 2 0,33 0-4 15,0 1 4-15,0-1 1 0,0 0-6 16,-33 0 3-16,33 1 2 0,0-1 0 0,33 0-3 16,-33 1 4-16,0-1-1 0,0-9 0 15,0 19-4-15,33-19-2 0,-33 0 2 0,0 0-4 16,33 0-8-16,-33 0-24 0,33-19-19 16,-33 19-11-16,17-9-12 0,16-1-7 0,-33 1-11 15,33 0 8-15,0-1 10 0,-33 1-38 0</inkml:trace>
  <inkml:trace contextRef="#ctx0" brushRef="#br0" timeOffset="175681.17">3555 14548 16 0,'0'0'19'0,"0"0"0"0,0 0-8 0,0 0-5 16,0 9 0-16,0-9 3 0,0 0-1 0,0 10 0 16,0-10 4-16,0 9-2 0,0-9-2 15,0 9-2-15,0 0 4 0,0-9-4 0,0 10 0 16,0-10-2-16,33 0 0 0,-33 0 3 0,0 0 5 15,0 0 9-15,0 0 9 0,0 0 11 16,0 0 11-16,0 0 3 0,0 0-11 0,0 0-14 16,0-10-11-16,0 10-8 0,-33-9-9 15,33 0 1-15,0 0-3 0,0-1 3 16,0 1-3-16,0 0-3 0,0-1 3 16,33 10 1-16,-33 0-3 15,0 0-2-15,0 0 1 16,17 0 3-16,-17 0-2 0,33 10 2 15,-33-10-2-15,0 0 2 0,33 0-2 16,-33-10-1-16,33 10 1 0,-33-9 0 16,33 0 4-16,0 9-2 0,-33 0-3 0,33-28 3 15,-33 19-2-15,17-1 0 0,16 1 6 16,-33 0-2-16,0-1 1 0,0 1-1 16,0 9 2-16,0 0 0 15,0 0 1-15,0 0-3 0,0 0 0 16,0 0-4-16,0 0-2 0,0 0 2 15,0 0 0-15,0-9 2 16,0 9 0-16,0 0 2 16,33 0-2-16,-33-10 3 15,0 10-6-15,0 0 0 16,33 0-2-16,-33 0 0 0,0-9-16 16,0 9-16-16,0 0-11 0,0 0-9 0,0 9-13 15,0-9-19-15</inkml:trace>
  <inkml:trace contextRef="#ctx0" brushRef="#br0" timeOffset="176799.89">3952 17273 149 0,'0'-9'82'15,"0"9"-30"-15,0 0-23 0,0 0-15 16,0 0-10-16,0 0-2 0,33 0 1 0,-33 0 0 16,0 9-3-16,0-9 0 0,0 10 2 15,33-10-2-15,-33 9 0 0,0 0 0 16,17 1 1-16,16-1-1 0,-33 0-3 16,0 0 5-16,0 1-2 0,0-10 2 0,33 9-2 15,-33 0 0-15,0-9 7 0,0 10 12 0,0-10 14 16,0 0 9-16,0 0 8 0,0-10-3 15,-33 10-11-15,33 0-12 0,0-9-10 0,0 0-10 16,0-10 0-16,0 10 0 0,0-10-7 16,0 10 0-16,0-10 1 0,0 1-3 15,0-1 2-15,0 1-10 0,0-1-4 0,0 10-11 16,33-10-7-16,-33 10-6 0,33-1-7 0,-33 1-4 16,33 0-2-16,-33 0 4 0,33-1 0 15,-33 10 10-15,33-9 15 0,-33 9 11 0,17 0 8 16,-17 0 1-16,33 0 5 0,-33 0 4 0,0 0 6 15,0 9 3-15,0-9 0 0,0 10-1 16,0-10-2-16,-33 9 2 0,33 0 2 16,0 0 1-16,0 1-2 0,-17-1 0 0,17-9-3 15,0 9 2-15,0-9-7 0,0 10-1 0,0-10-3 16,0 0 3-16,0 0 0 0,17 0-1 16,-17 0-2-16,0 0 2 0,0 0 0 0,0-10 1 15,33 1-4-15,-33 0 2 16,0-1-2-16,0 1 1 0,0 0 2 15,0 0-3-15,0-1 2 0,0 1-2 16,0 0 0-16,0-1 0 0,0 1 0 0,-33 0 0 16,33-1-2-16,0 10-1 0,0-9 1 15,0 0 0-15,0 0 0 0,0 9-9 0,0-10-5 16,33 1-5-16,-33 0-6 0,0-1-5 0,0-8-2 16,33 8 3-16,-33 1-3 0,0 0 1 15,0-1 6-15,33-8-15 0</inkml:trace>
  <inkml:trace contextRef="#ctx0" brushRef="#br0" timeOffset="177178.61">4349 16855 8 0,'0'0'16'0,"0"0"7"0,0 0 1 16,-33 0-3-16,33 0-5 0,0 0-6 0,0 9-4 15,0-9-3-15,0 9 2 0,0-9-1 16,0 10-1-16,0-1 2 0,0 10-1 0,0-10-2 16,0 0-1-16,0 10 0 0,0-10 1 0,33 10 0 15,-33-10 1-15,0 10-5 0,33-10 2 16,-33 10 0-16,33-10 0 0,-33 9 0 15,17-8 0-15,-1-1-2 0,1 0 2 0,16-9-2 16,-33 10 2-16,0-10 1 0,33 0-1 16,-33 0-2-16,0-10-2 0,33 10 0 0,-33-9 0 15,0 0 2-15,33-1 0 0,-33 1 0 0,0 0 2 16,0 0 2-16,0 9 2 0,0-10 0 16,0 1 6-16,0 9 2 0,0-9 7 15,0 9 3-15,0 0-1 0,0 0-3 0,0 0-9 16,0 0-3-16,0 0-3 0,0 0-1 15,0 9-2-15,0 0 0 16,0-9 1-16,0 10-3 0,0-10 4 16,0 9-2-16,33-9 0 0,-33 9-2 15,0-9 0-15,0 0 2 0,0 0-3 0,17 9 1 16,-17-9-4-16,0 0-6 0,16 0-7 16,-16 0-3-16,0 0-7 0,17 0-5 0,-17-9-3 15,0 9-6-15</inkml:trace>
  <inkml:trace contextRef="#ctx0" brushRef="#br0" timeOffset="177894.53">4746 16929 25 0,'0'0'34'16,"0"0"-3"-16,0 0-9 0,0 0-13 0,0 9-4 15,0-9-2-15,0 10-3 16,0-1 2-16,33 0-2 0,-33 1 1 15,0-1 0-15,0 0 0 0,0 1-1 0,0-1 0 16,33 0 0-16,-33 1 0 16,0-10 0-16,0 9 2 0,0-9 0 0,0 0 6 15,0 0 2-15,0-9-4 0,0 9 0 16,0-10 1-16,0 1-2 0,0 0 2 16,0-1-4-16,0 1 3 0,0-10-3 0,0 10 3 15,0 0 1-15,0-1-4 0,33 1 1 0,-33 0 0 16,0 0-4-16,0 9 0 15,0 0-2-15,17 0 2 16,-1 0 0-16,-16 9 0 16,17-9 1-16,-17 9-1 0,33-9 0 15,-33 9 0-15,33-9 0 16,-33-9 1 0,0 0-1-1,0 0 0-15,0-1 0 16,0 1 0-16,0 9 2 15,0-9-2-15,0 9-3 0,0-10 0 16,0 10 1-16,33-9 2 16,-33 9-7-16,0 0 1 0,0 0-3 15,0 0-2-15,33 0 1 0,-33 0 1 16,0 0 3-16,33-9 0 0,-33 9 2 0,0-10 2 16,0 10 0-16,17-9 2 0,-1 0 0 15,1 0 0-15,-17 9 2 16,0-10 0-16,0 10 0 0,0 0 4 0,0 0-1 15,0 0 2-15,0 0-4 0,0 0-1 16,0 0 0-16,0 0-4 16,33 0 2-1,-33 0 0 1,0 0 2-16,33 0-2 16,-33 0-2-16,0-9 2 15,33 9 0 1,-33 0 1-16,0 0-1 15,0-9 0 1,0 9-2 0,0 0 0-16,0 0-6 15,0 0-10-15,33 0-11 0,-33 0-13 0</inkml:trace>
  <inkml:trace contextRef="#ctx0" brushRef="#br0" timeOffset="179278.47">6466 14390 8 0,'0'0'6'0,"0"0"3"16,0 0 6-16,0 9 1 0,0-9-4 15,0 0 0-15,0 9-2 0,0-9-1 0,0 0 0 16,0 0 0-16,0 10 1 0,0-10 2 0,0 0 1 15,0 9 2-15,0-9 5 0,33 9 4 16,-33-9 1-16,0 10 3 0,33-10 1 0,-33 0-2 16,16 9-3-16,1-9-2 0,33 0 1 0,-17-9 1 15,0 9-5-15,0-10-4 0,0 1 0 16,0 9 1-16,17-9 2 0,16-1-2 0,0 1-1 16,-17 0 3-16,18-10-3 0,-1 10-6 15,-17 0 12-15,18-1-2 0,-1 1-4 0,-33 0 9 16,33 9-1-16,-17-10-3 0,18 1-3 0,-34 9 12 15,0-9-8-15,16 0-7 0,18 9 6 16,-34 0-5-16,0-19-6 0,0 19-3 0,16 0 0 16,-16-19 8-16,0 10 3 0,1 9 6 0,-34-9-4 15,33 9 1-15,-33-10 4 0,33 10 0 0,-33 0 2 16,0-9-5-16,0 9-4 0,16 0-6 16,-16 0-6-16,17 0 4 0,-17-9-6 0,16 9-3 15,-16 0-3 1,33 0 5-16,-33 0-1 0,0 0 2 0,0 0-7 15,0 0 2-15,0 0 4 0,0 0-1 16,0 0 1-16,0 0-4 0,0 0-1 16,0 0-8-16,-33 9-18 0,33-9-15 15,0 0-22-15,0 9-9 0,-16-9-11 0,-1 0-21 16,17 10-3-16,-16-10-5 0,16 9-3 16,-33-9 0-16</inkml:trace>
  <inkml:trace contextRef="#ctx0" brushRef="#br0" timeOffset="179676.96">7111 14390 30 0,'-33'9'33'0,"33"-9"-9"16,-33 9-8-16,33 1-3 0,0-10 2 0,0 9 7 15,0-9 4-15,0 0 5 0,0 9-4 0,0-9-7 16,0 0 4-16,0 10 3 0,0-10 7 0,33 0 7 16,0 9 0-16,0-9-4 0,0 0-3 15,0 0-5-15,17 0-3 0,-17 0 1 16,33 0-7-16,0 0-4 0,17 0-2 0,-17 0-8 16,0-9 1-16,17 9-5 0,-17 0-2 0,0-10 0 15,16 10 0-15,-15-9 2 0,-18 9 0 16,17-9-5-16,-33 9 5 0,34 0 2 0,-34-10-6 15,-17 10 2-15,17 0 0 0,0 0 0 0,0-9 0 16,-33 9 1-16,34 0-4 0,-34 0 0 16,33-9 0-16,-33 9 4 0,0 0-4 0,0 0 1 15,0 0 0-15,0 0-9 0,0 0-8 16,0 0-7-16,0 0-14 0,0 0-13 0,-33 0-11 16,33 0-4-16,0 0-11 0,-34 0-10 0,34 9-87 15</inkml:trace>
  <inkml:trace contextRef="#ctx0" brushRef="#br0" timeOffset="179959.45">7045 14641 32 0,'33'0'29'0,"-33"-9"-11"16,33 9-10-16,0 0-4 0,0 0-2 16,-17-19-2-16,17 10 2 0,1 9 1 0,-1-10-2 15,33 1 0-15,-33 0-1 0,0 0 0 16,16 9 0-16,-15-10 0 0,32 1 0 0,-33 9-3 15,16-9-10-15,-16-1-13 0</inkml:trace>
  <inkml:trace contextRef="#ctx0" brushRef="#br0" timeOffset="181757.87">8682 17376 184 0,'0'-10'73'0,"0"1"-24"0,0 0-17 0,-17-1-9 15,17 1 1-15,0 9 8 0,0-9-1 16,0 9-5-16,0 0-14 0,0 0-6 0,0 9-5 16,0 0 5-16,0 10 10 0,0 0 1 0,0-1 2 15,0 10-1-15,0 0-9 0,17 0-3 16,-17 9 2-16,0-9-6 0,16 0-2 15,-16 0-2-15,0 9 2 0,17-9 3 0,-17-9-1 16,16 9-4-16,-16-10 2 0,33 1-9 16,-33-1 0-16,0-8-19 0,0-1-26 0,0 0-19 15,0 1-26-15,0-10-11 0,33 0-98 16</inkml:trace>
  <inkml:trace contextRef="#ctx0" brushRef="#br0" timeOffset="182358.15">8682 17273 77 0,'0'-9'63'0,"0"9"-21"16,0-9-20-16,0 9-13 0,0-10-2 0,16 1-2 16,-16 9 5-16,17-9 7 0,-1 0-1 15,17-10-3-15,0 10 3 0,0-1 3 16,1 1 3-16,15-10-5 0,17 10-3 0,0-9-2 15,-16 8-6-15,16-8-3 0,33-1 3 0,-32 10-2 16,15-10-4-16,-16 10 1 0,17 0-4 16,-17-1 3-16,0 1 3 0,1 0-1 0,-18-1-5 15,-16 10 3-15,33 0 0 0,-66 0-3 16,33 0 3-16,-33 0 5 0,17 0 3 0,-17 0 13 16,16 0 8-16,-16 0 5 0,0 0 0 15,0 0-5-15,0 0-6 0,0 0 1 0,0 0-5 16,0 0-2-16,0 0-11 0,0 0-5 15,0 10 2-15,0-1-1 0,0 0 4 0,0 1 0 16,0-1-4-16,0 9 4 0,0 1-6 0,17 0 2 16,-17-1 3-16,33 1-3 0,-33 9 0 15,0-10-2-15,33 10 0 0,-33 0 0 0,0-9 2 16,0-1 0-16,33 10 1 0,-33-9 6 16,0 9 0-16,0-10 0 0,0 1 1 0,-33 9 1 15,33-10 1-15,0 10-2 0,-33 0 3 16,0-9-5-16,16 9-3 0,-16-10-5 0,0 10 2 15,0-9-1-15,0 9 3 0,0-10-4 16,-33 1-3-16,16 0 3 0,-16-1 0 0,0 10 0 16,16-9-3-16,-16-1 4 0,0 1-4 15,0 0 3-15,16 8-2 0,-16-8 2 0,-16 0 0 16,15-1 0-16,34 1 4 0,-33-10-4 16,17 0-2-16,16 10 0 0,-1-10 2 0,34-9 2 15,-33 10-7-15,33-10-2 0,-33 9-2 16,33-9 0-16,0 0 7 0,0 0-17 0,0-9-11 15,33 9-16-15,-33 0-16 0,0 0-15 16,33-10-9-16,1 1-15 0,-34 0 2 0,33-1 9 16</inkml:trace>
  <inkml:trace contextRef="#ctx0" brushRef="#br0" timeOffset="183106.99">10186 17404 24 0,'0'0'35'0,"17"0"3"15,-17 0-4-15,33 0-7 0,-33-10-4 16,0 10 8-16,33-9 4 0,-33 9 3 0,0-9-6 15,33 9-3-15,0-10 3 0,-33 10-5 16,33-9-1-16,-16 9-2 0,16-9-4 0,0 9 3 16,0-10-2-16,0 1-10 0,0 0-3 0,0 0-2 15,0 9-1-15,17-10-5 0,-17 10 0 16,0-9 2-16,0 9 1 0,-33 0-3 0,17 0-3 16,16-9 3-16,-17 9 0 0,1 0 0 0,16 0-2 15,-33 0-2-15,0 0-2 0,0 0 3 16,33 0 3-16,-33 0-5 0,0 0-3 0,0-10-26 15,0 10-10-15,0 0-9 0,0 0-13 16,0 0-9-16,0 0-2 0,0-9 4 0</inkml:trace>
  <inkml:trace contextRef="#ctx0" brushRef="#br0" timeOffset="183856.18">11377 16920 55 0,'33'-9'44'0,"-33"-1"-15"16,17 1-14-16,-1 9-6 0,-16-9-3 15,0 9 6-15,17 0 5 0,-17 0 9 0,0 9 1 16,0-9-7-16,-17 19-5 0,17-10-2 0,-16 9 2 16,-1 1 1-16,17 0-3 0,-33 9 4 15,33-10 0-15,-33 1-2 0,33 9 3 0,-33-10 0 16,0 1-2-16,16 0 0 0,1-1 0 0,-1 1 3 16,-16-1-2-16,33 1-7 0,-33 0 3 15,33-10 2-15,0 9-5 0,-33-8-3 16,33-1-4-16,0 0-3 0,0 1 3 0,-33-1 0 15,33-9 3-15,0 9 0 0,0 1 2 0,0-1-1 16,0 0 1-16,33 0 1 0,-33 10 2 0,0-10-3 16,0 1 2-16,33 8 8 0,-33 1 6 15,33-10 13-15,-33 10 2 0,33-1-9 0,0 1-12 16,17 0-4-16,-17-1-5 0,0 1-5 16,0-10-2-16,17 10 3 0,16-10-8 15,-33 0 3-15,0 1-3 0,17-1-3 0,-17 0 0 16,0 1-2-16,0-10-28 0,0 0-22 0,0 9-15 15,-33-9-12-15,33 0-23 0,-33 0-16 16,0 0 4-16,0-9 21 0</inkml:trace>
  <inkml:trace contextRef="#ctx0" brushRef="#br0" timeOffset="184339.53">11559 16780 73 0,'-33'-9'75'0,"33"9"-19"16,-33 0-24-16,33 0-16 0,-17 0-8 0,17 0-5 15,0 0 3-15,0 0 2 0,0 9 2 16,0 1 5-16,17-1-4 0,-17 10 6 15,33-10 1-15,0 9 3 0,-33 1 3 0,33-10 5 16,0 10-4-16,0 0 6 0,17-1-2 0,-17-9-5 16,33 10-3-16,-33-10-2 0,17 1-3 15,16 8-2-15,-33-8-1 0,33-1-1 0,-16 0-5 16,-17 1 2-16,33-1 0 0,-33 0-3 16,0-9-3-16,-33 9 4 0,17 1 5 0,-1-10 9 15,1 9 10-15,-17-9 10 0,0 9 0 0,0-9-7 16,0 10 1-16,0-1 4 0,-17 0 13 15,17 1 9-15,-33 8 2 0,33-9-12 0,-33 10-8 16,0 0-14-16,0 9-11 0,33-10-9 0,-66 10-3 16,33 0 0-16,-17 9-5 0,17-9-5 15,0 9 4-15,-17 0 4 0,17 1-7 0,0-1 0 16,0 0-2-16,33 0 6 0,-33 1-4 16,0-1-3-16,33-9 2 0,-33 0-8 0,16-1-5 15,17-8-15-15,-16 0-49 0,16-1-17 16,0-8-24-16,0-1-29 0,16-9-18 0,-16 0-3 15,17 0 18-15</inkml:trace>
  <inkml:trace contextRef="#ctx0" brushRef="#br0" timeOffset="184971.72">11989 17264 67 0,'0'0'38'0,"0"0"-5"0,0 9-6 16,0-9-3-16,33-9 4 0,-33 9 11 0,0 0 9 15,33-9-3-15,-16 9-7 0,16-10-14 0,0 1-5 16,0 9 4-16,33-9-5 0,-33 0-6 16,17-1 0-16,16 1-7 0,-33 0-2 0,33-1 0 15,-16 1-5-15,16 0 5 0,0-1-5 16,-33 1 4-16,17 9-5 0,16-9 3 0,-33 0 0 16,0 9-5-16,0-10 1 0,17 10 1 15,-34-9 3-15,34 9-4 0,-17 0-7 0,-33-9-14 16,33 9-11-16,-33 0-10 0,0-10-9 0,16 10-7 15,-16-9-6-15,0 9 1 0,0-9-44 16</inkml:trace>
  <inkml:trace contextRef="#ctx0" brushRef="#br0" timeOffset="185338.4">13213 16864 6 0,'0'0'2'0,"0"9"-2"0,0-9 0 16,0 0 1-16,0 0 0 0,0 10-1 16,0-1 0-1,0 0 0 1,0 1 0-1,0-1-5-15,0-9 1 0</inkml:trace>
  <inkml:trace contextRef="#ctx0" brushRef="#br0" timeOffset="186687.5">13163 16883 8 0,'0'0'12'15,"0"0"4"-15,0 0-2 0,0 0-1 0,0 0 2 16,0 9-3-16,0-9 0 0,-17 0-5 16,17 0-4-16,0 0-1 0,0 0-1 0,0 9 1 15,0-9 0-15,0 10 2 0,0-10-1 0,0 9 2 16,0-9-1-16,0 9 0 0,0-9 1 16,0 0 0-16,0 9 2 0,0-9-2 15,0 10 0-15,0-10 1 0,0 0-2 0,17 0 0 16,-17 0 0-16,0 0 2 0,0 0-1 0,0 0 2 15,0 0 3-15,0 0-2 0,0 0 2 16,0 0 0-16,0 0 0 0,0 0 2 0,0 0 1 16,0 0-2-16,0 0 1 0,0 0 0 15,0 0 0-15,0 0-1 0,0 0 1 0,0 0-2 16,0 0-4-16,0 0-1 0,0 0-2 16,0 0 0-16,0 0-1 0,0 0 0 15,0 9-2-15,0 0 2 0,0 1-4 0,0-1 6 16,0 10 1-16,0-1-1 0,17 1-2 15,-17 9 1-15,33 9 0 0,-33-9 0 16,0 9-1-16,33-9 0 0,-33 9-2 0,0 0 0 16,33 1 1-16,-33-1 1 0,0-9 0 0,33 9-2 15,-33-9 0-15,0 0 0 0,16 0 0 16,-16 0-4-16,17-10-1 0,-17 1 3 0,0-1-1 16,0 1 1-16,0-10-18 0,0 10-12 15,0-19-12-15,0 9-10 0,0-9-12 0,-17-9-4 16</inkml:trace>
  <inkml:trace contextRef="#ctx0" brushRef="#br0" timeOffset="187455.08">13130 16836 14 0,'0'0'31'16,"0"0"-5"-16,16 0-12 0,-16 0-4 0,0-9-3 15,17 0 2-15,0-1 5 0,16 1 2 0,-33 0-4 16,33-1-3-16,0 1 0 0,0 0 1 16,-17-10 2-16,34 1-3 0,0-1 1 0,16 0 2 15,-33 1-4-15,33-10-4 0,17 9 1 16,-17-9 5-16,0 10 12 0,17-10 2 0,-1 0-6 16,18 9-2-16,-34-9 1 0,16 10-4 0,-16-1-6 15,1 10-3-15,-1-19 0 0,16 9-3 16,-48 10 2-16,32-10-3 0,-33 10 3 0,0 0 3 15,16 0-3-15,-49 9-1 0,34-10 10 16,-34 10 8-16,33 0 16 0,-33 0 1 0,0-9-7 16,0 9-18-16,0 0-4 0,0 0-4 15,0 9-1-15,0 1-3 0,0-10-2 16,0 18 8-16,0-9-3 0,0 10 1 0,0 0 0 16,0-1 0-16,0 10-1 0,0 0-3 15,33 9 3-15,-33 10-1 0,0-29 2 0,16 29-3 16,1 9 3-16,-1-28-2 0,1 18 2 0,-1 1 7 15,17-1 1-15,0 1 1 0,1-1 1 16,-34 1-1-16,33-1-3 0,0 1 3 0,-17-10 0 16,17 9-3-16,0-18-2 0,-33 10-2 15,33-1-3-15,-33-9 2 0,0-10 1 0,0 10 7 16,0-9 5-16,0-1-1 0,0 1-1 0,-33 0-5 16,0-1 4-16,17-9-8 0,-17 10-1 15,-17-10-1-15,34 1-2 0,-51-1 1 0,1 0 0 16,17 10-2-16,-17-19-1 0,-17 9-1 15,17 1-3-15,-34-1 3 0,18-9 0 0,-17 9-6 16,-17 0 9-16,17-9-7 0,-34 10 4 0,18-10-4 16,-1 9 9-16,50-9-5 0,-50 0-4 15,50 0 4-15,0 9-7 0,-1-9 3 0,18 0 1 16,-17 0 1-16,33 0 2 0,-17 0-7 16,17 10-19-16,0-10 9 0,33 0 7 0,-33 0-6 15,33 0-19-15,0 0-21 0,0-10-18 16,0 10-14-16,0 0-12 0,0 0 1 0,0-9 14 15,0 9 8-15,0-9 12 0</inkml:trace>
  <inkml:trace contextRef="#ctx0" brushRef="#br0" timeOffset="188052.49">12485 16827 23 0,'0'0'35'0,"0"0"1"0,0 0 1 0,0-9 5 16,0 9 8-16,0 0 6 0,0-10-3 0,0 10-7 15,0 0-4-15,0 0-3 0,0 0-13 16,0 0-8-16,0 0-6 0,0 0-1 0,0 0-9 16,0 0 0-16,17 0 3 0,-1 10 2 0,-16-10 4 15,17 9-6-15,-1 0 6 0,-16 0-2 16,17 1 5-16,16-1-1 0,-33 0 1 16,0 1-1-16,0-1-5 0,0 0 5 0,33 10-3 15,-33-10 3-15,0 0-5 0,0-9 3 0,0 10 3 16,0-1 0-16,-33-9 5 0,33 0 11 15,0 0 0-15,0 0 2 0,0 0-6 0,0 0-1 16,0-9-2-16,0-1-9 0,0 1-5 16,0 0 0-16,-33-10-14 0,33 1 1 0,0 8-4 15,0-18 4-15,33 10 0 0,-33-1-4 16,0 1-33-16,0-1-25 0,0 10-11 0,33-10-5 16,-33 10 0-16,0 0-4 0,33-1-6 0,-33 10-4 15,0-9 9-15,33 9 4 0</inkml:trace>
  <inkml:trace contextRef="#ctx0" brushRef="#br0" timeOffset="188836.16">12750 16725 13 0,'-17'9'25'0,"17"-9"-4"0,0 0-9 16,0 9-3-16,0 0 1 0,0-9 3 0,0 10 2 15,0-1-1-15,0 0-3 0,0-9-2 0,0 10 1 16,0-10-1-16,0 9-1 0,17-9-1 16,-17 9 6-16,0-9 2 0,0 0-2 0,16 0-4 15,-16 0-4-15,0-9 5 0,0 9 1 16,17 0 2-16,-17-9 6 0,0-1 5 0,0 1 6 16,0 0 0-16,0-1-1 0,-17 1-7 0,17 0-8 15,0-10-2-15,0 10-4 0,-16-10-4 16,16 10-4-16,-17 0 1 0,17-10-1 0,0 10 0 15,0 0 0-15,0-1-3 0,0 1 3 16,0 0-4-16,0 9-22 0,0-10-4 0,0 1-6 16,17 9 0-16,-1 0-4 0,-16-9-1 15,17-1 1-15,16 10 7 0,-33-9 5 0,33 9 10 0,-33-9 10 16,0 9 1-16,33 0 5 0,-33-19 2 16,0 10 2-16,0 9 9 0,0-9 3 0,0-1 4 15,0 10 2-15,0-9 2 0,0 9 3 16,0-9 2-16,0 9 2 0,-33-10-1 0,33 10-9 15,0 0-2-15,0 0-11 0,0 0-1 0,-33 0-5 16,33 10 4-16,0-10-2 0,0 9-2 16,0 0 2-16,0 1 1 0,0 8 3 0,0 1 1 15,0-10-3-15,33 0 0 0,-33 10 2 16,0-10-2-16,33 1-2 0,-33 8 0 0,0-8-1 16,16-1-1-16,1 0 0 0,0-9 3 0,-17 19 0 15,16-19-3-15,1 0 0 0,-1 0 3 0,1 0-1 16,16 0-2-16,-33 0 1 15,0-19 1-15,33 10 2 0,-33 0 2 16,0-1 2-16,0 1 2 0,0 0 0 16,33 9 5-16,-33-10 5 0,0 10-4 0,0 0-4 15,0 0-5-15,0 0-1 0,0 0-4 0,0 0-1 16,0 0 1-16,0 10-2 16,0-10-3-16,0 0 1 0,0 9-2 0,0 0 0 15,0-9-1-15,0 10-1 16,16-10 6-16,-16 0-16 0,17 9-13 0,-17-9-3 15,16 0-3-15,-16 0 8 0,17 0 8 0,0 0 7 16,-17-9 6-16,33 9 3 0,-33-10 3 16,0 10 0-16,0-9 0 0,33 9 4 0,-33-9 2 15,0 9 9-15,0 0 6 0,0-10 3 16,0 10-1-16,0-9-4 0,0 9-1 0,0 0-10 16,0 0-5-16,0 0 0 0,0-9-7 15,0 9-1-15,0 0-3 16,0 0-4-16,0 0-21 0,0 0-14 0,0 9-8 15,0-9-14-15,0 0-4 0,33 0-3 16</inkml:trace>
  <inkml:trace contextRef="#ctx0" brushRef="#br0" timeOffset="190899.89">6152 16101 52 0,'0'0'18'0,"-17"0"-9"0,17-9-4 16,0 0-3-16,0-1-2 0,0 1 3 16,0 9-8-1,0 0 1-15,0 0-2 0,0 0-2 16,0 0-6-16,17 0-5 0</inkml:trace>
</inkml:ink>
</file>

<file path=ppt/ink/ink3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14:17.063"/>
    </inkml:context>
    <inkml:brush xml:id="br0">
      <inkml:brushProperty name="width" value="0.05292" units="cm"/>
      <inkml:brushProperty name="height" value="0.05292" units="cm"/>
      <inkml:brushProperty name="color" value="#FF0000"/>
    </inkml:brush>
  </inkml:definitions>
  <inkml:trace contextRef="#ctx0" brushRef="#br0">20538 4260 314 0,'0'0'84'0,"-16"0"-41"16,16 0-23-16,0 0-9 0,0 19 25 16,0-19 48-16,-33 9 6 0,33 0-32 0,0 19-5 15,0-9 23-15,0 0 17 0,0-1 15 0,0 10-20 16,0 9-16-16,0 0-12 0,0-18-3 16,0 9-5-16,0 9-3 0,33 0-14 0,-33-18-5 15,0 9-14-15,16 9-8 0,-16-18-8 16,17 18 7-16,-17-19-6 0,16-8-1 0,-16 27 0 15,0-37 0-15,17 19 9 0,-17-1-11 0,0 1 2 16,0-10 6-16,0 0-6 0,0 1-4 0,0-10-17 16,0 9-64-16,0-9-47 0,0 0-30 15,0 0-26-15,0 0-19 0,0-9 0 16,0-1 15-16,0 1 34 0</inkml:trace>
  <inkml:trace contextRef="#ctx0" brushRef="#br0" timeOffset="933.33">20588 4260 65 0,'0'0'53'0,"-17"0"-12"0,17 0-5 0,0 0-9 15,17 0 0-15,-17-18-5 0,16 18-5 0,1 0-5 16,-1-19-1-16,18 19-1 0,-1 0-1 0,0-19 1 16,0 19-5-16,0 0 2 0,16-18 0 15,18 8-4-15,-34 10-1 0,33-9-4 16,-17 0 2-16,18 9 2 0,-1 0-2 0,0 0 2 16,17-19-2-16,-17 19 0 0,0 0-3 15,17 0 3-15,-50 0 0 0,16-18 1 0,1 18 1 16,-1 0-2-16,-15 0 0 0,-18 0-2 0,1 0 2 15,-1-19 0-15,1 19 0 0,-1 0 0 16,1 0 0-16,-17 0 2 0,16 0 1 0,-16-19-3 16,17 19 0-16,-17 0 2 15,0 0 0-15,0 0 1 0,0 0 4 16,0 0 4-16,0 0 0 0,0 0-2 16,0 0 1-16,0 0-4 0,0 0-1 0,0 0-1 15,0 0-3-15,0 0-3 31,0 0 0-15,0 19 5-16,0-19-3 0,0 19 0 16,0-19-2-16,0 18 0 0,16-18 2 15,-16 19 0-15,0-19 0 0,0 18 3 0,0-8-3 16,33 8 0-16,-33 1 2 0,0 0-4 16,0-1 2-16,0 1 1 0,33 9-3 0,-33-10 5 15,0 20-7-15,17-20 6 0,0 1-1 16,-1 9-1-16,-16 9 1 0,17-19 1 0,-1 1-4 15,1 9 0-15,-1-9 4 0,-16-1-2 0,17 1 2 16,-1-1-2-16,-16 1 0 0,33 0 0 0,-33-19-3 16,0 18 3-16,0-9 0 0,0 10 0 15,0-19 1-15,0 19-1 0,0-19 0 16,0 0 1-16,0 18-1 0,-33-18 2 0,17 19-2 16,-1-19 0-16,1 0 0 0,-1 0 0 15,1 18 0-15,-1-18 3 0,1 0 0 0,-1 0-1 16,0 0 0-16,-16 10-2 0,0-10 1 15,0 9 2-15,0-9-1 0,0 9 3 0,0 10 0 16,-17-19-5-16,1 0 3 0,-1 0-3 16,-16 19 0-16,16-19 2 0,-16 0-2 0,0 18-3 15,17-18 4-15,-34 0-1 0,17 19 0 0,0-19 11 16,-1 18 8-16,18-8 2 0,-1-1 2 16,1 0-6-16,16 10-3 0,-17-19 3 15,17 19-4-15,0-19-4 0,0 0-1 0,33 0 0 0,-33 18-4 16,33-18-4-16,-33 0 6 0,16 0-8 15,0 0 2-15,17 0 4 0,-16 0-4 16,16 0-4 0,0 0 6-16,0 0 2 0,-17 0-8 15,17 0 6-15,0 0 0 16,0 0-5-16,-16 0 3 0,16 0 2 16,0 0-9-16,0 0-4 0,0 0-10 0,0 0-13 15,0 0-8-15,-17 0-14 0,17 0-5 16,0-18-12-16,0 18-5 0,0 0-1 0,0 0 2 15</inkml:trace>
  <inkml:trace contextRef="#ctx0" brushRef="#br0" timeOffset="2730.99">21315 6725 48 0,'0'0'32'0,"0"0"-9"15,-33-18-5-15,33 18 0 0,0-10 5 0,0 10 10 16,0 0 5-16,0 0-3 0,0 0-4 15,0 0 2-15,0 0-1 0,0 0-6 0,0 0-3 16,0 0-7-16,0 0-1 0,0 0-4 0,0 0-1 16,0 0 9-16,0 0 11 0,0 10 17 15,0 8 4-15,0-18-2 0,-16 19-8 0,16-1-6 16,0 1-9-16,0 0-8 0,0-1-3 0,0 10-1 16,16-9-4-16,-16 18 0 0,0-18-6 15,0-1-2-15,33 10 1 0,-33 9-1 0,0-18 0 16,0-1-1-16,0 1-1 0,0 9-2 0,34-9 5 15,-34-1 1-15,0 1-2 0,0-19-2 0,0 18-8 16,0-8-42-16,0-10-40 0,0 9-20 16,0-9-19-16,0 0-4 0,0 0 16 0,0-9 23 15</inkml:trace>
  <inkml:trace contextRef="#ctx0" brushRef="#br0" timeOffset="3430.22">21315 6641 60 0,'0'0'64'15,"0"0"-17"-15,0 0-19 0,0-18-8 0,0 18-4 16,0 0 1-16,34 0 4 0,-34 0-2 16,0 0-6-16,16 0 7 0,1 0 3 0,16 0 11 0,0 0 0 15,16-19-4-15,18 19-8 0,-34-18-2 16,33 8-3-16,16 1-4 0,-15-10-4 0,15 10 1 15,17-9 1-15,1 18-4 0,15-19 0 16,-48 0 3-16,48 1-4 0,-48 8-3 0,15 1-3 16,-16 0 5-16,0 0-5 0,-16 9 0 15,0-10 0-15,-1 10 0 0,-16 0 5 0,-33 0 24 16,17 0 25-16,-17-18 18 0,0 18 1 0,16 0-1 16,-16 0-7-16,0 0-18 0,0 0-15 0,0 0-9 15,-16 0-6-15,16 0-3 0,0 0 2 16,-17 0-6-16,17 0-2 0,0 0-7 0,0 0 1 15,0 0 1-15,0 0-9 0,0 0 3 16,0 0 6-16,0 18 0 0,0-18-6 16,0 10 4-16,0-1-1 0,0 9 0 0,0 10 0 15,0-9 0-15,0 0 0 0,0-1 0 0,0 10 0 16,17 9 0-16,-17-18 3 0,16 18-5 16,-16-18 8-16,0 9-6 0,0 9 0 0,0 0-4 15,0-9 5-15,0 9-1 0,0-18 0 0,0 18 0 16,-16-18 0-16,16-1 2 0,0 10-5 15,-17-9 6-15,17-1-3 0,0 1 0 0,-33-1 0 16,33 1 2-16,-33-10-2 0,17 10 1 16,-1 0 3-16,-16-19 3 0,17 18-10 0,-18 1 6 15,18-19-3-15,-1 9 3 0,-49 0-5 0,33 1 6 16,-16-1-8-16,-1 0 8 0,0-9-7 16,1 19 3-16,-1-19 0 0,-16 0-4 0,16 18 8 15,1-18-1-15,-17 19-7 0,16-19 2 0,0 0 3 16,1 9-3-16,-1 1 2 0,1-1 2 15,16 0 2-15,-34 1-2 0,34-1-5 0,-16-9 3 16,16 9 0-16,0 10-5 0,-1-19 11 0,-15 18-9 16,32-18 0-16,-16 19 3 0,17-19 0 15,-17 0 6-15,33 0-9 0,-17 9 3 0,1-9 1 16,16 0-3-16,0 0 2 0,0 0 2 16,-34 0-7-16,34 0-1 0,0 0-20 15,0 0-25-15,0 0-22 0,0 0-19 16,0-9-18-16,0 9-16 0,0 0-15 0,0 0-3 15,0-19 13-15,34 1 21 0</inkml:trace>
  <inkml:trace contextRef="#ctx0" brushRef="#br0" timeOffset="4579.62">21464 4828 37 0,'0'0'34'0,"0"0"-1"0,0 0-5 0,0 0-1 15,0 0-9-15,0 0-2 0,0 0 1 0,0 18 12 16,0-18 5-16,0 0 2 0,0 19 0 16,0-19 2-16,0 9 4 0,0 0-9 0,0 1 6 15,0-1 3-15,0 19 3 0,0-28-4 16,0 19-9-16,0-1-7 0,17 1-1 0,-17-19-6 16,0 18-3-16,0 1 6 0,0-10 8 0,16 28 2 15,-16-18-7-15,0 0-13 0,33-10 4 16,-33 10-6-16,0-1-2 0,0 1-1 0,34-1-2 15,-34 1 4-15,0 0-4 0,0-1 1 0,0 1-4 16,16-10-1-16,-16 10 0 0,0-1 0 16,17-18-3-16,-17 19 3 0,0-19 5 0,0 19-3 15,0-19-4-15,0 0 4 0,0 9 3 16,0 0-5-16,0-9 3 16,0 9-6-16,0-9 7 15,0 0-8 1,0 0-19-16,0 0-28 0,0 0-22 15,0 0-18-15,0-9-11 0,-17 9-5 16,17-9 0-16,0 9 9 0,0-9 10 0,0 9 10 16</inkml:trace>
  <inkml:trace contextRef="#ctx0" brushRef="#br0" timeOffset="5163.04">21597 5349 35 0,'0'0'33'16,"0"0"-2"-16,-17 0-5 0,17 0-6 0,0 0-2 16,0 0-1-16,-16 9 1 0,16-9 1 15,0 9-1-15,-34 0 2 0,34 10-3 0,-33-19 0 16,17 19-4-16,-1-1-1 0,1-18 5 15,-1 19 3-15,1-1 7 0,-17-18 1 0,16 10-5 16,1 8-8-16,16 1-4 0,-34-19-2 0,1 19-4 16,17-19-2-16,-17 18 2 0,16 1-1 15,1-19-1-15,-17 18 3 0,33-18 1 0,-33 10 7 16,33-10-1-16,-33 9 0 0,33 0-2 16,-34-9 0-16,18 19 2 0,-1-19 7 0,17 0-2 15,-16 0-2-15,16 0-6 0,0 0 0 0,0 0 1 16,0 0-3-16,0 18-1 0,0-18 4 15,0 0-4-15,0 0-4 0,0 0 4 0,0 0 0 16,0 0 3-16,16 19-1 0,-16-19-1 0,17 0 0 16,-1 19-1-16,-16-19 0 0,34 18-6 15,-34-18 14-15,33 19 15 0,-33 9-4 16,33-10-2-16,-33 1 14 0,33 0 18 0,0-1-11 16,0 10-14-16,16 9-7 0,-15-18-4 0,-1 18-10 15,16-9-4-15,-16 9-4 0,33 0 1 0,-32-9-3 16,-1 10 0-16,0-1-3 0,0-19 5 15,0 10 1-15,16-9-3 0,-15-1 0 0,-18 1 4 16,1 0-4-16,-1-1-2 0,1-8 3 16,-17-1 3-16,16 0-4 0,1-9-2 0,-17 9 2 15,0-9 3-15,0 0 1 0,0 0-7 16,0 0 6-16,0 0-16 16,0 0-46-16,0 0-41 0,0-9-31 0,0 9-17 15,-17-9-6-15,17 0 12 0,0-1 20 16,-16 10 20-16</inkml:trace>
  <inkml:trace contextRef="#ctx0" brushRef="#br0" timeOffset="6011.89">21564 5451 21 0,'0'0'28'0,"0"0"0"0,0 0 0 15,0 0-3-15,0 0-4 0,0 0-3 0,0 0 0 16,0 0 6-16,16 0-2 0,-16 0-5 0,0 0 0 15,17 0-1-15,-17 0 4 0,0 0-2 16,16 18-6-16,-16-18 0 0,0 0-2 0,17 0-2 16,-17 0 2-16,0 0 0 0,16 0-1 15,-16 0-4-15,0 0 2 0,0 10-5 0,17-10 2 16,-17 0 0-16,0 9-2 0,0-9 6 16,16 9-3-16,-16-9 1 0,17 19 4 0,-17-19 0 15,0 0 4-15,16 19 2 0,17-19 3 16,-33 0-4-16,0 18 7 0,34-18-3 0,-34 19-7 15,16-19 8-15,17 18-1 0,-16-18 2 0,-1 0-2 16,17 10 0-16,-16-10-6 0,32 9 0 0,-49-9-4 16,33 9-5-16,-16-9 5 0,0 0-5 15,16 0 1-15,-17 0 4 0,-16 0 1 16,17 0 9-16,-1 0 5 0,-16 0 2 0,0 0 4 16,17 0 2-16,-17 0-3 0,0 0-5 0,0 0 0 15,0 0-1-15,0 0-13 0,0 0-6 0,0 0 3 16,0 0-1-16,-17 19-8 0,17-19 4 15,0 0 1-15,-16 18-3 0,-1-18 3 0,17 19-3 16,-16 0 7-16,-1-19-7 0,1 18 4 16,-1 10 2-16,0-9-4 0,17 18 2 0,-33-18 2 15,0 9-6-15,17 9 1 0,-1-19 3 16,-16 20-4-16,17-11-4 0,-17 11 4 0,16-20 4 16,1 19-4-16,16-18 0 0,-34 9 3 0,1 9-6 15,17-18 3-15,16-1 4 0,-17-8 0 16,1 8 0-16,16-8-4 0,-17 17 0 0,17-27 0 15,0 0 6-15,0 19-4 0,-16-19 9 0,16 0 10 16,0 0-3-16,0 0 2 0,0 0-10 16,0 0-7-16,16 0 0 0,-16-19-3 0,0 19-21 15,0 0-52-15,0-18-44 0,17 9-30 16,-17-1-23-16,0 1 0 0,16 0 17 0,-16-1 28 16</inkml:trace>
  <inkml:trace contextRef="#ctx0" brushRef="#br0" timeOffset="6511.26">21828 6176 36 0,'0'0'46'0,"0"0"4"0,0-18 3 0,0 18 0 15,0 0 9-15,0 0 10 0,0 0 11 16,0 0-2-16,0 0 0 0,-16-19-2 0,16 19 6 16,0 0 3-16,0 0-9 0,0 0-11 0,0 0-17 15,0 0-25-15,0 0-13 0,0 19 22 16,0-19 25-16,0 0 25 0,0 18 5 0,0-8 1 15,16 8 15-15,-16 1 2 0,0-1 3 16,17 1-37-16,-17 0-15 0,16-1-11 0,-16 1 4 16,17 9-30-16,-17-10-22 0,16 1 0 0,-16 18 0 15,17-27 0-15,-17 8 0 0,16 1 0 0,-16-1 0 16,33 1 0-16,-33 0 0 0,0-1 0 16,0-9 0-16,0 1 0 0,0-1 0 0,0 0 0 15,0 1 0-15,33 8 0 16,-33-18-161 46,0 0-72-62,0 0-26 0,0-18-20 16,0 18 3-16,-33-10 20 0,33 1 34 0,0 0 51 16</inkml:trace>
  <inkml:trace contextRef="#ctx0" brushRef="#br0" timeOffset="7376.71">22126 4725 23 0,'0'0'42'0,"0"-18"-2"15,0 18 3-15,0 0-1 0,0 0 1 0,0-19 3 16,0 19-9-16,0 0-1 0,0-19-5 16,16 10-3-16,17 0 1 0,-33 9-1 0,33-9 0 15,1 9-6-15,-1 0-2 0,0 0 1 16,16 0-10-16,-16 0 1 0,17 0 1 0,0 9-2 15,-1 0-1-15,17 19-2 0,-33-28-6 0,17 19 3 16,-17-1-5-16,17 1 3 0,-1-1 3 16,-16 1-2-16,0 9 4 0,17-9 0 0,-17-1 3 15,0 1-8-15,0 9 4 0,0-10-7 16,-16 1 2-16,16 0 0 0,-16-1 0 0,-1 1 2 16,1-19-3-16,-17 18-1 0,16-8 0 0,1-1 5 15,-17 0-4-15,16 10-1 0,-16-19 0 16,0 18 0-16,33-18 0 0,-33 0 3 0,0 19-1 15,0-19 0-15,0 0-4 16,0 0 6-16,0 0-3 0,0 0 0 16,0 0 1-16,0 0-24 15,0 0-37-15,0 0-26 16,0 0-21-16,0 0-9 0,0 0 3 0,-33-19 14 16</inkml:trace>
  <inkml:trace contextRef="#ctx0" brushRef="#br0" timeOffset="8046.21">23135 5153 54 0,'0'-9'42'0,"-17"0"-10"0,17-1 1 15,0 1 9-15,0 0 18 0,0 9 17 16,0 0 4-16,-17-19-11 0,17 19-15 0,0 0-14 16,0 0-12-16,0 0-15 0,0 0-9 15,0 0-3-15,0 0 0 0,0 0 0 0,0 0 0 16,0 19 2-16,0-19 13 0,0 9 17 0,-16 0 5 16,16 10-2-16,-17-10-6 0,17 10 16 0,-33 18 12 15,33-18-5-15,-49-10 0 0,32 19-18 16,-16 0-12-16,0-10-9 0,16 1-1 0,-16 9-6 15,0-10-3-15,0 20-7 0,17-20 7 16,-17 1-5-16,16-1 3 0,1-8-7 0,-1-1 4 16,0 19 1-16,1-28-1 0,-1 19 0 0,17-19 3 15,0 0-2-15,0 0 2 0,0 0 13 16,0 18 7-16,0-18 11 0,0 0 2 16,0 0 6-16,0 0-4 0,0 0 0 0,0 0 10 0,0 0-8 15,0-18-16-15,0 18 1 0,0 0-1 16,17 0-13-16,-1 0 1 0,1 0-11 15,0 0-1-15,16 18 2 0,-17-18-8 0,17 0 13 16,33 0-9-16,-49 0 3 0,33 19-1 16,-1-19 2-16,17 0-2 0,-16 0-3 0,16 18 4 15,-16-18 1-15,-1 0-4 0,1 10 2 0,-1-1 3 16,-15-9-3-16,-1 9-2 0,16-9 2 0,-49 0-3 16,17 19-25-16,-1-19-44 0,-16 0-39 15,0 0-19-15,17 0-23 0,-17 0-16 16,0 0-19-16,0 0 0 0,0 0 13 0,0-19 30 15</inkml:trace>
  <inkml:trace contextRef="#ctx0" brushRef="#br0" timeOffset="8625.56">23118 4967 16 0,'0'19'16'0,"0"-19"1"16,0 0 0-16,0 0 2 0,17 9-1 0,-17 0 2 15,0 1 3-15,16-1 7 0,1 0 2 16,-1 10 7-16,1-1 2 0,-1-18 9 0,17 19 3 15,0 0 6-15,-16-19-3 0,-1 9 1 0,17 0-13 16,1-9-5-16,-1 10-14 0,16-10-4 16,-16 0-2-16,0 9-6 0,0-9-9 0,1 0 5 15,-1 0-5-15,16 0 3 0,-32 0-2 0,-1 0-2 16,17 0 2-16,-16 0 9 0,-1-9 4 16,-16 9 10-16,17 0 2 0,-17 0 11 0,16 0 3 15,-16 0 2-15,0 0-5 0,0 0-10 0,0 0-12 16,0 0-1-16,0 0-7 0,0 0-5 15,0 0 0-15,0 0-13 16,0 9 3 0,-16-9 6-16,16 9 0 0,0-9-4 15,0 19 2-15,-17-19-3 0,17 18 3 0,0 1 0 16,-16 0-8-16,16-10 11 0,-17 9-3 0,17 20 0 16,-16-20 3-16,-1 1-8 0,1 9 9 15,16 9-4-15,-17-18 0 0,17 18 5 0,-33-19-7 16,17 10 6-16,-1 10-7 0,1-20 3 0,-1 1 0 15,0-1-2-15,1 10 4 0,16-9 1 16,-17-1-1-16,1 1-2 0,16-19 3 0,0 19-3 16,-17-19 0-16,17 18-2 0,0-18-43 15,-16 0-63-15,16 0-57 0,0 0-28 0,0 0-4 16,0 0 27-16</inkml:trace>
  <inkml:trace contextRef="#ctx0" brushRef="#br0" timeOffset="9059.16">23482 5674 59 0,'0'0'63'0,"0"0"-4"0,0 0-9 15,0 0-13-15,0 0 3 0,0 0 8 16,0 0 7-16,0 0 4 0,16 19-3 0,-16-19-4 15,17 0 4-15,-17 18 0 0,16-8-17 16,-16-1-8-16,17 0-13 0,-1 10-6 0,-16-1-4 16,17 1 0-16,-17 0 4 0,0-1 3 0,0-8 6 15,0 27-11-15,0-19 0 0,0 1-3 0,-17 0 5 16,17 8-8-16,-16 11 10 0,-1-20 5 16,1 19 14-16,-17-9 0 0,16 10-13 15,-16-20-6-15,0 19-7 0,0-9-3 0,0 9 2 16,0-18-4-16,16 18 0 0,-16-18-2 0,-33 9 3 15,33-10 0-15,0 20 0 0,0-20-3 0,-17-8 4 16,17 8 0-16,0 1-6 0,0-1 0 16,0 1 2-16,0 0 0 0,16-1 0 0,-16-18-2 15,-16 9 2-15,32 10-2 0,-16-10 2 0,17 1 0 16,-1-10 0-16,0 18 1 0,1-18 2 16,-1 0 1-16,17 0-2 0,-33 0-7 15,33 0-31-15,0 0-30 0,0 0-28 16,-33-18-24-16,33 8-20 0,0 1-9 0,0 0 4 15,-16-10 143-15,16 19-322 0</inkml:trace>
  <inkml:trace contextRef="#ctx0" brushRef="#br0" timeOffset="9808.64">20571 4949 24 0,'0'-19'24'0,"-16"19"-2"0,16 0-4 16,-17 0 1-16,17 0 3 0,-16 0 2 0,16 0 2 15,-33 0 1-15,33 0-2 0,-33 19-5 16,16-19 2-16,1 18 6 0,-18-18 10 0,18 19 2 16,-1-1 1-16,-16 1-2 0,17 9 8 0,16 9-16 15,-33-9-2-15,0 0 5 0,0 18-7 16,16-8-14-16,-16-1-5 0,0 9 0 0,0 1-2 15,33 9-3-15,-33-19 0 0,-17 28-5 16,34-28 5-16,-1 10 6 0,1-10 10 0,-1 19-2 16,17-28-4-16,0 9 1 0,0 0-6 15,0 0-1-15,0-27 0 0,0 27-3 0,17-19-2 16,-17 1 3-16,16 0-5 0,1-1 3 0,-17-9-3 16,16 10 0-16,1 0 2 0,16-1 0 15,-33-18 2-15,0 19 1 0,33-19-23 16,-33 0-54-16,0 18-34 0,0-18-15 0,0 0 4 0,16 0 7 15,-16 0 11-15</inkml:trace>
  <inkml:trace contextRef="#ctx0" brushRef="#br0" timeOffset="10526.99">19629 6241 60 0,'-33'0'38'0,"16"0"-17"16,17-18-5-16,-16 18 3 0,16-9 7 0,-17 9 12 16,17 0-2-16,-16-10 2 0,16 10-5 15,0 0-4-15,0 0 1 0,0 0-11 0,-17 0-10 16,17 0-4-16,0 0-3 0,0 10 3 16,0-1-5-16,0 9 9 0,0 1 9 15,-17 0 16-15,17-19-2 0,0 18-7 16,0 1-10-16,0-1 0 0,0 10-6 0,0-9 2 15,17 0 0-15,-17-1 2 0,0-8-2 16,0 8-2-16,0 1-3 0,0-1 1 0,0 1-5 0,0 0 3 16,-17-1 1-16,17-18-6 0,0 9-2 15,0 10 5-15,0-10 1 0,0 1-4 16,0-10 6-16,0 18-6 0,-16-18 3 0,16 19 0 16,0-19 4-16,0 0 2 0,-17 0 2 0,17 18-2 15,0-18 5-15,-16 0-5 0,16 0 1 16,0 0-6-16,0 0 1 0,0 0-2 0,0 19 0 15,0-19-2-15,0 0-4 16,0 0 5-16,0 0-1 16,0 0 0-1,0 0 2-15,0 0-1 0,0 0-5 16,0 0-4 0,0 0-42-16,0 0-35 0,0 0-33 0,0 0-12 15,0-19 7-15,0 19 12 0</inkml:trace>
  <inkml:trace contextRef="#ctx0" brushRef="#br0" timeOffset="11108.18">20009 5962 55 0,'0'0'60'0,"0"0"-26"0,0 0-14 16,-16 0-4-16,16 0 1 0,0 0 3 0,-17 0 3 16,17 0-4-16,0 0-6 0,-16 0-4 0,16 0 4 15,-17 0 0-15,17 10 2 0,-17-10-1 0,17 9-1 16,0 10 2-16,-16-19 2 0,-1 0 6 16,17 18 7-16,-16-18-3 0,16 19 0 15,0-1-5-15,-33-18-2 0,33 10 1 0,0 8 4 16,-33-8 5-16,16 18 0 0,1-10 3 0,-1 1 7 15,1-1 4-15,-18 1-3 0,18 9 6 16,-17 9-2-16,33-18-10 0,-33 9-5 0,0 9-2 16,16 0-4-16,-16 0-10 0,17-9-8 0,-1 9 5 15,0 1-4-15,1-11-5 0,16 11-1 0,-17-1 1 16,17 0-5-16,0-18 7 0,-16 9-4 16,16 9 2-16,0-19 0 0,0 1 0 0,0-10-2 15,0 10 0-15,0-10-3 0,0 19 6 16,0-28-3-16,0 0 2 0,0 19 25 0,0-19 65 15,0 0 52-15,0 0 23 0,0 0 1 16,0-19-43-16,0 19-51 0,0 0-17 0,0-19-26 16,0 10-15-16,0 0 5 0,0 0-9 0,0-1-2 15,16 1-5-15,-16 9-3 0,17-19 1 16,-17 19-5-16,16-18 2 0,1 18 0 0,0-19-2 16,16 19 2-16,-17-18-2 0,34 8 5 0,-17-8-3 15,0 8 1-15,17 1-1 0,-1 9 0 16,1-19 2-16,-17 19-4 0,16 0 0 0,1-18 4 15,-17 18-10-15,17 0-38 0,-17-19-27 0,0 19-18 16,-17 0-23-16,17 0-21 0,-16 0-12 0,0 0-18 16,-1 0-15-16,1-18-2 0,-17 18-8 15,33 0 10-15,-33-10 23 0,0 10 20 16,0-9-68-16</inkml:trace>
  <inkml:trace contextRef="#ctx0" brushRef="#br0" timeOffset="11692.92">19943 6055 86 0,'0'0'40'0,"-17"-18"-18"0,1 18-9 0,16 0 3 16,0 0-3-16,-17 0-2 0,17 0-4 0,0 0-2 15,17 0 0-15,-17 0 8 16,16 0-4-16,1 18 0 0,0-18 1 16,-1 0-3-16,17 0 11 0,-16 10 6 0,16-10 2 15,0 0-4-15,-17 9-2 0,17-9-4 16,0 0-2-16,1 0-1 0,-1-9 2 0,33 9-7 16,-50-10-2-16,17 10-3 0,0 0 2 0,1 0 0 15,-1-18-2-15,0 18 4 0,0 0 5 16,-33-19 7-16,16 19 11 0,1 0 12 0,-1 0 14 15,-16-18 18-15,0 18 15 0,0 0 3 0,0 0-11 16,0 0-23-16,0 0-19 0,0 0-13 0,0 0-9 16,0-19-4-16,0 19 4 0,0 0-7 15,-16 0-8-15,16 0 3 0,0 0-3 0,0 0 1 16,0 0-5-16,0 0-1 16,-17 0 3-16,17 19 0 0,0-19-3 0,0 0 3 15,-16 18 0-15,16-18-2 0,0 19-1 0,0-1 3 16,0 1 2-16,-33 0-2 0,33 9 1 15,0-10-1-15,0 19-2 0,-33-18 2 0,16 9 2 16,1 9-2-16,16-18 0 0,-17 9-3 16,0-1 9-16,1 1-4 0,-1 10-7 0,1-20 6 15,16 10 2-15,-17-9-3 0,1-1 0 0,16 1 0 16,0 0 0-16,0-1-2 0,0-9 4 16,-33 1 0-16,33-1 0 0,0 0-2 0,0-9-3 15,0 10 1-15,0-10 2 0,0 0-16 16,0 0-50-16,0 0-42 0,0 0-26 15,0 0-28-15,0 0-13 0,0 0 11 16,0-10 25-16</inkml:trace>
  <inkml:trace contextRef="#ctx0" brushRef="#br0" timeOffset="12172.81">20307 6548 41 0,'0'10'44'16,"0"-10"-6"-16,0 0-9 0,0 0-2 0,0 0-4 16,0 0 5-16,0 0-2 0,0 0 0 0,0 0 1 15,0 0 4-15,0 0 11 0,0 9 5 0,0-9-2 16,0 0-3-16,0 9-3 0,0-9 2 15,0 10 6-15,16-10 3 0,1 18 7 0,-1-18-3 16,1 0 3-16,16 0-9 0,-16 19-9 16,16-19-2-16,0 0-2 0,16 0-6 0,1 18-10 15,-1-18 0-15,18 0-9 0,-34 0-2 0,33 0-2 16,-17 0-6-16,18 0 5 0,-18 0-1 16,17 19-4-16,1-19 6 0,-34 0-8 0,16 0 7 15,1 0-2-15,-1 0-3 0,18 9 3 0,-51-9 0 16,17 0-3-16,0 10 0 0,0-10-3 15,-16 0 5-15,-1 9 2 0,17-9 0 0,-33 0 2 16,0 9 11-16,0-9 14 0,34 0 1 0,-34 0 11 16,0 0-1-16,0 0 2 0,0 0-3 0,0 0-11 15,16 0-14-15,-16 0-3 0,0-9-5 16,17 9-6-16,-17 0-1 0,0-9 3 0,0 9-6 16,0 0-18-16,0-10-55 0,0 10-40 15,0 0-40-15,0-9-25 0,0 9-24 0,0 0 0 16,0-19 15-16,0 19 37 0</inkml:trace>
  <inkml:trace contextRef="#ctx0" brushRef="#br0" timeOffset="14288.62">10302 5349 14 0,'0'0'19'0,"0"0"2"0,0 0 4 16,0 0-4-16,0 0-1 0,0 0-3 0,0 0 0 15,0 0 2-15,0 0 0 0,0 0-3 16,0 0 3-16,0 0 2 0,0 0-1 0,0 0-4 16,0 0-1-16,0 0-3 0,0 0 0 15,0 0 6-15,0 0 5 0,0 0 2 0,0 0 3 16,33 0-3-16,-33 0 3 0,0 0 11 0,33 0 13 15,-16 0 2-15,16 0 20 0,0 0-17 16,33 0-28-16,-33 0-4 0,0-19 2 0,17 19 17 16,16 0-9-16,0 0 3 0,-16 0-10 15,16-19-9-15,0 19-5 0,17 0 4 0,-17 0-3 16,33 0 6-16,-33-18 0 0,17 18-6 16,0 0-1-16,16 0-2 0,-33 0-6 0,17-19 7 15,16 10 8-15,-33 9 9 0,50-10-5 0,-50 10 1 16,33-9-4-16,17 0-3 0,-33 9-2 15,16-9-4-15,-16 9 5 0,16 0-6 0,0-19 2 16,17 19-6-16,-34-19-4 0,18 19 0 0,-1 0 2 16,17-18 2-16,-17 18-1 0,-16 0-10 15,16-19 3-15,0 19 6 0,17-9-10 0,-17 9 9 16,17-9 4-16,-34-1-9 0,18 10 0 16,-18-9 3-16,17 9 1 0,-32-9-4 0,15 9 0 15,18 0 0-15,-34 0 4 0,-17 0-1 0,51 0-3 16,-34 0 2-16,-17 0 3 0,17-19-1 15,1 19 2-15,-18 0-2 0,1 0-1 0,-1 0 1 16,18 0-6-16,-34 0 2 0,16 0 5 16,-16 0-9-16,0-19 8 0,0 19-1 0,1 0 2 15,-34 0 1-15,16 0 8 0,1 0 23 0,-1 0 8 16,1 0 4-16,-17 0 1 0,16 0-2 16,-16 0 4-16,17 0-10 0,-17-18-5 0,16 18 6 15,17 0-11-15,-33 0-1 0,0 0-12 16,33 0-10-16,-33-19 9 0,0 19-9 0,33-9-4 15,-33 9 3-15,0 0-4 0,17-9 1 0,0 9-5 16,-1 0 6-16,1-10-6 0,-17 10 8 16,16-9-3-16,1 9-10 0,-1 0 10 0,17-9-9 15,-33 9 4-15,33 0 7 0,-33 0-10 16,0 0-2-16,0 0 7 0,33 0-2 0,-33 0-7 16,0 0-6-16,0 0-68 0,0 0-62 0,0 0-41 15,0 0-53-15,0 0-57 0,0 0-28 16,0-19 22-16,0 19-155 0</inkml:trace>
  <inkml:trace contextRef="#ctx0" brushRef="#br0" timeOffset="16185.53">21034 4260 58 0,'-16'0'53'0,"16"0"-9"15,0 0-6-15,0 0-10 0,0 0-12 16,0 0-4-16,0 0-4 0,0 0 0 16,0 0 11-16,0 19 12 0,0-19 16 0,0 9 7 15,0 0-11-15,0 19-6 0,0-28 4 0,0 19 3 16,0 0 6-16,0-1-1 0,0 1 15 15,0-10-3-15,16 10-6 0,-16-1-9 0,0 1-4 16,0-19 2-16,17 18 4 0,-17 1-4 16,0 0-3-16,16-19 6 0,-16 9 10 0,34 0 2 15,-34 1-13-15,0-10 2 0,33 18-11 0,-33-18-6 16,0 0-5-16,33 0-12 0,-33 0-2 16,16 0 0-16,1 0-14 0,-17 0 7 0,16 0-4 15,-16-18 6-15,17 18-12 0,-17-10-55 16,16 1-84-16,-16 0-70 0,0 9-42 0,0-19-14 15,0 19 36-15,0-19-105 0</inkml:trace>
  <inkml:trace contextRef="#ctx0" brushRef="#br0" timeOffset="16352.84">21134 4242 37 0,'0'0'39'0,"0"-19"-12"16,0 19-8-16,0 0-1 0,0 0-6 15,0-19-5-15,33 19-3 0,-33 0 0 16,0 0-4-16,16 0 0 0,1 0 2 0,-1-18-2 16,1 18 2-16,-1 18-19 0,1-18-16 15,-17 0-12-15</inkml:trace>
  <inkml:trace contextRef="#ctx0" brushRef="#br0" timeOffset="16501.22">21167 4344 6 0,'0'0'16'0,"0"0"12"0,0 0 0 0,0 0-4 16,0 0-12-16,0 0-6 0,16 0-2 0,-16 0-2 15,17 0-2-15,-1 0 0 0,-16 0-11 16,17-19-12-16,-1 19-11 0</inkml:trace>
  <inkml:trace contextRef="#ctx0" brushRef="#br0" timeOffset="16670.93">21481 4279 27 0,'0'0'30'0,"-17"0"-6"0,17 0-4 0,0 0 6 15,0 9-2-15,0-9-3 0,0 0-2 0,0 9-1 16,0 1-1-16,0-10-5 0,0 18-2 16,0-18-6-16,0 0 0 0,0 19-1 0,0-19-1 15,17 19-1-15,-17-1-1 0,0-18 0 16,16 19-7-16,-16-19-33 0,33 9-24 0,-33 10-84 15</inkml:trace>
  <inkml:trace contextRef="#ctx0" brushRef="#br0" timeOffset="17552">21779 6818 48 0,'0'-9'65'0,"0"9"-15"0,0-9-9 0,0 9 6 16,0 0 7-16,0-10 5 0,0 10-6 15,0 0-15-15,0 0-14 0,0 0 3 0,0 10 4 16,0-1 6-16,0-9 10 0,0 18 11 0,0 1-13 15,0 0 3-15,0-1 3 0,0-18 1 16,0 19-4-16,0 0-11 0,0-1-5 0,0 10-12 16,0-28 10-16,0 19 7 0,0-1 1 15,0-18-15-15,16 19 0 0,-16-19-1 0,17 0-6 16,-1 9-3-16,1-9-7 0,-17 0-2 0,16-9 0 16,1 9 1-16,-1 0 1 0,1 0-3 15,-1-19-5-15,-16 19-10 0,33 0-62 0,-33-18-59 16,0 18-41-16,0-19-39 0,33 0-2 15,-33 1 36-15</inkml:trace>
  <inkml:trace contextRef="#ctx0" brushRef="#br0" timeOffset="17718.32">21795 6781 115 0,'0'0'62'0,"0"0"-20"0,0-19-7 0,0 19-7 15,0 0-8-15,0 0-9 0,0-18-4 16,0 18-4-16,17 0-2 0,-17 0-4 0,16 0 1 16,1 0-32-16,-17 0-31 0,16 0-15 15</inkml:trace>
  <inkml:trace contextRef="#ctx0" brushRef="#br0" timeOffset="17884.27">21878 6902 78 0,'-17'0'59'0,"17"0"-21"16,0 0-19-16,0 0-9 0,0-19-5 0,17 19-4 15,-17 0 2-15,0-18-13 0,16 18-9 16,-16 0-9-16,17-19-9 0,-1 19-8 16</inkml:trace>
  <inkml:trace contextRef="#ctx0" brushRef="#br0" timeOffset="18100.82">22175 6809 55 0,'33'0'35'16,"-33"0"-5"-16,0 9 7 0,17-9 6 0,0 9 4 15,-1-9 1-15,-16 0-3 0,17 19-6 0,-1-19-1 16,1 19-5-16,-17-19-4 0,0 0-5 16,16 18 6-16,-16 1 1 0,0-19-7 0,-16 9-3 15,16 1-11-15,0 8-3 0,-17-9 0 0,1 10-5 16,16-19-5-16,-17 19 3 0,1-1 0 15,16-18 2-15,-17 0-5 0,17 19-6 0,-17-19-16 16,17 0-10-16,0 0-13 0,17 0-6 16,-17-19-6-16,17 19-9 0,-1-18-2 0,1 18 2 15,-1-19 7-15,1 0 6 0</inkml:trace>
  <inkml:trace contextRef="#ctx0" brushRef="#br0" timeOffset="19152.18">19298 6074 46 0,'0'-9'40'15,"-16"-1"-15"-15,16 10-4 0,-17-18 7 0,0 18 18 16,17-19 10-16,-16 19 9 0,16-18-4 15,0 18-11-15,0-19-1 0,0 19 2 0,0-9-11 16,-33 9-17-16,33 0-11 0,0 0-5 16,0 9-2-16,0-9-3 0,0 19 1 0,0-1 0 15,0-18 1-15,0 19-1 0,0-1 3 0,0 10-3 16,0-9-1-16,0 0 0 0,0 18 5 16,0-19-11-16,0-8 7 0,0 18 0 0,0-1-3 15,0-8 0-15,33 0 0 0,-33-1 0 16,0-18 0-16,0 10 0 0,0-1 0 0,0 0-4 15,0 0-2-15,0-9-5 0,0 0-12 16,0 0 2-16,0-9 5 0,0 9 5 0,0-9 6 16,0-10 3-16,0 19 0 0,0-18 5 0,-33-1-5 15,33-18 2-15,0 18 2 0,0-9 0 16,-33 10-2-16,33-19 0 0,0 9 0 0,-17 0 5 16,17 0 3-16,0 9-2 0,0 1 0 15,0 18-4-15,17-28 3 0,-17 18-5 0,0 10-3 16,33-9 5-16,-33 9 1 0,0 0-2 0,0 0-4 15,33 9 3-15,-33-9-3 0,0 10 7 16,16-1-4-16,-16 10 3 0,17-19 0 0,-17 18-2 16,17 1-1-16,-17-19 2 0,0 18 1 15,0-8-2-15,0 8 1 0,0 1 4 0,-17 0-6 16,0-1 2-16,17 1-2 0,-16-1 0 16,16-8 1-16,-33-1 2 0,33 0 0 0,-33 1-3 15,33-1-2-15,-17-9 2 0,17 0 3 0,-16 0-1 16,-1 0 0-16,17 0-4 15,0 0 4-15,0 0-7 16,0 0 1-16,0 0 2 0,17-9 2 16,-1 9 2-16,1 0 0 0,16 0-5 15,-33 0 3-15,33-10-3 0,-33 10 5 0,16 0-5 16,1 0-35-16,0 0-36 0,-1-9-29 16,1 9-12-16,-1 0 5 0,1-9-67 15</inkml:trace>
  <inkml:trace contextRef="#ctx0" brushRef="#br0" timeOffset="19367.89">19530 6065 77 0,'-17'-10'72'16,"17"10"-6"-16,-17 0-2 0,17 0-1 0,0 0-8 16,-16 0-18-16,16 0-16 0,0 0-13 15,0 0-2-15,0 0-2 0,0 10 5 0,16-1 0 16,-16 0 8-16,0 1 6 0,0-1 11 15,0 10-5-15,17-1-8 0,-17-18-8 0,17 19-6 16,-17-1-4-16,0-8-3 0,16-1 1 0,-16 0 6 16,17 10-7-16,-17-1 3 0,0 1-3 15,16-19 0-15,-16 19-40 0,17-1-58 0,-17-18-47 16,0 0-5-16</inkml:trace>
  <inkml:trace contextRef="#ctx0" brushRef="#br0" timeOffset="20115.4">20654 5349 128 0,'0'0'77'0,"-17"0"-16"0,1-19 13 0,16 19 30 15,-17 0 11-15,17-19-1 0,0 19-40 0,-16 0-36 16,16 0-25-16,0 0-10 0,0 0-6 0,0 19 3 16,0-19 0-16,16 19 4 15,-16-1-4-15,0-9 0 0,17 10 5 0,-17 18-10 16,16-18 5-16,-16-1 0 0,17-8 2 15,-17 8 1-15,17 1-3 0,-17 0 0 16,33-1 2-16,-33 1-2 0,0-1 4 0,0-18-6 16,0 19-10-16,0-10-59 0,0 10-26 0,0-1-33 15,0-18-9-15,0 19 8 0,0-19 23 16</inkml:trace>
  <inkml:trace contextRef="#ctx0" brushRef="#br0" timeOffset="20499.12">20621 5432 86 0,'-17'0'36'0,"17"-18"-8"0,0-1 5 0,0 0 5 15,0 10 3-15,0-9-4 0,0 18-13 0,17-19-9 16,-17 19-5-16,16-19-4 0,1 19 0 0,0-18-3 16,16 18 1-16,-33 0 0 0,33 0-2 15,-33 0-2-15,16 0 4 0,1 0-3 0,-17 18 2 16,16-18 1-16,-16 0-2 0,17 19 3 15,-17-19-5-15,0 19 3 0,0-19 2 0,0 9-1 16,-17 0 1-16,17 0-3 0,-16 10-2 16,-1-19 0-16,1 19-3 0,16-19 6 0,-33 18-2 15,33-18-1-15,0 19 1 0,-33-19 2 0,16 0-5 16,0 0 5-16,17 18-3 16,0-18-3-16,0 0-1 15,0 0 7-15,0 0-2 0,0 0-1 0,17 0 0 16,-17 0 5-16,17 10 4 0,-17-1 2 0,33-9 0 15,-33 9 2-15,33-9-2 0,-17 19-9 16,1-19-2-16,16 0 3 0,-17 0-3 0,1 19 2 16,-1-19 1-16,18 0-3 0,-34 0 0 0,33 0-13 15,-33 0-45-15,33 0-34 0,-33 0-16 16,0 0 7-16</inkml:trace>
  <inkml:trace contextRef="#ctx0" brushRef="#br0" timeOffset="20898.91">21001 5349 43 0,'17'0'32'0,"-17"0"-4"0,16-19-7 0,1 19 3 15,-17 0-1-15,16 0 0 0,18 0-5 0,-34 0-2 16,0 0-4-16,33 0-4 0,-33 0-3 16,0 0 0-16,33 0-1 0,-33 0-1 0,0 0-1 15,0 19 2-15,0-19 0 0,0 0-2 16,0 9 1-16,0 0 4 0,0 0 1 0,-33 10 5 16,33-19 3-16,0 19 0 0,0-19-1 15,0 18 3-15,-33-18-2 0,33 19-3 0,0-19-4 16,0 18-4-16,-34-18 2 0,34 0 0 0,0 0-1 15,0 0-2-15,0 10 0 0,0-10 0 16,0 0 5-16,0 0 5 0,0 0 18 0,0 0 16 16,0 0-1-16,34 0-5 0,-34 0-19 15,0-10-11-15,33 10-5 0,-33 0-5 0,33 0-2 16,-33-18 1-16,16 18-1 0,17 0 0 16,-16-19-59-16,16 1-57 0,16 18-36 0,-15-19 1 15</inkml:trace>
  <inkml:trace contextRef="#ctx0" brushRef="#br0" timeOffset="21581.62">23713 4688 29 0,'-16'0'36'0,"16"0"4"16,-17 0 4-16,17 0 10 0,0-19 7 0,0 19 3 16,0 0-18-16,0 0-14 0,0 0-19 15,0 0-5-15,0 19-4 0,0-19 0 0,0 0 6 16,0 19 9-16,0-19 5 0,0 18 4 0,0 1 3 16,0-1-7-16,17 1-8 0,-17 9-5 15,16-9 0-15,-16-1-4 0,17 1-3 0,-17-1 0 16,0-8-4-16,16 8 0 0,-16 1 2 15,0 0 1-15,0-1 2 0,0-18-8 0,0 19-56 0,0-10-43 16,0 0-30-16,0 1-7 0</inkml:trace>
  <inkml:trace contextRef="#ctx0" brushRef="#br0" timeOffset="21963.75">23680 4762 106 0,'0'-18'41'0,"0"-1"-19"0,0 1-1 16,0-1-3-16,0-9 7 0,0 19-5 0,17 0-2 16,-1 9-8-16,1-19-1 0,-1 19-4 15,1 0 3-15,-17 0 0 0,16 19 0 0,1-19 5 16,-1 0-3-16,1 9-1 0,0 0-2 0,-17 0-5 16,16 10 2-16,-16 0-1 0,0-19 1 15,33 18-2-15,-33 1 4 0,-33-19-4 0,33 18 4 16,-16-18-6-16,16 10 2 0,-17-1 2 15,0 19-4-15,1-28 0 0,-1 19 1 0,1-19-1 16,-1 0 2-16,1 18-4 0,-1-18 2 16,1 0 2-16,16 0 2 0,-17 0 0 15,17 19 0-15,0-19 5 16,0 0-2-16,0 0-3 0,0 0-1 0,0 0-1 16,17 0 1-16,-17 0 7 0,0 9 9 0,16-9 0 15,1 9 2-15,-1-9-8 0,1 10-6 0,-1-1-1 16,1 0 2-16,16-9-11 0,-16 19 6 15,-1-19-1-15,17 0 0 0,-16 19-2 0,-1-19 3 16,1 0-27-16,-1 0-46 0,1 18-43 0,-1-18-17 16</inkml:trace>
  <inkml:trace contextRef="#ctx0" brushRef="#br0" timeOffset="22413.37">24276 4828 56 0,'16'0'43'16,"17"-19"-13"-16,-33 19-9 0,0 0-6 0,0 0-4 16,17 0-4-16,-1 0-1 0,1 0 1 0,-17 0-1 15,16 19 1-15,-16-19-2 0,17 18 1 16,-17 1-3-16,16-19 0 0,-16 9 1 0,0 10-1 16,0-10 1-16,0 19 1 0,0-28-1 0,0 19 0 15,0-19-2-15,0 18 1 0,0-18-3 16,0 19 0-16,-16-19 2 0,16 0 2 15,16 0 2-15,-16 9 2 0,0-9 13 0,17 9 8 16,-17 1-1-16,16-10-7 0,1 9-1 0,16 0-8 16,-33 10-1-16,0-19 0 0,33 0 2 15,-33 18-6-15,0-18-1 0,0 0 2 0,0 19 3 16,0-19 4-16,0 0-2 0,0 0-3 0,0 19-1 16,-33-19-6-16,33 9-3 0,-50 0 2 0,17-9-22 15,0 10-42-15,-16-1-40 0,-1 0-28 16</inkml:trace>
  <inkml:trace contextRef="#ctx0" brushRef="#br0" timeOffset="30289.85">7326 6223 5 0,'0'0'3'0,"0"0"5"16,0 0 4-16,0 0 1 0,0 0-1 0,0 0-4 15,0 0 0-15,0 0 1 0,0 0 1 0,0 0-2 16,0 0 0-16,0 0-1 0,0 0 1 16,0 0 1-16,0 0 5 0,0 18 1 0,0-18 4 15,0 0 1-15,0 0 0 0,0 0 4 16,0 0 6-16,0 0 4 0,0 0 2 0,0 0 6 15,0 0 1-15,0 0 3 0,0 0-2 16,0 0 3-16,0 0-3 0,0 0 1 0,0 0 5 16,0 0 5-16,0 0 12 0,0 0-16 0,33 0 1 15,-33 0-19-15,0 0 2 0,0 0-3 16,0 19 2-16,0-19-5 0,0 0-1 0,33 0-4 16,-33 0 1-16,0 0-1 0,0 0-4 15,16 0 1-15,-16 19 11 0,17-19-7 0,-17 0 12 16,16 0 3-16,17 0 8 0,-33 0 8 0,0 18 13 15,34-18-2-15,-34 0 2 0,33 0 4 16,-33 0-2-16,33 0-11 0,-33 0-4 0,33 0-8 16,-33 0-19-16,33 0 3 0,-17 0-28 0,17-18-4 15,1 18 0-15,-34 0 0 0,33 0 0 16,0 0 0-16,-33 0 0 0,33 0 0 0,-17 0 0 16,1-19 0-16,32 19 0 0,-49 0 0 15,33 0 0-15,1 0 0 0,-1 0 0 16,-33 0 0-16,33-19 0 0,0 19 0 0,-17 0 0 15,17 0 0-15,0 0 0 0,1-18 0 0,-1 18 0 16,0 0 0-16,-33 0 0 0,33-9 0 0,16 9 0 16,-16 0 0-16,-33-10 0 0,34 10 0 15,-1-9 0-15,0 9 0 0,0-9 0 0,16 9 0 16,-16-10 0-16,0 10 0 0,1 0 0 16,-1 0 0-16,16 0 0 0,-16-18 0 0,0 18 0 15,0 0 0-15,17 0 0 0,-17 0 0 0,0-19 0 16,0 19 0-16,0 0 0 0,0 0 0 15,1 0 0-15,-1 0 0 0,0-18 0 0,-17 18 0 16,17 0 0-16,0 0 0 0,0-19 0 0,0 19 0 16,1-9 0-16,-1 9 0 0,16-10 0 0,-16 10 0 15,0-9 0-15,0 9 0 0,1 0 0 16,15-9 0-16,-16 9 0 0,0-10 0 0,0 10 0 16,0 0 0-16,-16 0 0 0,16 0 0 15,0 0 0-15,0 0 0 0,0 0 0 0,0-18 0 16,0 18 0-16,-16 0 0 0,16 0 0 0,0 0 0 15,0 0 0-15,0 0 0 0,0 0 0 16,0 0 0-16,-16 0 0 0,-1 0 0 0,34 0 0 16,-17-19 0-16,0 19 0 0,0 0 0 15,0 0 0-15,-16 0 0 0,16 0 0 0,0 0 0 16,0 0 0-16,0 0 0 0,0 0 0 16,0 0 0-16,0-18 0 0,17 18 0 0,-17 0 0 15,0 0 0-15,-33 0 0 0,33 0 0 0,0 0 0 16,0 0 0-16,-16 0 0 0,16 0 0 15,0 0 0-15,0 0 0 0,0 0 0 0,-16 0 0 16,16-19 0-16,0 19 0 0,0 0 0 0,0 0 0 16,0 0 0-16,0-9 0 0,0 9 0 0,0 0 0 15,17 0 0-15,-17 0 0 0,0 0 0 16,0 0 0-16,-16 0 0 0,16-10 0 0,0 10 0 16,0 0 0-16,0 0 0 0,0-9 0 0,0 9 0 15,0 0 0-15,0 0 0 0,17 0 0 16,-17 0 0-16,0 0 0 0,0 0 0 0,0-18 0 15,0 18 0-15,17 0 0 0,-50 0 0 16,33 0 0-16,33 0 0 0,-49 0 0 0,16 0 0 16,0 0 0-16,0 0 0 0,0 0 0 0,0-19 0 15,0 19 0-15,0 0 0 0,0 0 0 16,17 0 0-16,-17 0 0 0,0 0 0 0,0 0 0 16,-16 0 0-16,-1 0 0 0,17 0 0 0,17 0 0 15,-17 0 0-15,-33 0 0 0,33 0 0 16,0 0 0-16,-16 0 0 0,16 0 0 0,-17 0 0 15,34 0 0-15,-50 0 0 0,33 0 0 16,0 0 0-16,-17 0 0 0,18-19 0 0,-18 19 0 0,17 0 0 16,17 0 0-16,-50 0 0 0,33 0 0 15,0 0 0-15,-17 0 0 0,17 0 0 0,-16 0 0 16,33 0 0-16,-50 0 0 0,33 0 0 16,0 0 0-16,0 0 0 0,-17 0 0 0,1 0 0 15,-1 0 0-15,18 19 0 0,-1-19 0 16,0 0 0-16,-33 0 0 0,33 0 0 0,0 0 0 15,-17 0 0-15,17 0 0 0,1 0 0 0,-1 0 0 16,0 0 0-16,0 0 0 0,-33 0 0 0,33 0 0 16,0 0 0-16,0 0 0 0,17 0 0 15,-50 0 0-15,33 0 0 0,0 0 0 0,0 19 0 16,0-19 0-16,0 0 0 0,17 0 0 16,-17 0 0-16,-33 0 0 0,33 0 0 0,0 0 0 0,0 0 0 15,-17 0 0-15,17 0 0 0,0 0 0 16,1 0 0-16,-1 0 0 0,-33 0 0 0,33 0 0 15,-17 18 0-15,17-18 0 0,-16 0 0 16,32 0 0-16,-49 0 0 0,34 0 0 0,-1 0 0 16,0 0 0-16,-17 0 0 0,1 0 0 0,16 9 0 15,16-9 0-15,-49 0 0 0,34 0 0 16,-1 0 0-16,0 0 0 0,-17 10 0 0,1-10 0 16,16 0 0-16,-17 0 0 0,17 0 0 0,0 0 0 15,1 0 0-15,-34 9 0 0,33-9 0 16,-17 0 0-16,1 0 0 0,16 0 0 0,-17 0 0 15,17 0 0-15,0 0 0 0,1 0 0 0,-34 0 0 16,33 0 0-16,0 0 0 0,-17 19 0 16,17-19 0-16,0 0 0 0,0 0 0 0,1 0 0 15,-18 0 0-15,1 0 0 0,16 0 0 0,0 0 0 16,16 0 0-16,-49 0 0 0,33 0 0 0,0 0 0 16,-16 0 0-16,16 0 0 0,0 0 0 15,-16 18 0-15,32-18 0 0,-16 0 0 0,-33 0 0 16,33 0 0-16,-16 0 0 0,16 0 0 15,-16 0 0-15,16 0 0 0,-17 0 0 16,17 0 0-16,-33 0 0 0,33 0 0 0,0 0 0 16,-33 0 0-16,17 0 0 0,0 0 0 0,-1 0 0 15,1 0 0-15,-1 0 0 0,1 0 0 0,-1 0 0 16,17 0 0-16,-33 0 0 0,33-18 0 16,-33 18 0-16,33 0 0 0,-33 0 0 15,17 0 0-15,-1 0 0 0,1 0 0 16,0 0 0-16,-1 0 0 0,1 0 0 15,-17-19 0-15,16 19 0 0,17 0 0 0,-33 0 0 16,33-9 0-16,-33 9 0 0,33 0 0 16,-33 0 0-16,17 0 0 0,-1 0 0 0,1-10 0 15,0 10 0-15,-1 0 0 0,1 0 0 16,-1 0 0-16,17 0 0 0,-33 0 0 16,33 0 0-16,-33 0 0 0,33 0 0 15,-33 0 0-15,17 0 0 0,-1 0 0 16,1 0 0-16,0 0 0 0,-1 10 0 15,1-10 0-15,-1 0 0 0,17 0 0 16,-33 0 0-16,33 0 0 0,-33 0 0 16,33 9 0-16,-33-9 0 0,17 0 0 0,-1 0 0 15,1 0 0-15,16 0 0 0,0 0 0 16,-33 0 0-16,33 0 0 0,-33 0 0 16,33 0 0-16,-33 0-211 15,0 0-184-15,0 19-20 0,0-19 18 16,-33 0 88-16</inkml:trace>
  <inkml:trace contextRef="#ctx0" brushRef="#br0" timeOffset="34438.1">19695 6362 10 0,'0'0'13'0,"0"0"2"0,0 0-3 16,0 0-2-16,0 0-3 0,0 0-4 15,0-18-1-15,0 18-1 0,0 0 0 16,0 0-3-1,0 0-4-15,0 0-8 0,0 0-7 0</inkml:trace>
  <inkml:trace contextRef="#ctx0" brushRef="#br0" timeOffset="34671.15">19530 6465 7 0,'-17'0'6'16,"17"0"0"-16,0 0 2 0,0 0-1 0,0 0-2 15,0-10-5-15,0 10-3 0,0 0-7 16,0 0-15-16</inkml:trace>
  <inkml:trace contextRef="#ctx0" brushRef="#br0" timeOffset="35803.25">21167 4642 26 0,'0'9'25'0,"0"-9"-2"0,0 0 2 0,0 0 2 15,0 0 6-15,0 0 1 0,0 0-2 16,0 0-8-16,0 0 5 0,0 0-4 0,0 0-1 16,0 0-5-16,0 0 0 0,0 0-4 15,0 0 3-15,0 0-3 0,0 0 0 0,0 0 2 16,0 0-2-16,0 0-1 0,0 0-6 0,0 0 2 15,0 0-1-15,0 0 0 0,0 0-1 16,0 0-4-16,0 0-2 0,0 0-2 0,0 0 4 16,0 0-1-16,0 0-5 15,0 0 3-15,0 0 0 0,0 0 0 16,0 0 1-16,0 0-1 0,0 9-1 31,0-9-26-31,0 0-16 0,-33 9-13 0,33 10-12 16,0-19-12-16,0 0-5 0,0 19 7 15</inkml:trace>
  <inkml:trace contextRef="#ctx0" brushRef="#br0" timeOffset="36470.21">21993 7376 32 0,'0'0'36'0,"0"0"-18"16,0 0-17-16,0-9-15 0,0 9-10 0,0 0-21 15</inkml:trace>
  <inkml:trace contextRef="#ctx0" brushRef="#br0" timeOffset="37783.54">19563 6381 7 0,'0'0'12'15,"16"0"6"-15,-16 0-1 0,0 0-3 0,0 0-2 16,0-19 0-16,0 19-2 0,17 0 5 16,-17 0-1-16,0 0 1 0,0 0 0 0,0 0-1 15,0 0 2-15,0 0 0 0,33 0-3 16,-33 0-3-16,0 0 1 0,0 0-3 0,0 0-1 15,0 0 4-15,0 0-3 0,0 0 0 0,0 0-4 16,0 0 1-16,0 0 0 0,0 0-3 16,0 0 0-16,0 0-1 15,0 0 2-15,0 0 0 16,0 0-1-16,0 0-1 16,-33 0-1-16,33 0 2 15,0 0-2-15,0 0 1 0,0 0 1 16,0 0 0-16,0 0 1 31,0 0-5-15,0 0 5-16,0 0-2 15,0 0 3-15,0 0-2 0,0 0-1 16,0 0-3 0,0 0 3-16,0 0 1 31,0 0 0-31,0 0-4 15,0 0 4 17,0 19-2-17,0-19-4 1,0 0 6-16,0 0-2 16,0 0-2-1,0 0 4 1,0 0-1-1,0 0-3-15,0 0 4 32,0 0-1-32,0 0-3 15,0 0-2 17,0 0-14-32,0 0-24 0,0 19-15 15,0-19-7-15,33 0 2 0</inkml:trace>
  <inkml:trace contextRef="#ctx0" brushRef="#br0" timeOffset="38782.56">22109 7227 71 0,'0'-18'46'0,"0"18"-19"0,0 0-11 16,0 0-8-16,0 0-7 0,0 0 3 0,0 0-3 15,0 0 1-15,0 0 2 0,0 0-2 16,0 0 0 0,0 0-1-16,0 0 1 31,0 0-4-15,0 0 4-16,0 0-1 15,0 0 2 1,0 0-2-16,0 0 1 0,0 0 0 0,0 0 0 15,0 0-1 1,0 0 0 15,0 0-3 1,0 0 4-32,0 0-1 0,0 0 0 15,0 0 1 1,0 0 0 15,0 0-4-15,0 0 3-16,0 0 1 15,0 0-4-15,0 0-1 16,0 0-1-16,0 0-6 0,0 0-5 16,0 0-4-16,0 0-5 0,0-19-3 0,0 19-2 15,0 0-2-15</inkml:trace>
  <inkml:trace contextRef="#ctx0" brushRef="#br0" timeOffset="39381.87">19315 6809 48 0,'0'0'44'16,"0"0"-19"-16,0-9-12 0,0 9-9 0,0 0-8 15,0-10-3-15,0 10-5 0,0 0-10 16,0 0-5-16,-17 0-27 0</inkml:trace>
  <inkml:trace contextRef="#ctx0" brushRef="#br0" timeOffset="40082.08">19629 6781 78 0,'0'-19'63'0,"0"19"-7"0,0 0-7 0,-33 0-3 15,33 0 3-15,0 0 5 0,0 0-6 0,0 0-9 16,-17 0-16-16,17 19-3 0,0-19-3 0,-16 0 0 16,16 9-1-16,-17 1-6 0,17-1 0 15,-16 9-6-15,-1 1 9 0,0 0 8 0,17-1 9 16,-16 1 8-16,-1 0-1 0,1 8-4 0,16 11-1 15,-33-20-7-15,33 10 4 0,-50 0 0 16,34 0 2-16,-1-9-5 0,1 18-4 0,-1-19-4 16,1 10-5-16,-18-9-5 0,18-1-1 15,16 1 0-15,-33 0-7 0,33-1 0 0,0 1-3 16,-33-10 7-16,33 10-2 0,-17-19-2 0,17 0 2 16,0 18-4-16,0-18 7 0,-16 0-4 15,16 0-11-15,0 0-20 0,0 0-29 16,0 0-24-16,0 0-6 0,0 0-18 0,0-18-6 15,0 18 2-15,0 0 10 0,0 0 10 16,0 0 17-16,0 0 15 0,0 0-33 0</inkml:trace>
  <inkml:trace contextRef="#ctx0" brushRef="#br0" timeOffset="40848.82">19067 7469 26 0,'0'-18'43'15,"16"18"0"-15,1-19-3 0,-17 19-5 0,0-18 4 16,16 8 4-16,-16 1 6 0,0 0 7 0,0 9-1 16,0-10-9-16,0 10-6 0,0-9-9 15,0 9-9-15,0 0-10 0,-16 0-3 0,-1 0-6 16,1 0-3-16,-1 9 0 15,17-9 2-15,-33 10 0 0,33-1-1 0,-33 0 2 16,0 1 6-16,0 8 0 0,0 1 4 0,0-19 0 16,16 18 2-16,-16 1-5 0,0 0 0 0,-17-1 5 15,1 10 3-15,16-9-4 0,16-1-9 16,-16 10 5-16,0 0-7 0,-17 0-2 0,17 9 8 16,0-9-9-16,0 0 4 0,33 0-4 15,-33 9 2-15,33-9 0 0,0 0 2 0,0 0-4 16,0 9-2-16,0-18 5 0,0-1-3 15,33 10 0-15,-33-9 3 0,17-1-5 0,16 1 2 16,-17 0 0-16,17-10 0 0,17 9 0 0,-17-8 0 16,0-10 5-16,0 9-5 0,17-9-2 0,-17 0 2 15,33 0-2-15,-33 0 8 0,0-9-5 0,17-1 10 16,16 1 13-16,-33 0 9 0,0 0 10 16,0-10-1-16,17 0-4 0,-17 1-19 0,33-1-10 15,-50 1-2-15,18-10-2 0,-1 9-4 16,0 0 3-16,0 1-4 0,0-1 5 0,0-9-5 15,-17 10 0-15,1-1 3 0,16 0 1 0,-16-18-4 16,-1 19 0-16,1-10 12 0,-17 9-1 0,16-18-1 16,1 9 1-16,-17-9 0 0,33 18 2 15,-33-18 1-15,0 9-7 0,0 0-2 0,0 19-1 16,-33-28 3-16,33 18-3 0,-17 1 1 0,17-1-4 16,-16 0-1-16,-1 10 3 0,1-10-3 15,-1 19 3-15,0-18-3 0,-16 18 1 0,17 0-7 16,-17-19 4-16,0 19-4 0,0-9-17 15,0 9-18-15,0 9-18 0,-1-9-14 0,-15 19-17 16,16-19-23-16,0 0-16 0,0 18-5 16,0-18 8-16,16 19 16 0,-16-10 22 0,33 10 21 0</inkml:trace>
  <inkml:trace contextRef="#ctx0" brushRef="#br0" timeOffset="41465.33">18835 7693 141 0,'0'0'117'0,"0"0"-31"0,0-19-36 0,0 19-10 0,0 0 9 16,0 0 0-16,0 0-9 0,0 0-20 16,0 0-8-16,0 0-8 0,0 0-2 15,0 19 1-15,0-19-2 0,0 18-1 16,0 1 0-16,0-10 0 0,0 10-2 0,0-1 8 15,0 1-5-15,0-1-1 0,0 1 3 0,0 0-3 16,0-10 7-16,0 0 12 0,0 1 2 16,0-1-4-16,0 0 4 0,0-9 9 0,0 19 13 15,0-19 29-15,0 0 33 0,0 0 40 0,0 0 12 16,0 0-21-16,0-19-35 0,0 10-36 16,0 0-24-16,0-1-14 0,0-8-11 0,0-1-6 15,0 0-2-15,0 1-3 0,0-1 1 0,0-9 1 16,0 10 16-16,0 18 4 0,0-19-1 0,0 1-1 15,0-1-5-15,0 19-3 0,0 0 1 16,0-19-8-16,0 19-4 0,0 0-10 16,0 0 1-16,0 0 6 15,0 0-3-15,0 0-2 0,0 0 4 0,17 19 1 16,-17-19-11-16,16 0 11 0,-16 19-1 0,17-19 2 16,-1 18-8-16,-16-18 4 0,17 19 4 0,-1-19-4 15,1 9-3-15,16 0 3 0,-33 1 6 16,0-1-6-16,33 0 0 0,-33 10-5 0,0-19 5 15,0 18-22-15,33 1-68 0,-33-19-52 16,0 19-45-16,0-19-48 0,0 9-22 0,0 0 0 16,-33 1 23-16,33-1 46 0</inkml:trace>
  <inkml:trace contextRef="#ctx0" brushRef="#br0" timeOffset="41632.06">18835 7879 152 0,'0'0'100'16,"0"0"-31"-16,0 0-28 0,0-10-10 0,0 1-3 16,0 9-9-16,0-9-8 0,0 9-7 15,17-19-1-15,-17 19-3 0,16-19 0 16,1 1-17-16,16 18-37 0,-17-19-28 0,1 10-15 16,16 0 7-16</inkml:trace>
  <inkml:trace contextRef="#ctx0" brushRef="#br0" timeOffset="41829.94">19100 7655 160 0,'0'0'79'0,"0"0"-28"0,0 0-24 16,0 0 1-16,0 0 8 0,0 19 12 16,0-19 3-16,0 0-6 0,0 19-8 0,16-19-10 15,-16 18-3-15,0-18-12 0,17 19-6 0,-17-19 3 16,16 9-7-16,-16 0 0 0,17 1-6 15,-17-1 4-15,33 0-42 0,-33 10-44 0,0-19-33 16,0 0-14-16,0 18 15 0</inkml:trace>
  <inkml:trace contextRef="#ctx0" brushRef="#br0" timeOffset="43129.58">19877 6660 18 0,'0'0'14'0,"-33"0"-5"15,33 0-5-15,0 0-2 0,0 0-1 16,0 0-5-16,0 0-8 0,0 0-17 16</inkml:trace>
  <inkml:trace contextRef="#ctx0" brushRef="#br0" timeOffset="43278.81">19910 6660 14 0,'0'0'15'0,"0"0"-5"0,0 0-4 16,-17 0-3-16,17 0-1 0,0 0-9 15,0 0-7-15</inkml:trace>
  <inkml:trace contextRef="#ctx0" brushRef="#br0" timeOffset="43478.32">19926 6641 11 0,'0'0'13'0,"0"0"0"15,0 0-3-15,0 0-4 0,-16 0-3 0,16 0-1 16,0-18-2-16,0 18-3 16,0 0-4-16,0 0-4 0,0 0-2 15,0 0-10-15</inkml:trace>
  <inkml:trace contextRef="#ctx0" brushRef="#br0" timeOffset="43913.25">19926 6641 9 0,'0'0'11'0,"0"0"3"0,0 0-2 0,0 0-3 15,0 0 1-15,0-18-2 0,0 18 0 16,0 0 3-16,0 0-1 0,0 0-2 0,0 0 0 16,0 18-1-16,0-18 3 0,0 0-3 0,0 0-1 15,0 0-4-15,0-18 0 16,0 18-12 0,0 0-7-1,0 0-7-15,0 0-3 0,0 0-3 0</inkml:trace>
  <inkml:trace contextRef="#ctx0" brushRef="#br0" timeOffset="44078.15">19926 6641 5 0,'0'0'7'0,"0"0"6"0,0 0 1 0,0 0-3 0,0 0-6 16,-16 0-3-16,16 0-1 15,0 0-5 1,0 0-5-16,0 0-3 0,0 0-14 16</inkml:trace>
  <inkml:trace contextRef="#ctx0" brushRef="#br0" timeOffset="49123.45">19447 7674 3 0,'0'0'2'0,"0"0"0"15,0 0-1-15,0 0 0 0,0 0 1 16,0 0 0-16,0 0 0 0,0 0-1 0,0 0 1 16,0 0 0-16,0 0 0 0,0 0 1 0,0 0-1 15,0 0 1-15,0 0-1 16,0 0-1-16,0 0 1 0,0 0-7 78,0 0-5-78</inkml:trace>
  <inkml:trace contextRef="#ctx0" brushRef="#br0" timeOffset="58115.36">26558 4242 66 0,'-17'0'59'16,"17"-19"-20"-16,0 19-6 0,-17 0 12 15,17-19 21-15,0 19 16 0,0 0 9 0,-16 0-7 16,16-18-20-16,0 18-16 0,0 0-17 16,0 0-16-16,0 0-6 0,0 0-5 0,0 0 1 15,-17 18 1-15,17-18 29 0,0 19 22 0,0 0 6 16,0-1 4-16,0 10-10 0,0-9 2 16,0 18-5-16,0 0-2 0,0-18-11 0,0 9-7 15,0 9-9-15,0-19-7 0,0 20-9 0,0-10-8 16,0 9 1-16,0-19-2 0,0 20 4 15,0-11-3-15,0 11-1 0,0-20 3 0,0 1-3 16,0-1 0-16,0 10 0 0,0-9 3 16,0 0-24-16,0-19-66 0,0 18-62 0,0-18-42 15,0 0-28-15,0 0 3 0,17 0 34 0,-17 0-83 16</inkml:trace>
  <inkml:trace contextRef="#ctx0" brushRef="#br0" timeOffset="58898.51">26524 4204 51 0,'0'0'56'0,"-16"0"-13"0,16 0-14 0,0 0 0 16,0-18-3-16,0 18-1 0,0 0-5 0,16-10-8 15,-16 10-7-15,17 0 1 0,0-9 7 16,-1 9 3-16,17 0-3 0,17-9 3 0,-34 9-2 16,17 0 1-16,0 0 3 0,17 0-4 0,0-19-1 15,-1 19-1-15,1 0-8 0,16 0 0 16,17-18-2-16,-34 18-2 0,34 0 0 0,0-19 2 16,-17 19-2-16,17 0 3 0,-17-19-3 15,0 19-4-15,0 0 8 0,0 0-4 0,-16 0 0 16,-1 0 0-16,-16-18 0 0,0 18 0 15,1 0 0-15,-1 0 0 0,-17-9 6 0,1 9 13 16,-1 0 12-16,-16 0 3 0,17 0-5 0,-17-10 1 16,0 10-5-16,16 0 1 0,-16 0 2 15,0 0-3-15,0 0-1 0,0 0-1 0,0 0-6 16,0 0-2-16,0 0-12 0,0 0 3 16,0 0-2-16,0 0-7 0,0 0 5 15,0 10-1-15,0-1-6 16,0-9 3-16,0 18 5 0,0 1-3 15,0-19 1-15,0 19-3 0,0-1-1 16,0 1 5-16,17-1-1 0,-17 10-1 0,0-9-4 16,0 18 4-16,16-18 1 0,-16 9-1 0,0 9 5 15,17 0-5-15,-17-18 0 0,0 9 0 0,16 9 0 16,-16 0 3-16,0-9 0 0,0 9-5 16,17-18 4-16,-17 18-2 0,0-18 1 0,0-1-1 15,0 10 0-15,0-9-2 0,0-1 5 16,0 1-7-16,0-1 6 0,0-8-1 0,0 8-1 15,-17 1 2-15,17-19 2 0,0 19-4 0,-16-19 5 16,16 18-3-16,0-18 10 0,-17 19-1 16,17-19-1-16,-16 0 0 0,-1 9 3 0,17 0-6 15,-16-9 2-15,-1 10-4 0,1-10 5 16,-1 0-3-16,1 9 0 0,-17-9-2 0,-1 0-3 16,1 9-2-16,0-9 4 0,0 0-4 0,-16 19 2 15,-1-19-2-15,0 0 0 0,-16 0-2 16,17 0 2-16,-51 0 0 0,34 19 2 0,-16-19-2 15,15 0 2-15,-15 0-2 0,16 18 0 16,-17-18-4-16,17 0 7 0,0 0-5 0,0 19 2 16,16-19 0-16,0 0-2 0,1 0 2 0,16 9 0 15,0-9 1-15,16 9-5 0,0-9-7 16,1 0-26-16,16 0-22 0,-17 0-23 0,17 0-25 16,0 0-18-16,0 0-7 0,0 0 9 15,0-9 20-15</inkml:trace>
  <inkml:trace contextRef="#ctx0" brushRef="#br0" timeOffset="61146.31">16818 5237 11 0,'0'9'18'0,"0"-9"-1"0,0 0-5 0,0 9 2 15,0-9-1-15,0 0 3 0,-17 0 3 16,17 0 5-16,0 0 3 0,0 0 4 0,0 0 3 16,0 0 2-16,0 0-3 0,0 0-9 15,0 0-8-15,0-9-3 0,0 9 1 16,0 0-3-16,0-9 5 0,0 9-5 0,0-9-5 0,0 9-2 16,17-19 1-16,-17 19 0 0,0 0 2 15,0-19 1-15,0 19-4 0,0-18-1 0,0 18 0 16,0-19 0-16,0 10 3 0,0 0 3 15,16-10-4-15,-16 10-2 0,0-10-1 0,0 0-1 16,33 19 4-16,-33-37-5 0,0 19 3 16,0-1-5-16,33-9 3 0,-33 10-4 0,33-20 3 15,-33 10 2-15,17-9 2 0,16 0-6 0,-17 0 2 16,34 9 0-16,-17-9-4 0,0-19 5 16,-16 28-1-16,16-28 3 0,0 10-3 0,33 8 0 15,-33 1 0-15,0-9-4 0,0-10 6 16,17 9-2-16,16 10-2 0,-33-19 6 0,17-9-4 15,16 9 0-15,0 10 0 0,0-10 0 16,-16-9 3-16,16-9-5 0,0 9 0 0,17 9 2 0,-17-9 0 16,33 9 0-16,-49-9 0 15,49 9 0-15,-33-9 0 0,0 9 0 0,17-9 0 16,-17 9 0-16,17-9-2 0,16 9 3 0,-33 10 0 16,17-10-1-16,16-9 2 0,-33 27-4 15,17-17 2-15,0 8 0 0,-1-9 0 0,1 28 0 16,0-27 0-16,16 8-3 0,0 10 6 0,-16 0-3 15,16-19 0-15,0 28 0 0,-16-28-2 16,16 28 2-16,-16-9 0 0,16 0-2 0,-16-10 2 16,16 29 0-16,-17-19 0 0,18 18-2 15,-18-18 4-15,18 27-4 0,-34-8 3 0,16-1-1 16,18 1 0-16,-18-1 0 0,18 19 0 16,-18-19-4-16,17 19 4 0,-32-18-2 0,32 18 4 15,-16-10-1-15,-1 10-4 0,17 0 3 0,1 0 1 16,15 10-1-16,-32-10 0 0,16 0 1 15,1 18-1-15,-1-18 0 0,-17 19 0 0,18-19 3 16,15 19 0-16,-32-19-1 0,16 18-1 16,-16 1-1-16,16-19 6 0,-16 18-2 0,16-8-4 15,-16 8 2-15,-1 1 4 0,1 0-3 16,16-1 1-16,-16 19-1 0,16-27-1 0,-16 8 3 16,16 19-5-16,-16-18 4 0,0 0-4 0,-1 9 3 15,1-10 0-15,-17 19 3 0,0-18-3 16,17 9-1-16,-17 9 1 0,-16-18 0 0,16-1-3 15,0 19 3-15,0-18 0 0,-33 9 1 16,17-9-4-16,-1 18 2 0,1-19-2 16,-17 1 0-16,17 9 0 0,-17-9 2 0,0-1-2 0,-17 1 2 15,34-1-5-15,-50 1 5 0,33 9-4 16,-33-28 3-16,17 18 2 0,-1 1-5 0,-16-19 5 16,17 19-5-16,-17-19 3 0,16 18-4 15,-16-18 3-15,0 10 2 0,17-1 0 16,-17-9 1-16,16 9-3 0,-16 10 0 0,0-19 1 15,17 0 0-15,-17 18-1 0,16-18 0 16,-16 0 0-16,17 0 1 0,-17 19-1 0,0-19 0 16,33 19 0-16,-33-19 2 0,0 0-2 0,16 18 0 15,-16-18-14-15,0 0-20 0,17 9-9 16,-17-9-5-16,0 10-8 0,0-10-8 16,0 0-5-16,0 9-2 0,0-9 5 0,0 0-43 15</inkml:trace>
  <inkml:trace contextRef="#ctx0" brushRef="#br0" timeOffset="61531">25152 3032 75 0,'-33'0'67'0,"16"0"-15"0,17-18-7 0,0 18-8 16,-16 0-15-16,16 0 1 0,0 0 3 16,16 18 2-16,-16-18 5 0,17 0 12 15,16 19 0-15,-33-19-2 0,33 19-7 0,-16-19 5 0,16 18-2 16,-17-9 5-16,17 1-3 0,17-1 5 16,-17 10-1-16,0-19 7 0,0 18-9 0,0-18 4 15,0 0-7-15,0 19-8 0,17-19-3 16,-34 0 27-16,1 0 14 0,16-19 7 0,0 19 10 15,-16 0-10-15,-1-18 5 0,17 18 2 16,-16 0 5-16,16-19-18 0,-17 0-14 0,1 10-14 16,16-9-9-16,-16-1-6 0,-1 0-20 0,1 1-2 15,-1-10-4-15,1 9 0 0,-1 1-4 16,-16-1-1-16,17 0-20 0,-17 1-61 0,33-10-53 16,-33 19-56-16,0-1-50 0,0-8-32 15,-33 18-11-15,33-19 26 0,0 1 50 0</inkml:trace>
  <inkml:trace contextRef="#ctx0" brushRef="#br0" timeOffset="63328.91">31535 4223 56 0,'0'-19'42'0,"0"19"-19"0,-17-18 3 0,17 8 16 16,-16 1 25-16,16 0 17 0,0 9-8 0,0 0-10 15,-17 0-16-15,17-19-5 0,0 19-12 16,0 0-20-16,0 0-6 0,0 19-2 16,0-19 3-16,0 9 12 0,0 0 23 0,0 19 7 15,0-9 12-15,0 18-7 0,0-18-3 0,0 9-13 16,0 9-2-16,17 0-9 0,-17-18-1 16,0 27-10-16,0-9-13 0,0 1 3 0,0-10-7 15,0 9 1-15,0 0 5 0,0-18-5 16,0 27 2-16,-17-27-1 0,17 18-2 0,0-19 1 15,-16 1-14-15,16-10-47 0,-17 10-50 16,17 0-43-16,0-19-27 0,0 0-8 0,0 0 24 16</inkml:trace>
  <inkml:trace contextRef="#ctx0" brushRef="#br0" timeOffset="63962.48">31518 4065 196 0,'-16'-19'63'0,"16"10"-22"16,-17-10 17-16,17 1 42 0,0 18 27 0,0-19-8 15,-16 19-42-15,16 0-36 0,16-18-24 0,-16 18-11 16,0 0 0-16,17 0-6 0,16 0 0 16,-16 0 0-16,16 18 0 0,16-18 0 0,1 0 0 15,-1 0 0-15,1 19 0 0,16-19 2 16,-16 0-4-16,16 0 2 0,0 0 0 15,0 0-8-15,-16 0 6 0,16 0 4 0,0-19-2 16,0 19-3-16,-16-18 0 0,16 18 3 16,-16-28 0-16,-1 9-3 0,-16 19 6 0,17-19-2 15,-17 1 0-15,-16-1 1 0,-1 19 4 16,1-18 8-16,-1-1 10 0,1 19 12 16,-17-9-4-16,0-1-13 0,0 10-14 15,0 0-1-15,0 0-7 0,0 10-1 16,0-1 7-16,0 10-7 15,0-1 4-15,0 1-2 0,0-1 0 0,0 1 2 16,16 9 2-16,-16 9-2 0,17-18 3 16,-1 18-3-16,1 9 2 0,-1-8 1 15,-16-1-5-15,17-9 2 0,-1 9 0 16,1 0 2-16,0 0-2 0,-17-9 1 0,16 10-1 16,-16-20-3-16,0 10 3 0,0 9 5 15,0-18-8-15,-16-1 7 0,-1 1 3 16,0 0-5-16,1-1 2 0,-1-8-4 0,1 8 4 15,-17 1-3-15,0-1-1 0,0-18 3 16,0 19-1-16,0-19-2 0,-17 19 4 16,0-19-3-16,1 0-1 0,-1 9 2 0,0-9-2 15,-16 9-3-15,17 0-3 0,-17 10-3 16,16-19-14-16,-16 0 1 0,0 19-3 0,16-19 8 16,-16 18-3-16,0-18-3 0,0 19-2 15,16-19-5-15,-16 0 0 0,0 18-2 0,16-18 1 16,-16 0 5-16,16 10 5 0,17-1-1 15,-16-9-14-15,16 0-22 0,0 9-24 0,-1-9-7 16,1 0-4-16,17 0 2 0,-1 0 8 0</inkml:trace>
  <inkml:trace contextRef="#ctx0" brushRef="#br0" timeOffset="64343.48">31568 4204 43 0,'0'0'27'0,"0"0"-7"0,0 0-3 0,0 0 3 15,0 0 9-15,0 19 1 0,0-19 8 0,0 19 18 16,0-1 7-16,0 1 3 0,0-10 0 16,17 10-4-16,-17-1-4 0,0 20-15 0,0-20-10 15,16 1-14-15,-16-10-12 0,0 28 1 16,0-18-3-16,17-1-3 0,-17 1-1 0,0 0-1 15,0-10 0-15,0 10 5 0,0-1-19 16,0-18-54-16,-17 19-43 0,17-19-25 0,0 0-7 16,0 0 24-16</inkml:trace>
  <inkml:trace contextRef="#ctx0" brushRef="#br0" timeOffset="64577.12">31585 4204 95 0,'0'0'48'0,"0"-18"-22"0,16 8-11 16,1 10 11-16,-17 0 4 0,16 0 5 15,1 0-5-15,-1 0-1 0,17 10 2 0,-16-10 12 16,-1 18 4-16,1 1-11 0,0-19-13 16,-1 19-11-16,1-1-2 0,-1-18-6 0,-16 19 0 15,0-10-1-15,0 10-2 0,0-1 6 0,0-18-6 16,-16 19 2-16,16-19 1 0,-17 19 0 15,1-19-6-15,-1 18-23 0,0-18-35 16,1 0-33-16,-17 0-20 0,16 0 1 0</inkml:trace>
  <inkml:trace contextRef="#ctx0" brushRef="#br0" timeOffset="65060.45">31800 4279 43 0,'0'0'32'0,"0"9"-9"0,16-9 6 16,1 9 17-16,-17 1 11 0,16 8 3 0,1-18-7 16,-1 19-4-16,1-19 3 0,-17 19-5 15,16-1-11-15,1 1-15 0,-1-19-6 16,-16 9-4-16,17 10-3 0,-17-1-1 0,0-18 1 16,0 0 0-16,0 19-1 0,0-19 1 15,0 0 1-15,0 0-4 0,0 18 2 0,0-18 1 16,0 0 8-16,0 0-3 0,0-18-7 0,0 18-4 15,0 0 2-15,-17 0-1 0,17-19-5 16,0 19 0-16,0-18 2 0,0-1-7 16,0 10-6-16,17 9-15 0,0-19-5 0,-17 1 0 15,16 18-4-15,1-19-3 0,-17 19 12 0,16 0 16 16,1 0 5-16,-1 0 2 0,1 0 1 16,-1 0 4-16,-16 0-4 15,17 0 7-15,-17 19-2 16,0-19-1-16,16 18-4 15,-16-18 6-15,0 0-2 0,0 19 1 0,0-19-1 16,0 0 1-16,0 0 2 16,17 9 4-16,-17-9 8 0,0 0-3 0,0 0 5 15,16 0 1-15,-16 0 5 0,0 0 8 16,17 0 5-16,-17-9-4 0,0 9-7 0,0 0-8 16,0-19-4-16,0 19-4 0,0-18-5 15,0 18-1-15,-17-19-2 0,17 19 1 0,-16-19-4 16,16 19-29-16,-17-18-30 0,17 8-50 15,-16 1-30-15,16 0-4 0</inkml:trace>
  <inkml:trace contextRef="#ctx0" brushRef="#br0" timeOffset="65376.57">32378 4363 80 0,'0'0'75'0,"-16"-19"-9"0,16 19 3 15,0 0 2-15,0-19-11 0,0 19-19 16,0 0-21-16,0-18-12 0,0 18-2 16,0-10-2-16,0 10-2 0,0-9-2 0,0 9-3 31,0-9-2-31,0 9 3 0,0 9-2 0,0-9 2 16,0 9 2-16,0 1 0 0,0 8 0 15,16 1 2-15,-16-19 3 0,17 19 0 16,-17-1 4-16,16 1 0 0,1-10-5 15,-17 10-1-15,17-1-3 0,-17 1 5 0,16-1-5 16,-16 1 5-16,0-19-3 0,0 19 0 16,0-19 2-16,0 9-1 0,-16 0-3 15,16 1-24-15,-17-10-40 0,0 0-43 0,1 0-23 16,-1 0-88-16</inkml:trace>
  <inkml:trace contextRef="#ctx0" brushRef="#br0" timeOffset="65526.25">32246 4139 173 0,'-16'0'69'0,"16"-18"-18"0,0 18 17 0,0 0 7 16,0-19-22-16,0 19-26 0,0 0-14 0,16 0-9 16,-16 0-35-16,17 0-53 0,-1 0-29 15,-16 0 0-15,17 19-76 0</inkml:trace>
  <inkml:trace contextRef="#ctx0" brushRef="#br0" timeOffset="66178.36">32478 4325 88 0,'0'0'77'16,"16"0"15"-16,-16 0 18 0,0 0 17 16,0 0-2-16,0 0-13 0,17 0-21 0,-17 0-19 15,16-18-12-15,-16 18-6 0,17 0 0 16,-17-10 1-16,16 1 3 0,-16 9-6 0,0-9-2 15,0 9-18-15,0 0-5 0,0 0-6 16,0 0-11-16,-16 0-13 16,16 0 0-1,0 0-2-15,0 0 1 0,-17 9 2 16,17 0-1-16,0 1 6 0,0 8-6 16,0-18 7-16,17 19-7 0,-17-19 7 15,16 0-4-15,-16 19-3 0,17-19-18 0,-1 0-47 16,1 0-32-16,-1 0 1 0,-16 0 12 15,17-19 22-15,0 19 24 0,-1 0 11 0,-16-19 17 16,17 19 9-16,-17-18 2 0,0 8-2 16,0 1 2-16,0 0 2 0,0 9 0 15,0-19 0-15,0 19 4 0,0-18-6 16,0 18 0-16,-17 0 2 0,17 0 3 16,-16 18-8-16,16-18 3 15,0 19 4-15,0-19-5 16,0 0-1-16,0 9 1 0,0 0-4 15,0-9-13-15,16 10-16 0,-16-10-12 0,17 0-4 16,-17 0 10-16,16 0 13 0,1 0 13 16,-17-10 7-16,16 10 5 0,-16-9 1 15,17 0-1-15,-1 9 4 16,-16-19 3-16,17 19 1 0,-17-18 4 0,0 18 8 16,0-19 1-16,16 19-1 0,-16-19 3 15,0 19 2-15,0 0-5 0,0-18-10 0,0 18-2 16,0 0-2-16,0 18-7 15,0-18 7-15,0 0-2 0,0 19 1 16,0 0 1-16,0-1 2 0,0 1 2 0,17-19 8 16,-17 18 6-16,0-8-1 0,0 8 1 15,16 1 12-15,-16-19-2 0,0 0 14 0,0 19 19 16,0-19 13-16,17 0-2 0,-17 0-19 16,0 0-22-16,0 0-11 0,16 0-11 15,-16-19-11-15,0 19-11 0,17 0-64 16,-17-19-70-16,17 19-59 0,-17-18-31 0,16-1 20 15</inkml:trace>
  <inkml:trace contextRef="#ctx0" brushRef="#br0" timeOffset="67057.81">31436 3377 122 0,'0'0'99'0,"0"-19"-24"16,0 19 2-16,0 0 18 0,0-19 10 0,0 19-24 16,0-9-40-16,0 9-21 0,0 9-9 15,0-9-3-15,0 19-5 0,-17 0 0 16,17-1 2-16,0 1 10 0,0 18 26 0,-16-9 42 15,16 9 39-15,0 0 4 0,0-9-11 16,0 28-22-16,0-19-18 0,0 10-17 0,0-10-21 16,0 9-22-16,16 10-3 0,-16-19-6 15,0-9-3-15,0 10-1 0,0-1 1 0,0-19-2 16,0 10 4-16,0 9-4 0,0-18 5 0,0-19-6 16,0 19-4-16,0-19-43 0,0 18-31 15,-16-18-42-15,16 0-34 0,0 0-27 0,0 0-13 16,-17-18-1-16,17 18 10 0,0-19 28 15,-16 0-84-15</inkml:trace>
  <inkml:trace contextRef="#ctx0" brushRef="#br0" timeOffset="68073.89">31552 2725 68 0,'-17'-18'50'0,"17"-1"-27"15,-17 1-9-15,17-1 1 0,-16 19 11 16,-1-19 9-16,1 10-2 0,-1-10-14 0,-16 19-8 15,17 0 4-15,-17-18 5 0,0 18 3 0,16 0 2 16,-16 0-9-16,0 0-6 0,-17 0 0 16,17 18-5-16,0-18 2 0,-16 10 2 0,15 8-2 15,-15 1 0-15,-1 0-3 0,17 18 1 16,-16-19-3-16,-1 10-1 0,0 10-1 16,17-1 4-16,-16-9-2 0,16 9 3 0,16 0 0 15,-16 0 2-15,16-9 6 0,1 9-5 0,-1 1-3 16,17-1-2-16,17 9 2 0,-1-27 6 15,1 18 14-15,16-9 3 0,17-9-9 16,-1 18-6-16,17-19-4 0,17 1-1 0,-17-19-6 16,33 28 2-16,-16-28-4 0,16 0 2 0,1 0-2 15,-1 0 0-15,0 0-4 0,17 0 5 16,-17-19-1-16,0 10 1 0,0-10 1 16,-16 1-2-16,0-19 0 0,-1 18 13 0,1-27 26 15,-17 8 7-15,0-18 4 0,-16 10 6 16,0 9-12-16,-17-28-18 0,0 27 3 15,-17-17-1-15,1 8-4 0,-1 10-1 0,-16-10-10 16,0 10-4-16,-16 0-4 0,-1 0 0 16,1 9-7-16,-17-9 2 0,0 18 0 15,0-18 0-15,-17 28 0 0,0-10 0 0,1 0 3 16,-1 1-3-16,-16 18-2 0,16 0 4 16,-16-19-5-16,0 19 3 0,0 0-7 0,0 19-25 15,0-19-7-15,0 0-6 0,16 18-2 16,-16-18-13-16,16 19-25 0,17 0-21 0,-17-10-16 15,17 9-1-15,17 1 9 0,-17 0 17 16,16-1 18-16</inkml:trace>
  <inkml:trace contextRef="#ctx0" brushRef="#br0" timeOffset="68539.81">31171 2846 83 0,'0'0'80'0,"0"0"-25"0,0-18-3 0,0 18 37 15,0 0 24-15,0 0-4 0,0-19-23 16,0 19-39-16,-16 0-23 0,16 0-16 0,0 0-3 15,0 19-5-15,0-19 2 0,16 18-1 16,-16-18-4-16,0 19 5 0,0 9-1 16,0-10-1-16,17 1 1 0,-17 0 3 0,16-1-4 15,-16 10 2-15,0-9 0 0,17 18-5 0,-17-18 8 16,0-1-1-16,16 1-4 0,-16 9-2 16,0-28-39-16,0 18-56 0,0 1-33 0,0-19-1 15,0 0 10-15,0 0 27 0,0-19 26 16</inkml:trace>
  <inkml:trace contextRef="#ctx0" brushRef="#br0" timeOffset="68723.14">31204 2828 26 0,'0'-19'34'0,"0"1"-12"0,0-1-11 16,17 19-3-16,-17-19-2 0,16 19 1 0,1 0-1 16,-17 0 1-16,16 19 0 0,1-19 4 15,0 19 3-15,-17-19 1 0,16 18-4 0,1 1 5 16,-17-1-5-16,16-8-4 0,-16 8-2 15,0 1-2-15,0-1-1 0,0 1 3 16,-16 0-2-16,16-1 0 0,-17-8-1 0,1-1 0 16,-1 19-4-16,0-28-26 0,1 18-26 15,-1-18-13-15</inkml:trace>
  <inkml:trace contextRef="#ctx0" brushRef="#br0" timeOffset="69106.52">31386 2846 53 0,'0'10'12'0,"0"-1"8"16,17 19 29-16,-17-28 21 0,0 18-4 15,16 1-16-15,-16 0-9 0,17-1 14 0,-17-18 14 16,16 19-21-16,-16 9-17 0,17-10-15 16,-17-18-9-16,0 19-3 0,16 0-1 15,-16-19-2-15,0 18-1 0,0-18 4 0,17 0-1 16,-17 0 17-16,0 0 58 0,0 0-1 15,0 0-27-15,0 0-25 0,0-18-8 0,0-1-8 16,16 19 6-16,-16-19-1 0,17 1 3 16,-17-1 3-16,0 10 7 0,17-10-1 0,-17 19-8 15,16-18-7-15,-16 18 0 0,17 0-6 16,-17 0-2-16,0 0-2 0,16 0-6 0,-16 0 3 16,17 18 3-16,-1-18 8 0,1 10 1 15,-17-1 0-15,16 0-2 0,1 10 0 0,-1-1-6 16,-16-18 4-16,17 19-1 0,-17-19-5 15,16 19-2-15,-16-19 2 0,0 0 3 0,0 18-5 16,17-18-38-16,-17 0-80 0,0 0-78 16,0 0-32-16,0 0 24 0,0-18-93 0</inkml:trace>
  <inkml:trace contextRef="#ctx0" brushRef="#br0" timeOffset="69356.63">31833 2911 60 0,'-17'19'19'0,"17"-19"-7"0,0 0 10 0,0 0 2 16,0 19-4-16,0-19-4 0,0 18 7 0,0-18 19 16,0 10 10-16,17-10-12 0,-17 9-8 15,16 0-3-15,1-9 11 0,-17 19 5 0,16-19 10 16,1 0-3-16,-1 0-8 0,1-19 18 16,-1 19 18-16,-16-9 24 0,17 0-10 0,-17-1-16 15,17 10-20-15,-17-18-11 0,0-1-9 16,0 19-16-16,0-19-5 0,-17 1-11 0,17 18-6 15,-17-19-2-15,1 10 5 0,-1 0-27 16,1-1-31-16,-1 10-35 0,1 0-42 16,-1 0-33-16,1 10-20 0,-17-10 7 0,16 9 33 15,1 0 36-15,-1 10-41 0</inkml:trace>
  <inkml:trace contextRef="#ctx0" brushRef="#br0" timeOffset="70055.16">32180 3777 7 0,'0'18'10'0,"-17"-18"6"15,17 0 2-15,0 0-1 0,0 0-4 16,0 9-7-16,0-9 1 0,-16 0-2 16,16 0 3-16,0 10 0 0,0-10-2 0,0 0-1 15,0 0-2-15,0 0 1 0,0 0-2 16,0 0 6-16,0 0 4 0,0 0 3 15,0 0 1-15,0 0 3 0,0 0 4 0,0 0 11 16,0 0 4-16,0 0 11 0,0 0 11 16,0 0 7-16,0 0 12 0,0 0 11 0,0 0 5 15,0 0 13-15,0 0-3 0,0 0-13 16,0 0 1-16,0 0 1 0,0 0 13 16,0 0 9-16,0 0-16 0,0 0-16 0,0 0-16 15,0-10 13-15,0 10 17 0,0 0 4 16,0 0-43-16,0-9-59 0,16 9 0 0,-16-18 0 15,0 18 0-15,17-19 0 0,-1 19 0 16,1-19 0-16,0 1 0 0,-1 18 0 16,1-28 0-16,-1 9 0 0,1 19 0 0,16-18 0 15,-17-1 0-15,1 0 0 0,16 1 0 0,-17 18 0 16,1-28 0-16,0 28 0 0,-17-19 0 16,16 19 0-16,-16-18 0 0,17 18-97 0,-17 0-100 15,0 0-30-15,0-19-29 0,0 19-18 16,0 0-9-16,0 0 20 0,0 0 56 15</inkml:trace>
  <inkml:trace contextRef="#ctx0" brushRef="#br0" timeOffset="70654.58">32792 3116 52 0,'0'-9'35'0,"0"9"-5"0,0-10-2 0,0 10-10 16,0 0-8-16,0 0-5 0,0 0-2 15,-17 0-1-15,1 10 0 0,-1-1-2 16,1 10 7-16,-1-1 6 0,1 1 3 15,-1 0 1-15,1-1 7 0,-18-9 2 16,18 29 7-16,-1-20 1 0,-16 1 1 0,17 18 5 16,-1-28-5-16,17 29-9 0,-16-20-10 15,16 1-6-15,0-1-3 0,0 1 0 16,0-10-4-16,0 10 7 0,16-1 9 0,1-18 11 16,-1 19 0-16,1 0-4 0,-1-19-11 15,17 0-5-15,1 18-6 0,15-18 0 16,-16 0-4-16,17 0 0 0,-17 0 1 0,16 0 0 15,1 0 0-15,0-18-1 0,-1 18-2 16,1-19 5-16,0 0-6 0,16 1 6 16,-17-10 2-16,17 9 13 0,-16 1-1 0,0-19 6 15,-1-10 0-15,1 28 4 0,-17-18-1 16,0 0-1-16,-16 9 2 0,-1-9-8 16,1 18-1-16,-17-18 2 0,0 9-6 0,-17 10-6 15,17-1-8-15,-16 0 4 16,-18 1-4-16,1-10 4 0,0 9-7 0,0 19 6 15,0-18-3-15,-16 18 4 0,-1-19-2 16,0 19-6-16,1 0 4 0,-1 0 0 0,1 0 3 16,-1 0-3-16,0 19 2 0,1-19 0 15,-1 18-5-15,0-8 0 0,17 8-1 16,-16 1-3-16,16-1-25 0,16 20-18 16,-16-20-30-16,17 1-33 0,-1 9-25 0,1 9-15 15,16-18 10-15,0 8 27 0</inkml:trace>
  <inkml:trace contextRef="#ctx0" brushRef="#br0" timeOffset="71024.63">32792 3293 81 0,'0'0'59'0,"0"-19"-6"0,0 19 18 0,0 0 21 15,0 0 4-15,0 0-16 0,0 0-24 16,0 0-22-16,0 0-17 0,0 0-7 15,0 0-6-15,0 0-2 0,16 19 4 0,-16-19-2 16,0 18 14-16,17 1 9 0,-17-10-2 16,0 10-6-16,16 0-7 0,-16-1-4 15,0 1-6-15,17-1 0 0,-17 1-2 0,16-19 3 16,-16 28-5-16,0-28 2 0,0 18-17 16,0-18-56-16,0 19-137 15,0-19 35-15,0 0 40 0</inkml:trace>
  <inkml:trace contextRef="#ctx0" brushRef="#br0" timeOffset="71237.5">32808 3209 51 0,'0'-18'43'0,"0"-1"-14"16,17 0 2-16,-17 1 8 0,16 18 2 0,-16 0-3 16,17-19-11-16,-1 19-9 0,-16 0-9 15,17 0-2-15,0 19 4 0,-1-19-1 16,1 18 4-16,-17-18-4 0,16 19-1 15,-16-19-5-15,0 19-2 0,0-1-2 0,0-18 4 16,0 9 2-16,0 10-2 0,-16-19-2 16,-1 19-2-16,1-19 0 0,-1 18-22 15,0-18-36-15,17 0-30 0,-16 0-8 16</inkml:trace>
  <inkml:trace contextRef="#ctx0" brushRef="#br0" timeOffset="71603.81">32974 3256 34 0,'0'0'21'0,"0"0"-5"0,0 18 14 15,0-18 14-15,0 0 7 0,16 19-3 16,-16-19-2-16,17 18-6 0,-17-18-10 16,0 19-2-16,16-19-11 0,-16 9-10 15,17 10 0-15,-17-19-2 0,0 0-1 0,0 0 1 16,0 19-1-16,0-19 12 0,0 0 20 15,16 0 26-15,-16 0 17 0,0 0 23 16,0 0-23-16,0-19-27 0,0 19-22 16,0 0-6-16,0-19-3 0,0 10 1 0,0 9 2 15,17-19 3-15,-17 1-5 0,0 18-5 16,16-19-4-16,-16 19-6 0,0 0-3 16,17 0-4-16,-17 0 2 0,0 0-1 0,17 0-1 15,-17 0 1-15,0 0-4 0,16 0 5 16,-16 0-1-16,0 19-1 0,17-19 0 0,-17 0-3 15,0 18 6-15,16-18 0 16,-16 0-8-16,0 19-18 0,17-19-82 16,-17 0-81-16,0 0-48 0,16 0 16 15</inkml:trace>
  <inkml:trace contextRef="#ctx0" brushRef="#br0" timeOffset="72153.37">33387 3237 77 0,'0'0'46'0,"-16"0"-9"16,16-19 0-16,-17 19 0 0,17 0-10 16,-17 0-10-16,17 0-3 0,0 19-3 15,0-19-5-15,-16 0-1 0,16 0 0 16,0 0 1-16,0 19-4 0,0-19 0 0,0 0 0 16,0 0 2-16,0 0 6 0,0 0 0 15,0 0 6-15,16 0 6 0,-16 0-9 16,0 0-3-16,0 0-5 0,17-19 0 0,-17 19 4 15,17 0 0-15,-17 0 4 0,16-19 0 16,-16 19 2-16,17-9-1 0,-17 9-6 16,0 0 3-16,16 0-8 0,-16 0 2 15,17 0-5-15,-17 0-4 16,0 0 7-16,0 0-3 0,16 0 0 16,-16 9 0-1,0-9 1 1,0 0 4-16,0 0-2 0,17 0 4 15,-17 0 10-15,0-9 11 0,0 9-5 0,0 0-5 16,16 0-7-16,-16 0-5 0,0-18 2 16,17 18 6-16,-17 0 0 0,0 0 0 15,0 0-1-15,16 0 0 0,-16 0-8 16,0 0-4 0,0 0 1-16,17 0-2 0,-17 0 0 15,0 0-3-15,16 0 3 0,-16 18 0 16,0-18-2-16,17 0 4 0,-17 0 2 15,0 0-1-15,17 0-3 0,-1 0 2 16,1 0 2-16,-17 0 0 0,16-18 8 16,-16 18 0-16,17 0-1 0,-17 0-2 15,0 0-6-15,16 0-3 0,-16 0 1 16,0-19-1 0,17 19-11-16,-17 0-66 15,0 0-72-15,0 0-32 0,16 0 17 0</inkml:trace>
  <inkml:trace contextRef="#ctx0" brushRef="#br0" timeOffset="73335.63">31700 4707 13 0,'0'0'22'0,"0"0"0"0,0 0-2 0,0 0 1 16,0 0 5-16,0 18 3 0,0-18 7 15,0 0 16-15,0 0 10 0,0 19 2 0,17-1-3 16,-17-8-2-16,16 27-6 0,1-18 5 16,-17-1 9-16,33 10 7 0,-16 0 8 15,-1 19-14-15,1-29-19 0,-1 19-16 0,1-9-5 16,-1 9-6-16,1 1-6 0,-1-20-8 0,1 10 2 16,-1 9-8-16,-16-18 1 0,17 0-3 15,-17-1 0-15,0 1 3 0,0 9-8 0,0-10 10 16,0 1-5-16,-17-19-25 0,17 19-61 15,0-19-60-15,-16 9-45 0,16 0-9 0,-17-9 24 16</inkml:trace>
  <inkml:trace contextRef="#ctx0" brushRef="#br0" timeOffset="74020.89">31982 5469 49 0,'0'0'41'0,"0"-18"-9"0,0 18-3 15,0 0 5-15,0-19 4 0,0 19 5 0,0 0-4 16,0-18-9-16,-17 18-7 0,17 0-8 16,-17-19 0-16,1 19 1 0,-1 0 0 0,1 0-1 15,-1 0 0-15,1 0-2 0,-17 0 1 0,0 19 2 16,0-19 0-16,-1 18 1 0,-15-18-4 16,-1 19-1-16,1-1-4 0,-1 1-2 0,17 9 5 15,-17-9-7-15,1 18-1 0,16-19 4 16,-17 10 6-16,17 9 2 0,0 1 0 0,-17-20-3 15,34 29 1-15,-17-29 1 0,0 20-4 16,16-10-4-16,1 9-1 0,16 0 0 0,-17-18-3 16,17 8 0-16,0 11-1 0,17-20 4 0,-17 1 3 15,16 9 16-15,17 0 14 0,0 0 13 16,0-10 6-16,0 1-10 0,17 9-9 16,16-10 2-16,-16 1-8 0,16-1-7 0,0 1-7 15,17 0-8-15,-1-19-3 0,-15 18-5 16,15-18 5-16,1 0-5 0,0 0-2 0,-17 0-3 15,16-18 7-15,-15-1-6 0,15 0 6 16,-16 1-7-16,1-10 4 0,-1 9-1 0,-17-18 2 16,1 0 7-16,0 9 4 0,-17 9 9 15,0-18 3-15,-17 19 17 0,17-20 12 16,-33 11-15-16,17 8-6 0,-1 0-14 0,-16-18-6 16,0 19-2-16,0-10-3 0,-16 9-1 15,16 0-9-15,-17-18 3 0,-16 9-1 0,17 10-3 16,-17-20 1-16,0 20 7 0,-1-19-5 15,1 9-4-15,-16 9 4 0,16-18-4 0,-17 18 7 16,17-9-2-16,0 10-7 0,-17 18-1 16,17-19-5-16,0 1-15 0,-16-1-6 15,15 19-11-15,1 0-8 0,0 0-9 0,0 0-17 16,0 0-12-16,0 0-24 0,0 0-17 16,0 19-9-16,16-1 4 0,-16-18 8 15,17 19 13-15,-17-1 18 0</inkml:trace>
  <inkml:trace contextRef="#ctx0" brushRef="#br0" timeOffset="74351.39">31518 5711 84 0,'0'-18'105'0,"0"18"-16"0,0 0-29 0,17 0-8 16,-17 0-9-16,0 0-12 0,0 0-14 0,0 0-7 16,0 18 11-16,0-18 25 0,17 10 23 15,-17 8-9-15,0 1-15 0,16-1-14 16,-16 1-7-16,0 18-6 0,0-27-6 0,0 27-3 15,0-19 0-15,0 1-4 0,0 0-5 0,0-1 3 16,0-9-1-16,0 10-2 0,0 0 0 16,0-1-34-16,0-18-69 0,0 0-61 0,0 19-18 15,0-19 20-15</inkml:trace>
  <inkml:trace contextRef="#ctx0" brushRef="#br0" timeOffset="74670.89">31750 5879 51 0,'0'0'51'16,"-17"0"-24"-16,17 0-12 0,0 18 9 0,-16-18 18 15,16 0 13-15,0 19-2 0,0-19-10 0,0 0-8 16,-17 19 11-16,17-19 12 0,0 18-4 16,17-18-1-16,-17 9-11 0,0-9-5 0,0 10-3 15,16-10 3-15,-16 9-1 0,17-9-9 16,-17 0-19-16,17 0 1 0,-1 0-4 15,1 0 0-15,-1 0-2 0,-16-9 16 0,17 9 8 0,-17-10 10 16,16 1-3-16,-16 9-9 0,0-18-7 16,0 18-6-16,0-19-5 0,0 19-3 15,0 0-6-15,-16-19 6 0,16 19-8 0,-17 0 7 16,1-18-7-16,-1 18 4 0,1 0 4 16,-1 0-10-16,0 0-37 0,17-19-43 15,0 19-51-15,-16 0-40 0,16 0-18 0,0 0 26 16</inkml:trace>
  <inkml:trace contextRef="#ctx0" brushRef="#br0" timeOffset="74886.48">32015 5851 63 0,'0'0'76'0,"-17"0"-24"0,17 0-21 0,-16 9-2 16,16-9 17-16,-17 19 16 0,17-19-4 15,-17 0-11-15,17 18-16 0,0-18-7 0,0 0 10 16,0 19 13-16,0-19 2 0,0 19-12 0,0-19-12 16,17 18-8-16,-17-18-6 0,17 9-4 15,-1 1-5-15,1-1 3 0,-1-9-7 0,1 0 4 16,-1 19-8-16,1-19-53 0,-1 0-56 16,17-19-45-16,-16 19 1 0,-1-9-93 0</inkml:trace>
  <inkml:trace contextRef="#ctx0" brushRef="#br0" timeOffset="76333">31585 6325 53 0,'0'0'62'0,"0"0"-7"0,0 0-26 0,0 9-11 15,0-9-1-15,0 0 2 0,0 0 4 16,0 0-5-16,0 0-3 0,0 0-5 0,0 0-6 15,0 0-12-15,0-9-16 16,0 9-22-16,16 0-20 0,-16 0-8 0</inkml:trace>
  <inkml:trace contextRef="#ctx0" brushRef="#br0" timeOffset="77567.14">28112 4502 15 0,'0'0'18'0,"0"0"-1"0,-17 0-4 16,17 0 1-16,0 19 5 0,0-19 1 0,0 0 2 15,0 0 2-15,0 0 4 0,0 0 0 16,0 0 1-16,17 0 5 0,-17 0 16 0,0 0 18 16,17 9 16-16,-1-9 12 0,1 0 0 0,-1 9-2 15,17-9-11-15,0 10-13 0,0-10-3 16,0 0-10-16,17 0-9 0,0-10-11 0,-1 10-7 15,1 0-8-15,-1 0-3 0,-15 0 5 16,-1 0-11-16,0 0-7 0,0-9-4 0,0 9 5 16,-17 0-2-16,17 0-4 0,-33 0 2 15,17 0-1-15,0 0 3 0,-17 0-7 16,0 0 4-16,0 0 2 0,0 0-1 16,0-9-3-16,0 9-3 15,0 0-3-15,0 0-17 0,0 0-46 16,0 0-37-16,0 0-37 0,0 0-23 0,0 0-12 15,0 0 11-15,0 0 17 0,0-19 33 0</inkml:trace>
  <inkml:trace contextRef="#ctx0" brushRef="#br0" timeOffset="78098.7">29468 4037 49 0,'17'0'46'0,"-17"-19"-2"0,0 19-8 15,0 0-12-15,0 0-12 0,0 0-5 16,0 0-2-16,0 0-3 0,-17 19 1 0,17-19 0 15,-17 9 5-15,1 1 6 0,-1 17 5 16,17-27 4-16,-33 19 3 0,17 0 1 0,-17-1 3 16,16 10-5-16,-16-9-4 0,17-1 2 15,-18 1-7-15,1 18-6 0,0-18-3 0,0-10-2 16,0 10-3-16,0 18 3 0,0-18-3 0,0-1 3 16,-17 1-4-16,17-19 2 0,0 18 1 15,17 10 8-15,-17-28 8 0,16 19 12 0,-16-1 1 16,16-18-1-16,17 0-2 0,0 19 2 15,0-19 5-15,0 0 20 0,-33 0 1 16,33 0 8-16,0 0-12 0,0 19-2 0,0-19-3 0,33 0 10 16,-33 0-8-16,0 0 8 0,0 0-7 15,17 9-13-15,0 0-7 0,-1 1-2 16,1 8-4-16,-1-18-5 0,17 19-10 0,0-1-3 16,-16 1-4-16,32 0-4 0,-16-10 2 0,1 9-4 15,-1 1-1-15,0 0 10 0,0-1-3 16,16 19-4-16,-49-37 0 0,33 19 2 0,-16 9-2 15,16-9 2-15,-16-19 1 0,-1 18-9 16,1-18-52-16,-17 0-59 0,16 19-61 0,1-19-33 16,-17 0-18-16,16 0 12 0,17-19 36 0,-33 19 46 15</inkml:trace>
  <inkml:trace contextRef="#ctx0" brushRef="#br0" timeOffset="78880.72">26706 4465 80 0,'0'0'87'0,"0"-19"-34"0,0 19-18 15,-16 0 14-15,16-18 23 0,0 8 33 16,0 10 21-16,0-9-17 0,0 9-27 0,0 0-28 16,0-9-15-16,0 9-23 0,0 0-7 0,0 9-5 15,-17-9 2-15,17 9 3 0,0 1 8 16,0 8 25-16,0 1 30 0,-16-1 7 0,16 1-18 16,0 0 9-16,0-1-4 0,0 10 3 15,0-9-7-15,0-1-8 0,0 1-10 0,0 0-14 16,0-19-6-16,16 18-5 0,-16-9-8 0,17 10 1 15,-17-19 7-15,16 19-8 0,1-19-5 16,-1 0-2-16,1 0 7 0,0 0-5 0,-1 0-1 16,1 0-8-16,-1-19 3 0,1 19-13 15,16-19-74-15,-33 10-83 0,0 0-66 0,16 0-24 16,-16-10-1-16,17 0 31 0,-17 19 49 16,-17-18 49-16</inkml:trace>
  <inkml:trace contextRef="#ctx0" brushRef="#br0" timeOffset="79031.63">26690 4502 50 0,'0'0'56'0,"-17"0"1"0,17-19-2 16,-16 19-1-16,16 0-1 0,0-18-13 0,0 18-11 15,0 0-11-15,16-19-12 0,-16 19-2 16,17-18 0-16,-1 8-4 0,1 1 2 0,16 9 0 16,-16-9-4-16,-1 9-2 0,1 0-40 0,16 0-28 15,-33 0-15-15,33 0 1 0</inkml:trace>
  <inkml:trace contextRef="#ctx0" brushRef="#br0" timeOffset="79581.02">26739 4567 28 0,'0'0'37'0,"0"0"-5"0,0 0-12 0,0 0-9 16,17 0-3-16,-17-18-1 0,17 8-5 15,-17 10 1-15,16-9-1 0,1 0-1 0,-1 9-1 16,1 0 1-16,16 0-1 0,-33-19 0 15,16 19 0-15,1 19 3 16,-17-19 2-16,16 0 9 0,-16 9 1 0,0-9 2 16,17 9 4-16,-17 1 2 0,16 8-1 15,-16-18-1-15,0 19-9 0,0-19-4 16,0 0 0-16,0 18-4 0,17-18 1 0,-17 0-2 16,0 0-1-16,0 19-1 0,0-19 4 0,0 0 21 15,0 0 22-15,0 0 17 0,0 0 3 16,0-19-16-16,0 19-20 0,0 0-16 15,16-18 0-15,-16 18 0 0,0-19 6 0,17 19 3 16,-17-28-7-16,0 19 0 0,17 0-2 0,-17 9-3 16,0 0-4-16,16-19-4 0,-16 19-3 15,0 0 0-15,17 0-2 0,-17 19 0 16,33-19 0-16,-33 9 0 16,0 0 0-16,16 1 1 0,-16 8-1 0,17 1 2 15,-1-19-2-15,-16 18 0 0,0-18 3 16,17 0 0-16,-17 0-1 0,0 0 12 15,0 0 29-15,16 0 0 0,-16 0-10 0,0 0 6 16,0-18 2-16,17 18 2 0,-17-19-4 0,0 19-5 16,0-18-5-16,16 8-5 0,-16-8-7 15,0 18-4-15,0-19-2 0,0 19-9 0,0 0 0 16,0 0-6-16,17 0-3 0,-17 0 10 16,0 0-6-16,17 0 1 0,-17 0 2 15,0 19-4-15,16-19 10 0,-16 9-9 0,17 0 3 16,-17 1 0-16,33 8-18 0,-33-18-78 15,0 19-54-15,16-19-37 0,-16 0-12 0,17 0 14 16,-1 18 26-16,-16-18-79 0</inkml:trace>
  <inkml:trace contextRef="#ctx0" brushRef="#br0" timeOffset="79980.75">27451 4418 127 0,'-17'-9'86'0,"0"0"-36"16,17-10-7-16,-16 1 16 0,16 18 23 0,-17-19 5 15,17 19-18-15,0 0-36 0,0 0-13 0,-16 0-16 16,32 0 2-16,-16 19-1 16,0-1-2-16,0 1 0 0,17-1 14 0,-17 10 21 15,16 9 4-15,1-18 16 0,0 18-8 16,-1-9-20-16,1 9-12 0,16 1-10 0,-33-11 5 16,0 11-13-16,16-20 3 0,-16 19 1 15,17-18-7-15,-17 9 3 0,0-9 7 0,0-1-6 16,0-18 8-16,0 19 12 0,0-19 43 15,0 0 1-15,0 0-11 0,0-19-7 0,0 19-2 16,-17-18 11-16,17-20-8 0,0 20-8 0,0-10-16 16,-16-9-4-16,16-10-9 0,0 10 5 15,0 0 3-15,0-10 0 0,0 10-2 0,0 18-7 16,0-18-4-16,0 19-2 0,16-1-10 16,-16 10 4-16,17 9 2 0,-1-19-8 0,-16 38 4 15,17-19 2-15,-17 0 2 0,16 9 1 16,-16 0 1-16,0 19-2 0,0-28 0 0,0 19 0 15,0-1 4-15,0 1-4 0,-16 0-9 16,-1-1-48-16,17 10-67 0,-16-9-78 0,-17-19-55 16,33 18-22-16,-33 1 29 0,16-19-112 0</inkml:trace>
  <inkml:trace contextRef="#ctx0" brushRef="#br0" timeOffset="80697.78">26872 3451 124 0,'0'0'74'0,"0"-19"-32"0,-33 19-4 0,33-18 18 16,-17 18 27-16,17 0 11 0,0 0-30 15,0-19-33-15,-16 19-20 0,16 19-3 0,0-19-6 16,0 0 5-16,0 18 11 0,0 1 24 15,0 9 21-15,0-10 11 0,0 20 11 0,0-1 0 16,0-9 10-16,0 28-4 0,16-29-6 16,-16 29-18-16,0-18-20 0,0-1-21 0,17 9-8 15,-17-9-5-15,0 1-1 0,0 8-7 0,33-9 1 16,-33-18-9-16,0 9 3 0,0 9 5 16,0-18-5-16,0-19 4 0,0 18-7 0,0 1 5 15,0-19 7-15,0 0-8 0,0 0-24 16,0 0-75-16,0-19-62 0,0 1-54 15,0-1-19-15,0 0 1 0,0 1 32 0,0-10 48 16</inkml:trace>
  <inkml:trace contextRef="#ctx0" brushRef="#br0" timeOffset="81445.22">26905 2465 81 0,'0'0'43'0,"0"-19"-11"15,-17 19 2-15,17 0 7 0,-16 0 8 0,16 0-5 16,0-18-16-16,-33 18-13 0,0 0-8 0,16 0-2 16,1 0-1-16,-18 18-3 0,1-18-1 15,0 19 1-15,17 0 2 0,-34-10 1 16,17 9-1-16,0 20 3 0,0-20 1 0,0 19-5 16,0-9 1-16,-17 10 0 0,34-1-1 0,-17 0 0 15,0 10 0-15,-1 8-2 0,18-27 0 16,-1 28 4-16,1-19-2 0,16 10 3 0,0-10 0 15,0 0 5-15,0-9-4 0,0 9 2 0,16-18 10 16,1 18 4-16,16-37-1 0,0 28-3 16,17-28-3-16,-17 19-9 0,16-19-4 15,17 0 2-15,1-19 0 0,-1 19-2 0,-17-19 0 16,18 10-2-16,-1-9 0 0,0-1 1 0,-17 0 1 16,18 1-2-16,-1-20 0 0,-17 29 2 15,1-28 0-15,-17 18 16 0,17-27 37 16,-17 27 15-16,0-18 4 0,-17 0-10 0,17 0-7 15,-16 9-20-15,-17-9-7 0,16-10-10 0,-16 10-5 16,0 0-5-16,0-1 4 0,0 10 2 16,-16-9-9-16,16 19-2 0,-17-20 3 15,1 11-5-15,-1 8-3 0,-16 0 1 0,17 1 2 16,-17-1-6-16,0 1 1 0,-1 8 7 0,1 10-4 16,0-18-5-16,0 18 0 0,17 0 4 15,-34 18 3-15,17-18-3 0,-17 10-5 0,17 8-3 16,0 1-45-16,17-1-50 0,-34 1-28 0,17 9-27 15,0-10-1-15,16 20 11 0,-16-20 26 16,0 1 27-16</inkml:trace>
  <inkml:trace contextRef="#ctx0" brushRef="#br0" timeOffset="81911.89">26591 2995 25 0,'0'0'36'0,"16"0"14"15,-16 0 13-15,0 0 10 0,0 0-6 16,0-9-15-16,17 9-2 0,-17-9 3 0,33-1-3 15,-33 10 0-15,16-18 7 0,-16 18 6 0,17-19 10 16,-1 19 16-16,1-19 19 0,-1 1 3 16,-16 18-27-16,0-19-17 0,17 10-11 0,-17 0-11 15,0-1-11-15,0 10-12 0,0-18-9 16,-17 18-6-16,17-19-1 0,0 19-6 0,-16 0-3 16,-1-18 3-16,17 18 2 0,-16 18-4 0,-1-18 2 15,17 0 0-15,-16 19-3 0,16-19 0 16,-33 18 1-16,33-18 2 0,-17 19 0 0,17-10-5 15,0 10 5-15,0-1-2 0,0 1-2 16,0-19 5-16,0 19 4 0,17-1-5 0,-17-18 0 16,33 10 6-16,-33-1-6 0,16 0 1 15,1 10 3-15,-1-19-4 0,1 0-5 0,16 0-45 16,-16 0-60-16,-1 0-44 0,17 0-27 16,-16 0-3-16,16-19 6 0,-33 10 27 0,16 0 29 15,1-1 31-15,-1-8 23 0,-16 18-30 16</inkml:trace>
  <inkml:trace contextRef="#ctx0" brushRef="#br0" timeOffset="82228.19">26938 2791 16 0,'0'-19'36'0,"0"19"-4"0,0 0-14 0,-17 0-10 15,17 0-5-15,0 0-1 0,0 0 2 16,0 19 0-16,0-19 5 0,0 18 3 16,0-18 0-16,0 19 0 0,0-1-1 15,0-18 9-15,0 10 0 0,0-1-7 0,0 0-4 16,0 10-2-16,0-19 4 0,0 0 9 15,0 0 13-15,0 0 12 0,0 0 18 0,0 0 14 16,0 0 20-16,0 0 23 0,17 0 11 16,-17 0-24-16,0 0-36 0,0-19-21 0,0 10-7 15,0 9-3-15,0-9-1 0,0-1-18 0,16-8-11 16,-16 18 2-16,0-19-11 0,17 19-1 16,-17 0-2-16,0-18 2 0,16 18 0 15,1 0-2 1,-17 0-2-16,17 0 1 0,-1 18 3 15,-16-18 0-15,17 0 2 0,-17 19-2 16,33-19 0-16,-33 18-79 0,0-18-73 16,16 10-45-16,-16-10-6 0,0 9 15 15,17-9 33-15,-17 0 38 0</inkml:trace>
  <inkml:trace contextRef="#ctx0" brushRef="#br0" timeOffset="82531.82">27169 2791 64 0,'-16'0'32'0,"16"0"-6"0,0-19-1 15,-17 19 0-15,17 0-3 0,0 0-10 16,0 0-5-16,0 0-1 0,0 0-4 0,0 0 1 16,0 0 0-1,17 0 3-15,-17 0 6 0,16 0 7 16,-16 0 3-16,17 0 3 0,-1 0 0 16,1 0 3-16,0 0-1 0,-1-19 8 0,1 10 3 15,16 9 16-15,-33-9 19 0,0-1 22 16,16 10 2-16,-16 0 0 0,0-18-6 0,0 18-14 15,0-19-15-15,0 19-23 0,0 0-22 16,-16-18-6-16,16 18-6 0,0 0-2 0,-33-19-3 16,16 19-2-16,1 0 4 0,-1 0-4 15,0 0 2-15,1 19-2 0,-1-19-18 0,1 0-31 16,-1 18-29-16,1 1-21 0,-1-19-28 0,17 18-7 16,-16 1-1-16,16 9 13 0,0-28 16 15,0 19 11-15,16-1 12 0</inkml:trace>
  <inkml:trace contextRef="#ctx0" brushRef="#br0" timeOffset="83177.06">27318 4037 32 0,'0'9'35'0,"0"-9"-10"16,0 10-12-16,0-1-5 0,0-9 2 0,0 18 13 15,0-18 6-15,-16 0 0 0,16 0-8 16,0 0-3-16,0 0 10 0,0 0 18 0,0 0 16 16,0 0 25-16,0 0 25 0,0 0 4 0,16 0-22 15,-16 0 1-15,0 0-10 0,17-18-1 16,-17-1 7-16,16 10-2 0,-16-10-3 0,17 1-3 16,-1-1-25-16,1 1 5 0,-1-20-12 15,1 10 9-15,16-9 2 0,-16 0-7 0,16 9-11 16,-17-28-11-16,17 10-9 0,-16 9-6 15,16-19-5-15,0 9-4 0,0 10-7 0,0-19 2 16,0 28-7-16,-16-27 3 0,16 36 4 0,-17-28-13 16,1 29 16-16,-1-1 1 0,-16 1-12 15,17-1 2-15,-17 0-1 0,16 10 8 0,-16 9-7 16,0-18-2-16,0 18-3 0,0 0-33 16,0 0-45-16,0 0-45 0,0 0-23 0,0 0-15 15,0 0 6-15,0 0-6 0,0 0-14 16,0 18-1-16,0-18 7 0,-16 0 25 0,16 0 29 15</inkml:trace>
  <inkml:trace contextRef="#ctx0" brushRef="#br0" timeOffset="83881.03">27996 2586 35 0,'0'-19'31'0,"0"19"-9"16,0 0-5-16,0-18 6 0,-16 18 6 0,16 0-4 15,0 0-8-15,-17-19-7 0,17 19-5 16,0 0-4-16,-16 0 1 0,-1 0 0 0,1 0-2 16,16 0 2-16,-34 19 2 0,18-19 1 15,-1 18 1-15,1 1 2 0,-17-19-2 0,16 28 3 16,-16-10-2-16,17 20-3 0,-17-20 2 15,16 1-5-15,0 18 2 0,1-9 8 0,-1 9 8 16,1 0 0-16,-1-9 0 0,17 9 2 16,0 1-3-16,0-10-6 0,17 9 6 0,-1-19 6 15,1 20-2-15,16-20-3 0,0 1-2 0,0 9-1 16,0-10-2-16,17-18-4 0,-17 19-3 16,17-19-4-16,-1 0-1 0,1 0 1 0,16-19-3 15,-16 19-3-15,16-18 1 0,-17 18 2 16,17-28 4-16,1 9-4 0,-1 1 3 0,-17-1 20 15,17-18 34-15,-16 9 16 0,0 9 9 16,-1-18-7-16,17 0-2 0,-32 0 0 0,-1 9-1 16,0-9-17-16,0-10-18 0,-17 10-7 15,17-19-7-15,0 19-7 0,-33-10 1 0,17 10-6 16,-17-9 8-16,0 8-11 0,0 20 5 16,0-29-10-16,0 29 3 0,-17-20-3 0,17 20 2 15,-33-1-5-15,17 1 0 0,-17 8 0 0,0-8 0 16,0-1 2-16,0 19-2 0,-1 0-6 15,-15 0 10-15,-1 0-10 0,1 0 6 16,-1 0 3-16,0 19-6 0,1-1 3 0,-1-8 2 16,1 8-2-16,15 1-13 0,-32 18-30 0,33-18-26 15,0 9-21-15,0-10-24 0,0 19-29 16,17-18-10-16,-1 9-7 0,0 9 3 16,1-18 18-16,-1-1 25 0</inkml:trace>
  <inkml:trace contextRef="#ctx0" brushRef="#br0" timeOffset="84327.96">27847 2967 22 0,'0'0'31'16,"0"0"10"-16,0 0 11 0,17 0 21 0,-17 0 12 15,0 0-7-15,16 0-6 0,-16 0-14 16,17-18-2-16,0 18-1 0,-1-19-2 0,1 19 6 16,-1-19 0-16,17 1 15 0,-16 18 29 15,-1-19 12-15,-16 1-12 0,17 8-32 0,-1-8-21 16,-16 18-22-16,0-19-9 0,17 1 0 0,-17 18-11 15,0-19 0-15,-17 0 1 0,17 19-7 16,0-9 0-16,-16 9-2 0,16 0-3 0,-17 0 5 16,1 0-2-16,16 0-8 0,-17 9 8 0,1-9 0 15,16 19-2-15,-17-19-3 0,17 19 1 16,-16-19 7-16,16 18-3 0,0 1 0 0,0-19 3 16,0 18-7-16,0-18 4 0,16 19-2 15,-16-10 2-15,17 10 5 0,-1-19-5 0,1 18 1 16,-1-18 3-16,1 0-4 0,-1 0-29 15,1 19-70-15,-1-19-51 0,18 0-50 0,-18-19-24 16,1 19 15-16,16 0 39 0,-17-18 41 0,1 18-51 16</inkml:trace>
  <inkml:trace contextRef="#ctx0" brushRef="#br0" timeOffset="84859.65">28343 2744 25 0,'0'-9'27'0,"0"9"-7"0,0 0-10 16,0 0-1-16,0 9 5 0,0-9 5 0,0 9 2 15,0-9-5-15,0 19-1 0,0-19-3 0,0 0 6 16,0 19 1-16,0-19-4 0,0 0-6 16,0 18 5-16,0-18 8 0,0 0-1 15,0 0-2-15,0 19 6 0,0-19 14 0,0 0 18 16,0 0 26-16,0 0 31 0,0 0 18 0,0-19-26 16,0 19-36-16,0 0-29 0,0 0-10 15,0-18 1-15,0 18 2 0,0-19 0 0,0 19-5 16,0-19-7-16,0 10 2 0,0 0-6 0,0-1 4 15,17 10-9-15,-17 0-9 0,0-18-2 16,17 18-4-16,-17 0 4 16,0 0-5-16,0 0-1 0,16 0 6 0,-16 0-2 15,17 0-3-15,-17 18 1 0,0-18 3 0,16 0-1 16,-16 0 2-16,17 10-4 0,-17-1 2 16,16 0 0-16,1 10 3 0,-17-19-2 15,16 0-3-15,-16 19-30 16,17-19-60-16,-17 0-48 0,16 0-14 0,-16 0-10 15,33 0 9-15,-33-19 23 0,17 19 30 16,-17 0 28-16,17-19 27 0,-1 10 24 0,-16 0 13 16,17-1 6-16,-17 10 9 0,16-18 11 15,-16-1 11-15,0 19 10 0,0-18 10 0,0-1 8 16,0 19 6-16,0-19-3 0,0 19-13 16,0-9-19-16,0 9-9 0,-16 0-11 0,16 0 0 15,0 0-3-15,-17 0 0 0,17 0 1 0,-16 9-4 16,16-9-2-16,0 19 4 0,0-19 1 15,-17 0-5-15,17 0 4 0,0 19-2 16,0-19 0-16,0 18 3 16,17-18-7-16,-17 0-35 0,0 0-38 0,16 0-28 15,1 0 3-15,-17 0 16 0,16 0-40 16</inkml:trace>
  <inkml:trace contextRef="#ctx0" brushRef="#br0" timeOffset="85342.12">28707 2623 17 0,'0'-9'28'0,"0"9"5"0,0 0-5 15,0 0-5-15,0 0-8 0,0 0-7 0,0 0-5 0,0 0 0 16,0 0 0-16,0 0 4 0,0 9 3 16,0-9-3-16,0 0 1 0,0 9-1 15,0-9-1-15,0 0 1 0,0 0 6 0,0 19 3 16,0-19 11-16,0 0 6 0,0 0 16 16,0 0 10-16,0 0 17 0,0-19 9 0,0 19-19 15,0 0-26-15,0-9-11 0,0 9-4 0,0-9 5 16,0 9 17-16,0-10 1 0,0 10 1 15,0 0-7-15,0-18-6 0,0 18-5 16,0 0-7-16,0 0-10 0,0 0-4 0,0-19-5 16,17 19-5-16,-17 0-6 0,0 0 8 15,0 19-1-15,16-19 2 0,-16 0 0 16,0 0-8-16,33 0 5 0,-33 18-5 16,0-18 10-16,0 0-2 0,0 0 0 15,0 0 0-15,0 0-1 0,0 0-4 16,0 0 3-16,0-18-1 0,0 18 2 15,0 0 0-15,17 0-2 0,-17 0-3 0,0-19 5 16,0 19 2-16,0 0-4 0,0 0-3 16,0-18 4-16,17 18-1 15,-17 0-4-15,0 0 2 16,0 0-1-16,0 0 0 16,0 0 5-16,16 0-2 15,-16 0-3-15,0 0 4 0,0 0-3 16,0 0 4-16,17 0-2 0,-1 0 0 15,-16 0 3-15,0 0-8 16,0 0-4-16,17 0-73 0,-17 0-80 0,0-19-51 16,16 19-11-16,1 0 41 0</inkml:trace>
  <inkml:trace contextRef="#ctx0" brushRef="#br0" timeOffset="86007.9">27947 4018 35 0,'0'0'41'0,"0"0"-2"15,-17 0-5-15,17 0 4 0,0 0 5 0,0 0 4 16,0 0 12-16,0 0 11 0,0 0 10 0,0 0 11 16,0 0 26-16,0 0 14 0,0 0-4 0,0-18-32 15,17 18-17-15,-17 0-14 0,16-19-23 16,-16 19-7-16,17-18-15 0,-1-1-8 15,17 10-6-15,-16-10-2 0,16 0-3 0,0 1 0 16,-16-1-3-16,16 1 3 0,0-10 4 0,-17 9 1 16,17 1-2-16,-16-1-7 0,-1 0 2 0,1 19-20 15,-1-18-49-15,-16-1-68 0,33 10-24 16,-33 9-20-16,0-10 5 0,0 10 13 0,0 0 21 16,0 0 29-16</inkml:trace>
  <inkml:trace contextRef="#ctx0" brushRef="#br0" timeOffset="86740.68">28658 3191 7 0,'0'0'14'0,"0"-19"9"15,0 19 0-15,-17 0-6 0,17 0-5 16,0 0-3-16,0 0-2 0,-16 0 4 0,16 19 2 16,-17-19 0-16,17 0 0 0,-16 18-1 0,-1-18-1 15,0 9 3-15,17 10 4 0,-33 0 1 16,17-1-3-16,-1 1 0 0,1 18-2 16,-17-28-3-16,16 29 5 0,1-20 10 0,-1 19 4 15,17-18 0-15,-16 9 0 0,16 9-7 0,-17-18 4 16,17-1-1-16,0 1-1 0,17 9-8 15,-17-28-3-15,0 18-2 0,16 1-2 0,1-19-2 16,-1 0-6-16,1 19 3 0,16-19-5 16,0 0 0-16,-17-19 1 0,17 19 3 0,1 0-1 15,-1-19-3-15,0 19-2 0,16-18 2 0,-16-1 2 16,0 10 0-16,17-10-2 0,-17 1 0 16,17-1 0-16,-1-18-3 0,1 9 5 0,0-9-4 15,-1 0 2-15,17-1 0 0,-16 10 0 16,0-9 0-16,-1 0 2 0,-16 9-1 0,33-9 1 15,-49 18-5-15,16-18 4 0,0 9-1 16,-16 10 4-16,-1-1 20 0,1-18 10 0,-1 18 8 16,1 1-10-16,-17 8-8 0,0-8-6 0,0-1-9 15,0 0-2-15,0 1-4 0,-17-1-1 16,1 1-2-16,-1 8 0 0,1 10 0 16,-1-18 4-16,1 18-2 0,-18-19-6 0,1 19 7 15,0 0-3-15,0 0 0 0,-16 19 2 0,16-19 1 16,-17 18-5-16,0-18-1 0,17 19 3 15,-16 9-2-15,16-10 0 0,-17 1 4 0,33 0 1 16,-32 9-7-16,16 9 1 0,0 0-32 16,16-18-28-16,-16 8-29 0,17 11-7 0,-1-20-2 15,0 20 5-15,17-20 5 0,-33 10 12 0,17-28 11 16</inkml:trace>
  <inkml:trace contextRef="#ctx0" brushRef="#br0" timeOffset="87275.59">28724 3358 65 0,'16'0'81'0,"-16"0"-14"16,0-19-13-16,0 10 3 0,0 9 5 16,0 0-4-16,0-19-16 0,0 19-17 0,-16 0-12 15,16 0-3-15,0 0-6 0,-17 0-2 16,17 0-4-16,-16 19 5 0,16-19 0 0,-17 0-3 16,17 9 0-16,-16 10-2 0,16-19 2 15,0 19 0-15,0-19 5 0,0 18-2 0,0-18 3 16,0 19-4-16,0-19 2 0,16 0 0 0,-16 0-2 15,0 0 3-15,17 0 4 0,-1 0-6 16,-16 0 7-16,17 0 1 0,-17 0 1 16,16 0 8-16,17-19 18 0,-33 19 2 0,0-18-2 15,0 18 0-15,0-19 3 0,0 0-4 0,0 10-4 16,17-10-8-16,-17 1-7 0,-17-1 5 16,17 1 2-16,0-1 0 0,0-9 2 0,0 10 2 15,0-1-6-15,0 19 3 0,-33-19 4 16,33 19 7-16,0-18-5 0,0 18-6 0,-16 0-16 15,16 0-6-15,0 0-6 0,0 0 7 0,0 0-8 16,0 0 5-16,0 18-2 0,16-18 6 16,-16 19-6-16,0-19 7 0,33 19-7 0,-33-1 4 15,0-18 3-15,0 28-2 0,0-28-1 16,17 19-2-16,0-1-4 0,-17-18-1 0,16 19 1 16,-16-19 6-16,0 18-53 0,17-18-104 0,-17 0-90 15,16 19-41-15,-16-19 34 0</inkml:trace>
  <inkml:trace contextRef="#ctx0" brushRef="#br0" timeOffset="87757.85">28988 3293 161 0,'0'0'102'0,"0"-19"-21"15,0 19-2-15,0-18 11 0,0 18 10 0,0 0-4 16,0-19-22-16,0 19-26 0,0-19-12 0,0 10-8 15,17 9 0-15,-17-18-3 0,0 18 8 16,0 0 3-16,0-19-11 0,0 19-4 0,0 0-5 16,0 0-9-16,0 0-5 0,0 0 3 15,0 0-3-15,0 0-6 0,0 0 5 0,-17 0-4 16,17 0 5-16,0 19-4 0,0-19-1 16,0 0 1-16,0 18 2 0,0-18-2 0,0 0 4 15,0 9-2-15,0-9-3 0,0 19 6 0,0-19 0 16,0 0-1-16,17 0-2 0,-17 0 3 15,16 19-5-15,1-19 6 0,0-19-6 16,-1 19 2-16,1 0 0 0,-1 0 5 16,-16 0-9-16,17-19 7 0,-1 10-1 0,1 9-2 15,-17 0 2-15,16-18-2 0,17 18 2 16,-33-19 5-16,0 19 9 0,0 0 0 0,17-19-1 16,-17 19-1-16,16 0-5 0,-16 0-1 15,0 0-3-15,0 0-3 0,17 0-2 0,-17 0-5 16,0 0 8-16,0 0-7 0,17 0 4 15,-17 0-3-15,0 19 0 0,0-19 5 0,0 0 1 16,16 19-3-16,-16-19-3 16,-16 18 4-16,16-18-5 0,0 0-19 15,0 0-37-15,0 0-43 0,0 0-52 16,0 0-21-16,-17 0-6 0,17 0 19 0,0 0 34 16,0 0 38-16</inkml:trace>
  <inkml:trace contextRef="#ctx0" brushRef="#br0" timeOffset="87906.31">29270 3070 57 0,'0'0'51'0,"0"-19"-8"16,0 0-4-16,0 1 5 0,0-1 2 16,-17 10-1-16,17 0-7 0,0-1-15 0,0 10-9 15,0 0-9-15,0-18-3 0,0 18-9 16,0 0-16 0,0 18-32-16,17-18-16 0,-17 0-6 0,0 10 8 15,16-1-35-15</inkml:trace>
  <inkml:trace contextRef="#ctx0" brushRef="#br0" timeOffset="88205.89">29352 3070 39 0,'0'0'54'0,"0"0"14"16,0 0 14-16,0 0 19 0,0 0 13 0,0 0 3 15,0 0-2-15,0 0-20 0,0 0-23 0,0 0-25 16,0 0-19-16,17 0-17 0,-17 0-7 0,0 0 0 16,0 0-3-16,16 18-1 15,-16-18 0-15,33 0 0 0,-33 19 2 16,0-10-6-16,0 10 4 0,17-1 0 0,-17-18 0 15,0 19 0-15,16 0-2 0,-16-19 2 16,0 18 3-16,0-9-1 0,0 10 1 0,0-19 0 16,0 19-3-16,0-19 1 0,-16 18 5 15,16-18 14-15,0 0 2 0,-17 0 7 0,17 0-1 16,0 0 9-16,0 0-2 0,0 0 4 16,0 0-1-16,-33-18 4 0,33 18-8 0,0-19-6 15,0 19-7-15,0-19-8 0,0 10-10 16,0-9 2-16,0-1-3 0,33 0-4 0,-33 1-24 15,0-1-66-15,17 0-67 0,-1 10-46 16,1-9-35-16,0 18 5 0,-17-19 42 0</inkml:trace>
  <inkml:trace contextRef="#ctx0" brushRef="#br0" timeOffset="90671.42">29418 3981 11 0,'0'0'16'0,"0"0"7"16,0 0 0-16,0 0 2 0,0 0-1 0,0 0-2 15,0 0-7-15,17 0 2 0,-17 0 3 16,0 0-3-16,16 19 8 0,-16-19 9 0,17 0-3 16,-17 18 7-16,17-18-3 0,-1 19 0 15,1-19 16-15,-17 19-5 0,16-10-11 0,1 9 18 16,16 1 37-16,-17 0 15 0,17-1-12 15,-16 1-15-15,16-10-23 0,0 10-16 0,0-1 11 16,17 1 45-16,-17 0-14 0,16-1-29 16,1 1-21-16,0-10-15 0,-1 10-8 0,1-1 2 15,-1 1 2-15,-16 0-7 0,1-19-3 0,15 18-4 16,-16 1 4-16,-16-19-2 0,16 9 3 16,-17-9-3-16,1 9 6 0,-1-9-3 0,1 10-1 15,-17-10 5-15,17 0-3 0,-17 0 7 16,0 0 4-16,0 0 6 0,16 0 1 0,-16 0-6 15,0 0 6-15,0 0-3 0,0 0-7 0,0 0 1 16,0 0-3-16,0 0-2 0,0 0 5 16,0 0-9-16,0 0 6 0,0 0-8 0,0 0 0 15,0 0 4-15,-16 0-6 16,16 0 2-16,0 0 2 0,0 0-1 0,0 0 1 16,0 0 0-16,0 0-1 15,0 0-5-15,0 18 0 16,0-18 3-16,0 0-3 15,0 0 9-15,0 0-5 0,0 0-8 0,0 0 4 0,0-18 6 16,0 18 0-16,0 0-1 16,0 0-5-1,0 0 5-15,0 0 1 0,0 0-2 16,0 0 12-16,0 0 2 0,0 0 13 0,0 0 5 16,0 0 9-16,0 0 0 0,0 0-3 15,0 0-8-15,0-10-14 0,0 10-5 0,0 0-10 16,0 0 2-16,0 0 0 0,0 0 3 15,0 0-10-15,0 0-4 0,-17 0 6 0,17 0-4 16,-17 0 2-16,17 10 0 0,-16 8-1 16,-1-18 3-16,1 19-4 0,-1-1 7 0,1 20-3 15,-17-20 0-15,16 29 2 0,-16-10-5 0,17 0 3 16,-18 10 2-16,1-10 5 0,17 9-10 16,-17 10-2-16,16-19 6 0,-16 10-1 0,17-10-2 15,-1-9 2-15,1 9 0 0,-17 0-2 0,16 1 7 16,17-29-4-16,-17 19 1 0,1 0-2 15,-1-10 0-15,17 1-4 0,0-19 4 0,-16 19-2 16,16-19 10-16,0 0-6 16,0 9-2-16,0-9 8 0,0 0-4 0,0 0 0 15,0-9-6-15,0 9 6 0,0 0-7 16,0 0-27-16,0-19-61 0,0 19-40 16,16-19-31-16,-16 19-21 0,0-18-25 0,0-1-5 15,0 1 1-15,17-1 15 0,-17 10 30 16,0-10 32-16,16 0 29 0,-16 1-46 0</inkml:trace>
  <inkml:trace contextRef="#ctx0" brushRef="#br0" timeOffset="91520.75">29451 4772 13 0,'0'-10'26'0,"0"10"2"15,0 0-11-15,0 0-8 0,0 0 1 0,0-18 3 16,0 18 4-16,0 0 4 0,0 0 0 15,0 0-3-15,-16 0 0 0,16 0 0 0,0 0-3 16,0 0 0-16,0 0-3 0,0 0-2 16,0 0 1-16,0 0-7 0,0 0 0 0,0 0 3 15,0 0-4-15,0 0 1 0,0 0-2 16,0 0-1-16,0 0 1 0,0 0 0 0,0 0-4 16,0 0 5-1,0 0-2-15,0 18-1 16,0-18 1-16,-17 0 1 15,17 0 1-15,0 0-3 16,0 10 0-16,-33-10-5 0,33 0-10 16,-16 9-3-16,16-9 0 0,0 0 1 0,-17 0 9 15,17 0 1-15,-16 0 1 0,16 0 2 0,-17 0 2 16,17 0-1-16,-16 0 3 16,16 0 2-16,0-9-5 0,-17 9 4 15,17 0 0-15,0 0-3 16,0 0 4-16,0 0 2 15,0 0 5-15,0 0 5 0,0 0 2 16,0 0 2-16,0 0 3 0,0 0 3 16,0 0 5-16,0 0 5 0,0 0 0 0,0 0 5 15,0 0-2-15,0-10 7 0,0 10-3 0,0 0 3 16,0 0 1-16,0 0-4 0,0 0-4 16,0 0-7-16,0 0-3 0,0 0-5 0,0 0-9 15,0 0-6-15,0 0 1 0,0 10-2 0,0-10 1 16,0 0 2-16,0 9 28 0,17-9 41 15,-17 9 0-15,16 10 4 0,-16-19-6 16,17 19-4-16,-1-1 1 0,1 1 2 0,-1-10 7 16,17 0 9-16,-16 10-5 0,-1 9-23 0,18-9-14 15,-18-1-21-15,17 1-7 0,-16 9-6 16,16-10-8-16,-17 19 1 0,17-18-2 0,0 0-5 16,-16 9 2-16,16-10-3 0,-16 1 2 15,16 18-6-15,-17-18 11 0,1-10-7 0,-1 9 0 16,1 1-2-16,-1 0 0 0,-16-19 3 0,17 18-4 15,-17-18 3-15,16 19 2 0,-16-19 6 16,17 0-3-16,-17 0 0 16,0 0-3-16,0 0-4 0,0 0-2 15,0 0 6-15,0 0-1 0,0 0 5 16,0 0-55-16,0 0-71 0,0 0-64 0,0 0-52 16,0-19-29-16,0 19 1 0,0-18 17 15,0 18 35-15,0-28 46 0</inkml:trace>
  <inkml:trace contextRef="#ctx0" brushRef="#br0" timeOffset="92585.51">30377 4483 7 0,'0'0'14'0,"-16"0"5"0,16 0-7 15,0 0-6-15,0 19 0 0,0-19 1 0,0 0 3 16,0 0 2-16,0 0 0 0,-17 0-3 16,17 19-1-16,0-19 3 0,0 0 4 0,0 0 2 15,0 0-1-15,0 0 7 0,0 0 0 16,0 0 8-16,0 9 5 0,0-9 6 0,17 0 7 15,-17 0 6-15,0 0 2 0,0 0 3 16,16 0 0-16,-16 0-9 0,17 0-14 16,-17 9-3-16,17-9-10 0,16-9-6 0,-17 9-6 15,1 0 0-15,16 0-1 0,-17 0-3 0,17 0 9 16,0 0 2-16,1 0 3 0,-1 0 10 16,0 0 4-16,0 0 9 0,0 0 4 0,0 0-13 15,16 0 3-15,-15 0-5 0,-1 0-5 16,0-9-3-16,0 9-1 0,0 0-5 0,0 0-5 15,0 0 7-15,-16 0-6 0,16 0-1 16,-17 0-8-16,1 0 12 0,16 0-2 0,-17 0 1 16,1 0-9-16,-1 0 2 0,1 0 3 15,-17 0-7-15,16 0 7 0,1 0-8 0,0 0 7 16,-17 0-6-16,16 0 1 0,-16 0 2 16,17 0-1-16,-1 0-1 0,-16 0-3 0,17 0-1 15,-17 0 0-15,16-19 3 0,-16 19 4 16,17 0 3-16,-17 0 5 0,0 0-6 0,16 0 9 15,-16 0-3-15,17 0 2 0,-17 0-3 0,0 0-2 16,0 0 1-16,16 0 0 0,-16 0-5 16,0 0 7-16,0 0-7 0,0 0 5 0,0 0-7 15,0 0-2-15,17 0-3 0,-17 0 0 16,0 0 3-16,0 0-5 0,0 0-8 16,0 0 14-16,0 0-12 15,0 0 5-15,0 0 1 0,0 0 2 16,0 0-10-16,0 0-4 0,0 0-16 15,0 0-63-15,0 0-44 0,0 0-36 16,-17 0-31-16,17 0-31 0,0 0-14 16,0 0 7-16,-16 0 36 0</inkml:trace>
  <inkml:trace contextRef="#ctx0" brushRef="#br0" timeOffset="93751.5">29170 4483 19 0,'0'0'32'0,"0"0"9"15,0 0 6-15,0 0 7 0,0 0 6 16,0 0 0-16,0 0 1 0,0 0 4 0,0 0-4 16,0 0-8-16,0 0-14 0,0 0-16 15,0 0-8-15,0 0-8 0,0 0-5 16,0 0-5-16,0 0 5 0,0 19 0 16,0-19 2-16,33 19-6 0,-33-19-1 0,0 18 6 15,0-8 6-15,0 8 7 0,0 1-1 16,17-19-4-16,-17 18-1 0,0 1-5 0,16 0-2 15,-16-19-3-15,17 9 5 0,-17 0-3 16,0 0 9-16,17-9 3 0,-17 19 8 0,0-19 11 16,0 0 12-16,16 0 14 0,-16 0 22 0,0 0 14 15,0 0-11-15,0 0-20 0,0-19-25 16,0 19-12-16,17-9-9 0,-17 0 6 16,0 0-7-16,16 9 2 0,-16-19-12 0,0 19 1 15,17-19-2-15,-17 19-2 0,0-18 2 0,16 18-9 16,-16 0 5-16,0-19-1 0,17 19-5 15,-17 0 0-15,0 0 7 16,16 0-3-16,-16 0 1 0,33 19-1 16,-33-19-4-16,0 0 7 0,0 18-3 0,17-18 1 15,-17 0-6-15,16 0 6 0,-16 19-5 16,17-19 4-16,-17 0-2 0,0 0 8 16,0 0-1-16,17 0-4 0,-17 0 1 0,0 0 4 15,0 0 0-15,0 0 3 16,0-19-9-1,0 19-2-15,0 0 4 0,0-18-4 0,0 18 5 16,-17-19-3-16,17 19 4 0,0-28-8 0,-17 19-12 16,17 0-56-16,-16-10-64 0,16 19-50 15,0-19-26-15,0 1-2 0,0-1 17 16,0 1 40-16,0 8-75 0</inkml:trace>
  <inkml:trace contextRef="#ctx0" brushRef="#br0" timeOffset="94067.46">29600 4446 2 0,'0'0'0'0,"0"19"5"0,-16-1 21 0,16-18 9 16,0 19-16-16,0-19-8 0,0 19-4 16,16-19-3-16,-16 9 1 0,0 0 0 0,0 1 0 15,0-10 1-15,33 18 5 0,-33-18 4 16,0 0 6-16,0 0 2 0,0 0 6 0,0 0 6 15,0 0 3-15,0 0 0 0,17 0-2 16,-17 0 2-16,0 0 6 0,16 0 11 0,-16-18-1 16,0 8-2-16,0 1-13 0,0 0-7 15,0 9-7-15,0-19-3 0,0 19 8 0,0-19-7 16,0 19-8-16,-16-18-3 0,16 18-12 0,0-19 6 16,-17 19-6-16,17-18-3 15,-33 18 6-15,33 0-36 0,-16-10-32 0,-1 10-34 16,17 0-19-16,-16 0-6 0,-1 0 11 15,17 0 13-15,0 0 20 0</inkml:trace>
  <inkml:trace contextRef="#ctx0" brushRef="#br0" timeOffset="94568.12">29666 4409 42 0,'0'0'36'0,"0"0"1"0,0-9-1 16,0 9-3-16,17 0-1 0,-17 0-7 15,16 0-2-15,1 0 0 0,0 9 6 0,-17-9-4 16,16 9-4-16,1 1-3 0,-1 8-4 16,1-18 0-16,-1 0-5 0,-16 19-2 0,17-19-2 15,-17 18-3-15,16-18 0 0,-16 0 2 16,0 19-1-16,0-19-2 0,0 0 4 0,0 0-1 16,0 0 2-16,0 0 1 0,0 19 6 0,0-19 12 15,0 0 2-15,0 0-2 0,0-19-9 16,0 19-2-16,-16 0-7 0,16 0 6 15,0 0 1-15,0-19 1 0,0 19-9 0,0-18-2 16,0 18-4-16,0-19 1 0,0 19-7 0,0-18-31 16,0-1-36-16,16 10-16 0,-16-10-4 15,17 1 5-15,-17-1 16 0,16 0 15 0,1 1 11 16,-17-1 12-16,16 10-10 0,1-10 42 16,-17 1 3-16,0-1 3 0,17 19 12 0,-17-19 20 15,0 19 2-15,0-18-4 0,0 18-4 16,0-10 1-16,0 10-4 0,-17 0 1 0,17 0-3 15,0 0-11-15,0 0-3 0,-17 0-5 0,17 0-1 16,-16 10-3-16,16 8 9 0,0-18 5 16,0 19 6-16,0-19-4 0,0 19 2 15,0-1 4-15,0 1 2 0,0-19-3 0,0 18-1 16,0 10-5-16,16-28-5 0,-16 19-4 0,17 0-3 16,-17-1-1-16,0-18 1 0,17 19-5 15,-17-10 0-15,16 0 0 0,-16 1 0 0,0 8 0 16,0-18 3-16,17 0-5 0,-17 19 2 15,0-19-25-15,0 0-53 0,0 0-36 0,0 0-6 16,0 0-79-16</inkml:trace>
  <inkml:trace contextRef="#ctx0" brushRef="#br0" timeOffset="94984.15">30096 4260 65 0,'-16'0'32'0,"16"0"-6"0,0 0-3 15,-17-18-5-15,17 18-9 0,0 0-4 0,-16 18-1 16,16-18-3-16,0 0 5 0,0 19 2 16,-17-19 4-16,17 18 3 0,0-8 8 15,0 8-2-15,0 1-2 0,0 0-5 0,0-1-6 16,0 1-1-16,17-19 5 0,-17 9 8 0,0 0-1 16,16 1 1-16,-16 8 6 0,17-18 10 15,-1 0-2-15,-16 0-6 0,17 0-9 0,-17 0 6 16,16 0-5-16,1-18 5 0,-17 18 9 15,16-10-3-15,1 1 10 0,-17 0-5 0,17 9-4 16,-17 0-8-16,16-19 0 0,-16 1-8 0,17 18-2 16,-1-19 0-16,-16 19-1 0,17-19-6 15,-17 19-1-15,16 0-6 0,-16-18 2 0,17 18 3 16,-17-10-5-16,0 10 2 0,16 0-2 16,-16 10 0-16,0-10-2 0,0 0-1 0,17 18 8 15,-17-18-2-15,0 19 0 16,0-19-3-16,0 0 2 0,0 19 2 0,-17-19-3 15,17 18-3-15,0-18 8 0,-16 0-3 0,16 19 0 16,-17-19-5-16,17 0 0 0,-16 9-38 16,-1-9-56-16,1 9-49 0,-1-9-20 0,17 0 4 15,-16 0 25-15</inkml:trace>
  <inkml:trace contextRef="#ctx0" brushRef="#br0" timeOffset="96017.45">29650 4846 66 0,'0'0'52'0,"-17"0"-6"0,17 0-7 0,0-18 7 15,0 18 1-15,0 0-9 0,0 0-15 0,0 0-10 16,0 0-8-16,0 0 1 0,0 18-6 16,0-18 6-16,0 0-1 0,0 0 3 0,0 19 1 15,0-19-4-15,0 9 3 0,17 0 3 16,-17 1-2-16,0-1 4 0,16 0 2 0,-16-9 5 15,17 19 15-15,-17-19 14 0,0 0 14 0,0 0 9 16,16 0 13-16,-16 0 8 0,17 0-10 16,-17 0-10-16,0 0-4 0,17 0-4 0,-17-19-1 15,16 10-5-15,-16 0 1 0,0-1-17 16,17 1-13-16,-17 0-13 0,0 9-4 0,16-19-4 16,-16 19-11-16,17 0 7 0,-17-18 2 0,0 18-6 15,16 0-1-15,-16 0-9 16,0 0 5-1,0 0 5-15,0 0 2 0,0 0-10 0,0 18 7 16,0-18 3-16,0 0-5 16,0 0 5-16,0 0 3 15,0 0-4-15,0 0 1 0,0 0-1 16,0 0-1-16,0 0 8 0,0 0-6 0,17 0-12 16,-17 0 9-16,16-18-2 15,-16 18 4-15,0 0 1 16,0-19-3-16,17 19-3 0,-17 0-1 15,0 0 0-15,0 19 2 16,16-19 4-16,-16 0-7 16,0 0 1-16,17 18 10 0,-17-18-10 0,0 0 4 15,0 0-2-15,0 19 2 0,0-19-4 16,0 0-58-16,0 9-75 0,0-9-56 16,0 0-37-16,0 9-12 0,0-9 18 15,0 0 43-15</inkml:trace>
  <inkml:trace contextRef="#ctx0" brushRef="#br0" timeOffset="96165.75">29782 4688 101 0,'0'-19'58'0,"0"19"-11"16,-16-9 12-16,16 0 12 0,-17 9-10 0,17 0-24 16,0 0-19-16,0 0-11 0,0 0-5 15,0 0 0-15,0 0-9 0,0 0-35 0,17 0-28 16,-17 0-23-16,0 9-5 0</inkml:trace>
  <inkml:trace contextRef="#ctx0" brushRef="#br0" timeOffset="101245.89">28410 4911 13 0,'0'0'31'15,"0"-9"6"-15,0 9 2 0,16 0-2 0,-16-9 2 16,0 9 3-16,0 0 0 0,0 0 5 16,0 0 2-16,0 0-10 0,0 0-12 0,0 0-5 15,0 0-5-15,0 0-4 0,0 0-1 16,0 0-5-16,0 0-1 0,0 0-3 0,0 0 0 16,0 0 1-1,0 0 0-15,0 0 0 0,0 9 10 16,0-9 35-16,0 9 6 0,0 10-4 0,0-19-9 15,0 0-6-15,0 19-7 0,0-19 0 16,0 0 4-16,0 18-3 0,0-18-7 0,0 19-4 16,0-19-3-16,0 9-8 0,0 0-4 15,0 1 3-15,0-1 2 0,0 0-9 16,0 10 3-16,0-19 0 0,0 18 0 0,0-18-2 0,0 0-1 16,0 19-2-16,0-19 6 0,0 0-2 15,0 19-1-15,0-19-3 16,0 0 4-16,0 0 2 15,0 0-7-15,0 0 4 16,0 0 3-16,0 0-6 16,0 0-2-16,0 0-46 0,-16 0-48 0,16 0-51 15,0 0-33-15,0 0 0 0,0 0 27 16</inkml:trace>
  <inkml:trace contextRef="#ctx0" brushRef="#br0" timeOffset="104125.57">30989 4865 7 0,'0'-19'17'0,"0"19"9"0,0 0 1 15,0 0 0-15,0 0 2 0,0 0 1 16,0 0 7-16,0 0 4 0,0 0 6 0,0 0 3 15,0 0-1-15,0 0 0 0,0 0-7 16,0 0-2-16,0 0-8 0,0-18-9 0,0 18-11 16,0 0-5-16,0 18-1 0,0-18-5 0,0 0 1 15,0 19 2-15,0-19-2 16,0 9 13-16,0 0 29 0,0 10 16 16,0-10-17-16,0 10-7 0,0 0-7 0,0-19-3 15,0 18-7-15,0 1-5 0,17-19-4 0,-17 18-4 16,0-8-3-16,0-1 1 0,0 0 0 15,0-9 0-15,0 19-6 0,0-19 5 16,0 0 0-16,0 18-3 0,0-18-3 16,0 0 5-16,0 0 4 0,0 0-4 0,0 0-5 15,0 0-10-15,0 0-53 0,0 0-61 16,0 0-63-16,0 0-6 0,0-18 32 16</inkml:trace>
  <inkml:trace contextRef="#ctx0" brushRef="#br0" timeOffset="105126.19">30956 4986 8 0,'0'0'2'0,"0"0"3"0,0 0 1 16,0 0 0-16,0 0 2 0,0 0-1 15,0 0 0-15,0 0-1 0,0 0 1 16,17 0-2-16,-17 0-2 0,0 0 0 0,0 0-1 31,0 0-4-15,0 0-9-16,0 0-8 0,0-19-23 16</inkml:trace>
  <inkml:trace contextRef="#ctx0" brushRef="#br0" timeOffset="106974.82">30857 4083 21 0,'0'0'28'0,"0"0"7"0,0 0 6 16,0 0 1-16,0-18 3 0,0 18-2 0,0 0 13 15,0 0 9-15,0-9 8 0,0 9 7 16,-17 0 7-16,17 0 3 0,0 0 5 16,0-10 9-16,0 10 5 0,0 0-1 0,0 0-9 15,0 0-8-15,0 0-2 0,0 0-15 16,0 0-13-16,0 0-19 0,0 0-14 0,0 0-14 16,0 0-9-16,0 0-10 15,0 0 7-15,0 10-2 0,0-10-4 16,0 9 8-16,0 9 3 0,0-18-7 0,0 19 0 15,0 0 1-15,0-19-1 0,0 18 4 16,0-18 0-16,0 19-4 0,0-10 0 0,17 0 0 16,-17 19 5-16,0-28-7 0,0 19 8 15,0 0-8-15,0-19 4 0,17 18 0 0,-17-18-2 16,0 19 3-16,0-19 0 0,0 9-1 16,0 0-2-16,0 1 3 0,16 8 2 15,-16-18-2-15,0 0-11 0,0 0 15 16,0 0-10-16,0 0-5 15,0 0-79 1,0 0-69-16,0 0-71 0,-16 0-50 0,16-18-8 16,0 18 31-16,0-10-114 0</inkml:trace>
  <inkml:trace contextRef="#ctx0" brushRef="#br0" timeOffset="108188.64">28377 4158 15 0,'0'0'25'16,"0"0"4"-16,0 0 2 0,0 0 3 0,0 0 3 16,0 0 2-16,0 0-3 0,0 0-6 0,0 0-1 15,0 0-9-15,0 0-9 0,0 0-6 16,0 0-2-16,0 0-2 0,0 0 1 15,0 0-2-15,0 0 4 0,0 9 3 0,0 0-1 16,0 19 19-16,0-28 2 0,0 19-5 0,0 0-6 16,0-19-1-16,0 18-4 0,0 1-8 15,0-19 4-15,0 9-4 0,0 0 0 0,0 1-3 16,0 8 3-16,0-18-3 0,0 19 0 16,0-19 0-16,0 19 0 0,0-19 1 15,0 0 2-15,0 0-3 0,0 0 2 16,0 0-7-16,0 0-41 0,0 0-50 0,0 0-17 15,-17 0 7-15</inkml:trace>
  <inkml:trace contextRef="#ctx0" brushRef="#br0" timeOffset="108488.93">28343 4139 13 0,'0'0'16'0,"0"0"4"0,0 0 0 15,0 0-5-15,0 0-7 0,0 0-1 16,0 0 3-16,0 0 6 0,0 0 5 0,17 0 0 16,-17 19-7-16,0-19-4 0,17 9 6 15,-17 0 5-15,16 1 5 0,1 8-4 0,-17-18-10 16,16 19-3-16,1-19-5 0,-1 19-2 15,-16-19 0-15,17 18 0 0,-1-18-2 0,1 0 0 16,-17 19 2-16,16-19-2 0,-16 0 0 16,33 0 0-16,-33 9 3 0,0-9-3 15,0 0-15-15,0 0-33 0,17 0-17 0,-17 0-3 16,0-9-46-16</inkml:trace>
  <inkml:trace contextRef="#ctx0" brushRef="#br0" timeOffset="108773.08">28558 4037 29 0,'0'0'24'0,"0"-19"1"0,0 19-1 16,0 0 4-16,0 0-1 0,0 0-5 0,0 0-6 15,0 0-1-15,0 0-4 0,0 0-6 16,0 0-3-16,0 0-1 0,0 0-1 0,0 19 0 15,0-19 1-15,0 9 6 0,0 10 2 16,0-1 6-16,0 1 0 0,0 0-4 16,0-19-5-16,0 18-1 0,17 1-2 15,-17-10-1-15,0 10 1 0,0-1-1 0,0 1-2 16,0-19 0-16,0 19 0 0,0-19 3 0,0 18-2 16,0 1-1-16,0-19 0 0,0 9-42 15,0 0-38-15,0 1-8 0</inkml:trace>
  <inkml:trace contextRef="#ctx0" brushRef="#br0" timeOffset="127372.63">30973 4828 18 0,'0'0'17'0,"0"0"-8"0,0 0-3 16,0 0-2-16,0 18 1 0,16-18 2 15,-16 0 2-15,0 0-4 0,0 0-1 0,0 19-1 16,0-19-2-16,0 0 4 0,0 9-1 16,17 0-1-16,-17 1 0 0,0-1 2 0,0 0 4 15,0 10 1-15,0 0-5 0,0-19 0 0,0 18-2 16,0 1 0-16,0-19 2 0,0 9-2 15,0 0 1-15,0 1-2 0,0-1-2 16,0 0 1-16,0 10 0 0,0-19 0 0,0 18-1 16,0-18 2-16,0 0 0 15,0 0-6 1,0 0-22-16,0 0-19 16</inkml:trace>
  <inkml:trace contextRef="#ctx0" brushRef="#br0" timeOffset="131336.19">28410 4865 34 0,'0'0'29'16,"0"0"1"-16,0 0-1 0,0-19 6 0,0 19 0 15,0 0 1-15,0 0 3 0,0 0 0 16,0 0-6-16,16 0 5 0,-16 0-5 16,0 0-4-16,0 0 0 0,0 0 0 0,0 0 1 15,0 0 1-15,0 0 0 0,0 0 3 0,0 0-3 16,0 0-13-16,0 0-1 0,0 0-3 16,0 0-7-16,0 0 1 0,0 0-2 0,0 0-5 15,0 0 3-15,0 0 3 0,0 0-1 0,0 0 18 16,0 0 13-16,0 0 9 0,0 0-8 15,0 0-2-15,0 19-5 0,0-19 0 0,0 0 18 16,0 0 14-16,0 0 1 0,17 9-1 16,-17-9-3-16,0 9-7 0,0 1-5 0,0-10 2 15,0 9-11-15,0 0-2 0,0 10 0 16,0-19-9-16,0 19-6 0,0-19 3 0,0 18 2 16,0-18-4-16,16 19 4 0,-16-10 13 15,0 10 1-15,0-10 2 0,0 19-6 0,0-10-2 16,0-18 0-16,0 19-3 0,0 0-6 0,0-10 9 15,0 10-12-15,0-1-23 0,0 1 0 16,17-1 0-16,-17-18 0 0,0 19 0 0,0 0 0 16,0-19 0-16,0 18 0 0,0-9 0 15,0 1 0-15,0-1 0 0,0 10 0 16,0-19 0 0,0 0 0 15,0-19 0-16,0 10 0-15,0-1-213 0,0 1-108 16,0-9-16-16,0 18 10 0,0-19 35 0,-17 19 55 16</inkml:trace>
  <inkml:trace contextRef="#ctx0" brushRef="#br0" timeOffset="132618.2">30758 4902 11 0,'0'-9'19'0,"0"9"6"15,0 0 7-15,0 0-2 0,0 0-2 16,0 0-2-16,-17 0-1 0,17 0 2 0,0 0 0 16,0 0-1-16,0 0-7 0,0 0-5 15,0 0-5-15,0 0-8 0,0 0 2 0,0 0-1 16,0 0 0-16,0 9 3 0,0-9 0 16,0 9 3-16,0 10 6 0,0 0 1 0,-16-19 5 15,16 18 5-15,0 1-1 0,0-19 0 16,0 9 3-16,0 10-11 0,0-10-4 0,0 0-7 15,0 10-1-15,0-1-1 0,0-18-1 16,0 19-2-16,0-19 0 0,0 19 5 0,0-19-8 16,0 9 6-16,0-9-12 15,0 0-44-15,0 0-49 0,0 0-20 16,0 0 11-16</inkml:trace>
  <inkml:trace contextRef="#ctx0" brushRef="#br0" timeOffset="133299.71">30725 4911 34 0,'0'0'38'0,"-17"-9"0"0,17 9-3 0,0 0 2 15,0-9 0-15,0 9-4 0,0 0-7 0,0 0-8 16,0 0-2-16,0 0-4 0,0 0-6 16,0 0-3-16,0 0 2 0,0 0-4 0,17 0 1 15,-17 0 2-15,0 9-1 16,0 0 2-16,16 10-3 15,-16-19 5-15,0 0-2 0,0 19 2 16,17-19-2-16,-17 18-2 0,0-18 1 0,0 0-3 16,16 19 6-16,-16-19 6 0,0 0 11 15,17 9-2-15,-17-9-7 0,0 0 2 0,0 9 8 16,16-9 13-16,-16 0 6 0,0 0 6 0,0 0 4 16,17 0 1-16,-17-9-6 0,0 9-12 15,0 0-3-15,16-9 0 0,-16 9 1 0,0 0-10 16,0-19-4-16,17 19-2 0,-17-18 1 15,0 18-2-15,0-19-1 0,0 0-3 16,0 10-4-16,0 0-4 0,17-10-8 0,-17 10 3 16,0 9 9-16,0-19-5 0,0 19 10 0,16 0 2 15,-16-18 0-15,0 18-12 0,0 0 1 16,0 0-2-16,17 0 3 0,-17 0-6 0,0 0 6 16,0-19-9-16,0 19 5 0,16 0-5 15,-16 0 4-15,0 0-5 0,0 0 1 16,0 0-2-16,0 0 6 0,17 0 3 0,-17 0-3 15,0 0-4-15,0 19-1 0,0-19 7 16,0 0-2-16,0 0-6 0,0 0 5 0,0 0 2 16,0 0-6-16,16 0 1 15,-16 0-3 1,0 0 7-16,0 0-5 0,0 18-1 0,0-18 7 16,0 0-3-16,0 19-2 15,17-19 7-15,-17 9-5 0,0 0 3 0,0 10-5 16,16-10 2-16,-16 10 4 0,0 0-4 0,0-1-5 15,17 1 7-15,-17-19 6 0,0 18-7 16,16 1 4-16,-16 9-1 0,17-10-1 16,-17-18 6-16,0 19-4 0,16 0-5 0,-16-10 3 15,0 0 1-15,0 1-4 0,17-1 2 0,-17 0-2 16,0 10 4-16,0-19-2 16,0 0 1-16,0 0-5 0,0 18 6 15,0-18-7-15,0 0-7 0,0 0-74 16,0 0-81-16,0-18-64 0,0 18-19 15,0 0 29-15</inkml:trace>
  <inkml:trace contextRef="#ctx0" brushRef="#br0" timeOffset="134848.59">30973 3795 27 0,'0'0'26'0,"-17"-18"-1"0,17 18-1 0,0 0-4 16,0-19 4-16,0 19 5 0,0 0 3 16,0-19 4-16,0 19-10 0,0 0-7 0,0-18 1 15,-16 18 8-15,16 0-5 0,0-19-8 16,-17 19-9-16,17-9-3 0,-16 9 1 0,-1 0-4 15,1-10 0-15,-1 10 0 0,0 10 0 16,1-10 0-16,-1 9 2 0,1-9-2 0,-17 19 0 16,16-19 2-16,1 18-2 0,-1 1 0 0,1-19 1 15,-17 19-1-15,16-1 3 0,1-9-3 16,-1 10 6-16,0 0 0 0,1-1-1 0,-1 19 1 16,1-18 0-16,-1 0-2 0,1 9 4 15,-1 9-2-15,1 0 2 0,-1-9 0 0,1 9 5 16,-1 0 2-16,1 0-3 0,16 10 0 15,-17 9-3-15,0-10-4 0,17-8 2 0,-16 8 5 16,16 10 1-16,0 0 9 0,-17-10 9 16,17 10 7-16,0-19-8 0,0 10-3 0,0 8-10 15,0-8 4-15,0-10 29 0,0 10 4 16,17-10-19-16,-17 0-13 0,16 0-10 0,-16 10-1 16,17-10-6-16,-17-18-5 0,17 9 3 15,-1 9 1-15,-16-19-1 0,17 1 2 0,-1 9-1 16,1-19-1-16,-17 10 5 0,16 9-1 15,1-28 2-15,-1 18 5 0,1-18 4 0,-1 0 3 16,17 19 0-16,-16-19 3 0,0 0-1 0,16 0-3 16,-17 0-2-16,17 0-1 0,-16-19 5 15,16 19 2-15,0-18 0 0,-17 18 1 0,17-19-8 16,1 0 10-16,-18 1 7 0,17 9 3 0,0-10-2 16,0 0-9-16,-16-18 1 0,16 19 1 15,-17-10-13-15,18 9 9 0,-18-18 0 16,1 0-5-16,-1 9 0 0,1-9-1 0,-1-10-4 15,1 10 8-15,-1 0 0 0,-16-10-11 0,17 10-3 16,-17 0 3-16,0-19-11 0,0 28 0 16,0-28 6-16,0 19-6 0,0-10-2 15,-17 10 4-15,17-9-2 0,0 9 0 0,-16-1-3 16,16-8 9-16,-17 9-13 0,1-1 13 0,16-8-10 16,-17 9 7-16,1-1-10 0,-1-8 7 15,17 9-6-15,-16 0 8 0,-1-1-2 0,-16 10-8 16,16 10-23-16,1-19-28 0,-1 9-16 15,1 9-20-15,-1 1-37 0,-16 18-22 16,17-19-9-16,-17 0-3 0,16 19 2 0,-16 0 7 16,0 0 10-16,0 0 14 0</inkml:trace>
  <inkml:trace contextRef="#ctx0" brushRef="#br0" timeOffset="135864.37">28525 4000 11 0,'0'0'24'0,"0"0"1"16,0-19-1-16,0 19 0 0,-16-18-5 0,16 18-2 15,0 0 4-15,0-19-1 0,0 10-3 16,-17 9-6-16,17-10-5 0,0 1 2 0,-16 9-6 16,16 0 2-16,0 0-3 0,-17 0 4 15,1 0-5-15,-1 0 0 16,1 0 2 0,-1 0-2-16,17 0 1 0,-16 9-1 0,-1-9 0 15,17 10 1-15,-17-10-1 0,17 9 2 0,0 10 0 16,-33-19-2-16,33 18-2 0,-16-18 5 15,16 19-1-15,-17-1-2 0,17-18 0 16,-16 19 0-16,16 0 0 0,-17 8 3 0,17-27-2 16,-16 38-1-16,16-20 1 0,-17 1 3 0,17-1-2 15,0 10 3-15,-16 10 7 0,16-20 2 16,0 10-4-16,0 9-1 0,0 1-2 16,0-1-4-16,0 9 3 0,0-9 0 0,0 10-1 15,0 9 0-15,0-19-2 0,0 9-2 16,0 10 3-16,0-19 0 0,0 10 6 0,0-10 3 15,0 10 7-15,0 9-3 0,0-19 2 0,0 0-9 16,0 9-6-16,0 1 0 0,0-10 1 16,0 19-5-16,0-19 0 0,0 10 0 0,0-10 7 15,16-9 18-15,-16 9 4 0,17 0 10 0,-17-18 3 16,16-1 12-16,1 1 8 0,-1 9 8 16,1-28 6-16,-1 19-4 0,17-19 3 15,-33 0-13-15,34 0-11 0,-18 0-17 0,17 0-5 16,0-19-9-16,0 19-5 0,0-28 0 0,0 9-6 15,1 1-6-15,-1-19-1 0,16 18 2 16,-16-27-6-16,0 8 6 0,0 1-4 0,-16-9 3 16,16 8-3-16,0-17 1 0,-16 8-1 15,16-9 2-15,-17 10 3 0,1-10-5 0,-1-9 8 16,-16 9-5-16,0-9 1 0,33-10-1 0,-33 29-1 16,-33-28 3-16,33 27-8 0,-16-9 3 15,-1 10 1-15,1-10 3 0,-1 9-1 0,1 10-6 16,-1 19 1-16,1-20 2 0,-1 1 0 15,17 28 0-15,-16-10-2 0,-1 1 2 0,0-1-3 16,17 0 7-16,0 19-13 0,0-18-36 0,0 9-45 16,-33 9-34-16,33 0-13 0,-16 9-4 15,16-9 0-15,0 18 5 0,-17 1 6 0,17 0 17 16,-16-1 15-16</inkml:trace>
  <inkml:trace contextRef="#ctx0" brushRef="#br0" timeOffset="136764.1">28393 5879 47 0,'0'0'33'16,"0"0"-15"-16,0 0-8 0,0 0-4 0,0 18 15 15,0-18 11-15,0 19-4 0,-16-19-11 0,16 19-6 16,0-1-7-16,0-9 11 0,0 1 11 0,0 18 2 15,0-10 0-15,0-18-10 0,0 19-8 16,0-1-4-16,0-18 12 0,0 10 9 0,0-1 7 16,0 0 7-16,0-9 20 0,0 0 30 0,0 0 27 15,0 0-11-15,0-9-35 0,0 0-24 16,0-1-24-16,0-8-12 0,0 18 6 0,0-37 16 16,-17 18 16-16,17-9 4 0,0 10-14 15,0-1-5-15,0 0-1 0,0 1 11 0,0-10 4 16,0 19-6-16,0-1-8 0,0 10-17 15,17-18-13-15,-17 18-2 0,0 0-2 0,0 0-5 16,16 0 4-16,-16 18 2 0,17-18-7 0,-17 10 5 16,16-1 2-16,1 0-1 0,-1 10-1 15,1-1 0-15,-1 1-3 0,1 0 5 0,-1-1-4 16,17-9-2-16,-33 1 4 0,0-1 4 0,0 10 1 16,17-19-5-16,-17 18 2 0,17-18 0 15,-17 0 5-15,0 0-5 0,0 0 7 0,16 0 0 16,-16-18 11-16,0 18-3 0,17-19 3 0,-17 0-10 15,0 10-4-15,0-9 4 0,0-1-8 16,0 0 3-16,0-18-5 0,0 19-2 0,0 8 2 16,0-27-2-16,0 18 0 0,0 1 2 15,-17-1-38-15,17 10-57 0,0-10-69 0,0 19-38 16,0-18-20-16,0 18-2 0,0-19 12 0,17 19 30 16</inkml:trace>
  <inkml:trace contextRef="#ctx0" brushRef="#br0" timeOffset="137746.75">30394 5776 47 0,'0'0'24'0,"0"0"-12"15,17 0-6-15,-17 0 5 0,0 0 16 0,0 0 5 0,0 19 4 16,0-19-5-16,0 19-3 0,16-1-1 16,-16-18-1-16,0 10 4 0,0 8 2 15,0 1 1-15,0-19-11 0,0 18 0 0,0-18-10 16,0 19 0-16,0-19 5 0,0 0 22 16,0 0 30-16,0 0 33 0,0 0 42 0,0 0 25 0,0 0-29 15,0 0-47-15,0 0-40 0,0-19-17 16,0 1-2-16,0 18 21 0,0-19 11 0,17 1 0 15,-17 8 1-15,0-8-15 0,0-1-16 16,16 0-1-16,-16 1-6 0,0 18-11 0,17-19 10 16,-17 10-22-16,0 0 2 0,0 9-6 15,16 0-9-15,-16 0 4 0,17 9 0 16,-17 0 3-16,0 10 0 0,16-19 0 16,-16 18 0-16,0 1-5 0,17-19 6 0,-17 19-1 15,0-19 4-15,0 18-4 0,16-18 3 16,-16 10 3-16,0-1-6 0,0-9 8 15,0 0-3-15,17 0-4 0,-17-9 7 16,16 9-3-16,-16-10-11 0,17 10 9 16,-17-18-2-16,17-1-1 0,-1 19 4 15,1-19 17-15,-17 1 10 0,16-1 5 0,1 10-4 16,-1-10 24-16,1 19-44 0,-17-18-12 0,16 18 0 16,1 0 0-16,-17-19 0 15,16 19 0-15,-16 19 0 0,0-19 0 16,17 18 0-16,-17-18 0 0,0 10 0 15,16 8 0-15,-16 1 0 0,0-19 0 16,17 18 0-16,-17 1 0 0,0 0 0 0,0-19 0 16,0 18-17-16,0-8-226 0,0-1-52 15,0 0-29-15,-17 10-2 0,17-19 37 0,-16 0 52 16</inkml:trace>
  <inkml:trace contextRef="#ctx0" brushRef="#br0" timeOffset="143660.07">27368 5209 1 0,'0'0'1'0,"0"0"0"0,0 0 0 15,0 19 0 1,0-19 0-16,0 0 0 15,0 0-2-15,0 0 2 16,0 0-2 0,0-19 2-16,0 19 0 31,0 0-2-31,0 19 1 16,0-19-1-1,0 0-4-15</inkml:trace>
  <inkml:trace contextRef="#ctx0" brushRef="#br0" timeOffset="144790.65">31733 4688 8 0,'0'0'3'0,"0"0"2"0,0 0-1 16,0 0 0-16,0 0-1 0,17 0 1 0,-17 0-1 16,0 0 2-16,0 0-1 0,0 0 0 15,0 0-1-15,0 0 1 0,0 0-1 0,0 0 0 16,0 19-1-16,0-19 0 0,0 0 0 16,0 0 0-16,0 0-1 0,0 0 1 15,0 0 0-15,0 0-1 31,0 0 1 48,0 0-5-48,0 0-7-31,0 0-5 0,0 0-5 0</inkml:trace>
  <inkml:trace contextRef="#ctx0" brushRef="#br0" timeOffset="151768.9">32015 4502 7 0,'0'-19'4'0,"-17"19"3"16,17 0 3-16,0 0-3 0,0 0-2 15,0 0-1-15,0 0-3 0,0 0 2 0,0 0-2 16,0 0 0 0,0 0 0-16,0 0 0 15,0 0-1-15,0 0-5 32,0 0-5-32,0 0-19 0</inkml:trace>
  <inkml:trace contextRef="#ctx0" brushRef="#br0" timeOffset="162558.41">29848 5246 15 0,'0'0'20'0,"0"-9"0"16,0 9 2-16,0 0-1 0,0 0-1 15,0 9 4-15,-16-9 6 0,16 0 10 0,0 0 6 16,0 0-1-16,0 0 5 0,0 0 4 16,0 9 5-16,0-9 0 0,0 0 3 0,0 10-2 15,0-1 0-15,0-9 4 0,0 19-3 16,0-19-11-16,0 0-3 0,0 18-8 0,0-18 17 15,0 19 2-15,0-19 5 0,0 0-9 0,0 19-6 16,0-19 14-16,0 18-1 0,-17-18 4 16,17 9-5-16,0 10-14 0,0-19 11 0,0 19-14 15,0-1-4-15,0-18 1 0,0 19 4 16,0-1 5-16,0-18-1 0,0 10 8 0,-16 8-4 16,16 1 0-16,0 0-26 0,0-19-26 15,0 18 0-15,0 1 0 0,0-19 0 0,0 18 0 16,-17-8 0-16,17 8 0 0,0 1 0 15,0-1 0-15,0 1 0 0,0-19 0 0,0 19 0 0,0-1 0 16,-16 1 0-16,16 9 0 0,0-28 0 16,0 18 0-16,0 1 0 0,0 0 0 0,-17-1 0 15,17 1 0-15,0 9 0 0,0-28 0 16,0 18 0-16,0 1 0 0,-16 0 0 0,16-1 0 16,0 1 0-16,0 9 0 0,0-28 0 15,0 18 0-15,0 1 0 0,-17-1 0 0,17-8 0 16,0 8 0-16,0-8 0 0,0-1 0 0,0 10 0 15,-17-1 0-15,17-18 0 0,0 19 0 16,0-19 0-16,0 18 0 16,0-18 0-16,0 0 0 47,0-18 0-32,0 18-108-15,0 0-158 0,0-19-19 16,0 19 7-16,0-18 16 0,0 18 35 0,0 0 36 15,17-19 38-15,-17 10 34 0</inkml:trace>
  <inkml:trace contextRef="#ctx0" brushRef="#br0" timeOffset="163724.13">29881 6241 88 0,'0'-18'67'15,"0"9"-23"-15,0 9-13 0,0-10 10 0,0 10 17 16,0-9 10-16,0 9-5 0,0-9-19 16,-16-1-21-16,16 10-10 0,0 0-2 0,0 0-3 15,-17 0 4-15,17-18 0 0,0 18-4 16,-16 0-1-16,16 0 4 0,-17 0 6 0,17 0 2 15,-16 0 1-15,-1 0 0 0,1 0-3 16,-1 0-3-16,1 0 1 0,-1 0-1 0,0 0-6 16,-16 0-3-16,17 0 3 0,-1 18-7 15,-16-18 3-15,0 0-4 0,0 0 3 0,17 10-1 0,-17-10 1 16,-1 9-3-16,1 0 0 0,33 1 0 16,-49-1-2-16,16 9 2 0,0-18 6 15,16 19-6-15,-16-19 0 0,16 19 2 0,-16-19 1 16,0 18-6-16,17-8 7 0,-17 8-4 0,16-9 5 15,1 19-2-15,-17-28 1 0,16 19-4 16,0 0-2-16,-16-1 5 0,33-8-3 0,-33 8 0 16,17 1-2-16,-1-1 2 0,1 1 5 0,-1 0-3 15,1-1-6-15,-1-18 4 0,1 19 5 16,-1-10-4-16,17 10 1 0,-16-1-2 0,16 1 3 16,-17-19 0-16,17 18-5 0,-17 1 8 15,17-10-3-15,0 1-3 0,0-1 1 0,0 10 5 16,0-1-6-16,0-18 2 0,0 19-2 0,0-1 0 15,0-18 5-15,0 19-2 0,0-10 3 16,0 1-5-16,0-1 6 0,0 0 6 0,0 0-4 16,0 10-2-16,17-19 3 0,-17 19 3 0,0-19 6 15,17 18-3-15,-17-18-2 0,16 0-8 16,-16 19 0-16,17-19 6 0,-1 9-8 0,1 1 1 16,-1-10-2-16,1 9 0 0,-1 0-1 0,1 0-2 15,-1 10 6-15,17-19-4 0,-16 0 0 0,-1 19 1 16,1-19 14-16,0 0 0 0,16 0 1 15,-17 18-6-15,17-18-6 0,-16 0-1 0,32 0 4 16,-49 0-9-16,33 0 0 0,-16 0 4 16,16 0-9-16,-16 0 6 0,16 0-1 0,0 0 3 15,-17 0-5-15,17 0 8 0,-16-18-8 16,-1 18 5-16,18 0-10 0,-18 0 13 0,17 0-6 16,-16 0 0-16,-1-19 0 0,17 19 2 0,0 0-5 15,-33 0 3-15,33 0 0 0,-16-19 2 16,16 19-2-16,-16-9 1 0,-1 9 1 0,17-9-7 15,-16 0 6-15,-1 9 2 0,17-10-3 16,-16 1 7-16,16 9-4 0,-17-19 13 0,1 19 8 0,16-18 17 16,-16-1 8-16,-1 19 11 0,17-28-6 15,-16 19-8-15,-1-10 4 0,1 10-2 0,16-10 8 16,-17 1-4-16,1-1 3 0,-1 1 10 16,1-1 16-16,-17 0-11 0,17 10 0 0,-1-10-2 15,-16 1-40-15,17-19-28 0,-17 18 0 16,0 10 0-16,0-10 0 0,0 1 0 0,0-1 0 15,0 0 0-15,0 1 0 0,0-1 0 0,0 1 0 16,-17 8 0-16,17-8 0 0,0-1 0 16,-16 0 0-16,-1-9 0 0,0 10 0 0,17-1 0 15,-16 19 0-15,-1-18 0 0,1-1 0 0,-17 0 0 16,16 1 0-16,1-1 0 0,-1 10 0 16,-16 0 0-16,17-1 0 0,-17-8 0 0,16 18 0 15,0-19 0-15,-16 19 0 0,17 0 0 16,-1-18 0-16,-16 18 0 0,17 0 0 0,-1 0-70 15,1 0-19-15,-1 0-7 0,1 0-6 16,-1 0-24-16,0 0-18 0,1 18-8 0,-1-18-14 16,17 0-10-16,-16 19-13 0,-1-19-1 0,17 18 14 15,-33-18 25-15</inkml:trace>
  <inkml:trace contextRef="#ctx0" brushRef="#br0" timeOffset="164891.01">28873 6502 63 0,'0'0'51'0,"-17"-19"-8"15,17 19-3-15,0 0 16 0,0 0 8 16,0 0-2-16,0 0-10 0,-16 0-23 0,16 0-12 16,0 0-11-16,0 0 1 0,0 0-1 0,16 0-4 15,-16 19 4-15,0-19 1 0,0 19 8 0,0-19 13 16,17 18 5-16,-17-9-6 0,16 1-5 16,-16 8-6-16,17 10 2 0,-17-28 3 0,16 19-2 15,-16-1-8-15,17 1-1 0,-17-19-7 16,0 9-1-16,0 1 3 0,0-1-5 0,0-9 6 15,0 9 7-15,0-9 2 0,0 10 8 0,0-10 7 16,0 0 12-16,0 0 14 0,0 0 18 16,0 0 10-16,0-10-12 0,0 10-15 0,0-9-18 15,0 9-13-15,0-19-9 0,0 10-5 0,16 9-2 16,-16-19-6-16,0 19 1 0,0-18 3 16,0-1-2-16,33 19-4 0,-33 0 6 0,0-18-5 15,0 18-8-15,17 0 5 16,-17 0-5-16,0 0 7 0,16 0-1 0,1 18-1 15,0-18-2-15,-17 0 2 0,16 19-2 16,-16-1 5-16,17-18-5 0,-17 19 4 0,16-19-2 16,-16 9 2-16,17 1-5 0,-17-1-1 15,0 0 6-15,0 1-2 0,16 8 0 0,-16-18-5 16,0 0-14-16,0 19-56 0,0-19-56 16,0 0-39-16,0 0-34 0,0 0-6 0,0 0 18 0,0-19 39 15</inkml:trace>
  <inkml:trace contextRef="#ctx0" brushRef="#br0" timeOffset="165224.14">29203 6567 63 0,'0'0'24'0,"0"9"-8"0,0-9 3 0,0 10 14 16,0-10 5-16,0 18-2 0,0-18-9 0,0 0-1 15,0 19 0-15,0-19 2 0,0 0 1 16,17 18 0-16,-17-18-7 0,0 0 4 0,16 0 5 16,1 0 4-16,-17 0-1 0,17 0-3 0,-1 0 0 15,-16 0 3-15,17 0 15 0,-1 0 22 0,-16-18 16 16,17 18 11-16,-17 0 2 0,0-19-18 16,0 19-17-16,0 0-17 0,0-18-11 0,0 18-20 15,0-10 4-15,-17 10-11 0,17 0-5 16,-16-9-3-16,16 9 3 0,-17 0-7 0,1-9 2 15,-1 9 0-15,0 0 1 0,1 0-13 16,16 0-49-16,-17 0-64 16,17 0-45-16,0 0-39 0,0 0-1 0,0 0 15 15,0-10 40-15</inkml:trace>
  <inkml:trace contextRef="#ctx0" brushRef="#br0" timeOffset="165605.6">29352 6521 52 0,'0'0'31'0,"0"0"-10"15,0 18 5-15,0-18 12 0,0 0 6 0,0 0-2 16,0 9-9-16,0-9-1 0,0 10-2 16,17-1 0-16,-17-9-7 0,16 9-2 0,-16 1-7 15,0-10 2-15,33 0 4 0,-33 18 0 16,0-18 5-16,0 0 9 0,0 0 4 0,17 0 6 15,-17 0 11-15,0 0 14 0,0 0 16 16,0-18 11-16,16 18 5 0,-16-10-15 0,0 10-15 16,0-9-11-16,0 0-4 0,0 9-4 0,0-10 11 15,0 10-3-15,0-9-2 0,0 9-13 16,0 0-5-16,0 0-16 0,0 0-3 0,0 0-13 16,0 0-5-16,0 0-8 0,0 0-1 15,0 0 8-15,17 9-6 16,-17-9 5-16,17 10 6 0,-17-1-3 0,16 0-7 15,-16-9 0-15,17 10 1 0,-17 8 2 16,16-18 1-16,1 0-1 0,-17 19-3 0,0-19-30 0,16 0-93 16,-16 0-90-16,0 0-51 0,0 0-16 15,0 0 20-15,0 18 47 0</inkml:trace>
  <inkml:trace contextRef="#ctx0" brushRef="#br0" timeOffset="165888.57">29584 6465 107 0,'16'0'54'0,"-16"0"-10"0,0 0 12 15,0 0 19-15,0 18 17 0,33-18-4 0,-33 0-14 16,0 19-16-16,0-19 4 0,17 0 8 16,-17 19-11-16,16-19-21 0,-16 18-10 0,17-18-19 15,-17 0-1-15,0 9-1 0,0-9 0 0,16 10 2 16,-16-10 6-16,0 0 17 0,-16 0 22 15,16 0 11-15,0 0 17 0,0 0 2 0,0 0-13 16,0 0-28-16,0-10-20 0,0 1-12 0,0 9-3 16,0 0-2-16,0-18-1 0,0 18-7 15,0-19 2-15,0 0-25 0,0 1-61 0,16 8-63 16,-16-8-46-16,17-1-23 0,-17 19 10 16,17-18 28-16,-1-1 36 0,1 19 32 0</inkml:trace>
  <inkml:trace contextRef="#ctx0" brushRef="#br0" timeOffset="166123.1">29931 6325 41 0,'0'9'56'0,"-17"-9"9"0,17 0-1 16,-16 10 4-16,16-10 10 0,-17 18 4 0,1-18 9 15,16 19-7-15,-17-19-13 0,1 19-26 16,16-19-16-16,0 18 0 0,-17-18-3 0,17 10 9 16,0-1-6-16,0 0-6 0,17 0-8 0,-17 19-3 15,16-28 1-15,-16 19-7 0,17-19 3 0,-1 19-3 16,1-1-6-16,-17-18 1 0,16 0 3 15,1 9-7-15,-17 1 1 0,0-10 4 16,0 9 3-16,0-9-4 0,0 9 4 16,-17-9-4-16,1 0-3 0,-1 10 4 0,1-10-16 15,-1 0-53-15,-16 0-58 0,17 0-53 0,-17 0-19 16,16-10 24-16</inkml:trace>
  <inkml:trace contextRef="#ctx0" brushRef="#br0" timeOffset="168305.44">27318 5051 6 0,'0'0'10'0,"0"0"7"0,0 0-2 0,0 0-4 16,0 0-3-16,0 0 0 0,0 0-2 16,0 0 1-16,0 0-3 0,0 0-1 0,0 0 1 15,0 0-1-15,0 0-1 0,0 0-1 16,0 18 1-1,0-18-1 1,0 0 1-16,0 0-2 0,0 0 2 16,0 19-2-16,0-19 1 0,17 0 0 15,-17 0-1-15,0 19 0 16,0-19 1-16,0 0-1 16,0 9 1-16,0 0-1 15,0 1 2-15,0 8-2 0,16 1 0 16,-16-1 0-16,0-18-7 0,17 19-14 0,-17 0-13 15</inkml:trace>
  <inkml:trace contextRef="#ctx0" brushRef="#br0" timeOffset="168770.15">27732 5879 16 0,'0'0'14'0,"0"0"-2"0,0 0 0 16,0 0 0-16,0 0-2 0,0 0-3 15,16 0-3-15,-16 0-2 0,0 18-1 0,17-18 1 16,-17 0-1-16,0 19-1 16,16-19 0-16,-16 19 0 0,17-19 0 15,-17 18 0-15,0-18 1 0,16 0 1 0,-16 9-2 16,0 1 1-16,0-1-1 0,17 10 0 16,-17-19-10-16,0 0-14 0,0 18-37 0</inkml:trace>
  <inkml:trace contextRef="#ctx0" brushRef="#br0" timeOffset="169002.02">28062 6307 59 0,'0'0'17'0,"17"9"-9"0,-17 0 6 0,0-9 15 16,0 9 16-16,16-9 1 0,-16 10-17 15,17 8-10-15,0-18-9 0,-17 0-5 0,16 0 0 16,1 19-2-16,-1-19-2 0,1 0-1 16,-1 0 0-16,1 19 1 0,-1-19-1 15,1 0 0-15,-17 18-3 0,16-18-21 0,1 0-23 16,-17 0-13-16,0 0 3 0,16 0-39 16</inkml:trace>
  <inkml:trace contextRef="#ctx0" brushRef="#br0" timeOffset="169601.66">28492 6362 77 0,'0'0'69'0,"0"0"-7"15,0 0-5-15,0 0-10 0,0 0-9 0,0 0-11 16,0 0-13-16,0 0-4 0,0 0-5 0,0 0 0 16,0 0-3-16,17 0 1 0,-17 19 2 15,16-19 1-15,-16 19 0 0,33-19 0 0,-33 0 0 16,0 18-4-16,0-18-2 0,0 10 1 15,17-1-1-15,-17-9 2 0,0 9 2 0,0 0-8 16,0 1 4-16,0 8-6 16,0-18-29-16,0 0-36 0,-17 19-24 0,17-19-1 15,0 0-50-15</inkml:trace>
  <inkml:trace contextRef="#ctx0" brushRef="#br0" timeOffset="169736.75">28492 6502 38 0,'0'0'52'0,"0"19"-2"0,-16-19-14 16,16 0-9-16,0 0-3 0,0 0-7 0,0 0-7 16,0 18-6-16,-17-18 1 0,17 0-5 0,0 9 0 15,0 1-23-15,0-1-41 16,-16 0-18-16</inkml:trace>
  <inkml:trace contextRef="#ctx0" brushRef="#br0" timeOffset="170501.04">30146 6307 14 0,'0'0'19'16,"0"0"6"-16,0 0 1 0,0 0 0 0,0 0-1 15,0 0 0-15,0 0-2 0,0 0 1 16,0 0-5-16,0 0-2 0,0 0-7 0,0 0-1 15,0 0-4-15,0 0 0 0,0 0-3 16,16-10-2-16,-16 10 2 0,0 0 0 16,0 0-5-16,0 0-11 0,0 0-15 0,0 0-13 15,17 0-1-15,-17-18 3 0,0 18 1 16,0 0-24-16</inkml:trace>
  <inkml:trace contextRef="#ctx0" brushRef="#br0" timeOffset="170650.53">30245 6223 9 0,'0'0'24'0,"17"0"8"16,-17 0-1-16,0-9-10 0,0 9-9 16,16 0-1-16,-16-10-1 0,0 10-3 0,0-9 0 15,17 9-3-15,-17-9-2 0,16 9-2 16,-16-10 0-16,0 10-5 0,17 0-13 16,-17 0-14-16,16-18-7 0,-16 18-33 0</inkml:trace>
  <inkml:trace contextRef="#ctx0" brushRef="#br0" timeOffset="170802.48">30510 6065 17 0,'0'0'28'0,"0"-10"1"15,16 10-5-15,-16-18-3 0,0 18-4 0,0-19-2 16,17 19-3-16,-17 0-3 0,0-18-2 0,0 18-4 16,16 0-3-16,-16-19 0 0,0 10 0 15,17-1-5-15,-17 10-7 0,16-9-10 0,1 9-9 16,-17 0-4-16,17-18-34 0</inkml:trace>
  <inkml:trace contextRef="#ctx0" brushRef="#br0" timeOffset="170967.26">30857 5814 18 0,'0'0'26'16,"17"-19"2"-16,-17 19-6 0,16-19-4 15,1 19-7-15,-17-18-4 0,16-1-2 0,-16 10-1 16,17 0-2-16,-1-1-2 0,-16-8 0 0,17 18 0 15,-1-19 0-15,-16 19-8 0,17-19-9 16,-1 19-5-16,1-18-4 0,-1 18 0 16,1-28-14-16</inkml:trace>
  <inkml:trace contextRef="#ctx0" brushRef="#br0" timeOffset="171284.9">31221 5516 26 0,'0'0'32'0,"16"0"-2"0,-16-19-6 0,0 19-7 16,17-9 1-16,-17 0 2 0,0-1-2 15,0 10-1-15,16 0-7 0,-16-18-4 0,17 18-2 16,-17-19-2-16,17 1 1 0,-17 18-3 0,16-19 0 16,-16 0-2-16,17 10 2 0,-17-9-11 15,16 18-8-15,-16-19-7 0,17 0-3 0,-1 1 1 16,-16 18 4-16,17-19 2 0,-17 10 3 16,16-1 3-16,-16 10 5 0,17-9-2 0,-17 0 13 15,16 0 2-15,-16 9 5 0,0 0 11 16,0 0 5-16,0 0-1 0,0-19-4 15,0 19-2-15,0 0-2 0,0 0 4 16,0 0 2-16,0 0-3 0,0-19-2 0,0 19-2 16,0 0-6-16,17 0-1 0,-17 0-3 0,0-18-1 15,0 18-2-15,0 0 2 16,0-19-2-16,16 10-13 0,-16 9-13 16,0-9-5-16,0-1 0 0,17 10 2 15,-17-9 3-15,0 0 4 0,0 9 2 16,16 0-10-16</inkml:trace>
  <inkml:trace contextRef="#ctx0" brushRef="#br0" timeOffset="171466.71">31552 5051 9 0,'16'0'10'0,"-16"-19"5"0,0 19 1 15,0 0-3-15,0 0 0 0,0 0-2 16,0 0 1-16,0 0-2 0,0 0-1 0,-16 0-3 16,16 0-5-16,0 0 2 0,0 0-2 15,0 0 0-15,0 19-1 31,-17-19 0-31,17 0 2 16,-17 0-5-16,17 0-14 0,-16 18-11 16,16-18-7-16</inkml:trace>
  <inkml:trace contextRef="#ctx0" brushRef="#br0" timeOffset="171949.7">31337 5135 5 0,'0'0'19'16,"0"0"11"-16,0 0 3 0,0 0-3 15,0 0-7-15,0 0-6 0,0 0-5 0,16 0-3 16,-16 0 0-16,0-10-4 0,0 10-2 16,17 0-2-16,-17-9-1 0,16 0 0 15,-16 9 0-15,17 0 0 16,-17-19 1-16,0 19 6 15,16 0 1-15,-16-19 2 0,0 19 3 0,0-18-6 16,17 18 5-16,-17 0-4 0,0-19 1 16,0 10 5-16,16 9-2 0,-16-9-1 0,0-1-3 15,0 10 6-15,0-9 0 0,0 9 2 16,17 0-1-16,-17 0 0 0,0 0-5 0,0 0-3 16,0 0-3-16,0 0-2 15,0 0 0 1,0 0-4-16,0 0 4 15,0 0 2-15,0 0 9 0,16 0 1 16,-16 0 0-16,0 0-3 0,0 0-4 0,0 0 0 16,0 0-2-16,0 9-4 0,0-9 1 15,17 0 0-15,-17 10 1 0,0-10 0 16,0 0-6-16,0 9 5 0,0-9 0 16,16 9-5-16,-16 10 5 0,0-19-1 0,0 0-4 15,0 18 4-15,17-18 1 0,-17 0-2 16,0 19 1-16,0-19 2 0,0 0-7 15,0 19-38-15,17-19-41 0,-17 0-19 16,0 0-5-16</inkml:trace>
  <inkml:trace contextRef="#ctx0" brushRef="#br0" timeOffset="173982.65">29865 7181 7 0,'16'0'6'16,"-16"0"10"-16,0 0 4 0,0 0-1 0,0 0-3 16,0 0-4-16,0 0 3 0,0 0 3 15,0 0 3-15,0 0 3 0,0 0 4 0,0 0-3 16,0 9-4-16,0-9-3 0,0 0-1 15,0 0 5-15,0 19 1 0,0-19 4 0,0 0 5 16,17 0-1-16,-17 0 4 0,0 18-2 0,0-18 6 16,0 0-4-16,0 19 5 0,16-19 5 0,-16 0 12 15,0 9-1-15,0-9 2 0,0 10 7 16,17-10-5-16,-17 9 10 0,0-9 12 0,0 0 2 16,17 9 5-16,-17-9 12 0,0 0-10 15,16-9-18-15,-16 9-32 0,17-9-19 0,-17 9-13 16,16-10-2-16,1 1-5 0,-1-10 1 0,1 19-1 15,-1-18-2-15,1-10 4 0,16 9-7 0,-17 1-21 16,1-19-58-16,-1 18-51 0,1-9-47 16,0 0-30-16,-1 0-10 0,1 10-1 0,-1-1 19 15,1-18 39-15</inkml:trace>
  <inkml:trace contextRef="#ctx0" brushRef="#br0" timeOffset="175896.15">29699 4762 14 0,'0'0'16'0,"0"0"1"16,0 0-1-16,0 0 0 0,0 0 0 0,0 0-5 15,0 0-2-15,0 0-5 0,0 0-1 16,0 0 0-16,0 0-2 0,0 0-1 47,0 0-3-47,0 0-8 16,0 0-8-16,0 0-4 0,0 0-3 0</inkml:trace>
  <inkml:trace contextRef="#ctx0" brushRef="#br0" timeOffset="177794.72">29633 6902 3 0,'0'0'2'0,"0"0"0"0,0 0-1 0,17 0-1 16,-17 0 1-16,-17 0-1 31,17 0-1-15,0 0-2-16,0 0 0 0</inkml:trace>
  <inkml:trace contextRef="#ctx0" brushRef="#br0" timeOffset="180777.12">27715 4642 21 0,'0'0'20'0,"0"0"1"16,0 0-1-16,0 0 1 0,0 0 0 15,0 0-6-15,0 0-1 0,0 0-1 16,0 0-4-16,0 0-1 0,0 0-4 0,0 0-3 15,0 0 1-15,0 0 0 16,0 0 0 0,0 0-1-1,0 0-3 1,17 0 0-16,-17 0-5 16,0 0-11-16,0 0-5 0,0 0-2 15,0-19 1-15,16 19-2 0,-16 0-3 0</inkml:trace>
  <inkml:trace contextRef="#ctx0" brushRef="#br0" timeOffset="181442.75">29600 4642 5 0,'0'0'2'15,"0"0"3"-15,0 0 0 0,0 0-1 16,0 0-1-16,0 0 3 0,0 0 0 0,0 0 1 16,0 0-4-16,0 0 2 0,0 0-3 0,0 0-1 15,0 0 1-15,0 0 0 16,0 0 0 0,0 0-1-1,0 0 0 1,0 0-8-1,0 0-5-15,0 0-5 0</inkml:trace>
  <inkml:trace contextRef="#ctx0" brushRef="#br0" timeOffset="184239.58">29865 4744 8 0,'0'0'2'15,"0"0"0"-15,0 0 0 0,0 0 0 0,0 0 0 16,0 0 0-16,0-19-2 0,0 19 1 16,0 0-7-1,0 0-8 1</inkml:trace>
  <inkml:trace contextRef="#ctx0" brushRef="#br0" timeOffset="184706.23">27798 4642 5 0,'0'0'3'0,"0"0"3"0,0 0 2 16,0 0 1-16,0 0-3 0,0 0-2 0,0 0-2 15,0-19-1-15,16 19-1 0,-16 0-7 16,0 0-6-16</inkml:trace>
  <inkml:trace contextRef="#ctx0" brushRef="#br0" timeOffset="185088.16">29799 4651 16 0,'0'0'11'0,"16"0"-1"0,-16 9 0 15,0-9 3-15,0 0 0 0,0 0 0 16,0 0 2-16,0 0 3 0,0 0-2 16,0 0-3-16,0 0-4 0,0 0-1 0,0 0 2 15,0 0-1-15,0 0 1 0,0 0 0 0,0 0-2 16,0 0-1-16,0 0 0 0,0 0-3 16,0 0 1-16,0 0-1 0,0 0-2 0,0 0 0 15,0 0 0-15,0 0 0 0,0 0-1 16,0 0 1-16,0 0-4 15,0 0-11 1,0-9-22-16,0 9-12 16,0 0-2-16,0 0 2 0</inkml:trace>
  <inkml:trace contextRef="#ctx0" brushRef="#br0" timeOffset="185671.52">28674 3897 6 0,'0'-18'3'16,"-16"18"1"-16,16 0 1 0,0 0 0 0,0 0-1 16,0 0-1-16,0 0-1 0,0 0 0 0,0 0 0 15,0 0 0-15,0 0 3 16,0 0 2-16,0 18 0 0,0-18 3 15,0 0 5-15,0 0 1 0,16 0 1 0,1 0-5 16,-1 0-2-16,1 0-4 0,-1 0-3 0,17 0 0 16,1 0-2-16,-1 0 0 0,16 0 1 15,1 0-1-15,-1-18-1 0,-16 18 1 0,17 0 2 16,-17 0-3-16,17 0 0 0,-1 0 2 16,-32 0-2-16,16 0 2 0,-16 0-2 0,16 0-6 15,-17-19-20-15,1 19-8 0,-1 0-9 16</inkml:trace>
  <inkml:trace contextRef="#ctx0" brushRef="#br0" timeOffset="185921.1">29418 3721 9 0,'0'-19'7'0,"0"19"-1"0,0 0-1 0,0 0-3 15,0 0-1-15,0 19-1 16,0-19 1-16,0 0 0 16,0 18 1-16,0-18 0 0,0 0 2 0,0 19-1 15,17-19 1-15,-17 19-4 0,0-19 1 0,0 18 0 16,0-9-1-16,0 1 0 0,0-1 0 16,0 10 0-16,0-19 2 0,0 18 0 15,0 1-2-15,-17-19 2 0,17 18-1 0,0 1-1 16,0-19 0-16,-33 9-9 0,17 10-10 15</inkml:trace>
  <inkml:trace contextRef="#ctx0" brushRef="#br0" timeOffset="186421.13">29799 3842 17 0,'-17'-19'23'0,"17"19"7"0,-16 0 5 16,16 0-1-16,0 0-7 0,0-9-12 15,0 9-8-15,0 0-3 0,16-10-1 0,-16 10-2 16,17 0-1-16,-1-9 3 0,1 9-3 16,16 0 0-16,-17 0 0 0,17 0 2 0,-16 0-2 15,16 0 0-15,-16 0 0 0,16 0 0 16,-17 0 2-16,1 0-2 0,16 0 0 16,-17 0 0-16,1 0-2 0,-1 0 2 15,-16 0 1-15,17 0-5 0,-17 0-18 16,0-18-13-16,0 18-7 0,16 0-2 0</inkml:trace>
  <inkml:trace contextRef="#ctx0" brushRef="#br0" timeOffset="186854.13">29931 3581 14 0,'0'19'21'0,"-17"-1"-9"0,17-18-5 15,-16 19-4-15,-1 0 0 0,1-1 0 16,-1-18 6-16,1 19 2 0,-1-10-4 15,1 10-3-15,-1-1-2 0,1-18-1 0,-1 19 1 16,17-19-2-16,-16 19 0 0,-1-19 2 0,17 18-2 16,-17-18 0-16,17 0 1 0,-16 0-1 15,16 9 5-15,0-9 0 0,0 0-1 16,0 0 2-16,0 0-3 0,0 10-2 0,0-10 2 16,0 0-1-16,0 0 0 0,0 0-4 15,0 9 6-15,0-9-3 0,16 19 0 0,1-19-1 16,-17 18 1-16,17-18 0 0,-1 19 1 15,1-1-2-15,-1-18 0 0,17 19 0 0,-16-10 0 16,-1 1 0-16,17 18 2 0,-16-28-2 16,16 18 0-16,-16 1 0 0,-1-1-7 0,1-18-21 15,-1 19-10-15</inkml:trace>
  <inkml:trace contextRef="#ctx0" brushRef="#br0" timeOffset="189351.62">29865 6883 4 0,'0'0'2'0,"0"0"1"0,0 0 2 0,0 0 0 0,0 0 0 16,0 0 1-16,0 0-2 0,0 0-1 15,0 0 0-15,0 0-1 0,0 0 1 0,0 0-2 16,0 0 1-16,0 0-1 15,0 0 1-15,0 0-1 0,0 0 1 16,-17 0 0 0,17 0-1-16,0 0 0 15,0 0 1-15,0 19-2 16,0-19 3-16,0 0-2 0,0 0 1 0,0 0 0 16,0 0 0-16,0 0 0 0,0 0 0 15,0 0-1 1,0 0 1-16,0 0 0 15,0 0 2-15,0 0 0 0,0 0-2 16,0 0 0-16,0 0 0 16,0 0 0-16,0 0-1 62,0 0 0-46,0 0 0-1,0 0-3-15,0 0 3 16,0 9-1 0,0-9-5-16,0 0-5 0,0 0-4 15,0 0-3-15,0 0-2 0</inkml:trace>
  <inkml:trace contextRef="#ctx0" brushRef="#br0" timeOffset="191966.25">29931 4949 6 0,'0'0'4'16,"0"0"4"-16,0 0 4 0,0 0-2 16,0 0-3-16,0 0 0 0,0 0-3 0,0 0 0 15,0 0-2-15,0 0 0 0,0 0-1 16,0 0 0-16,0 0 1 0,0 0 0 16,0 0 0-16,0 0-1 0,0 0 1 0,0 0-1 15,0 0 0-15,0 0 1 16,17 0-1-16,-17 0 0 0,0 0 0 15,0 0-1-15,0 0 1 0,0 0 1 32,0 0-1-32,0 0 0 15,0 0 1-15,0 18 0 16,0-18 0-16,0 0 1 16,0 0 0-16,0 0-1 0,0 0 2 15,0 0-1-15,0 0-2 0,0 0 1 16,0 0 1-16,0 0-1 15,0 0 0 1,0 0-1-16,0 0 1 31,0 0 0-15,0 0 0-16,0 0 1 0,0 0 3 0,0 0-1 16,0 0-1-16,0 0-1 0,0 0 0 15,0 0-2-15,0 0 1 16,0 0 0-16,0 0-1 0,0 0 2 15,0 0-2-15,0 0 1 16,0 0 0-16,0 0-1 16,16 0-1-1,-16 0 1 1,0 0 1-16,0 0 1 16,-16 0-6 15,16 0 5-16,0 0-1 1,0 0 1 31,16 0-2-31,-16 0 2-1,0 0-4-15,0 0 3 0,0 0-3 16,0 0-10-1,0 0-3 1,0 0-3-16,0 0 0 0,0 0-1 16,0 0 1-16,0 0-2 0,0 0-1 0</inkml:trace>
  <inkml:trace contextRef="#ctx0" brushRef="#br0" timeOffset="197078.58">30014 6902 10 0,'0'0'11'0,"0"0"0"0,0 0-1 0,0 0 1 16,0 0-1-16,0 0 1 0,0 0 3 15,0 0 1-15,0 0 3 0,0 0-1 0,0 0-3 16,0 0-1-16,0 0-4 0,0 0-1 0,0 0 2 16,0 0-1-16,0 0 0 0,0 0-5 15,0 0 0-15,0 0 1 0,0 0-1 0,0 0-14 31,0 0-11-31,0 0-12 16,0 0-8-16,0 0-2 0,0-19-32 0</inkml:trace>
  <inkml:trace contextRef="#ctx0" brushRef="#br0" timeOffset="197643.92">29898 6725 6 0,'0'0'6'0,"0"19"2"15,0-19 2-15,0 0-4 0,0 0-4 16,16 0 0-16,-16 18-2 0,0-18 1 16,0 0 0-16,0 19-1 0,17-19 0 15,-17 9 0-15,0 1 0 16,0-10-2 0,17 0 2-1,-17-10 0 1,16 10 0 15,-16-9 1-31,0 9 1 16,0 0 0-16,0 0-1 15,17-19 0-15,-1 19-1 0,-16-18 0 16,17 18 0-16,-1-19-2 0,1 19-2 16,-1-18-4-16,-16-1-3 0</inkml:trace>
  <inkml:trace contextRef="#ctx0" brushRef="#br0" timeOffset="202989.61">14965 6744 15 0,'0'0'16'0,"0"0"0"0,0 0-5 16,0 0-3-16,0 0-1 0,0 0 1 15,0 18 0-15,0-18 0 0,0 0-1 0,0 0-1 16,0 0 2-16,0 0-1 0,0 0 1 0,0 0 2 16,0 0 3-16,0 0-1 0,0 0-1 0,0 0-3 15,0 0 1-15,0 0-2 0,0 0 1 16,0 0-3-16,0 0 0 0,0 0-2 0,0 0-2 16,0 0 0-16,0 0 3 15,0 0-3-15,0 0-3 16,0 0 3-1,0 0-1 1,0 0-12 0,0 0-15-16,0 0-8 15,0 0-5-15,0 0 1 0,0 0-32 0</inkml:trace>
  <inkml:trace contextRef="#ctx0" brushRef="#br0" timeOffset="-206573.77">23978 4344 80 0,'0'0'44'0,"-17"0"-11"0,17 0-8 15,0 0-6-15,0 19-2 0,0-19 7 0,0 0-2 16,17 0-4-16,-17 0-3 0,16 0 4 15,-16 18 6-15,17-18-6 0,-17 0 2 0,16 19-3 16,1-19-5-16,0 0-2 0,-1 9-2 0,17 0-2 16,-33 1-1-16,17 8-3 0,-1-18 2 0,-16 19-5 15,17-19 0-15,-1 18 1 0,1-18 1 16,-1 0-4-16,-16 19 0 0,17-19 2 0,-1 0 0 16,-16 19 0-16,17-19-3 0,-17 0-7 0,0 0-26 15,17 0-17-15,-17 0-11 0,0 0-4 16,0 0-6-16,16 0-68 0</inkml:trace>
  <inkml:trace contextRef="#ctx0" brushRef="#br0" timeOffset="-206307.04">24226 4307 27 0,'0'0'39'0,"0"0"-3"0,-17 0-12 16,17 0-8-16,0 0-1 0,0 0-3 0,0 0-2 15,0 0-4-15,0 18 0 0,0-18-1 16,-16 0 1-16,16 19-2 0,0-19 1 0,0 19-3 16,0-19 0-16,-17 18-2 0,17-18 0 15,0 19 3-15,-16-10-3 0,16 0 0 0,-17 1 0 16,17 8 0-16,-16 1-8 0,16-1-18 0,-17-18-14 15,17 19-14-15</inkml:trace>
  <inkml:trace contextRef="#ctx0" brushRef="#br0" timeOffset="-205459.25">21845 5190 39 0,'0'0'35'0,"0"0"-3"0,0 0 0 16,0 0-2-16,0 0-6 0,0 0-6 15,0 0-7-15,0 0-2 0,0 19 0 0,0-19 2 16,0 0 1-16,16 0-1 0,-16 0-3 16,17 19 1-16,-1-19 1 0,1 0-3 0,-1 9 1 15,17-9-5-15,0 9 1 0,-33 0-4 0,17 1 0 16,0-10 0-16,-1 9 0 0,1-9 0 0,-1 19 0 16,-16-19-2-16,17 0-3 0,-17 0-19 15,0 18-14-15,16-18-10 0,-16 0-4 0,0 0-1 16,0 0-45-16</inkml:trace>
  <inkml:trace contextRef="#ctx0" brushRef="#br0" timeOffset="-205241.77">22076 5172 50 0,'-16'0'26'0,"16"0"-6"0,-17 0-3 0,17 18-2 15,-16-18 2-15,16 0-4 0,-17 19 0 16,0-19-3-16,17 19 2 0,0-19-1 0,0 9-3 16,-33 0-6-16,33 10 2 0,0-10-2 0,-33 10-2 15,33-1 0-15,-16 1 0 0,16 0 2 16,-17-10-8-16,17 0-26 0,0 19-13 0,-16-28-14 16</inkml:trace>
  <inkml:trace contextRef="#ctx0" brushRef="#br0" timeOffset="-202959.04">21960 5172 60 0,'0'0'38'16,"0"-19"-10"-16,0 19-3 0,0 0 2 0,0 0 4 16,0 0 1-16,0 0-3 0,0 0-5 15,0 0-7-15,0 0-5 0,0 0 8 0,0 0 11 16,0 19 0-16,0-19 5 0,0 0 3 15,0 0 9-15,0 18 6 0,0-18 5 0,0 19 8 0,0-19-13 16,0 0-9-16,0 19-3 0,0-10 0 16,-33 0-2-16,33 0 13 0,0 1 0 0,-16-1-1 15,16 10-16-15,0-1-6 0,-17-18-10 16,17 19-1-16,0-19-8 0,-16 19 5 0,16-10-9 16,-17 0 0-16,17 0 3 0,-16 10 0 15,16 0-2-15,-17-19 0 0,17 18-3 0,-16 1-7 16,16-19 3-16,-17 18-4 0,1-8 6 0,16-1-3 15,0 19 3-15,-34-9 2 0,34-1-4 16,-49 1-1-16,32-1-5 0,1-8 5 0,-17 27 0 16,16-19 0-16,-16 1 0 0,17 0 0 0,-18-1-2 15,34 1-4-15,-33 9 4 0,17-10-7 16,-1 1-16-16,1-19-39 0,16 19-23 0,-17-1-11 16,17-18-14-16,-16 0-7 0,16 10-1 0,0-10 10 15,0 0 3-15,0 0-3 0,0-10 2 0,0 10 18 16</inkml:trace>
  <inkml:trace contextRef="#ctx0" brushRef="#br0" timeOffset="-201393.08">24325 4307 13 0,'0'0'24'16,"0"0"5"-16,0 0-4 0,0 0 2 0,0 0 2 15,0 0-3-15,0 0-4 0,0 0-4 16,0 0 4-16,-33 0 4 0,33 18 2 0,0-18-1 16,0 0-1-16,-16 0 5 0,16 0 4 0,-17 19 9 15,17-19 11-15,-17 19 2 0,1-1 2 16,-1 1 11-16,1-19 7 0,-1 28-2 0,1-10-2 15,-1 19-2-15,-16 1 0 0,0-10-4 0,0 27 1 16,0-17 2-16,0 8 7 0,0 10-14 16,-17 9-19-16,17-9-9 0,-17 9-7 0,1 0-12 15,-1 9-7-15,17-8-7 0,-33 8 5 16,16-18 3-16,1 9-13 0,-1-19 6 0,17 10-1 16,0-9 2-16,0 9-6 0,0-19 2 0,0-9 0 15,16 9-2-15,17-19 0 0,-33 20 4 16,33-20-8-16,-33-8-7 0,33-1-8 0,0 0-27 15,-16-9-17-15,16 19-21 0,0-19-7 0,0 0-16 16,0 0-28-16,0-19-10 0,16 19-1 0,-16-9 13 16,0 0 11-16,0-1 12 0,33-8 15 15,-33-1 18-15,0 0 15 0</inkml:trace>
  <inkml:trace contextRef="#ctx0" brushRef="#br0" timeOffset="-200912.43">23168 4642 39 0,'0'0'34'15,"-17"0"-7"-15,1 0-9 0,16 0 0 0,-17 0 5 16,17 0 1-16,-17 0-1 0,17 0-4 0,0 0-5 16,0 9-2-16,-16-9 8 0,16 9 12 0,0 0 12 15,0 10 3-15,16 0 4 0,-16-1 1 16,17 1 5-16,0-1 3 0,-1-8 15 0,17 8 19 15,-16 20 4-15,32-20-10 0,-16 1-8 16,17-1-5-16,0 10 2 0,32 10 28 0,-49-20-11 16,33 10-19-16,1 0-18 0,-1 0-21 15,16-10-23-15,-15 20 5 0,-1-20-15 0,0 10-1 16,0 9 2-16,0-18-6 0,-16 0 2 0,-1 8 4 16,1-8 0-16,-17 0-2 0,17-1-2 15,-34 1-2-15,17 0-4 0,-16-19 2 0,16 9-7 16,-33 0-30-16,16-9-42 0,1 9-17 0,-17-9-20 15,33 0-17-15,-33 19-3 0,0-19 0 16,0 0-8-16,0 0-5 0,0 0 3 0,0-19 5 16,0 19-87-16</inkml:trace>
  <inkml:trace contextRef="#ctx0" brushRef="#br0" timeOffset="-199062.96">21745 5255 32 0,'0'-9'43'0,"0"9"0"0,0 0-4 16,0-9 2-16,0 9 11 0,0-9 5 15,0 9 3-15,0 0-3 0,34 0-2 0,-34 0-5 16,0 0 0-16,0 0-2 0,0 0 5 0,0 0-7 16,0 0-2-16,16 0 8 0,-16 0 9 0,0 0 19 15,0 9 17-15,0-9 13 0,0 9-3 16,17 0 12-16,-17 1-9 0,0-1-15 0,0 10 18 15,16-19 7-15,-16 18-10 0,0-18-7 16,17 19-103-16,-17-19 0 0,16 19 0 0,-16-10 0 16,0 0 0-16,17 0 0 0,-1 10 0 15,-16-19 0-15,17 19 0 0,-17-19 0 0,16 0 0 16,-16 18 0-16,33-18 0 0,-33 0 0 16,33 0 0-16,-33 0 0 0,0-18 0 0,17 18 0 15,0-19 0-15,16 0 0 0,-17 10 0 16,1-9 0-16,-1-1 0 0,1 0 0 0,-1-18 0 15,17 9 0-15,0 10 0 0,-33-20 0 16,17 1 0-16,16 9 0 0,-16 10 0 0,-1-20 0 16,1 20 0-16,-1-10 0 0,1 9 0 0,-17 1 0 15,16 18 0-15,-16-19 0 0,33 19 0 16,-33-18 0-16,0 18 0 0,0-19 0 0,33 19 0 31,-33 0-38-31,0 0-254 0,0 19-2 0,0-19-4 16,17 0 27-16,-17 0 39 0,17 18 32 15,-17 1 38-15,16-19-97 0</inkml:trace>
  <inkml:trace contextRef="#ctx0" brushRef="#br0" timeOffset="-197348.49">19149 5590 123 0,'0'0'80'0,"0"-18"-27"0,0 18-25 0,0 0 5 15,0-19 25-15,0 19 18 0,0-18 16 0,0 18-15 16,0 0-25-16,0 0-13 0,0 0-13 15,0 0-2-15,0 0-9 0,0 0-9 0,0 0-1 16,0 0-2-16,0 0 0 0,17 18 6 16,-17-18 8-16,33 19 1 0,-33-19 13 0,0 18 17 15,33-18 6-15,-33 10-3 0,0-1-5 0,16 0 2 16,-16-9-5-16,17 19-4 0,-17-19 15 16,17 0 3-16,-17 0-1 0,0 0 17 0,16 0 3 15,-16 0-4-15,0 0-15 0,17 0-18 0,-17-19-24 16,16 1-9-16,1 8-5 0,-1-8 2 15,-16-1-1-15,17 1-2 0,16-1 0 0,-33 0-2 16,33-9 2-16,-33 10-6 0,0-1-2 0,16 1 5 16,-16-1-3-16,17-9-18 0,-17 19-46 15,16 0-39-15,-16-10-35 0,17 19-28 0,-17 0-20 16,17-19 12-16,-17 19 28 0,16 0 22 0,1 0 11 16,-1 0 9-16,34 19 13 0,-50-19 12 15</inkml:trace>
  <inkml:trace contextRef="#ctx0" brushRef="#br0" timeOffset="-182911.72">8764 11562 108 0,'0'-9'67'0,"0"-1"-17"0,-33-8 10 0,17 18 22 15,-1-19 6-15,1 10-6 0,16 0 12 0,-17-1-6 16,17 10-20-16,-16 0-37 0,16 0-14 0,0 0-5 16,0 10 3-16,0-1 15 0,0 19 3 15,0-10 6-15,0 10-1 0,-34 0 3 0,34 19 21 16,0-19 3-16,34 18-26 0,-34 1-16 16,0-1-3-16,0 10-11 0,0-19-5 0,0 10 3 15,0 9-7-15,0-10 7 0,0 10-12 0,0-19 8 16,0 0 0-16,0 10-3 0,0-19 4 15,0 0-7-15,0 0-1 0,0-10-52 0,16 1-77 16,-16-1-56-16,0-8-25 0,0-10 26 0,17 9 25 16,-17-9 14-16</inkml:trace>
  <inkml:trace contextRef="#ctx0" brushRef="#br0" timeOffset="-182079.54">8615 11478 46 0,'0'-9'43'16,"0"9"-3"-16,-33 0-10 0,33 0-11 0,0-9-7 15,0 9-3-15,33 0 9 0,-33 0 6 16,0 0 9-16,34-10 1 0,-18 10-3 0,17 0-2 15,0-9 10-15,33 9-1 0,-33-9-4 0,34 0-4 16,15 9-8-16,-16-19-4 0,1 19-6 0,15-19-3 16,17 10-5-16,17 0-2 0,-50-1 1 15,50 1-3-15,-17 0 3 0,17 0-5 0,-17-1 4 16,17 1-2-16,-17 9 0 0,17-9 0 16,-17 9 1-16,17-19-1 0,-17 19-3 0,-16-19 1 15,16 10 4-15,-49 9-1 0,16-9-4 0,0 0 5 16,-33 9-2-16,17-10 1 0,-17 10 1 0,-17-9-2 15,1 9 0-15,16 0 2 0,-33 0-1 16,0 0-1-16,0 0-2 0,0 0 15 0,0 0 3 16,33 0 2-16,-33 0-12 0,0 0-2 15,0 9 2-15,0-9 3 0,0 10-3 16,0-10 2-16,0 18-2 0,0-9-3 0,0 10-2 16,0 0 3-16,0-10-4 0,0 0 0 15,0 19 0-15,0-9 0 0,0 18 4 0,0-18-3 16,33-1-1-16,-33 10-6 0,0 0 8 0,0 18-2 15,33-27 2-15,-33 9 1 0,0 9-7 0,17 0 6 16,-17-18-2-16,0 9 0 0,16 9 0 16,-16 0 0-16,0-18 0 0,0 9-3 0,0 9 6 15,0-18-3-15,0-1 2 0,0 10-1 0,0-9 0 16,0 18-1-16,0-18 2 0,-16-10-2 16,16 9 0-16,0-8 1 0,0 8 3 0,-17-8 2 15,17-1 0-15,0 0 5 0,-33 10-2 0,33-19 1 16,0 18 1-16,-33-18 1 0,33 0-9 0,-33 10-1 15,33-10 1-15,-50 9 0 0,17-9-2 16,0 9-1-16,0-9-2 0,0 10 2 0,0-10 3 16,-50 9-3-16,50-9-3 0,-66 9 3 0,33 1 0 15,-17-1 4-15,-16-9-4 0,16 9 0 16,-16 10 0-16,-17-19 0 0,17 18 2 0,-17-18-5 16,-16 10 1-16,49-1 8 0,-16 0-1 0,-17 1 22 15,17-1 4-15,16 0 12 0,17-9 12 16,0 10-2-16,0-10-14 0,16 0-9 0,17 0-20 15,0 0-2-15,0 0-5 0,17 0-3 16,16 0 4-16,-17 0-4 0,1 0 2 0,16 0-8 16,0 0 2-16,0 0 0 15,0 0-6-15,0 0-6 0,0 0-2 0,0-10 1 16,0 10-3-16,0 0-10 0,0 0-12 16,16 0-11-16,-16-9-13 0,0 9-21 0,0 0 0 15,0-9-13-15,17 9-2 0,-17-10 4 16,0 1 5-16,16 0 10 0,-16-1-64 0</inkml:trace>
  <inkml:trace contextRef="#ctx0" brushRef="#br0" timeOffset="-181729.46">9442 11646 84 0,'-33'0'42'0,"33"0"-4"0,0 0-2 0,0 0-3 15,0 0 2-15,-33 0 0 0,33 0-6 0,0 18-4 16,0-18-2-16,0 0 10 0,0 19 14 16,0-10 5-16,0 10 4 0,0 0 5 0,0 18 8 15,0-19-2-15,33-8-3 0,-33 18 15 0,0-10-4 16,0 10 1-16,0-9-7 0,33-1-15 15,-33 1-8-15,0-1-5 0,33 1-12 0,-33-10-9 16,33 10-8-16,-33-19-3 0,17 19-4 16,0-19 2-16,-1 9-2 0,17-9-1 0,-33 0-3 15,33 0-3-15,-33 0-3 0,0-9-29 0,33 9-81 16,-33 0-66-16,0-19-32 0,33 19-7 0,-33-19 9 16,0 10 33-16</inkml:trace>
  <inkml:trace contextRef="#ctx0" brushRef="#br0" timeOffset="-181577.06">9558 11646 47 0,'0'-19'50'16,"0"19"-15"-16,0 0-14 0,0-9-10 0,33 9-5 16,-33-9-1-16,0 9-4 0,0 0 1 15,33 0-2-15,-33 0 0 0,33 0 0 0,-33 0 0 16,33 0-19-16,0 9-20 0,-33-9-13 15</inkml:trace>
  <inkml:trace contextRef="#ctx0" brushRef="#br0" timeOffset="-181395.34">9508 11785 75 0,'-33'10'55'0,"33"-10"-4"15,-33 9-3-15,33-9 2 0,0 9-1 16,0-9-11-16,0 0-9 0,0 0-12 0,0 0-11 15,0 0-1-15,33-9-2 0,-33 9-3 16,33 0 0-16,-16-9 0 0,0-1-13 0,32 10-18 16,-16 0-12-16,0 0-13 0,0-18-8 0,0 18 0 15,1 0 9-15,-18-19-37 0</inkml:trace>
  <inkml:trace contextRef="#ctx0" brushRef="#br0" timeOffset="-181230.32">9955 11720 24 0,'16'0'50'0,"-16"0"7"0,0 0 4 16,0 0 4-16,0 10 3 0,0-10 2 0,0 18 18 15,0-18 16-15,0 19 18 0,0-19-5 0,0 0-20 16,0 18-19-16,0-8-30 0,17-1-17 16,-17 0-8-16,0 1-9 0,0-1-10 0,33 0 1 15,-33 19-5-15,0-28 4 0,0 19-4 0,0-19-2 16,0 18-80-16,0-8-96 0,0-1-48 16,33 0 4-16,-33 0 27 0</inkml:trace>
  <inkml:trace contextRef="#ctx0" brushRef="#br0" timeOffset="-180395.79">14023 10976 62 0,'0'0'45'16,"16"-9"1"-16,-16-1 1 0,34 10 3 0,-34 0 4 15,0-9 3-15,0 9-2 0,0 0-8 16,0 0-13-16,0 0-18 0,0 0-3 0,0 0 12 15,0 9 14-15,0 1 7 0,0-1 6 16,0 0 8-16,0 1-13 0,-34 8 2 0,18 10-7 16,-1-9-6-16,-16-10 0 0,17 10 6 0,-17 9-1 15,0 0-5-15,-34 9-4 0,18-9 4 0,-17 0 3 16,33 18-4-16,-50-18-6 0,33 9-10 16,1 0-7-16,-17 1 0 0,-1-11 0 0,18 11 13 15,16-1 10-15,-33-19 5 0,16 10-9 16,17-9-6-16,0 0-7 0,33-1-10 0,-33 1-6 15,33-19 8-15,-33 18 12 0,33-18-2 0,0 0-1 16,0 10-6-16,0-10 4 0,0 0-9 16,0 9 11-16,0-9 5 0,0 9 6 0,33-9 3 15,-33 10 2-15,33-1-11 0,-17 0-7 16,1 1-10-16,16 8 5 0,17-18-1 0,-17 19-14 16,33-1 10-16,-33-8-7 0,50 8 0 0,-17 1 5 15,-17-1-13-15,51 1 8 0,-34 0 6 0,0 9-4 16,17-10 0-16,-17 1-6 0,-17-1 4 15,1 1-2-15,33 0 0 0,-50-1-2 0,0-9-55 16,-17 1-42-16,17-1-45 0,-16 0-34 16,-1 1-21-16,17-10-9 0,-33 0 6 0,0 0 11 15,34-10 20-15,-34 10 28 0</inkml:trace>
  <inkml:trace contextRef="#ctx0" brushRef="#br0" timeOffset="-179845.89">14023 10902 51 0,'-17'0'46'0,"1"0"-18"15,16 0-12-15,-17 0-5 0,17 0 10 0,0 18 8 16,0-18 8-16,17 0 10 0,-17 19 2 0,33-10 1 16,-17 0 17-16,18 10 12 0,32 0 9 15,-33-1 5-15,0 10-11 0,16-9-11 0,18-10-13 16,-34 10-12-16,16-1-14 0,1-8-7 0,-1 8-11 16,18-8 3-16,-34 8 2 0,16-18-5 15,-16 19-1-15,0-19-1 0,1 0-1 0,-1 0-8 16,0 9 4-16,-17-9-1 0,17 0 10 15,-16 0 9-15,-1 9-6 0,-16-9-3 0,33 0-7 16,-33 10-3-16,0-10-2 0,0 0 10 0,0 9 17 16,0-9 18-16,33 9-4 0,-33-9-10 0,0 10-4 15,0-1 7-15,0 0-5 0,0 0-6 16,0 10-10-16,0 0 1 0,0-10-12 0,0 10-2 16,0-1 2-16,0 10 3 0,-33 0-2 15,33 0 1-15,0 0 0 0,0 9-1 0,-33-9-5 16,17 9-7-16,-1 0 9 0,1-9-1 15,-17 9 1-15,33-9-6 0,-33 10 4 0,0-1 7 16,-1-19-7-16,1 10-4 0,0-9 2 0,0 18 2 16,17-18 0-16,-17-1-4 0,0-8 2 0,-1 8 0 15,1 1 2-15,17-10-5 0,-1 19 4 0,-16-28-6 16,33 19 5-16,-16-19-10 0,16 0-66 0,0 0-41 16,0 9-37-16,0-9-49 0,0-9-19 15,0 9 9-15,0 0 11 0,0 0 26 0</inkml:trace>
  <inkml:trace contextRef="#ctx0" brushRef="#br0" timeOffset="-179230.75">16619 10799 58 0,'0'-18'35'15,"-16"18"-1"-15,16-10 2 0,0 1 7 0,-17 9 16 16,17 0 4-16,0-9-5 0,0 9-16 0,-16 9 30 16,16-9 19-16,16 9 4 0,-16 19-9 15,0-9 15-15,0 0 23 0,17 18 15 0,-1 9-1 16,-16-18 0-16,33 9-22 0,-33 19-11 15,33-19-11-15,-33 19-31 0,33-9-28 0,-33-1-20 16,17 10-8-16,-1-9 7 0,1 8-9 0,0-8 1 16,-17-10-4-16,16 19-2 0,-16-28 4 15,17 0-4-15,-17 0-12 0,0-10-40 0,0 1-93 16,0-1-67-16,0-18-50 0,0 10-19 16,0-10 24-16,0-10 29 0,0 10 46 0</inkml:trace>
  <inkml:trace contextRef="#ctx0" brushRef="#br0" timeOffset="-178431.99">16685 10874 112 0,'0'-10'80'16,"0"1"-23"-16,0-9-11 0,0 8-1 15,0 1 2-15,0 9-7 0,33-19 1 0,-33 1 2 16,33 18 12-16,1-10-1 0,15 1 0 0,17 0-8 15,-16 0-4-15,49-1-19 0,-33 10-11 16,17-18-8-16,49 18 1 0,-49-19 0 0,49 19-5 16,-33-19 4-16,34 1-4 0,-1 9-4 0,-33-10-1 15,17 0-9-15,-17 1-22 0,17-1-3 16,-50 0 3-16,17-8 12 0,-17 8 10 0,0 0 6 16,-33 1 5-16,17-1 5 0,16 1-4 15,-33 18 6-15,-33-28-8 0,33 18 7 0,0 1 0 16,-16 0-3-16,-1 9 2 0,-16-10-2 0,17 10 4 15,-1-9-4-15,1 9 0 16,-17 9-2-16,33-9 2 0,-33 10 0 0,0-10 0 16,0 18 2-16,33-8 0 0,-33-1 2 0,0 10-1 15,33-1-3-15,-33 1 6 0,0-1 0 16,17 1-1-16,-17 0 0 0,16 8-2 0,1-8-3 16,-17 9 2-16,16-9 1 0,-16 9 0 0,17-1-1 15,-17 11-2-15,0-20 2 0,16 10-2 16,-16 9 1-16,17-18 1 0,-17 0-2 0,33 8 2 15,-33 1-4-15,0 0 2 0,33 0 0 16,-33 0 0-16,0-9-2 0,16 9 3 0,-16-10-1 16,17 10-2-16,-17-9 2 0,0-1 2 15,17 1-2-15,-17-10 4 0,0 19-6 0,0-9 2 16,0-19-2-16,0 9 2 0,0 10 3 0,-17-10 1 16,17 0-2-16,0 10 1 0,-17-10-2 0,1 0 2 15,16 10-3-15,-33-19 0 0,33 19 0 16,-33-10 2-16,0 0-2 0,0 1 4 0,16-1-3 15,-16 0-3-15,0 0 2 0,0 1 0 0,-33-1 0 16,16 0 0-16,17 10 0 0,-33-19 2 16,0 19-2-16,16-19 1 0,-16 9-1 15,-17 0 2-15,17 0-2 0,0 1 0 0,-33-1-2 0,16 0 2 16,17 1 0-16,-33-1 4 0,16 0-7 16,-16 10 8-16,16-19-8 0,-16 18 0 15,16-18 5-15,17 10-4 0,-33-1-1 0,16 0 3 16,17 1 2-16,0-1-2 0,0 0 2 0,16 1-4 15,17-1 5-15,-17 0 4 0,17-9-3 16,0 19 1-16,0-19 5 0,33 0 2 0,-33 18-7 16,33-18-4-16,-33 0 2 0,33 0-5 0,-16 0 5 15,16 0-2-15,0 0 4 0,-17 0-2 16,17 0 5-16,0 0 0 0,0 0-1 0,0 0 1 16,0 0 0-16,0 0-6 0,0-18-2 0,0 18-4 15,17 0 5-15,-17-19-8 0,0 10-21 16,16 9-43-16,-16-9-35 0,33-1-15 0,-33 1-16 15,0-10 10-15,0 10-86 0</inkml:trace>
  <inkml:trace contextRef="#ctx0" brushRef="#br0" timeOffset="-178115.87">17231 10948 104 0,'-17'0'52'0,"1"-9"-22"0,-1 9 1 16,17 0 8-16,-16 0 11 0,-1 0 8 0,1 0 4 15,16 0-12-15,0 9-5 0,-17 0-4 16,17 10 27-16,0 0 15 0,0-1 3 0,0 10-15 16,0-9-16-16,0-1-1 0,0 1 24 0,0 9 22 15,0-9-9-15,0-1-21 0,17 1-1 0,-17-1 7 16,16 1-8-16,1 0 2 0,-1-1-10 15,1 10-14-15,-1-28-3 0,1 19-18 0,16-19-1 16,0 0-14-16,-33 0 0 0,33 0-6 0,-16 0-2 16,-1 0 1-16,1 0-3 0,-1-19 0 15,17 19-5-15,-16 0-12 0,16-19-86 0,-33 1-89 16,0 9-72-16,33-10-37 0,-33 0 19 0,0 10 31 16,0 0 60-16</inkml:trace>
  <inkml:trace contextRef="#ctx0" brushRef="#br0" timeOffset="-177916.47">17264 10967 90 0,'0'0'88'16,"0"0"-22"-16,-33-10-10 0,33 10 4 0,0-9-11 16,0 9-12-16,33-9-12 0,-33 9-10 0,0 0-7 15,33 0-1-15,-33-19-4 0,33 19-2 16,-33 0 1-16,33 0-2 0,-16 0 0 0,-1 0-3 15,17 0-3-15,-16 0-34 0,16 0-33 16,-33 0-19-16,0 19-4 0,33-19 8 0</inkml:trace>
  <inkml:trace contextRef="#ctx0" brushRef="#br0" timeOffset="-177764.61">17181 11106 49 0,'0'0'34'0,"-16"-9"-10"0,16 9-7 16,16-9-7-16,-16 9-4 0,17-10-3 16,-17 1-2-16,16 9-1 0,1-9 0 0,16 9-11 15,-33 0-13-15,33 0-6 0,-33-19-5 16</inkml:trace>
  <inkml:trace contextRef="#ctx0" brushRef="#br0" timeOffset="-177531.46">17595 11013 36 0,'16'0'44'0,"1"0"-1"0,-1 10-5 15,1-10 4-15,16 0 6 0,-33 18 14 16,0-18 8-16,33 0 4 0,-33 19-4 0,0-19-15 16,33 9-13-16,-33 10-15 0,0-10-8 0,0 0 19 15,0 1 1-15,0 8-7 0,0-8-16 0,0 8-4 16,0 1-1-16,0-19-7 0,0 9-4 16,0 0 2-16,-33 1-1 0,33-1-1 0,0 0 2 15,0-9-1-15,0 10 8 0,0-10-6 16,33 9 0-16,-33-9-1 0,0 0-2 0,17-9 2 15,-1 9-8-15,1-10-51 0,16 10-32 0,-17-9-25 16,34 0-2-16,-50-1 3 0,33 10 9 16,0-9 13-16,-16 0-62 0</inkml:trace>
  <inkml:trace contextRef="#ctx0" brushRef="#br0" timeOffset="-176601.13">15296 11311 4 0,'-16'0'3'0,"-1"0"5"0,-16 9 5 0,17-9-3 16,16 10-4-16,-34-10-4 0,34 9 1 16,-33-9-2-16,33 9-1 0,-33 0 0 15,17-9 0 1,-1 10 0-16,17-10 4 0,-16 9-1 0,16-9 1 16,-17 9 0-16,1-9 0 0,16 19 4 0,-17-19 4 15,1 0 0-15,16 0 0 0,0 0-3 16,-34 0 2-16,34 19 2 0,-33-19 3 15,33 0 0-15,-33 0 1 0,17 0 1 0,-1 9 14 16,1-9 12-16,-1 0 3 0,1 0-5 0,16 9 0 16,0-9 3-16,0 0 18 0,0 0 16 15,0 0 31-15,0 0 8 0,16 0 3 0,1 0-18 16,16-9-16-16,-17 9-20 0,50 0-11 16,-32-9-7-16,-1 9-21 0,33-19-3 0,16 19-7 0,-32-19-14 15,33 10 1-15,33-10-9 0,-50 10 9 16,49 0 1-16,-48 0-4 0,15-1-2 0,17 1 0 15,-32 0 7-15,15 9-10 0,-16-19 0 16,-16 19 3-16,0-19 0 0,-1 10-3 0,17 0 7 16,-16 9-4-16,0-9 0 0,-1-1 0 15,17 1 3-15,-49 0-6 0,33 9 10 0,-17-10-5 16,16 1 1-16,-16 9 9 0,0-9-1 0,-16 9 9 16,-1 0 1-16,18 0-5 0,-18-19-4 0,1 19-8 15,-1 0 6-15,17 0-1 0,-33 0-9 16,33 0 4-16,-33 0-3 0,33-18-1 0,-33 18 5 15,0 0-5-15,0 0-3 0,17 0 1 16,-17 0 5-16,0 0-7 0,0 0 7 16,0 0-6-16,0 0-2 15,-17 0 10-15,17 0-13 0,0 0-30 16,0 0-35-16,-33 0-49 0,33 0-42 0,0 0-26 16,-33 0-4-16,33 0 10 0,0 0 16 0,0 0 24 15,-33 0 28-15</inkml:trace>
  <inkml:trace contextRef="#ctx0" brushRef="#br0" timeOffset="-175285.03">11063 11832 27 0,'33'0'24'0,"-33"0"-4"0,0 0-3 0,0 0-1 15,0 0 1-15,0-9-1 0,0 9 0 0,33 0 2 16,-33 0-1-16,0 0 3 0,0 0-3 16,0 0 7-16,33 0 1 0,-33 0 10 0,0 0 8 15,33 0 5-15,-16 0 6 0,-1 0-6 0,1 0-2 16,16-10-6-16,0 10 0 0,0 0 1 15,33-9-2-15,-49 9-1 0,32-9-9 0,1-1-10 16,16 10 1-16,-33 0-4 0,17-18-5 0,16 18-4 16,0-19-2-16,-16 1-5 0,16 8 4 15,0 1-6-15,0 0 3 0,0-1 4 16,-16 1-7-16,16 0 8 0,-16-1-9 0,-1 10 3 16,1-18 0-16,-17 18 2 0,0-19 0 0,0 19-2 15,0-9 9-15,0 0 11 0,-16 9 7 16,16-10 3-16,0 10 12 0,-33-9-3 0,33 9-28 15,0-9 2-15,-33 9 7 0,17-10-5 0,-1 10-3 16,1 0-9-16,-1-9 5 0,1 9-2 16,16 0-4-16,-33 0 0 0,0-9-1 0,33 9 4 15,-33 0-5-15,0 0 2 0,33 0-2 0,-33 0 2 16,0 0 0-16,16-10 0 16,-16 10 9-16,17 0-5 0,0 0 2 0,-1 0-8 15,-16 0 4-15,17 0 5 16,-17 0-5-16,16 0 1 0,-16 0 6 0,0 0 2 15,17 0 15-15,-17-18-2 0,33 18-2 0,-33 0-5 16,0 0 0-16,0 0-2 0,0 0-3 16,0 0-6-16,0 0 2 0,33 0-5 0,-33 0-2 15,0 0 6-15,0 0-13 0,0 0 5 0,33 0 5 16,-33 0-4 0,0-19-4-16,0 19-1 0,0 0 6 0,0 0-5 15,0 0 0-15,0 0 6 0,0 0-6 0,0 0 5 16,0 0-5-1,0 0-32-15,0 0-12 0,0 0-24 0,-33 0-48 16,33 19-42-16,0-19-28 0,0 0-2 16,0 0 20-16,0 0 20 0,0 0 25 0</inkml:trace>
  <inkml:trace contextRef="#ctx0" brushRef="#br0" timeOffset="-173070.02">13775 14976 17 0,'0'-9'28'0,"0"9"8"0,0-10 8 16,0 1 7-16,0 0 9 0,0 9 1 0,0-10 6 16,0 1 9-16,0 9 10 0,0-9 14 0,0 9 7 15,-17 0-5-15,17 0-21 0,0 0-32 16,0 0-19-16,0 0-7 0,0 9 40 0,0 10 24 15,0-1 30-15,0 1 17 0,0 9-16 16,0 9-8-16,0 0-6 0,17 0-18 0,-17 10 2 16,16-1 9-16,-16 1-72 0,17-1-25 0,-17 10 0 15,16-9 0-15,-16-10 0 0,34 9 0 0,-34 1 0 16,0-10 0-16,0 0 0 0,33 1 0 16,-33-11 0-16,0 1 0 0,0-9 0 0,0 0 0 15,0-1-161-15,0-9-101 0,0-9-34 0,0 0 3 16,0 0 17-16,0 0 26 0,0-18 51 15,0 9 50-15</inkml:trace>
  <inkml:trace contextRef="#ctx0" brushRef="#br0" timeOffset="-172070.43">13742 15050 44 0,'-33'-9'26'0,"33"9"-8"15,0 0-7-15,0 0-2 0,0-9 2 0,-33 9-1 16,33-10 4-16,0 10 3 0,0 0 1 16,0 0 2-16,0 0-6 0,0-9-2 0,0 9-3 0,0 0-3 15,0 0-3-15,0 0 1 0,0 0-4 16,0 0 5-16,33 0 11 15,-33-9 7-15,0 9-1 0,33 0 4 16,-33 0 0-16,16 0-1 0,1 0 2 0,-1-10-6 16,17 10 2-16,1 0 0 0,-1 0 4 15,0-18-1-15,0 9-3 0,-17 9-7 0,34-10-6 16,0 1-5-16,16 0-3 0,-33-1-1 0,33 1 1 16,-17-10-2-16,18 10 0 0,-1 0 2 0,16 0-5 15,-15-10 7-15,-18 10-7 0,17-10 1 16,34 10 2-16,-51-10 4 0,17 10-6 0,0-10 0 15,-16 1 2-15,0 18 2 0,-1-28-2 16,17 18 2-16,-32 1-2 0,15-10 0 0,1 10-3 16,-1-9 3-16,-16 8 0 0,17 1 1 0,-17 0 1 15,0-10-2-15,0 10 3 0,0-1-2 0,0 1-4 16,-33 9 3-16,33-9 0 0,-16 0 1 16,0-1-3-16,16 10 2 0,-17-9 0 0,1 0 11 15,-1 9 12-15,-16-10 10 16,0 10 2-16,33 0-3 0,-33 0 1 0,0 0 1 15,0 0-7-15,0 0-1 0,0 0-11 16,0 0 5-16,0 0 7 0,0 0 7 0,0 10-9 16,0-10-2-16,0 0-3 0,0 9 1 0,0 0-4 15,0 1-4-15,0-10-2 0,0 18-3 0,0-9 3 16,0 1 4-16,0-1-9 0,0 10 3 16,0-1 2-16,33 1-9 0,-33 9 7 0,0-10-3 15,0 20-4-15,33-20 0 0,-33 10-2 0,0 9 2 16,17 1 1-16,-17-20 1 0,17 19-8 15,-1-9 4-15,-16 9-3 0,17-9 7 0,-1 10-4 16,-16-11 6-16,17 1-11 0,-17 0 3 0,16 0 3 16,-16 0-5-16,33 9 7 0,-33-18-3 15,0-1 1-15,33 1-4 0,-33 0 4 0,0-1-1 16,0-8 0-16,0 8 0 0,0-8 0 0,33-10 0 16,-33 9 3-16,0 0-6 0,0 0 3 15,0-9 2-15,0 10-1 0,0-10-8 16,0 9 5-16,0-9-3 0,0 0 3 0,-33 9 2 15,33-9-4-15,0 0 6 0,0 0-1 0,-33 0-3 16,33 0 4-16,0 0 2 16,-33 0-9-16,0 0 5 0,17 0 0 0,-17 10 0 15,-1-10-3-15,1 9 3 0,0-9 0 0,-16 9 5 16,-1-9-9-16,0 10 4 0,17 8 0 16,-49-18-4-16,32 9 5 0,1 1-1 0,-18 8-4 15,-15-8 6-15,16-1 3 0,-1 10-7 0,-15-1 3 16,16 1-3-16,-1-1-2 0,-32 1 1 0,17 0-10 15,15-1-5-15,-15 1-1 0,16-1-3 16,-34 1 1-16,18 9 1 0,15-10-1 0,-32 1-2 16,50-10-2-16,-17 10-3 0,-1-10 4 0,18 1 8 15,16-1 0-15,0-9-4 0,33 9-4 0,-33-9 2 16,33 9-4-16,0-9 8 0,0 0-3 16,0-9 4-16,0 9-4 0,0-9-11 0,33 9-9 15,-33-9-12-15,33-1-12 0,0 1-7 16,-33 0-1-16,16-1-2 0,1-8 6 0,-1 8 7 15,1 10 2-15,-1-9-37 0</inkml:trace>
  <inkml:trace contextRef="#ctx0" brushRef="#br0" timeOffset="-171670.03">14387 15115 97 0,'0'0'88'15,"0"0"-25"-15,0 0-24 0,0 0-17 0,0 0-2 16,-33 10 7-16,33-10 13 0,0 18 21 0,0-8 12 15,0 17 3-15,-33-8-11 0,33 0-1 0,0 9 15 16,0-10 21-16,0 10 8 0,0-9-11 16,33 9-1-16,-33-10-2 0,0 10-11 0,33-9-8 15,-33-1-12-15,0 1-12 0,16-10 1 16,1 19-13-16,-17-28-3 0,16 9 6 0,1-9-12 16,-1 10-7-16,17-10-10 0,-33-10-11 0,34 10 4 15,-34-9-1-15,33 9-4 0,-33-18-9 0,33-1 1 16,-33 10-64-16,0-10-67 0,16 0-60 15,-16 1-38-15,17-1-23 0,-17 1-2 0,0-1 27 16,0 0 50-16</inkml:trace>
  <inkml:trace contextRef="#ctx0" brushRef="#br0" timeOffset="-171488.83">14387 15134 191 0,'0'0'115'0,"0"-9"-25"0,0-1-11 15,-33 10-15-15,33 0 6 0,0-18 20 16,0 8 7-16,0 1-19 0,33 0-30 0,-33 0-27 16,0-1-7-16,0 1-12 0,16 0 0 0,1-1-4 15,-1 10-3-15,17-9-67 0,0 9-54 16,-33-9-26-16,34 9-7 0,-34 0 5 0,0 0 19 16</inkml:trace>
  <inkml:trace contextRef="#ctx0" brushRef="#br0" timeOffset="-171322.35">14469 15246 132 0,'0'0'94'0,"0"0"-11"0,0-10-21 0,-16 10-20 16,16 0-17-16,0-18-12 0,0 8-5 16,16 10-5-16,-16-9-3 0,0 0 0 0,33-1-2 15,-33 1-7-15,0 9-34 0,0-9-31 0,34 9-22 16,-34-9 1-16</inkml:trace>
  <inkml:trace contextRef="#ctx0" brushRef="#br0" timeOffset="-170989.01">14751 15125 119 0,'0'0'77'0,"0"0"-15"0,0 0-14 0,0-10-2 0,0 10 3 16,33 0 9-16,-33 0 14 0,0 0 6 15,33 10 5-15,-33-10-24 0,0 9-10 0,16 0-7 16,-16 1-7-16,0-1-11 0,0 0-7 0,0 0-12 16,0 1 0-16,0 8-4 0,0-8 1 15,0 8-2-15,-16-8 0 0,16-1 1 0,0 0 2 16,0 0-3-16,0 1 0 0,0-10 0 16,0 9-3-16,0 0 3 0,0-9 5 0,0 0-7 0,16 10 2 15,1-10-4-15,-1 0 5 16,-16 9-1-16,17-9 10 0,-1 0 5 0,-16 0 8 15,33 9 3-15,-33-9 17 0,0 0 15 16,0 10 0-16,0-10-19 0,0 18-10 0,0-18-10 16,0 0-4-16,0 10-11 0,0-1 0 15,-33 0-4-15,0 0-14 0,17 10-42 0,-17-10-46 16,33 1-43-16,-33-1-46 0,0 0-14 0,-1 1 10 16,1-10 33-16</inkml:trace>
  <inkml:trace contextRef="#ctx0" brushRef="#br0" timeOffset="-167874.83">13957 11646 4 0,'0'0'3'0,"0"0"0"0,0 0-1 0,0 0-2 15</inkml:trace>
  <inkml:trace contextRef="#ctx0" brushRef="#br0" timeOffset="-165294.18">8004 10939 52 0,'0'0'22'0,"0"0"-8"0,0-19 4 15,0 19 8-15,0 0 5 0,0 0-2 0,0 0 4 16,0 0-4-16,0 0-12 0,0 0-11 15,0 0 1-15,0 0-6 0,0 0 2 0,0 19 16 16,0-19 2-16,0 9 10 0,0 10-2 16,0-1 2-16,0-8 0 0,0 18 0 0,0-10-1 15,0 1 4-15,0 9 5 0,0 0 7 0,0 0-15 16,0 9-16-16,33-9-5 0,-33 0-1 16,0-1-2-16,0 11-7 0,16-10 4 0,-16-1-4 15,17 20 4-15,-1-28-6 0,-16 18 5 16,33 0 1-16,-33-9-4 0,0 9-18 0,0 0-56 15,33 10-37-15,-33-19-12 0,0 9 15 0,34 0 9 16,-34 0-77-16</inkml:trace>
  <inkml:trace contextRef="#ctx0" brushRef="#br0" timeOffset="-165010.92">8285 12399 30 0,'0'0'38'16,"16"10"5"-16,-16-10 1 0,0 0 5 0,0 0-2 16,0 9 6-16,0-9 6 0,0 0 2 0,0 0-9 15,0 0-8-15,0 0-7 0,0 9-3 16,0-9 6-16,0 0-4 0,0 9 2 0,0 1-6 16,0-10-14-16,0 9-5 0,0 10-5 0,0-19-4 15,0 18-4-15,0-8 2 0,0-1-2 16,0 0 1-16,0 10 1 0,0-10-4 0,0 10 2 15,33-10 2-15,-33 10-2 0,0-1 1 0,0-9-5 16,0 1-12-16,0 8-35 0,0-8-30 16,0-1-15-16,0 0-5 0,0 10 15 0,0 0 7 15,0-19 4-15,0 18 5 0,0-18-55 16</inkml:trace>
  <inkml:trace contextRef="#ctx0" brushRef="#br0" timeOffset="-164793.93">8549 13078 50 0,'0'0'51'0,"0"0"-4"0,0 19-6 16,0-19-8-16,0 0-3 0,0 0 0 16,0 0 6-16,0 0-6 0,0 0-7 0,0 9-10 15,0-9-4-15,0 0-3 0,0 9-5 0,0-9 2 16,0 10-3-16,0-1 0 15,0 0-15-15,0-9-28 0,0 10-12 16,0-10-6-16,0 0-4 0,0 9 4 0,0-9-41 16</inkml:trace>
  <inkml:trace contextRef="#ctx0" brushRef="#br0" timeOffset="-161514.08">8615 13181 80 0,'-33'18'74'16,"33"-18"-2"-16,0 0-5 0,0 0 2 0,0 0-5 15,0 0-2-15,0 0 1 0,0 0-3 0,0 0-11 16,0 0 0-16,0 0-4 0,0 0 1 16,0 0-10-16,0 0 0 0,33 0-4 0,-33 0 3 15,0 0 16-15,0 0-9 0,34 0 1 16,-34 0 0-16,16 0 12 0,1 0 1 0,-1 0-14 15,1 0-4-15,-1 0-3 0,17 0 7 0,0 0-13 16,-33 0-2-16,33 0-11 0,1 0-3 16,-34 0-2-16,16 0 5 0,17 0 10 0,-16 0 9 15,-1 0 5-15,17 0 18 0,0 0 19 0,0 0 9 16,-33 0 3-16,34 0-19 0,-1 0-6 0,0 0-60 16,16 0-4-16,-16-18 0 0,33 18 0 15,-32-10 0-15,15 1 0 0,17 9 0 0,0-9 0 16,17-1 0-16,-17 1 0 0,0 0 0 0,17-1 0 15,16 1 0-15,-33 0 0 0,17-10 0 16,16 19 0-16,-16-18 0 0,16-1 0 0,-16 10 0 16,16-1 0-16,-16 1 0 0,16-9 0 0,-16 8 0 15,16 1 0-15,-33 9 0 0,33-19 0 16,-16 1 0-16,0 8 0 0,16 1 0 0,-33 0 0 16,17-10 0-16,-17 10 0 0,33 0 0 15,-33-1 0-15,17 1 0 0,-17 9 0 0,0-19 0 16,17 19 0-16,0-18 0 0,-17 9 0 0,33-1 0 15,-33 1 0-15,17 0 0 0,-17 9 0 0,0-10 0 16,17 1 0-16,-17 9 0 0,-16-9 0 0,16-1 0 16,0 10 0-16,-17-9 0 0,18 9 0 15,-1 0 0-15,0 0 0 0,-17-18 0 0,18 18 0 16,-34 0 0-16,33 0 0 0,-33 0 0 0,17-19 0 16,16 19 0-16,0-9 0 0,-33 9 0 15,17 0 0-15,16-10 0 0,0 10 0 0,-33-9 0 16,16 9 0-16,18-9 0 0,-1 9 0 15,-33-10 0-15,16 10 0 0,18-9 0 0,-34 9 0 16,16-9 0-16,1 9 0 0,-1-10 0 0,-15 10 0 16,32-9 0-16,-50 9 0 0,34 0 0 0,-1-18 0 15,-15 18 0-15,-1 0 0 0,16-19 0 0,-16 10 0 16,33-1 0-16,-32 10 0 0,-1-9 0 16,0 0 0-16,0-1 0 0,16 1 0 0,-16 0 0 15,34 0 0-15,-51-1 0 0,17 10 0 16,17 0 0-16,-1-18 0 0,-16 18 0 0,17-19 0 15,0 10 0-15,-1-1 0 0,17 1 0 0,-16 0 0 16,0 0 0-16,32-1 0 0,-49 1 0 16,17 0 0-16,16-1 0 0,0 10 0 0,0-18 0 15,-32 18 0-15,15-19 0 0,17 10 0 0,-33 0 0 16,0 9 0-16,17-10 0 0,-17 1 0 16,33 9 0-16,-33-9 0 0,0 9 0 0,0-10 0 15,17 10 0-15,-17-9 0 0,0 9 0 0,33 0 0 16,-49-9 0-16,16 9 0 0,0 0 0 15,0 0 0-15,0 0 0 0,0-10 0 0,17 10 0 16,-17 0 0-16,0 0 0 0,0 0 0 0,0 0 0 16,0 0 0-16,17 0 0 0,-17-18 0 15,0 18 0-15,33 0 0 0,-33 0 0 0,-16 0 0 16,32 0 0-16,-16 0 0 0,17-19 0 0,16 19 0 16,-49-9 0-16,32 9 0 0,-16-9 0 15,17 9 0-15,16 0 0 0,-49-10 0 0,32 10 0 16,-16-9 0-16,17 9 0 0,16-9 0 15,-49-1 0-15,32 10 0 0,1-9 0 0,-17 9 0 16,33-9 0-16,-33-1 0 0,17 10 0 0,16 0 0 16,-33-18 0-16,17 18 0 0,-1 0 0 0,-16 0 0 15,17-19 0-15,16 19 0 0,-33-9 0 16,17 0 0-16,16 9 0 0,-33-10 0 0,0 10 0 16,17-9 0-16,-1 0 0 0,1 9 0 0,16-10 0 15,-49 1 0-15,32 9 0 0,1-9 0 0,-17 0 0 16,33 9 0-16,-33 0 0 0,0-19 0 15,0 19 0-15,17 0 0 0,-17-19 0 0,0 10 0 16,0 0 0-16,0-1 0 0,0 10 0 0,-16-9 0 16,16 0 0-16,0 0 0 0,-33-1 0 15,33 10 0-15,-17 0 0 0,1-18 0 0,0 18 0 16,16 0 0-16,-17-19 0 0,1 19 0 0,16 0 0 16,-33-19 0-16,33 10 0 0,-17 9 0 15,1-9 0-15,-1 0 0 0,1 9 0 0,0-10 0 16,-1 1 0-16,1 9 0 0,-1-9 0 15,1 9 0-15,16-10 0 0,-33 10 0 0,33 0 0 0,-33-18 0 16,16 18 0-16,1 0 0 0,-1 0 0 16,-16-19 0-16,17 19 0 0,0-18 0 0,-1 8 0 15,1 1 0-15,-17 0 0 16,16-1 0-16,-16 1 0 0,17 0 0 16,-17-1 0-16,33 10 0 0,-33-18 0 15,0 18 0-15,0-28 0 0,0 19 0 0,0-10 0 16,33 0 0-16,-33 1 0 0,0 8 0 0,0-8 0 15,0-19 0-15,0 18 0 0,0-9 0 0,0 10 0 16,0-1 0-16,0-18 0 0,0 9 0 16,0 0 0-16,0 0 0 0,-33 0 0 0,33-9 0 15,0 9 0-15,0 0 0 0,0-9 0 0,-33 9 0 16,16-9 0-16,1 0 0 0,-1-1 0 16,17 10 0-16,-16-9 0 0,-1 0 0 0,0 0 0 15,1 9 0-15,-1-19 0 0,1 10 0 0,16 0 0 16,-33 0 0-16,33 0 0 0,-33 9 0 15,16-10 0-15,1 11 0 0,16-11 0 0,-17 20 0 16,1-19 0-16,16 9 0 0,-17 0 0 0,17 9 0 16,0-9 0-16,-17 10 0 0,17-10 0 15,-16 0 0-15,16 9 0 0,0-9 0 0,-17 10 0 16,17-10 0-16,-16 9 0 0,16 1 0 0,0-1 0 16,0 0 0-16,0 1 0 0,0-1 0 15,-33 1 0-15,33-1 0 0,0 10 0 0,0-10 0 16,0 0 0-16,0 19 0 0,0-18 0 0,-33-1 0 15,33 10 0-15,0 0 0 0,-17-10 0 0,17 10 0 16,0-1 0-16,0 1 0 0,-16 9 0 16,16-18 0-16,0 18 0 0,0-19 0 0,0 19 0 15,-17-19 0-15,17 10 0 16,0 0 0-16,0-1 0 0,0 1 0 16,0 0 0-16,0 0 0 0,0-1 0 15,-16 10 0-15,16 0 0 16,-17 0 0 78,0 0 0-79,1 0 0 1,16 0 0-16,-17 0 0 0,1 0 0 15,16 10 0-15,-33-10 0 0,33 0 0 0,-33 9 0 16,16-9 0-16,-16 0 0 16,17 0 0-16,-1 9 0 0,1-9 0 0,-18 9 0 15,18-9 0-15,-17 0 0 0,0 10 0 0,0-10 0 16,0 0 0-16,0 0 0 0,-17 9 0 16,17-9 0-16,0 9 0 0,-17-9 0 0,17 0 0 15,0 19 0-15,-33-19 0 0,16 0 0 0,1 19 0 16,-1-19 0-16,17 0 0 0,-33 18 0 15,16-18 0-15,-16 0 0 0,0 9 0 0,16 1 0 16,-16-1 0-16,0 0 0 0,0 1 0 16,0-1 0-16,16 0 0 0,-49 10 0 0,33-19 0 15,16 18 0-15,-16-18 0 0,-17 19 0 0,17-19 0 16,-33 9 0-16,33 1 0 0,-17 8 0 0,0-8 0 16,17-1 0-16,0 19 0 0,-17-28 0 15,17 18 0-15,0 1 0 0,-16-10 0 0,15 1 0 16,1 8 0-16,0 1 0 0,0-10 0 15,-17 10 0-15,17-1 0 0,0 1 0 0,16-10 0 16,-32 10 0-16,16-1 0 0,-1-8 0 0,1 18 0 16,-16-10 0-16,15 1 0 0,-32-19 0 15,16 18 0-15,17 1 0 0,-16 0 0 0,16-10 0 16,-1 10 0-16,-32-1 0 0,50 1 0 0,-18-19 0 16,1 18 0-16,0-8 0 0,16 8 0 15,-32-8 0-15,32-1 0 0,1 9 0 0,-18 1 0 16,-15-19 0-16,49 19 0 0,-33-10 0 0,-1 0 0 15,1 1 0-15,17-1 0 0,-18 0 0 16,-15 1 0-16,16-1 0 0,0 9 0 0,-1-18 0 16,-15 19 0-16,16-19 0 0,-1 19 0 0,18-19 0 15,-17 9 0-15,-17 0 0 0,17 1 0 16,33-1 0-16,-33 0 0 0,-1-9 0 0,18 9 0 16,-17 1 0-16,33 8 0 0,-34-18 0 0,18 19 0 15,-17-19 0-15,16 9 0 0,1-9 0 16,-1 10 0-16,17-1 0 0,-33 0 0 0,16 0 0 15,17 1 0-15,0-10 0 0,-33 9 0 0,16 0 0 16,1 1 0-16,-1 8 0 0,17-18 0 16,0 0 0-16,-33 19 0 0,16-19 0 0,17 0 0 15,-33 9 0-15,16 0 0 0,1-9 0 0,-1 10 0 16,17-1 0-16,0-9 0 0,-17 9 0 16,1-9 0-16,32 10 0 0,-49-1 0 0,33-9 0 15,0 9 0-15,-17-9 0 0,17 10 0 16,0-10 0-16,0 0 0 0,0 18 0 0,-17-18 0 15,1 0 0-15,32 0 0 0,-49 19 0 16,33-19 0-16,0 0 0 0,-17 0 0 0,17 0 0 0,0 0 0 16,0 9 0-16,0-9 0 0,-33 0 0 15,33 0 0-15,16 9 0 0,-16-9 0 0,-33 0 0 16,33 10 0-16,0-10 0 0,-17 0 0 16,17 0 0-16,0 9 0 0,0-9 0 0,0 0 0 15,-17 0 0-15,17 9 0 0,0-9 0 0,0 0 0 16,0 0 0-16,-17 0 0 0,17 10 0 15,0-10 0-15,0 0 0 0,0 9 0 0,0-9 0 16,-17 9 0-16,17-9 0 0,0 10 0 0,0-10 0 16,0 18 0-16,0-18 0 0,0 0 0 0,0 0 0 15,16 19 0-15,-16-19 0 0,0 0-1 16,0 0 2-16,0 0-1 0,0 9 0 0,0-9-4 16,16 0-9-16,-16 0-7 0,33 9-15 0,-33-9 6 15,0 0 11-15,0 0 2 0,33 0 10 16,-33 0 2-16,0 0-2 0,16 0 0 0,17 0-3 15,-33 0 2-15,0 0-8 0,33 0-11 0,-33 10 0 16,0-10 6-16,17 0 1 0,-1 0 2 0,1 0 7 16,-1-10 5-16,0 10 5 0,-16 0-2 15,33-9-6-15,-33 9 2 0,33-9 6 0,-33 9 5 16,33 0-14-16,-33 0 9 0,0-19-4 0,17 19-23 16,-1 0-22-16,1 0-7 0,16-18 1 15,-34 18 10-15,34 0 11 0,-33-10 1 0,0 10 7 16,33 0 10-16,-49 0 5 0,32 0-14 15,-16 0-9-15,17 0-5 0,-18 0 9 0,34 0 4 16,-33 0 9-16,0 0 0 0,0 0 2 0,0 10 4 16,17-10 2-16,-17 0 1 0,33 0 6 0,-34 0-5 15,1 18 5-15,33-18-2 0,-33 0 6 16,0 0-7-16,17 0 5 0,-1 0-2 0,1 0-1 16,16 0 3-16,-33-18 0 0,33 18 5 0,0 0-7 15,-33 0 4-15,33-10-6 0,0 10 5 16,0 0 2-16,-34 0-5 0,34-9 0 0,0 0 0 15,0 9 2-15,0-10 5 16,0 10-7-16,-33-9-2 0,33 9 2 0,0 0 2 16,0-9 0-16,-33 9 0 0,33 0-3 15,-16-10 1-15,-1 10 4 16,17 0 0-16,-16 0-2 0,16 0-4 0,0 0 5 16,-33 0 2-16,33 0-6 0,0 0 3 0,-33 0 0 15,33-9 0-15,0 9-3 0,0 0 6 0,-34 0-5 16,34 0 4-16,0 0-4 0,0 0 0 15,-33 0 2-15,33 0 0 16,0 0 2-16,0 0 0 16,-33 0-7-16,33 9 6 0,0-9 2 0,-16 0-3 15,16 0-2-15,0 0 4 0,-17 0-2 16,17 10-6-16,0-10 9 0,0 0 0 16,-16 0-5-16,16 0-3 15,0 0 3-15,0 0 4 16,0 9-5-16,0-9-37 0,0 0-14 15,0 0-11-15,0 0-12 0,0 0-4 0,0 0-1 16,0 0-3-16,0 9 0 0,0-9-6 16,0 0 10-16,0 0 5 0,0 0 8 0,0 0 5 15,0 0 3-15</inkml:trace>
  <inkml:trace contextRef="#ctx0" brushRef="#br0" timeOffset="-159980.47">5391 12046 70 0,'0'-19'71'0,"-33"1"-27"15,33-1-12-15,0-9 9 0,0 0 24 0,-33 10 40 16,33-10 6-16,0 9 13 0,-17 19-14 0,17-28 6 16,0 19-14-16,-16 0-20 0,16 9-36 0,0-10-21 15,0 20-11-15,0-10-10 0,0 9 4 16,0 9-5-16,-17 1-3 0,17 18 4 0,0-18 0 15,0 18 2-15,0-9 1 0,0 9-4 16,0 0 8-16,0 10-9 0,0-10-2 0,0 0 4 16,0 10-6-16,0-29 8 0,0 20-10 15,0-20 4-15,0 10 4 0,0-9 4 0,0-1-8 16,17-8 7-16,-17-10 0 0,0 9 1 0,0 0-8 16,0-9 16-16,0 0 22 0,0-9-11 15,0 9-8-15,16-9-3 0,-16-1-5 0,0-8-7 16,0-1-1-16,0-9-7 0,0 0 11 15,0 0-3-15,0-9-2 0,0 0 0 0,0 0-2 16,0 9 5-16,0-28-2 0,0 19 0 0,0-10 1 16,0 10 4-16,0 9 2 0,-16 10 24 15,16-1 5-15,0-9-8 0,0 10-3 0,0 8-14 16,0 1-10-16,0 9-2 0,16 0-1 16,-16 0-5-16,17 9 7 0,16 1-5 15,-33-1 5-15,33 9-3 0,-33 1 6 0,33 0-9 16,0-1 5-16,-33-8 1 0,33 8-8 15,-16 1 6-15,16-1 2 0,0 1-3 0,-33 0 6 16,33-1-2-16,0 1-8 0,-33-1 11 0,33 1-7 16,-33 9-11-16,33-10-31 0,-33-18-57 15,0 19-53-15,0-10-33 0,17 1-13 0,-17-1-2 16,0 0 23-16,0 1 23 0,0-1 19 0,0-9 18 16</inkml:trace>
  <inkml:trace contextRef="#ctx0" brushRef="#br0" timeOffset="-159813.91">5308 12232 80 0,'-16'0'70'16,"16"-19"-17"-16,-17 19-18 0,17-9-7 15,0 0-10-15,17-1-1 0,-17-8-3 0,16 8-6 16,1-8-2-16,16 8-2 0,0-8-3 0,0-10 2 16,0 9-3-16,0 1-2 0,0-1 0 15,17 1-4-15,-17-1-22 0,0 0-15 0,0-9-6 16,0 19 2-16,-33-9 4 0,17 8 7 15,16-8 6-15,-33-1-15 0</inkml:trace>
  <inkml:trace contextRef="#ctx0" brushRef="#br0" timeOffset="-159448.87">5722 11767 9 0,'-17'0'27'0,"17"-19"-3"0,-33 19-3 0,33-18 0 0,-33 8 3 16,33 1 10-16,-33 0 1 0,33 9 0 16,-33 0-4-16,33-10-7 0,0 10-14 0,0 0-6 15,0 0-1-15,0 10-1 0,0-1 1 16,0 0 2-16,0 1 4 0,33 8-1 0,-33 1 0 15,0-1 0-15,33 1 7 0,-33 0-4 16,0 8-3-16,33-8-2 0,-33 0-2 0,33 9 0 16,-33-10-2-16,17 10-5 0,-17 0 5 0,33-9 2 15,-33-1-4-15,0 1 0 0,33-1 0 0,-33 1 1 16,0-10 0-16,0 10 6 0,0-19 22 16,0 0 13-16,0 0-7 0,0 0-13 0,0-19-13 15,33 10-5-15,-33-10-1 0,0 1-1 16,0-1-2-16,0 1 4 0,33-1-4 0,-33 0-2 15,0 1 2-15,0-1 1 0,33 10-1 0,-33 0 4 16,0-1-6-16,0 10 2 0,33 0-3 16,-33 0 5-16,17 0 2 15,-17 10-2-15,0-1-5 0,33 0 6 16,-33 0 4-16,0 1-3 0,0-1-1 0,-33 19 1 16,33-28-4-16,0 19 4 0,-17-10-13 0,17 0-18 15,0 10-33-15,0-10-26 0,-33 0-13 0,33-9 0 16,0 10 5-16</inkml:trace>
  <inkml:trace contextRef="#ctx0" brushRef="#br0" timeOffset="-159048.5">6102 11916 69 0,'0'0'69'0,"0"0"3"0,0 0 3 0,33-10 7 16,-33 10 0-16,0 0-17 0,0 0-7 16,0-18 2-16,0 18-13 0,0 0-13 0,0-19-3 15,0 19-14-15,0-19-2 0,17 10-8 0,-17 0-3 16,0 0-1-16,0-1 1 0,0 1 0 16,0 0 1-16,0-1 2 0,0 10 6 0,-17-18-6 15,17 18 2-15,0-19-7 0,0 19 2 16,0 0-4-16,0 0 5 0,0-18-2 0,-33 18-5 15,33 0-2-15,0 0-1 0,0 0 3 16,0 18 0-16,33-18 0 0,-33 0 5 0,0 19-1 16,17-19-2-16,16 18 1 0,-33-18-1 15,33 0 0-15,-33 10 2 0,33-1-6 0,0 0 5 16,-33 1 0-16,33-10 1 0,-33 9-2 16,0 0-2-16,0 0 4 0,0 10-2 0,0-19 0 15,0 19 1-15,0-1 4 0,-33-18-5 16,33 10-19-16,0-1-27 0,-33 0-43 0,33 0-26 15,-33-9-16-15,33 0-13 0,0 0 9 0</inkml:trace>
  <inkml:trace contextRef="#ctx0" brushRef="#br0" timeOffset="-158699.28">6102 11460 84 0,'-33'-10'42'16,"33"10"-2"-16,0-9-11 0,0 9-9 0,0 0-7 15,0 0-3-15,0 9 1 0,0 1 11 0,0-1 5 16,0 0 5-16,33 10 1 0,-33 9 8 16,33-10 7-16,-33-8-9 0,17 8-14 0,16 1-7 15,0 0-4-15,-33-1-3 0,33 19-4 16,0-27 1-16,0 8-7 0,0 1 4 0,-33 0-7 16,17-1 2-16,16 1 2 0,0-1 3 0,-33-18-1 15,33 0 3-15,-33 10 11 0,33-10 14 16,-33 0 5-16,0 0 9 0,0-10-10 0,0 10-7 15,33 0 0-15,-33-18-5 0,0-1 0 0,0 19-4 16,0-28-6-16,0 19-5 0,0 0-6 16,16-1 1-16,-16 1-6 0,0 0 2 0,17-1 0 15,0 10 0-15,-17 0-2 16,33 0 3-16,-33 0 1 0,33 0 1 16,-33 0-3-16,33 10 2 0,0-10 0 0,-33 0 1 15,0 0-11-15,33 9-31 0,-33-9-57 0,0 0-50 16,0 9-8-16,0-9 10 0,0 10 11 15</inkml:trace>
  <inkml:trace contextRef="#ctx0" brushRef="#br0" timeOffset="-158549.15">6317 11609 52 0,'-33'-19'20'0,"33"0"-10"0,0 1-5 16,0 8-3-16,0-8-2 0,0-1 0 0,0 1 0 15,33-1 0-15,0 10 0 0,-33-10-2 0,50 10-7 16,-17 0-7-16,0-10-10 0</inkml:trace>
  <inkml:trace contextRef="#ctx0" brushRef="#br0" timeOffset="-157866.65">6929 11348 31 0,'0'9'42'0,"0"1"4"15,-33 8-9-15,33 1 3 0,-33 0 11 16,33-10 8-16,-33 9-4 0,33 1-8 0,0 0-13 15,-34-10-14-15,18 19-10 0,16-10-4 0,-17-18-1 16,17 10 2-16,0-1 2 0,0-9 1 16,0 0 1-16,0 9 1 0,17-18-6 0,-1 9 2 15,-16-9-7-15,34-1 2 0,-34 10-1 0,33-18 1 16,-33-1-1-16,33 1 0 0,-33 8-1 16,0-8 5-16,33-1 12 0,-33 10 10 0,0 0 9 15,0-10 6-15,0 19 0 0,0 0-1 16,0 0-13-16,0 0-7 0,0-19-10 0,0 19-6 15,0 19-4-15,0-19 0 0,0 0-6 0,0 0 7 16,0 19-3-16,0-10-3 0,0 0 3 16,0 0 0-16,0-9 3 0,0 10-1 0,0-1 1 15,33 0-1-15,-33-9-1 0,0 0-5 0,0 10 0 16,16-10-6-16,1-10-11 0,-1 10-13 16,18-9-10-16,-34 0 0 0,0-1 9 0,33 1 14 15,-33 0 5-15,0 0 14 0,0 9 0 0,0 0 0 16,0-19 2-16,0 19 0 0,0 0 1 15,0 0 0-15,0 0-3 16,0 0 2 0,0 0 1-16,0 19-1 15,0-19-3-15,0 0-4 0,33 0-6 16,-33 0-16-16,0 0-21 0,0-19-12 0,33 19-1 16,-33 0 0-16,33-19 4 0,-33 10 5 0,16-10 7 15,1 10 8-15,-17-9 8 0,16-1 3 16,18 10 7-16,-34-10 8 0,0 19 7 0,0-28 6 15,0 19 11-15,0-10 5 0,0 10 5 16,0-10 1-16,0 1 1 0,0-1 1 0,-34 19 8 16,18-28 11-16,16 10 11 0,-17 8 2 0,17 1-7 15,-16 0 1-15,16 9-9 0,0-10-20 0,0 10-11 16,0 10-2-16,0-10-6 0,0 9-2 16,0 0 0-16,0 10 3 0,0 0-1 0,0-1 1 15,0 1 1-15,16 9-2 0,-16-10 0 16,17 1 1-16,-17-1 1 0,16 1-1 0,18 0-1 15,-34-10 3-15,0 10-2 0,33-10-2 0,-33-9 3 16,0 9 3-16,0-9-2 0,33 0-2 0,-33 0 4 16,0-9-7-16,0 0 2 0,0-1-5 15,33 1-1-15,-33 0-1 0,0-10-32 0,33-9-25 16,-33 10-27-16,0-1-21 0,0 0-2 16</inkml:trace>
  <inkml:trace contextRef="#ctx0" brushRef="#br0" timeOffset="-156729.99">6102 12976 81 0,'0'0'61'0,"33"0"-20"0,-33-19-2 16,0 1 15-16,17 8 6 0,-17-8 6 15,33-10-4-15,-33 9-7 0,0 10-15 0,33-10-15 16,-33-8-5-16,0-1 10 0,33 18 13 16,-33-8 9-16,0-1-13 0,0 19-7 0,0-18-5 15,0-1 5-15,0 10-5 0,0-1 3 0,0 10 0 16,-33-9-11-16,33 9-8 0,0 0-3 0,0 0-4 15,-33 9-2-15,33-9-4 0,0 10 4 16,-33 18-8-16,33-28 11 0,-17 18-5 0,17 1 0 16,0-10-6-16,0 10 8 0,0-10-5 15,0 10 8-15,17-10-3 0,-17 9 2 0,33-18 2 16,-33 0-6-16,33 0 0 0,-33 0 3 0,33 0 2 16,0 0-2-16,0-18-3 0,-33-1 0 0,33 10 1 15,17-10-1-15,-50 1 0 0,33-1-6 16,0 1 3-16,-33-1-4 0,33 0-1 0,-33 1 8 15,33 8-5-15,-33 1-1 0,0-10 4 16,16 10 4-16,-16 9 1 0,0 0-9 0,0 0-1 16,17 0-3-16,-17 0 8 0,0 0 2 15,17 9-2-15,-17 1 5 16,0-1-3-16,33 0 0 0,-33-9-3 0,0 10 3 16,0-1 0-16,0-9-2 0,0 9 0 0,0-9 8 15,0 0 3-15,0 0-6 16,0 0-2-16,0 0 3 0,0-9 2 0,0 0-6 15,0 9-3-15,0-10 7 0,0-8-1 16,0 8-5-16,-33 1-1 0,33 9 6 0,0-18 1 16,0 18 3-16,0-19-1 0,0 10 1 0,0-1-10 15,0 10 0-15,0 0 6 16,33 0-11-16,-33 0 6 0,0 0 4 0,0 0-2 16,33 0-2-16,-33 10 3 0,0-10 4 15,33 0-5-15,-33 0 2 0,33 0-2 0,-33 0-2 16,0 0 0-16,33 0 2 0,-33 0-11 15,0 0-17-15,0-10-15 0,16 10-17 0,-16-9-15 16,0 0 7-16,17-1 2 0,-17 1 6 16,0 0 12-16,0-10 21 0,0 19 9 0,0-18 9 15,-17-1 3-15,17 0 4 0,-16 1-1 16,16-1 1-16,-33-9 3 0,33 10-1 0,-33-1 0 16,33 1 7-16,-33-1 9 0,33 10 14 0,0-10 13 15,-33 10 13-15,33 9-3 0,0-10-16 16,0 10-18-16,-33 0-7 0,33 0-6 0,0 10-6 15,0 8 5-15,33-8 3 16,-33-1-3-16,0 10 7 0,0-1-3 0,33 1 3 16,-33-1 3-16,33 1-5 0,-33-10 4 0,33 10-8 15,-33-1 1-15,33 1-7 0,-33 0 0 16,16-1 0-16,1-18 5 0,-1 19-5 0,-16-10 2 16,34-9-2-16,-34 9 10 0,0-9-5 15,0 0-1-15,0 0-1 0,0 0-1 0,0-9-1 16,0 0-4-16,33 0 5 0,-33-1-1 0,0 10 1 15,0-18-4-15,0-1-1 0,0 10 3 16,0-1-3-16,33 10 4 16,-33 0 2-16,0 0-5 0,0 0 0 0,0 10 2 15,33-10 3-15,-33 9-6 16,0-9 1-16,0 19-27 0,0-19-43 0,0 0-44 16,33 0 116-16,-33 0-189 0,0 0 36 15,0 0 19-15</inkml:trace>
  <inkml:trace contextRef="#ctx0" brushRef="#br0" timeOffset="-156334.68">6896 12157 48 0,'0'-9'33'0,"0"9"-7"0,-33 0-11 0,33 0-9 16,0 0 0-16,33 0-2 0,-33 9 3 15,0 1 8-15,0-1 0 0,0 10 2 0,33-10-1 16,-33 19 1-16,0-10 4 0,33-18 0 15,-33 19-5-15,16-10-5 0,1 10-5 0,-1-10-6 16,18 1 2-16,-1 8 1 0,-33 1-2 16,33-19-1-16,-33 18 4 0,33-18-4 0,-33 0 0 15,33 0-5-15,-33 0 5 0,16 0-2 0,1 0 2 16,-1-18 0-16,-16 18 0 0,34-19 0 16,-34 10-3-16,0-10 5 0,0 1 3 0,0 8 12 15,0-8 19-15,33 8 21 0,-33 10 25 0,0-18 17 16,0 18-9-16,0-19-22 0,0 19-22 0,0 0-20 15,0 0-15-15,0 19-4 0,0-19-4 16,0 0 6-16,0 18-5 0,33-18 1 16,-33 0-2-16,0 10-5 0,0 8 4 0,0-8 0 15,33 8-1-15,-33-8-1 0,0 8 7 0,0 1-6 16,0-1 4-16,0-8-9 0,0 8-11 16,0 1-19-16,-33-1-49 0,33 20-46 0,0-20-13 15,-33-8-1-15,33-1 5 0</inkml:trace>
  <inkml:trace contextRef="#ctx0" brushRef="#br0" timeOffset="-156202.25">7045 12455 122 0,'0'-9'81'0,"0"-1"-32"0,0-8-24 16,0-1-2-16,0 10-9 0,0-10-3 0,0 1-6 16,33-1 0-16,-33 1-5 0,33-1 3 15,0-9-3-15,0 9-7 0,-17 1-17 0,17-10-26 16,34 0-36-16</inkml:trace>
  <inkml:trace contextRef="#ctx0" brushRef="#br0" timeOffset="-154986.72">7822 10604 52 0,'-33'0'56'0,"33"0"-1"15,0 0 1-15,0 0-7 0,0 9-13 0,0-9-15 16,0 0-8-16,-33 10 6 0,33-1 51 16,0 0 29-16,0 10 4 0,0 18-1 0,0-18 1 15,0 18 28-15,0 9 3 0,-33 1 26 16,33-1-52-16,-34 10-49 0,34 0-20 0,-33 0-23 15,17 0-6-15,-1 9 1 0,1-9-4 0,16 9 7 16,-33 0-10-16,33-9 2 0,-33-1-2 16,33 10-4-16,0-27-3 0,-33 8-1 0,33-9-35 15,0-9-92-15,0 0-50 0,0 0-27 16,-34-9 5-16,34-19 22 0,0 0 22 0,34 0 4 16,-34 0-111-16</inkml:trace>
  <inkml:trace contextRef="#ctx0" brushRef="#br0" timeOffset="-153435.02">8119 10855 40 0,'-33'-9'33'0,"17"-10"0"0,-1 10 13 0,1 9 11 16,16-19 9-16,0 1 4 0,-33 8 8 0,33 10 8 16,0-9-1-16,0 9-17 0,0-9-20 15,0 9-20-15,0 0-19 0,0 0 2 0,0 0-8 16,0 9-3-16,0 0 6 0,33-9-5 0,-33 28 1 16,33-28-1-16,-17 19-1 0,17-10 0 15,0 10 8-15,1-10 6 0,-34 0 1 0,33 10-5 16,0-10 6-16,0 1-3 0,-17 8-2 15,17-18-2-15,0 0 3 0,-33 0 1 0,34 19 18 16,-34-19 13-16,0 0 21 0,33-19 25 0,-33 19 9 16,0 0-32-16,0 0-19 0,0-28-19 15,0 19-10-15,0 0-4 0,0-10-7 0,0 1-2 16,0-1 4-16,0 0-2 0,0-9-6 16,0 1 4-16,0 8-4 0,0-9-2 0,-33 9 0 15,33-18-23-15,0 19-25 0,-34-1-44 16,34 10-48-16,0-10-23 0,0 0-16 0,-33 19-10 15,33 0 38-15,0 0 27 0,0 0 15 0,0 0 9 16</inkml:trace>
  <inkml:trace contextRef="#ctx0" brushRef="#br0" timeOffset="-153019.58">8500 10678 22 0,'0'0'48'0,"0"0"1"15,0 0 7-15,0 0-4 0,-17 0-2 16,17 0-1-16,0 0-15 0,0 0-15 0,0 0-10 15,0 0 0-15,0 19 1 0,0-19 10 0,0 19 14 16,0-19 11-16,0 18-1 0,0-8-10 0,17-1-7 16,-17 9-5-16,16-8-4 0,-16 8-6 15,33-18 5-15,-33 19 2 0,33-19-1 0,-33 0 4 16,33 0 1-16,-33 0-2 0,34 0-10 16,-18-19 2-16,1 19-2 0,16-18-1 0,-17-1-1 15,17 10 0-15,-33-10 20 0,33 10 19 16,-33 0 11-16,0-10 3 0,0 19 16 0,33-19-14 15,-33 1-22-15,0 9-17 0,0-1-7 0,0-8-7 16,0 8-7-16,0 1 5 0,0 0-7 16,0 9-4-16,0 0 5 0,0 0-1 0,0 0-8 15,0 0-1-15,0 0 4 0,34 0 10 16,-34 0-9-16,0 0 6 0,0 0-6 16,16 9 2-16,1-9 0 0,-17 9-2 0,16 1 2 15,1-10 5-15,-1 9-5 0,-16-9 5 16,33 0-12-16,-33 9-28 0,0-9-48 0,0 0-43 15,0 0-17-15,0 0-3 0,0 0 9 16,0 0 5-16,0 0 7 0,0 0 18 0,0-9 30 16,0 0 21-16,-33 9 11 0,33-10 11 0,-16 1-11 15</inkml:trace>
  <inkml:trace contextRef="#ctx0" brushRef="#br0" timeOffset="-152156.08">8797 10316 27 0,'33'0'46'0,"-33"0"-2"0,34 0-2 16,-34 0 8-16,16 0 7 0,1 0 17 0,-1 0 6 15,1 18-2-15,-17-18 10 0,16 0-16 16,17 19-17-16,-33-19-18 0,33 9-2 0,-33 0 6 16,33 10 7-16,-33-10-13 0,0 1-14 15,34 18-9-15,-34-28-7 0,16 18 0 0,-16 1 1 16,17-19-3-16,-17 18 5 0,16 1-8 0,-16-10 4 15,17 1-6-15,-17-1 10 0,0 9-6 0,0-18-4 16,0 0 7-16,0 19 1 0,0-19-2 16,0 0 3-16,0-19-2 0,0 19-3 0,0-18 6 15,0 9-10-15,0-1 4 0,0-8-1 16,0-1-1-16,0 10 0 0,0-10 1 0,0 1-1 16,16 18 0-16,-16-19-2 0,0 10 2 0,0-1-4 15,33 10 2-15,-33 0 0 0,0 0-1 16,0 0 0-16,0 10 4 0,33-10-1 15,-33 9-2-15,33 10 5 0,-33-19-2 16,33 18 2-16,-33-18-3 0,0 0 0 0,17 19 2 16,0-19 0-16,-1 0-2 15,1 0 4-15,-1 0-1 0,-16 0-5 16,33-19 2-16,-33 19 0 0,0-18 3 16,0 18-5-16,0 0 4 0,0-19-6 0,33 10 8 15,-33-1-4-15,0 1 0 0,0 0 2 16,0 9-8-16,0 0 4 0,0-10 0 15,0 10-1-15,0 0 3 0,0 10 2 0,0-10-7 16,33 0 8-16,-33 9 1 0,0-9-4 16,33 0-8-16,-33 0 4 0,0 0-8 0,17 0 1 15,0 0-15-15,-17 0-8 0,16-9-7 16,17 9-5-16,-33-10 10 0,33 1 15 0,-33 9 0 16,0-9 8-16,0 9 10 0,0-19-1 15,0 19 4-15,0-18 5 0,0 18-5 0,0-19 2 16,0 10 1-16,0-1 4 0,0-8 0 15,0 9 2-15,-33-10 3 0,33 19 8 0,0-19 10 16,-33 1 5-16,17-1 4 0,16 10 7 0,-17 0 5 16,0-1 2-16,17 10-19 0,0-9-9 15,0 9-16-15,0-9-3 0,0 18-6 16,0-9-2-16,0 9 2 0,0 1 5 16,17-1-7-16,-17 0 3 0,17-9-1 0,-1 19 0 15,17-19 7-15,-33 18-5 0,0-18 0 16,33 19 1-16,-33-19-3 0,33 0-3 15,-33 0 7-15,33 0 0 0,-33 0-2 0,0 0-4 16,33 0 6-16,-33 0-1 0,0-19-3 0,0 19-2 16,0 0-4-16,17-18 6 0,-17 18 2 15,0-19 4-15,0 19-11 0,0-9 7 0,17 0-2 16,-17-1 0-16,0 10 7 0,0-9 5 0,0 9-2 16,0 0 1-16,0 0-15 15,0 9 7-15,0 1-5 0,0-1 2 16,16 0 2-16,-16 10-7 0,33-1 12 15,-33 1-7-15,0-19-3 0,0 19 7 0,33-1-7 16,-33 1 5-16,0-10-19 0,0 10-57 0,33-1-65 16,-33 1-68-16,0-1-20 0,0 1 6 15</inkml:trace>
  <inkml:trace contextRef="#ctx0" brushRef="#br0" timeOffset="-150274.02">14899 14753 10 0,'0'0'9'0,"0"0"7"0,0 0-3 0,0 0 1 15,0 0 0-15,0 9 4 0,0-9 6 16,0 0 5-16,0 0 3 0,0 0 5 0,0 0 4 15,0-9-4-15,0 9-3 0,0 0-1 16,0 0 1-16,0 0 1 0,0-19 4 0,0 19 2 16,0-9-1-16,0 9 1 0,0-10-4 0,0 1-1 15,0 9-6-15,0-9-9 0,0-1 3 0,0 10-3 16,0-9-6-16,0 9 2 0,0-9-9 16,0 0-4-16,0 9 0 0,0-10 2 0,-16 10-9 15,16-9 3-15,0 0-2 0,0 9 5 16,0 0-3-16,-17 0-4 0,17-19 1 0,0 19 0 15,0-9 0-15,0 9-12 0,-16-10-21 0,16 10-24 16,0-9-15-16,0 0-32 0,-17 9-19 16,17-9 3-16,0-1 12 0</inkml:trace>
  <inkml:trace contextRef="#ctx0" brushRef="#br0" timeOffset="-149990.89">14717 14176 109 0,'0'-9'91'0,"-33"9"-27"0,33 0-17 16,0-19-1-16,0 19 9 0,-16-19 8 0,16 10 6 15,0 0-13-15,0 9-17 0,0-10-14 0,0 1-12 16,0 0 0-16,0 0-1 0,16 9-7 0,-16-10-2 15,0 10-7-15,0 0 8 16,0-9-11-16,0 9 2 16,0 0-18-16,0 0-17 0,0-9-6 15,0 9-10-15,0 0-15 0,0 0-5 0,0 0-9 16,0-19 4-16,0 19 7 0,0-19 11 0</inkml:trace>
  <inkml:trace contextRef="#ctx0" brushRef="#br0" timeOffset="-149756.91">14602 13822 37 0,'0'-9'32'15,"0"0"-1"-15,0 9 1 0,0 0-1 0,0-19-5 16,0 19-1-16,-33 0 4 0,33-18-3 0,0 8 1 16,0 10-2-16,0-9-6 0,0 9-9 15,0 0-6-15,0-9 2 0,0 9-3 0,0-10-3 16,0 1 0-1,0 0-4-15,0 9 0 16,0 0-18-16,0 0-7 0,0-10-7 16,0 10-2-16,0-9-2 0,0 9-1 0,0-9 2 15,0 9 2-15,0-19 6 0</inkml:trace>
  <inkml:trace contextRef="#ctx0" brushRef="#br0" timeOffset="-149607.75">14536 13562 6 0,'0'0'11'0,"0"-19"13"0,-34 19-2 0,34-9-4 15,0 9-4-15,0-9-3 0,0-1-3 16,0 1-1-16,0 9-3 0,0-9-2 0,0 0-2 16,-33 9 1-16,33-10-1 0,0 1 0 15,33 0-2-15,-33-1-5 0,0 10-2 16,0-9-9-16,0 9-3 0,0 0-2 16,0-19-22-16</inkml:trace>
  <inkml:trace contextRef="#ctx0" brushRef="#br0" timeOffset="-149457.16">14436 13302 27 0,'-16'0'31'16,"16"-10"-6"-16,-17 1-7 0,17 9-7 0,-16-9-4 15,16 9-3-15,0-10 0 0,0 10-2 0,0-9 0 16,0 9-1-16,0-9-1 0,0-1 0 16,0 10-2-16,0 0-1 0,0-9-8 15,0 9-7-15,0 0-7 0,0-9-3 0</inkml:trace>
  <inkml:trace contextRef="#ctx0" brushRef="#br0" timeOffset="-149308.08">14354 13097 8 0,'0'0'22'0,"0"0"3"0,-33-19-8 16,33 19-8-16,0 0-4 0,0-18-5 0,-34 18 3 15,34-10-3-15,0 1 0 16,0 9 0-16,0 0-2 0,0-9-3 0,0 9-8 15,0 0-4-15,0-10-3 0</inkml:trace>
  <inkml:trace contextRef="#ctx0" brushRef="#br0" timeOffset="-149156.95">14321 12957 15 0,'0'0'29'0,"-34"0"-6"0,34-18-2 15,0 18-6-15,0-10-7 0,0 10-1 0,0-9 0 16,0 9-2-16,0 0-3 0,0-9-1 15,-33 9-1-15,33 0-2 0,0 0-1 16,0-9-8-16,0 9-2 16,0 0-9-16,0 0-4 0,0 0-27 0</inkml:trace>
  <inkml:trace contextRef="#ctx0" brushRef="#br0" timeOffset="-148942.46">14287 12855 7 0,'0'0'19'0,"0"0"10"15,0 0-3-15,0 0-7 0,-33 0-4 0,33 0-3 16,0 0 0-16,0 0 1 0,-16 0-2 0,16 0-3 16,0 0-3-16,0-19-1 0,0 19 0 15,0 0-6-15,0 0 0 16,0 0-2-16,0 0 2 16,0 0-1-1,0 0-7-15,0 0-3 0,0 0-4 0,16 0 1 16,-16 19-5-16,0-19 1 0,0 0-7 15</inkml:trace>
  <inkml:trace contextRef="#ctx0" brushRef="#br0" timeOffset="-148591.99">14287 12809 22 0,'0'0'25'0,"0"-10"0"0,0 10 0 0,0 0-2 16,-33-9 2-16,33 9 4 0,0 0 5 0,0 0-1 16,0 0-8-16,0 0 3 0,0 0 8 15,0-9-2-15,0 9 1 0,0 0-7 0,0 0 3 16,0 0-10-16,-16 0-3 0,16 0-4 0,0 0-3 16,0 0-3-16,0 0-2 0,0 0-1 15,0 0-2-15,0 0 0 16,0 0-5-16,0 0 4 15,0 0-4 1,0 0 3-16,0 0 0 16,0 0 1-16,0 0-1 15,0 0-3-15,0 0 4 0,0 0-8 16,0 0 4-16,0 0-5 0,0 0-8 16,0 0-14-16,0 0-11 0,0 0-5 0,0 0-2 15,0 0-10-15,0 0-6 0,0 0-10 0,0 9-1 16</inkml:trace>
  <inkml:trace contextRef="#ctx0" brushRef="#br0" timeOffset="-145977.09">14387 13302 37 0,'0'-10'43'16,"0"10"0"-16,0-9 0 0,0 0 4 0,0-1 13 16,0 10 6-16,0-9 3 0,0 0 7 15,0-1 10-15,0 10 7 0,0-9-14 0,0 9-17 16,0 0-10-16,0 0-20 0,0 0-13 16,0 0-9-16,0 0 0 0,0 0-10 0,-33 9 4 15,33 1 5-15,0 8 21 0,-33-8 15 0,-1 8 16 16,34 10-12-16,-49-9 0 0,16-1 0 15,16 10-5-15,1 0-4 0,-17 0 2 0,0 0-18 16,0 0-9-16,-17 0-10 0,17 9 6 16,0-9-8-16,0 0 3 0,0 0-3 0,-34 9-1 15,34-19-2-15,0 10 0 0,17 0 5 0,-17 0-5 16,-33 0 2-16,33-9 1 0,16 9-3 16,-16-10 3-16,16 10-5 0,1-28-1 0,-17 19 4 15,33-19-1-15,0 9 2 0,-33 0 2 16,33-9 8-16,0 0 44 0,0 0 7 0,0 0 4 15,0 0 1-15,0 0-23 0,0 0-16 0,0 0-12 16,0 0-11-16,0 0 2 0,33-9-2 16,-33 9-3-16,33 0 3 0,-17-9 4 0,34 9-6 15,0 0-4-15,16 0 3 0,-33-19-1 0,33 19 1 16,17 0-3-16,-17-18 3 0,16 18 1 16,18-10-1-16,-18 10 5 0,18 0-8 0,-34 0 5 15,16 0 6-15,18 10-1 0,-18-10-6 16,-16 18 4-16,1-18-2 0,-1 0 2 0,-17 19 0 15,17-19 0-15,-66 9-1 0,34 0-10 0,-18 1 3 16,1-1 3-16,-1 0-3 0,-16 1 3 0,17-1-5 16,-17 0-12-16,0-9-10 0,0 9-30 15,0-9-31-15,0 0-61 0,0-9-38 0,0 9-44 16,0-9-2-16,0 9 14 0,-17-9 7 16,17-10 23-16,0 10 33 0</inkml:trace>
  <inkml:trace contextRef="#ctx0" brushRef="#br0" timeOffset="-145210.8">14287 13078 12 0,'-33'-18'30'0,"33"18"11"16,-16-10-5-16,16 10-8 0,-17 0-2 0,17 0-1 16,0 0-2-16,0 0-1 0,0 0-7 15,0 0-7-15,0 0 11 0,17 0 8 16,-1 10 16-16,-16-10 2 0,33 18-7 0,1-18-3 16,-1 19 22-16,0-19 15 0,-17 9 3 0,17 0-7 15,33 1-18-15,-32-1 1 0,32 10-3 16,-17-10 1-16,17 0 1 0,1 1-3 0,15 8-1 15,-16-18-17-15,17 0-16 0,0 0-2 16,33 9-8-16,-34-9 4 0,17-9 1 0,1 9-5 16,-18 0-8-16,18 0 8 0,-18-18 1 0,-16 8-1 15,1 1-3-15,-1 0 0 0,-17-1 2 16,-16 1-7-16,17 9 7 0,-33-9-1 0,16-10 10 16,-17 10 37-16,1 9 5 0,-1-19-6 15,17 19 7-15,-33 0-9 0,0-18 8 0,33 8-8 16,-33 1-7-16,0 9-3 0,0-9-2 0,0 9-7 15,0-10 5-15,0 10-5 0,0 0-11 16,0-9 1-16,0 9-8 0,0 0 14 0,0 0-12 16,0 0-3-16,0 0-4 0,-33 9-7 15,33 1 7-15,-33-1 2 0,17 0-2 16,-1 1-7-16,1 8 7 0,-17 1-3 0,-1-1-2 16,1 10 2-16,0 0-2 0,-33 0 3 0,0 9 3 15,16 1-2-15,-32 8-4 0,-1-9 4 16,33 19-1-16,-49-9 3 0,33-1-3 0,16 10-1 15,-32-10-3-15,32 1 3 0,1-1 0 16,15 1 10-16,1 9-14 0,0-28 4 0,0 9 6 16,17 0-6-16,-1-9 2 0,1 0 2 0,-1-9-4 15,17-1 4-15,-16 10-1 0,16-9-1 16,0-19 3-16,0 9-2 0,0 0 2 0,0 1 0 16,0-10 2-16,0 0 5 0,0 0 14 0,0 0 6 15,0 0-9-15,0 0-6 0,0 0-7 16,0 0-4-16,0-10-4 0,0 10 0 0,0-9-4 15,0 9 8-15,0-9-9 0,0 9 1 16,-34 0-4-16,34-19 8 0,0 19-7 0,0 0-5 16,0-19-13-16,0 10-23 0,0 9-34 0,0-9-12 15,0 0-14-15,0 9-8 0,0 0-20 16,0-10-18-16,0 10-9 0,0-9 6 0,0 9 10 16,0-9 9-16,0 9 9 0,0 0 11 15,34 0 10-15,-34 0 15 0,0 0 13 0</inkml:trace>
  <inkml:trace contextRef="#ctx0" brushRef="#br0" timeOffset="-144462.4">14932 13999 41 0,'0'0'45'0,"0"-9"9"0,0 9 0 0,0-9-2 16,-33 9 0-16,33 0 11 0,0-10 15 0,-16 10 4 16,16 0 10-16,0 0 1 0,0-9-1 15,-17 9-12-15,17 0-1 0,0 0-2 0,0 0-11 16,-16 0-9-16,16 0-7 0,0 0-16 15,0 0 1-15,0 9 2 0,0-9 23 0,0 10 16 16,-17-1 1-16,17 0-11 0,0 0 3 0,0 10 9 16,0 0 3-16,0-10-1 0,0 10-2 15,0-1-9-15,0 10-69 0,0 0 0 0,17-9 0 16,-17-1 0-16,0 10 0 0,16 0 0 16,1 0 0-16,-17-9 0 0,16 8 0 0,-16 1 0 15,33 0 0-15,-33 0 0 0,0 0 0 0,33 0 0 16,-33-9 0-16,0 18 0 0,0-28 0 0,0 10 0 15,0-1 0-15,0-8 0 0,34-1 0 16,-34 0 0-16,0 0 0 0,0 1 0 16,0-20 0-1,0 1 0-15,0 0 0 16,0-10 0-16,-34 10 0 0,34-10 0 0,0 1 0 16,0-10 0-16,0 0 0 0,-33-9 0 15,33 9 0-15,0-19 0 0,-33 10 0 0,33 0 0 16,-16 9 0-16,16-9 0 0,-17 9 0 0,17 0 0 15,0 0 0-15,0 9 0 0,-16 1 0 16,16-1 0-16,0 10 0 0,0 0 0 0,0-10 0 0,-17 19 0 16,17-19 0-16,0 38 0 31,17-19 0-31,-17 19 0 16,0-1 0-16,0 1 0 0,16-1 0 0,-16 1 0 15,0 9 0-15,17-9 0 0,-17 8 0 16,0 1 0-16,16 0 0 0,-16 10 0 0,33-11 0 15,-33 11 0-15,0-1 0 0,0-9 0 0,33 9 0 16,-33 0 0-16,0-9 0 0,0 9 0 16,0-9 0-16,0 0 0 0,0 0 0 0,0-9 0 15,0-1 0-15,0 1 0 0,0-10 0 0,0 0 0 16,0-9-180 0,0 0-37-16,0-9-33 0,0-10-8 15,0 10 6-15,0-19-1 0,-33 10 30 0,33-20 37 16</inkml:trace>
  <inkml:trace contextRef="#ctx0" brushRef="#br0" timeOffset="-143861.89">14321 13199 6 0,'0'0'3'0,"0"0"2"15,0 0 7-15,0 0 8 0,0 0 0 0,0 0 0 16,0 0-3-16,0 0 0 0,0 0 1 16,0 0 1-16,0 0-2 0,0 0-2 0,0 0-3 15,0 0-2-15,0 0-2 0,0 0 0 16,0 0-1-16,0 0-2 0,0 0 1 0,0 0-1 15,0 0 3-15,0 0-4 0,0 0-1 16,0 0 0-16,0 0-1 0,0 0 0 0,0 0-4 16,0 0 2-16,0 0 2 0,0 0-1 15,0 0 2-15,0 0-2 0,0 0-4 16,0 0-17-16,0 0-13 16,0 0-9-16,0 0-14 0,0 0-65 0</inkml:trace>
  <inkml:trace contextRef="#ctx0" brushRef="#br0" timeOffset="-142763.22">14354 13097 9 0,'0'0'19'0,"0"9"9"0,0-9-4 16,0 0-5-16,0 0-4 0,0 0 4 0,0 0 6 16,0 0 7-16,0 9 3 0,0-9-3 0,0 0 4 15,33 0 5-15,-33 0 4 0,0 0 0 16,0 0 0-16,0 10 2 0,0-10 3 0,0 0 6 16,0 0 7-16,0 9 0 0,0-9-14 15,16 0-8-15,-16 0 4 0,0 0 17 0,0 9 3 16,0-9-2-16,17 0 10 0,-17 0-5 0,0 10 0 15,0-10-8-15,0 0-1 0,0 0 3 16,0 0-5-16,0 0 4 0,0 9 6 0,0-9 9 16,0 0-12-16,0 0-11 0,0 0-6 0,0 0-3 15,0 0-12-15,0 0 6 0,0 0 7 16,0-9-45 0,0-1 0 46,0 1 0 1,0 0 0-17,-17-1-72-30,17 1-118-16,0 9-58 16,0-9-41-16,0 9 32 0,0-19 9 0,-16 19 20 15,16-18 28-15,0 8-108 0</inkml:trace>
  <inkml:trace contextRef="#ctx0" brushRef="#br0" timeOffset="-141032.06">14321 13143 4 0,'0'0'3'0,"0"0"3"0,0 0 4 16,0 0 6-16,0 0 2 0,0 0 0 0,0 0 0 15,0 0 1-15,0 0 2 0,0 0 1 16,0 0 5-16,0 0 6 0,0 0 1 0,0 0-2 16,0 0-4-16,0-9-3 0,0 9 1 15,0 0-3-15,0-9 6 0,0 9-6 0,0-10-3 16,0 10-3-16,0-9-2 0,0 9 2 16,0-9-3-16,0 9 3 0,0-19 4 0,-34 19-8 15,34 0 2-15,0-18 0 0,0 8 2 0,0 1 1 16,0 0-3-16,0-10 3 0,0 10-3 15,-33 0 0-15,33-1-3 0,0 1 2 0,-16-10 8 16,16 1-3-16,0-1-1 0,0 10-11 16,-17 0-2-16,17-10 4 0,0 0-2 0,-16 10-5 15,16-10-2-15,-17 1 2 0,17 9 1 0,-16-10-6 16,16 0 5-16,0 1 0 0,0-1 0 16,-33 19 1-16,33-18-3 0,0-10 4 0,0 18-3 15,-33 1-1-15,33-10 2 0,0 10-1 16,0 0 4-16,-33-1-2 0,33 1 3 0,0 9-4 15,0-18-2-15,0 18 8 0,0 0-6 16,0-19-2-16,-34 10 0 0,34-1 3 0,0 10-1 16,0-9 6-16,-16 0-4 0,16-1-3 15,0 10 4-15,0-9-1 0,-17 0-6 0,17 0 7 16,-16 9-5-16,16-10 0 0,0 10 4 16,0 0 3-16,0-18-1 0,0 18 2 15,-17 0-2-15,17-19 1 0,0 19-5 0,0-9 4 16,0-1-3-16,0 10-2 0,-16-9 4 15,16 0 1-15,0 0-6 0,0-1 6 16,0 1-1-16,0 0-1 0,0-1-2 16,0 10-2-16,0-18 0 15,0 18 0-15,0 0 5 0,0-19 0 16,0 19-7-16,0-9 2 0,0 9-2 16,16-9 4-16,-16 9-4 0,0-10 5 15,0 10-1-15,0 0-4 16,0 0-2-16,0 0 5 0,0 0 2 15,0 0-8 1,0 0 7-16,0 0 0 0,0 0-5 0,0 0 0 16,0 0 4-16,0 0 4 15,0 0-9-15,0 0 5 0,0 0-5 16,0 0 5-16,0 0 1 0,0 10-2 16,0-10 3-16,17 0-7 0,-17 9 2 0,0-9 7 15,0 9-5-15,16-9 0 16,-16 19 0-16,0-19 0 15,17 0 0-15,-17 18 0 0,0-18 0 16,0 0-3 0,0 0 5-16,0 0-1 0,0 0 1 15,0 0-4-15,0 0 4 0,0 0-4 16,0 0 7-16,0 0-10 0,0 0 7 16,0 0-6-16,0 0 2 15,0 0 8-15,0 0-9 16,0 0 1-16,0 0 4 15,0 0-1-15,0 0 2 0,0 0 0 16,16 10-3-16,-16-10-2 16,0 0 0-16,0 9 0 0,0-9 5 15,0 0-7-15,0 9 4 16,34-9 0-16,-34 0-2 0,0 0 0 16,0 0 8-16,0 0-4 15,0-9-5-15,0 9 5 16,0-9 0-16,0-1 0 15,0 10-5-15,0 0 3 0,0-18 2 16,0 18 1-16,0-19-3 0,0 10-4 16,0 0 4-16,0-1 3 0,0 1-3 0,0 0 0 15,0-10 0-15,0 10 2 0,0-1-2 16,0-8-3-16,0 18 7 0,0-28 5 0,0 19-6 16,-34-1-5-16,34-8 8 0,-16-1-6 15,-1 0 0-15,1 19 1 0,16-18-1 0,-17-10 2 16,1 9 1-16,16 10-1 0,0-10 1 15,-33 10-5-15,33 0 2 0,0 0 0 0,-33 9 3 16,33-19-3-16,0 19 2 0,0 0-5 16,0 0 5-16,-33-19-2 0,33 19 5 15,0 0-9-15,0 0 7 0,0 0-5 16,0 0-3-16,0 0 3 16,0 0-2-16,0 0 6 15,0 0-4-15,0 0 4 16,0 0 0-16,0 0-6 15,0 19 6 1,0-19-4-16,0 0 5 0,0 0 1 16,0 0-2-16,0 0-7 0,0 0 6 15,0 0-3-15,0-19 3 0,0 19 2 16,0 0-1-16,0 0-6 0,0 0 6 31,0 0 1-31,0 0-5 16,0 19 2-16,0-19 2 0,0 0-6 0,33 0-24 15,-33 0-32-15,0 0-28 0,0 19-24 16,0-19-15-16,0 0 127 0,0 9-203 16,0-9 24-16</inkml:trace>
  <inkml:trace contextRef="#ctx0" brushRef="#br0" timeOffset="-137633.72">14717 15478 17 0,'0'0'36'0,"0"0"2"0,0 0 0 0,0 0-4 16,0 0-2-16,0 0-4 0,0 0-7 0,0 0-4 15,0 0-9-15,0 0-4 0,0-18-1 16,0 18-14 0,0 0-9-16,0 0-8 0,0 0-7 0,0 0-6 15,0 0-4-15,34 0 1 0</inkml:trace>
  <inkml:trace contextRef="#ctx0" brushRef="#br0" timeOffset="-136485">14717 13906 29 0,'0'0'30'0,"0"0"-4"15,0 0-5-15,0 19-3 0,0-19-3 0,-33 0 3 16,33 0 6-16,0 0-1 0,0 0-2 0,0 0-1 16,0 0-6-16,0 0-2 0,0 9 1 0,0-9-4 15,0 0 2-15,0 0 0 0,0 0-2 16,0 9 0-16,0-9-5 0,0 0 5 15,0 0-2-15,0 0 4 0,0 0-2 0,0 0-1 16,33 10-1-16,-33-10 0 0,0 0 0 0,0 0-3 16,0 0 3-16,0 0 1 0,0 0 1 0,0 0-2 15,0 0 3-15,0 0-1 0,0 0-4 16,0 0-2-16,0 0 3 0,0 0-3 0,0 0 5 16,0 0-4-16,0 0 3 0,0 0-5 15,0 0 2-15,0 0-2 0,0 0 2 0,0 0-2 16,0 9-2-1,0-9 5-15,0 0-3 16,0 0-1 0,0 0-3-16,0 0 4 31,0 0 1-31,0 0-6 0,0 0 0 16,0 0 4-16,0 0 1 15,0 0-1-15,0 0-5 16,0 0 2-16,0 0 4 15,0 0-1 1,0 0 0 0,0 0-6-16,0 0 7 15,0 0-4 1,0 0 4 0,0 0-4-16,0 0 3 15,0 0-3-15,0 0 3 0,0 9 2 16,0-9-2-16,0 0-3 0,0 0 3 0,0 0 0 15,0 0-3 1,0 0 3-16,0 0 1 0,0 0 1 16,0 0-2-16,0 0-12 15,0-9-10-15,0 9-13 0,0 0-9 16,0 0-8-16,0 0-8 0,0 0-3 16,0 0-6-16,0 0 1 0</inkml:trace>
  <inkml:trace contextRef="#ctx0" brushRef="#br0" timeOffset="-136102.84">14668 15357 16 0,'0'0'6'0,"0"-18"-5"0,0 18-5 16,0-10-12-16</inkml:trace>
  <inkml:trace contextRef="#ctx0" brushRef="#br0" timeOffset="-132556.05">13924 11423 64 0,'0'-19'56'0,"0"0"-22"16,-33 1-6-16,33 8 11 0,0 1 12 0,0 0 21 15,-33 9 5-15,33-9-8 0,0 9-24 16,0-10-19-16,0 10-18 0,0 0-2 0,0 0-1 16,0 10 0-16,0-1 7 0,0 0 7 0,0 10 4 15,0-10-2-15,33 19 6 0,-33-9-7 16,0-10-2-16,0 9-7 0,33 1-1 16,-33 0-8-16,0-1 2 0,33 1-1 0,-33-1-1 0,0-8-1 15,16 8 3-15,-16-8-2 0,17 8-2 16,-17-8-18-16,16 8-51 0,-16 1-39 15,17-19-7-15,-17 18-9 0,0-18-13 0</inkml:trace>
  <inkml:trace contextRef="#ctx0" brushRef="#br0" timeOffset="-132055.97">13858 11367 88 0,'0'-10'35'0,"0"1"-18"16,0 0-2-16,0-10 7 0,33 10 3 16,-33 0-2-16,0-10-2 0,33 19-5 0,-33-28-5 15,33 19-5-15,-33 0 1 0,16-1 1 0,1 10-1 16,16 0-4-16,-17 0 0 0,18 0-1 15,-34 0 1-15,33 0 1 0,-33 10 4 0,33-1 1 16,-33 0-1-16,0 0 4 0,0 10-1 16,0-19 2-16,0 19-3 0,0-10-1 0,0 10-3 15,0-10-2-15,-33 9 1 0,33-8-2 16,-33 8-2-16,33 1 2 0,-50 0 0 0,33-19-3 16,1 9 0-16,-17 0 2 0,33 0-2 0,-33-9 4 15,33 0 8-15,-33 0-2 0,33 0 8 16,-33 0 2-16,33 0 5 0,0 0-2 0,0 0 4 15,-34 0 2-15,34-9-6 0,0 9-4 16,0 0-9-16,0 0-6 0,0 0-2 0,0 0 2 16,34 0-4-16,-34 9 0 15,33-9 3-15,-33 10-3 0,33-1 3 0,-33-9 1 16,33 9-2-16,-17 1 0 0,1-1-2 16,16-9 2-16,-17 9 0 0,18 10-2 0,-1-19 0 15,-33 18 0-15,33-18 0 0,0 0 4 0,-33 10-2 16,16-1-5-16,1-9-10 0,-1 9-33 15,1-9-28-15,-1 10-1 0,-16-10-17 16,33 0-14-16,-33-10-9 0</inkml:trace>
  <inkml:trace contextRef="#ctx0" brushRef="#br0" timeOffset="-131822.95">14387 11404 103 0,'0'0'61'0,"0"0"-13"16,-33 0-5-16,33 0-9 0,0 0-14 0,0 0 0 16,0 0 15-16,0 0 1 0,0 19 6 15,0-19 1-15,0 9-5 0,0 0-7 0,33 0-9 16,-33 1-12-16,0-1-2 0,0 0-5 0,16 10 1 16,-16-10-3-16,17 10 4 0,-17-19-1 15,16 18-7-15,-16-8-2 0,17-1-32 0,-17 0-41 16,0 1-19-16,16-1-17 0,-16-9-19 15</inkml:trace>
  <inkml:trace contextRef="#ctx0" brushRef="#br0" timeOffset="-130673.59">14536 13534 11 0,'0'-9'28'15,"0"9"12"-15,0-10 4 0,0 1-4 0,0 0 1 16,0 0 3-16,0-10 2 0,0 10 8 0,0-1 0 16,0 1 10-16,0 9 7 0,-34-19 14 0,34 19 2 15,0-9-10-15,0 0 2 0,0 9 9 16,0 0-10-16,0-9-17 0,0 9-26 0,0 0-14 15,0 0-12-15,0 0-6 0,0 9 0 16,0-9 3-16,0 9 60 0,0 0 15 0,34 10-28 16,-34-10-18-16,0 1-7 0,0 8-9 15,0 1 48-15,0-10-2 0,33 10-12 0,-33-1-23 16,0 1-8-16,0-10-17 0,33 1 1 0,-33 8 1 16,0 1-7-16,0-10 6 0,0 0 0 15,16 1 1-15,-16-1-7 0,0 0 0 0,0 10 0 16,17-19-24-16,-17 9-60 0,0-9-62 15,0 9-38-15,0-9-42 0,-17 0-7 0,17 0 8 16,0 0 10-16,-16-9 33 0</inkml:trace>
  <inkml:trace contextRef="#ctx0" brushRef="#br0" timeOffset="-130240.84">14502 13469 49 0,'0'-19'70'16,"0"10"-14"-16,-33 9-7 0,33-19-1 0,-16 10 6 15,16 0 5-15,0 0-3 0,16-10-8 0,-16 10-18 16,0-1-8-16,33 10-8 0,-33-9-3 16,0 0-2-16,34 9 5 0,-1 0-1 0,-33-10-2 15,33 10-2-15,-33 0-1 0,16 10-6 16,1-10 0-16,-1 9 7 0,1 0 3 0,-1 1 3 16,-16-1 4-16,0 0-9 0,0 1 0 0,0 8-6 15,0-9 1-15,0 10-5 0,-16 0 0 16,-1-1 0-16,17-8 3 0,-16 8 1 0,-1-9-4 15,1 10 0-15,16-10 0 0,-33 10 0 16,33-19 1-16,-33 9 1 0,33 1-2 0,0-10 0 16,-34 0 0-16,34 0 6 0,0 0-8 0,-33 0 9 15,33 0 7-15,0 0 5 0,0 0-3 16,0 0 1-16,0 0-11 0,33-10 0 16,-33 10-1-16,0 0 2 0,0 0-4 0,34-9 3 15,-34 9-2-15,33 0 0 0,-33 0 6 16,33 0-5-16,-17 0 6 0,1 0-3 0,-1 0 0 15,17 0-3-15,0 0 1 0,1 0-6 0,-34 0 5 16,33 0-1-16,0 0-2 0,-33 0-4 0,16 0 2 16,1 0 2-16,-17 9-5 0,16-9-22 15,1 10-35-15,-17-10-31 0,16 9-27 0,17-9-4 16,-33 0-23-16,0 9-7 0</inkml:trace>
  <inkml:trace contextRef="#ctx0" brushRef="#br0" timeOffset="-129907.83">14932 13450 60 0,'0'-9'86'0,"0"9"-22"0,0 0-18 0,0-19-10 16,0 10-6-16,0 9 1 0,33-9 3 0,-33 9-2 15,0-9-9-15,34 9-7 0,-34 0-2 16,16 0 0-16,1 9 3 0,-1-9-4 0,1 9 5 15,-17 0 2-15,16 10 1 0,-16-10 0 16,17 1-7-16,-17 8 5 0,0 1-4 0,0-10 1 16,0 10-1-16,0-1 2 0,-17 1 3 0,17-19 5 15,0 19-11-15,-16-10-1 0,16 0-6 16,0-9-3-16,0 9-1 0,-17-9 4 0,17 0 15 16,0 0-4-16,17 0 1 0,-17 0-8 0,0 0-4 15,16-9-5-15,1 0 0 0,-1 0 3 16,17-1-5-16,-33 1 0 0,33-10 0 15,-33 10 1-15,34-10 0 0,-18 10-8 0,1 0-16 16,-1 0-22-16,1 9-28 0,-17-10-30 0,16 10-10 16,1-9-19-16,-17 9-4 0,16 0-104 0</inkml:trace>
  <inkml:trace contextRef="#ctx0" brushRef="#br0" timeOffset="-127194.1">14932 14185 2 0,'0'0'2'0,"-33"0"2"0,33 9-1 0,0-9 1 16,0 0 3-16,0 0-1 0,0 10 1 0,0-10-2 15,0 0-2-15,0 0-2 0,0 0 0 0,0 9-1 16,0 0 0 0,0-9 1-1,0 0-3 32,0 0-3-47,0 10-1 16,0-10-2-16,0 0 0 0,0 0-7 0</inkml:trace>
  <inkml:trace contextRef="#ctx0" brushRef="#br0" timeOffset="-124578">8119 11116 40 0,'0'0'45'0,"0"-10"5"0,0 10-1 16,-33-9 3-16,33 9 8 0,-16 0 7 0,16 0-1 0,-17-9-4 16,17 9-6-16,-16 0-3 15,16 0-18-15,0 0-12 0,0 0-10 0,0 0-5 0,0 9-6 16,0-9 0-16,0 0 5 0,0 9 21 15,0-9-1-15,0 10 15 0,0-1-19 16,0 10 23-16,0-1-1 0,0 1 6 0,16-19 3 0,-16 18-16 16,0-8-15-16,0 8-10 0,0-8-1 15,17 8-12-15,-17-9 0 0,0 10 3 0,0-19 1 16,0 19-1-16,0-10 1 0,16 0 0 16,-16 1 1-16,0-1-2 0,0 9 0 0,0-8-3 15,0-1-13-15,0 0-65 0,0 10-69 16,0 0-38-16,0-10-16 0,0 9 10 0</inkml:trace>
  <inkml:trace contextRef="#ctx0" brushRef="#br0" timeOffset="-124296.13">8219 11869 107 0,'0'0'65'0,"-33"0"-16"0,33 19-8 0,0-19-8 15,0 0 14-15,0 18 9 0,0-18-1 0,0 0-11 16,0 19 0-16,0-10-6 0,0 0 1 0,33 1-2 16,-33-1-4-16,0 19-9 0,0-28-7 15,0 19 0-15,0-19 3 0,33 9-10 0,-33 0-6 16,0 0 3-16,0 1-5 0,0-1 0 16,16 0-1-16,-16 10-1 0,0-10 7 0,0 10-12 15,17-19 10-15,-17 18-3 0,0-8 2 0,0 8-1 16,0 1-7-16,0 0-16 0,0-1-40 15,16 1-38-15,-16-1-23 0,0 10-2 0,0 0-11 16,33 0-111-16</inkml:trace>
  <inkml:trace contextRef="#ctx0" brushRef="#br0" timeOffset="-124013.59">8500 12734 73 0,'0'19'103'0,"0"-10"-12"16,0 0-18-16,0 1-18 0,0-1-9 0,0-9 5 15,0 9 23-15,0 1 23 0,0-1-20 0,0-9-35 16,0 18-17-16,0-18 5 0,0 19 1 16,16-10-12-16,-16 1-6 0,0 8-5 0,0-8-3 15,33 8-3-15,-33-9 2 0,0 19-4 0,0-28 0 16,0 19 2-16,0-19-2 0,0 9 2 16,0 1-6-16,0-1 4 0,0-9 4 0,0 9 3 15,0 0-9-15,0-9 0 0,33 0 3 16,-33 10-4-16,0-10-2 15,0 0 1-15,0 0 0 0,0 0-17 0,0 0-30 16,0 0-19-16,0 0-2 0,0 0-8 0,0 0-1 16,0 0-3-16,0 0-4 0,0 0-13 0,33 0 3 15,-33-10-65-15</inkml:trace>
  <inkml:trace contextRef="#ctx0" brushRef="#br0" timeOffset="-119932.27">20174 10213 24 0,'-16'0'28'0,"16"0"7"0,-17-18 4 0,17 18 4 16,-16 0 6-16,-1-19 9 0,17 10 6 0,-16 0 5 16,16 9 10-16,0-10 2 0,0 10-2 15,0-9-5-15,0 9-9 0,0 0-14 16,0 0-26-16,0 0-9 0,0 0-9 0,0 0-1 15,0 9-2-15,16 1 0 0,1-1 1 16,-1 0-5-16,1 10 5 0,-1-1 0 16,1 1 8-16,0-10 21 0,-1 1-2 0,34 8-8 15,-50 1-15-15,33-10 1 0,-33 10-4 0,16-1-2 16,-16-18-2-16,17 19-2 0,-17-19 2 0,16 0 1 16,-16 9 6-16,0-9 82 0,17 0 50 15,-17 0 42-15,0 0 31 0,0 0-39 0,0 0-63 16,0-9-54-16,0 9-48 0,0-19-10 15,0 19 0-15,-17-18 0 0,17-10 0 0,0 18 0 16,0-8 0-16,-16-1 0 0,16-9 0 0,-17 10 0 16,17-10 0-16,0 9 0 0,-16-9 0 0,16 0 0 15,0 10 0-15,0-19 0 0,0 18 0 16,0-9 0-16,0 9 0 0,0 19 0 0,0-18 0 16,0-1 0-16,0 10-27 0,0 9-99 15,0-9-32-15,0 9-14 0,0 0-36 0,0 9-18 16,0-9-7-16,0 9-2 0,0 10 34 15,0-19 26-15,16 0-110 0</inkml:trace>
  <inkml:trace contextRef="#ctx0" brushRef="#br0" timeOffset="-119600.78">20522 9999 44 0,'0'0'61'0,"0"-9"-12"16,0 9-6-16,-33 0 2 0,33 0-2 0,0 0-8 15,0 0-10-15,0 9-5 0,0-9 12 0,0 10 8 16,0-1-4-16,-33 0-3 0,33 10-7 16,0-10 1-16,0 10-6 0,0-1 8 0,0 1 4 15,0-19 6-15,0 19-8 0,0-10-1 0,33 10 0 16,-33-10 10-16,0 0 7 0,33 10-5 15,-33-19-14-15,0 18 1 0,16-18 16 0,1 0 0 16,-1 0-14-16,1 19-10 0,-1-19-8 0,-16 0-8 16,17-19 2-16,-1 19-2 0,1 0-1 15,0 0-4-15,-17 0 6 0,33-18-8 0,-33 18-14 16,0 0-51-16,33-19-56 0,-33 10-39 16,0 0-22-16,0-1-19 0,0-8 25 0</inkml:trace>
  <inkml:trace contextRef="#ctx0" brushRef="#br0" timeOffset="-119415.29">20588 9925 26 0,'-17'-9'35'0,"1"9"-4"0,-1-10 1 16,17 1 5-16,0 9 3 0,-16-9-4 0,16 9-8 16,0-10-4-16,0 1-1 0,16 9-9 0,-16 0-4 15,0 0-5-15,17 0-2 0,-17-18-3 16,16 18 0-16,-16 0 3 0,17 0-3 15,-1 0-2-15,-16 0-7 0,0 0-20 0,17 0-15 16,-17 0-5-16,16 0-6 0,-16 0-12 0</inkml:trace>
  <inkml:trace contextRef="#ctx0" brushRef="#br0" timeOffset="-119251.08">20489 10018 36 0,'0'0'32'0,"0"0"6"15,0 0-6-15,0 0-9 0,0 0-8 0,0 0-6 16,33-9-3-16,-33 9-2 0,0 0-1 0,16 0-3 16,-16-10 0-16,17 10 0 0,-1 0 0 15,1 0-3-15,-1 0-9 0,-16 0-5 16,33-9-14-16,-16 9-12 0</inkml:trace>
  <inkml:trace contextRef="#ctx0" brushRef="#br0" timeOffset="-117585.97">14999 15506 58 0,'0'0'79'0,"0"0"-18"0,0 0-28 0,0 0-16 16,0 0-10-16,0 0-10 0,0 0-3 0,0-9-1 15,0 9-2-15,0 0-14 0,0 0-14 16,0 0-13-16,0 0-3 0</inkml:trace>
  <inkml:trace contextRef="#ctx0" brushRef="#br0" timeOffset="-116803.14">15147 13720 32 0,'0'0'24'16,"0"0"-10"-16,0 0-6 0,0 0-4 15,0 0-2-15,0 0 1 0,0 0 1 0,0 9-2 16,0-9 1-16,0 0-2 16,0 10-1-1,0-1 1 1,0-9 4-1,0 0 2-15,0 0-4 0,0 0-1 0,0 0 2 16,0 0 1-16,0 0 0 0,0 0 2 16,0 0 3-16,0 0-2 0,0 0 0 0,0 0-3 15,0 0-1-15,0 0-1 0,0 0 0 16,0 0-1-16,0 0-1 0,0 0 1 0,0 0 2 16,0 0-1-16,0 0-1 0,0 0-1 0,0 0 1 15,0 0-1-15,0 0 0 16,0 0-3-1,0 0 4-15,0 9-2 16,0-9 1-16,0 0 1 0,0 10-2 16,0-10-2-16,0 0 3 31,0 18-1-31,0-18 1 0,0 0-3 16,0 0 0-16,0 0-8 15,0 0-6-15,0 0-5 16,0 0-5-16,0 0-4 0,0 0-2 0,0 0-27 15</inkml:trace>
  <inkml:trace contextRef="#ctx0" brushRef="#br0" timeOffset="-116300.7">15065 13767 7 0,'0'0'15'0,"0"0"3"0,0 0-5 16,0 0-5-16,0 0-4 0,0 0-1 15,-17 0-9 1,17 0-8-16,0 0-5 0</inkml:trace>
  <inkml:trace contextRef="#ctx0" brushRef="#br0" timeOffset="-116070.45">15032 13785 53 0,'0'0'41'16,"0"0"-19"-16,0 0-10 0,0 0-8 16,0 0-2-16,0-18-1 0,0 8-1 15,0 10-3-15,0 0-6 0,0 0-8 16,0 0-4-16,16 0-4 0,-16 0-28 15</inkml:trace>
  <inkml:trace contextRef="#ctx0" brushRef="#br0" timeOffset="-115486.03">15081 13767 3 0,'0'0'1'0,"0"0"0"16,0-10-1-16,0 10 1 16,0 0 0-16,0 0 0 0,17 0-1 0,-17 0 2 15,0 0 0-15,0 0 1 0,0 0 3 0,0 0 5 16,0 0 1-16,0 10-1 0,0-10-3 16,0 0 0-16,0 0-3 0,0 0-2 0,0 0-1 15,0 0 1-15,0 0 0 0,0 0 0 16,0 0-1-16,0 0-1 0,0 0 0 15,0 0 0 1,0 0 0 0,0 18-1 31,0-18 0-16,0 0 1-31,0 0-3 15,0 0 3 1,0 19-1 15,0-19 1-15,0-19-1-16,0 19 1 16,0 0 0-1,0 0 1-15,0 0-1 16,0 0 1-16,0 0-1 0,0 0 1 15,0 0-1-15,0 19-3 16,0-19 3-16,0 0-10 47,0 0-7-47,0 0-10 16,0 0-29-16</inkml:trace>
  <inkml:trace contextRef="#ctx0" brushRef="#br0" timeOffset="-114788.3">15032 15301 38 0,'0'0'35'16,"0"0"-11"-16,0 0-9 0,0 0-8 0,0 0-5 15,0-9-2-15,0 9-2 16,0 0-3-16,0 0-8 0,0 0-6 0,0 0-4 16,0 0-28-16</inkml:trace>
  <inkml:trace contextRef="#ctx0" brushRef="#br0" timeOffset="-113656.15">20737 10483 6 0,'0'0'6'0,"0"0"2"0,0 0-2 0,0 0 1 16,0 0 2-16,0 0-1 0,0 0-1 0,0 0-1 16,0 0-2-16,0 0-1 0,0 0 1 15,0 0-3-15,0 0 1 0,0 0 1 0,0 0-1 16,0 0 1-16,0 0 2 0,0 0-2 0,0 0 0 15,0 0 0-15,0 0-1 0,0 0 0 16,0 0 0-16,0 0-1 16,0 0 2-16,0 0-2 0,0 0-3 15,0 0 3 1,0 0 0 0,0 9-1-1,0-9 2 1,0 0-6-1,0 0 0 1,0 10-7-16,0-10-6 0,0 0-5 0,0 0-29 16</inkml:trace>
  <inkml:trace contextRef="#ctx0" brushRef="#br0" timeOffset="-112537.86">19877 10781 2 0,'16'0'1'16,"-16"0"1"-16,0 0 0 0,0 0 0 0,0 0 1 15,0 0 0-15,0 0-1 0,0 0 0 0,0 0 1 16,0 0 0-16,0 0-2 0,0-10 0 15,17 10-1 17,-17 0 1-17,16 0-1 17,-16 0 1 46,0 10-1-16,0 8 0-31,0-18-2-15,0 0-2-16,0 0-1 0,0 0-5 0,0 0 4 16</inkml:trace>
  <inkml:trace contextRef="#ctx0" brushRef="#br0" timeOffset="-107793.52">14899 13813 38 0,'0'0'34'0,"0"0"-15"0,0-9-10 0,0 9-3 16,-16 0-5-16,16 0 1 0,0 0-4 15,0 0-6 1,0 0-4-16,0 0-2 0,16 0-4 0,-16 0-1 16</inkml:trace>
  <inkml:trace contextRef="#ctx0" brushRef="#br0" timeOffset="-107661.02">14932 13785 6 0,'0'0'4'0,"0"0"2"0,0 0 1 0,0 0-2 16,0 0-4-16,0 0-4 0,0 0-6 16</inkml:trace>
  <inkml:trace contextRef="#ctx0" brushRef="#br0" timeOffset="-105012.64">9475 9367 3 0,'0'18'4'0,"0"-18"2"0,0 19 5 0,0-19 6 16,0 9-4-16,0 1-3 0,0-1-1 0,0 0 0 15,0 1-1-15,0-1 2 0,33 0 3 16,-33 10 1-16,0-19-1 0,0 18 1 15,0-18 0-15,0 0 5 0,17 0 3 0,-17 19 3 16,0-19 5-16,17 0 1 0,-17 0 8 0,0 0 8 16,0 0 11-16,16 0 4 0,-16 0-5 15,0 0-14-15,33-19-6 0,-33 19-8 0,0-18-13 16,33 18-6-16,-33-19-5 0,0 1 0 16,33 8-2-16,-33-8-1 0,33-1-2 0,0 0 0 15,-33 1 2-15,17-1-2 0,0 1 3 16,-1-1-1-16,17 0 0 0,-33 10 0 0,33-9-4 15,-33-1 3-15,0 0 2 0,33 10-5 0,-33-10 4 16,0 10 0-16,33 0-22 0,-33 0-21 16,0 9-18-16,0 0-13 0,0 0-10 0,33 0 2 15,-33 0 1-15,0 9-3 0,0 0-7 0</inkml:trace>
  <inkml:trace contextRef="#ctx0" brushRef="#br0" timeOffset="-100531.42">8549 15097 27 0,'0'0'29'0,"0"0"-12"0,-33 0-9 16,33 0-3-16,0 18-3 0,-16-18-1 15,16 0 0-15,0 0 0 0,0 0-3 16,0-18 2-1,0 18-4 1,0 0-3-16,0 0-1 0,0 0-2 0,0 0-1 16,16 0-2-16,-16-10-16 0</inkml:trace>
  <inkml:trace contextRef="#ctx0" brushRef="#br0" timeOffset="-95022.22">24573 8576 164 0,'-16'-9'42'0,"-1"0"-5"15,17-10 33-15,0 19 34 0,-33-19-27 0,33 19-20 16,0 0 5-16,0 0 0 0,0 0-29 0,0 0-14 16,0 0-11-16,0 0-4 0,0 19 14 15,0-19 6-15,0 19-3 0,0-1 30 0,0 10-12 16,0-9 3-16,33 18-11 0,-33-18-9 16,0-1-11-16,0 10 0 0,0 9-6 0,0-18 0 15,0-1-2-15,17 10-3 0,-17 0 1 0,0 0 6 16,0-9-2-16,0 9-3 0,0-10 0 15,0 10 2-15,-17 0-6 0,17-9-30 0,0-19-38 16,0 18-41-16,0-18-16 0,0 10-6 16,0-10-4-16,0 0-3 0,0 0 11 0</inkml:trace>
  <inkml:trace contextRef="#ctx0" brushRef="#br0" timeOffset="-94739.2">24474 8520 16 0,'33'-27'16'0,"-33"8"6"0,0 0-1 0,33 10 2 15,-33 0-1-15,17 9-4 0,16-19-2 0,-17 19-1 16,17 0 3-16,-16 0 0 0,16 0 4 16,0 0 0-16,0 19-4 0,-16-19-7 0,-1 9 1 15,1 0 4-15,-1 1 0 0,-16-1-2 16,17 10-4-16,-17-10-4 0,0 9 0 0,0 1 1 15,-17 0-3-15,1-19-4 0,-1 18 2 16,1-8-2-16,-1-1 0 0,-16 9 5 0,0-8-3 16,0 8-2-16,16-18 0 0,-16 19 0 0,17-19-3 15,-1 19-6-15,-16-19-15 0,33 0-17 16,-33 0-4-16,33 9-7 0,0-9-13 0</inkml:trace>
  <inkml:trace contextRef="#ctx0" brushRef="#br0" timeOffset="-94305.2">25202 8399 61 0,'0'0'35'0,"0"-18"-3"16,0 18-1-16,-17 0-1 0,17 0-4 0,0 0-6 15,0 0-7-15,-33 0-7 0,33 18 4 16,0-18 2-16,-33 0-1 0,16 19-5 0,1-19-3 15,-1 19 1-15,17-10-1 0,-16 0 0 16,-1 10-3-16,17-10 2 0,0 10-1 0,-16-1 7 16,32 1-3-16,-16 0 3 0,0-19-3 0,17 18 2 15,-1-8-1-15,1 8 3 0,-1-9 0 16,34 1-4-16,-50 8 0 0,33 1-2 0,-16-19 2 16,-1 19-2-16,1-19-3 0,-1 9 6 15,1 0-1-15,-1 0 4 0,-16 1 2 0,0-1 0 16,17-9 5-16,-17 9-3 0,0 1 1 15,0 8 7-15,-17-18 4 0,17 19-3 0,-16-19-6 16,-1 18-5-16,1-18-3 0,-17 10-1 16,16-1-1-16,17 0 0 0,-33-9-4 0,0 10-2 15,0-1 0-15,16 0 0 0,1-9 0 0,-17 10 2 16,16-10-1-16,-16 18 1 0,33-18-1 16,-33 0-1-16,33 0-2 0,-33 0 2 0,16 0 6 15,1 0-6-15,-1 0 1 16,1 0 0-16,16 0 1 0,0 0-9 15,0 0-29-15,0 0-37 0,0-18-12 0,0 18-13 16,16-10-28-16</inkml:trace>
  <inkml:trace contextRef="#ctx0" brushRef="#br0" timeOffset="-94021.43">25747 8716 63 0,'0'9'47'16,"0"-9"-19"-16,0 9-7 0,0-9 55 0,17 0 18 16,-17-9-30-16,33 9-30 0,-17 0-12 0,1-9 48 15,16 9 17-15,0-10-38 0,0 1-21 16,0 9-15-16,17-9 1 0,-34 9 4 0,17-9-8 16,1 9-3-16,15 0-5 0,-16 0-5 15,17 0 3-15,-34 0 2 0,17-19-2 0,1 19 3 16,-18 0-6-16,1 0 7 0,16 0-2 0,-33 0 3 15,16 0-5-15,1 0 0 0,-17 0-22 16,0 0-19-16,0 0-25 0,0 0-14 16,0 0-5-16,0 0 3 0,0 0-3 0,-17 0-7 0,1 0 2 15</inkml:trace>
  <inkml:trace contextRef="#ctx0" brushRef="#br0" timeOffset="-93838.18">25830 8809 12 0,'-17'0'8'0,"1"9"13"0,16 0 18 0,0-9 7 16,0 0 5-16,16 10-2 0,-16-10-5 16,33 0-12-16,-16-10-6 0,16 10 13 0,0 0 2 15,0-9-16-15,17 9-8 0,-34-9-8 0,34 9-6 16,-17-10-2-16,0 10-1 0,0 0 0 16,17-18 3-16,-34 18-5 0,17-19-7 0,-16 19-21 15,16-18-23-15,-16 8-12 0,-1 1-20 16,1 0-18-16</inkml:trace>
  <inkml:trace contextRef="#ctx0" brushRef="#br0" timeOffset="-93605.85">26260 8334 41 0,'0'0'23'0,"0"0"-11"0,0 0 0 15,16 0 3-15,-16 10 6 0,17-1 2 16,0 0-1-16,-1 10 6 0,1-1 4 0,-1 1 7 15,1 0 0-15,-1 9 1 0,34 0-10 0,-50-1-7 16,0 11-6-16,16-20-8 0,-16 10-4 16,0 9 2-16,0 1-2 0,-16-20-2 0,16 10 0 15,-33 9 0-15,16-18-3 0,-16 9 2 0,17-10-2 16,-17 10-11-16,-1 0-33 0,18-9-22 16,-17-1-6-16,33-8-16 0</inkml:trace>
  <inkml:trace contextRef="#ctx0" brushRef="#br0" timeOffset="-93239.51">27120 8418 78 0,'0'-19'68'0,"0"19"-31"0,0-18-5 0,0 18 14 16,0-9 4-16,0 9-12 0,0-10-16 0,0 10-11 16,0 0-5-16,0 10-6 0,-17-10 4 0,17 9 0 15,-16 9 7-15,16-18 8 0,0 19 13 0,0 0 8 16,-33-1-3-16,33 10-14 0,-17-9 11 16,17 18 2-16,0-18-11 0,0 9 13 15,0-10 7-15,0 19-3 0,0-18-2 0,17 0 1 16,-17-1 4-16,33 1-15 0,-33-1 1 0,16 10-4 15,1-28 0-15,-1 19-4 0,17-1-4 0,-16-18-7 16,-1 0-2-16,18 10-6 0,-18-10-4 16,34 0 2-16,-50 0 0 0,16 0 7 15,17 0-9-15,-16-10 0 0,-1 10-3 0,1 0-41 16,-1-18-60-16,-16 18-60 0,17-19-26 0,0 1-28 16,-17-1-158-16</inkml:trace>
  <inkml:trace contextRef="#ctx0" brushRef="#br0" timeOffset="-93054.03">27252 8362 114 0,'-33'-9'53'0,"16"0"-22"0,1-1 7 16,-1 10 24-16,17-18 14 0,-16 18-21 16,16-19-18-16,0 19-22 0,0 0-8 0,0 0-5 15,0 0 1-15,16-18-3 0,-16 18 4 16,17 0-1-16,-1 18-1 0,1-18-10 0,-17 0-24 15,17 0-31-15,16 19-18 0,-33-19-8 0,33 18-14 16</inkml:trace>
  <inkml:trace contextRef="#ctx0" brushRef="#br0" timeOffset="-92906.88">27186 8539 15 0,'-17'19'22'0,"17"-19"11"0,-16 0 8 16,16 0-4-16,0 0-14 0,16 0-11 0,-16 0-6 15,17 0-2-15,-17 0-2 0,16 0-2 16,1-19 0-16,0 19 0 0,16 0 0 0,0 0-7 16,-17 0-12-16,17 0-11 0,-16-19-14 0</inkml:trace>
  <inkml:trace contextRef="#ctx0" brushRef="#br0" timeOffset="-92357.14">27665 8437 28 0,'0'0'48'0,"17"0"0"0,-17 0-6 16,0 0-6-16,0 0-13 0,0 0-8 15,0 0-5-15,0 0 5 0,0 0-4 0,0 0 2 16,0 0-2-16,0 9 2 0,0 0 6 16,0 10 9-16,0-10 4 0,0 1-14 0,0 17-6 15,0-8-7-15,0 0-2 0,0-10 2 16,0 10-5-16,0-1 0 0,0 1 0 0,0-1 0 16,0 1 4-16,0 0-2 0,0-10-2 0,0 9 0 15,0-8 0-15,0-1 0 0,0 0 0 16,0-9 2-16,0 10-7 0,0-10 1 0,0-10 2 15,0 10-2-15,0-9 1 0,0 0 3 16,0-1 0-16,0-8-2 0,0 9 2 0,0-10 0 16,0 0 2-16,0-9-2 0,0 1 4 0,17-1 1 15,-17 9 1-15,0-27 7 0,16 18 8 16,1 0 0-16,-17 9 0 0,16 0-6 16,1-8-4-16,-1 8-4 0,1 0 2 0,-1 19-2 0,-16-18-1 15,17 18-5-15,-1 0 2 0,1 0 0 16,-1 0 1-16,-16 18-4 15,17-18 4-15,-17 10-2 0,0-1 1 0,17 0 4 16,-17 1-3-16,0-1 3 0,0 9 1 16,-17 1-2-16,17-19-1 0,-17 19 0 0,1-10-5 15,-1 0 4-15,17 1-1 0,-16-1 5 0,-17-9-8 16,16 9 3-16,1 1-3 0,-1-10 2 16,17 9-1-16,-16-9-6 0,-1 0 5 15,17 18 0-15,0-18 5 16,17 0-9-16,-17 19 2 0,16-19 5 15,1 19-3-15,-1-19 0 0,1 9 3 0,-1 0-3 16,17 10 1-16,-16-10-1 0,-1 0 0 16,18 1 0-16,-18 8 0 0,17 1-3 0,-16-19-16 15,16 19-19-15,-17-19-16 0,17 0-15 0,-16 0-2 16,-1 9-2-16,-16-9-7 0,17 0-1 16,-17 0 2-16</inkml:trace>
  <inkml:trace contextRef="#ctx0" brushRef="#br0" timeOffset="-91707.8">23994 8195 32 0,'-33'-19'34'0,"17"19"-9"0,-1 0-9 0,1 19-1 0,-1-19 4 16,17 0 3-16,-33 0-5 0,33 18 1 16,0-8 8-16,-16-1 6 0,16 19 11 15,0-9 12-15,16 18-6 0,-16-9 10 0,33 9-23 16,-33 0 13-16,33 0 6 0,-16 10-24 0,16 9-11 15,0-10-2-15,0 10-7 0,0 0-7 16,0 9 1-16,-16-9 1 0,16 9-3 0,-17-19-3 16,1 29 0-16,-1-19 1 0,1 9 2 15,-1-10-3-15,-16 11 3 0,0-20 2 0,0 10-5 16,-16-10 0-16,16-8 7 0,0-1-5 0,-17 0-9 16,17-28-33-16,-16 10-24 0,16 0-14 15,0-19-23-15,-17 0-33 0,17 0-2 0</inkml:trace>
  <inkml:trace contextRef="#ctx0" brushRef="#br0" timeOffset="-90740.27">24276 8251 8 0,'-17'-10'7'0,"17"1"24"15,-17-10 7-15,17 19-1 0,0 0-17 0,0-18-9 16,0 18-2-16,0 0 1 0,17 0 3 16,0-19 0-16,32 19 3 0,-49 0-4 15,50-18 0-15,-1 18-3 0,1 0 6 0,16-19-4 16,33 0 1-16,-16 10-5 0,33 0-3 0,16 0-2 16,-16-10-2-16,33 0 3 0,16 1-3 15,17-1 0-15,-33 10 2 0,16 0 0 0,17-10-2 16,16 10 4-16,-32 9-4 0,16-19 0 15,0 19 0-15,-17-19 0 0,0 19 0 0,1-18 2 16,-17 18-2-16,-1-19 0 0,-15 10 2 0,-18 0 1 16,1-1 1-16,0-8 1 0,-17 18 0 15,0-19-2-15,-16 0-1 0,0 19 3 0,-17-18 6 16,0-1-3-16,0 10 2 0,-16 0-5 16,-1-1 4-16,-16 1-3 0,1 0 1 0,-1 9 2 15,0 0-1-15,-17-19-2 0,17 19-1 16,-33 0 3-16,17 0-1 0,-1 0 1 0,-16 0-2 15,33 0 1-15,-33 0 1 0,0 0-1 0,0 0-2 16,0 0 6-16,0 0-3 0,-33 0 1 16,33 0-3-16,0 0-3 0,0 19-1 15,0-19 5-15,0 9 4 0,0 0 0 0,0 10 2 16,0 9-2-16,0-10 12 0,33 1 6 0,-33 0-9 16,0 9-5-16,17 9-6 0,-1 0 4 15,1-18 34-15,0 18-4 0,16 9-14 0,-17-8-16 16,1-1-2-16,16 9-6 0,-17-9-5 15,17 1 4-15,-16 8-4 0,-1 1 4 0,1-10-1 16,0 19 2-16,-1-19-3 0,1 9 0 16,-17-8 1-16,16-1 1 0,-16 9-6 0,0-8 5 15,17-11 1-15,-17 11-4 0,-17-1 2 0,17-9 0 16,0 0 1-16,0 0 1 0,-16-10 0 16,16 19-4-16,-17-18 4 0,1 0 0 0,-1-1 1 15,0 10 5-15,1-9-5 0,-1-1 4 16,17-8 0-16,-49 8-5 0,16-8 1 0,0 8-1 15,-17 10-1-15,17-9 1 0,-17-1 0 0,-16-8-2 16,17 8-5-16,-18 1 4 0,-15-10 3 16,-1 19-4-16,-16-9 5 0,0-1-5 0,-1-18 1 15,1 19-4-15,0-10 4 0,-17 10-1 16,-16-10 3-16,0 0-3 0,-1 10 0 0,1-19 2 16,0 18-2-16,-17-18-4 0,-16 19 4 0,16-19 1 15,-17 9-1-15,18 1-3 0,-18-1 4 16,17 10-1-16,-16-1 3 0,0 1-3 0,16-1 1 15,0 1-1-15,17-10-2 0,16 19 4 16,-33 0-2-16,33-9 0 0,1-1-2 0,15 1 4 16,18 0-4-16,-1-1-2 0,17 10 6 0,16-9-2 15,1-1 0-15,-1-8-3 0,17-1 6 0,0 9-8 16,16-8 5-16,1 8 4 0,16 1-4 16,-17-19 0-16,17 0-3 0,-16 19 4 15,16-19 2-15,0 0 0 0,0 0-2 0,0 0-3 16,0 0 9-16,0 0-3 15,0 0-7-15,0 0 1 0,0 0 7 16,0 0-3-16,16 0 1 0,-16 0 0 16,0-19-3-1,0 19-18-15,17 0-33 0,-17 0-35 16,0-19-29-16,0 10-27 0,16 0-16 0,-16 9 4 16</inkml:trace>
  <inkml:trace contextRef="#ctx0" brushRef="#br0" timeOffset="-90558.22">24722 9832 89 0,'0'19'28'0,"0"-19"-13"0,0 0 12 0,33 0 16 16,-33 0-3-16,0 0-13 0,0 0-11 0,0 0-8 16,0 0 2-16,17 0 5 0,-17 0-4 15,0 0-7-15,16 0-4 0,-16 0 1 16,0 0-22-16,17 0-16 0,-17 0-10 15,0 0-14-15,16-19-99 0</inkml:trace>
</inkml:ink>
</file>

<file path=ppt/ink/ink3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22:35.229"/>
    </inkml:context>
    <inkml:brush xml:id="br0">
      <inkml:brushProperty name="width" value="0.05292" units="cm"/>
      <inkml:brushProperty name="height" value="0.05292" units="cm"/>
      <inkml:brushProperty name="color" value="#FF0000"/>
    </inkml:brush>
  </inkml:definitions>
  <inkml:trace contextRef="#ctx0" brushRef="#br0">5143 5107 6 0,'0'0'15'0,"0"0"4"15,0 0-5-15,0 0-4 0,0 0-3 0,0 0 2 16,0 0 3-16,0 0 1 0,0-19 2 16,0 19-2-16,0 0 0 0,0 0 0 0,0 0-1 15,0 0-1-15,0 0 3 0,0 0-2 0,0 0-4 16,0 0 4-16,0 0-3 0,0 0-2 0,0 0-3 15,0 0 2-15,0 0-3 16,0 0 2-16,0 0 2 0,0 0 4 0,0 0 0 16,0 0 0-16,0 19 1 0,0-19 2 0,0 0 9 15,33 0-1-15,-33 0 0 0,0 0 0 16,33 0 1-16,-33 0 0 0,33 0-4 0,-33 0 4 16,33 0 1-16,-33 0-4 0,33 0-6 0,-16-19-8 15,16 19-3-15,0 0 2 0,0 0-5 16,0 0 0-16,0 0 5 0,-16 0 0 15,-1 0-8-15,34 0 4 0,-17-19-1 0,-33 19 0 16,33 0-2-16,0 0 5 0,0 0-3 0,-16 0-2 16,16 0 5-16,0 19-3 0,0-19 2 0,-33 0-2 15,33 0-2-15,0 0 2 0,0 0 0 16,-16 0-2-16,16 0 3 0,0 0 2 0,-33 0-5 16,33 0 2-16,0 0 0 0,0 0 1 15,0 0-1-15,-16 0 1 0,16 0-1 0,0 0 0 16,0 0 0-16,0 0 2 0,0 0 0 0,0 0-5 15,17 0 3-15,-17 0 2 0,0-19-2 16,0 19 0-16,0 0 0 0,-17 0 0 0,51 0 0 16,-34 0 0-16,0 0 0 0,0 0-3 15,0 0 6-15,-17-18-3 0,17 18 0 0,1 0 1 16,-1 0-1-16,0 0 0 0,0 0-2 0,0 0 4 16,0 0-2-16,17 0 0 0,-17-19 0 15,0 19 0-15,0 0 0 0,0 0 1 0,0 0-1 16,17 0-4-16,-17-9 7 0,0 9-3 0,0 0 0 15,0 0 1-15,0 0 0 0,16 0-3 16,-15 0 3-16,-1 0 0 0,0 0-4 0,0 0 4 16,-17 0 0-16,17 0-1 0,0 0 0 0,1 0-2 15,-1 0 2-15,0 0 0 0,0 0 2 0,0 0-4 16,16 0 2-16,-16 0 0 0,1 0 0 16,-1 9 3-16,0-9-3 0,0 0 4 15,16 0-6-15,-16 0 0 0,1 0 4 0,-1 0-2 16,0 0-2-16,0 0 0 0,16 0 2 0,-16 0 1 15,1 0-1-15,-1 0 0 0,0 0 0 16,0 0-3-16,16 0 7 0,-16 0-4 0,0 0 0 16,1 0-3-16,-1 0 4 0,0 0 0 0,16 0 0 15,-16 0-3-15,0 0 2 0,1 0 3 16,15 0-3-16,-16 0-2 0,0 0 2 0,0 0 0 16,34 0 0-16,-51 0 0 0,17 0 3 0,33 0-3 15,-33 0 0-15,0-9 0 0,0 9 0 0,1 0-2 16,-1 0 2-16,16 0 0 0,-16 0 0 15,33 0 0-15,-49 0 2 0,49 0-2 0,-33 0-3 16,0-9 5-16,0 9-1 0,17 0-3 16,-17 0 0-16,33 0 6 0,-33-10-4 0,0 10 1 15,0 0-4-15,0 0 1 0,17 0 3 0,-17-9 1 16,33 9 1-16,-33 0-3 0,0-9-2 16,17 9 2-16,-17 0 2 0,0 0 1 0,33 0-6 15,-49 0 3-15,49 0 0 0,-33-19 0 16,0 19 0-16,33 0 0 0,-49 0 0 0,49 0-3 15,-33 0 5-15,0 0 0 0,0-18-4 0,17 18 2 16,-17 0-2-16,33 0 2 0,-33 0 3 0,0 0-3 16,0 0 0-16,0 0-2 0,17-19 2 15,-17 19 0-15,33 0 3 0,-49 0-3 0,16 0-2 16,33 0 4-16,-33 0-1 0,0 0-1 16,0 0-3-16,0 0 1 0,0 0 2 0,17-19 3 15,-17 19-3-15,0 0 0 0,0 0-2 16,0 0 2-16,0 0 3 0,17-9-1 0,-17 9 2 15,0 0-1-15,0 0 2 0,-16 0 3 0,-1 0-1 16,17 0-5-16,17 0 5 0,-17-9-4 16,0 9 1-16,0 0 0 0,-33 0-1 0,33 0 1 15,0 0-4-15,-16 0 0 0,16 0 4 0,0 0-3 16,0-10 3-16,-33 10-2 0,33 0-2 16,-16 0 2-16,-1 0-1 0,1 0 3 0,16 0-4 15,0 0 0-15,-33 0 2 0,33 0-1 16,-33-9 3-16,33 9-7 0,-33 0 7 0,33 0-1 15,-33 0-3-15,17 0 2 0,-1 0-2 0,1 0 0 16,-1 0-2-16,1-9 6 16,-17 9 1-16,33 0-9 0,-33 0 10 15,0 0 3-15,0 0-6 0,0 0 4 16,0 0 1-16,0 0 2 0,0 0-4 0,33 0-1 16,-33 0-1-16,0 0 3 0,0 0-4 15,0 0-1-15,33 0 2 16,-33 0-6-16,0 0 4 15,0 0-2-15,0 0 1 0,0 0 1 16,33 0-2-16,-33 0 4 0,0 0-6 16,0 0 6-16,0 0-6 0,17 0 2 15,-17 0 2-15,16 0-4 16,-16 0 5 0,0 0-20-16,0 0-33 15,0 0-33-15,0 0-26 0,-16 0-17 16,16 0-2-16,0 0 13 0</inkml:trace>
  <inkml:trace contextRef="#ctx0" brushRef="#br0" timeOffset="1264.67">17413 5051 7 0,'0'0'18'16,"0"0"3"-16,-17 0-3 0,17 0-6 0,0 0-3 16,0 0 2-16,0 0 3 0,0 18 0 0,0-18 3 15,0 0-2-15,17 0 1 0,-17 0 2 16,0 0 3-16,0 0 1 0,16 0 6 0,-16 0 6 15,0 0-3-15,17 19-3 0,16-19 7 16,-33 0 8-16,0 0 0 0,33 0-3 0,0 0-1 0,-33 0 0 16,17 0-9-16,16 0-2 0,-17 0 3 15,17 0 1-15,17 0-5 0,-17 0-5 16,0 0 1-16,-16 0-6 0,16 0-2 0,0 0-1 16,0 0-6-16,33 0-2 0,-33 0-3 15,0-19 4-15,0 19-6 0,17 0 2 0,-17 0 4 16,0 0-2-16,0 0-1 0,0 0-4 0,0 0 5 15,0-18 1-15,17 18-1 0,-50 0 6 0,33 0 2 16,0 0 1-16,-33 0-1 0,33 0-4 16,-16 0 1-16,-1 0 0 0,1 0 3 0,-1 0-4 15,1 0-1-15,16-19-2 0,-33 19 1 16,33 0-3-16,-33 0 2 0,33 0-3 0,-33 0 1 16,17 0 2-16,-1 0-1 0,-16 0 0 0,17 0-2 15,-1 0 0-15,1 0-3 0,-1 0 4 0,-16 0-2 16,17 0-2-16,16 0-5 0,-33 0 11 15,0 0-8-15,33 0 2 0,-33 0-3 0,0 0 5 16,33 0-2-16,-33 0 5 0,17 0-5 16,-1 0 0-16,1 0 0 15,-1 0-2 1,-16 0 5-16,17 0 0 16,-17 0-8-16,0 0 9 0,0 0-1 0,0 0-20 15,0 0-47-15,0 0-32 0,0-9-28 16,0 9-21-16,16 0-12 0,-16 0 3 0,0 0 22 15</inkml:trace>
  <inkml:trace contextRef="#ctx0" brushRef="#br0" timeOffset="1998.27">20191 5069 27 0,'-17'0'37'0,"17"0"-10"0,0 0-4 15,-16 0-7-15,16 0-1 0,0 0-1 0,0 0-1 16,0 0-5-16,0 0 0 0,0 0-4 15,0 0-1-15,0 0 5 0,0 0 9 0,0 0 5 16,16 0 5-16,-16 0 0 0,0 0 3 0,17 0 1 16,0 0 6-16,-17 0 8 0,16 0 7 15,1 0 3-15,16 19-3 0,-33-19 0 0,33 0 1 16,-17 0-3-16,1 0-6 0,16 0-4 16,0 0-5-16,0 0-12 0,17-19 0 0,-17 19-1 15,-17 0-6-15,34 0-3 0,-17 0 2 0,17 0 0 16,16 0-3-16,-50 0-3 0,34 0-1 15,-17 0 3-15,17 0-8 0,-17 0 1 0,16 0-1 16,-16 0 3-16,0 0 2 0,0 0-7 16,1 0 4-16,-1-18-5 0,-33 18 2 0,33 0 0 15,-17 0-2-15,1 0 0 0,-1 0-2 0,1 0 2 16,-1 0 5-16,1 0-5 16,-17 0-21-16,0 0-37 15,16 0-47-15,-16 0-27 0,0 0-21 0,0 0-10 16,0 0 9-16,0 0 23 0</inkml:trace>
  <inkml:trace contextRef="#ctx0" brushRef="#br0" timeOffset="2497.03">21927 4995 60 0,'0'9'26'0,"0"-9"-11"0,0 0-4 15,0 0 0-15,0 0 9 0,0 0 6 16,0 10 2-16,0-10-6 0,0 0 8 0,0 0 8 16,0 0 13-16,0 0 2 0,0 9-1 0,0-9-6 15,0 0 1-15,0 0-1 0,33 0 3 16,-33 9 17-16,0-9 0 0,0 0-13 0,33 0-13 15,-33 0-15-15,17 0-3 0,0 0-7 16,-1 0 3-16,1 0 5 0,-1 0-5 0,17 0 3 16,-16 0 7-16,32 0-10 0,-16 0-3 15,-16-9-3-15,16 9 13 0,-16 0-5 0,16 0 0 16,0 0-2-16,16 0 3 0,-49 0 10 0,33-9 8 16,-16 9-5-16,16 0-13 0,-16 0-2 0,-1 0-3 15,1 0 2-15,-1-10 3 0,1 10 2 16,-1 0-6-16,17 0 3 0,-33 0-8 0,33 0 2 15,-33 0-1-15,0 0-1 0,17-9-3 16,-17 9-12-16,16 0 8 0,-16 0 1 0,17 0-6 16,0-9 0-16,-17 9 3 0,16 0-6 15,-16 0 1-15,17 0 2 0,-17 0 4 0,16 0-9 16,-16 0 2-16,0 0-33 16,0 0-66-16,0 0-44 0,0 0-32 15,0 0-23-15,0 0-15 0,0 0 9 16,0 0 29-16</inkml:trace>
  <inkml:trace contextRef="#ctx0" brushRef="#br0" timeOffset="3646.16">24325 5069 5 0,'0'19'13'16,"0"-19"10"-16,0 0-1 0,0 0 0 0,0 0-7 15,0 0-2-15,0 0 5 0,0 0 6 16,0 0 5-16,0 0-1 0,0 0 1 0,0 0 0 15,0 0 4-15,17 0 1 0,-17 0 8 0,16 0-2 16,-16 0 2-16,17 0-5 0,-1 0 0 16,1 19-3-16,-1-19 6 0,1 0 1 0,-1 0-2 15,1 0-6-15,16 0 3 0,0 0-6 0,-16 0-8 16,16 0-2-16,0 0-2 0,0 0-1 16,33 0-5-16,-33 0 1 0,0 0-9 0,0 0 2 15,17 0-3-15,16 0 3 0,-33 0-3 0,0 0 10 16,17-19 5-16,-1 19 8 0,1 0-11 15,-17 0 5-15,0 0-6 0,0 0-7 0,0-19 5 16,0 19 4-16,17 0-4 0,-17 0-2 16,-16 0 2-16,16 0-3 0,0 0 3 0,0-18-4 15,-17 18-1-15,34 0 1 0,-50 0-1 16,33 0 0-16,-16 0 6 0,-1 0-2 0,1 0 0 16,-1 0-4-16,1 0 1 0,-17 0-2 0,16 0-1 15,1 0-3-15,-17 0-1 0,0 0 4 0,16 0-1 16,-16 0-7-16,0 0 5 0,17 0-2 15,-17 0-3-15,0 0 5 0,0 0 0 0,33 0-2 16,-33 0 2-16,0 0-4 16,0 0 5-16,0 0-5 0,0 0 6 15,0 0-3-15,0 0-5 0,0 0 8 16,0 0-6-16,0 0-2 0,0 0 6 16,0 0-4-16,0 0 7 0,0 0-4 15,0 0-11-15,0 0-36 0,0 0-35 0,0 0-24 16,0 0-18-16,0 0-14 0,0 0-4 15,0 0 2-15,0 0 6 0,0 0 18 0,0 0 23 16</inkml:trace>
  <inkml:trace contextRef="#ctx0" brushRef="#br0" timeOffset="5311.13">2414 5953 9 0,'0'9'19'0,"0"-9"5"15,-33 0-1-15,33 10-4 0,0-10-2 0,0 0 4 16,0 0 1-16,0 0-3 0,0 0-3 16,0 0-5-16,0 0-6 0,0 0-1 15,0 9 2-15,0-9 14 0,0 0 11 0,0 0 2 16,0 0 2-16,33 19-1 0,-33-19 7 0,0 0 11 15,33 0 4-15,0 0-3 0,1 0-5 16,-18 0-5-16,17 18 4 0,0-18-9 0,33 0 9 16,-33 0 17-16,1 0 4 0,48 0-10 15,-49 0-22-15,33 0-13 0,-16 19-3 0,16-19-6 16,0 0-1-16,0-19-3 0,17 19 8 0,-17 0-9 16,0 0 0-16,17 0 1 0,-17 0-6 15,17-18 2-15,-17 18 3 0,33 0-8 0,-49 0-5 16,49-19 4-16,-33 19 4 0,-16-9-6 15,16 9 9-15,0 0-5 0,0-10-2 0,17 10 0 16,-50 0 0-16,33 0 0 0,-33 0 1 0,17 0 3 16,-17 0-7-16,0 0 3 0,0 0 14 0,0 0-3 15,-16 0 6-15,-1 0 27 0,-16 0 30 16,17 10-6-16,16-10-24 0,-33 0-12 0,0 0-14 16,0 0 1-16,33 0-3 0,-33 0 20 0,0 9-10 15,0-9 5-15,0 0-17 0,0 0-11 16,0 0 6-16,0 0-3 0,0 19-8 0,0-19 7 15,0 0-3-15,0 0 1 0,0 0-5 0,0 0-18 16,0 0-47-16,0 0-60 16,0 0-61-16,0 0-55 0,0 0-19 15,0 0 3-15,0 0 43 0</inkml:trace>
  <inkml:trace contextRef="#ctx0" brushRef="#br0" timeOffset="9175.01">8334 5851 11 0,'0'0'12'0,"0"0"3"16,0 0-1-16,0 0-1 0,0 0-3 0,0 0 1 16,0 0-2-16,0 0 0 0,0 0 0 0,0 0 1 15,0 0-1-15,0 0 1 0,0 9 0 16,0-9 0-16,0 0 2 0,0 0-3 0,0 0 2 15,0 0 0-15,0 0 1 0,0 0 2 16,0 0 2-16,0 0 5 0,0 0 2 0,0 0 3 16,0 0 2-16,0 19 5 0,0-19-1 15,0 0-8-15,33 0 2 0,-33 0-2 0,0 0 1 0,0 0-3 16,0 0 1-16,0 0-5 0,34 18-4 16,-34-18-1-16,0 0-3 0,0 0 3 0,0 0-2 15,33 0 5-15,-33 0 1 0,0 19 1 16,0-19 2-16,33 0 0 0,-33 0 7 0,0 0-1 15,0 19-6-15,16-19-1 0,1 0-4 0,-17 0 33 16,16 0-15-16,17 0-16 0,-33 0-9 16,33 18-4-16,-33-18 4 0,33 0 10 0,-33 0 3 15,34 0-7-15,-34 0-5 0,16 0-9 0,17 0 5 16,-16 9-3-16,-1-9 1 0,17 0-2 0,0 0 6 16,0 10-1-16,-33-10 0 0,34 0 1 0,-1 0-1 15,0 0 14-15,16 0-12 0,-16 0-2 16,0 0 0-16,1 0 7 0,-18 0 9 15,17 0 3-15,0 0-9 0,0 0-3 0,33 0-3 16,-33 0-5-16,-16 0 1 0,33 0-6 0,-1 0 3 16,-16 0 3-16,0 0-4 0,0-10 4 0,1 10-5 15,15 0-1-15,-16 0 4 0,0 0-4 0,33 0 2 16,-49 0 1-16,49 0-1 0,-33 0-5 16,0 0 3-16,0 0 0 0,17-9 6 0,-17 9-6 15,33 0 5-15,-33 0-7 0,0 0 2 0,0 0 5 16,17 0-4-16,16 0 1 0,-33-18 0 15,0 18 0-15,17 0 1 0,16 0 3 0,-33 0-3 16,0 0 5-16,33 0-4 0,-49 0 1 0,49 0-1 16,-33 0 2-16,0 0-6 0,17 0 6 15,-17 0-4-15,33 0 2 0,-33 0 4 0,0 0 0 16,0 0-6-16,17-19 2 0,-17 19-2 0,33 0 1 16,-33 0 0-16,0 0-3 0,0 0-2 0,17 0 6 15,-17 0-4-15,33 0 0 0,-33 0 4 16,0 0-1-16,17-19-1 0,-17 19 0 0,33 0 1 15,-33 0 4-15,0 0-7 0,17 0 0 0,-17 0 0 16,33 0 5-16,-33-18-5 0,0 18-2 16,17 0 5-16,16 0-1 0,-33 0 1 0,17 0-3 15,-1 0 3-15,1 0-7 0,-17 0 2 16,33 0 4-16,-33-19-2 0,17 19 3 0,16 0-1 16,-33 0-2-16,0 0 3 0,0 0 3 0,17 0-4 15,-17 0-2-15,33 0-2 0,-33 0 2 0,0 0 2 16,0 0-5-16,17-9 6 0,-17 9 3 0,0 0-6 15,17 0 2-15,-17 0 3 0,0 0-4 16,33 0 1-16,-33 0 1 0,-17 0 8 0,17 0-5 16,34 0 6-16,-34 0-5 0,0 0 1 15,0 0-2-15,-17 0 4 0,17 0 3 0,1 0 0 16,-1 0-5-16,0 0 0 0,0 0-2 16,0 0 4-16,-33 0-8 0,33 0 2 0,-17 0 3 15,18 0-2-15,-1 0 1 0,0 0-3 0,-33 0 0 16,33 0 5-16,-33 0-1 0,33 0-3 0,-33 0 2 15,0 0-3-15,16 0 2 0,-16 0 2 16,17 0 3-16,-17 0-5 0,16 0 4 16,-16 0-6-16,0 0 1 0,0 0 3 15,0 0-2-15,0 0-7 0,0 0 4 0,0 0 1 16,0 0-1-16,0 0 2 0,0 0-6 16,0 0 5-1,0 0-6-15,0 0 8 0,0 9-11 16,0-9 7-16,0 0 1 0,0 0-4 0,0 0 7 15,0 0-14-15,0 0 14 0,0 0-8 0,0 0 7 32,0 0-6-32,0 0 6 15,0 0-1-15,0 0-8 0,0 0 8 16,0 0-5-16,0 0 0 16,0 0 8-16,0 0-10 0,0 0 1 15,0 19 3-15,0-19 5 0,0 0 0 16,0 0-4-16,0 0-8 0,0 0 5 15,0 0 7-15,0 0-2 16,0 0-8-16,0 0 12 0,0 0-9 16,0 0 3-16,0 0-3 0,0 0-3 0,0 0 6 15,0 0 3-15,0 0-2 16,0 0-5-16,0 0 6 16,0 0-5-16,0 18 2 15,0-18 4 1,0 0-8-16,0 0-3 15,0 0 10-15,0 0 5 16,0 0-6-16,0 0-5 0,0 0 0 16,0 0 5-16,0 19-2 15,0-19-2-15,0 0 4 16,0 0 0-16,0 0 2 16,0 0-7-16,0 0 3 0,0 0-3 15,0 0 1-15,0 0 5 0,0 0-5 0,0 0 0 16,0 19 2-16,0-19 3 0,0 0-5 15,0 0 0 1,0 0 6-16,0 0-10 0,0 0 8 16,0 0 4-16,0 0-2 0,0 0-9 15,0 0 1-15,-16 0 5 16,16 0-3-16,0 0 6 16,0 0-2-1,0 18 1-15,0-18-7 0,0 0-10 16,0 0-27-16,0 0-11 0,0 0-24 15,-17 0-16-15,17 0-17 0,0 0-18 0,0 0-13 16,0 0-8-16,-16 0-3 0,16 0-1 0,0 0 14 16,0 0 16-16,0 0 19 0,0 0 20 15</inkml:trace>
  <inkml:trace contextRef="#ctx0" brushRef="#br0" timeOffset="15252.23">2348 6176 42 0,'0'-18'14'16,"0"18"-1"-16,0 0-2 0,0 0 1 0,0 0-2 16,-33 0-1-16,33 0 0 0,-16 0-3 0,16 0-1 15,0 0 0-15,-34 0-1 0,34 0-1 16,0 18-3-16,-33-18 2 0,33 0 0 0,0 10-2 15,-33-1 1-15,33 0 0 0,0 1 0 16,-33-1 2-16,33 9 1 0,0-18-1 16,-33 19 0-16,33 0-1 0,0-19-2 0,0 18 2 15,-16-8 0-15,16-1 0 0,-33 0-2 16,33 10 0-16,0-1 3 0,0-18 0 0,0 19-3 16,0 0 4-16,0-1 2 0,0-18-3 15,0 19 3-15,0-1-1 0,0 10 0 0,0-9-1 16,0 0 2-16,33-1 0 0,-33 1-1 15,0-1 4-15,16 10 1 0,-16-9-2 0,0-1-3 16,0 1 5-16,0 9-3 0,0-9-1 0,0 18 3 16,0-19-3-16,0 10 0 0,-16 0 1 15,16 0 0-15,-33 9 0 0,33-18 2 16,0 0 4-16,-33-1 1 0,33 10 4 0,0-9-2 16,-34-1 2-16,34-18-5 0,0 19-1 15,0-10 3-15,-33 0 3 0,33 10-7 0,0-10-3 16,-33 10 3-16,33-19-7 0,0 19 2 15,-33-19-4-15,33 18-2 0,-16 1 0 0,-17-19-2 16,0 9 5-16,33 0-3 0,-34 1 0 0,34-1 3 16,-33 0 0-16,0 10-3 0,33-19 1 15,-33 0-1-15,17 0 0 0,16 18 1 0,0-18-1 16,0 0 11-16,0 0 9 0,0 0 12 16,0 0 4-16,0 0-3 0,0 0-13 15,0 0-9-15,0 0-6 0,0 0-3 0,0 0 0 16,0 0-2-16,0 0 2 0,0-18-4 0,16 18 2 15,17 0 0-15,-33 0 0 16,33 0 2-16,-33 0-5 0,33 0 3 16,-33 18 4-16,34-18-8 0,-34 0 4 0,33 0 0 15,-33 19 2-15,33-10 0 0,-17 1-2 0,-16-1 4 16,33 10 0-16,-33-1-3 0,0 1 5 16,33 18-8-16,-33-28 4 0,33 19-1 0,-33 0 5 15,0 9-3-15,0-18-2 0,34 18-1 16,-34-9 0-16,0 9-4 0,0-9 9 0,0 9-1 15,0 1-4-15,0-1 3 0,0-19-5 16,0 10 0-16,0 9 4 0,0-18-1 0,0 0-1 16,0 9-3-16,0-10 3 0,0 1 0 15,0-1 0-15,0 1 0 0,0-19-2 0,33 19 2 16,-33-19 3-16,0 9-5 0,0 0 2 16,0-9-4-16,0 0-28 15,0 0-24-15,0 0-16 0,33 0-21 0,-33 0-8 16,0 0 3-16,16 0 7 0,-16-9 10 15</inkml:trace>
  <inkml:trace contextRef="#ctx0" brushRef="#br0" timeOffset="16337.91">9806 6883 7 0,'0'0'5'0,"0"0"5"0,0 0 4 16,0 0-5-16,0 0-4 0,0 0-2 0,0 0-2 15,0 0 7-15,0 0 3 0,0 0-2 0,0 0-3 16,0 0-3-16,0 0 0 15,0 0 0-15,0 0-1 0,0 0 1 0,0 0-2 16,0 0 0-16,0 0 1 0,0 0-1 16,0 0-1-1,0 0-3 1,0 0-8-16,0 0-7 0,0 0-6 16,0 19-24-16</inkml:trace>
  <inkml:trace contextRef="#ctx0" brushRef="#br0" timeOffset="17384.77">14469 6902 6 0,'0'0'9'16,"0"0"8"-16,0 0-3 0,0 0-5 0,0 0-5 15,0 9 2-15,0-9 2 0,0 10 2 0,0-10-1 16,0 0-3-16,0 9 4 0,0-9 2 16,0 9-1-16,0-9 2 0,0 9 3 0,0-9-1 15,0 19 6-15,0-19 4 0,0 0-5 16,0 0 24-16,0 0 5 0,0 19-24 0,0-19-12 15,33 0 5-15,-33 0 26 0,0 0 10 16,0 0-11-16,0 18-22 0,0-18-4 0,0 0-9 16,0 0 51-16,0 0 19 0,0 0-22 0,0 0-10 15,0 0 45-15,0 0 62 0,0 0 33 16,34 0-18-16,-34 0-43 0,0-18-20 0,0 18 7 16,33-19-5-16,-33 19-2 0,0-28-26 15,33 19-79-15,-33-10 0 0,16 10 0 0,1-10 0 16,-1 1 0-16,1-1 0 0,-1 0 0 0,17 1 0 15,-33-1 0-15,34 10 0 0,-34 9 0 0,0-19 0 16,0 19 0-16,33-18 0 0,-33 18 0 16,0-19 0-16,33 19 0 15,-33 0 0-15,0 0-133 32,0 0-102-32,0 0-24 15,0 0-21-15,0 19-4 0,0-19 15 0,0 0 40 16,0 0 57-16</inkml:trace>
  <inkml:trace contextRef="#ctx0" brushRef="#br0" timeOffset="18582.55">14502 6744 9 0,'0'0'17'0,"-33"0"4"0,33 0-2 16,0 0-3-16,0 0-4 0,-16 0-5 0,16 0 2 16,0 0 0-16,0 0 2 0,0 0-4 0,0 0-5 15,0 0-1-15,0 0 1 16,0 0-1-16,0 0 1 0,0 0 0 15,0 0 3-15,0 0 6 0,0 0 4 0,0 0-1 16,0 0-3-16,0 0 0 0,0 18-1 16,0-18-2-16,-17 0 0 0,17 0-3 0,0 0-2 15,0 19 0-15,0-19 0 0,0 0-1 0,0 0 1 16,0 9-1-16,0 1 0 16,0-1-2-16,0 0 2 0,0-9 1 15,17 9-3-15,-17-9 2 0,0 19-2 16,0-19 0-16,0 19 0 0,0-19 2 15,0 0-2-15,0 18-2 0,0-18 4 16,0 0-4-16,16 19 4 0,-16-19-2 16,0 9 0-16,0 1 1 15,0-1 1 1,0-9 0-16,0 0-4 0,0 9 2 16,0-9 1-16,0 0 0 15,0 0-9 1,0 0-6-16,0-9-3 0,0 9-1 0,0 0 3 15,0-9 2-15,0 9 2 0,-16-10 2 0,16 1 4 16,0 9 2-16,0 0 1 0,0-19-1 16,0 19 3-16,-17-18 0 0,17 18 1 15,0-19-1 1,0 19 0-16,0 0 3 0,0 0-1 16,0 0 0-16,0 0 0 0,0 0-4 15,0 0 4 1,0 0-2-16,0 19 2 15,0-19-1 1,17 0-1-16,-17 18 2 0,0-18-2 0,16 0 2 16,-16 19-2-16,33-19 0 15,-33 9 1-15,0-9-1 0,0 10-10 16,0-10-17-16,0 0-12 0,34 0-6 0</inkml:trace>
  <inkml:trace contextRef="#ctx0" brushRef="#br0" timeOffset="25243.96">13758 6065 32 0,'-16'0'24'0,"16"-10"0"0,0 10 0 15,0-18 3-15,-33 18 9 0,33-19-6 0,0 19-1 16,0 0-3-16,0-18 6 0,0 18 1 15,0 0 0-15,0-19-7 0,0 19-7 0,0-9-5 16,0 9-8-16,0-10-1 0,33 10 0 16,-33 0-7-16,0 0 6 0,0 0 0 0,0 0 1 15,16 10 8-15,1-10 5 0,-17 9 3 0,16 10-8 16,1-1 0-16,-17-18-7 0,16 19-3 16,-16-1 4-16,34-18-6 0,-34 10 2 0,0-1-3 15,0 10 1-15,0-10-1 0,33 10 3 16,-33-19-1-16,0 18 1 0,0-18-3 0,0 0 2 15,0 19 2-15,0-19-1 0,0 0-2 16,0 0 1-16,0 0 21 0,0 0 22 16,0 0 26-16,0 0-5 0,0 0-22 15,0-19-13-15,0 19-9 0,0 0-12 0,0-18-1 16,0-1-4-16,0 10-1 0,0-1-4 0,0-8-4 16,0 8 6-16,0 10-4 0,0-18 2 15,33-1 0-15,-33 19-2 0,0-18 0 0,0 18 2 16,0 0-3-16,33-19 3 0,-33 19-4 15,0 0 4-15,16 0 0 0,-16 0-2 16,17 19 2-16,-1-19 3 0,-16 0-3 0,17 18 0 16,-17-18-2-16,16 0 0 0,-16 19 0 15,34-19 2-15,-34 18 2 0,0-18-2 0,0 19 0 16,0-10-12-16,0 1-31 0,0-1-30 16,0 10-20-16,0-19-17 0,0 18-7 0,0-18 3 15,0 0 9-15,0 0 15 0</inkml:trace>
  <inkml:trace contextRef="#ctx0" brushRef="#br0" timeOffset="25626.85">14238 6055 40 0,'0'0'34'0,"0"0"0"0,0 0-6 0,0 0-7 16,0 0-4-16,0 0-1 0,0 0 1 15,0 0 1-15,0 0 1 0,0 0 1 16,16 0 3-16,-16 0 1 0,33 0-10 0,-33 0 2 16,34 0-9-16,-34 0-5 0,33 0 1 0,-33 0 0 15,33-18-1-15,-33 18-2 0,16 0 0 16,1 0 2-16,-1 0-4 0,1-19 3 16,-1 19-29-16,-16 0-17 0,0 0-14 15,0 0-1-15,33 0 1 0,-33-18-45 16</inkml:trace>
  <inkml:trace contextRef="#ctx0" brushRef="#br0" timeOffset="25895.51">14321 5953 29 0,'0'-18'22'0,"0"18"-5"0,0 0-6 0,0 0-1 16,0 0-1-16,33 0 3 0,-33 0-1 0,0 0 0 15,0 0 2-15,33 0 2 0,-33 0 0 16,0 0 3-16,16 0 0 0,1 18-4 0,-1-18-2 16,1 0-3-16,-17 9-2 0,16-9-2 15,17 10-3-15,-33-1 4 0,0 10-6 0,0-19 4 16,0 18-1-16,0-18-2 0,0 19 2 0,0-19 0 16,0 18-1-16,0-18-2 0,-33 10 1 15,33 8 1-15,-16-8 0 0,-1-1-15 0,17 10-15 16,-16-1-10-16,-1-18-9 0,1 19-3 15,16-19 2-15</inkml:trace>
  <inkml:trace contextRef="#ctx0" brushRef="#br0" timeOffset="26359.56">14784 5916 20 0,'0'-19'25'16,"0"19"3"-16,0 0-3 0,0 0-5 0,0 0-2 15,0 0-3-15,0 0-5 0,0 0-3 16,0 19-6-16,0-19 0 16,0 0 0-16,0 19-1 0,0-1 3 15,0-18 11-15,0 9 7 0,0 10-9 0,0 0-1 16,0-1 10-16,0 1 5 0,0-19-7 0,0 18 0 15,0 1-4-15,0-10 2 0,33 1 6 16,-33 18 0-16,0-28 0 0,16 18-4 0,-16-18-1 16,17 19 0-16,-1-19-4 0,1 18-10 15,-1-18 4-15,17 0-5 0,-33 0-3 16,33 0 3-16,-33 0-3 0,34-18-5 16,-34 18-41-16,0 0-20 0,0-19-17 0,16 19-1 15,-16-18 6-15,0-1 11 0</inkml:trace>
  <inkml:trace contextRef="#ctx0" brushRef="#br0" timeOffset="26542.73">14899 5953 23 0,'0'0'31'0,"-16"0"-7"0,16 0-7 0,0-18-2 16,0 18-2-16,0 0-3 0,0 0-3 15,16 0-1-15,-16 0 0 0,0-19-1 0,33 19 0 16,-33 0-5-16,33 0 4 0,-33-19-4 15,34 19 0-15,-34 0 1 0,16 0-9 16,1 0-17-16,-17 0-12 0,16 0-5 16</inkml:trace>
  <inkml:trace contextRef="#ctx0" brushRef="#br0" timeOffset="26726.44">14817 6065 33 0,'0'0'27'0,"0"0"-3"0,0 0-5 16,0 0-9-16,0 0-2 0,0 0-3 15,0 0-1-15,0-10-2 0,16 10 0 0,1 0-2 16,16 0 1-16,-17 0-1 0,17-18 0 16,-33 18-12-16,33 0-18 0,-33-19-10 15</inkml:trace>
  <inkml:trace contextRef="#ctx0" brushRef="#br0" timeOffset="32171.1">13858 6018 8 0,'0'0'8'0,"0"0"5"15,0-18-4-15,0 18-3 0,0 0-4 0,0 0 0 16,0 0 1-16,0 0 0 0,0 0 1 16,-34 0-2-16,34 0 1 0,0 0 1 0,0 0-2 15,0 0 0-15,0 0 2 0,-16 0 1 0,16 0 4 16,-17 0 4-16,17 0 8 0,0 0 8 16,-16 0 11-16,16-19 8 0,-17 19 12 0,17 0 7 15,0 0 8-15,-16-9 8 0,16 9 15 0,0 0 11 16,0 0 2-16,0 0-6 0,0 0 0 15,0 0-7-15,0 0-7 0,0 0-26 0,0 0-27 16,0 0-20-16,0 0-4 0,0 0-6 0,0 0-10 16,0 0-7-16,0 9 10 0,0-9 4 15,0 19-4-15,0-1 1 0,0-18-4 0,0 19-1 16,16-1 6-16,-16 1 1 0,0 0-6 16,0 9 7-16,17-10-7 0,-17 1 8 15,0-1-6-15,16-8 1 0,-16 8-1 0,0 1 0 16,0-1 0-16,0 1 2 0,0-19-2 0,0 19-7 15,0-19 10-15,0 0-5 0,0 18 4 16,0-18 1-16,0 0-3 0,0 0 4 16,0 0 3-16,0 0-1 0,0 0 21 0,17 0 58 15,-17 0 11-15,0 0-20 0,0-18-22 16,0 18-17-16,-17 0-3 0,17-19-20 16,0 0 0-16,0-8-5 0,0 8-9 0,0 0 8 15,0 1 4-15,0-19-6 0,0 9-2 0,0 9 6 16,0 0-4-16,0 1-5 0,0-1 7 0,17 1-4 15,-17 18-1-15,0-19 1 0,0 10 2 16,0-1-9-16,16 10 5 0,-16 0-1 16,0 0-11-16,34 0 7 0,-34 0-1 15,33 10-1-15,-33-1 6 0,33 10 2 16,-33-19-1-16,33 18 3 0,-17 1-5 16,1-19 0-16,-1 18-2 0,17-8-3 0,1 8 10 15,-34-8-5-15,33-1 3 0,0 10-3 16,-33-1 0-16,33-18 0 0,-33 19-2 0,0-19-5 15,16 0 10-15,1 18-1 0,-17-18-5 0,0 0 5 16,16 0-5-16,-16 0 8 0,0 0 1 16,0 0 8-16,0 0 48 0,0 0-13 15,0 0-49-15,0-18 0 0,0 18 0 16,0-19 0-16,0 19 0 0,0-18 0 0,0-10 0 16,0 9 0-16,-16 0 0 0,16-18 0 15,0 19 0-15,-17-10 0 0,17 9 0 0,0 1 0 16,0-1 0-16,-16 0 0 0,16 19-30 0,0-18-202 15,0 18-26-15,16 0-7 0,-16 0 0 16,0-19 18-16,0 19 13 0,17 19 35 0,-17-19 45 16</inkml:trace>
  <inkml:trace contextRef="#ctx0" brushRef="#br0" timeOffset="37300.03">24540 6176 16 0,'0'0'19'0,"0"0"6"16,0 0 2-16,0 0-5 0,0 0-1 0,0 0-1 16,0 0 0-16,0-18 5 0,0 18 2 15,0 0 5-15,0 0 0 0,0 0 2 0,0 0-1 16,0 0 6-16,0 0-6 0,0 0 1 15,0 0-9-15,0 0-5 0,0 0-11 0,0 0-5 16,0 0 0-16,0 0-1 16,0 0-2-16,0 0 0 0,0 0-3 0,17 18 6 15,-17-18 4-15,0 10 8 0,0-1 8 0,0 0-1 16,16 1 0-16,-16-1-6 0,0 9 4 16,17-18 11-16,-17 0 5 0,0 19-4 0,0-19-3 15,16 19 3-15,-16-19 0 0,0 0 6 0,0 0 11 16,17 0 11-16,-17 18 19 0,0-18 6 15,0 0 3-15,0 0 2 0,16 0 1 0,-16 0 1 16,0 0-8-16,0 0-18 0,17-18-21 0,-17 18-22 16,16 0-11-16,1-19 0 0,16 0-7 15,0 19-2-15,-33-27-8 0,33 8 11 0,0 0-6 16,0 1-4-16,-16-1 5 0,16-18-1 0,0 9-1 16,0 9 4-16,0 1-2 0,-16-1-2 15,-1 1-3-15,17-1 3 0,-16 0-3 0,-1 10 3 16,-16 9-9-16,17-18-26 0,16 18-54 15,-33 0-49-15,0 0-25 0,0-19-18 0,0 19-16 16,0 0 0-16,33 0 5 0,-33 0 17 16,0 0 22-16,0 0 31 0</inkml:trace>
  <inkml:trace contextRef="#ctx0" brushRef="#br0" timeOffset="39932.18">3952 7953 38 0,'0'0'27'0,"0"0"0"0,0 0-2 16,0 0-3-16,0 0 3 0,0 0 3 15,0 0 2-15,0 0-3 0,0 0-6 0,0 0-6 16,0 0-6-16,0 0-3 0,0 0-3 0,0 0 5 16,33 0 3-16,-33 0 5 0,0 19 1 15,0-19 2-15,0 0 10 0,0 0-1 0,0 9 1 16,33 0 4-16,-33 1 0 0,0-10 7 15,0 9 5-15,0 0 0 0,0-9 0 0,0 19 3 16,17-19 18-16,-17 0 7 0,0 0 12 0,0 0 16 16,33 18 24-16,-33-18 9 0,0 0-11 15,0-18-27-15,33 18-37 0,-33-19-25 0,33 10-16 16,-33 0-7-16,33-10-10 0,0 10 1 16,0-10 1-16,-16 0 1 0,16 1-2 0,0-10-2 15,0 9 0-15,-33 1-4 0,33 18 10 16,-33-19-10-16,33 0 4 0,-33 19 2 0,17-18-9 15,-17 18 4-15,16 0-46 0,-16 0-49 0,17-19-28 16,-17 19-25-16,0 0-27 0,33 0-14 0,-33 0-3 16,0 0 10-16,0 0 18 0,0 0 28 15</inkml:trace>
  <inkml:trace contextRef="#ctx0" brushRef="#br0" timeOffset="41013.61">7723 7934 49 0,'0'0'33'0,"0"0"-11"0,0 0-7 0,0 0-5 16,0 0-5-16,0 0-1 0,0 0 3 0,0 0 1 15,0 0 0-15,0 0-1 0,0 19 4 16,0-19 2-16,0 19-2 0,0-19-1 0,0 0 0 15,0 9-2-15,0 0 6 0,33 1-1 0,-33-1 6 16,0 0 7-16,0 10 5 0,0-19 6 16,33 0 8-16,-33 18 12 0,0-18 6 0,0 0 9 15,0 0 16-15,33 0 21 0,-33 0 15 16,0 0 12-16,0 0-3 0,16 0-21 0,1-18-29 16,-1 18-30-16,17-28-16 0,0 19-5 0,1-19-9 15,-34 9 1-15,33 0-10 0,0 1-2 0,0-19-12 16,16 9 10-16,-16 9-10 0,1 0 7 15,-1-18 5-15,0 19-6 0,-33-1-6 16,33 10 0-16,-17 9 3 0,-16-19-1 0,33 19-2 16,-33-18 2-16,0 18-4 0,0 0 5 0,0 0-8 15,0 0 0-15,0 0 9 0,33 0-6 16,-33 0 0 0,0 0-50-16,0 18-34 0,0-18-19 0,0 0-20 15,0 19-28-15,0-19-18 0,0 9-10 16,0 0 3-16,0 1 15 0,0-1 21 0,0 19 30 15</inkml:trace>
  <inkml:trace contextRef="#ctx0" brushRef="#br0" timeOffset="42095.89">13676 7897 65 0,'0'0'40'16,"0"0"-4"-16,0-9 0 0,0 9 8 0,0 0 7 15,0 0-5-15,0 0-6 0,0 0-7 16,0 0 1-16,0 0-5 0,0 0-8 0,0 0-11 16,0 0-5-16,0 0 1 0,0 0-5 15,0 9 10-15,0-9 7 0,0 19 4 0,0-19 3 16,0 18-3-16,0-18-14 0,0 0 3 0,0 19-3 16,33-19 11-16,-33 19 18 0,0-19-1 15,0 0-12-15,0 9-4 0,0-9 21 0,0 9 20 16,33-9 15-16,-33 10 6 0,0-10-2 0,0 0-2 15,0 0 13-15,16 0 6 0,-16 0 45 16,17 0-53-16,-1-10-48 0,1 10-15 0,-1-9-2 16,18 0 26-16,-34-10-13 0,33 19-15 15,0-19-9-15,-33 1-9 0,33-10-1 0,-17 9-3 16,17 1 0-16,-16-1 5 0,33 0-8 16,-50 1 6-16,33-1-3 0,-33 10 0 0,33 0-8 15,-33-1 10-15,33 1 6 0,-33 0-13 0,0 9 12 16,0 0-11-16,0 0-2 0,0 0 10 15,16 0-8-15,-16-19 2 0,0 19 0 0,0 0-4 16,0 0 2-16,0 0-53 0,0 19-45 16,0-19-12-16,0 0-19 0,0 0-17 15,0 0-24-15,0 0-18 0,0 0-2 0,0 0 12 16,0 0 26-16,-16 9 27 0,16-9 29 16</inkml:trace>
  <inkml:trace contextRef="#ctx0" brushRef="#br0" timeOffset="45160.57">22275 7981 6 0,'0'0'1'0,"0"0"2"0,0 0-1 0,0 0 0 16,0 0-10 15</inkml:trace>
  <inkml:trace contextRef="#ctx0" brushRef="#br0" timeOffset="47008.74">14751 6223 6 0,'0'0'5'0,"0"0"4"0,0 0 1 0,0 0-2 15,0 0-3-15,0 0-2 0,0 0 0 0,0 18 0 16,0-18-1-16,0 0 0 0,0 0-1 15,0 0 8-15,0 0-4 16,0 0-4-16,0 0 0 0,0 0 0 16,0 0 0-16,0 0 0 15,0 0-1 1,0 19-3 15,0-19-4-31,0 0-2 16,0 0-1-16,0 0-2 0,0 0-1 0,0 0-8 15</inkml:trace>
  <inkml:trace contextRef="#ctx0" brushRef="#br0" timeOffset="50721.78">14899 6018 5 0,'0'0'10'0,"-16"0"4"16,16 0-1-16,0 0-3 0,0 0 0 15,0 0 0-15,0 0 3 0,0 0-2 16,-17 0 0-16,17 0 2 0,0 0 2 0,0 0-1 16,0 19 1-16,0-19 3 0,0 0 1 0,0 18 8 15,0-18 4-15,0 0 4 0,0 0-5 16,0 10 4-16,17-10 3 0,-17 9 12 0,0-9 11 15,16 9 8-15,-16-9 6 0,33 0 3 16,-33 10 2-16,0-10 12 0,33 0 31 0,-33-10-55 16,34 10-31-16,-34-9-13 0,33 0 6 15,-17 9-2-15,1-10-5 0,-1 10 7 0,1-18 6 16,-1 18 4-16,17-19 20 0,-33 19 15 16,0 0-13-16,0-18-12 0,0 18 11 0,0 0-23 15,0-19-17-15,0 19-3 0,0-9-11 16,0-1 4-16,0 10-1 0,-33-9-9 0,17 9 0 15,16 0-4-15,-17 0 4 0,1 0 0 0,-17 0 3 16,16 0-11-16,1 0 6 0,16 0 0 16,-34 0 2-16,1 9-2 0,33 1 2 0,-33-1-4 15,17 10 1-15,-1-19 4 0,1 18-10 16,16 1 9-16,-17-1-4 0,17-8-1 0,0 8 3 16,0 1-2-16,0 0 7 0,17-1 0 0,-17 1-3 15,16-1-2-15,1-8-2 0,-17-1 4 16,16 0 7-16,17 1-7 0,-33-1 9 15,33 9-4-15,1-18-5 0,-34 0 5 0,16 19-4 16,17-19 6-16,-16 0-11 0,-1-19 9 0,17 19-5 16,0 0-2-16,0 0 4 0,-33 0-2 15,34 0 2-15,-18-18-5 0,1 9-85 0,-1 9-94 16,1-10-52-16,-1 1-31 0,17 0 16 0,0-1 20 16,-33-8 37-16,33 18-81 0</inkml:trace>
  <inkml:trace contextRef="#ctx0" brushRef="#br0" timeOffset="50955.55">15610 6037 84 0,'0'0'103'0,"0"0"23"15,0-19 22-15,0 19 6 0,0 0-49 0,0 0-48 16,0 0-29-16,0 0-13 0,0 0-4 16,0 19-2-16,0-19 8 0,0 18 125 0,0-18 18 15,0 0-79-15,0 19-42 0,33-10-17 16,-33 1-7-16,0 18 3 0,0-28-5 0,0 18-8 15,17 1 4-15,-17-19-9 0,0 18 5 16,17-8 1-16,-17-1-5 0,0 0 9 0,0 10-10 16,16-1 4-16,-16-18-4 0,0 19-52 15,0-19-95-15,0 0-73 0,0 19-50 0,0-19-2 16</inkml:trace>
  <inkml:trace contextRef="#ctx0" brushRef="#br0" timeOffset="52338.96">15792 5832 18 0,'0'0'25'0,"0"0"0"0,0 0-3 16,0 0-4-16,0 0 0 0,0 0 4 0,0 0-2 15,0 0-2-15,0 0 2 0,0 0-3 16,0 0-1-16,0 0 2 0,0 10 2 0,0-10 1 15,0 0 0-15,0 0-5 0,0-10 0 16,0 10-3-16,-33 0-1 0,33 0 3 0,0 0 0 16,0 0-2-16,-16 0 0 0,16 0-3 0,-17 0-2 15,17 0 8-15,-16-18 3 0,16 18-3 16,-17 0-8-16,17 0-3 0,-16 0 1 16,-1 0-2-16,0 0 3 0,17 0-6 0,-33-19-1 15,33 19 2-15,-33 0 1 0,33 0-3 0,-33 0 0 16,0 0 2-16,17 0 0 0,-17 0-2 15,0 0 0-15,-1 0-2 0,1 0 2 0,0 0 3 16,0 0-5-16,0 0 5 0,-16 0-6 0,15 0 3 16,1 19 2-16,0-19 1 0,0 0-7 15,-16 0 4-15,16 0-3 0,-1 0 6 16,1 0-3-16,-16 18-2 0,-1-18 2 0,34 0 2 16,-50 10-4-16,32-1 2 0,-15 0-2 15,16 10 2-15,0-19 3 0,33 18-5 0,-33 1 2 16,0 0-2-16,-1-1 3 0,34-9-1 0,-33 10 3 15,17 18-2-15,16-18-1 0,-17-1 0 16,17 10 0-16,0 10-2 0,0-20 2 0,0 19 0 16,0-18 4-16,0 9-2 0,17 9-7 15,-1-18 5-15,17 9 1 0,-33-1 1 0,34 1-2 16,-34-9 2-16,33 0-2 0,0-1 0 16,-33 1 3-16,33-1-1 0,0 10-1 0,16-28 0 15,-15 19-1-15,-1-19 1 0,16 19 1 0,1-19 1 16,-1 0 2-16,18 0-7 0,-18 0 2 15,1 0 2-15,32 0-2 0,-48-19 0 0,32 19 0 16,16-19 0-16,-15 19 2 0,-34-28-2 0,33 19 4 16,-17-9-4-16,17 8 0 0,-16-27 0 15,-17 18 0-15,33-9 13 0,-33 1 40 0,0-1 13 16,1 9-14-16,-18-18-14 0,17 0-4 16,-16 9 3-16,-1 9 16 0,17-18 5 15,-33 9-19-15,0 9-11 0,0 1-11 0,0-19-6 16,0 18-2-16,0 0-4 0,0 10-3 0,-33-9-1 15,33-1 1-15,-16 19 0 0,-1-19 0 16,17 1 1-16,-16 18-7 0,-1 0 5 0,1-19-4 16,-18 19-1-16,34 0 5 0,-33-9-13 15,0 9-50-15,0 0-26 0,0 0-7 0,0 0-30 16,0 9-15-16,16-9 1 0,-16 19 8 0,33-19 20 16,-33 0-64-16</inkml:trace>
  <inkml:trace contextRef="#ctx0" brushRef="#br0" timeOffset="55517.68">2348 7934 53 0,'0'0'19'16,"0"0"1"-16,0-18 7 0,0 18 7 15,0 0 6-15,0-19 0 0,0 19-7 0,0-9-2 16,0 9-10-16,0 0-6 0,0-9-5 16,0 9-3-16,0 0-2 0,-33 0 0 15,33 9-5-15,-16-9 0 0,16 9 0 0,0-9 2 16,-34 19-2-16,34-19 0 0,0 18-2 0,-33 1 2 16,33 0 3-16,-33-10-3 0,33 0 0 15,0 10 0-15,-33 9 2 0,33-10 3 0,0 1 0 16,0 0 2-16,0-10-1 0,0 9-2 15,0 1 5-15,0 0-2 0,0-1-2 0,0 1 0 16,0-1 0-16,0 1-5 0,33 0 0 0,-33 9 1 16,0-10 2-16,0 1 0 15,0-1-3-15,0-8 2 0,0 8 0 0,0 1 4 16,0-1 1-16,0 1-2 0,0 0 0 16,0-19 0-16,0 18-3 0,-33-8 2 0,33-1 0 15,0 0-2-15,0-9 4 0,-33 10 3 0,33-10 9 16,-16 0 0-16,16 0 0 0,-33 0 10 15,33 0 20-15,0-10 2 0,0 10-7 16,-33-9-8-16,33 9-14 0,0-9-7 0,0-1-10 16,0 10-2-16,0-9 2 0,0 9-8 15,0 0-1-15,33 0 5 16,-33 0-2-16,0 0 5 0,0 9-5 0,33-9 2 16,-17 10 0-16,-16 8 0 0,0-8 3 15,33 17-5-15,-33-27 4 0,0 38-2 0,33-29-2 16,-33 19 0-16,0 0 2 0,0 9 5 15,0-9-1-15,0 9-4 0,0 0 0 0,0 0 0 16,0 1 0-16,-33-10 0 0,33 9 2 16,0 0-2-16,0-9-3 0,0 9 3 0,0-18 0 15,0-1 2-15,0 1-2 0,0 0 2 16,0-10-6-16,0 9 4 0,0 1 0 0,0-19 0 16,0 19 2-16,0-1-5 0,0-18-26 15,0 0-28-15,33 0-15 0,-33 0-19 16,0 0-11-16,33 0-9 0,-33 0 4 15,33-18 16-15</inkml:trace>
  <inkml:trace contextRef="#ctx0" brushRef="#br0" timeOffset="56100.12">2662 8976 8 0,'0'0'7'0,"0"0"8"0,0 0-5 0,0 9-2 15,0-9-2-15,0 0-1 0,0 0-3 16,0 0 0-16,0 0 2 0,0 0-2 0,0 0 0 16,0 0 0-16,33 0-2 0,-33 0 2 15,0 0-2 1,0 0 1-16,34 0-4 0,-34 0-7 16,0 0-4-16,16-9-5 0</inkml:trace>
  <inkml:trace contextRef="#ctx0" brushRef="#br0" timeOffset="56916.17">8715 8902 8 0,'0'0'10'0,"0"0"3"0,0 0-1 0,0 0-4 15,0 0-3-15,0 0-1 0,0 0 0 0,0 0-3 16,0 0 1-16,0 0 2 0,0 0 0 15,0 0-1 1,0 0-2 15,16 0-1-15,-16 0 0 0,0 0 1-1,33 0-1 1,-33 18 0-1,0-18 0 1,0 0 0 0,33 0 0-16,-33 0-2 15,33 0 4 17,-33 0-2-17,34 0 0-15,-34 0 0 16,16 0 0-16,1 0 0 15,-1 0-5-15,1 0-6 16,-17 0 3-16,16 0 1 0,17 0-4 0,-33 0-22 16</inkml:trace>
  <inkml:trace contextRef="#ctx0" brushRef="#br0" timeOffset="59664.03">14999 9041 16 0,'0'0'21'0,"0"0"1"0,0 0-4 15,0 0-6-15,0 0-4 0,0 0-3 16,0 0 0-16,0 0-1 0,0 0-1 0,0 0-2 16,0 0 1-16,0 0 0 15,16 0-2 1,1 0 0 15,-1 0 0-15,1 0 0-1,-1 0-2 1,-16-18 2-16,17 18 2 0,-1 0-2 16,17 0-5-1,-33 0 3-15,0 0-2 0,0 0 2 16,0 0 2-16,0 0-2 0,33 0 2 16,-33 0 0-16,34 0 1 15,-18 0 1-15,1 0-2 0,16 0 2 0,-17-19-2 16,17 19 0-16,0 0 0 0,34 0-2 15,-51 0 2-15,17 0 0 0,17 0 0 0,-1 0 0 16,-16 0 0-16,17 0 0 0,0 0 2 16,-1 0-2-16,17 0 0 0,-33 0 0 0,17 0 0 15,0 0 1-15,-1 0-1 0,-16 0 0 0,17 0 0 16,0 0-2-16,-1 19 2 0,17-19 2 16,-33 0-2-16,17 0-2 0,0 0 2 0,32 0 0 15,-49 0 0-15,17 0 0 0,0 0 1 16,-1 0-1-16,17 0 0 0,-16 0 0 0,0 0 0 15,32 0 0-15,-49 0 0 0,17 0 0 0,16 0 0 16,0 0 0-16,-16 0 1 0,16 0-1 16,0 0-2-16,0 0 2 0,-16 0 2 0,16 18-2 15,0-18 0-15,-16 0-2 0,16 0 2 16,0 0 0-16,-16 0 0 0,-1 0 0 0,34 0 0 16,-50 0 1-16,33 0-1 0,-16 0 0 0,16 10 0 15,0-10-2-15,-33 0 5 0,33 0-3 16,-16 0 0-16,16 0 0 0,-33 0 0 0,17 0 0 15,16 0 0-15,-33 0 0 0,0 0-2 16,17 0 2-16,-17-10 2 0,33 10-2 0,-33 0 0 16,0 0 0-16,0 0 0 0,0 0 0 0,0 0 0 15,17 0 0-15,-50 0 0 0,33 0 0 0,0 0 0 16,-16 0 0-16,-1 0 0 0,1 0 1 16,-17 0 0-16,16 0-1 0,1 0 0 15,-17 0 7-15,0 0 1 16,0 0-1-16,0 0 0 0,0 0 0 0,0 0-1 15,0 0 0-15,0 0-1 0,0 0-3 0,0 0-1 16,0 0 1-16,0 0 0 16,0 0-4-16,0 0 3 15,0 0 1-15,0 0-4 16,0 0 4 31,16 0-2-16,1 0 0-15,-17 0-2-16,0 0 3 15,33 0-3-15,-33 0 2 16,33 0 1-16,-33 0-1 16,16 0 0-16,1 0-2 15,0 0 2-15,-1 0-2 16,1 0 2-16,-17 0-7 0,16-18 2 0,1 18 2 15,-1 0 3-15,1 0-2 0,16 0-1 16,-33 0 3-16,33 0 0 0,-33 0 0 0,16 0 0 16,17 0 0-16,-16-19 0 0,0 19 0 0,16 0 0 15,0 0 0-15,0 0 0 0,0 0 0 16,-17 0-2-16,17-19 2 0,1 19 0 0,-1 0 2 16,0-9-2-16,0 9 0 0,0 0 0 0,0 0 0 15,0 0 0-15,0 0 0 0,0-9 0 16,17 9 0-16,-17 0 0 0,-17 0 0 0,17 0 0 15,0 0 0-15,1 0 0 0,-1 0 0 16,0 0 0-16,0 0 0 0,0 0 0 0,0 0 0 16,17 0 0-16,-17 0 0 0,33 0 0 0,-50 0 0 15,34 0 0-15,-1 0 0 0,-15 0 0 16,32 0 0-16,-33 0 0 0,16 0 0 0,18 0 0 16,-34 0 0-16,16 0 2 0,-16 0-2 15,17 0 0-15,0 0 0 0,-17-9 0 0,16 9 0 16,1 0 0-16,-1 0 0 0,18 0 0 0,-34 0 0 15,0 0 0-15,16 0 0 0,17 0 0 16,-32 0 0-16,15 0 0 0,1 0 1 0,-1 0-1 16,-16 0-2-16,17 0 5 0,0 0-3 15,-17 0 0-15,16 9 0 0,17-9 0 0,-49 0 2 16,33 0 3-16,-17 0 1 0,16 0 0 0,-16 0-1 16,17 9-2-16,-17-9-2 0,17 0-1 15,-17 0 2-15,16 9 4 0,-16-9 1 0,17 0 2 16,-17 0 1-16,0 19-7 0,33-19 1 0,-33 0-1 15,-16 0 3-15,33 0-3 0,-17 19 3 16,0-19 1-16,16 0 1 0,-16 0-1 0,-16 18-2 16,16-18-5-16,0 0 2 0,0 0 0 0,0 10-2 15,33-10 0-15,-49 0 5 0,16 9-2 16,17-9 0-16,-17 0 0 0,16 9-2 16,-16-9 1-16,0 0-2 0,0 0 0 0,1 0 2 15,15 0-2-15,-16 0 0 0,0 0 0 0,0 0 0 16,-16 0 0-16,16 0 1 0,0 0 0 15,0-9-1-15,0 9 0 0,-16-9 0 0,-1 9 0 16,17-10 1-16,0 10-1 0,-16 0 0 16,16 0 0-16,-16 0 0 0,32-18 0 0,-32 18 0 15,-1 0 2-15,17 0-2 0,-16-19 0 0,-1 19 0 16,1 0 2-16,-1 0 0 0,18-19 1 0,-18 19 1 16,17-9 1-16,-33 9-5 0,33-9 3 15,-16 0-3-15,16 9 4 0,-17-10 1 0,1 1 1 16,16 9-3-16,-16-9-3 0,-1 9 0 0,17-10 0 15,-16 10 0-15,16 0 0 0,-17-18 3 16,17 18-2-16,-16 0-1 0,16 0 0 16,0-19 0-16,-33 19 0 0,33 0 0 0,-16 0 0 15,-1 0 3-15,17-18-3 0,-16 18 2 0,16-10-1 16,-17 10 1-16,1 0 0 0,16-9-1 0,0 9-1 16,-16 0 0-16,-1-9 3 0,17 9 0 15,-16 0-2-15,16-10 4 0,-17 10-3 16,34 0 3-16,-50 0 0 0,33 0 0 0,-16-9 1 15,16 9-3-15,-17 0 2 0,17-9-3 0,-16 9 4 16,16 0-5-16,0 0 1 0,-33-10-2 16,33 10 0-16,-16 0 2 0,-1 0 1 0,1 0-3 15,-1 0 3-15,1 0-2 0,-1 0-1 16,1-18 4-16,-1 18-1 0,1 0-5 0,16 0 2 16,-33 0 4-16,0 0-4 0,33 0 0 0,-33 0 0 15,17 0 2-15,-17 0-4 0,16 0 2 16,1 0 1-16,-1 0 1 0,1 0-5 15,-17 0 4-15,16 0-3 16,-16 0 5-16,17-19-1 0,-1 19-2 16,-16 0-4-16,17 0 6 0,-17 0 0 15,33 0-2-15,-33 0 0 16,0 0 2-16,16 0-2 0,-16 0 3 0,17 0-3 16,0 0 2-16,-1 0-2 15,-16 0 0-15,17 0 0 0,-1 0 2 16,1-18-2-1,-17 18 5-15,16 0-5 0,1 0 2 16,-17-10-4-16,0 10 5 0,16 0-3 0,1-9 3 16,-17 9-5-1,0 0 7-15,33 0-5 16,-33 0 2-16,0 0-4 0,0 0 5 16,0-9-3-16,0 9-2 15,0 0 6 1,0 0-2-16,0 0 2 15,0-10 1 1,0 10-2 0,0 0-1-1,-33 0-4-15,33 0 0 0,0 0 0 16,-17 0 4-16,17 0 0 0,-16 0-5 16,-1 0 3-1,17 0 1 1,-16 0-3-16,16 0 5 15,0 0-1-15,0 0-6 16,0 0 1-16,0 0 4 0,0 0 2 16,0 0-5-16,0 0 0 0,0 0 4 0,-17 0-2 15,17 0 1-15,0 10-1 16,0-10 3-16,0 0-6 0,0 0 5 16,0 0 0-1,0 0-4-15,0 0 0 16,-16 0-12-16,16 0-1 0,0 0-8 15,0 0-4-15,-17 0-11 0,17 0-4 0,0 0-4 16,-16 0-6-16,16 0 0 0,0 0 0 0,-17 0-41 16</inkml:trace>
  <inkml:trace contextRef="#ctx0" brushRef="#br0" timeOffset="60979.47">8219 10139 54 0,'0'0'35'16,"0"0"-3"-16,0 0-8 0,0 0-1 0,0 0 5 16,0 0 3-16,0 0 0 0,0 9-1 0,0-9 9 15,0 0 2-15,0 0-2 0,0 10-5 16,0-10 2-16,0 9 0 0,0 0 2 16,33-9-3-16,-33 19-7 0,0-19-3 0,0 18-2 0,0-18 12 15,0 19 2-15,0-19 2 0,16 0 4 16,-16 9-2-16,17 1 0 0,-17-1 7 0,0-9-13 15,16 0 1-15,-16 9 6 0,0-9 0 16,33 0 21-16,-33 0 32 0,0 0 19 16,0 0 12-16,33-9-9 0,-33 0-23 0,0-1-14 0,34 1-20 15,-34-10-15-15,33 1-14 0,0-10 1 16,-33 0-16-16,33 0-1 0,-17 9-5 0,17-18 4 16,0 9-7-16,-33 0 7 0,33 19-4 15,-33-28-7-15,34 18-3 0,-34 1 0 0,16-1 0 16,-16 10 0-16,17-1 0 0,-17 1 0 15,16 9 0-15,-16-18 0 0,0 18 0 0,17-19 0 16,-17 19 0 0,0 0-25-1,0 0-104-15,0 0-32 16,0 0-27-16,0 0-23 0,0 0-8 0,0 0 1 16,0 0 3-16,0 0 20 0,0 0 25 15,16 0 30-15</inkml:trace>
  <inkml:trace contextRef="#ctx0" brushRef="#br0" timeOffset="62094.58">12551 10241 115 0,'0'10'53'0,"-16"-1"-23"16,16-9-16-16,0 9-5 0,0 0 11 0,-17 1 23 15,17-1 10-15,0 10-7 0,0-1 4 16,0-18-7-16,-16 19-4 0,16-10 1 0,0 0 15 16,0 1 5-16,16-1-3 0,-16 0-3 0,0 1-4 15,17-1 2-15,-17-9 23 0,16 19 28 16,1-19-1-16,16 0 9 0,-33 0 3 0,33-19-22 15,0 10-19-15,-33-1-21 0,33-8-14 16,0 8-5-16,-16-8-10 0,16-1 5 0,0 1-1 16,0-10-5-16,0 9-5 0,-17 1 6 0,18-1-3 15,-18 0 4-15,1 19 10 0,-1-18-2 0,1-1 0 16,16 10-4-16,-33 0-1 0,0-1 2 16,0 10-24-16,0-9-5 15,0 9-112 48,0 0-27-63,0 0-31 0,0 0-10 15,0 0-9-15,0 0-5 0,0 0 5 16,33 9 8-16,-33-9 8 0,0 0 14 0,0 10 24 16,0-10 29-16</inkml:trace>
  <inkml:trace contextRef="#ctx0" brushRef="#br0" timeOffset="62912.3">17595 10353 111 0,'0'0'35'0,"0"0"-15"0,0 0-13 0,0 0 0 0,0 0-2 16,-17 0 2-16,17 0 0 0,0 0 3 15,0 0 14-15,0 9 25 0,0 0 14 16,-16-9 1-16,16 10-1 0,0-1-5 0,0 0-5 16,0 1 2-16,0-1 7 0,0 10 5 0,0-1 7 15,0-18-7-15,0 19 9 0,0-19-2 0,16 0 2 16,-16 9-7-16,0-9-5 0,0 9 30 16,17-9 21-16,-17 0 14 0,16 0-10 0,1 0 0 15,-1-9-36-15,1 0-37 0,16 9-12 16,0-19-14-16,0 1-12 0,-16-1 5 0,16 0-13 15,0-9 0-15,33 10 0 0,-33-1 0 0,0 1 0 16,0-10 0-16,17 0 0 0,-17 9 0 0,0 10 0 16,0-10 0-16,0 1 0 0,-16 18 0 15,-1-28 0-15,17 19 0 0,-33-1 0 0,17 10 0 16,-1-9 0-16,1 9 0 0,-17-9 0 16,33 9 0-16,-33 0-12 15,0 0-64-15,0-10-25 0,0 10-16 0,0 0-14 16,0 0-7-16,33 0-7 0,-33 0-4 15,0 0-3-15,0 0-1 0,0 0-4 0,0 0 6 16,0 0 13-16,0 0 16 0,0 0 20 16,0 0 18-16</inkml:trace>
  <inkml:trace contextRef="#ctx0" brushRef="#br0" timeOffset="66741.23">5209 8762 8 0,'0'0'12'16,"0"0"7"-16,0 0 1 0,0 0 5 0,0 0 5 15,0 0 1-15,0 0 1 0,0-18-2 16,0 18 1-16,0 0-4 0,0 0-5 0,0 0-7 16,0 0-8-16,0 0-3 0,0 0-2 0,0 18-5 15,0-18 4-15,0 0 3 0,0 0-4 16,0 0 5-16,33 19-1 0,-33-19-2 0,0 18 2 15,0-18-2-15,0 10 5 0,33-1-4 16,-33 0-1-16,0 1 4 0,0-1-4 0,0 0 5 16,17 1 2-16,-17 8 7 0,0-18 3 0,0 0-2 15,16 19-5-15,-16-19 2 0,0 0 0 16,0 0 0-16,0 0 8 0,0 0 9 0,0 0 10 16,0 0 19-16,0 0 20 0,0 0 11 0,0 0-9 15,0 0-20-15,0 0-14 0,0 0-16 16,0-19 2-16,0 19 6 0,0-18-9 15,0 8-14-15,0 1-8 0,0 0-4 0,0-10-2 0,0 10 0 16,0-1 1-16,0-8-6 16,17-1 4-16,-17 1-5 0,33-1 3 0,-33 10 1 0,0-1-5 15,0 1 4-15,33 0 0 0,-33 0-3 16,33 9 3-16,-33 0-4 16,33 0 1-16,-33 9 3 15,33 0 1-15,-33 0-1 16,0 1 5-16,17-1-5 0,-17 10 1 15,0-1-3-15,16-18 5 0,-16 19-7 0,17-19 12 16,-17 18-8-16,0-8 0 0,33-1 0 16,-33 0 3-16,0 1-7 0,0-1 1 0,0 0 3 15,0 1-14-15,0-10-46 0,0 18-32 0,0-18-19 16,0 0-10-16,0 0-2 0,0 19-1 16,0-19 10-16,0 0 10 0,0 0 10 0,0 0 14 15,0 0-45-15</inkml:trace>
  <inkml:trace contextRef="#ctx0" brushRef="#br0" timeOffset="68224.7">5424 8037 29 0,'0'0'23'16,"0"0"-10"-16,0 18-4 0,0-18-1 15,0 0 4-15,-33 0-1 0,33 0-3 0,0 0-2 16,0 19 2-16,33-19 10 0,-33 0 14 15,0 0 14-15,0 0 8 0,0 0 1 0,33 0-7 16,-33 0-9-16,33-19-7 0,-33 19 1 16,17-18 2-16,-1 18 2 0,34-19-1 0,-50 1 2 15,33 8 3-15,-33 1 4 0,0 0 7 0,33-10 5 16,-33 19 3-16,0-19 7 0,0 19-8 16,0-18-7-16,0 18-14 0,0-19-10 0,0 10-12 15,0 0-10-15,0-1 0 0,0 1 3 16,-33 0-9-16,33 9 1 0,0 0-6 0,-33-19 1 15,33 19 9-15,-33 0-9 0,16 0 4 0,1 0-2 16,-1 0 2-16,-16 0 0 0,33 19 3 16,-33-19-3-16,0 9-4 0,33 0 4 0,-33 10 0 15,33-10-3-15,-33 10 3 0,16-1-3 16,17 1-1-16,-16 0 8 0,16-10-6 0,0 0 2 16,0 10-6-16,0 9 6 0,16-28 0 0,-16 18 3 15,17 1-3-15,16-19 5 0,-33 19-7 16,33-19 2-16,0 9 1 0,-33-9-3 0,33 9 8 15,0-9-1-15,-16 0-5 0,-1 0 3 16,34-9-5-16,-17 9 0 0,-33-9 3 0,33 9-1 16,0 0 0-16,0-19 6 0,-33 19-6 0,17-19-2 15,16 19-1-15,-33 0-40 0,33-18-41 16,-33 18-28-16,0 0-27 0,0-19-17 0,33 10 3 16,-33 0 10-16,0-1 20 0,0 1-75 15</inkml:trace>
  <inkml:trace contextRef="#ctx0" brushRef="#br0" timeOffset="69206.11">5639 8818 17 0,'0'0'16'0,"0"0"-3"0,0 0-5 16,0 0-4-16,0 0-2 0,0 0-4 31,0 0-6-31,0 0-5 0,0 0-19 16</inkml:trace>
  <inkml:trace contextRef="#ctx0" brushRef="#br0" timeOffset="70388.02">20009 8679 21 0,'0'0'24'16,"0"0"-2"-16,0 0-5 0,0 0-5 0,0 0-2 15,0 0-2-15,0 0 5 0,0 0 6 0,0 0 1 16,0 9-2-16,0 0 10 0,0 0 5 15,0 1 4-15,0-1 41 0,0 0 9 0,17 19-34 16,-17-28-25-16,0 19-6 0,33-1 48 16,-33-8 7-16,0 8-10 0,0-8-20 0,0 8-20 15,0-8-7-15,33 8 49 0,-33 1-13 0,0-1-32 16,0-18-7-16,0 10 7 0,16-1 41 16,-16 0 11-16,0-9-15 0,17 10-1 0,-17-10 29 15,16 0 30-15,-16 0 8 0,17 0-16 16,-1-10-33-16,1 1-20 0,16 0-19 0,-16-1-12 15,16-8-8-15,0-1-16 0,-17-9 10 0,17 10-7 16,0-10 0-16,17 0-2 0,0 9 0 0,-17-18-6 16,0 18 2-16,0-8 1 0,0 8 4 15,0 0-9-15,17 1 4 0,-50-1-2 0,33 10-3 16,-17 0 6-16,1-1-1 0,-1 10-30 16,1-9-55-16,-17 9-38 0,16 0-35 0,-16 0-15 15,17 0-16-15,-17 9-16 0,16-9-15 0,-16 10-1 16,0-1 19-16,0 0 36 0</inkml:trace>
  <inkml:trace contextRef="#ctx0" brushRef="#br0" timeOffset="74168.5">5937 7981 39 0,'0'0'32'16,"-17"0"4"-16,17 0 0 0,0 0 7 15,0 0 3-15,0 0 7 0,0 0 6 0,0 0 6 16,-33 0 1-16,33 0-8 0,0 0-7 0,0-9-5 15,0 9-14-15,0 0-13 0,33 0-11 16,-33 0-1-16,0-19-4 0,0 19-1 0,17 0-2 16,16-19 4-16,0 19-6 0,-33 0 7 15,33-18-1-15,0 18-4 0,-33 0 0 0,33 0-4 16,-33 0 7-16,33 18-1 0,-33-18-2 0,17 0 0 16,16 19 5-16,-33-19-5 0,33 19 3 15,-33-19-3-15,0 9 1 0,0 0 7 16,0 10-4-16,0-10 5 0,0 10 7 0,0-19 10 0,0 18-4 15,-33 1 2-15,33-19-5 0,0 19 0 16,-33-10 0-16,33 0-4 0,-17 10 0 0,17-10-2 16,-33 10 2-16,33-19 9 0,0 18-1 15,-33-18-5-15,33 0 14 0,0 19-4 0,0-19-2 16,-33 0-5-16,33 18-2 0,0-18-1 16,0 0-8-16,0 0-3 0,0 0-1 0,0 0 0 15,-33 0-6-15,33 0 4 0,0 0 3 31,0 0-9-31,0 10 4 16,0-10 5-16,0 0-4 0,0 0-2 0,0 0 4 16,33 0 12-16,-33 0 8 0,0 0 9 15,0 0 19-15,0 0 5 0,0-10-2 0,33 10 3 16,-33 0-21-16,33 0-12 0,0-18-12 0,-16 18-8 16,16-19 5-16,0 19-11 0,0-18 2 15,0 18-2-15,0-28 0 0,0 18 5 0,17 1-2 16,-17-9-7-16,0 18 2 0,0-19-4 0,0 19 6 15,0-19-49-15,-16 19-64 0,16 0-53 0,0-18-43 16,-33 18-19-16,0 0-1 0,33 0 22 16,-33 0 37-16</inkml:trace>
  <inkml:trace contextRef="#ctx0" brushRef="#br0" timeOffset="77499.39">2166 10846 37 0,'0'-9'27'0,"0"9"-10"0,0-10-4 0,0 1 8 16,0 9 10-16,0 0 9 0,0-19 8 0,0 19-3 15,0 0-5-15,-33 0-14 0,33-18-4 16,0 18-6-16,0 0 0 0,0 0-1 0,-16 0-3 15,-17 0 0-15,33 0-7 0,0 18 1 16,0-18-4-16,-33 19 3 0,33-19-3 0,0 9-2 16,0 10 0-16,0-10 7 0,0 10 3 0,0-1 3 15,0-8-2-15,0 8 0 0,0 10 6 16,0-9 8-16,0-1-1 0,0 10-4 16,33 0-2-16,-33-9 11 0,33 9-8 0,-17 0-2 15,-16 0-5-15,0 9 4 0,33-9-2 16,-33 0-2-16,0 18-3 0,33-27-2 0,-33 18 2 15,0 0-2-15,0-9 4 0,0 9 6 16,-33-9 22-16,33 0 12 0,0 0-5 0,-33 0-10 16,33 0-13-16,-16-10-6 0,-17 1-4 15,33 9-4-15,-33-28 7 0,33 18-6 0,-34-18 12 16,34 10 3-16,0-1 13 0,-33-9 15 0,33 0 7 16,0 0-5-16,-33 0 3 0,33 0-13 15,0-9-21-15,0 9-6 0,0-10-8 0,0 10-7 16,0 0-4-16,0 0 1 0,0-18 1 15,0 18-8-15,0 0-1 0,0 0 3 16,0 0 5-16,0 0-12 16,0 0 13-16,33 0-2 0,-33 18-10 0,0-18 13 15,33 10-4-15,-33-1 0 0,0 0 3 0,34 10 1 16,-34 0-2-16,0-1-7 0,33 19 5 16,-33-18-3-16,33 9 6 0,-33 9-6 0,16-18 7 15,-16 9-4-15,0-1 0 0,0 1 3 16,0 10-3-16,33-11-4 0,-33 1 2 0,0 19 8 15,0-29-9-15,0 20 3 0,0-10 2 16,33 9 1-16,-33-9-5 0,0 0 9 0,0 0-10 16,0 9 3-16,0-19 0 0,33 1 0 15,-33 0 0-15,0-10 2 0,0 9-6 0,0-8 7 16,33-10-6-16,-33 9 1 0,0-9-20 0,0 0-44 16,0 0-34-16,34-9-39 0,-34-1-39 15,16-8-32-15,17-1-3 0,-33 1 20 0,33-10 32 16,0 9-73-16</inkml:trace>
  <inkml:trace contextRef="#ctx0" brushRef="#br0" timeOffset="79813.55">5391 11125 9 0,'-33'0'10'0,"33"9"4"0,0-9-5 15,0 0-2-15,0 0-2 0,0 0-3 0,0 0 0 16,0 0 2-16,0 0-1 15,0 0 3-15,0 0 0 0,0 0 1 0,0 0-1 16,0 0 0-16,0 0-1 0,0 0-1 16,0 0 1-16,0 0 0 0,0 0 1 0,0 0-2 15,0 0 0-15,0 0 2 0,0 0-1 0,0 0 0 16,0 0-1-16,0 0-2 0,0 0 2 16,0 0 0-16,0 0 0 0,0 0-2 0,0 0 0 15,0 10-2 32,33-10 1-47,-33 0-16 16,0 0-11-16,0 0-5 15,0 0-3-15,0 0-26 0</inkml:trace>
  <inkml:trace contextRef="#ctx0" brushRef="#br0" timeOffset="80179.23">7260 11199 34 0,'0'0'30'0,"0"10"-11"15,0-10-3-15,0 0-1 0,0 0-5 0,0 0-4 16,0 0-4-16,0 0-11 0,-34 0-2 15,34 0 5-15,0 0 4 0,0 0-3 16,0 0-1-16,0 0 2 16,34 0-2-16,-34 9-5 0,0-9-10 0,0 0-27 15</inkml:trace>
  <inkml:trace contextRef="#ctx0" brushRef="#br0" timeOffset="80579.47">10054 11190 24 0,'0'9'21'0,"0"-9"-5"0,-33 0-5 15,33 0-6-15,0 0-3 0,0 0-2 16,0 10 0 0,0-10-2-16,0 0-2 15,0 0-8 1,0 0-6-16,0 0-23 0</inkml:trace>
  <inkml:trace contextRef="#ctx0" brushRef="#br0" timeOffset="81196.92">14717 11283 5 0,'0'0'5'0,"0"0"16"16,-33 0 7-16,33 0-7 0,-16 0-9 0,16 0-5 16,0 0 1-16,-17 0 6 0,17 0-1 15,0 0-2-15,-16 0-2 0,16 0-2 0,0 0 4 16,0 0 0-16,0 0-7 0,0 0-1 0,0 0-2 15,0 0 2-15,0 0-1 0,0 0 1 16,0 0-1-16,0 0 0 16,0 0 1-16,0 0-2 15,0 0 1 1,0 0-1 0,0 0-3-1,0 0 4-15,0 0-1 0,0 0-3 31,0 0 0-15,0 0 3-16,0 0 0 0,0 0-3 0,0 0-4 16,0 0-9-16,0 0-2 15,0 0-5-15,0 0-1 0,0 0-3 0,0 0 0 16,0 0-3-16</inkml:trace>
  <inkml:trace contextRef="#ctx0" brushRef="#br0" timeOffset="84276.19">5507 10781 13 0,'0'-10'22'0,"0"1"-1"16,0 0-5-16,0 0-3 0,0-1 2 15,16 10 6-15,-16-9 7 0,0 0 9 0,0 9 8 16,0 0 7-16,0 0 0 0,0-19-5 16,0 19 4-16,-16 0-5 0,16 0-8 0,-17-19-7 15,17 19-3-15,0 0-12 0,-33 0-4 0,33-18 0 16,-33 18-5-16,33-9 5 0,-33 9 2 16,0 0-3-16,0 0 2 0,16 0-5 0,-16 0-8 15,0 0 3-15,0 0-2 0,0 9-1 16,-33-9 4-16,16 18-2 0,17-18-2 0,0 0 0 15,-33 19 0-15,16-19 0 0,17 0 1 0,-33 19-6 16,0-19 5-16,16 0 0 0,17 9 2 16,-33 0-2-16,0-9 0 0,16 10 0 15,17-1-2-15,0 0 2 0,-33 0-2 0,33 1 2 16,0 8 0-16,16-18 0 0,-16 19 0 0,0-10 4 16,0 1-2-16,0 8-2 0,33-9 0 15,-33 10 0-15,0 0-3 0,16-1 6 0,17 1-5 16,-33-1 2-16,0 1 0 0,33 0-2 15,-33 9 2-15,33-10 0 0,-33 10 0 0,0-9 0 16,33 9-3-16,-33 0 3 0,16 9 0 0,-16-19 0 16,0 10 1-16,0 9-1 0,33 1 2 15,-33-20-1-15,0 10-1 0,33 0-2 0,-33 0 0 16,16 0 2-16,17 0 0 0,-33 0 0 16,33 9 2-16,0-19-5 0,0 1 1 0,0 0 2 15,0 9-3-15,33-10 3 0,-33 19 2 16,17-27-2-16,16 8 4 0,0 1 1 0,0-10-1 15,0 19-2-15,33-28 3 0,-16 19 5 0,-17-19-6 16,33 0 3-16,0 0-5 0,17 0 5 16,-17 0-4-16,0 0 2 0,17-19-4 0,16 1 1 15,-16-1 0-15,16 0-2 0,-16 1 3 16,16-10-3-16,0 0 4 0,-16 0-7 0,16 0 5 16,-16-9-2-16,16 9 3 0,-33-9 2 0,17 0-3 15,-17-1-2-15,0 1 0 0,-16-9 0 16,16 8-3-16,-33 1 6 0,17 0-2 0,-17 9 0 15,0-18 3-15,0 8 29 0,-33 1 18 16,0 0-1-16,0 0-11 0,0 9-2 0,0-28-4 16,0 19 6-16,-33-10 14 0,33 10-13 0,-33 9-15 15,0-9-9-15,16 18-9 0,-16-8 0 16,0 8-7-16,0 0 1 0,0 10-1 0,-17 0 0 16,17 9-4-16,0 0 5 0,0 0-6 15,0 9 5-15,0 0-10 0,33-9-51 0,-33 10-50 16,16-1-23-16,1 0-26 0,-1 1-8 0,17-10 6 15,0 9 24-15,0 9 28 0</inkml:trace>
  <inkml:trace contextRef="#ctx0" brushRef="#br0" timeOffset="86823.92">25450 10781 46 0,'0'0'37'0,"-17"0"-16"16,17-10-9-16,0 10-3 0,-16 0 13 15,16-9 6-15,0 9 5 0,0 0 0 0,0 0-8 16,-17 0-14-16,17 0-3 0,0 0 5 15,0 0 21-15,0 9 4 0,0 1 5 0,0 8-2 16,0-18-14-16,17 19-3 0,-17-10-2 0,0 10 22 16,0-10 5-16,16 10-4 0,-16-10-9 15,0 10-1-15,17-1 7 0,-17 1 13 0,16-19 17 16,-16 18 14-16,17-18-8 0,-17 10-10 0,16-1 9 16,-16-9 0-16,17 0 2 0,-17 0-7 15,16 0-18-15,1-9-19 0,16-1-7 0,-17 1-12 16,18 0 1-16,-18-10-12 0,17-9 3 0,17 0-1 15,-17 10-6-15,0-10 7 0,16 9-4 0,-15-18-4 16,15 9 4-16,-16 10-10 0,17-1 8 16,-17-18 1-16,-17 18-3 0,18 10 5 0,-18-10 0 15,17 10-7-15,-33 0 2 0,17 9-3 16,-1 0 0-16,-16 0 1 0,17-19 5 0,-17 19-8 16,0 0 3-16,0 0 3 0,33 0-1 15,-33 19 0-15,0-19-2 0,0 0 0 16,0 0 0-16,0 0-21 0,0 9-55 15,16-9-19-15,-16 0-18 0,0 9 1 0,0-9-2 16,0 10-4-16,0-10-1 0,0 9-9 16,0-9-8-16,0 0 11 0,0 0 15 0,0 0 19 15,0 0 14-15,0 9 13 0</inkml:trace>
  <inkml:trace contextRef="#ctx0" brushRef="#br0" timeOffset="87557.08">4349 12595 39 0,'-33'0'24'16,"0"0"-15"-16,33-19-17 0,-33 10-14 15</inkml:trace>
  <inkml:trace contextRef="#ctx0" brushRef="#br0" timeOffset="88455.33">6135 12511 81 0,'0'0'70'16,"0"9"-28"-16,0 0-20 0,0-9-13 15,0 10-5-15,0-1 2 0,0 10-3 0,0-10 14 16,17 10 5-16,-17-1-5 0,0-9-6 0,33 1-3 15,-33 8 28-15,0-8 5 0,0 8-4 0,0-8-10 16,0-1-6-16,33 10 11 0,-33-19 9 16,0 0 6-16,33 18 10 0,-33-18 17 0,0 0 17 15,33 0 13-15,-33 0 13 0,33-18-14 16,-33-1-39-16,33 10-9 0,-33-19 1 0,50 9-12 16,-17-9-4-16,-33 10-3 0,33-10 6 0,0 0-3 15,0 0-10-15,-17 9-9 0,18 1-15 0,-1-10 0 16,0 9-2-16,-33 10 4 0,33-10-8 15,-33 10 0-15,33 9 0 0,-33-9-4 0,33 9 6 16,-33 0-8-16,0 0 6 0,0 0-4 16,0 9-4-16,16-9-35 0,-16 9-44 15,0 1-45-15,0 8-32 0,17-9-30 0,-17 1-16 16,0 18 1-16,0-28 22 0,16 18 31 0</inkml:trace>
  <inkml:trace contextRef="#ctx0" brushRef="#br0" timeOffset="89256.21">11344 12492 87 0,'0'0'133'16,"0"0"1"-16,0 0-43 0,0 0-40 0,0 10-26 15,0-10-19-15,0 9 6 0,0 0 11 16,0 0 26-16,0 1 15 0,0 8-3 0,0-8-6 16,0-1 5-16,0 10 18 0,0-1 17 0,0-18 1 15,0 9-8-15,33 1 0 0,-33-10 5 16,0 9-4-16,0-9 2 0,33 9 12 0,-33-9 18 16,0 0 13-16,17 0-14 0,-17-9-120 0,16 0 0 15,1-1 0-15,16 1 0 0,0-9 0 0,-33-10 0 16,33 0 0-16,0 9 0 0,0-9 0 15,-33 10 0-15,17-10 0 0,-1 9 0 0,17-9 0 16,-33 19 0-16,17-10 0 0,16 19 0 16,-33-18 0-16,0 18 0 0,33-19 0 0,-33 10 0 15,0 9 0 1,0 9-105 0,0-9-84-1,0 19-26-15,0-19-21 0,0 0-20 0,0 18 5 16,0-18 12-16,0 0 38 0,0 10 43 15</inkml:trace>
  <inkml:trace contextRef="#ctx0" brushRef="#br0" timeOffset="90170.45">16140 12716 118 0,'0'0'105'15,"0"18"-4"-15,0-18-20 0,-17 0-13 0,17 0 14 16,0 0-8-16,0 0-20 0,0 0-16 0,0 0 12 16,0 9 39-16,0 1 27 0,0-1 9 15,0 0-3-15,0 1-28 0,0-1-24 0,0 0-17 16,17 10 19-16,-17-1 7 0,0-18-14 0,16 19-23 15,-16-10-2-15,17 1 10 0,-1-1 31 16,-16 0 17-16,33 1-18 0,-33-10-80 0,33 9 0 16,-33-9 0-16,33 0 0 0,-33 0 0 0,17-9 0 15,-1-1 0-15,1-8 0 0,0-1 0 0,16 0 0 16,-17 1 0-16,17-1 0 0,0-9 0 0,-33 0 0 16,33 1 0-16,-16 8 0 0,-1-9 0 0,1 9 0 15,0-9 0-15,-1 19 0 0,1-9 0 16,-1-10 0-16,17 18 0 0,-33-8 0 0,0 8 0 15,0 1 0-15,33 0 0 0,-33 0 0 0,0-1 0 16,0 10 0-16,0 0 0 0,0-18 0 16,33 18 0-1,-33 0-114 32,-33 18-83-47,33-18-12 0,0 0-8 16,0 10 4-16,0-10 10 0,0 9 18 15,0 0 26-15,0-9 26 0,0 9 26 0,0 1 16 16,0-1 20-16,0-9 16 0,0 9 15 0</inkml:trace>
  <inkml:trace contextRef="#ctx0" brushRef="#br0" timeOffset="91020.66">22060 13032 17 0,'0'0'35'0,"0"0"-2"0,0 0-4 0,0 0-8 16,0 0-5-16,0 0-5 0,0 0-3 15,0 0 2-15,0 0-4 0,0 0-1 0,0 0 2 16,0 0 4-16,0 0 0 0,0 0 0 0,0 9-1 15,0-9-3-15,0 0-5 0,0 0 1 16,0 0 5-16,0 0-4 0,0 0-1 0,0 0-2 16,0 0 1-16,0 0 4 0,0 0 1 0,0 0 0 15,0 0-2-15,0 0-3 0,0 0-4 32,0 0-1-32,0 0-2 0,0 0-5 15,0 0-1-15,0 0-4 0,0 0-10 16,0 0-8-16,0 0-4 0,0 0 2 0,0 0 2 15,0-9 2-15,0 9-21 0</inkml:trace>
  <inkml:trace contextRef="#ctx0" brushRef="#br0" timeOffset="92901.8">5920 10697 3 0,'0'0'4'0,"0"0"-1"0,0 0 3 0,0 0 4 16,0 0 0-16,0 0-4 0,0 0-2 0,0 0-2 15,0 0 1-15,0 0-1 0,0 0 1 16,0 0-2-16,0 0 2 0,0 0-2 0,0 0 0 16,0 0 0-1,0 0 1-15,0 0 2 0,0 0 1 0,0 0-2 16,0 0 1-16,0 0-3 0,0 0 1 15,0 0 0 17,0 0 5-32,0 0 2 0,0 0 1 15,0 0-3-15,0 0 0 0,0 0-2 0,0 0 0 16,0 0-3-16,0 0 2 0,0 0-3 16,0 0 3-16,0 0-2 0,0 0 1 0,0 0-1 15,0 0 1-15,0 0-2 16,0 0 1-1,0 0 1 17,0 0-1-17,0 0 2-15,0 0-2 0,0 0 4 16,0 0-1-16,0 0-1 0,0 0-1 16,0 0-1-16,0 0 0 0,0 0 0 31,0 0-6-16,0 0-12-15,0 0-9 0,0 0-6 0,0 0-5 16,0 0-1-16</inkml:trace>
  <inkml:trace contextRef="#ctx0" brushRef="#br0" timeOffset="94087.14">22572 11795 180 0,'0'0'188'16,"0"9"-48"-16,0-9-66 0,0 0-39 0,0 0-19 15,0 0 10-15,0 0 11 0,0-9-12 0,0 9-8 16,-16 0-13-16,16 0-1 0,0 0 12 0,0 0 15 16,0 0-2-16,0 0-8 0,0 0-16 15,0 0 0-15,0 0-2 0,0 0-4 16,0 0 3-16,16 0-8 15,-16 0-19-15,0 0-21 0,0 0-6 16,0 0-9-16,0 0-6 0,0 0-4 0,0 0-4 16,0 0 3-16,33 0 8 0,-33-10 6 15,0 10 8-15,0 0 8 0,0 0 6 0,0 0 2 16,0-18 3-16</inkml:trace>
  <inkml:trace contextRef="#ctx0" brushRef="#br0" timeOffset="95816.73">5887 10595 29 0,'-33'9'27'0,"33"-9"-10"0,0 9-4 0,0-9 2 16,0 0 8-16,0 10 7 0,0-10 2 0,0 9 2 15,0-9 3-15,0 9 4 0,0-9 15 16,33 10 9-16,-33-10 14 0,0 0 3 0,0 0 4 15,33 0 4-15,-33 0-8 0,17-10-15 16,16 1-3-16,0 0-9 0,0-1-8 0,-33-8 5 16,33 18-4-16,0-19 16 0,-33 0 4 15,33 1 0-15,-33-1 15 0,17 10-1 0,-17 0-7 16,33-1-13-16,-33 1-16 0,0 0-15 0,0 9-9 16,0 0-13-16,-33-19-5 0,33 19 5 0,-17 0-9 15,17 0-5-15,0 0 10 0,-33 0-5 0,33 0-2 16,-33 19-1-16,33-19 5 0,-33 0-4 15,33 9 0-15,-33 10 3 0,33-10 1 0,-33 10-5 16,33-10 0-16,-33 9-3 0,16 20 13 16,17-29-7-16,0 10-2 0,0 9-3 0,0-1 6 15,0-8 3-15,0 0-4 0,0-1 2 0,0 1-4 16,0-1 6-16,0 10 5 0,0-9-9 0,17-19 12 16,16 9-7-16,-33 1 4 0,33-1 6 15,-33 0 0-15,33-9 5 0,-33 9-13 0,33-9 1 16,-33 0-8-16,33-9 11 0,0 9-13 0,-33-9 3 15,50 9-4-15,-50-9 6 0,33-1 1 16,0 1-13-16,-33 9-93 0,33-19-75 0,0 19-68 16,-33-18-44-16,33 8-16 0,-33 1 21 15,0 0 60-15</inkml:trace>
  <inkml:trace contextRef="#ctx0" brushRef="#br0" timeOffset="96316.64">6532 10557 110 0,'0'0'73'0,"0"0"-21"0,0-18-11 0,0 9 5 16,16-1 10-16,-16 10 9 0,17-9 3 15,0 0 2-15,16-1-18 0,-33 1 0 0,33 9-9 16,-33-9-2-16,33 9 2 0,0 0 3 0,-33 0-11 16,33-19-5-16,-33 19-1 0,16 0-4 0,-16 19-7 15,17-19-2-15,-1 0 0 0,-16 0 11 16,0 9 6-16,0 0 5 0,0 1 9 0,0-1-1 16,0 10-4-16,0-10-15 0,-16 9-4 0,16 1-5 15,-17-19-2-15,17 19-5 0,-16-10-3 16,16 0-8-16,0 1 5 0,-33-1 0 0,33 0-7 15,0 1 7-15,0-10-1 16,0 0 3-16,0 0 3 0,0 0-2 16,0 0-3-16,0 0 3 0,0 0-5 0,0 0 3 15,33 0-4-15,-33 0 0 0,0 9-2 0,16-9 3 16,1 0 2-16,-1 18-3 0,-16-18 4 16,34 0-2-16,-34 19 8 0,0-19 11 0,33 0 12 15,-33 19 2-15,0-19 16 0,0 9 4 16,0 0 1-16,0 1-13 0,0-1-11 0,0 0-15 15,-33 0-11-15,33 19 3 0,-34-9-9 0,18-19-2 16,-1 19 4-16,1-1-6 0,-17-9-12 16,0 10-83-16,0-10-67 0,0 19-81 0,-17-28-56 15,17 19-13-15,0-19 30 0,0 9-138 0</inkml:trace>
  <inkml:trace contextRef="#ctx0" brushRef="#br0" timeOffset="98080.3">2315 12734 102 0,'0'0'69'0,"-16"-18"-24"0,16 18 3 16,0-19 13-16,0 19 22 0,0-9 15 15,0 9 0-15,0 0-10 0,0 0-23 0,0 0-27 16,-34 0-15-16,34 0-14 0,0 9-3 0,0 10-1 15,-33-19-4-15,33 18 2 0,-33 10-1 16,33-9 1-16,0 9 4 0,-33-1-4 0,33 1 3 16,0 0 6-16,-33 0 0 0,33 9 3 15,0-9-2-15,0 0 4 0,0 9-2 16,0-9-3-16,0 9 2 0,0-9-2 0,0 10 5 16,0-11-7-16,33 1 3 0,-33 10-3 15,0-10-5-15,0 9 7 0,0-9 15 0,0 9 20 16,0 0 8-16,0-9 7 0,0 0 3 0,0 0-5 15,0 9-9-15,-33-9-3 0,33 0-8 16,-16 0 1-16,-17 9-15 0,0-28-3 16,33 10-5-16,-34-1 2 0,1 1 4 0,33-10 24 15,-33 1 26-15,33-10 35 0,0 18 17 0,0-18-95 16,-33 0-31-16,33-18 0 16,0 8 0-16,0 1 0 0,0 0 0 15,33 9 0-15,-33 0 0 16,33 0 0-16,-33 0 0 0,33 9 0 15,1 0 0-15,-34 19 0 0,33-9 0 16,0 9 0-16,-17 0 0 0,17 18 0 0,0-9 0 16,-33 19 0-16,33-9 0 0,-33 18 0 15,0-9 0-15,33-1 0 0,-33 11 0 0,0-11 0 16,0 1 0-16,0 0 0 0,0 0 0 0,-33-19 0 16,33 9 0-16,0-8 0 0,0-1 0 15,0 0 0-15,0-9 0 0,-33 0 0 0,33 0 0 16,0 0 0-16,0-10 0 0,0-8 0 15,0 18 0-15,0-28 0 0,33 9 0 0,-33 0 0 16,0-9 0-16,0 0-15 16,33-9-146-16,-33 9-52 0,0-9-33 0,34 9-16 15,-34-19-2-15,16 0 14 0,17 10 33 16,0-10 44-16,-33 1-71 0</inkml:trace>
  <inkml:trace contextRef="#ctx0" brushRef="#br0" timeOffset="99946.53">2943 13590 18 0,'0'0'18'0,"0"0"-2"0,0 0-6 16,0 0-3-16,0 0-2 0,0 0 1 0,0 0 1 15,0 0-1-15,0 0 0 0,0 0 0 16,0 0-1-16,17 0 0 0,16 0-3 16,-33 0 0-16,33-9 0 0,0-1-2 0,0 10 0 0,33-9 1 15,-16-10-1-15,16 10 2 0,0-10-2 16,-16 10 0-16,16 0 2 0,33-10-2 0,-16 10 0 15,-17-10 0-15,0 10 0 0,17 9 0 16,-17-19 0-16,0 10 0 0,-16 0-2 0,16 9 0 16,-33 0-6-16,0 0 2 0,0 0 1 15,-33 9 1-15,33-9 4 0,-33 9 0 0,17-9 0 16,-17 19 0-16,0-19 0 0,33 0 6 0,-33 9 3 16,0-9 6-16,0 10 1 0,0-10 1 15,0 0 1-15,0 9 2 0,0-9-2 0,0 0-1 16,0 9-5-16,-33-9 0 0,33 0 0 15,0 10 0-15,0-10-8 0,0 0 1 0,0 0 3 16,0 0-3-16,0 9-2 0,0-9 0 16,0 0-2-16,0 0 2 0,0 0-2 15,0 0 1-15,0 0 1 0,0 0 2 16,0 0 1-16,0 9 3 0,0-9-2 0,0 0 2 16,0 0-3-16,0 0-1 0,0 0-2 15,0 0 3-15,0 0-3 0,0 0 4 0,0 0-4 16,0 0 0-16,0 0 2 0,0 0-3 0,0 9 1 15,0-9 1-15,0 0 2 0,0 0-3 0,0 0 6 16,0 0 4-16,0 0 6 0,0 0-2 16,0 0-1-16,0 0-7 0,0 0-1 0,0 0-2 15,0 0-4-15,0 0 1 0,0 0-1 16,0 0 1-16,0 0-1 0,0 0 1 16,0 0 1-16,0 0 1 15,0 10-2-15,0-10-1 0,0 0-1 16,0 9 3-16,33-9 1 15,-33 0 1-15,0 0-3 0,0 9 1 0,0-9-3 16,0 0 2-16,0 0-1 0,0 19 1 16,0-19-1-1,0 0-2 1,0 0 3-16,0 0-2 0,0 0-3 16,0 9 4-16,0-9-1 0,0 0-3 15,0 10 4-15,0-10-4 0,0 0 4 16,0 9 0-16,0-9 0 0,0 0-4 15,0 0 8-15,0 0-2 0,0 0 3 0,0 0 1 16,0 9 2-16,0-9-1 0,0 0 3 16,0 0-7-16,0 0-1 0,0 0 4 0,0 0-4 15,0 0 0-15,0 0 2 0,0 0-4 16,0 0-4-16,0 0 4 0,0 0 0 16,0 0 0 15,0 0-4-16,0 0-2-15,0 0 6 16,0 0 0-16,0 9 0 16,0-9-4-1,0 0-1-15,0 0 5 0,0 0-1 16,0 0 1 0,0 0-4-1,0 0-1-15,0 0 5 16,0 0-1-16,0 0 1 15,0 0-4-15,0 0 0 16,0 0 5 0,0 0-5-1,0 0 6-15,0 0-7 16,0 0 5-16,0 0-5 16,0 0 6-16,0 0-2 0,0 0-3 15,0 0 4-15,0 0-1 16,0 0-3-1,0 0-20 1,0 0-27-16,0 0-23 16,0 0-15-16,0 0-4 0,0 0 3 0,0 0 7 15,0-9 12-15,0 9-41 0</inkml:trace>
  <inkml:trace contextRef="#ctx0" brushRef="#br0" timeOffset="100411.6">6036 13608 22 0,'0'10'25'0,"0"-10"-7"0,0 0-7 15,-33 0-6-15,33 0-4 0,0 0 1 16,0 0 0-16,0 0-4 15,0 0-2-15,33 0-4 0,-33 0-4 16,0 0-8-16,0 0-19 0</inkml:trace>
  <inkml:trace contextRef="#ctx0" brushRef="#br0" timeOffset="100812.25">9045 13488 30 0,'0'0'13'0,"0"0"-7"15,-33 9-6-15,33 0 0 16,0-9 0-16,0 0-5 16,0 0-7-1,0 0-17-15</inkml:trace>
  <inkml:trace contextRef="#ctx0" brushRef="#br0" timeOffset="101662.4">11344 13348 27 0,'0'0'22'15,"0"0"-10"-15,0 0-2 0,0 0 11 0,0 0 12 16,0 0-8-16,0 0-13 0,0 0-7 0,0 0 4 15,-33 0 10-15,33 0 0 0,0 0-1 16,0 0-8-16,0 0-5 0,0 0 0 0,0 0-1 16,0 0-1-16,0 0-1 15,0 0 1-15,0 0-1 16,0 0 0-16,0 0-5 16,0 0 5-16,0 0 1 31,0 0-5 0,0 0 5-31,0 0-5 16,0 0 3-16,0 0 2 15,0 9-3 1,0-9 5 0,0 0 1-16,0 0-3 0,0 10 1 0,0-10 1 15,0 0-3-15,0 0 0 0,0 0 0 16,0 9 0-16,0-9 2 0,0 0 1 0,0 0-2 15,0 9 4-15,0-9-3 0,0 0 3 0,0 0-1 16,0 0-1-16,0 0-1 0,0 0 2 16,0 10-5-16,0-10 1 0,0 0 2 0,0 0-1 15,0 0 0-15,0 0-1 0,0 0 6 0,0 0-4 16,0 0-2-16,0 0 1 0,0 0 0 16,0 0-3-16,0 0 1 0,0 0 2 15,0 0 0-15,0 0 1 16,0 0-6-16,0 0 4 15,0 0 2-15,0 0-2 0,0 0 0 16,0 0-5-16,0 0 0 16,0 0 4-16,0 0-3 15,0 0 4-15,0 0 1 16,0 9-1-16,0-9-4 0,0 0 0 16,0 0 5-1,0 0-3 1,0 0-13-1,0 0-27-15,0 0-8 0,0 0-10 16,0-9-5-16,0 9 3 0,0 0 3 16</inkml:trace>
  <inkml:trace contextRef="#ctx0" brushRef="#br0" timeOffset="110452.51">4316 14464 2 0,'0'0'1'16,"0"0"0"-16,0 0 0 0,0-9 0 16,0 18 0-16,0-9 0 0,0 0 0 15,0 0 1-15,0 0 0 0,0 0 0 16,0 0-1-16,0 0 0 0,0 0 0 16,0 0 0-16,0 0 0 15,0 0 1 32,0 0-1-47,0 0 0 0,0 0 0 16,0 0 1-16,0-9-2 0,0 9 1 15,0 0 0-15,0 0 0 0,0 0 1 16,0 0 1-16,0 0-2 0,0 0 0 16,0 0 0-16,0 0 1 46,0-9-2 1,0 9 2-15,0 0 0-17,0 0 0-15,0 0-1 16,0 0 0-1,0 0 1 1,0 0-1 15,0 0 1-31,0-10-1 16,0 10 0 0,0-9 0 15,0 9-1 0,0-9 1-31,0-1-1 63,0 10 1-1,0 0-3-31,0 0-2-31,0 0-6 0,0 0-5 16</inkml:trace>
  <inkml:trace contextRef="#ctx0" brushRef="#br0" timeOffset="111019.13">5027 13041 6 0,'-33'0'5'0,"33"0"9"0,0 0 3 16,0 0-5-16,0 0-3 0,0 9-1 15,0-9 0-15,0 0 0 0,0 0 0 0,0 0 0 16,0 0 0-16,0 0 1 0,0 0 2 15,0 0-1-15,0 0 1 0,0 0-2 0,0-9 3 16,0 9-3-16,0 0 0 0,0 0 0 16,0 0 0-16,0 0 1 0,0 0-3 0,0 0 1 15,0 0-2-15,0 0-1 0,0 0 0 0,0 0-1 16,0 0-1-16,0 0-1 0,0 0 0 16,0 0-4-1,0 0-13 1,0 0-15-16,0 0-10 0,-33 0-3 0,33 9-1 15,0-9 5-15</inkml:trace>
  <inkml:trace contextRef="#ctx0" brushRef="#br0" timeOffset="115548.49">20852 14483 24 0,'0'0'24'0,"0"0"-2"0,0 0-4 0,0-9-5 16,0 9-3-16,0 0 2 0,0 0 4 0,0 0 3 15,0 0 1-15,0 0 5 0,0-10 3 0,0 10 0 16,0 0-1-16,0 0 1 0,0 0-4 16,0 0-3-16,0 0-2 0,0 0-2 0,0 0-4 15,0 10 5-15,0-10-3 0,0 0 5 16,34 0 4-16,-34 9 10 0,0-9 8 0,0 9 3 15,0-9 5-15,0 19 3 0,0-19-2 0,33 0 3 16,-33 9 9-16,0 0 2 0,0 1 10 16,0-1-3-16,0 0-3 0,0-9-5 0,0 10-12 15,0-1 2-15,0-9 11 0,0 9 4 0,0 0-6 16,0-9 2-16,33 10-8 0,-33-10 2 0,0 9-3 16,0-9 2-16,0 0 2 0,0 0-1 15,0 0 6-15,0 0-22 0,16-9-43 16,1-1 0-16,-1-8 0 15,1 9 0-15,16-10 0 0,-17 0 0 16,18 10 0-16,-1-19 0 0,0 10 0 0,-33-1 0 16,33 0 0-16,0 1 0 0,-17-1 0 0,17 10 0 15,0-10 0-15,-33 10 0 0,34 0 0 0,-34-1 0 16,16 10 0-16,1-9 0 0,-1 9 0 16,-16-9 0-16,17 9 0 0,-17 0-12 0,16 0-84 15,-16-10-6-15,0 10-12 0,17 0-93 16,-17 0 30-16,0 0 10 0,0 0 7 0,0 0 11 15,0 0 8-15,0 10 12 0,0-10 12 0,0 0 16 16,0 9 13-16,-17-9 14 0,17 9 8 16,0 1 8-16,0-1-28 0</inkml:trace>
  <inkml:trace contextRef="#ctx0" brushRef="#br0" timeOffset="117230.76">4018 15329 47 0,'0'0'49'0,"0"0"-14"0,0 0-14 15,0 0-10-15,0 0-6 0,0 0-4 16,0 10 2-16,0 8 0 0,0-18 10 0,-33 10 9 16,33-1-1-16,0 9 0 0,0-8 6 15,0-1 6-15,0 10-3 0,0-10 1 0,33 0 1 16,-33 1-5-16,0 8-1 0,0-18-6 15,0 9 7-15,0 1 17 0,0-10 8 0,17 0 5 16,16 9 6-16,-33-9 1 0,0 0 1 0,33-9 1 16,-33 9 9-16,33-10 4 0,-33 1-6 15,33-9-21-15,0-1-18 0,0-9-10 0,-16 9-2 16,16-8-9-16,0-1-6 0,0 9-2 16,0-9 1-16,0 9-2 0,-16 1 0 0,16-1-4 15,0 1 9-15,0-1-14 0,-33 10 5 0,33-1 2 16,0 1-2-16,-33 0 2 0,33 0-7 15,-33 9 9-15,0-10-6 0,17 10 2 0,-1 0-2 16,-16 0 0-16,0-9 2 0,17 9-2 16,-17 0 4-16,0 9 3 0,33-9-5 0,-33 0-2 15,0 10 3-15,0-10-4 0,0 9-6 0,0 0-55 16,33 0-33-16,-33 1-36 0,0-1-17 16,0 0-13-16,0 1 5 0,33 8 13 0,-33-8 16 15,0-1 19-15</inkml:trace>
  <inkml:trace contextRef="#ctx0" brushRef="#br0" timeOffset="118464.59">12816 15246 322 0,'-33'0'200'0,"33"0"-48"0,0 0-62 0,0 0-47 16,-17 0-24-16,17 0-10 0,0 0 1 0,0 0-5 15,0 0 9-15,-16 0 22 0,16 0-4 0,0 0 6 16,0 0 15-16,0 9 14 0,0-9-3 0,0 9-7 15,0-9-16-15,0 9-11 0,0 1-1 16,0-1-1-16,0 0-14 0,0 1-1 0,16-1 5 0,-16 0 6 16,0 1 9-16,0 8 13 0,0-18 3 15,0 10-1-15,17-1-6 0,-17 0-9 16,0 0-9-16,0 1 1 0,33-1-9 0,-33-9 3 16,0 9 4-16,0-9 16 0,0 10 4 0,0-10 8 15,0 0-3-15,33 9 5 0,-33-9-15 0,0-9-29 16,0 9-9-16,0-10 0 0,33 10 0 0,-33-18 0 15,16 8 0-15,-16-8 0 0,34-1 0 0,-18 1 0 16,1-1 0-16,-1-9 0 0,1 0 0 16,16 0 0-16,0 10 0 0,0-10 0 0,-33 0 0 15,33 9 0-15,-17-9 0 0,1 10 0 0,0-1 0 16,16 1 0-16,-33 8 0 0,33 1 0 16,-33-10 0-16,0 19 0 0,0-9 0 0,33 0 0 15,-33-1 0-15,0 10 0 0,0 0 0 0,33 0 0 31,-33 0-75-15,0 0-65 0,0-18-20-16,0 18-2 0,0 0-16 0,0 0 0 15,0 0 1-15,0 18 1 0,0-18 8 16,0 0 15-16,0 0 19 0,-33 0 19 0,33 0 22 16,0 0-42-16</inkml:trace>
  <inkml:trace contextRef="#ctx0" brushRef="#br0" timeOffset="123308.48">3952 13022 35 0,'0'0'41'0,"0"0"-5"0,0 0-3 0,0 0-2 16,0 0-1-16,0 0 0 0,0 0-1 0,0 0-3 15,0 0-6-15,0 0-6 0,0 0-8 16,0 0-3-16,0 0-1 0,0 0 1 15,0 0-10 1,0 0-24 0,0 10-12-16,0-10-8 0,0 0-1 0,0 0-1 15,0-10-44-15</inkml:trace>
  <inkml:trace contextRef="#ctx0" brushRef="#br0" timeOffset="123525.51">3985 12995 7 0,'0'0'9'0,"0"0"5"0,0 0-4 0,0 0-5 16,0 0-3-16,-33 0 0 0,33 0-1 15,0 0-5-15,33 0-4 16,-33 0-6-16</inkml:trace>
  <inkml:trace contextRef="#ctx0" brushRef="#br0" timeOffset="127206.49">26690 12855 35 0,'0'0'27'0,"0"-19"-9"16,0 19 2-16,-17-18 6 0,17 9 8 0,0 9 4 16,0-10-2-16,0 10-8 0,0-9-8 0,0 9-10 15,0 0-5-15,0 0-2 0,0 0-1 16,0 9 0-16,0 1-2 0,0-1 0 16,0 9 2-16,0-18 2 0,0 19 5 0,0-10 67 15,0 1-31-15,0-1-23 0,0 10-8 16,0-10 22-16,0 0 65 0,0 0 11 0,0 1-28 15,0 8-29-15,0-18-17 0,0 0 39 16,0 0 66-16,0 19 32 0,17-19 12 0,-17 0-27 16,0 0-40-16,16 0-12 0,-16-19-20 15,17 19-30-15,-1 0-29 0,1-18-29 0,0-1 0 16,16 10 0-16,-17 0 0 0,34-1 0 0,-50-8 0 16,33 8 0-16,-17 1 0 0,17-10 0 15,-16-8 0-15,-1 8 0 0,18 0 0 0,-18 10 0 16,1-10 0-16,16 10 0 0,-33-9 0 15,16 18 0-15,-16-19 0 0,0 19-4 16,0 0-94-16,0 0-18 0,0 0-8 0,0 0-8 16,0 19-24-16,-16-19-39 0,16 0-6 0,0 18-12 15,0-18-3-15,-33 9 15 0,16 1 35 16</inkml:trace>
  <inkml:trace contextRef="#ctx0" brushRef="#br0" timeOffset="129303.62">20919 14446 10 0,'0'0'10'0,"0"0"6"16,0 0-1-16,0 0 0 0,0 0-3 15,0-10-3-15,0 10-1 0,0 0 0 0,0 0 0 16,0 0 1-16,0 0 2 0,0 0 1 16,0 0 2-16,0 0-2 0,0 0 7 0,0 0 2 15,0 0 4-15,0 0 5 0,0 10 3 0,0-10-2 16,0 0-2-16,0 0-2 0,0 9 1 15,0-9 6-15,0 0 5 0,0 9-3 0,0-9-2 0,0 10-5 16,0-10-11-16,33 9-1 0,-33 0-4 16,0 10 19-16,0-19 6 0,0 0-9 15,0 9-11-15,0 0-2 0,0 1-5 0,16-1 2 16,-16 10 1-16,0-10 31 0,17 0 7 16,-17 0-8-16,0 1-11 0,0-1-7 0,0 10-6 15,0-19-1-15,0 9-4 0,16-9 4 0,-16 9 2 16,0-9 10-16,0 0 8 0,0 10 16 0,0-10 16 15,0 0-13-15,0 0-5 0,17 0-12 16,-17-10-5-16,0 10-18 0,16-9-3 0,1 0 5 16,-1-10-9-16,18 10-7 0,-34-10 2 15,33 1-4-15,-33-1-1 0,33 0 3 0,-17 1-4 16,17-10-3-16,0 0 3 0,-16 9 2 0,32 1-2 16,-49-1 4-16,34 10-10 0,-34-10 11 15,16 10-8-15,1 0 8 0,-17 9-11 0,16-10 6 16,1 10 0-16,-17 0-3 15,0 0-4-15,0 0-40 0,0 0-60 0,0 0-32 16,16 0-31-16,-16 10 0 0,0-10 1 16,17 0 3-16,-17 9 8 0,16-9 17 0,-16 9 22 15</inkml:trace>
  <inkml:trace contextRef="#ctx0" brushRef="#br0" timeOffset="131069.08">4167 15311 8 0,'0'0'7'0,"0"0"6"0,0 0 1 16,0 0-2-16,0 0-3 0,0 0-3 15,0 0 0-15,0 0 0 0,0 0 1 0,-33 0 1 16,33 0 0-16,0 0 1 0,0 0 1 0,0 0 4 15,0 0 2-15,0 0 3 0,0 0-1 16,0 0-1-16,0 0 1 0,0 0 5 0,0 0 2 16,0 0 0-16,0 0 4 0,0 0 7 15,0 0 4-15,0-10 5 0,0 10-8 0,-33 0-5 16,33 0 2-16,0 0-12 0,0 0-4 16,0 0-5-16,0 0-7 0,0 0 0 0,0 0-8 15,0 0-3-15,0 10 6 0,0-10 2 16,0 9-3-16,0 0 0 0,0 19 4 0,0-18-2 15,0-1-1-15,0 9 5 0,0 1 5 0,0-10-2 16,0 10 5-16,0-10-7 0,33 19 2 16,-33-28 3-16,0 9-1 0,0 1 7 15,0-10 8-15,0 9 23 0,0-9 3 0,0 0-4 16,0 0 7-16,33 0-10 0,-33 0 4 16,0-9-18-16,33-1-3 0,-33 1-11 0,33-9-5 15,-33-1-9-15,50 0-2 0,-50 1 1 0,33-10-4 16,0 9 6-16,0 1-4 0,0-10 4 15,0 18-7-15,17-8 3 0,-17-1 2 0,0 10-4 16,-33 0-3-16,33-1-47 0,0 10-62 16,-16 0-41-16,16 0-22 0,0 0-4 0,0 0 15 15,0 0 29-15</inkml:trace>
  <inkml:trace contextRef="#ctx0" brushRef="#br0" timeOffset="132134.72">12915 15273 90 0,'0'0'60'0,"0"0"-2"0,0 0-12 15,0 0-18-15,0 10-14 0,0-10-2 0,0 0 18 16,0 9 16-16,0 0 3 0,0-9-7 16,0 10-2-16,0-1 3 0,0 0-2 0,0 1-5 15,0 8-5-15,0-18-2 0,0 10 11 0,0-10 4 16,17 9-6-16,-17 0-1 0,0 0-8 0,0-9 4 16,16 10 6-16,-16-10 10 0,0 0 13 15,17 0 2-15,-17 0-4 0,16 0-15 0,1-10-19 16,16 1-5-16,-33 0-5 0,33-10-11 15,-33 19-2-15,33-28 2 0,-17 0-2 0,17 10-3 16,-16-10 5-16,33 9-10 0,-50-9 6 0,33 0-4 16,0 1 6-16,-33 8-3 0,33 0 2 0,-17-9-2 15,1 10 0-15,-1 9 0 0,-16-1 3 16,17 1-5-16,-17 0-3 0,17-1-36 0,-17 10-33 16,0-9-29-16,0 9-20 0,0 0-9 15,0 0-2-15,0-9 3 0,0 9 3 0,0 0 10 16,0 0 13-16,0 0 14 0,0 0-41 15</inkml:trace>
  <inkml:trace contextRef="#ctx0" brushRef="#br0" timeOffset="134448.57">5242 13683 1 0,'0'9'4'0,"0"-9"5"0,0 0 9 15,0 0-6-15,0 0-5 0,0 0 1 0,0 0-1 16,0 0 1-16,0 0-2 0,0 9 0 0,0-9 2 16,0 0 2-16,0 0-2 0,0 0-3 15,0 0 1-15,0 0-2 0,0 0-2 16,0-9-2-16,0 9 1 0,0 0 0 15,0-9-1 1,0 9-2-16,0 0-1 16,0 0-1-1,0 0-1-15,0 0-2 0,0 0 1 16,-33 0 0-16,33 0 3 0,0 0 1 0,0 0 2 31,0 0 2 16,0 0 0-31,0 0-1-16,0 0 2 0,0 0 0 0,0 0 1 15,0 0-2-15,0 0 4 0,0 0-1 16,0 0-2-16,0 0-2 0,0-19 1 0,0 19 1 16,0 0-1-16,0 0 2 0,0 0-1 15,0 0 2-15,0 0-2 0,0 0 0 16,0 0 0-16,0 0 0 0,0 0-2 0,0 0 1 15,0 0 1-15,0 0-2 32,0 0 0-32,0-9-1 15,0 9 2 1,0 0-4 0,0 0 3-1,0 0-3 16,0 0 0-15,0 0-3-16,0 0 0 0,0 0-3 16,0 0-2-16,0 9-3 0,0-9-2 15,0 0 0-15,-33 0-3 0,33 0-2 0,0 0 0 16</inkml:trace>
  <inkml:trace contextRef="#ctx0" brushRef="#br0" timeOffset="134933.01">5027 13701 13 0,'0'-9'16'16,"0"9"-3"-16,0 0-6 0,0-9-4 15,0 9 0-15,0 0-2 0,0 0-1 16,0 0-7 0,0 0-10-1</inkml:trace>
  <inkml:trace contextRef="#ctx0" brushRef="#br0" timeOffset="136730.07">6069 15153 2 0,'0'0'1'16,"0"0"0"15,0 0-2-31,0 0 2 0,0 0 2 15,0 9-1-15,0-9 1 0,0 0 2 16,0 0 0-16,0 0 1 0,0 0-1 0,0 0-3 16,0 0 0-16,0 9-2 0,0-9 0 31,0 0 1-31,0 9-1 16,0-9 2 30,0 0 1-46,0 0-1 0,0 0-1 0,0 0 1 16,0 0-1-16,0 0 1 16,0 0-1-1,0 0 0-15,0 0-1 32,0 10 0-1,0-1 0 0,0 0 0 16,0 1 0-31,-33-10 0-16,33 18 0 31,0-18 0 0,0 10 0 0,0-10-2 16,0 9 2-47,0 0 0 16,0-9-2 15,0-9 0-31,0 9 0 16,0 0 0-16,0-9-1 15,0 9 1-15,0 0 0 0,0 0-1 0,0 0 0 16,0 0-1-16,0 0 0 0,0 0 0 16,0 0-6-16,0-10 7 0,0 10-1 0</inkml:trace>
  <inkml:trace contextRef="#ctx0" brushRef="#br0" timeOffset="138646.37">4448 12809 14 0,'-16'0'17'0,"16"9"-3"0,0-9-4 16,0 0 1-16,0 18 6 0,0-18 3 16,0 0-1-16,0 0-4 0,0 0-2 0,0 0-2 15,0 19 7-15,0-19 1 0,0 0 6 0,0 0 0 16,0 0 2-16,0 9 4 0,16-9 5 16,-16 0-2-16,0 10 8 0,0-10 2 0,17 0 5 15,-17 0-3-15,0 0 6 0,0 0 0 16,33 0 6-16,-33 0-3 0,0 0-1 0,0 0 7 15,0 0-2-15,33 0-10 0,-33-10-9 0,0 1 3 16,33 9 1-16,-33 0 4 0,0-19 5 16,33 19 4-16,-33-18-4 0,0 9 2 0,33-1-2 15,-33 1 14-15,0 0 11 0,0-1-10 16,0 1 1-16,0 9-6 0,17-9-21 0,-17-1-7 16,0 1 4-16,0 9-14 0,-17-18 3 0,17 18-5 15,0-19 7-15,0 10-12 0,0-1-2 0,0 1-13 16,0 0-3-16,-33 9 0 0,33-10 0 15,0 1 0-15,-33 0 0 0,33 9 0 16,-33 0 0-16,33 0 0 16,-33 0 0-16,33 0 0 0,0 9-2 15,-33 0 2-15,16 1-4 0,1-1 4 0,-1 0 0 16,17 1-6-16,-33 18 9 0,33-10-3 16,0-18-2-16,-33 19 2 0,33-1 0 0,0 1-7 15,-33-10 9-15,33 10-9 0,0-1 9 16,0 1-8-16,0-10 3 0,0 1-1 0,0-1 8 15,0 10-6-15,33-10 5 0,-33 0-9 0,0 0 10 16,0 1-4-16,33-10 0 16,-33 0 0-16,33 0-7 0,-16 0 13 15,-1 0-6-15,1-10 6 0,16 10-6 16,0-9 6-16,-33 0-6 0,33 0 0 0,-33-1 0 16,33 1-3-16,-33 0 5 0,33-1-2 0,-33 1-2 15,17 9-32-15,-1-19-63 0,1 19-57 16,-17 0-38-16,33-18-26 0,-33 9-28 0,0-1-4 15,33 1 12-15,-33 0 33 0,0-1 41 16</inkml:trace>
  <inkml:trace contextRef="#ctx0" brushRef="#br0" timeOffset="139810.9">4961 12688 21 0,'33'-10'34'16,"-33"10"6"-16,0-9 3 0,0 9 7 16,0-9 3-16,0 9 5 0,0-10 1 0,0 10 6 15,0 0 1-15,0 0-6 0,0 0-4 0,0 0-14 16,0 0-2-16,0 0-4 0,0 0-10 16,0 0-8-16,0 0-3 0,0 0-7 15,0 0-4-15,0 0-2 16,0 0-4-16,0 0 5 0,0 10-3 0,0-10 4 15,0 0-2-15,0 9 1 0,0 0 4 0,0-9-1 16,0 10 0-16,-33-1 4 0,33 10 0 16,0-19 0-16,0 18 4 0,0-18-6 0,0 9 2 15,-33 10 1-15,33-10 1 0,0 1-5 16,0 8-2-16,-33-8 1 0,33-1-1 0,-17 9-2 16,17 1-2-16,-16-19-1 0,16 9 2 0,-17 1 2 15,17-1-1-15,0 0-3 0,0 1 4 16,0-10-2-16,0 9 13 0,0-9 5 15,0 0 15-15,0 0 1 0,0 0 7 16,0 0 16-16,0 0 2 0,0 0 3 0,0 0-15 16,0 0-9-16,0 0-4 0,0 0-19 15,0-9-1-15,17 9 3 0,-17 0-8 0,16-10-2 16,1 1-6-16,16 9-6 0,-33-9 4 0,33-1 6 16,-33 1-7-16,33 9 4 0,0-19-2 0,-33 19 0 15,33-18-6-15,-16 9 7 0,-1-1-3 16,1 1-2-16,16 9 2 0,-33-9 2 0,33-1-28 15,-33 10-75-15,33-9-51 0,-33 9-30 16,0 0-4-16,0-9 5 0,0 9 10 0,0-10 18 16,33 10 23-16,-33 0 29 0</inkml:trace>
  <inkml:trace contextRef="#ctx0" brushRef="#br0" timeOffset="140176.81">4994 12641 37 0,'0'0'51'0,"0"0"9"15,0 0 1-15,0 0-3 0,0 0-2 0,0 0-2 16,0 0-8-16,0 0-12 0,0 0-12 0,0 0-14 16,0 9-3-16,0-9-3 15,0 10 0-15,0-10 1 0,0 9 16 16,0 0 29-16,33 1-9 0,-33 18-6 0,0-28 15 0,0 18-4 16,33 1-14-16,-33 9-6 0,0-10-10 15,0 1-4-15,17 18-2 0,-17-18-3 0,16-1-4 16,-16 10 1-16,17 9-5 0,-17-18 3 15,33 9 5-15,-33 9-3 0,0 0-2 0,0-18 2 16,0 9-16-16,0 0-72 0,0-10-52 16,0 10-21-16,0-9 0 0,0-10 28 0</inkml:trace>
</inkml:ink>
</file>

<file path=ppt/ink/ink3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25:15.591"/>
    </inkml:context>
    <inkml:brush xml:id="br0">
      <inkml:brushProperty name="width" value="0.05292" units="cm"/>
      <inkml:brushProperty name="height" value="0.05292" units="cm"/>
      <inkml:brushProperty name="color" value="#FF0000"/>
    </inkml:brush>
  </inkml:definitions>
  <inkml:trace contextRef="#ctx0" brushRef="#br0">11344 3963 43 0,'0'0'63'0,"0"-19"5"0,-33 19-1 15,33 0 2-15,0-9 15 0,0 9 10 0,0 0 16 16,0 0-7-16,0 0-12 0,-33 0-26 0,33 0-14 16,0 0-7-16,0 0-12 0,0 0-8 15,0 0-8-15,33 0 4 0,-33 0 33 0,0 9 29 16,0 10 13-16,0-19 31 0,33 18-9 16,-33 1 5-16,0-19 19 0,0 18 13 0,33 1-41 15,-33-10-113-15,0 10 0 0,0-1 0 0,33 1 0 16,-33-19 0-16,0 19 0 0,0-1 0 0,17-18 0 15,-17 19 0-15,16-19 0 16,-16 9 0-16,17-9 0 16,-1 0 0-1,1-9 0-15,16-10 0 0,-33 1 0 0,33-1 0 16,0-18 0-16,0 9 0 0,-33-9 0 0,33 18 0 16,0-27 0-16,17 27 0 0,-17-18 0 15,0 18 0-15,-33-18 0 0,33 18 0 0,-16 10 0 16,-17-9 0-16,16-1 0 0,1 19 0 0,-17-19 0 15,16 19 0-15,-16-18 0 0,17 18 0 16,-17 18 0 31,0-18 0-47,0 19 0 0,0-19-209 16,0 19-135-16,0-19 10 0,33 18 11 0,-33-9 40 15,0 10 53-15</inkml:trace>
  <inkml:trace contextRef="#ctx0" brushRef="#br0" timeOffset="1246.99">14684 4083 53 0,'0'0'44'0,"0"0"-2"16,0 0-8-16,0 0-8 0,0 0-2 0,-16 0 1 15,16 0 8-15,0 0 8 0,0 19-5 16,0-19 2-16,0 19 7 0,0-1-3 0,0-18-8 16,0 19 4-16,0-10-6 0,0 10-5 0,0-1-5 15,0 1-8-15,0-19 24 0,16 19 17 0,-16-1-8 16,0-18 2-16,0 19-7 0,33-19 0 15,-33 0 12-15,0 9 17 0,0-9 21 0,0 9 32 16,0-9 31-16,34 0 18 0,-34 0 12 16,0 0-13-16,0-9-74 0,33 0-98 0,-33 9 0 15,33-19 0-15,-33 1 0 0,33-1 0 0,-17 0 0 16,17-9 0-16,0 10 0 0,0-1 0 0,-33-18 0 16,34 18 0-16,-1-8 0 0,-17 8 0 15,1 19 0-15,-1-19 0 0,1 1 0 0,-1 18 0 16,17-19 0-16,-33 19 0 0,0-18 0 15,0 18 0-15,33 0 0 32,-33 0 0-17,0 0-154-15,0 18-86 16,0-18-42-16,34 0-6 0,-34 0 22 16,0 19 28-16,0-19 37 0,16 0 45 0,1 0-65 15</inkml:trace>
  <inkml:trace contextRef="#ctx0" brushRef="#br0" timeOffset="2047.1">16718 4000 83 0,'0'0'65'0,"0"0"-4"0,0 0-5 16,0 0 4-16,0 0 14 0,0 0 8 15,0 0 2-15,-33 0-7 0,33 0-12 0,0 0-10 16,0 0 6-16,0 0 13 0,0 0 10 15,0 18 6-15,0-18 7 0,0 19-8 0,0-10 2 16,0 10 4-16,0-1 0 0,0 1 26 0,33 0 9 16,-33-1-31-16,0-18 4 0,0 19-47 0,0-10-56 15,0 0 0-15,0 1 0 0,17 8 0 16,-17-18 0-16,16 19 0 0,-16-19 0 16,17 0 0-16,0 0 0 15,-1 0 0-15,1 0 0 0,-1-19 0 0,17 19 0 16,0-28 0-16,-33 19 0 0,33 0 0 0,0-10 0 15,0-18 0-15,17 18 0 0,-50-8 0 0,33 8 0 16,0 0 0-16,0-18 0 0,0 19 0 16,-16-1 0-16,16 0 0 0,0 10 0 0,-33-10 0 15,33 1 0-15,-33 18 0 0,33-19 0 0,-33 19 0 16,0-18 0-16,17 18 0 0,-1-19 0 16,1 19 0-16,-17-9 0 0,16 9 0 15,-16-10 0-15,17 10 0 0,-1 0 0 16,-16-9 0-16,17 9-80 15,-17 0-235-15,33 0-23 0,-33 0 15 0,33 0 31 16,-33 0 35-16,33 9 54 0</inkml:trace>
  <inkml:trace contextRef="#ctx0" brushRef="#br0" timeOffset="2528.17">18471 3963 83 0,'0'0'39'0,"0"0"-11"0,0 0 3 0,0 18 16 16,0-18 20-16,-16 19 24 0,16-1 10 0,0 1 2 16,0-19 6-16,0 19 7 0,0 8 20 15,0-27 13-15,0 19-17 0,0 0-8 0,0-1 6 16,16-18 15-16,-16 19 25 0,0-19 25 16,17 9-144-16,-1 0-51 0,1-9 0 15,16 0 0-15,-33-9 0 0,33 0 0 16,0 9 0-16,-16-19 0 0,-1 1 0 0,17 18 0 15,0-19 0-15,17 0 0 0,-17-8 0 16,0 17 0-16,-16 1 0 0,16-10 0 0,-17 1 0 16,17 18 0-16,-16-19 0 0,16 19 0 0,-33-18 0 15,0 18 0-15,33 0 0 0,-33-19 0 16,0 19 0-16,0-9 0 16,0 9-115-1,0 0-205-15,0 0-4 16,0 0 16-16,0 0 24 0,0 9 44 15,0-9 50-15</inkml:trace>
  <inkml:trace contextRef="#ctx0" brushRef="#br0" timeOffset="4709.8">6747 6521 12 0,'0'0'13'0,"0"0"6"0,0 0-1 16,0 0 0-16,0 0-2 0,0 0 1 15,0 0-1-15,0 0 3 0,0 0 2 0,0 0 0 16,0 0-2-16,0 0-4 0,0 0-3 16,0 0-1-16,0 0 1 0,0 0 1 0,0 0 0 15,0 0-10-15,0 0 6 0,0 0-6 0,0 0 7 16,0 0 3-16,0 0 1 0,0 0 7 0,0 0-2 15,0 0-5-15,16 0-2 0,-16 18 9 16,0-18 5-16,0 0-6 0,17 0-6 0,-17 0-4 16,0 0-4-16,16 0 3 0,-16 9 28 0,0-9 0 15,34 10-12-15,-34-10-11 0,0 0-8 16,33 9 12-16,-33-9 15 0,33 0 5 0,-33 9 3 16,33-9-11-16,0 0-13 0,-33 0-4 0,33 0-4 15,17 0-5-15,-17 0 5 0,0 0-5 16,0 0-2-16,0 0 3 0,0 0-5 0,17 0 2 15,-17-9-2-15,0 9 5 0,33 0-1 0,-50 0-6 16,50 0 2-16,-32 0 0 0,-1-9 3 16,33 9-2-16,-33 0-4 0,16-10 5 0,18 10-2 15,-1 0 0-15,-33 0 5 0,16 0-7 0,18 0 5 16,-34 0-3-16,33 0 0 0,-17 0-3 16,18 0 3-16,-34 0-2 0,16 0 7 0,17 0-4 15,-33 0-5-15,34 0 4 0,-34 0 1 0,16 0-3 16,-16 0 2-16,33 0 0 0,-32 10 0 15,15-10 0-15,-16 0 0 0,33 0-2 0,-33 9 5 16,1-9-5-16,-1 0 2 0,16 9 2 0,-16-9-1 16,0 0-1-16,0 0 0 0,17 10-2 15,-17-10 5-15,0 0-3 0,0 18 2 0,33-18-5 16,-33 0 1-16,-16 0 4 0,16 0 1 0,0 0-3 16,0 0-2-16,0 0 2 0,33 0 2 15,-49 0-2-15,16 0 0 0,0 19 2 0,33-19-2 16,-33 0 0-16,0 0-2 0,-16 0 2 0,49 0 2 15,-33 0-2-15,0 0 0 0,0 0 3 0,0 0-3 16,0 0-2-16,17 0 0 0,-17 0 4 16,0 0-4-16,0 0 2 0,17 0 3 0,-17 0-6 15,33 0 5-15,-33 0 0 0,0 0-4 16,17 0 2-16,16-19 2 0,-33 19-4 0,33 0 2 16,-33 0-2-16,17 0 3 0,-17 0-1 0,33 0 3 15,-33 0-5-15,17 0 2 0,16 0 0 0,-33 0-2 16,33-18 2-16,-33 18 0 0,17 0-2 15,16 0 5-15,-33 0-3 0,17-10 0 0,-1 10 1 16,1 0 1-16,16 0-2 0,-16 0 0 0,-1-9-2 16,1 9 2-16,16 0 0 0,-33 0 3 15,17-9-5-15,16 9-1 0,-33 0 6 0,33-10-3 16,-16 10 0-16,16-9 2 0,-33 9 0 16,33 0-1-16,-16 0-5 0,16 0 7 0,0-18-5 15,-16 18 2-15,-1 0 2 0,34 0-2 0,-17-19-2 16,-33 19 2-16,50 0 0 0,-50 0 3 15,33-19-3-15,-16 19 0 0,16 0 0 0,0-18 0 16,-16 18-2-16,-1-10 2 0,34 10 0 0,-34-9-4 16,1 9 6-16,33-9-2 0,-17 9 0 15,-33-9-2-15,50 9 7 0,-50-10-4 0,33 10-1 16,0 0 0-16,17 0-3 0,-17-18 3 0,-17 18 4 16,18 0-7-16,-1 0 3 0,0 0 0 15,17-19 1-15,-17 19-1 0,-33 0 0 0,33 0 0 16,-17 0-2-16,18-19 4 0,-34 19-2 15,16 0 0-15,17 0-3 0,-32-18 8 0,32 18-9 0,-33-10 6 16,16 10-4-16,-16 0 2 0,34-9 2 16,-34 9-4-16,0 0-1 0,0 0 9 15,16-9-6-15,-16 9-3 0,-33 0 3 0,34 0 3 16,-18 0-3-16,1 0-2 0,-1 0 4 16,1 0-2-16,-17 0-5 0,16 0 5 0,-16 0-2 15,0 0 5-15,17 0-6 0,-17 0 1 16,0 0 4-16,0 0-6 0,0 0-8 15,0 0-4-15,0 0-7 0,0 0-13 0,0 9-6 16,0-9-11-16,0 0 1 0,0 0-6 16,0 0-7-16,-17 9-3 0,17-9 2 0,0 10 0 15,0-10 8-15,-16 0 4 0,16 18 2 0,-17-18 1 16,17 0-40-16</inkml:trace>
  <inkml:trace contextRef="#ctx0" brushRef="#br0" timeOffset="6193.31">6036 7497 18 0,'0'10'24'0,"-33"-10"-2"15,33 0-3-15,0 0-7 0,0 0-1 16,0 9-3-16,-33-9-2 0,33 0 0 0,0 0 1 15,0 0 0-15,0 0-1 0,0 0-1 0,0 0-1 16,0 9 2-16,0-9 1 0,0 0-1 0,0 0 3 16,0 0-2-16,0 0 1 0,-33 0 2 0,33 0-2 15,0 0 0-15,0 0 1 0,0 0-1 16,0 0 4-16,0 0 7 0,0 0-2 0,0 0-3 16,0 0 3-16,33 9 3 0,-33-9 3 15,0 0-1-15,0 0-5 0,0 0-3 0,0 0 4 16,33 0 4-16,-33 0 7 0,0 0 2 0,33 0-6 15,0 0-2-15,-33 0-8 0,33 0-6 16,0 0 9-16,-16 0 7 0,16 0 8 0,0 0 0 16,0 0 0-16,0-9-4 0,33 9-8 0,-49 0-2 15,49 0-1-15,-33-9-6 0,0 9-3 16,16 0-3-16,-15 0-1 0,32-9 1 0,-33 9-2 16,33-10 1-16,-17 10-4 0,18-9 6 0,-34 9-3 15,33 0 9-15,-17 0 9 0,18-19-4 16,-1 19-2-16,-17 0-3 0,18 0 0 0,-1-18-3 15,0 18-10-15,16 0 8 0,-15-19-4 0,-1 19 1 16,16 0 3-16,-15-18-4 0,-1 8 9 16,16 1 25-16,18 0 9 0,-18-1-8 0,18 1-15 15,-18 9-5-15,17-19-11 0,1 19-3 0,-18 0 1 16,18-18-1-16,15 18-5 0,-15-19 4 0,-18 10-1 16,17 0 1-16,1-1 0 0,15 1 3 15,-32 0-3-15,16-1-3 0,17 10-1 0,-17-9 5 16,1 9-8-16,15 0 9 0,-16-19-8 0,17 19 3 15,-17 0 4-15,17-18 0 0,0 18-1 16,-17 0-4-16,17 0-3 0,16 0 3 0,-49 0 0 16,49-19 1-16,-49 19 1 0,49 0 1 0,-49 0-3 15,16 0 0-15,17 0 3 0,-17 0-5 0,17 0 2 16,-17 0 3-16,0 0-3 0,17-9-2 16,-17 9 5-16,17 0-2 0,-17 0 1 0,17 0-2 15,-50 0 2-15,50 0-2 0,-50-9 0 16,50 9 4-16,-50 0-3 0,17 0-1 0,16 0 0 15,-33 0 2-15,17-10-2 0,16 10 7 0,-50 0-5 16,51-9 7-16,-34 9-8 0,17 0 3 16,16-9-2-16,-33 9-2 0,50 0 5 0,-50 0-4 15,0 0-1-15,17-19 4 0,-1 19-2 16,-16 0-2-16,1 0 0 0,15 0-2 0,-16 0 2 16,1-18-3-16,-1 18 6 0,0 0-3 0,17 0 3 15,-17 0-5-15,0 0 3 0,-17 0 2 0,18 0-3 16,-1-19 1-16,16 19 3 0,-15 0-4 15,-1 0 0-15,16 0-4 0,-15 0 1 0,-18 0 5 16,17 0 1-16,0 0-3 0,-16 0-2 16,0 0 4-16,-1 0-1 0,17 0-1 0,-33 0 4 15,17 0-7-15,-17 0 0 0,0 0 3 0,0 0 8 16,0 0-12-16,0 0 2 0,-33 0 6 16,17-19-4-16,-17 19 3 0,0 0-12 15,17 0 1-15,-17 0-18 0,0-9-7 0,0 9-9 16,-17 0-17-16,17 0-13 0,0-9-11 15,0 9-15-15,-17 0-10 0,17-10 4 0,0 10-1 16,-33 0 8-16,33 0 6 0,0 0 6 16,-33 0 6-16,33 0 6 0,-49 0 4 0</inkml:trace>
  <inkml:trace contextRef="#ctx0" brushRef="#br0" timeOffset="7975.25">5606 8176 7 0,'0'19'13'0,"0"-19"6"15,0 0-3-15,0 0-3 0,0 0-3 16,0 0-1-16,0 0 1 0,0 0 2 0,0 18 6 15,0-18-2-15,0 0 1 0,0 0 1 0,0 0-2 16,0 0 3-16,0 0 0 0,0 0 3 16,0 0 2-16,0 0 3 0,0 0 5 0,0 0-6 15,0 0-6-15,0 0 1 0,0 0 6 0,33 0 7 16,-33 10 1-16,0-10-1 0,0 0-10 0,33 0 0 16,-33 0 3-16,0 0 13 0,33 0 9 15,-33 0 13-15,17 0-7 0,16 0-7 0,-33-10-7 16,33 10-3-16,0 0-5 0,0 0 0 0,0 0-1 15,0 0 5-15,-16 0 6 0,16-18-9 16,33 18-4-16,-33 0 0 0,33 0 2 0,-16 0-3 16,-17 0-5-16,33-19-11 0,0 19 5 0,-16 0-5 15,16 0 5-15,0 0 8 0,-33 0 4 16,50-18-5-16,-17 18-8 0,-33 0-9 0,50 0 2 16,-17 0-4-16,0-19 5 0,-33 19-6 0,50 0 1 15,-17-9 4-15,-17 9-1 0,18-10 7 0,-1 1 17 16,0 9 17-16,16-9-15 0,-15 9-16 15,-1-9-5-15,16 9-7 0,-15 0 5 0,-1 0-4 16,16-19-5-16,-15 19 5 0,15 0-3 0,17-19 1 16,-32 19-4-16,-1 0 5 0,16 0 5 0,18 0-9 15,-18-18 2-15,-16 18-2 0,1 0 1 16,15 0-4-16,-16 0 2 0,1 0 2 0,15 0-6 16,-16 0 4-16,1 0-4 0,15 0 4 0,-16 0-4 15,1 0 3-15,15 0 2 0,-16 0-3 16,1 0-3-16,15 0 3 0,-16 0 3 0,-16 0 2 15,16 0-4-15,0 0-1 0,0 0-2 0,17 18 5 16,-17-18-1-16,0 0-1 0,-33 0-3 0,50 0 2 16,-17 0-3-16,-16 0 4 0,16 0-1 15,0 0 0-15,0 0 3 0,-16 0 0 0,16 0-3 16,0 0-2-16,-16 0 6 0,16 0-7 0,0 0 1 16,-33 0 5-16,17 0-2 0,16 0-4 15,0 0-3-15,-33 0 10 0,17 0-4 0,16 0-3 16,-33 0 12-16,33 0-7 0,-33 0-5 0,17 0 3 15,16 0 3-15,-33 0-6 0,17 0 3 16,-1-18-2-16,1 18 2 0,16 0 0 0,-33 0 3 0,33 0-10 16,-16 0 8-16,16 0-1 0,-33 0 9 15,17 0-9-15,16 0-3 0,-33 0 8 0,33 0-12 16,-33-19 7-16,17 19-2 0,16 0 6 16,-33 0-2-16,17 0-2 0,-1 0 0 0,1 0 6 15,16 0-6-15,-33 0-4 0,17-9-1 0,16 9 9 16,-33 0-2-16,16 0-2 0,1 0 0 15,0 0 3-15,16 0-1 0,-33 0 7 0,16 0-7 16,18 0 9-16,-34 0 6 0,33 0 5 16,-33 0-4-16,50 0-14 0,-50 0 1 0,33 0 4 15,-17 0-5-15,18 0-6 0,-1 0 7 0,0 0 2 16,17 0-1-16,-17 0 0 0,-17 0-3 0,17 0 0 16,1 0-5-16,-1-9 10 0,0 9-5 15,-17 0 3-15,18 0-3 0,-18-10-3 0,17 10 3 16,1 0-3-16,-1-9-2 0,-33 9 9 0,16-9-1 15,18 9-8-15,-1 0 2 0,-33 0 2 16,49 0 0-16,-49-19 3 0,17 19-5 0,0 0 0 16,32-19-4-16,-49 19 4 0,34 0 0 0,-18 0 0 15,17-18 0-15,1 18-2 0,-18 0 6 0,17-19 0 16,0 10-4-16,-16 9-5 0,0-9 0 16,-1 9 5-16,17-10 2 0,-33 10 3 0,1-9-12 15,15 9 9-15,-16-9 1 0,0 9-3 16,0 0 0-16,0 0 0 0,-33 0 2 0,34 0 1 15,-18-19-6-15,1 19 1 0,-1 0 3 16,-16 0-6-16,0 0-8 0,0 0-23 0,0 0-18 16,0 0-33-16,0 0-10 0,0 0-16 15,0 0-20-15,0 0-10 0,0 0-10 0,0 0-10 16,-16 0-2-16,16 0 0 0,0-19 1 0,-17 19 15 16,1 0 19-16</inkml:trace>
  <inkml:trace contextRef="#ctx0" brushRef="#br0" timeOffset="8457.02">5308 8902 49 0,'0'0'33'0,"0"-19"-16"16,0 19-9-16,0 0-4 0,0-18-2 0,0 8-2 16,17 1 0-16,-17 9-3 0,33-9-11 0,-33-1-4 15,33 1-6-15,-33 9-25 0</inkml:trace>
  <inkml:trace contextRef="#ctx0" brushRef="#br0" timeOffset="9921.44">5523 9190 6 0,'0'9'6'15,"-16"1"8"-15,16-10 3 0,-17 9-2 0,17-9-2 16,0 0-3-16,0 9 1 0,0-9-1 0,-33 0 3 15,33 19 3-15,0-19 4 0,0 0 5 16,0 0 0-16,0 0 2 0,0 0-2 0,0 0 5 16,0 0 7-16,0 0 4 0,0 0-1 15,0 0-3-15,33 0 5 0,-33 0 7 0,0 0 11 16,0 0 4-16,0 0-12 0,17 0-13 0,-17 0 0 16,16 0 6-16,1 0-1 0,16 0-1 0,-33 19-3 15,0-19 9-15,33 0 2 0,-33 0 12 16,33 0 0-16,0 0 1 0,-33 0-7 0,33 0 1 15,-16 0 3-15,16 0 14 0,0 0-17 0,33 0-5 16,-33 0-3-16,0 0-9 0,17 0 1 16,16 0 1-16,0 0 2 0,-16 0-11 0,16-19-5 15,0 19 3-15,0 0-12 0,17 0 13 0,16 0-5 16,-49 0 11-16,49 0-35 0,-33 0-4 16,17 0 0-16,-17-19 0 0,0 19 0 0,17 0 0 15,-17 0 0-15,16 0 0 0,-15-9 0 0,32 9 0 16,-50 0 0-16,51 0 0 0,-34-9 0 15,16 9 0-15,18 0 0 0,-18-10 0 0,17 10 0 16,1 0 0-16,-18-9 0 0,18 9 0 0,-34-9 0 16,50 9 0-16,-50-9 0 0,49 9 0 0,-48 0 0 15,48-10 0-15,-49 10 0 0,17 0 0 0,16 0 0 16,-16-18 0-16,16 18 0 0,0 0 0 16,-32 0 0-16,48 0 0 0,-48 0 0 0,15 0 0 15,17-19 0-15,-16 19 0 0,-17 0 0 0,17 0 0 16,16 0 0-16,0 0 0 0,-16 0 0 15,-17 0 0-15,17-19 0 0,16 19 0 0,-33 0 0 16,17 0 0-16,16 0 0 0,-33-9 0 0,17 9 0 16,16 0 0-16,-33 0 0 0,17-9 0 15,-17 9 0-15,17 0 0 0,16-9 0 0,-49 9 0 16,49-10 0-16,-33 10 0 0,-16 0 0 0,49-9 0 16,-33 9 0-16,0 0 0 0,17-9 0 0,-17 9 0 15,0-10 0-15,17 10 0 0,-17 0 0 16,17 0 0-16,-17 0 0 0,0 0 0 0,0 0 0 15,17 0 0-15,-17 0 0 0,-16-18 0 0,16 18 0 16,0 0 0-16,0 0 0 0,0 0 0 0,17 0 0 16,-34 0 0-16,18 0 0 0,-1 0 0 15,0 0 0-15,0 0 0 0,17 0 0 0,-1 0 0 16,-15-19 0-16,32 19 0 0,-33 0 0 0,17 0 0 16,16 0 0-16,-33 0 0 0,17 0 0 15,-17 0 0-15,0 0 0 0,17 0 0 0,-17 0 0 16,0 0 0-16,17 0 0 0,-17 0 0 0,-17 0 0 15,17 0 0-15,1 0 0 0,-1 0 0 0,16 0 0 16,-15 0 0-16,-1 0 0 0,16 0 0 16,-15 0 0-16,15 19 0 0,17-19 0 0,-32 0 0 15,15 0 0-15,17 0 0 0,-32 0 0 0,15 18 0 16,1-18 0-16,-17 0 0 0,33 0 0 0,-49 0 0 16,16 0 0-16,33 0 0 0,-49 0 0 0,16 0 0 15,0 0 0-15,0 0 0 0,17 0 0 0,-17 0 0 16,0 0 0-16,1 0 0 0,15 0 0 15,-16 0 0-15,0 0 0 0,17 0 0 0,-17 0 0 16,0 0 0-16,17-18 0 0,-17 18 0 0,0 0 0 16,17 0 0-16,-33 0 0 0,16-19 0 15,0 19 0-15,0 0 0 0,-16 0 0 0,16 0 0 16,0-19 0-16,-33 19 0 0,17-9 0 0,-1 9 0 16,1-9 0-16,-17 9 0 0,0-9 0 0,0 9 0 15,0 0 0-15,0-10 0 0,-16 10 0 16,16-9 0-16,-33 9 0 0,33 0 0 0,-33 0 0 15,0-9 0-15,0 9-216 16,0-10-277-16,-33 10 26 0,33 0 81 0</inkml:trace>
  <inkml:trace contextRef="#ctx0" brushRef="#br0" timeOffset="20412.66">22225 7488 8 0,'0'0'10'15,"0"0"4"-15,0 0 0 0,0 0-1 0,0 0-1 0,0 0-3 16,0 0-1-16,0 0-1 0,0 0-1 16,0 0 3-16,0 0-2 0,0 0-3 0,0 0-1 15,17 0-1-15,-17 0 1 0,0 0 1 16,0 0 0-16,0 0 3 0,0 0-2 0,16 0 0 15,-16 0 4-15,0 0 1 0,17 0-3 16,-17 0 4-16,16 0 1 0,-16 0 4 0,17 0-2 16,-17 0-3-16,16 0 2 0,1 0-2 0,-1 0 2 15,17 0-1-15,-33 0-2 0,33 0 3 0,-33 0-3 16,17 0-4-16,0 0-3 0,-1 0-2 16,1 0-1-16,-1 0 0 0,1 0 3 0,-1 0-3 15,1-19 1-15,-1 19-1 0,17 0 0 16,-33 0 2-16,33 0 0 0,-33 0-4 0,0 0 3 15,17 0-1-15,-1 0 0 0,1 19 1 16,0-19 0-16,-17 0 0 16,16 0-1-16,1 0-2 0,-17 0 0 15,16 0 5-15,1 0-3 0,-1 9 4 16,-16-9-2-16,33 0-4 0,-33 0 2 0,33 0 2 16,-33 10 0-16,0-10-1 0,17 0-1 15,-1 0 0-15,1 0 0 0,0 0 0 16,-1 0 2-16,-16 9-2 15,17-9 2-15,-1 0-4 0,1 0 3 16,-1 0 1-16,17 0 1 0,-33 0-3 16,0 0 2-16,33-9-2 0,-33 9 2 0,0 0-2 15,0 0 4-15,17 0-4 0,-17 0 3 16,16 0-2-16,-16 0 3 0,17 0-2 0,-17 0 1 16,17 0 0-16,-1 0-3 0,-16 0 5 15,17 0-5-15,-1 0 3 0,1 9-3 16,-1-9 0-16,17 0 0 0,-33 0 2 0,33 0-2 15,-33 0 2-15,0 0-1 0,17 0-1 0,-1 0 0 16,1 0-3-16,-1 0 6 0,1 9-3 16,0-9-3-16,-1 0 3 15,1 0-2-15,-17 0 3 16,16 0 1-16,-16 9-2 0,33-9 0 0,-33 0 2 16,0 0-2-16,17 0-3 0,-1 0 3 15,1 0 0-15,-17 19 0 0,16-19 3 16,1 0-3-16,-1 0 0 0,1 0 1 15,-17 0 0-15,17 0-1 0,-1 0-2 16,1 0 0-16,-1 0 2 0,17 0 0 16,-33 0 0-16,17 0 3 0,-1 0-1 15,1 0-4-15,-1 0 2 16,1 0-2-16,-17 0 5 16,16 0-5-16,-16 0-1 0,17 0 6 15,-1 0-2-15,-16 0-3 0,17 0 2 16,-17 0 3-16,17 0-3 0,-17 0 1 15,16 0-1-15,17 0-3 0,-33 0 6 16,0 0-3-16,0 0-2 16,17 0 4-16,-17 0-4 15,0 0 4-15,0 0 2 0,16 0-4 16,-16 0 7-16,0 0 9 16,0 0 2-16,0 0-7 0,0 0 1 0,0 0-2 15,0 0-6-15,0 0-2 0,0-19 4 16,0 19-5-16,0 0 0 0,0 0-4 15,0 0 5-15,0 0-6 0,0 0 7 16,0 0-1-16,0 0-4 16,0 0 3-1,0 0-3-15,0 0 4 0,0 0 0 32,0 0-4-32,0 0 4 0,0 0-5 0,0 0-3 15,0 0-5-15,0 0-9 0,-16 0-11 16,16 0-13-16,0 0-4 0,0 0-4 0,0 0 0 15,-17 0 0-15,17 0 3 0,0 0 3 0</inkml:trace>
  <inkml:trace contextRef="#ctx0" brushRef="#br0" timeOffset="21713.5">22440 6102 74 0,'-17'-9'31'0,"17"-1"-4"0,0 1 3 15,0 9 5-15,0-9 7 0,0 9-7 0,0-10-14 16,0 10-9-16,0 0-6 0,0 0-3 16,0 0-2-16,0 10 2 0,0-1 1 15,0 0-4-15,0 1 0 0,0-1 2 0,17 10 1 16,-17-1 0-16,0-18-3 0,0 19 1 0,17-1 2 15,-17-18 0-15,0 10-1 0,16 8-2 16,-16-8 2-16,0-1-2 0,17 9 3 0,-17-18-3 16,0 19 0-16,0-19 0 0,16 19 0 15,-16-19-7-15,0 18-26 0,0-18-26 0,0 0-14 16,0 10-4-16</inkml:trace>
  <inkml:trace contextRef="#ctx0" brushRef="#br0" timeOffset="22044.58">22457 6037 10 0,'0'0'18'15,"16"0"4"-15,-16-19 3 0,17 19-5 16,-1 0-9-16,1 0-4 0,-17 0-2 0,16 0-1 16,1 0 1-16,-1 0-3 0,-16 19 2 15,33-19-3-15,-33 18-1 0,0-18 0 0,0 10 8 16,0-1 8-16,0-9-2 0,0 9-5 0,0 1-1 16,0-1-2-16,0 10-3 0,0-19 0 15,-33 18 1-15,17-18-4 0,16 0 1 0,-17 19-1 16,1-19 2-16,-1 0-2 0,1 18 0 15,16-18-3-15,-17 0-6 0,1 0-14 0,16 10-7 16,-17-10-10-16,17 0-6 0</inkml:trace>
  <inkml:trace contextRef="#ctx0" brushRef="#br0" timeOffset="22344.64">22638 6055 20 0,'0'0'17'0,"0"0"-2"0,0 0-2 0,0 0-2 16,0 0 5-16,17 10 1 0,-17-1-1 0,0-9-1 16,0 9 4-16,16 1-8 0,-16-1-3 15,0 10-1-15,0-1-4 0,17-18 1 0,-17 19 1 16,0-19 3-16,0 18-3 0,17-18 1 15,-17 10-6-15,0-1 0 0,0 0 2 0,16 1-2 16,-16-10 1-16,0 9-1 0,0 9 2 0,0-18-2 16,0 0-15-1,0 0-19-15,0 19-4 0,0-19-5 16,0 0-42-16</inkml:trace>
  <inkml:trace contextRef="#ctx0" brushRef="#br0" timeOffset="22644.52">22853 6055 39 0,'0'0'25'0,"-33"0"-2"0,33 0-2 16,0 0-1-16,0 0-7 0,0 0-5 0,0 0-2 15,0 0 0-15,0 0 2 0,0 0 6 16,-33 0-2-16,33 10-5 0,-16-1-2 0,16 0 1 15,0 1-4-15,-17-1 3 0,17 10 3 0,0-1-2 16,-16-18 1-16,16 19-1 0,0-19 2 16,0 18 3-16,0-18 3 0,16 10 3 0,-16-10 1 15,0 9 0-15,0 0-1 0,17 1 0 0,-17-10-8 16,0 9 0-16,16-9-8 0,17 0 3 16,-33 18-4-16,0-18 1 0,33 0-4 0,-33 0 3 15,17 0-19-15,-17 0-28 0,16 0-16 16,1 0-16-16,-17-18-2 0</inkml:trace>
  <inkml:trace contextRef="#ctx0" brushRef="#br0" timeOffset="24943.24">25268 9060 65 0,'0'0'22'15,"0"0"-10"-15,0-9-7 0,16 9-13 32,-16-10-6-32,0 10-1 0,0 0-5 0,0 0-23 15</inkml:trace>
  <inkml:trace contextRef="#ctx0" brushRef="#br0" timeOffset="25141.78">25367 9079 11 0,'0'-10'18'0,"0"10"-3"0,0 0-6 16,0 0-5-16,0-9 0 0,0 9-10 15,-33-9-7 1,33 9-25-16</inkml:trace>
  <inkml:trace contextRef="#ctx0" brushRef="#br0" timeOffset="29688.08">20985 8660 6 0,'0'0'12'0,"0"0"8"0,16 0-3 0,-16 0-4 16,17 0-1-16,-1 0-3 0,1 0 0 15,-1 0 3-15,18 0 1 0,-34 0-1 0,33 0-5 16,0 0-1-16,0 0 0 0,0-19-1 15,16 19 3-15,-16 0-2 0,17 0-3 0,0-18-2 16,-1 18-1-16,17-10 0 0,-32 10 2 0,15 0-2 16,1-9 0-16,-1 9 0 0,18 0 0 15,-34-9 0-15,0 9 0 0,16 0 0 0,-16 0 0 16,0 0 0-16,0 0 0 0,1 0 0 16,-18 0 0-16,17 0-3 0,-16 0 1 0,-1 0-1 15,1 0-2-15,-1 0-3 0,17 0 0 0,-33 0 0 16,0 0 1-16,0 0 0 0,0 0-4 15,33 9 1-15,-33-9-1 0,0 0 0 0,0 0 0 16,0 0-1-16,0 0-3 0,0 0 0 16,0 0-14-16</inkml:trace>
  <inkml:trace contextRef="#ctx0" brushRef="#br0" timeOffset="30337.07">21101 8930 8 0,'33'0'21'0,"-33"0"-1"16,0 0-6-16,0 0-4 0,33 0-5 0,-33 0 1 16,0 0 0-16,16 0 4 0,1-10 4 15,-1 10 3-15,1 0 1 0,16 0-3 0,16 0 3 16,-15 0 2-16,-18 0 2 0,34-18-5 15,-1 18 1-15,17 0-4 0,-32 0-1 0,15 0-4 16,17 0-1-16,0-19 1 0,-32 19 2 16,32 0-8-16,-17 0 0 0,17 0-1 0,-33 0 0 15,17 0-2-15,0 0 0 0,-17 0 1 0,16 0-1 16,-16 0 0-16,1 0 0 0,15 0 0 0,-32 0 0 16,16 0 0-16,16 0 0 0,-49 0 0 15,33 0 0-15,-16-18 0 0,0 18 1 0,-1 0-1 16,-16-10 1-16,17 10-3 0,-1 0 6 15,-16 0 1-15,0 0-3 0,0 0 0 16,0 0 1-16,0-9-3 0,0 9-2 0,0-9-1 16,0 9-9-16,-16 0-19 0,16-10-11 15,0 10-11-15,0-9-3 0,-17 0 3 16,17-1-43-16</inkml:trace>
  <inkml:trace contextRef="#ctx0" brushRef="#br0" timeOffset="31186.5">23118 6911 14 0,'0'0'15'0,"0"0"-1"0,0 0-6 16,0-9-4-16,0 9-2 0,0 0-1 0,0 0-1 31,0 0 0-16,0 0-9 1,17 9-8 0</inkml:trace>
  <inkml:trace contextRef="#ctx0" brushRef="#br0" timeOffset="32421.59">23250 6790 3 0,'0'-9'1'0,"0"9"-2"0,33-19 1 16,-33 1 1-16,0 18-1 0,17-19 0 0,-1 1 0 15,1 8 1-15,-1-8-2 0,1 8 0 16,0 1 2-16,-1 9-1 0,1-19 0 15,-1 19 0-15,17 0 0 0,-33-18 0 16,17 18 0-16,-17 0-3 16</inkml:trace>
  <inkml:trace contextRef="#ctx0" brushRef="#br0" timeOffset="33018.46">23465 7107 2 0</inkml:trace>
  <inkml:trace contextRef="#ctx0" brushRef="#br0" timeOffset="37514.43">11526 12157 143 0,'0'0'119'0,"33"0"-21"0,-33 0-41 16,0 0-30-16,0 0-3 0,0 0 8 0,0 0 23 15,0 0 14-15,0 0-5 0,0 0-20 0,0 0-24 16,0-9-1-16,0 9-5 0,0 0-1 15,0 0-2-15,0 0-4 0,0 0-4 0,0 0 0 16,0 0-5-16,0 0 3 0,0 0 0 16,0 0-3-16,0 0 4 15,0 0-7-15,0 0 2 16,0 0-4-16,0 9-3 0,0-9-4 16,0 0-31-16,0 10-22 0,0-10-9 0,0 9-14 15,0 0-12-15,-33-9-13 0,33 10 9 0,0-10-68 16</inkml:trace>
  <inkml:trace contextRef="#ctx0" brushRef="#br0" timeOffset="39098.33">20836 10530 8 0,'0'0'17'16,"0"-10"0"-16,-17 1-5 0,17 0-5 0,0-1 1 16,0 1 1-16,-16 9 2 0,16-9 4 15,0 9-1-15,0 0 0 0,-17-19-2 0,17 19 4 16,0 0-1-16,0 0 2 0,0 0 0 16,0 0 0-16,0 0-2 0,0 0-4 0,0 0 0 15,0 0-4-15,0 0 1 0,0-18 0 0,0 18-1 16,0 0 3-16,17 0-1 0,-17 0 5 15,16 0 0-15,1 0-2 0,-17 0 4 0,16 0-4 16,18 18-1-16,-34-18 2 0,33 0 0 0,-33 0 1 16,33 19-5-16,-33-19-1 0,16 18 5 15,1-8 0-15,-1 8 1 0,1 1 3 0,-1-1-4 16,-16 20-1-16,17-29-4 0,-17 28-1 16,16 0-3-16,-16 1-4 0,0-10 4 0,0 9-2 15,0 0-2-15,0 9 1 0,0 10-1 0,0-19 0 16,0 1 1-16,-16 8 0 0,16 1-3 15,0-10 2-15,0 0 0 0,0 0 2 0,0 1-5 16,0 8 5-16,0-27-2 0,16 18 0 0,-16-9-2 16,0 9 2-16,34-18 1 0,-34 8-1 15,0-8-2-15,33 9 6 0,-33 0-4 0,0-10 0 16,33-8 0-16,-33 8-3 0,0-8 3 16,16-1 1-16,1 0 2 0,-1-9-3 0,1 10 0 15,-1-10-3-15,1 0 3 0,32 0 3 16,-49 0-2-16,34-10 0 0,-34 1 2 0,16 9-1 15,1-9-2-15,-1-1 0 0,-16 1 2 0,17 9-4 16,-17-9 0-16,0-1 2 0,0 10 4 16,0 0-1-16,-17 0-3 15,17 0 2-15,-16 0-5 0,16 0 1 0,-17 10 2 16,1-1 1-16,16 0 0 0,0 1-1 16,-34 8 1-16,34 1-3 0,0 9 2 0,-33-10 2 15,33 1-4-15,-16 9 2 0,16 9 0 0,0-18-2 16,0 9 2-16,0 0 0 0,16 18 0 0,-16-9 2 15,33-18 8-15,-33 18-3 0,0 10-7 0,34-10 2 16,-34 0 1-16,0 9 5 0,16-8 1 16,-16 8-2-16,17-9-7 0,-17 10 0 0,0-10 11 15,16 0 4-15,-16 1-9 0,0-1-6 16,0-9 0-16,0 9 3 0,0-9-2 0,0 0 0 16,-16 0-1-16,16-10 2 0,-17 10-2 0,1-9 3 15,16-1-1-15,-34-8-2 0,1 18 0 0,0-10-3 16,0-18 3-16,0 19-3 0,17-10 3 15,-17 0 1-15,0 1-4 0,-34-1 1 0,34 0-1 16,-16 1 3-16,16-1-8 0,-50-9-17 0,33 18-5 16,1-18-1-16,-17-18 7 0,-1 18 1 0,1-9-7 15,17-1-6-15,-17 10-5 0,16-9 0 0,17 0-7 16,0-1-16-16,0 1-9 0,0 0 2 16</inkml:trace>
  <inkml:trace contextRef="#ctx0" brushRef="#br0" timeOffset="39812.65">20026 12613 25 0,'0'0'20'0,"0"0"-6"0,0 0-6 16,0 0-4-16,0 0-1 0,0 0-1 15,0 0-1-15,0 0 0 0,0 9-1 16,0-9-6 0,0 0-6-16,0 0-8 15</inkml:trace>
  <inkml:trace contextRef="#ctx0" brushRef="#br0" timeOffset="41959.7">15892 10716 7 0,'0'9'11'0,"0"-9"4"0,0 9-3 15,0-9-3-15,0 0-2 0,0 0 0 0,0 0 0 16,0 0 1-16,0 0 3 0,16 0 0 16,-16 0 1-16,0 0 0 0,0 0 0 0,0 0 1 15,0 0 3-15,0 0-2 0,17 0 4 16,-17 0-1-16,0 0 0 0,0 0-1 0,0 0 3 16,0 0-4-16,0 0 2 0,0 0-5 0,0 0-2 15,0 0-2-15,0 10 1 0,0-10 5 16,0 0 0-16,0 9-1 0,0 0-2 0,0 0 0 15,0 1-4-15,0 8 4 0,0 1 4 16,0-19 3-16,16 9 0 0,-16 1 10 0,0-1 9 16,17 0 15-16,-17 0 16 0,16-9 17 0,17 10 7 15,-33-10-4-15,33 0-13 0,-33-10-13 16,33 1-17-16,-33-9-21 0,34-1-6 0,-1 0-1 16,0 1-2-16,16-10-5 0,-16 9 0 0,0 1-5 15,-16-20-7-15,16 11 4 0,0-1-1 16,0 0-1-16,0 9 3 0,0 0 2 0,0 1-5 15,-33-1-2-15,17 1 2 0,-1 8-5 0,1 1 2 16,0 0-3-16,-17 9-5 0,16 0-6 16,-16 0-39-16,0 0-28 0,0 0-13 0,0 0-12 15,0 0-11-15,0 9-17 0,0 0-10 16,0 1 3-16,0-1 26 0</inkml:trace>
  <inkml:trace contextRef="#ctx0" brushRef="#br0" timeOffset="43527.63">13461 12027 38 0,'0'0'18'15,"0"0"-6"-15,0 9-5 0,0-9-3 0,0 0 1 16,0 0 2-16,0 10 4 0,0-10 0 0,0 9 4 15,0 0-2-15,0-9 1 0,0 10 3 16,0-1 1-16,0 0 2 0,0 10 0 0,0-19 3 16,33 0-3-16,-33 18 0 0,0-18 2 15,0 0 7-15,33 0 3 0,-33 0 2 0,16 0-3 16,1 0-11-16,-1 0-10 0,18-18-5 0,-1 18-3 16,0-28 1-16,0 9 1 0,0 10-4 15,-17-10 0-15,17 1-2 0,0 9-2 0,1-10-14 16,-1-9-18-16,0 9-20 0,0 10-22 15,-17-9 0-15,17 8-5 0</inkml:trace>
  <inkml:trace contextRef="#ctx0" brushRef="#br0" timeOffset="43992.55">16404 11962 175 0,'-16'0'59'0,"-1"0"-32"16,17 0-16-16,-16 9-2 0,16 10-5 0,-17-19-1 16,17 0-1-16,0 19 0 0,0-19-2 15,0 18 0-15,0-9 5 0,0 1 10 0,0-1 5 16,0 0 10-16,17 1 19 0,-17-1 6 16,16-9-24-16,-16 9-12 0,17 10-9 0,-1-19-3 0,17 0 20 15,0 0-7-15,-33-19-4 0,33 10-7 16,0 0-2-16,1-1-2 0,-1-8-5 0,16-1 3 15,-16 10-1-15,0 0-2 0,-33-10-4 16,33-9 4-16,1 19 4 0,-18-10-3 0,17 10-1 16,0-10-3-16,-33 19 0 0,33 0-1 0,-33-18-14 15,0 18-6-15,0 0-8 0,0 0-5 16,0 0-4-16,0 0-4 0,0 0-4 0,0 0-7 16,-33 18-10-16,33-18 0 0,0 0 6 0,-33 10 8 15</inkml:trace>
  <inkml:trace contextRef="#ctx0" brushRef="#br0" timeOffset="44761.25">9376 11906 8 0,'0'0'7'0,"0"0"6"16,33 0 2-16,-33 10-3 0,0-10-3 16,0 9 1-16,0 0 1 0,0 0 0 0,0 1 2 15,0-1 1-15,0 19 1 0,0-28 2 0,33 19 1 16,-33-19 1-16,0 9 5 0,0 0 4 16,0 0 5-16,33 1 1 0,-33-10 3 0,0 9 9 15,33-9 11-15,-33 0 13 0,0 0 7 0,17-9-8 16,0-1-9-16,32 1-16 0,-16-9-2 15,0-1-18-15,0-9-10 0,0 9-3 0,-16-8-4 16,49-1-4-16,-33 9-3 0,0-27 0 16,0 18 0-16,0 0 0 0,0 9 0 0,17-9-3 0,-17 10 5 15,0-1-2-15,-33 10 3 0,33-1-2 16,-33 10-6-16,0-18 2 0,33 18-19 0,-33 0-19 16,0 0-13-16,0 0-6 0,0 18-2 15,0-18-7-15,0 10-13 0,-33 8-8 0,33-8-10 16,0 8 4-16,0 10 12 0</inkml:trace>
  <inkml:trace contextRef="#ctx0" brushRef="#br0" timeOffset="45692.56">5358 12985 61 0,'0'-9'33'0,"0"9"-15"16,0 0-10-16,0-19-3 0,0 19-2 0,0 0 0 15,33 0-1-15,-33 19 1 16,0-19 0-16,0 9 1 0,0 10 2 0,0-1 0 15,33 1 2-15,-33 18-2 0,0-18 2 16,0-10-1-16,33 19-2 0,-33-9-2 0,0-1 1 16,33 10 1-16,-33-28 3 0,0 9 10 15,17 10 5-15,-1-19 9 0,1 9 8 0,16-9 8 16,-33 0 6-16,33 0 7 0,-33-9-1 0,33-10-8 16,0-8-15-16,0-1-16 0,17-19-5 15,-17 1-9-15,33-10-7 0,-33-9 4 0,50 0-2 16,-17 9-1-16,0-9 1 0,17 9-4 15,-17 0-1-15,0 10 3 0,-33-10-7 0,50 9-33 16,-50 10-27-16,33 0-18 0,-16 0-20 16,16 9 105-16,-33-9-183 0</inkml:trace>
  <inkml:trace contextRef="#ctx0" brushRef="#br0" timeOffset="46658.68">31155 11906 19 0,'-17'0'24'0,"17"0"0"0,-16 0-4 16,-1-18-3-16,17 18 3 0,-16 0 8 0,16 0 6 16,0 0 6-16,-17 0 7 0,17 0-3 15,0 0 1-15,0 0 3 0,0 0-4 0,0 0-1 16,0 0-1-16,0 0-7 0,0 0 0 15,0 0 14-15,0 0 5 0,0 18-4 0,0-18 0 16,0 0-7-16,0 0-12 0,17 10-1 0,-17-10 8 16,0 9 9-16,16-9 4 0,-16 9 1 15,17-9 2-15,-17 0 1 0,16 0-11 0,1 0-21 16,-1-9-12-16,1 0 0 0,16-1-11 16,-17 10 0-16,1-18 0 0,16-1 0 0,-16-9-8 15,-1 10 2-15,17-1-12 0,-16 0-37 0,-1 1-46 16,1-29-41-16,-1 19-23 0,1 0-30 15,-17-9-9-15,16 0 28 0</inkml:trace>
  <inkml:trace contextRef="#ctx0" brushRef="#br0" timeOffset="47139.24">30675 9469 44 0,'0'0'13'0,"0"0"-7"0,-16 0-2 0,16 0-1 15,0 0 0-15,0 19 5 0,0-19-4 16,0 18 2-16,0-18 2 0,0 19 1 0,0-19 2 16,0 9 0-16,16 1 2 0,-16-1 2 15,0 0 6-15,17 1 2 0,-17 8 9 0,16-18 4 16,1 0 0-16,-17 19 10 0,16-19 3 15,1 0-6-15,-1 0-7 0,17 0-10 0,-16 0-7 16,16-19-5-16,-16 19-6 0,16-18-3 0,-17 18-2 16,17-10 1-16,-16-8-6 0,16 8 3 15,0 1-3-15,-17-10 3 0,18 1 1 0,-18-1-5 16,17 1-1-16,0-1-2 0,-16 0-1 16,16 10-9-16,-17-10-18 0,1 1-14 0,-1 18-12 15,1-19-4-15,0 10-8 0,-1 0-1 16,1-1 6-16,-1 1-37 0</inkml:trace>
  <inkml:trace contextRef="#ctx0" brushRef="#br0" timeOffset="47788.74">28558 7693 6 0,'0'0'7'0,"0"0"2"0,0 0 3 16,0 0 1-16,17 18 1 0,-17-18 0 0,0 0 5 15,17 0 2-15,-17 19-1 0,0-19 1 0,16 0 8 16,-16 9-2-16,17-9 11 0,-17 0 5 16,16 0-2-16,-16 0 3 0,17 0 4 15,-1 0-2-15,1 0-12 0,-1-9-11 0,1 9-2 16,32-19-10-16,-49 19-5 0,34-18-4 0,-1-1 0 16,-17 19 1-16,17-28-6 0,0 9 9 15,0 1-6-15,0-1-2 0,0 1-5 0,1-1-15 16,-18-18-17-16,17 9-20 0,-16 9-6 15,16 1-7-15,-17-19-8 0,-16 18 0 0,33 10 10 16</inkml:trace>
  <inkml:trace contextRef="#ctx0" brushRef="#br0" timeOffset="48671.2">24623 6669 32 0,'-17'-9'29'0,"17"9"-6"0,-16 0-1 16,16 0 7-16,-17-19-1 0,17 19-5 0,0 0-8 15,-16 0-7-15,16 0-3 0,0 19-1 0,0-19-2 16,0 0 3-16,-17 9-1 0,17-9 2 0,0 19 6 16,0-10 5-16,0 1 4 0,17 8-2 15,-17-18 12-15,0 19 2 0,16-19-3 0,1 18 0 16,-17-18 10-16,16 19 10 0,1-19 8 15,-17 0 3-15,16 0 8 0,17-19-5 0,-16 19-17 16,16-18-9-16,0 18-11 0,0-19-5 0,17-9-13 16,-17 10-2-16,33-1-4 0,-33 0-2 15,0 1-1-15,0-1 8 0,0-9-5 0,0 0-1 16,17 19 0-16,-17-9 0 0,-33-1-4 0,17 0 4 16,-17 19-4-16,16-18 2 0,-16 8-3 15,0 10-6-15,0 0-10 0,0 0-6 16,17 0-17-16,-17 0-25 0,0 10-5 0,0 8-11 15,0 1-10-15,16-19-18 0,-16 19-5 0,0-1 8 16,17 10 18-16</inkml:trace>
</inkml:ink>
</file>

<file path=ppt/ink/ink3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26:07.859"/>
    </inkml:context>
    <inkml:brush xml:id="br0">
      <inkml:brushProperty name="width" value="0.05292" units="cm"/>
      <inkml:brushProperty name="height" value="0.05292" units="cm"/>
      <inkml:brushProperty name="color" value="#FF0000"/>
    </inkml:brush>
  </inkml:definitions>
  <inkml:trace contextRef="#ctx0" brushRef="#br0">5606 5069 23 0,'0'0'27'16,"0"0"-3"-16,0 0-4 0,0 0-6 15,0 0-2-15,0 0 0 0,0 0 0 0,0 0-4 16,0 0-2-16,0 0-5 0,0 0 2 0,0 0 0 16,0 0-5-16,0 0 5 0,0 0-5 15,0 0 2 1,33 0 1-16,-33 0-3 16,0 0-1-1,0 0-6-15,0 0-2 16,0 0-1-16,0 0 3 0,0 0 2 15,0 0 0-15,0 0 2 0,0 0 0 0,0 0 1 16,0 0 0-16,0 0 0 0,0 0-1 0,0 0 2 16,0 0 1-16,0 0-1 15,0 0 1 1,0 0 0 0,0 0 0-1,0 0-1-15,0 0-1 0,0 0 1 16,0 0-3-16,0 0-5 0,0 0-3 0</inkml:trace>
  <inkml:trace contextRef="#ctx0" brushRef="#br0" timeOffset="1365.33">8467 6279 12 0,'0'0'16'0,"0"0"1"16,0 0-3-16,0 0-4 0,0 0-5 16,0 0-2-16,0 0-1 0,0 0 1 0,0 0-2 15,0 0 1 17,0 0 2-32,0 0-1 0,0 0 1 0,0 0 1 15,16 0-2-15,-16 0 2 0,0 0 0 16,17 0 0-16,-1 0 2 0,-16 0 0 0,33 0-1 15,-33 0-2-15,33 0 0 0,-33 0-2 16,33 0-4-16,1 0 3 0,-34 0-1 0,16 0 0 16,17 0 0-16,0 0 0 0,0 0 0 0,0 0 0 15,0 18 0-15,1-18 0 0,-18 0 2 16,34 0-2-16,-1 0 0 0,-16 0 0 0,0 0-3 16,17 0-5-16,-17 0-1 0,33 0-4 15,-33 0-5-15,33 0 1 0,-16 0 0 0,16 0-3 16,0 0-22-16</inkml:trace>
  <inkml:trace contextRef="#ctx0" brushRef="#br0" timeOffset="2865.08">14321 7934 8 0,'0'0'5'16,"0"0"6"-16,0 0 2 0,0 0-2 0,0 0-5 16,0 0-3-16,0 0-1 0,0 0-2 15,-34 0 0 1,34 0 0 0,-33 0-4-16,33 19-4 0,-16-19-2 0,-1 0-2 15,1 0-12-15</inkml:trace>
  <inkml:trace contextRef="#ctx0" brushRef="#br0" timeOffset="3664.6">5209 9488 20 0,'0'0'15'0,"0"0"-8"0,0 0-2 16,0 18-3-16,0-18 1 0,0 0 7 0,0 0 0 16,-33 0-4-16,33 0-5 0,0 0 1 15,0 0-1-15,0 0-1 0,0 0 4 0,0 0 6 16,0 0-5-16,0 0-4 0,0 0 0 16,0 19-1-1,0-19 2-15,0 0-1 16,0 0-1-1,0 0-2 64,0 0-1-64,33 0 3-15,-33 0-5 0,0 0 1 16,0 0-4-16,0 0 3 0,0 0-2 0,33 0 1 15,-33 0 1-15,0 0-1 0,33 0 0 16,-33 0-2-16,17 0-2 0,-17 0-1 0,33-19-8 16</inkml:trace>
  <inkml:trace contextRef="#ctx0" brushRef="#br0" timeOffset="4279.51">10484 9553 16 0,'0'9'21'0,"0"-9"-6"15,0 10-4-15,0-10-2 0,0 0-3 0,0 0 2 16,0 18 3-16,0-18 0 0,0 0-5 16,0 0 0-16,0 0 0 0,0 0-1 0,0 0 2 15,0 0 1-15,-33 0 1 0,33 0 2 16,0 0-2-16,0 0-2 0,0 0 2 0,0 0-4 16,0 0-1-16,0 0-3 0,0 0 3 0,0 0-2 15,33 0-1-15,-33 0-5 16,0 0-9-16,0 19-5 15,0-19-5-15,33 0-9 0,-33 0 1 0,0-19-3 16</inkml:trace>
  <inkml:trace contextRef="#ctx0" brushRef="#br0" timeOffset="5045.16">12998 7888 18 0,'0'0'20'0,"0"-9"-7"0,0 9-2 15,0 0 0-15,0-10 3 0,-17 10 4 0,17 0-2 16,0-9-2-16,0 9 0 0,0 0 3 15,0 0 4-15,0-9 2 0,0 9-1 0,0 0 0 16,0 0-1-16,0 0-9 0,0 0-8 0,0 0 2 16,0 0-4-16,0 9 7 0,0-9 25 15,0 9 18-15,0 10 19 0,0-10 1 0,0 10 7 16,-16-1-9-16,16 1-22 0,0 0 18 16,0-1 11-16,0 1-20 0,16 9-23 0,-16-28 3 15,0 18 13-15,0 1-1 0,17 0 27 16,-17-19 1-16,33 9 14 0,-33 0 9 0,33-9 18 15,-33 9 18-15,33-9-5 0,-33 0-16 0,16-9-17 16,17 9-97-16,1-9-1 0,-1 0 0 16,0-10 0-16,0 0 0 0,0 1 0 0,0-10 0 15,17 0 0-15,16 19 0 0,-33-29 0 16,0 20 0-16,16-19 0 0,18 18 0 0,-34-9 0 16,33 9 0-16,-50 1 0 0,34-10 0 0,0 9 0 15,-17 10 0-15,-33 0 0 0,33 9 0 16,0-19 0-16,-17 19 0 0,17 0 0 0,-16 0-182 15,33 19-43-15,-50-19-3 0,33 0-2 16,0 9 5-16,0 0 7 0,0 10 18 0,0 9 25 16,16-10 28-16</inkml:trace>
  <inkml:trace contextRef="#ctx0" brushRef="#br0" timeOffset="5979.19">16123 8437 32 0,'0'0'28'15,"0"-19"-12"-15,0 19-7 0,0-19 2 0,0 1 2 16,0 9 2-16,0-1 4 0,0-8-3 16,17 8 0-16,-17 10 2 0,0-18 5 0,0 18-2 15,0 0 2-15,0-19 1 0,0 19 2 0,0 0-4 16,0-18 2-16,0 18-4 0,0 0-7 15,0 0-2-15,0 0-2 0,0 0-5 0,0 0 15 16,0 18 19-16,0-18 16 0,0 19 6 0,0-19-8 16,-17 18-11-16,17-8-11 0,0 8 1 15,0-8-2-15,0 17-1 0,0-27-3 0,0 19 13 16,0-19 24-16,0 19 13 0,17-19 80 0,-17 0-26 16,33 0-62-16,-17-19-31 0,17 19-19 15,0-19-7-15,0 1-8 0,0 9-2 0,17-19 2 16,-17 18 1-16,33-8-3 0,-33-1 1 15,0 1 1-15,1-10-4 0,-1 9 8 0,16 0-6 16,-16 19-3-16,0-18 1 0,-33-1 3 0,17 19-7 16,-17 0-17-16,16 0-41 0,-16-18-26 0,0 18-26 15,0 0 0-15,0 18 6 0,0-18 2 16,-16 19 10-16,-1-19-1 0,17 18-5 0,-33 1 7 16,0 0 6-16,0 9 5 0,0-10 8 15,-17 19-52-15</inkml:trace>
  <inkml:trace contextRef="#ctx0" brushRef="#br0" timeOffset="6794.04">10881 9506 14 0,'0'0'20'0,"0"0"-7"0,-33-18-3 16,33 18 1-16,0 0 1 0,0-19 4 0,0 19 5 16,0-9 5-16,0 9 1 0,0 0 1 15,0-9-6-15,0 9-9 0,0 0-6 0,0 0-2 16,0 0-1-16,0 9 5 0,0-9 13 0,33 9 4 16,-33 10 14-16,0-19 8 0,0 18-12 15,0 1 7-15,0-10 0 0,0 1-7 16,0 8 14-16,0 10-12 0,33-28-10 0,-33 19-4 15,0-1 4-15,0-18 10 0,0 0-1 16,0 10 33-16,33-1 32 0,-33-9 13 0,33-9-3 16,-33 9-13-16,33-10-19 0,0-8-30 0,17-1-15 15,-17-9-13-15,33-9-19 0,-33 18 3 0,50-27-6 16,-50 9 3-16,33-1-3 0,-16 1 4 16,16 9-7-16,-33-9 3 0,33 19 0 0,-49-1 1 15,16-18-3-15,0 18 4 0,0 10-5 0,-33 0-11 16,33-1-61-16,-33 10-48 0,33 0-21 15,-33 0-4-15,0 0 13 0,33 0 15 0,-33 0 2 16,0 10 12-16,17-1 1 0,-17 0 9 16,16 10 9-16,1-10 9 0,-17 19-57 0</inkml:trace>
  <inkml:trace contextRef="#ctx0" brushRef="#br0" timeOffset="11290.84">21597 7404 10 0,'0'0'26'0,"0"-9"4"0,0 9-5 16,0 0-2-16,0 0-2 0,-17-9 3 0,17 9 10 15,0 0 11-15,0 0 3 0,0 0 0 0,0 0 1 16,0 0 0-16,0 0 4 0,0 0 2 16,-16-10-4-16,16 10-3 0,0 0-1 0,0 0 5 15,0 0-1-15,0 0 1 0,0 0 2 16,0 0-3-16,0 0 3 0,0 0-7 0,0 0-7 16,0 0-4-16,0 10-6 0,0-10-1 0,0 0 7 15,0 0-9-15,0 0-5 0,0 0 1 0,0 0-11 16,0 0-4-16,0 0-5 0,0 0 4 15,0 0-1-15,0 0-3 0,0 0 0 16,0 0 1-16,0 0-6 0,0 0 5 31,0 0 2-31,0 0-2 0,0 0 2 16,0 0-3-16,0 9 5 0,0-9 4 16,0 0-2-16,0 0 4 0,0 0-6 0,0 0 5 15,0 0-5-15,0 0-2 0,0 0 2 16,0 0-6-16,0 0 2 0,0 0-1 0,0 0 0 15,0 0-1-15,0 0 3 0,0 0-2 16,0 0 0-16,0 0-6 0,0 0 6 16,0 0-5-16,0 0 7 15,0 0-3-15,0 0 2 16,0 0-2-16,0 0 2 16,0 9-3-16,0-9 2 15,0 0-1-15,0 0-3 0,0 10 6 16,0-10 1-16,-34 0-13 0,34 18 10 0,0-18-7 15,0 0-56-15,0 0-59 0,0 0-43 0,-33 19-30 16,33-19-2-16,0 0 2 0,0 0 20 16,0 0 30-16</inkml:trace>
  <inkml:trace contextRef="#ctx0" brushRef="#br0" timeOffset="12656.27">20241 3739 24 0,'0'0'30'0,"0"0"-4"0,-17-18-3 15,17 18-5-15,0-19 2 0,0 10 5 16,0-1 2-16,-16 10 1 0,16-9-2 0,0 9-7 16,0 0 0-16,0 0-1 0,0 0-3 0,0 0-10 15,0 0-3-15,0 0-1 16,0 0 3-16,16 9-6 0,-16-9 3 15,0 10-1-15,0-1 1 0,17 10-1 16,-17-19 0-16,0 18 0 0,33-18 4 0,-33 0-2 16,0 19 7-16,0-19 10 0,33 19 9 15,-33-19 0-15,0 18-8 0,0-18-3 0,16 0 15 16,-16 9 20-16,17-9 6 0,-17 10 5 16,0-10 5-16,16 0 14 0,-16 0 20 0,0 0 7 15,17 0-8-15,-17-10-31 0,16 1-32 0,1-9-13 16,0 18-11-16,16-19-2 0,0 0-3 15,-33 1-6-15,33-10 3 0,-17 9 0 0,17 1 0 16,-16-20-8-16,16 20 5 0,0-10 4 16,17 9-5-16,-50-18-2 0,33 0 2 0,0 9-2 15,-17 9 3-15,17-18-3 0,-16 19 0 0,-1-1 0 16,18-9 2-16,-34 9 5 0,0 1-5 16,0-1 0-16,33 19-1 0,-33-18 1 15,0 18-2-15,0-19 0 0,0 19-17 0,0 0-12 16,0 0-16-16,0 0-42 0,0 0-28 0,-33 0-17 15,33 19-9-15,0-1-10 0,0-18 3 16,0 19 14-16,0-1 20 0,-34 1 6 0</inkml:trace>
  <inkml:trace contextRef="#ctx0" brushRef="#br0" timeOffset="13805.34">21134 4762 26 0,'0'0'13'0,"0"0"-5"16,0 0-2-16,0 0 1 0,0 0 0 0,0 0-5 15,0 0 0-15,0 0 1 0,0 0-2 16,0 0 1-16,0 0-1 16,0 0 0-1,0 0 3 1,0 0 1-16,0 0-1 0,0 0 0 15,0 0 1-15,0 0 0 0,0 0 0 16,0 0-1-16,0 0 0 0,0 0 1 0,0 0 2 16,0 0-3-16,0 0 0 0,0 0-2 15,0 0-1-15,0 0 1 16,0 0-1 0,0 0 0-16,0 0 0 15,0 0 1 16,0 0-4-15,0 0-1-16,0 10-6 16,0-10-10-16,-33 0-3 0,33 0 0 0,0 0-3 15,0 0-21-15</inkml:trace>
  <inkml:trace contextRef="#ctx0" brushRef="#br0" timeOffset="14851.06">19893 5032 7 0,'0'0'3'0,"0"0"1"0,0 0 2 0,0 0 2 15,0 0 1-15,0 0-1 0,0 0-2 0,0 0 1 16,0-9-3-16,0 9-1 0,0 0-2 16,0 0 1-16,0 0-1 31,0 0 0-31,0 0 1 31,0 0-1-31,0 0 1 16,0 0-1-16,-16 0-1 31,16 0-2-15,0 0 4-1</inkml:trace>
  <inkml:trace contextRef="#ctx0" brushRef="#br0" timeOffset="14887.16">19877 5032 76 0,'0'0'-2'0,"0"0"-5"15,0 0-3-15,0 0-5 0,16 0-2 0</inkml:trace>
  <inkml:trace contextRef="#ctx0" brushRef="#br0" timeOffset="15989.08">25086 3656 26 0,'0'0'27'0,"0"0"0"15,0 0-3-15,16 0-4 0,-16 0-2 0,0 0-4 16,0-19-3-16,0 19-2 0,0 0-2 0,0 0-5 16,0 19-2-1,0-19 0 1,0 18 1-16,0-18 0 0,0 0 13 15,0 0 5-15,0 9-2 0,0-9 11 16,0 10-7-16,0-10-3 0,0 9 6 0,17-9 16 16,-17 19-1-16,0-19 9 0,0 0 10 15,0 0 2-15,0 0 12 0,33 0 7 0,-33 0 2 16,0 0 8-16,0 0 5 0,0 0-1 0,33 0-19 16,-33 0-13-16,0 0-21 0,17-19-12 15,-1 19-4-15,1-9 4 0,-1-1 18 0,17 1-10 16,-16 9-17-16,-1-18 4 0,1 18-16 15,16-19-5-15,-33 0 1 0,33 1 1 0,-16 18-2 16,-1-28-1-16,1 28-1 0,-1-19 3 0,-16 19-8 16,17-18 10-16,-1 18-4 0,-16 0 1 15,17-19-8-15,-17 19-40 0,16 0-61 0,-16 0-26 16,0 0-14-16,0 0-8 0,17 0 3 0,-17 19 5 16,33-19-1-16,-33 0 27 0,0 18 16 15,0-18 5-15</inkml:trace>
  <inkml:trace contextRef="#ctx0" brushRef="#br0" timeOffset="16921.55">30278 5776 56 0,'0'-18'32'0,"0"18"-7"0,0 0-2 16,0 0-1-16,0 0 0 0,0 0-3 0,0 0-3 16,0 0-8-16,0 0 0 0,0 0-3 15,0 0-1-15,0 0 2 0,0 0-5 0,0 18 2 16,0-18 0-16,0 0-3 0,0 19 7 15,-16-19 13-15,16 0 9 0,0 19 2 0,0-19 1 16,0 0 4-16,0 0 9 0,0 18 10 0,0-18 5 16,16 0 1-16,-16 0 3 0,0 0 3 15,0 0-3-15,0 0-12 0,17 0-22 0,-1 0-10 16,-16 0-6-16,17 0-8 0,-1-18-1 0,17 18-5 16,-16 0 1-16,0 0-1 0,-1-19 4 15,1 19-4-15,16-19 2 0,-17 19-2 0,1-18 0 16,-1 18-5-16,1-19 3 0,16 10-4 15,-17 0-14-15,1-1-15 0,0 10-28 0,-17-18-24 16,16 18-17-16,-16 0 4 0,17 0-4 0,-17 0 2 16,0 0 12-16,0 0 16 0,0 0 5 15</inkml:trace>
  <inkml:trace contextRef="#ctx0" brushRef="#br0" timeOffset="18417.18">30592 9767 122 0,'0'-9'111'0,"0"-1"-42"0,0-8-7 0,-16-1-7 15,16 0-3-15,0 10 2 0,0 0 27 0,0 0 34 16,-17 9 22-16,17-10-8 0,0 10-13 0,0-9 4 16,0 9-14-16,0 0-30 0,0 0-33 15,0 0-22-15,0 0-6 0,0 0-1 0,0 9 17 16,0-9 30-16,0 10 27 0,0-10 11 0,0 9 8 16,0 0-10-16,0 0-31 0,0 10-66 15,0-19 0-15,0 19 0 0,0-19 0 0,17 18 0 16,-17-18 0-16,0 10 0 0,16-10 0 15,-16 9 0-15,17-9 0 0,0 0 0 16,-1 0 0-16,1 0 0 0,16-9 0 16,0-1 0-16,16 10 0 0,-16-18 0 0,34-1 0 15,-18 0 0-15,17 1 0 0,-16-1 0 0,16-9 0 16,0 10 0-16,0-1 0 0,-16-9 0 16,0 10 0-16,16-1 0 0,-33 0 0 0,16 1 0 15,-16 18 0-15,-16-19 0 0,16 10 0 16,-16 9 0-16,-1-9 0 0,1 9 0 0,-1 0 0 15,-16 0-141-15,17 0-127 0,-1 0 9 0,1 0 8 16,-1 9 21-16,-16-9 26 0,17 9 25 0,-1 10 23 16,1-19 26-16,-17 18 23 0</inkml:trace>
  <inkml:trace contextRef="#ctx0" brushRef="#br0" timeOffset="20049.74">9442 14613 30 0,'0'0'21'0,"-33"0"-2"0,33 0-2 15,0 0 0-15,0 0-1 0,0 0-1 0,0 0-1 16,0 0-1-16,0 0-3 0,0 0-2 0,0 0-2 16,0 0-1-16,0 0-2 0,0 0 0 15,0 0-2-15,0 0 2 0,0 0-1 0,0 0 1 16,0 0 0-16,0 0 0 16,0 19 0-16,0-19 1 0,0 0-2 0,0 0 0 15,0 0 0-15,0 0-2 0,0 0 1 16,0 0-3-1,0 0-3 1,0 0-12-16,33 9-11 0,-33-9-7 16,0 0-3-16,0 0-3 0</inkml:trace>
  <inkml:trace contextRef="#ctx0" brushRef="#br0" timeOffset="20899.62">10269 13590 4 0,'0'0'3'0,"0"0"-2"0,0 0 0 0,0 9-1 15,0-9 1-15,0 0 3 0,0 9 15 16,0 1-8-16,0-10-4 0,0 9-3 0,33 0-2 15,-33 1 1-15,0-10 5 0,0 9 1 0,0 0 1 16,33-9 0-16,-33 19 0 0,0-19-1 16,33 0 2-16,-33 0-1 0,17 0 2 0,-1 0-1 15,1 0-3-15,16 0-3 0,0 0-3 16,-33 0 1-16,33 0-3 0,0 0 0 0,0 0 0 16,-16-19 0-16,16 10 2 0,0 9-2 15,33-9 0-15,-33-1-2 0,0 10 2 0,0-9 0 16,17 0 0-16,16 9-2 0,-16-10-1 0,-1 10-7 15,34-9-10-15,-17 0-8 0,-16 9-9 16,16-9-39-16</inkml:trace>
  <inkml:trace contextRef="#ctx0" brushRef="#br0" timeOffset="21966.1">13560 14092 7 0,'0'0'12'0,"0"0"5"0,0 0-3 0,0-9-1 0,0 9-3 16,0 0-2-16,-17 0 1 0,17 0 1 16,0 0 0-16,0 0 1 0,-16 0-6 0,16 0-3 15,0 0 1-15,0 0-3 31,0 9 0-31,0 0 0 32,16-9-2-32,1 0 2 31,-17 10 0-31,0-10-2 16,0 0 0-1,0 0 4-15,0 9-2 16,0-9 1-16,0 9 0 0,-17-9-1 15,17 19 0-15,-16-19 1 16,16 19 2-16,0-19-1 0,0 0 1 16,0 9 2-16,0 0 8 0,0-9-1 0,0 9 1 15,0-9 2-15,0 10 11 0,-33-1 4 0,33-9 0 16,0 9-4-16,0-9-2 0,0 10 2 16,33-1-2-16,-33-9-2 0,0 0 13 0,0 9 9 15,16-9 4-15,1 0-2 0,-1 0-6 16,18 0 7-16,-1-9-6 0,0 9 4 0,33-9 3 15,-33 9 3-15,50-10-16 0,-50 10-2 0,49-9-4 16,-16 9-7-16,1-9 8 0,-1 9 37 16,16-10 74-16,-15 10-19 0,-1 0-53 0,16-9-32 15,18 9-3-15,-51 0-1 0,50 0 1 0,-32 0-1 16,15 0 3-16,17 0-7 0,-32 0-10 16,48 0 1-16,-32 0-2 0,16 0 3 0,1 0 17 15,15 0-8-15,-16 0-8 0,1 0 0 0,15 0-15 16,-48 0-4-16,15 0 1 0,1 0 0 0,0-9 6 15,-1 9-10-15,-16-9 0 0,1 9 9 16,15 0-4-16,-32 0 1 0,0 0-2 0,32-19-4 16,-49 19 0-16,17 0 1 0,0 0 1 0,-17-19 0 15,16 19-2-15,-16-9-4 0,0 9 4 16,17 0-2-16,-34 0 6 0,34-9-2 0,-50 9-4 16,33 0 2-16,-33 0 3 0,33 0-3 15,-33 0-3-15,0 0-1 0,0 0 8 16,0 0 2-16,0 0-12 0,0 0 8 0,0 0-4 15,0 0 4-15,0 0-1 0,0 9-3 16,-33-9-11-16,33 9-6 16,-33-9-2-16,33 19-15 0,-33-19-22 0,16 0-24 15,-16 19-29-15,0-19-20 0,0 9-14 0,0-9-19 16,0 9 5-16,-16 0 5 0,-1 1 7 16,0-10 3-16,-16 9 3 0,0 0 22 0,-17 1 20 15</inkml:trace>
  <inkml:trace contextRef="#ctx0" brushRef="#br0" timeOffset="23013.55">3522 15320 11 0,'-33'0'14'16,"33"0"-2"-16,0 0-3 0,0 0-4 0,0 0-2 15,0-9 3-15,0 9 2 0,0 0 0 16,0 0 4-16,0 0 0 0,0 0 0 0,0 0-2 16,33 9 0-16,-33-9 5 0,33 0 2 0,-33 9 4 15,33-9 9-15,17 10 5 0,-17-10-1 16,0 18-7-16,0-18 9 0,33 0 8 16,-16 0 4-16,-17 0-14 0,33 0-13 0,-33 0 3 0,50 0 3 15,-50 0 2-15,33 0-10 0,0 0-7 16,17 0 6-16,-50 0-2 0,33 0-7 15,17 0-1-15,-50 0 2 0,33 0 1 0,-16 0 2 16,16 10-1-16,-33-10-3 0,33 0 0 0,-33 0-9 16,17 0 6-16,-17 0-3 0,33 0-3 15,-33 0 0-15,0 0 3 0,-16 0-3 0,16 0 0 16,0 0 2-16,0 0-5 0,-33 0 3 16,33 0-2-16,-33 0 0 0,33 9-4 0,-33-9 0 15,33 0 2-15,-33 0-7 0,0 9-12 0,0-9-29 16,17 0-18-16,-17 9-6 0,16-9-4 15,1 0-8-15,16 10 0 0,-33-10 3 0,0 0-52 16</inkml:trace>
  <inkml:trace contextRef="#ctx0" brushRef="#br0" timeOffset="23980.39">13957 15134 26 0,'-33'0'22'0,"33"9"-7"16,0-9-3-16,-33 0-2 0,33 0 0 0,0 0 2 16,-33 10 2-16,33-10 2 0,0 0 0 15,-34 0 2-15,18 0-2 0,16 0-2 16,-17 9-3-16,1-9 3 0,16 0-4 0,-17 0 0 15,1 0 4-15,16 0-5 0,0 9-5 0,-33-9 0 16,33 0-1-16,-33 9-3 0,0-9 0 0,33 10 0 16,-50-10 3-16,33 0-3 0,-16 9-2 15,17-9 2-15,-17 9 2 0,0 1 3 0,0-10-4 16,0 18 4-16,-1-18 3 0,1 10 2 16,-16-10 7-16,16 9-5 0,0 0 5 0,-17 0 8 15,0 1 0-15,34-1-8 0,-50-9 4 0,33 9 8 16,0 1 4-16,0-1-8 0,16-9-11 15,-16 0-3-15,33 9 5 0,0-9 5 0,-33 0 8 16,33 0-5-16,0 0-10 0,0 0 0 16,33 0-2-16,-33 0-4 0,0 0 1 0,33-9-1 15,0 9-8-15,0-9 2 0,17-1-2 0,-17 1 5 16,33 0-3-16,-16-1-2 0,16 1 4 16,0 0 1-16,0 0 4 0,17-1 2 0,-17 10-1 15,17-18-3-15,-17 8 1 0,0 1-7 16,0 0-1-16,17 9 4 0,-50 0-4 0,16-10 0 15,1 10 0-15,0-9 2 0,-17 9-2 0,0 0-4 16,0 0 2-16,-33 0-2 0,33 0-2 0,-17 0 0 16,1 0 6-16,-17 0-14 15,0 0-3-15,0 0-12 0,0 0-14 0,0 0-10 16,0 9-17-16,0-9-4 0,-17 0-7 16,17 10-2-16,-16-10-1 0,-1 9 10 0,1-9 10 15</inkml:trace>
  <inkml:trace contextRef="#ctx0" brushRef="#br0" timeOffset="24745.03">2943 16752 60 0,'0'0'15'0,"0"0"-7"15,-33 0-5-15,33 0-1 0,0 0-2 0,0 0 2 16,0 0 1-16,-33 0 2 0,33 0 4 16,0 0 2-16,0 0 4 0,0 0-4 0,0 0-4 15,0 0-4-15,0-9-3 0,0 9 3 16,33 0-1-16,-33 0 0 15,0 0 0-15,33 0 2 0,-33 0 3 16,17 0-2-16,16 0 1 0,-33 0 2 0,33 0-3 16,0 0-4-16,0 0 2 0,0 0-3 15,0-9 0-15,17 9 0 0,-17-9-2 0,0-1 2 16,33 1-3-16,-33 0 1 0,17-1 2 16,-17 10-5-16,33-9-8 0,0 0-5 15,-16 9-9-15,16 0-3 0,-33 0 0 0,33 0-37 0</inkml:trace>
  <inkml:trace contextRef="#ctx0" brushRef="#br0" timeOffset="26203.45">7260 16325 134 0,'33'0'92'0,"-33"0"-45"0,0 9-26 0,0-9-12 15,0 0-2-15,0 9-5 0,0-9 0 16,0 9 4-1,0-9 8-15,0 0 3 0,0 10 7 0,0-10 1 16,0 9-1-16,0 0 6 0,0 1 5 0,33-1-9 16,-33-9 5-16,0 9 9 0,33 10-1 0,0-19-8 15,-33 9-7-15,33-9 3 0,-17 10 4 16,17-1 0-16,1-9-1 0,-1 9 0 0,0-9-5 16,0 9 0-16,0-9 5 0,16 0 5 15,-15 10-11-15,32-10 0 0,-17 0 2 0,17 0 5 16,1 0 7-16,-1-10 6 0,-17 10-5 15,51-9-6-15,-34 9 5 0,16-9-3 0,-15 0-7 0,15-1 0 16,17 10 5-16,-32-9-8 0,48 9 9 16,-49-19-17-16,34 10 7 0,-18 0-2 0,18 9-5 15,-18-10-6-15,17 10 3 0,-32-9-5 16,48 0 3-16,-48 9-1 0,15-10 0 0,17 10-6 16,-16 0-3-16,-17-9 3 0,0 9-2 0,17 0-3 15,16 0 4-15,-49-9 0 0,49 9-4 0,-33 0 4 16,0 0 0-16,17 0-2 0,-17 0 0 15,-16 0 1-15,16 0 2 0,0 0 4 0,0 9 0 16,17-9 7-16,-50 0-10 0,33 0 5 0,-16 0-9 16,16 9 8-16,-33-9-1 0,33 0-3 15,-33 10-3-15,17-10-3 0,16 0 0 0,-33 9 10 16,0-9 9-16,17 0-6 0,16 9 5 16,-33-9-5-16,0 0-9 0,0 0 10 0,0 10-11 15,-16-10 4-15,16 0-3 0,0 9 6 0,0-9-10 16,0 0 5-16,0 0 1 0,0 0 3 0,-16 9 5 15,16-9-5-15,0 0-1 0,0 0 7 16,0 0-1-16,0 0 4 0,-16 0 5 0,16 0-3 16,0 19 0-16,0-19-7 0,0 0 1 15,0 0-6-15,0 0-3 0,0 0 5 0,0-19-4 16,17 19 1-16,-17 0 1 0,0 0-4 0,0 0-4 16,-33 0 0-16,33 0 0 0,0 0 0 0,17 0 0 15,-17 0 0-15,0 0 0 0,0 0 0 16,-16 0 0-16,16 0 0 0,0-9 0 0,33 9 0 15,-33 0 0-15,-17 0 0 0,18 0 0 0,-1-9 0 16,33 9 0-16,-33 0 0 0,0 0 0 16,0 0 0-16,0 0 0 0,17 0 0 0,-17-10 0 15,0 10 0-15,0 0 0 0,16 0 0 0,-15-9 0 16,-1 9 0-16,33 0 0 0,-33 0 0 0,0 0 0 16,0 0 0-16,17-9 0 0,-17 9 0 15,33 0 0-15,-33 0 0 0,0 0 0 0,17 0 0 16,-17 0 0-16,33 0 0 0,-50 0 0 15,34 0 0-15,0 0 0 0,-17 0 0 0,0 0 0 16,0 0 0-16,0 0 0 0,16 0 0 0,-16-10 0 16,1 10 0-16,-1 0 0 0,0 0 0 15,-17 0 0-15,1 0 0 0,16 0 0 0,16 0 0 16,-49 0 0-16,34 0 0 0,-1 0 0 0,0-9 0 16,-33 9 0-16,33 0 0 0,-17 0 0 0,17 0 0 15,0 0 0-15,-33 0 0 0,34 0 0 16,-1 0 0-16,0-9 0 0,-33 9 0 0,16 0 0 15,17-9 0-15,-16 9 0 0,-1 0 0 16,17 0 0-16,0 0 0 0,-33 0 0 0,34-10 0 16,-18 10 0-16,1 0 0 0,16 0 0 0,-17 0 0 15,1-9 0-15,32 9 0 0,-49 0 0 0,33 0 0 16,1 0 0-16,-18 0 0 0,1 0 0 16,16 0 0-16,-17 0 0 0,17 0 0 0,0 0 0 15,0 0 0-15,-33 0 0 0,34 0 0 16,-18 0 0-16,17-19 0 0,-16 19 0 0,16 0 0 15,16 0 0-15,-49 0 0 0,33 0 0 0,0 0 0 16,-16 0 0-16,16 0 0 0,-16 0 0 16,16 0 0-16,-17 0 0 0,17 0 0 0,0 0 0 15,-33 0 0-15,33 0 0 0,-16 0 0 0,0 0 0 16,-1 0 0-16,1 0 0 0,-1 0 0 16,1 0 0-16,-1 0 0 0,17 0 0 0,-33-9 0 15,33 9 0-15,-33 0 0 0,33 0 0 16,-33 0 0-16,17 0 0 0,-17 9 0 15,17-9 0-15,-1 0 0 16,1 0 0-16,-1 0 0 16,1 0 0 15</inkml:trace>
  <inkml:trace contextRef="#ctx0" brushRef="#br0" timeOffset="26589.09">16173 16306 2047 0,'-17'0'0'31,"1"0"0"32</inkml:trace>
  <inkml:trace contextRef="#ctx0" brushRef="#br0" timeOffset="26910.6">16123 16306 2047 0,'0'0'0'0,"-16"0"0"63,16 9 0-63,-17-9 0 31,17 10 0-31,0-1 0 63,-17-9 0-63,17 0 0 31,-33 0 0-31,33 9 0 0,-33-9 0 15,33 0-22-15,-33 0-213 0,0 0-66 16,0 9-33-16,0-9-2 0,16 0 27 0,-16-9 64 16</inkml:trace>
  <inkml:trace contextRef="#ctx0" brushRef="#br0" timeOffset="32221.86">21828 10381 19 0,'0'0'18'16,"0"-10"-2"-16,-16 10-4 0,16 0 0 16,0-9 3-16,0 9 6 0,0 0-1 0,-17 0 4 15,17-9 0-15,0 9 0 0,0 0-3 0,0 0-7 16,0 0-4-16,0 0-5 0,0 0-1 16,0 0 18-16,0 0-5 0,0 9-9 0,17-9-2 15,-17 9 0-15,0 1 21 0,0-1 10 16,16 10-13-16,-16-10-12 0,17 10-8 0,-17-19-1 15,16 18 30-15,-16 1 0 0,0-19-15 0,17 9-10 16,-17 0 1-16,0 1 12 0,16-1 16 16,-16 0-17-16,0-9-9 0,17 10 0 15,-17-10 10-15,0 9 32 0,0-9 4 0,0 0 10 16,16 0 4-16,-16 0-9 0,0-9-27 0,33-1-19 16,-33 1-6-16,0-10-2 0,33 1-8 0,-16-1 0 15,16 1 1-15,0-29-1 0,17 19 3 16,-1 0 0-16,1-18-8 0,0 9 10 15,16-1-2-15,16-17-3 0,-48 8 0 0,15 10 0 16,1-19-3-16,-1 28-1 0,-16-9 4 16,0-10-5-16,1 19 7 0,-18 19-2 0,1-9 1 15,-1-1-10-15,1 0-14 0,-17 10-50 0,16 9-22 16,-16 0-11-16,0 0-1 0,0 9-2 16,0 10-2-16,0 0 10 0,33-1 4 0,-33-9 3 15</inkml:trace>
  <inkml:trace contextRef="#ctx0" brushRef="#br0" timeOffset="33205.06">23680 11590 6 0,'0'0'7'0,"0"0"5"0,0 0 5 15,0 0 2-15,0 0-5 0,0 0-5 0,0 0-4 16,0 0-2-16,0 0-2 0,0 0 3 0,0 0-2 16,0 0 2-16,0 0 1 0,0 0-2 15,0 0 0-15,0 0-1 0,0 0 1 0,0 0-1 16,0 0-1 0,0 9-1 30,0-9-2-30,0 10 2 0,0-10-8-16,0 0-2 0,0 0 1 15,0 0-2-15,0 0 0 0,0 0 1 0,0 0-2 16,0 0-2-16,0 0 2 0</inkml:trace>
  <inkml:trace contextRef="#ctx0" brushRef="#br0" timeOffset="33505.49">23283 11720 38 0,'-33'0'27'0,"33"0"-10"0,0 0-9 15,-33 0-4-15,33-9 5 0,0 9 2 16,-16 0 0-16,16 0-5 0,0-9-6 0,0 9 1 16,0 0-5-16,0 0 1 15,16 0-4-15,-16 0-6 16,33 0-8-16,-33 0-8 0,0 0-24 15</inkml:trace>
  <inkml:trace contextRef="#ctx0" brushRef="#br0" timeOffset="34487.5">22936 11385 2 0,'-16'0'1'0,"32"0"-1"32,-16 0-1-1</inkml:trace>
  <inkml:trace contextRef="#ctx0" brushRef="#br0" timeOffset="36868.67">28062 11404 75 0,'-16'0'26'0,"16"-28"-13"15,-17 19 0-15,1-1 8 0,16 1 9 0,-17 0 3 16,17 9 15-16,0 0 29 0,-16-9-13 15,16 9-35-15,0 0-13 0,0 0-10 0,0 0-1 16,0 9 3-16,0-9 12 0,0 0-4 0,0 9-6 16,16-9-4-16,-16 9 26 0,0 1 4 0,0-1-8 15,0 0 16-15,0-9-1 0,0 19-15 16,0-19-10-16,17 19-8 0,-17-19-6 0,0 0 9 16,0 9 31-16,0-9 7 0,16 0 6 15,-16 0 4-15,0 0-15 0,17 0-16 0,-1 0-11 16,-16 0-9-16,17-9 1 0,16 9-11 15,-16-19 0-15,-1 19 0 0,17-19 9 0,-16 1-9 16,16 8 0-16,-17 1 0 0,1-9 4 0,16 8-7 16,-17-8 0-16,17 18 7 0,-16-19-6 15,0-9 5-15,-1 19-2 0,17-10-1 0,-16 10-9 16,-17-10 3-16,16 10-8 0,1 0-30 0,-1 9-17 16,-16 0-14-16,17 0-21 0,-17 0-22 0,16 0-16 15,-16 0 15-15,0 0 8 0,33 0 6 16,-33 9 1-16</inkml:trace>
  <inkml:trace contextRef="#ctx0" brushRef="#br0" timeOffset="37718.06">29551 13981 34 0,'0'0'41'0,"0"0"-14"0,0 0-13 15,0 0-2-15,0 9-3 0,-17-9 2 16,17 9 1-16,0-9 0 0,0 9 0 0,0 10 2 0,0-19 5 16,17 19 2-16,-17-19 5 0,0 0 10 15,16 9 9-15,-16-9-2 0,17 9-12 16,-17-9 11-16,16 10 4 0,17-10-5 0,-16-10-1 16,-1 10-8-16,17-9-8 0,1 0-3 0,-1 9-5 15,0-19 0-15,16 0 2 0,1 1-6 16,-17 9 1-16,17-10-6 0,-1 0 1 0,-16 10-1 15,0 0-5-15,0-10-2 0,0-9 1 16,1 19 1-16,-18-10 0 0,17 10-2 0,-33 0 3 16,17-1-3-16,-1 1 1 0,-16 0 7 15,17 9-7-15,-17 0-11 0,0 0-19 0,0 0-23 16,0 0-27-16,0 0-7 0,0 0-7 16,0 0 7-16,0 9-3 0,0 0-4 0</inkml:trace>
  <inkml:trace contextRef="#ctx0" brushRef="#br0" timeOffset="38933.44">26243 16501 7 0,'0'0'9'16,"0"0"6"-16,0 0 2 0,0 0 0 0,0-9-2 15,0 9-3-15,0 0-2 0,0 0 0 16,0-9 0-16,0 9 2 0,0 0 0 0,0 0-1 16,0 0-2-16,0 0-2 0,0 0-2 0,17 0-2 15,-17 0 2-15,0 0 9 0,0 9 4 16,0-9 2-16,0 0-4 0,0 9-3 0,0-9 3 16,0 10 4-16,0-1 4 0,0 0 2 15,0 10 0-15,0-19 2 0,16 0 1 0,-16 9-4 16,0-9-3-16,17 9-1 0,-17-9 1 15,17 0 1-15,-1-9 5 0,1 0 5 0,16 9-13 16,0-28-5-16,0 9-8 0,16-9 1 0,-16 1-5 16,17-11-1-16,33 1 0 0,-50 0-2 15,16-10 3-15,1 10-3 0,0 0 3 0,-1-10-5 16,-16 20 3-16,0-1-1 0,0 0 3 0,1 9-7 16,-18 1 4-16,1 8 0 0,16 1 0 15,-33 0 0-15,0 9-5 0,16-10 1 0,-16 10 2 16,0 0-1-16,17 0-1 15,-17 0-3-15,0 0-13 0,0 0-9 0,0 10-12 16,16-10-3-16,-16 0 2 0,0 9-2 0,17-9-4 16,-17 9-7-16,16-9-4 0,-16 0-1 15,17 10 4-15,-17-10 1 0,16 0-36 0</inkml:trace>
</inkml:ink>
</file>

<file path=ppt/ink/ink3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26:54.754"/>
    </inkml:context>
    <inkml:brush xml:id="br0">
      <inkml:brushProperty name="width" value="0.05292" units="cm"/>
      <inkml:brushProperty name="height" value="0.05292" units="cm"/>
      <inkml:brushProperty name="color" value="#FF0000"/>
    </inkml:brush>
  </inkml:definitions>
  <inkml:trace contextRef="#ctx0" brushRef="#br0">6830 5051 59 0,'0'0'65'0,"0"0"-6"0,0 0-8 15,-34 0 7-15,34-19 17 0,0 19 7 0,0 0-13 16,-16 0-16-16,16 0-18 0,0 0-10 15,0 19-6-15,0-19-5 0,0 0-4 0,0 0-2 16,0 0 6-16,0 0 12 0,16 0-2 16,-16 18 13-16,0-18 3 0,34 0-5 0,-34 19-5 15,0-19 9-15,0 19 5 0,0-19-3 0,33 18 7 16,-33-8-10-16,0-1 0 0,0 0 13 0,0 10-6 16,33-19 11-16,-33 18 6 0,0-18 4 15,0 0 35-15,33 0 54 0,-33 0 60 0,0 0-55 16,33 0-160-16,-33-18 0 0,33-1 0 15,-17 1 0-15,18-10 0 0,-1-10 0 0,0 1 0 16,33 0 0-16,-50 9 0 0,51-9 0 0,-34-10 0 16,0 10 0-16,0 0 0 0,0 9 0 0,-17 9 0 15,1 1 0-15,-1-1 0 0,17 1 0 16,-33 18 0-16,0-19 0 0,34 19 0 0,-34 0 0 16,0 0 0-16,0 0 0 15,0 19 0-15,0-19-134 16,0 18-124-16,33-18-40 0,-33 19-1 0,0-1 13 15,0-8 30-15,0 8 41 0,0 1-85 16</inkml:trace>
  <inkml:trace contextRef="#ctx0" brushRef="#br0" timeOffset="1447.55">18769 9023 60 0,'0'0'54'0,"0"0"-22"0,0 0-16 0,0 0-9 15,0 0-4-15,-33 0-2 0,33 18-1 16,-17-18-14-16,17 0-12 0,0 0-8 16,0-18-2-16</inkml:trace>
  <inkml:trace contextRef="#ctx0" brushRef="#br0" timeOffset="2396.36">18951 7367 44 0,'-17'0'29'0,"17"0"0"16,0 0 2-16,0-19 1 0,0 19 3 15,-16 0 4-15,16 0 0 0,0 0-2 0,0 0-4 16,-17 0-5-16,17 0-12 0,0 0-3 0,0 0-7 16,0 0-6-16,0 0 3 0,0 0 0 15,0 19 5-15,0-19 2 0,0 0 5 0,0 9 6 16,0 1 3-16,17-1-1 0,-17 0-1 0,0 1-5 16,16 8-3-16,-16-18 3 0,0 19-2 15,17-19 1-15,-17 0 12 0,33 18 7 0,-33-18 22 16,0 0 16-16,0 0 24 0,33 0 6 0,-33-18-9 15,33 18-22-15,-33 0-18 0,17-19-24 16,-1 1-10-16,1-1-5 0,-1 0 1 0,17 10-2 16,-16-28-6-16,16 18 1 0,0-9-5 15,-17 10 6-15,1-1-7 0,0 0-3 0,-1 1 2 16,1-10-2-16,-1 19-6 0,1-10 10 0,-1 10-4 16,-16 9 0-16,17-19-6 0,-17 19 6 15,33 0-3-15,-33 0 6 0,0-18-11 0,0 18-11 16,0 0-40-16,0 0-22 0,0 18-12 15,33-18-11-15,-33 0-9 0,0 0-17 0,0 0-6 16,0 19-4-16,16-19 9 0,-16 9 14 0,17 0 19 16</inkml:trace>
  <inkml:trace contextRef="#ctx0" brushRef="#br0" timeOffset="3446.16">23482 7758 116 0,'0'0'80'0,"0"0"-4"16,0 0-2-16,0 0-4 0,0 0 16 16,0 0 12-16,0 0-6 0,0 0-15 0,0 0-7 15,0 0-7-15,0 9 3 0,-17-9 0 0,17 0-3 16,0 9-4-16,0 10-5 0,0-19-8 0,0 0 16 16,0 18 4-16,0 1 0 0,0-19-10 15,0 19-5-15,0-19-7 0,0 9-3 0,17 0 0 16,-17 1 4-16,0-10 10 0,0 9 8 15,16 0 2-15,-16-9 14 0,0 19-22 0,17-19-57 16,-1 0 0-16,1 0 0 16,-17-19 0-16,16 10 0 0,1 0 0 15,16-1 0-15,-16-8 0 0,32-1 0 0,-32 0 0 16,-1 1 0-16,17-1 0 0,0-9 0 0,0 10 0 16,1-1 0-16,15 1 0 0,-32-1 0 15,16-9 0-15,-17 9 0 0,1 1 0 0,16 18 0 16,-17-19 0-16,-16 19 0 0,17 0 0 0,-17-18 0 15,17 18 0-15,-17 0 0 0,16 0 0 16,-16 0-113 0,0 0-111-1,0 0-3-15,0 0 12 0,0 0-5 0,0 0 8 16,0 18 11-16,0-18 16 0,0 19 20 16,-16-10 33-16</inkml:trace>
  <inkml:trace contextRef="#ctx0" brushRef="#br0" timeOffset="4677.89">24110 9776 44 0,'0'0'70'0,"0"0"3"15,0 0-18-15,0 0-18 0,0 0-10 0,0 0-4 16,0 0 7-16,0 0 13 0,0 0 1 16,0 0 1-16,0 0-9 0,0 0 1 0,0 9 9 15,0-9 2-15,0 0 11 0,0 0 1 0,0 10-2 16,17-10 3-16,-17 9-4 0,0 0 1 15,0 10 15-15,16-19 2 0,-16 19-9 0,0-19-11 16,17 0-4-16,-17 18-4 0,0-18 9 0,16 9 11 16,-16-9 13-16,0 10 2 0,17-10-2 0,-17 9 3 15,0-9 20-15,16 0 15 0,1 0-118 0,-1 0 0 16,1-9 0-16,16-1 0 16,0 1 0-16,-16-9 0 0,16-1 0 0,0 0 0 15,0-9 0-15,0 10 0 0,0-1 0 0,17-18 0 16,-17 18 0-16,0-8 0 0,0 8 0 15,33 0 0-15,-66 19 0 0,33-18 0 0,0-1 0 16,-16 19 0-16,-1-18 0 0,1 8 0 0,-1 10 0 16,-16-9 0-16,17 9 0 0,-1-9 0 15,1 18 0 1,-17 0-57 0,0-9-56-16,0 0-3 15,0 10 0-15,33-10-2 0,-33 0-2 16,0 18 4-16,0-18-2 0,0 0 7 0,0 0 6 15,0 0 11-15,-33 19-2 0,33-19-2 0,0 0 6 16,0 0 7-16,0 0 9 0,0 18 13 0,-17-18 6 16,17 0 6-16,0 0 3 0,0 0 4 15,0 0 7-15,-16 0 5 0,16 0 4 0,0 10 5 16,0-10-9-16</inkml:trace>
  <inkml:trace contextRef="#ctx0" brushRef="#br0" timeOffset="10591.37">12320 2084 92 0,'0'0'43'0,"-17"-19"0"0,1 19 14 0,-1-19 21 16,17 19 8-16,0 0 7 0,-33 0-6 0,33-18-28 16,0 18-20-16,0 0-22 0,0 18-7 15,0-18-7-15,-33 0 3 0,33 19 24 16,0 0 13-16,0-1-8 0,0 1-7 0,0-1 3 15,0 10-7-15,0-9 4 0,0 18-8 0,0-18-6 16,0 9-9-16,0 9 3 0,0-19-3 16,0 1-4-16,0 0-1 0,0 9 5 15,0-10-4-15,0 1 3 0,0-1-1 0,0 1-3 16,0 0 0-16,0-10 0 0,0 9-70 0,0 1-66 16,0-19-38-16,0 0-3 0,0 19 11 15,0-19-101-15</inkml:trace>
  <inkml:trace contextRef="#ctx0" brushRef="#br0" timeOffset="11321.67">12204 2046 42 0,'0'0'45'0,"0"-18"-4"0,0 18 0 15,0 0-4-15,0-10-7 0,0 10-5 16,0 0-9-16,0 0-5 0,33 0-4 16,-33 0-1-16,33 0 0 0,-33 0 0 0,17-18 2 15,16 18-4-15,0 0-1 0,0 0-5 0,33 0 4 16,-33 0 0-16,0 0-4 0,17 0 4 16,16-19-2-16,0 19 0 0,-16 0 2 0,16 0-2 15,0 0-2-15,-33-18 2 0,33 18 1 0,-16 0-1 16,16 0 2-16,-17 0-2 0,18 0 0 15,-34 0 0-15,0 0 0 0,16 0 0 16,-16 0-2-16,1 0 0 0,-1 0 5 0,0 0-3 16,0 0-2-16,-33 0 4 0,33 0-5 0,-33 0 6 15,16 0-3-15,1 0 0 0,-17 0 2 16,16 0 3-16,-16 0 13 16,0 0 7-16,0 0 9 0,0 0 10 0,0 0 2 15,0 0-2-15,0 0-4 0,0 0-11 0,0 0-12 16,-16 0-9-16,16 0-3 0,0 0-1 15,0 0-2-15,0 0 0 0,0 0-2 0,0 0-2 16,0 18 2-16,0-18 0 0,0 19 0 0,0-19 4 16,16 18-4-16,-16 10-2 0,0-9 3 15,0 0 0-15,17-1-1 0,-17 19 0 0,17-9 4 16,-17-9-4-16,33 18 0 0,-33 0 0 16,33-9 0-16,-33 9 0 0,0-18 2 0,0 18-2 15,33-9 0-15,-33-9 0 0,0-1 2 16,0 20-4-16,0-29 2 0,0 9 3 0,-33 1 0 15,33 0 4-15,0-1-1 0,-33-18 6 16,33 19 1-16,-33-1 2 0,16-18-6 0,0 0 2 16,-16 10-1-16,17-1-4 0,-17-9-2 0,0 9-1 15,-33-9-3-15,16 0 4 0,-16 0-4 16,0 19 2-16,-1-19-4 0,-15 0 4 16,-1 0-6-16,0 0 2 0,1 0 4 0,-1 0 1 0,17 0-7 15,0 0 4-15,-33 0 2 0,49 19-2 16,-16-19-3-16,-17 0 4 0,50 0-3 15,-33 0 6-15,33 0 9 0,0 0 3 0,0 0 0 16,16 0 1-16,17 0-10 0,-16-19-1 16,16 19-1-16,0 0-3 0,-17 0-4 0,17 0-18 15,17 0-36-15,-17 0-32 0,0 0-20 16,16-19-17-16,1 10-59 16,-1 0-82-16</inkml:trace>
  <inkml:trace contextRef="#ctx0" brushRef="#br0" timeOffset="11638.57">12518 2205 105 0,'0'-19'49'16,"0"19"5"-16,0 0 19 0,0-19 7 15,0 19 0-15,0 0-18 0,0 0-19 0,0 0-24 16,0 0-11-16,0 0-2 0,0 19 2 16,0-19 45-16,0 19 15 0,17-1-17 15,-17 1-8-15,0-1-2 0,16 10-17 16,-16-9-10-16,0-1-8 0,0 20 1 0,17-20-3 16,-17-8-4-16,0 27 0 0,33-19 3 0,-33 1 0 15,0 0 0-15,0-10-2 0,0 9 2 16,0 1-3-16,0 0-45 0,0-1-62 0,0-18-42 15,0 0-12-15,0 19 20 0,0-19 22 16,33 0-66-16</inkml:trace>
  <inkml:trace contextRef="#ctx0" brushRef="#br0" timeOffset="11872.12">12485 2270 46 0,'0'-28'25'0,"0"9"-8"16,0-18-3-16,17 18 3 0,-1-9 6 0,17 10 1 15,-16-1-3-15,16 19-11 0,0-18-1 16,0 18 2-16,-33 0 7 0,33 0 8 0,0 0 1 16,-16 0 9-16,16 18 1 0,0-18-16 15,-33 19-7-15,0-19-1 0,33 18 6 0,-33-8 22 16,0 8-7-16,-33 1-12 0,33-19-8 0,-33 19-5 16,16-1-9-16,-16 1 2 0,17-19 1 15,-1 18-1-15,-16-8-2 0,0 8-12 0,0 1-40 16,-17-19-30-16,17 18-18 0,0-18-3 15,0 19 10-15</inkml:trace>
  <inkml:trace contextRef="#ctx0" brushRef="#br0" timeOffset="13039.1">17396 2028 73 0,'-16'0'33'0,"-1"-10"-2"16,1 10 0-16,16 0-10 0,-17 0-10 0,17 0-4 16,0 0 3-16,0 0 9 0,0 10 31 15,0 8 12-15,0 1-7 0,-33 0-2 0,33 18-5 16,0-19-7-16,0 10 0 0,0-9 16 16,0 18-3-16,33-18 3 0,-33 9-8 0,0 9-7 15,0-19-7-15,17 20-10 0,-17-20-9 16,16 10-4-16,-16 9-8 0,17-18 2 0,-17 0-4 15,0-1-2-15,16 10 6 0,-16-9-5 0,0-19 4 16,0 18-7-16,0 1 2 0,0-1 3 16,0-18-18-16,0 10-61 0,0-10-56 0,0 9-36 15,0-9-20-15,-16 0 17 0</inkml:trace>
  <inkml:trace contextRef="#ctx0" brushRef="#br0" timeOffset="13836.46">17330 2018 61 0,'0'0'28'0,"0"-18"-4"0,0 18 4 0,-33 0 9 15,33 0 8-15,0 0 0 0,0 0-13 16,0 0-8-16,0-19-9 0,0 19-6 0,33 0-3 15,-33 0-4-15,0 0 0 0,33-18 0 16,0 18-1-16,0 0 4 0,17 0 0 0,-17-19 2 16,17 19-2-16,-1-19 0 0,34 19 0 15,-17 0 0-15,-16-18-3 0,49 9-2 0,-33 9 0 16,17 0 0-16,16-19 0 0,-33 19 2 16,0 0-2-16,17-19 0 0,-33 19 0 0,16 0 1 15,0-18 2-15,-33 18-1 0,17 0-2 0,-17 0 2 16,16-19-2-16,1 19 3 0,-17 0 0 15,0 0 6-15,-33 0 3 0,17-18 0 0,16 18-1 16,-33 0-1-16,16 0 4 0,1 0-7 16,-17 0 1-16,0 0-4 0,0 0 0 0,0 0-2 15,16 0 0-15,-16 0-4 16,0 0 4 0,0 0-4-16,0 18 4 15,17-18-1-15,-17 0-1 0,33 19 2 16,-33-19-2-16,0 18 0 0,0 1-3 0,33-19 3 15,-33 19 0-15,33-10 2 0,-33 9-1 0,17 1-4 16,-1 0 3-16,1 18 1 0,-1-19 1 16,1-8-2-16,-17 27 2 0,16-18-1 0,1-1-1 15,16 1 2-15,-33-1-2 0,0 10 0 16,33-9 0-16,-33 0 4 0,0-1-4 0,0 1 2 16,0-1-2-16,16 10 0 0,-16-28 0 15,0 19 3-15,0-1 2 0,0 1-5 0,0-19 1 16,0 19 3-16,-16-1 0 0,16-18-3 0,0 28 6 15,-33-28-3-15,33 19 0 0,-33-1 0 16,0-18-1-16,16 19-3 0,-16-19 3 16,0 19-2-16,0-10 1 0,-33 0 0 0,16 0-4 15,1 10 5-15,-1-19-3 0,-16 19 0 0,16-19 0 16,-16 18 0-16,0-18-2 0,-33 19 4 16,16-19 2-16,0 18-4 0,1-18 0 15,-1 0-6-15,17 10 8 0,-17-1-1 0,50 0-1 16,-50-9 3-16,34 19-1 0,16-19-2 0,16 0-2 15,-16 19 3-15,0-19 2 0,33 0-3 16,0 0 0-16,-33 0-3 0,33 0 6 16,-17 0-1-16,17 0-5 0,0 0 5 15,0 0-5-15,0 0 0 0,0 0-3 16,17 0-25-16,-17 0-24 16,0 0-20-16,0 0-21 0,0 0-6 0,33 0 3 15</inkml:trace>
  <inkml:trace contextRef="#ctx0" brushRef="#br0" timeOffset="14818.91">17826 2270 49 0,'-16'0'24'0,"16"0"-12"0,-17 0-3 16,17 18-3-16,0-18 3 0,-16 0 1 0,16 19-1 15,-17-19 6-15,17 18 2 0,0 1 1 16,0 0 1-16,0-19-4 0,0 18-3 0,0-8 2 16,17 8 12-16,-17-18 5 0,16 19-2 0,-16-19-1 15,17 18 7-15,-1-18 10 0,1 0 7 16,-17 19 10-16,16-19 9 0,1 0 11 0,16 0 3 16,-33-19 0-16,0 19-3 0,33 0 4 15,-33 0-1-15,0-18 4 0,0 18-12 0,0-19-14 16,0 19-22-16,0-18-17 0,0 8-5 15,0-8-3-15,0 18-9 0,0-19-5 0,0 19 1 16,-33-19 0-16,33 1-3 0,0 18-2 0,-33-19-5 16,16 19 7-16,1-18-15 0,16 18-34 15,-17 0-34-15,1-10-44 0,-1 10-28 0,1 0-15 16,-1 10-6-16,17-10 3 0,0 0 18 16,-33 0 25-16,33 18 28 0</inkml:trace>
  <inkml:trace contextRef="#ctx0" brushRef="#br0" timeOffset="15451.5">17909 2270 18 0,'33'0'30'0,"0"-10"-2"0,-33 10-1 15,33 0 2-15,-16 0 1 0,16 0-1 0,0-18 11 16,0 18 4-16,0 18-1 0,0-18-6 16,-16 0 1-16,-1 0 5 0,17 0-12 0,-16 10-11 15,-1 8-4-15,1-18-7 0,16 19-2 16,-33-19-3-16,33 0 1 0,-33 18 1 0,0-18-4 15,0 0 11-15,0 19 6 0,0-19-4 0,0 0-1 16,0 0 0-16,0 0-4 0,0 0 1 16,0 0 9-16,0 0 13 0,0 0 1 15,-33 0 2-15,33 0-3 0,0 0-3 0,0 0-3 16,0 0-2-16,0-19-6 0,0 19-1 0,-33 0-5 16,33-18-3-16,0 18-3 0,0 0-7 15,0-19 4-15,0 1-8 0,33 8-8 0,-33-8-33 16,0-1-25-16,33 1-21 0,-33 18-11 15,33-19 15-15,-33 0 13 0,17 19 16 0,16-18 14 16,-17 18 16-16,1 0 10 0,-1-10 8 16,1 10 7-16,16 0 0 0,-33 0 0 0,33 0 3 15,-33 0-3-15,0 10 4 16,0-10 1-16,0 18 1 0,0-18 2 16,-33 0 5-16,33 0 2 0,0 19 0 0,0-19-3 15,0 19-1-15,-33-19-5 0,33 18 0 16,-17-18-1-16,17 19-2 0,0-19 0 15,0 0 2-15,0 18-2 0,0-18 1 16,0 0 1-16,0 0 1 0,17 0-3 0,-17 0 1 16,33 0-1-16,-33 0 2 15,0-18 1-15,0 18 14 0,0-19 12 0,33 19 9 16,-33-18 3-16,0-1 4 0,0 0-7 16,0 1 3-16,0-10 8 0,0 9-4 0,-33 1-10 15,33-1-2-15,0-18 4 0,0 27 7 0,0-8 4 16,0-1-7-16,-33 19 4 0,33-18-13 15,0 18-14-15,0 0-11 0,0 0-5 16,0 0-5-16,0 0 1 0,0 0 0 16,0 18 2-16,0 1 0 0,0-1 0 0,0-8 4 15,0 8-2-15,33 1-2 0,-33 18-4 16,0-18 4-16,0-1 2 0,0 10-31 0,33-9-92 16,-33 0-72-16,0 18-23 0,0-19 23 15,33-8-102-15</inkml:trace>
  <inkml:trace contextRef="#ctx0" brushRef="#br0" timeOffset="15751.62">18769 2260 100 0,'0'0'54'16,"0"-18"-1"-16,0 18-1 0,0-19 10 16,0 19 9-16,0-18-10 0,0 18-11 0,0 0-8 15,0-19-4-15,0 19 7 0,0-19-8 0,0 19-1 16,0-18-5-16,0 8 0 0,0 10-1 0,0 0 1 15,0-18-3-15,0 18-9 0,0 0-6 16,0 0-11 0,0 18-2-16,0-18 0 0,0 10-4 15,0 8 2-15,0-18 2 0,0 19-3 0,0-19 5 16,0 19-4-16,0-1 2 0,0-18 0 16,0 0 0-16,33 19 0 0,-33-19 7 0,33 18-9 15,-33-18 4-15,0 0 0 0,17 0-1 16,-1 0-5-16,1 0-48 0,-1 0-44 0,-16 0-37 15,17 0-18-15,-17 0-2 0,16-18 18 0</inkml:trace>
  <inkml:trace contextRef="#ctx0" brushRef="#br0" timeOffset="17950">10269 8111 5 0,'0'0'3'0,"-33"0"5"0,33 9 5 0,0-9-4 16,0 0-3-16,0 0-1 0,0 10 5 0,0-10 1 16,0 0 5-16,0 0 9 0,0 9 12 0,0-9 1 15,0 0 2-15,33 0 4 0,-33 19-2 16,0-19-2-16,33 0 8 0,-33 0 4 0,33 0 1 16,0 0 5-16,-16 0 7 0,-1 18-5 0,34-18 5 15,-17 0 8-15,33 0-22 0,-33 0-19 16,17-18-8-16,16 18-3 0,0 0-4 0,-16 0-2 15,16 0-5-15,33-19-3 0,-49 19 2 16,49-9-3-16,-33 9-3 0,0-10-2 16,17 10 7-16,-17-9-5 0,-16 0 1 0,16 9-1 15,0-9 1-15,-33 9-4 0,0 0 3 0,0 0 3 16,17 0 10-16,-17-19 11 0,-33 19 6 16,33 0 3-16,0 0 1 0,-33 0-20 0,17-19-3 15,16 19-6-15,-17 0-1 0,1 0 1 0,16 0-12 16,-33-18 6-16,33 18-2 0,0 0 2 15,-33 0 2-15,33 0-7 0,-33 0 5 0,17 0-2 16,-17 0-2-16,16 0 6 0,1-19-9 16,-1 19 5-16,-16 0-7 15,17 0-47-15,-17 0-43 0,0 0-26 0,0 0-11 16,0 0-3-16,0 0-7 0,0 0 4 16,0 0 13-16,0 0 19 0,-17 0-69 0</inkml:trace>
  <inkml:trace contextRef="#ctx0" brushRef="#br0" timeOffset="20130.04">1869 8920 26 0,'0'0'15'16,"0"0"-7"-16,0 0-4 0,0 0 2 16,33 10 7-16,-33-10 1 0,0 0-1 15,0 9 6-15,16-9 6 0,-16 9-2 0,0-9 0 16,33 0 3-16,-33 10 3 0,0-10 0 0,33 0-3 16,-33 0 0-16,33 0 1 0,1 9 2 15,-34-9-2-15,33 0-1 0,16 0 20 0,-16 0-3 16,0-9-15-16,0 9-8 0,0 0-1 15,1-10 1-15,15 10 5 0,-16 0 2 0,0 0-9 16,33 0 3-16,-32 0 3 0,15 0-5 0,17 0 7 16,-33 0 8-16,34 0-5 0,-18-9-7 15,17 9-3-15,0 0-8 0,-16 0-1 16,16 0-1-16,0 0-5 0,-33 0 3 0,50 0 3 16,-50 0-2-16,33 0 1 0,-33 0-3 0,50 0-3 15,-50 0 5-15,33 0 0 0,-33 0 1 16,50 9-1-16,-50-9 1 0,33 0 0 0,-33 0-3 15,17 0 1-15,16 0-5 0,-33 0 5 0,33 0 0 16,-33 0-3-16,50 0 2 0,-50 0-5 16,33 0 4-16,-33 0 0 0,17 0 0 0,16 0-5 15,0-9 5-15,-16 9-2 0,16 0 0 0,-33 0-1 16,33-9-1-16,-16 9-1 0,16 0 3 16,-33 0-3-16,33 0 2 0,-49-10-4 0,49 10 2 15,-33 0 1-15,0 0 1 0,0 0-2 0,0 0 1 16,0 0-3-16,17 0 4 0,-17 0-5 15,-33 0 3-15,33 0 0 0,0 0 3 0,0 0-3 16,-33 0 4-16,17 0-7 0,-1 0 5 16,1 0-4-16,16 0 5 0,-33 0-5 0,0 0 5 15,33 0-3-15,-33 0-2 0,0 0 5 0,0 0-5 16,33 0 2-16,-33 0-4 0,0 0 6 16,0 0-2-16,0 0 2 0,33 0 0 15,-33 0 1-15,0 0-6 0,0 0 3 0,0 10-4 16,33-10 4-16,-33 0 0 15,17 0-2-15,-1 0 2 0,1 0 4 16,16 9-4-16,-33-9 0 0,33 0 0 16,0 0 0-16,-33 0 0 0,33 0 0 0,0 0 0 15,17 0 2-15,-17 0-2 0,0 0-4 0,0 0 7 16,0 0 0-16,17 0-8 0,-17 0 5 0,33 0 3 16,-33 0-3-16,33 0 0 0,-16 0 1 15,16 0-1-15,-33 0 2 0,33 0-6 0,-16 0 2 16,16-9 8-16,-33 9-6 0,33 0 0 0,-16 0 0 15,16 0 2-15,0 0 0 0,-33 0-7 16,17 0 5-16,16 0 4 0,0 0-3 0,-17 0 1 16,18 0-4-16,-34 0 2 0,33 0 0 15,-17 9 0-15,18-9 1 0,-1 0 1 0,-33 9 2 16,16-9-8-16,18 0 6 0,-1 10 1 16,-33-10-7-16,49 0 5 0,-15 9-4 0,-34-9 10 15,33 9-7-15,16 0 1 0,-15-9-4 0,-18 19 7 16,17-19-2-16,1 0 0 0,-1 0-5 0,-17 19 3 15,17-19 2-15,1 0 1 0,-18 0 0 16,17 18 2-16,0-18 3 0,1 0-3 0,15 0-1 16,-16 0 4-16,-16 0 2 0,16 0-2 15,0 10 4-15,1-10-3 0,-1 0 4 0,16 0-2 16,-16 0 1-16,-16 9-3 0,16-9 0 0,33 0-4 16,-49 0 3-16,16 0 2 0,0 0-2 0,1 0-2 15,15 0 1-15,-16 0-3 0,-16 0 6 16,16 0-4-16,0 0-4 0,0-9 6 15,-16 9-7-15,16 0 5 0,0-10-4 0,0 10 3 16,17 0-3-16,-17 0 0 0,-16 0 1 0,16-18-3 16,0 18 2-16,-16 0 3 0,16 0-5 0,0-19 2 15,0 19-2-15,-33 0 0 0,50 0-2 16,-50-19 6-16,33 10 2 0,-16 9-8 0,16-9 5 16,-33 0-8-16,33 9 1 0,-33-10 7 15,17 10-2-15,16-9 3 0,-33 9-4 0,0-9 0 16,0 9 0-16,0 0-3 0,17-10 3 0,-17 10 1 15,-33 0 2-15,33 0-1 0,0 0-8 0,-16 0 6 16,-1 0 0-16,1 0 2 0,-1-18 5 16,1 18-5-16,16 0 0 0,-33 0-7 15,0 0 7-15,33 0-2 0,-33 0-2 16,0 0 6-16,0 0-16 0,0 0-36 16,0 0-22-16,0 0-10 0,0 0 5 0,-33 0 0 15,33 0-3-15,0 0-9 0,-33 0-10 16,16 18-12-16,1-18-2 0,-17 0 5 0,16 0 8 15,-16 10 12-15,0-10 15 0,0 9 7 16</inkml:trace>
  <inkml:trace contextRef="#ctx0" brushRef="#br0" timeOffset="21779.18">1621 9851 11 0,'-34'0'17'16,"34"0"1"-16,0 0-2 0,0 0-3 0,-33 0 2 15,33 0 1-15,0 0-1 0,0 0 1 16,0 0 2-16,0 0-5 0,0 0-5 0,0 0 1 16,0 0 5-16,0 0 0 0,0 0 3 15,0 0 5-15,0 0 0 0,0 0 1 16,33 0 5-16,-33 0 0 0,0 0 2 0,34 0-1 16,-34-19-4-16,0 19 4 0,33 0-4 15,-33 0-2-15,0 0 8 0,33 0 0 0,-33 0 4 16,16 0 3-16,17 0 0 0,-33 0 9 15,33 0 0-15,0-19-6 0,-33 19-4 0,34 0-2 16,-34 0-11-16,33-9 3 0,0 9-2 16,-17 0-2-16,17 0 9 0,-33 0-2 0,33 0-9 15,0 0 5-15,1 0 1 0,-34 0-4 0,33 0 6 16,16 0-12-16,-16 0 10 0,0 0 2 16,0 0-7-16,0 0 3 0,1 0 4 0,15 0 0 15,-16 0 8-15,0-9-9 0,33 9-4 16,-32 0-3-16,15 0 10 0,17-10-4 0,0 10-8 15,-16 0 2-15,16-9 4 0,0 9 0 0,0 0-2 16,-16-9 8-16,16 9-11 0,0-9-2 16,-16 9 5-16,16-10-13 0,0 10 2 0,0 0-2 15,-16 0-1-15,16 0 1 0,0-18 9 0,17 18-4 16,-17 0 0-16,0 0 7 0,-16 0-6 16,16-19 0-16,0 19 1 0,0 0-3 0,-16 0-2 15,16-19 3-15,0 19-2 0,-16-9-1 0,49 9-3 16,-33-9 6-16,-16 9-4 0,16-9 9 0,0 9-9 15,17 0 1-15,-17-10-12 0,0 10 0 16,0 0 0-16,17-9 0 0,-50 9 0 0,33 0 0 16,17 0 0-16,-50 0 0 0,33 0 0 15,-16 0 0-15,16 0 0 0,0 0 0 0,-33 0 0 16,17 0 0-16,16 0 0 0,-33 0 0 0,33 0 0 16,-33 0 0-16,17 0 0 0,-17 0 0 0,0 0 0 15,0 0 0-15,0 0 0 0,0 0 0 16,17 0 0-16,-17 0 0 0,0 0 0 0,0 0 0 15,0 0 0-15,0 0 0 0,-16 0 0 16,16 0 0-16,0 9 0 0,0-9 0 0,0 0 0 16,0 0 0-16,-33 0 0 0,33 0 0 15,-16 10 0-15,16-10 0 0,0 0 0 0,-33 0 0 16,33 0 0-16,0 0 0 0,-33 0 0 16,33 0 0-16,-33 0 0 0,16 0 0 0,1 0 0 0,0 0 0 15,16-10 0-15,-33 10 0 16,33 0 0-16,-33 0 0 0,33 0 0 15,-33-9 0-15,0 9 0 0,33 0 0 16,-33 0 0-16,33 0 0 16,-33-9 0-16,16 9 0 15,1 0 0-15,-1-10 0 16,18 10 0-16,-34 0 0 16,33 0 0-1,-33 0 0-15,0 0 0 0,33-18 0 31,-33 18-189 1,0 0-272-32,0 0-23 0,-33-19 63 0</inkml:trace>
  <inkml:trace contextRef="#ctx0" brushRef="#br0" timeOffset="23328.8">13742 2381 15 0,'0'0'16'0,"0"0"4"16,-33 0-3-16,33 0-2 0,0 0 1 16,0 0-4-16,0 0-2 0,0 0-4 15,0 0 0-15,0 0 0 0,0 0-3 0,0 0 1 16,0 0 3-16,0 0 3 0,0 0 2 0,0 10-4 16,0-10 0-16,0 0-3 0,0 0 3 15,0 0 11-15,0 0 20 0,0 18 26 0,33-18 17 16,-33 0-6-16,0 0-3 0,33 0-2 15,-17 0-4-15,17 0-11 0,34 0-19 0,-34 0-3 16,0-18-3-16,33 18-11 0,-16-10-1 16,16 10 0-16,-17 0-3 0,17 0-1 0,1-18-1 15,-34 18-3-15,16 0 1 0,1 0-8 16,-1 0 4-16,18-19 3 0,-34 19-6 0,0 0 0 16,16 0-2-16,-16 0 4 0,1 0-7 15,-1 0 8-15,-33 0-3 0,33 0-4 0,-33 0 1 16,16 0 2-16,1 0-6 0,-17 0 3 15,0 0 2-15,0 0-1 0,0-19-2 16,0 19 3-16,0 0-5 16,0 0 3-16,0 0 2 0,0 0-7 15,0 0-13-15,0 0-24 16,-17 0-22-16,17 0-22 0,-16 19-26 0,16-19-25 16,0 0-17-16,0 0-1 0,0 0 20 15</inkml:trace>
  <inkml:trace contextRef="#ctx0" brushRef="#br0" timeOffset="23927.32">15247 1981 33 0,'0'-18'29'15,"0"18"-3"-15,16 0-2 0,-16 0-2 0,0 0-7 16,0 0-5-16,0 0-5 0,0 0-2 15,0 0 0-15,0 18 1 0,-16-18 3 16,16 0 8-16,0 19 4 0,-17-19-7 0,17 18 0 16,-16-18 2-16,16 28-4 0,-34-28-2 15,34 19 3-15,-33 0 0 0,0-1-2 0,0 1-3 16,17-19-3-16,-17 18 2 0,0-8-2 16,-1 8-3-16,1 1 3 0,0 0-1 0,17-19-2 15,-17 18 6-15,16-18-1 0,1 19-1 16,-17-19-2-16,33 18 1 0,0-18 1 0,-33 10 2 15,33-10-1-15,0 18 0 0,-34-18 0 16,34 0 1-16,0 0 3 0,0 0-2 0,0 19 18 16,0-19 12-16,0 0-11 0,0 0-6 15,0 18-1-15,0-18 20 0,34 0 22 0,-34 19-2 16,0-19-9-16,33 19-1 0,-33-19-3 16,33 18-13-16,0-18-15 0,0 28-8 0,16-28-1 15,-16 19-3-15,17-1-2 0,0 1-3 16,-1 0-1-16,-16-10 2 0,34 9-2 15,-51 1 3-15,17 0-3 0,0-1 0 0,-16-18 2 16,32 19-1-16,-49-1-3 0,33-8 2 0,-33-1 1 16,0 0-6-16,34-9-8 0,-34 19-63 15,0-19-46-15,0 0-34 0,0 0-9 0,0 19 11 16</inkml:trace>
  <inkml:trace contextRef="#ctx0" brushRef="#br0" timeOffset="24560.01">15263 1898 1 0,'0'0'1'0,"0"0"0"0,-16 0 4 16,16 0 20-16,16 9-4 0,-16-9-3 15,0 18 7-15,17-18 8 0,-17 0-1 0,16 19-3 16,1-19-3-16,-1 19 2 0,17-19 6 16,0 18 5-16,1 1 0 0,-34-19-6 0,33 18-11 15,0-18-3-15,0 0-7 0,16 10-1 16,-16 8-1-16,0-18-7 0,1 19-2 0,-18-19 4 15,17 0-3-15,0 19-1 0,0-19 2 16,0 0 0-16,0 18-3 0,-33-18 4 0,17 0 1 16,0 0 7-16,-1 0 16 0,1 0 2 0,-1 0-3 15,-16 0 1-15,17 0-6 0,-1 0 2 16,-16 19-2-16,0-19 0 0,33 0-2 0,-33-19 3 16,0 19 0-16,0 0 1 0,0 0-1 15,0 0-4-15,0 0 1 0,0 0-3 0,0 0-4 16,0 0-1-16,0 0-6 0,0 0 0 15,0 0-2-15,0 19-6 0,0-19 5 16,0 18 4 0,0-18-9-16,-33 28 4 0,33-28 1 15,-16 19-3-15,-1 18 3 0,1-18 0 16,-1-1 5-16,-16 10-8 0,16 9 2 0,-16-18-2 16,0 18 0-16,-33-9 1 0,17 9-4 15,15-18 3-15,1 9 2 0,0 9-2 0,-16-18-2 16,16 18 4-16,16-19-2 0,-16-8 3 15,17-1-2-15,16 19-4 0,-34-28 3 0,34 19-3 16,0-19 6-16,0 0-6 0,-33 18 3 0,33-18-21 16,0 0-36-16,0 0-17 0,0 0-18 15,0 0-15-15,0 0-15 0,0 0-10 0,0 0 10 16,0 0-85-16</inkml:trace>
  <inkml:trace contextRef="#ctx0" brushRef="#br0" timeOffset="25626.04">16007 2205 4 0,'0'0'4'0,"0"18"-2"16,0-18 2-16,-33 0 2 0,33 0 0 15,-16 0-2-15,16 0 1 0,0 19 4 16,-17-19-2-16,17 0-2 0,0 0 0 0,-16 0 2 15,16 18-1-15,0-18 2 0,0 0 0 0,-17 0 2 16,17 0 1-16,0 0 2 0,0 0 9 16,0 10 0-16,0-10 3 0,17 0 12 0,-17 0 17 15,0 18 15-15,16-18 6 0,1 0-3 16,-1 0-6-16,17 0-20 0,0 0-7 16,0 0-11-16,1 0-7 0,15 0-6 0,17 0-5 15,0 0-1-15,-16 0-3 0,16-18-2 0,33 18 1 16,-49 0 0-16,16 0-5 0,0 0 5 15,0 0-5-15,-16 0 2 0,16 0 1 16,0-10-3-16,-33 10 4 0,17 0-1 0,16 0 2 16,-33 0-5-16,17 0 4 0,-1 0 4 0,1 0-3 15,-17 0 3-15,0 0 5 0,0 0-6 16,0-18 0-16,17 18 2 0,-17 0 0 16,0 0-7-16,0 0 4 0,-16 0 4 0,-1 0-7 15,17 0 7-15,-16 0 1 0,-1 0 1 0,1 0-3 16,16 0-1-16,-33 0-4 0,0 0 4 15,33 0-4-15,-33 0 0 0,0 0 2 0,0 0-4 16,0 0 2-16,33 0 3 16,-33 0-3-16,0 0 2 0,0 0-3 15,0 0 0-15,0-19-3 16,0 19 3-16,0 0 3 0,0 0-3 16,0 0-5-16,-33 0 2 0,33 0-3 15,0 0-26-15,0 0-23 16,0 0-31-16,-33 0-33 0,33 0-30 15,0 0-8-15,-33 0 7 0,16 0-100 0</inkml:trace>
  <inkml:trace contextRef="#ctx0" brushRef="#br0" timeOffset="26709.15">17843 2688 7 0,'0'0'7'0,"0"0"3"0,0 0 2 0,0 0 1 15,0 0-3-15,0 0-3 0,0 0 1 0,0 0-3 16,0 0-1-16,0 0-1 0,0 0-2 16,0 0 1-16,0 0 1 15,0 0 1-15,0 0-1 0,0 0 1 0,0 0 0 16,0 0 1-16,0 0-1 0,0 0 1 0,0 0 1 16,0 0 3-16,0 0-3 0,0 0-1 15,0 0-2-15,0 0 1 0,0 0-1 0,0 0 0 16,0 0 1-16,0 0 1 0,0 0-3 0,0 0 1 15,0 0 0-15,0 0-1 0,0 0 0 16,0 0 1-16,0 0-1 16,0 0 0-1,0 0 1-15,0 0-2 16,0 0 1 0,0 0-4-16,0 0 3 15,0 0-3-15,0 0 3 16,0 0 1-16,0 0 0 15,0 0-1-15,0 0-3 32,0 0 4-17,0 0-4 1,0 0 3 15,0 0 0-15,0 0-3-1,0 0 4 17,0 0-4-17,0 0 0 1,0 0 4-16,-17 0-11 16,17 0-6-16,0 0-3 0,0 0-6 15,0 0-4-15,0 0-11 0</inkml:trace>
  <inkml:trace contextRef="#ctx0" brushRef="#br0" timeOffset="27475.96">18124 2651 22 0,'0'-19'33'0,"0"19"-1"0,0-9 4 0,0 9 1 15,0-9 7-15,0 9 4 0,0 0 2 16,0 0-4-16,0-10-4 0,0 10-6 0,0 0-13 16,0 0-6-16,0 0-7 0,0 0-4 15,0 0-2-15,0 10-4 0,0-1-2 16,0 0 4-16,0 10-1 15,0-19 2-15,0 19-2 0,33-19 4 0,-33 18-2 16,0 1-2-16,0-19 1 0,0 18 4 16,0-8-4-16,0-1-2 0,33 0 2 0,-33 10-2 15,0-19 1-15,0 19-1 0,0-19 2 16,0 0 1-16,0 18-3 0,0-18 1 16,0 0-13-1,0 0-35-15,0 0-21 0,0 0-27 16,0 0-17-16</inkml:trace>
  <inkml:trace contextRef="#ctx0" brushRef="#br0" timeOffset="28689.29">12915 2846 8 0,'0'0'7'16,"-17"0"8"-16,17 0 3 0,0 0-3 0,0 0-5 16,0 0 1-16,0 0-2 0,0 0-2 15,0 0 14-15,0 0 35 0,0 0-22 0,0 0-15 16,0 0-10-16,0 0-4 0,0 0 7 16,0 0-2-16,17 0 0 0,-17 0 4 0,0 0-6 15,0 0-3-15,0 0-1 0,0 0-2 0,0 0 6 16,0 0 0-16,0 0-4 0,0-18-2 15,0 18 0-15,-17 0-2 16,17 0 2-16,0 0-6 16,0 0-16-16,0 0-10 15,0 0-10-15,0 0-2 0,0 0-3 16,0 18 1-16,0-18-1 0</inkml:trace>
  <inkml:trace contextRef="#ctx0" brushRef="#br0" timeOffset="29057.7">12965 3311 62 0,'0'0'32'0,"0"0"-1"16,0 0 4-16,0 0 0 0,0 0-5 0,0 0-4 15,0 0-3-15,-17 0 5 0,17 0 79 16,0 0-5-16,0 0-50 0,0 0-25 0,0 0-15 16,0 0-1-16,0 0 8 0,0 0-9 15,17 0 0-15,-17-18-1 0,0 18-2 0,0 0-5 16,0 0 4-16,0 0 0 16,0 0-8-16,0 0 3 0,0 0 1 15,0 0-1 1,0 0 0-16,0 0 1 0,0 0-5 15,0 0 5-15,0 0-1 0,0 0-4 16,0 0 0 0,0 0-9-16,0 0-20 0,0 0-24 15,0 0-19-15,0 0-19 0,0 0-1 16,0 0 3-16,-17 0 14 0,17-19 10 0</inkml:trace>
  <inkml:trace contextRef="#ctx0" brushRef="#br0" timeOffset="29805.44">12915 3051 34 0,'0'0'26'0,"0"0"-12"16,-17 0-3-16,17 0-3 0,0 0-2 16,0 0 1-16,0 0 18 0,0 0-11 0,0 0-7 15,0 0-5-15,0 0 2 0,0 0 6 16,0 0 7-16,0 0-6 0,0 0-5 0,0 0-4 15,0 0 3-15,0 0-4 0,0 0 4 16,0 0 4-16,0 0-2 0,0 0-3 0,17 0-1 16,-17 0 1-16,0 0 0 15,0 0 0-15,0 0 0 0,0 0-1 16,0 0-1-16,0 0 1 0,0 0 3 0,0 0 1 16,0 0 0-16,0 0-2 0,0 0-2 0,0 0 2 15,0 0-4-15,0 0 2 0,0 0-1 16,0 0 0-16,0 0 1 15,0 0 2-15,0 0 1 0,0 0-1 16,0 0 0-16,0 0-2 0,0 0 3 16,0 0-4-16,0 0 0 0,0 0 2 15,0 0-6-15,0 0 4 16,0 0 0-16,-17 0 0 0,17 0 0 31,0 0 0-31,0 0 1 16,0 19-3-16,-16-19 0 15,16 0-2 1,0 0 2 0,0 0-9-16,0 0-11 0,-33 0-9 0,33 0-6 15,0 0-12-15,0 18-4 0,0-18 0 16,0 0-55-16</inkml:trace>
  <inkml:trace contextRef="#ctx0" brushRef="#br0" timeOffset="30239.26">12932 4083 75 0,'0'0'82'0,"0"0"-24"0,0 0-32 0,0 0-13 16,0 0-6-16,0 0-3 0,0 0 0 16,0 0-6-16,0 0-1 15,0 0-28 1,0 0-22-16,0 0 3 0,0 0 9 15,0 0 8-15,0 0-19 0</inkml:trace>
  <inkml:trace contextRef="#ctx0" brushRef="#br0" timeOffset="41347.14">12568 4158 69 0,'-17'0'33'0,"17"0"-15"16,-16 0-7-16,-1-19 0 0,17 19 9 15,-16 0 3-15,-1 0-7 0,17 0-2 0,-33 0-6 16,33 0-2-16,-33 0-3 0,33 19-1 15,-33-19-2-15,33 0 4 0,-33 9-2 16,16 0-2-16,17 1 0 0,-16 8 0 0,16 1 3 16,-17-19 5-16,1 19-2 0,16-19-1 0,0 18 2 15,-17-18-4-15,17 19 4 0,0-10-2 16,0 0 1-16,0 1 1 0,0 8-1 0,0 1 0 16,0-19 5-16,0 19-1 0,0-19-3 15,0 18 2-15,0 1 9 0,0-19-3 0,17 18-6 16,-17-8-4-16,16 8 1 0,1 1-4 15,-17-19 2-15,16 18-3 0,-16 1 0 0,17 0 1 16,-17-19-2-16,33 18 3 0,-33-8 0 0,0 8 5 16,0 1 1-16,0-19 5 0,0 18-5 15,0 1 0-15,0-19 4 0,0 19-5 0,-33-10-2 16,33 0-2-16,-17 19 0 0,1-28-4 16,-1 19 3-16,17-19-3 0,-16 18 1 0,-1-18 2 15,17 19-1-15,-33-19-4 0,33 0 2 0,-33 18 3 16,33-18 2-16,0 0 8 0,-33 0 12 15,33 0 3-15,0 0 4 0,-33 0 0 0,16 0-6 16,17 0-6-16,-16-18-7 0,16 18-2 16,-17 0 1-16,17 0 2 0,0-19-1 0,0 19-2 15,-16 0-1-15,16 0-1 0,0-18 2 0,0 18-5 16,0 0-1-16,0 0 1 0,0-19-6 16,16 19 0-16,-16 0 0 0,0 0-3 0,17 0 1 15,-17-19 6-15,16 19-4 0,-16 0-2 0,17 0 2 16,16 0-2-16,-33 0 2 0,33 19-3 15,-33-19 1-15,0 0 2 0,33 0 0 0,-33 19 0 16,0-19 0-16,33 0 3 0,-33 18-3 16,0-18 2-16,17 19-2 0,-17-1 1 0,0-8-1 15,16 8 3-15,-16 1-1 0,0 0 1 0,0-1-2 16,0 10 1-16,0 0 0 0,0 0 1 16,0 9-1-16,-16-18-2 0,16 9 0 0,0 9 0 15,0 0 0-15,-17-18 0 0,17 18 2 16,0-9-2-16,0 9-2 0,0-18 4 0,0-1-2 15,0 10-2-15,0-9-2 0,0 18 6 0,0-18-5 16,0-10 1-16,0 9 6 0,0 1 8 16,0 0-3-16,17-19-4 0,-1 18 1 0,-16-18 0 15,17 0 3-15,-1 19-8 0,34-19 1 16,-50 0-1-16,33 0-1 0,-33-19 0 0,33 19-24 16,0 0-32-16,-33 0-32 0,17-18-27 0,16 18-15 15,-17-19 3-15,1 19 10 0,16-19 18 16</inkml:trace>
  <inkml:trace contextRef="#ctx0" brushRef="#br0" timeOffset="46333.39">13428 5209 17 0,'0'0'19'0,"0"0"-2"15,0 0-1-15,0-19-1 0,0 19-3 0,0 0 3 16,0 0 0-16,0 0 2 0,0 0 2 15,0 0 1-15,0 0 2 0,0 0-3 0,0 0-1 16,0 0 3-16,-33 0-6 0,33 0 1 0,0 0 0 16,0 0 0-16,0 0-2 0,0 0-3 15,0 0 0-15,0 0-4 0,0 0 0 0,0 0-5 16,0 0 3-16,0 0-2 0,0 0 10 16,0 0 2-16,0 0 4 0,33 19-1 15,-33-19 0-15,0 0 0 0,0 0-3 0,0 0 3 16,0 0 0-16,0 19 2 0,0-19 7 0,33 0 4 15,-33 0-7-15,0 0-5 0,0 0-3 16,0 0-3-16,33 0-3 0,-33 9 1 0,0-9-3 16,0 0-1-16,33 0 2 0,-33 0-2 0,16 0-1 15,1 0-2-15,-1 0 0 0,1 0-2 16,0 0 0-16,16 0 1 0,-33 0-3 0,33 0 5 16,0 0 7-16,0 0 12 0,-33 0 4 0,33 0-5 15,0 0-12-15,17 0-3 0,-17 0 1 16,0 0-5-16,0 0 1 0,16 0 1 0,-16 0 7 15,1 9-3-15,32-9 3 0,-33 0-1 16,-17 0-4-16,17 0-1 0,0 0-5 0,0 0 2 16,1 0 3-16,-1 0-7 0,0 0 0 0,-33 0 3 15,16 0 4-15,17 0 1 0,-16 0-4 16,32 0 5-16,-49 0-6 0,34 0 0 0,-1 0 0 16,0-9-3-16,-33 9 5 0,33 0-1 15,-17-9-4-15,17 9 0 0,0 0 5 0,1 0-5 16,-34 0 0-16,33 0-2 0,0 0 2 0,-33 0 0 15,33 0 4-15,-17-19-4 0,1 19 5 0,32 0 9 16,-49 0-2-16,33 0-8 0,-33 0-1 0,34 0 1 16,-18 0 23-16,17 0-2 0,-16 0-12 15,16 0-4-15,-17 0 1 0,17-19 15 0,0 19-4 16,1 0-10-16,-18 0-2 0,17 0-4 16,-16 0 1-16,16 0 2 0,16 0 1 0,-16 0-9 15,1 0 2-15,-18 0-1 0,17 0 4 0,0 0 2 16,0-18-6-16,0 18 2 0,0 0-3 15,0 0 2-15,1 0 3 0,-18 0-3 0,17 0 2 16,0 0-9-16,0 0 7 0,0 0-6 0,-33-19 4 16,33 19 6-16,-33 0-2 0,17 0-4 15,0 0 0-15,-1 0 2 0,1 0 2 0,-17 0 4 16,16 0 2-16,1-9 5 0,-17 9-2 16,16 0 0-16,-16 0 6 0,33 0-8 0,-33-9 7 15,0 9-9-15,33 0-2 0,-33 0-3 0,33 0-4 16,-33 0 0-16,17 0 3 0,0 0-2 0,-1-10-1 15,1 10 0-15,-1 0 3 0,17 0-8 0,0 0 11 16,-33 0-6-16,33 0-2 0,-33 0-3 16,33 0 6-16,-16 0 4 0,-1 0-8 0,1 0 8 15,0 0-5-15,-1 0-2 0,-16 0 3 16,17 0-1-16,-17 0 5 0,16 0-5 0,17 0 2 16,-33 0 12-16,0 0 28 0,0 0 2 15,0 0 2-15,0 0-16 0,0 0-5 0,0 0-11 16,0 0-6-16,0 0 1 0,0 0-1 15,0 0-4-15,0 0 2 0,0 0 2 0,0 0-12 16,0 0 8-16,0 0-2 0,0 0 3 16,0 0-3-16,33 0-4 15,-33 0-2-15,0 0 5 0,0 0 3 0,0 0-3 16,0 0 3-16,0 0-8 0,0 0 10 16,0 0-2-16,0 0 7 15,0 0-5-15,0 0-1 0,0 0-1 0,0 0 6 16,0 0-7-16,0 0-5 0,33 10 0 0,-33-10 7 15,0 0 4-15,0 0 4 0,0 0 0 0,0 0-4 16,17 9 10-16,-17-9 11 0,16 0-11 16,-16 9-7-16,17-9-1 0,-17 0 1 0,17 19 1 15,-1-19 5-15,1 0 11 0,-1 0-4 16,17 0-6-16,-33 0-7 0,33 0 3 0,-33 18 2 16,33-18-12-16,-16 0-5 0,-1 0 0 0,18 0 0 15,-1 0 0-15,-17 0 0 0,17 19 0 16,0-19 0-16,0 0 0 0,0 0 0 0,0 0 0 15,17 0 0-15,-17 0 0 0,0 0 0 0,0 0 0 16,0 0 0-16,0 19 0 0,17-19 0 0,-17 0 0 16,17 0 0-16,-17 0 0 0,16 0 0 15,1 0 0-15,-17 0 0 0,0 0 0 0,17 0 0 16,-17 0 0-16,33 0 0 0,-33 0 0 0,0 0 0 16,0 0 0-16,17 0 0 0,-17 0 0 15,33 0 0-15,-33 0 0 0,0 0 0 0,0 0 0 16,17 0 0-16,-17 0 0 0,33 0 0 0,-49 0 0 15,32 0 0-15,-16 0 0 0,17 0 0 0,-17 0 0 16,0 0 0-16,0 0 0 0,0-19 0 16,0 19 0-16,17 0 0 0,-17 0 0 0,0 0 0 15,-16 0 0-15,16 0 0 0,0 0 0 0,0 0 0 16,0 0 0-16,0 0 0 0,0 0 0 0,-16 0 0 16,16 0 0-16,0 0 0 0,-17 0 0 0,34 0 0 15,-50 0 0-15,33 0 0 0,0 0 0 16,-33-19 0-16,33 19 0 0,-16 0 0 0,-1 0 0 15,17 0 0-15,-16 0 0 0,16 0 0 16,-33 0 0-16,33 0 0 0,-33 0 0 0,16 0 0 16,1 0 0-16,0 0 0 0,-1 0 0 15,1 0 0-15,-17 0 0 0,16 0 0 16,1 0 0 0,-1 0 0-1,1 0 0 16,16 0 0 1,-33-18 0-32,0 18 0 15,33 0 0-15,-33 0 0 16,16 0 0-16,1 0 0 16,-1 0 0-16,1 0 0 0,0 0 0 0,-1 0 0 15,1 0 0-15,-1 0 0 0,34 0 0 0,-50 0 0 16,33 0 0-16,-17 0 0 0,17 0 0 15,-16 0 0-15,16 0 0 0,0 0 0 0,17 0 0 16,-17 0 0-16,-17 0 0 0,17 18 0 0,1-18 0 16,-1 0 0-16,-17 0 0 0,34 0 0 15,-17 0 0-15,-17 0 0 0,17 0 0 0,0 0 0 16,1 0 0-16,-1 0 0 0,0 0 0 0,0 0 0 16,0 0 0-16,-17 0 0 0,17 19 0 15,1-19 0-15,-1 0 0 0,0 0 0 0,0 0 0 16,0 0 0-16,-17 0 0 0,17 0 0 0,0 0 0 15,1 0 0-15,-1 0 0 0,0 0 0 0,-17 0 0 16,17 0 0-16,-16 0 0 0,16 0 0 0,-17 0 0 16,18 19 0-16,-1-19 0 0,-33 0 0 0,33 0 0 15,-17 0 0-15,1 0 0 0,-1 0 0 16,17 0 0-16,-16 0 0 0,-1 0 0 0,18 0 0 16,-1 0 0-16,-33 0 0 0,33 0 0 0,-33 0 0 15,33 0 0-15,-17 0 0 0,1 0 0 16,-1 0 0-16,1 0 0 0,-1 0 0 0,17 9 0 15,1-9 0-15,-34 0 0 0,16 0 0 0,1 0 0 16,16 0 0-16,-17 0 0 0,1 0 0 16,-1 0 0-16,1 0 0 0,32 0 0 0,-49 0 0 15,34 0 0-15,-34 0 0 0,16 0 0 0,1 0 0 16,16 0 0-16,-17 0 0 0,1 0 0 0,-1 9 0 16,17-9 0-16,0 0 0 0,-33 0 0 15,34 0 0-15,-18 0 0 0,1 0 0 0,-1 0 0 16,1 0 0-16,16 0 0 0,-17 0 0 15,1 0 0-15,32 0 0 0,-49 0 0 0,33 0 0 16,-33 0 0-16,34 0 0 0,-18 0 0 0,1 0 0 16,16 0 0-16,-17 0 0 0,1 0 0 15,32 0 0-15,-49 0 0 0,33 0 0 0,-33 0 0 16,34 0 0-16,-18 0 0 0,1 0 0 0,16 0 0 16,-17 0 0-16,1 0 0 0,32 0 0 0,-49 0 0 15,33 0 0-15,-33 0 0 0,34 0 0 0,-18 0 0 16,1 0 0-16,16 0 0 0,-17 0 0 15,1 0 0-15,-1 0 0 0,17 0 0 0,0 0 0 16,-33 0 0-16,33 0 0 0,-16 0 0 16,0 0 0-16,16 0 0 0,-17 9 0 0,1-9 0 15,-1 0 0-15,17 0 0 0,0 0 0 0,-33 0 0 16,17 0 0-16,16 0 0 0,-16 0 0 16,-1 10 0-16,1-10 0 0,16 0 0 0,-17 0 0 15,17 0 0-15,-33 0 0 0,33 0 0 0,-16 0 0 16,-1 0 0-16,1 0 0 0,0 0 0 0,-1 0 0 15,1 0 0-15,-1 0 0 0,1 0 0 16,-1 0 0-16,17 0 0 0,-33 0 0 0,33 0 0 16,-16 0 0-16,-1 0 0 0,1 0 0 15,-1-10 0-15,1 10 0 0,0 0 0 16,-1 0 0-16,1 0 0 0,-1 0 0 0,17 0 0 16,-33 0 0-16,17 0 0 0,-1 0 0 15,1 0 0-15,-1 0 0 16,1 0 0-16,-1-9 0 0,1 9 0 15,0 0 0-15,-1 0 0 16,1-9 0-16,-1 9 0 0,17 0 0 16,-33 0 0-16,17 0 0 15,-1 0 0-15,1-9 0 0,-1 9 0 16,1 0 0-16,-1 0 0 0,1 0 0 0,-1 0 0 16,1 0 0-16,0 0 0 0,32 0 0 15,-49 0 0-15,33 0 0 0,-16 0 0 0,16-19 0 16,-17 19 0-16,17 0 0 0,1 0 0 0,-18 0 0 15,17 0 0-15,0 0 0 0,0 0 0 0,-16 0 0 16,16 0 0-16,0 0 0 0,-16 0 0 16,32 0 0-16,-49 0 0 0,33 0 0 0,-16 0 0 15,16 0 0-15,-17 0 0 0,1 0 0 0,16 0 0 16,0 0 0-16,-33 0 0 0,33-19 0 0,-33 19 0 16,17 0 0-16,16 0 0 0,-17 0 0 15,1 0 0-15,-1 0 0 0,1 0 0 0,-1 0 0 16,1 0 0-16,16 0 0 0,-33 0 0 15,33 0 0-15,-33 0 0 0,33 0 0 0,-16 0 0 16,-1 0 0-16,1 0 0 0,-1 0 0 0,1 0 0 16,-1 0 0-16,1 0 0 0,16 0 0 0,-33 0 0 15,33 0 0-15,-16 0 0 0,-1 0 0 0,1 0 0 16,-1 0 0-16,1 0 0 0,-1 0 0 16,1 0 0-16,-1 0 0 0,1 0 0 15,16 0 0-15,-33 0 0 0,33-18 0 16,-33 18 0-16,17 0 0 15,-1 0 0-15,-16 0 0 0,17 0 0 16,-1 0 0-16,1 0 0 0,-1 0 0 0,1-19 0 16,-1 19 0-16,1 0 0 15,16 0 0-15,-33 0 0 0,33 0 0 16,-33-9 0-16,17 9 0 0,-1 0 0 16,1 0 0-16,-1 0 0 15,1 0 0 1,-1-9 0-16,1 9 0 15,-1 0 0-15,1 0 0 16,16 0 0 0,-33 0 0-1,16-10 0 1,1 10 0 15,0 0 0-15</inkml:trace>
  <inkml:trace contextRef="#ctx0" brushRef="#br0" timeOffset="46658.24">25615 5125 2047 0,'-17'0'0'62,"1"0"-222"-46,16 0-129-16,0-9-10 0,0 9 15 0,0-9 50 16,-33 9 70-16</inkml:trace>
  <inkml:trace contextRef="#ctx0" brushRef="#br0" timeOffset="47059.21">25119 5209 361 0,'-17'0'394'0,"17"0"-144"0,-16 0-113 15,16 19-67-15,0-19-33 0,0 0-21 0,0 0 38 16,-17 0 53-16,17 0-23 0,0 0-46 0,0 0-10 16,0 0-6-16,0 0-11 0,0-19-11 15,0 19 6-15,0 0-14 0,17 0-70 0,-17 0-103 16,0 0-88-16,0 0-37 0,0 0 11 0,0 0 67 16</inkml:trace>
  <inkml:trace contextRef="#ctx0" brushRef="#br0" timeOffset="47325.63">25020 5395 468 0,'-17'19'203'0,"1"-19"-105"16,16 0-44-16,-17 0-32 0,17 0-11 0,0 0-6 15,0 0 1-15,0 0-5 0,0 0-27 0,-33 0-58 16,33 0-34-16,0 0-22 0,0 0-13 16,0 0 9-16</inkml:trace>
  <inkml:trace contextRef="#ctx0" brushRef="#br0" timeOffset="47490.86">25069 5516 12 0,'0'0'-5'0</inkml:trace>
</inkml:ink>
</file>

<file path=ppt/ink/ink3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27:53.968"/>
    </inkml:context>
    <inkml:brush xml:id="br0">
      <inkml:brushProperty name="width" value="0.05292" units="cm"/>
      <inkml:brushProperty name="height" value="0.05292" units="cm"/>
      <inkml:brushProperty name="color" value="#FF0000"/>
    </inkml:brush>
  </inkml:definitions>
  <inkml:trace contextRef="#ctx0" brushRef="#br0">16735 7153 31 0,'0'0'33'16,"0"-9"-4"-16,0 9-7 0,0 0-1 0,0 0-3 16,0 0 3-16,-17 0-2 0,17 0-1 0,0 0-3 15,0 0-1-15,0 0 2 0,0 0 3 16,0 0-5-16,0 0 2 0,0 0-2 15,0 0 0-15,0 0 6 0,0 0 1 0,0 0 2 16,0 0-3-16,0 0 3 0,0 0-4 0,0 0-3 16,0 0 0-16,0 0 0 0,0 0 0 15,0 0-4-15,0 0-3 0,0 0-3 0,0 0-2 16,0 0-1 0,0 0-6-16,0 0 5 15,0 0-5-15,0 0 0 0,0 0 8 16,0 0-4-16,0 0-3 0,0 0 6 15,0 0-1 17,0 0-7-17,0 0 2-15,0 9 2 0,0-9 1 0,0 0 0 16,0 0-3-16,0 0-29 0,0 0-15 16,0 0-22-16,0 0-10 0,0 0-4 0,0 0 2 15,0 0 5-15</inkml:trace>
  <inkml:trace contextRef="#ctx0" brushRef="#br0" timeOffset="2213.21">22969 7023 6 0,'0'0'4'0,"0"0"4"0,0 0 4 15,0 0-1-15,0 0-2 0,0 0-4 16,0 0 0-16,0 0-3 0,0 0 0 0,0 0 0 16,17 0 2-16,-17 0-2 0,0 0 1 15,0 0 1-15,0 0-1 0,0 0 2 0,0 0 2 16,0 0 0-16,0 0 0 0,0 0 2 0,0-19-3 15,0 19 1-15,0 0 1 0,0 0 0 0,0 0-3 16,0 0 1-16,0 0-1 0,0 0-2 16,0 0 2-16,0 0 0 0,0 0-1 0,0 0-2 15,-17 0 0-15,17 0-1 0,0 0 0 16,0 0 3-16,0 0 2 0,0 0 1 0,0 0 1 16,0 0-2-16,0 0 4 0,0 0-2 0,0 0-4 15,0 0-2-15,0 0 1 0,-16 0 0 16,16-18-2-16,0 18 0 0,0 0 0 15,-17 0-1 1,17 0-2-16,0 0-1 0,0 0-5 16,-16 0-8-16,16 0-7 0,0 0-8 15,-17 0-5-15,17 0 1 0,0 0 1 0,-17 0-25 16</inkml:trace>
  <inkml:trace contextRef="#ctx0" brushRef="#br0" timeOffset="3248.17">22853 6967 8 0,'0'0'6'0,"0"0"5"0,0 0 1 0,0 0-1 15,0 0-4-15,0 0 1 0,0 0-2 16,0 0 1-16,0 0 2 0,0 0 2 0,0 0-1 0,0 0 1 16,0 0 0-16,0 0-1 0,0 0-1 15,0 0 2-15,0 0 2 0,0 0-1 0,0-19-1 16,0 19 6-16,0 0-2 0,0 0 4 16,0 0 2-16,0 0 2 0,0 0-1 0,0 0 4 15,0 0 1-15,0 0 5 0,0 0 2 16,0 0-5-16,0-9 8 0,0 9-1 0,0 0 1 15,0 0 7-15,0 0-2 0,0 0 0 0,0 0-2 16,0 0-6-16,0 0 5 0,0 0-4 16,0 0-4-16,0 0 2 0,0 0 1 0,0 0-7 15,0 0-1-15,0 0-12 0,0 0-1 0,0 0 1 16,0 0-6-16,0 9-4 0,0-9 7 0,0 0-2 16,-33 0 7-16,33 19 14 0,0-19 0 15,0 0-5-15,0 0-5 0,0 19-5 0,-33-19-5 16,33 18 13-16,-16-18 18 0,16 19 6 15,-17-19-2-15,1 18-4 0,16-8-2 0,-17 8 29 16,1 1 27-16,-18 18 36 0,18-18-8 0,-1-1-8 16,-16 10-51-16,0 9-64 0,17-18 0 0,-17 0 0 15,0 9 0-15,16 9 0 0,-16-19 0 16,16 10 0-16,-16-9 0 0,33 18 0 0,-49 0 0 16,32-18 0-16,-16 9 0 0,17 9 0 0,-17-18 0 15,16 18 0-15,0-19 0 0,-16 10 0 16,33 10 0-16,-49-20 0 0,32 10 0 0,1 0 0 15,-17 0 0-15,16 9 0 0,1-18 0 0,-1 9 0 16,0 9 0-16,17-19 0 0,-33 1 0 16,33 9 0-16,-33-9 0 0,17 18 0 0,-1-19 0 15,1 1 0-15,-1 0 0 0,1-10 0 0,16 9 0 16,-17 1 0-16,1 0 0 0,-1-1 0 0,17 1 0 16,-16-1 0-16,16-8 0 0,-34 8 0 15,34 1 0-15,0 0 0 0,-33-1 0 0,17 1 0 16,16-1 0-16,-17-8 0 0,1 8 0 0,-1-8 0 15,17 17 0-15,-16-8 0 0,-1-19 0 0,17 19 0 16,-16-10 0-16,16 0 0 0,-17 1 0 16,17-1 0-16,-16 0 0 0,16 10 0 0,0-1 0 15,0-18 0-15,-34 19 0 0,34-19 0 0,0 19 0 16,0-19 0-16,-33 9 0 0,33 0 0 16,-16 1 0-16,16-1 0 0,-17-9 0 0,17 9 0 0,-16 0 0 15,16 1 0-15,-17 8 0 0,17-18 0 16,-16 0 0-16,16 19 0 0,-17-19 0 15,17 19 0 1,-16-19 0-16,16 0 0 0,-17 9 0 16,17 0 0-1,-16-9 0-15,16 9 0 16,0 1 0 0,0-10 0-1,0 9 0-15,0 0 0 16,-34-9 0-16,34 10 0 15,0 8 0-15,0-36 0 32,0 8 0-17,0 1 0-15,0 0-108 0,0-1-155 0,0 1-4 16,0-9 25-16,34-1 19 0,-34 0 26 16,0 1 25-16,16-1 33 0,-16-9 21 0,17 10 22 15,-17-1 18-15,16 0 15 0</inkml:trace>
  <inkml:trace contextRef="#ctx0" brushRef="#br0" timeOffset="5445.87">16603 7032 7 0,'0'0'15'16,"0"0"9"-16,0 0-1 0,0 0-4 15,0 0 8-15,0 0-2 0,0 0-12 0,0 0-3 16,0 0 7-16,0 0 13 0,0 0 10 0,0 0-8 16,0 0-15-16,0 0-6 0,16 0 6 15,-16 9 11-15,0-9 5 0,0 0-5 0,0 10-7 16,0-10-5-16,33 0 2 0,-33 9 7 16,0-9 0-16,0 9-2 0,0-9-5 0,33 19-1 15,-33-19-4-15,0 19-3 0,0-19 1 0,33 0 1 16,-33 18 8-16,0-18-7 0,0 19 0 15,17-19 0-15,-17 9-7 0,16 0 0 0,1 1-1 16,-17-1-3-16,17 0 3 0,-17 10 33 16,16-19 11-16,-16 18-14 0,17-18-13 0,-17 19-9 15,16-19-7-15,17 9 0 0,-33 10 9 0,0-10 0 16,33 1-2-16,-33-1-2 0,33 19-11 16,-33-28 4-16,17 18 2 0,-1-18-11 0,1 19 10 15,-1-10-5-15,1 1 5 0,16-1-8 16,-33 10 6-16,33-1 6 0,-33 1 41 0,33-19 25 15,-16 18-20-15,-1 1-18 0,1-10-18 0,16 10-4 16,0-10-8-16,0 19-4 0,0-28 7 16,-33 19-1-16,33-1-13 0,0 1 7 0,-16-19-2 15,16 18-1-15,0 1 4 0,0 9-4 0,0-9 5 16,0-1 5-16,-16 1-2 0,16-10-1 16,-17 10 29-16,17-1 48 0,17 1-28 0,-17 18-28 15,0-18-8-15,-33-10-13 0,33 10-1 0,0-1 0 16,-16 1 1-16,16-1 14 0,0 1 29 15,0 0 14-15,0-1 2 0,-16 1 44 0,16 9-22 16,0-28-35-16,0 18-22 0,0 1 9 0,0 0-35 16,17-1-5-16,-17-9 0 0,0 10 0 15,0 0 0-15,0-1 0 0,33 1 0 0,-49-1 0 16,16-18 0-16,0 19 0 0,33-10 0 0,-33 10 0 16,0 0 0-16,-16-1 0 0,16-18 0 15,0 19 0-15,0-1 0 0,33-8 0 0,-33 8 0 16,-16-8 0-16,16 17 0 0,0-27 0 0,0 19 0 15,0 0 0-15,0-10 0 0,0 0 0 0,-33 10 0 16,33-10 0-16,-16 1 0 0,16 17 0 16,-17-27 0-16,34 19 0 0,-50 0 0 0,33-19 0 15,-33 9 0-15,16 0 0 0,1 1 0 0,0-1 0 16,-1 0 0-16,1 0 0 0,-1 1 0 0,1 8 0 16,-17-18 0-16,16 19 0 0,1-19 0 15,16 19 0-15,-33-19 0 0,33 9 0 16,-33 0 0-16,0 0 0 0,16 1 0 15,-16-1 0-15,17-9 0 0,-1 9 0 0,-16 1 0 16,17 8 0-16,0-18 0 0,-17 19 0 16,16-19 0-16,-16 0 0 0,17 18 0 0,-17-18 0 15,16 0 0-15,-16 10 0 0,17-10 0 0,-17 9 0 16,33-9 0-16,-33 9 0 0,0 1 0 16,0-1 0-16,33-9 0 0,-33 9 0 15,0-9 0-15,0 10 0 0,16 8 0 0,1-18 0 16,-1 0 0-16,-16 19 0 15,17-19 0-15,-17 0 0 0,0 18 0 16,17-18 0-16,-17 0 0 0,16 0 0 0,-16 10 0 16,17-1 0-16,-17 0 0 0,16-9 0 15,-16 10 0-15,17-10 0 0,-17 9 0 0,0 0 0 16,33-9 0-16,-33 9 0 0,0 10 0 16,33-19 0-16,-33 19 0 15,0-19 0-15,16 18 0 0,1-18 0 16,-17 10 0-16,16-10 0 15,-16 9 0-15,17 0 0 0,-17 1 0 0,17-10 0 16,-17 9 0-16,16-9 0 0,-16 9 0 0,17-9 0 16,-17 9 0-16,16 10 0 15,-16-19 0-15,17 0 0 0,-17 19 0 16,33-19 0-16,-33 0 0 16,0 0 0-1,0 18 0-15,33-18 0 31,-33 10 0-15,0-10 0 0,0 9 0-1,0 0 0 1,16-9 0-16,-16-9 0 47,-16 9 0-32,16 0 0-15,-33-9 0 0,33-1 0 16,-50 10-314-16,34 0-54 16,-1-18 23-16,1 18 34 0,16 0 44 0,-17-19 59 15</inkml:trace>
  <inkml:trace contextRef="#ctx0" brushRef="#br0" timeOffset="7142.85">21564 10920 10 0,'0'0'14'0,"0"0"0"0,0 0-5 16,0 0-4-16,0 0-1 0,0 0 3 15,0 0 3-15,0 0 0 0,0 0-1 0,0 0-2 16,0 0 0-16,0 0 2 0,0 0-2 15,0 0 1-15,0 0-2 0,0 0 0 0,0 0-1 16,0 0 2-16,0 0 0 0,0 0-4 16,0 0-1-16,0 0 0 0,0 0-1 0,0 0 1 15,0 0-1-15,0 0 2 0,0 0-1 32,0 0 0-17,0 0 1 1,0 0 1-16,0 0 2 0,0 0 1 0,0 0-2 15,0 0 0-15,0 0-2 0,0 0 1 16,0 0 1-16,0 0 1 0,0 0-3 16,0 0 0-16,0 0 0 0,0 0-1 0,0 0 0 31,0 0-7-15,0 0-9-1,0 0-7-15,0 0-9 0,0 0-3 0,0 0-1 16,0 0-1-16,0 0-28 0</inkml:trace>
  <inkml:trace contextRef="#ctx0" brushRef="#br0" timeOffset="8979.21">23300 9069 24 0,'0'-9'18'0,"0"0"-3"0,0-1-6 16,0 10 0-16,16 0-1 0,-16-18 5 15,17 18 18-15,-1-19-4 0,1 19-13 0,-17 0-6 16,17-19-4-16,-1 19 7 0,1 0 5 16,-1 0-4-16,17 0-7 0,-33 0-3 0,17 19-1 15,-17-19-1-15,16 19 2 0,-16-1 7 0,0-8 17 16,0 8 7-16,0 10-14 0,0 0-9 0,0 9-2 15,-16-18-6-15,16 18 8 0,-17-9 18 16,17 9 0-16,0-9-7 0,0 0-7 0,-33 0-8 16,33 9-3-16,0-18 3 0,0 9-5 15,0-10 3-15,0 19-4 0,33-18 0 0,-33-10 2 16,0 10 2-16,0-10-4 0,0 1 6 16,17 8-5-16,-17-18 5 0,16 19-3 0,-16-19 3 15,17 0 1-15,-17 0-2 0,0 0-2 0,16 0 0 16,-16 0-3-16,17-19 3 15,-17 19 2-15,0 0 3 0,0-18 6 0,0 8 3 16,0 10 4-16,0-9-5 0,0 9-6 16,-17-9-1-16,17 9-4 0,0 0-1 0,-16 0-4 15,-1 9 0-15,17 0-2 16,-16 1 2-16,16 8 2 0,0 1-2 0,0-1 0 16,0-8 2-16,0 8 4 0,0 10-2 15,0 0 0-15,16 9 1 0,-16-9-3 0,17 0-2 16,-17 19 1-16,16-20-1 0,-16 11 3 15,17-1-3-15,-17 0 0 0,0 0 4 0,16 10-4 16,-16-29 0-16,-16 10-3 0,16 0 3 0,-17 0 0 16,17-9 0-16,-33-1 3 0,17 1-1 15,-1-10-6-15,-32 10 2 0,-1-10-15 0,17 10-29 16,-17-19-24-16,17 9-25 0,-49 10-9 16,32-19 0-16,0 0 10 0</inkml:trace>
  <inkml:trace contextRef="#ctx0" brushRef="#br0" timeOffset="10140.9">21349 10920 11 0,'0'0'12'0,"0"0"3"0,0 0-2 16,0 0-4-16,0 0-3 0,0 0 1 15,0 0 0-15,0 0 2 0,0 0 1 0,0 0-2 16,-34 0-1-16,34 0-1 0,0 0 2 16,34 0-1-16,-34 0 0 0,0 0-1 0,0 0 1 15,0 0-1-15,0 0 2 0,0 0 4 0,0 0 1 16,0 0 1-16,0 0-2 0,0 0 0 15,0 0 0-15,0 0-3 0,0 0 0 0,0 0-4 16,0 0 1-16,-34 0-1 0,34 0-3 0,0 0 1 16,0 19-1-16,0-19 1 0,0 0-2 15,0 0 1-15,0 0 0 16,0 0-4-16,34 0 2 16,-34 0 0-1,0 0-17-15,0 0-12 0,0 0-12 0,0 0-1 16,0 0 2-16,0 0 2 0,0 0 3 15</inkml:trace>
  <inkml:trace contextRef="#ctx0" brushRef="#br0" timeOffset="12323.62">21315 10939 11 0,'0'0'13'0,"0"0"6"0,0 0-1 0,0 0-7 15,0 0-2-15,0 0 0 0,0 0 2 16,0 0 3-16,0 0 1 0,0-19 1 0,0 19 0 16,0 0 4-16,0 0-1 0,0 0 0 15,0 0 4-15,0 0 1 0,0 0 4 0,0 0 1 16,0 0-3-16,0 0-3 0,0 0-2 0,0 0-2 16,0 0-1-16,0 0-3 0,0 0-3 0,0 0 0 15,0 0-2-15,0 0 1 0,0 0 5 16,0 0-3-16,0 0-1 0,0 0-4 0,0 0 5 15,0 0-7-15,0 19 3 0,0-19-2 0,0 0 1 16,0 0-2-16,0 0 3 0,0 0 4 16,0 0 4-16,34 9-1 0,-34-9 6 0,0 0-9 15,0 9 17-15,0-9 9 0,0 0-13 16,0 0-15-16,0 10-4 0,0-10-1 0,16 0 19 16,-16 0 19-16,0 9-10 0,0-9-14 0,17 0-8 15,-17 9-4-15,0-9-4 0,0 10 3 16,0-10-4-16,16 0 7 0,-16 0 2 15,0 9 9-15,0-9 16 0,0 0 19 0,17 9 5 16,-17-9-25-16,0 0-14 0,0 0-10 16,0 0-7-16,16 10-2 0,-16-10 10 0,0 18 15 15,17-18-1-15,-17 0 0 0,0 19-4 0,16-19-8 16,-16 0 0-16,17 9 47 0,-17 0 30 16,16 10 3-16,-16-10-3 0,33 1-21 0,-33-1-17 15,34 10 2-15,-34-1 40 0,16 1-45 0,1-10-51 16,-1 0 0-16,1 10 0 0,16 0 0 15,-17-10 0-15,17 9 0 0,0 1 0 0,1 0 0 16,-18-1 0-16,1-8 0 0,16 8 0 16,0 1 0-16,-17-1 0 0,17 1 0 0,0 0 0 15,0-1 0-15,-16 1 0 0,0-1 0 0,16 1 0 16,-17-10 0-16,1 10 0 0,16-1 0 0,-17 1 0 16,17-10 0-16,-33 10 0 0,33-10 0 0,-33 10 0 15,34-10 0-15,-18 10 0 0,1-1 0 16,-17-18 0-16,16 10 0 0,1-1 0 0,-1 0 0 15,1 1 0-15,-1-1 0 0,17 0 0 16,-33 1 0-16,33 8 0 0,-33-18 0 0,0 19 0 16,17-19 0-16,0 18 0 0,-1-18 0 0,1 10 0 15,-1-10 0-15,-16 9 0 0,17 0 0 0,-1 1 0 16,1-10 0-16,-17 9 0 0,16 0 0 16,17-9 0-16,-33 9 0 0,0-9 0 0,0 19 0 15,33-19 0-15,-33 19 0 0,17-19 0 16,-17 18 0-16,16-18 0 0,-16 0 0 15,17 0 0-15,-17 10 0 0,17-1 0 16,-1 0 0-16,-16 0 0 0,17-9 0 16,-17 10 0-16,16-1 0 0,-16 0 0 15,17 10 0-15,-17-19 0 0,16 19 0 0,-16-19 0 16,33 9 0-16,-33 0 0 0,0 0 0 0,0 1 0 16,33-1 0-16,-33 0 0 0,0-9 0 0,0 10 0 15,17-1 0-15,-17 0 0 0,16 10 0 0,-16-19 0 16,17 18 0-16,-17-18 0 0,17 10 0 15,-17-1 0-15,16 0 0 0,-16 1 0 0,17-1 0 0,-17 10 0 16,16-10 0-16,-16 0 0 0,17 10 0 16,-1-1 0-16,-16-18 0 0,33 19 0 0,-33-10 0 15,0 10 0-15,0-10 0 0,33 10 0 0,-33-10 0 16,0 10 0-16,17-1 0 0,-1-18 0 16,-16 19 0-16,17-10 0 0,0 1 0 0,-1 8 0 15,-16-9 0-15,17 1 0 0,-1 18 0 0,-16-28 0 16,17 18 0-16,-1-18 0 0,17 10 0 15,-33-1 0-15,0 0 0 0,33 0 0 0,-33 10 0 16,0-10 0-16,17-9 0 0,-17 10 0 0,16-1 0 16,1 10 0-16,-17-19 0 0,16 18 0 15,1-18 0-15,0 9 0 0,-17 1 0 0,16-1 0 16,-16 0 0-16,17-9 0 0,-1 10 0 0,-16-1 0 16,33 0 0-16,-33 1 0 0,0-1 0 15,17-9 0-15,-17 19 0 0,16-19 0 16,-16 18 0-16,17-18 0 0,-1 9 0 15,-16 1 0-15,17-1 0 0,-17 0 0 0,16 1 0 16,1-1 0-16,-17 0 0 0,17 1 0 0,-17-1 0 16,16 9 0-16,1-18 0 0,-17 19 0 0,16-10 0 15,-16 1 0-15,33-1 0 0,-33 10 0 16,0-10 0-16,17 9 0 0,-1-8 0 0,-16 8 0 16,17-18 0-16,-17 19 0 0,16-19 0 0,1 9 0 15,-17 10 0-15,16-10 0 0,-16 0 0 0,17 1 0 16,-17-1 0-16,16 0 0 0,-16 1 0 15,0 8 0-15,17-18 0 0,-17 19 0 0,0-19 0 16,17 9 0-16,-17 0 0 0,16 1 0 0,-16-1 0 16,33 0 0-16,-33 1 0 15,0-1 0-15,0 0 0 0,0 1 0 0,17 8 0 16,-17-18 0-16,0 9 0 0,0 1 0 16,16-1 0-16,-16 0 0 0,0 1 0 15,17-1 0-15,-17 0 0 16,0 1 0-16,16-1 0 0,-16 0 0 15,0 1 0-15,17 8 0 0,-17-18 0 16,16 0 0-16,-16 9 0 0,17 1 0 16,-1-1 0-16,-16 0 0 15,17-9 0-15,-17 10 0 0,0-1 0 16,17-9 0-16,-17 9 0 0,16 1 0 0,17-1 0 16,-33 0 0-16,0-9 0 0,0 9 0 15,17 10 0-15,-1-19 0 0,-16 9 0 16,17-9 0-16,-1 10 0 0,-16-1 0 0,17 0 0 15,-1 1 0-15,1-1 0 0,-1 0 0 16,1 0 0-16,0 1 0 16,-17-1 0-1,16-9 0-15,-16 9 0 16,0 10 0 0,0-19 0-1,33 0 0 1,-33 9 0-16,0 1 0 15,0-1 0-15,0 0 0 16,0 0 0 0,0 1 0-1,0-10 0-15,0 9 0 16,0 0 0 0,0 1 0 15,17-10 0-16,-17 9 0 1,16-9 0 15,-16 9 0-31,17-9 0 16,-1 0 0 0,1 0 0-1,-17 19 0 1,16-19 0-1,-32-19 0 79,-1 19 0-78,17-9 0-16,-16 0 0 0,16-1 0 15,-17 1 0-15,17 0 0 0,0-1-117 16,0 1-192-16,-16 0 17 0,16 0 27 0,0-10 32 16,0 0 29-16,0 10 32 0,0-10 24 15,0 1 48-15,0-1 8 0</inkml:trace>
  <inkml:trace contextRef="#ctx0" brushRef="#br0" timeOffset="14503.91">17214 8158 2 0,'0'0'2'0,"0"0"0"15,0 0-1-15,0 0 0 0,0 0 1 16,0 0-7 31,0 0 1-47</inkml:trace>
  <inkml:trace contextRef="#ctx0" brushRef="#br0" timeOffset="15602.13">17165 8093 9 0,'0'0'15'0,"0"0"4"16,0 0 1-16,0 0 0 0,0 0-2 15,0 0-3-15,0 0 0 0,-17 0-2 0,17 0-3 16,0 0-5-16,0 0-1 0,0 0-2 16,0 0-2-16,0 0 2 0,0 9 2 15,0-9 9-15,0 9 0 0,0 0-2 0,0 1-3 16,0-1-3-16,0 10 2 0,17-19 3 16,-17 18 1-16,0 1 5 0,0-19-2 0,0 18-5 15,16-8-4-15,-16-1-2 0,0 0 6 0,0 10 14 16,17 0-6-16,-17-19-5 0,0 18-5 15,16 1-1-15,-16-1-2 0,0-18-2 16,0 10-2-16,17-1 13 0,-17 10 15 0,0-10-13 16,0 9-9-16,0 1-2 0,0-19 1 0,0 19-1 15,0-19-4-15,0 9 2 0,0 0-1 16,0 1 2-16,0 8-1 0,0-8 1 0,0-1-3 16,-17-9-4-16,17 18 4 0,0-18 2 15,0 19-5-15,0-19 6 0,0 19-2 16,0-19 1-16,0 0 0 0,0 0-4 15,0 0 4-15,0 0 0 0,-16 0-2 32,16 0 4-32,0 0-2 0,0 0-5 15,0-19-14-15,-17 19-37 0,17 0-18 0,-16 0-8 16,16-19 3-16,-17 19 0 0</inkml:trace>
  <inkml:trace contextRef="#ctx0" brushRef="#br0" timeOffset="17067.64">22820 8093 93 0,'0'-19'34'16,"0"19"-17"-16,0 0 0 0,-33-19 14 0,33 19 10 15,0 0 3-15,0 0-12 0,0 0-13 16,0 0-8-16,0 0-5 0,0 0 1 0,0 0-4 16,0 0 1-16,0 0 0 0,0 0 8 0,0 0 4 15,0 0-1-15,0 0 0 0,0 19 2 16,33-19 6-16,-33 0 6 0,0 0-8 0,0 0-5 16,0 19-1-16,0-19-7 0,0 0-2 0,0 0 2 15,0 0 0-15,0 0 1 0,0 9 22 16,0-9 2-16,0 9-16 0,0-9-5 0,0 9-7 15,0-9 3-15,0 10-6 0,0-10 1 16,0 9 3-16,0 10 0 0,0-19 51 0,0 0-16 16,0 18-16-16,0-18-15 0,0 19-1 15,0-19-4-15,0 18-2 0,0-8-1 0,0-1-2 16,0 0 0-16,0 1 2 0,0-1 5 0,0 10-5 16,33-1 0-16,-33-18 7 0,0 19-6 15,0-1 0-15,0-18 3 0,0 10 0 0,0-1-3 16,0 0-2-16,0-9 1 0,0 10-2 0,0-10 2 15,0 9-1-15,0-9 0 0,0 18-1 16,0-18 7-16,0 0-5 0,0 0-4 16,0 0 8-1,0 0-3-15,0 0 6 0,0 0 18 16,0 0 7-16,0 0-5 0,0 0-12 0,0 0 4 16,0 0-8-16,0 0-4 0,0 0-5 0,0-18-4 15,0 18 4-15,0 0-1 0,0-9-6 16,0 9 1-16,0-10 2 0,0 1 3 15,0 9 1-15,-33-9-4 0,33 9-11 16,0-10-81-16,0 10-60 0,0 0-32 0,0 0-8 16,-33 0 18-16,33-18-114 0</inkml:trace>
  <inkml:trace contextRef="#ctx0" brushRef="#br0" timeOffset="21396.7">23168 11209 99 0,'-17'0'85'0,"17"0"-35"0,-16 0-26 16,16 0-12-16,0 0 4 0,0 0 0 0,-17 0-3 15,17 9 0-15,0-9 8 0,0 9 17 16,0 1 6-16,0-1-6 0,-17 9-6 0,17 1-4 15,0 0-6-15,0-19 3 0,17 18-5 16,-17 1 59-16,0-1-14 0,0-8-31 0,17 8-16 16,-17 1-13-16,16 0 2 0,-16-19 0 0,0 9-4 15,0 0 0-15,17 0-1 0,-17 1 2 16,0-1-4-16,0-9 4 0,0 9-7 0,0-9-2 16,0 10 10-16,0-10-8 15,0 0-4-15,0 0-40 0,0 0-38 16,0-10-32-16,-17 1-9 0,17 9 7 0,0-19 14 15,0 10 17-15</inkml:trace>
  <inkml:trace contextRef="#ctx0" brushRef="#br0" timeOffset="21713.05">23151 11181 48 0,'0'0'38'0,"0"0"-13"0,0 0-6 0,0 0-5 16,0 0 9-16,0 0 0 0,0 0-3 15,0 0-3-15,0 0 5 0,17 9 8 0,-17 0 11 16,16 1 3-16,1-1-6 0,-17-9 0 0,16 9 7 16,17 1 5-16,-33-1-3 0,33 0-6 15,-16 19 40-15,16-28 15 0,-17 19-37 0,18-19-26 16,-18 0-15-16,17 9-8 0,0 0-6 0,-33 1-4 15,33-10-2-15,-16 9 5 0,-17-9-2 0,16 0-1 16,1 9 2-16,-1-9 1 16,-16 0-20-16,17 0-28 0,-17 0-37 15,0 0-34-15,0 0-19 0,0-9 4 16,0 9 9-16,0-9 21 0,-17-1 20 0</inkml:trace>
  <inkml:trace contextRef="#ctx0" brushRef="#br0" timeOffset="21996.91">23482 11060 73 0,'0'0'51'0,"0"0"-20"16,0 0-7-16,-17 0 8 0,17 0 8 16,0 0 0-16,0 0-14 0,0 0-13 0,0 0 0 15,0 0 18-15,0 0 12 0,17 0 9 0,-17 9-2 16,0 0 28-16,0 1 0 0,16-1-28 15,-16 10-17-15,0-10-17 0,17 10-8 0,-17-1 14 16,16 1 19-16,-16-19-17 0,0 9-12 16,17 10-3-16,-17-10-4 0,16 10-5 0,-16-1 2 15,0-9 0-15,0 10 1 0,0 0-3 0,17-19 2 16,-17 9-10-16,0 0-34 0,0 1-59 16,0-1-39-16,0-9-19 0,0 9 9 0,0-9 14 15</inkml:trace>
  <inkml:trace contextRef="#ctx0" brushRef="#br0" timeOffset="28158.72">22010 13562 5 0,'0'0'9'0,"0"0"5"0,0 0-1 0,-17 0-5 0,17 0-2 16,0 0-2-16,0 0 1 0,0 0 0 16,0 0 1-16,0 0 1 0,0 0-1 0,0 0 0 15,0 0 2-15,0 0-2 0,0 0 3 16,0 0 3-16,0 0 1 0,0 9-1 0,0-9-2 16,0 0 2-16,0 0 1 0,0 0 0 0,0 0 1 15,0 0 1-15,0 0 2 0,0 10-2 0,17-10 4 16,-17 0 3-16,0 0 6 0,0 0 3 15,0 0-1-15,0 0-3 0,17 0-6 0,-17 0 2 16,0 0 0-16,16 0 0 0,1 9-3 0,-17-9-4 16,16 0-4-16,1 0 4 0,-17 0 4 15,16 0 5-15,1 0-3 0,-1 9-8 0,17-9 1 16,-33 0-3-16,33 0-3 0,-33 0 4 0,17 0 2 16,0 0-2-16,16 0-5 0,-17 0-3 0,17 0-1 15,-16 0 1-15,32 0-7 0,-49 0 7 16,33 9 0-16,-16-9-5 0,0 0 12 0,16 0 17 15,-17 0 1-15,1 10-6 0,-1-10-6 16,17 0-7-16,0 0-1 0,-33 0-2 0,33 0 0 16,-16 0 2-16,-1 0 0 0,1 0-3 0,0 0-2 15,-1 0-3-15,1 9 8 0,16-9-9 16,-17 0 2-16,17 0-3 0,-33 0 0 0,33 0 2 16,-33 0 6-16,17 9-8 0,16-9 0 0,-16 0 2 15,-1 0 4-15,1 10 0 0,-1-10-1 16,1 0-5-16,-1 0 4 0,17 0-4 0,-33 0 7 15,33 0-1-15,-33 0-4 0,17 0 2 16,-1 9-3-16,1-9-1 0,16 0 6 0,-16 0-5 16,-1 9 1-16,1-9-2 0,-1 0 0 0,17 0 5 15,-33 0-10-15,33 0 7 0,-33 19 2 16,33-19-2-16,-16 0-2 0,-1 0 7 0,1 0-5 16,0 0-6-16,-1 0 4 0,1 0 4 15,-1 0-4-15,17 0 2 0,-33 0-1 0,17 0-3 16,16 0 6-16,-17 0-4 0,1 9 0 15,-1-9-2-15,1 0 2 0,0 9 2 16,-1-9 0-16,1 0 1 0,-1 0-1 0,17 10-4 16,-33-10 5-16,17 0-7 0,-1 0 6 15,1 9-2-15,-1-9-2 0,1 0 4 0,-1 9-4 16,1-9 5-16,-1 0-3 0,1 10 1 16,0-10-3-16,-1 0 0 0,17 9 3 0,-33-9-4 15,17 0 8-15,-1 0-5 0,1 9 0 16,-1-9-5-16,1 0 5 0,-1 0 3 0,1 10-3 15,16-10 2-15,-16 0-2 0,-1 0 0 16,17 0 2-16,-16 18-2 0,-1-18 0 0,17 0 0 16,-16 0 0-16,-1 0 0 0,17 0 3 15,-16 0-5-15,0 19 2 0,-1-19-2 0,17 0 0 16,-16 0 4-16,-1 0 2 0,1 0-7 16,-1 0 5-16,1 0-4 0,-1 0-1 0,1 0 6 0,-1 0 1 15,1 0-4-15,16 0-3 16,-33 0 0-16,0 0 3 0,33 0 4 0,-33 0-7 15,0 0 5-15,0 0 0 0,0 0-6 16,17 0 4-16,-1 0-2 0,-16 0 6 16,0 0-1-16,17 0-5 0,-1 0 2 15,-16 0-2-15,17 0 2 16,-17 0 2-16,0 0-5 0,0 0 5 16,0 0-9-1,0 0-11-15,0 0-18 0,0 0-14 0,0 0-29 16,0 0-21-16,0 0-19 0,0 0 0 15,0 0 1-15,0 0 9 0,-17 0 10 0,17-19 13 16</inkml:trace>
  <inkml:trace contextRef="#ctx0" brushRef="#br0" timeOffset="30405.72">14932 14297 18 0,'0'0'22'0,"0"0"-4"16,0 0-3-16,0 0 0 0,0-9-1 15,0 9-2-15,0 0-3 0,0 0-2 0,0 0-2 16,0 0-1-16,0 0 2 0,0 0-4 16,0 0 2-16,0-19 0 0,0 19 2 0,33 0 5 15,-33 0-3-15,0 0 3 0,0 0 3 0,34-19-2 16,-34 19 1-16,0 0 1 0,0 0-6 16,0-9 3-16,16 9-2 0,1 0 0 0,-17-9-1 15,16 9 0-15,-16-10 0 0,17 10 3 16,-1 0 2-16,1-9-6 0,-17 9 1 0,16-9 0 15,17 9-3-15,-33 0 6 0,33-10 3 0,-33 10 4 16,34 0 1-16,-18-9 1 0,1 9-5 16,16-9-1-16,0 0-3 0,16 9 1 0,-16 0 4 15,1 0 6-15,-1-19-3 0,0 19-4 16,16-19 1-16,17 19 1 0,-33-9-8 0,1 0 2 16,15-1 0-16,17 1 1 0,-33 0 3 0,17 0-3 15,0-1-2-15,-1 1-5 0,17 0-2 16,-33 9-1-16,1 0 3 0,-1-19-2 0,16 19-3 15,17 0 6-15,-33-19-4 0,-16 19 2 16,33 0 12-16,-17 0 17 0,16 0-4 0,-16 0-14 16,-33 0-4-16,33 0 1 0,0 0 1 0,-16 0 9 15,16 0 15-15,0-9 1 0,0 9-3 16,0 0-16-16,-33-9-2 0,33 9-7 0,0-9-2 16,1 9-4-16,-18-10 2 0,17 1 2 15,0 0-8-15,0-1 13 0,0 1-9 0,17 0-1 16,-17 9 1-16,0-19 0 0,33 19 0 0,-49-18 3 15,16 8-7-15,16 1 4 0,1 9 3 16,-17-9-3-16,0-1 3 0,-16 1-6 0,16 9 5 16,0-9-8-16,0-1 6 0,0 10-3 0,0-9-1 15,0 0 2-15,-16 9-2 0,16 0 2 16,-17-19 2-16,17 19-4 0,-16 0 0 0,16 0 2 16,0-18 2-16,0 18-4 0,-16-10-2 15,-1 1 2-15,17 9 3 0,-16-9-3 0,16 9 1 16,0-10-1-16,0 1 3 0,0 9 1 0,-16-9-4 15,-1 9 0-15,17-10-3 0,0 10 8 16,-16-9-3-16,16 9 2 0,0-9-3 0,0 9-1 16,-16 0 0-16,16-19 3 0,0 19-1 15,-17-9 3-15,34 9-7 0,-50-9 2 0,33-1 1 16,0 10 3-16,-16-9-4 0,-1 9 2 0,17-9 1 16,-16 9 0-16,-1 0-3 0,34-10-3 0,-50 10 6 15,33-9-6-15,-33 9 7 0,33 0-4 16,-16-9 4-16,-1 9-4 0,1 0-6 0,-1-9 9 15,1 9-3-15,16 0-2 0,0 0 2 16,-33 0 3-16,33-10-1 0,-33 10-2 0,33 0 0 16,-33 0 0-16,17-9 1 0,-1 9 2 0,1 0-2 15,-1 0-4-15,1 0-1 0,-1 0 9 16,1 0-5-16,16 0 0 0,-33 0 2 0,33 0-7 16,-33 0 5-16,33 0 0 0,-33 0 2 0,17 0-2 15,-1 0-3-15,-16-19 6 0,17 19-3 16,-1 0-4-16,1 0 4 0,-1 0 0 0,-16 0 2 15,17 0-2-15,16 0 5 0,-33 0-3 0,0 0-5 16,33 0 4-16,-33 0-4 0,0 0 8 16,16 0-5-16,-16 0-3 0,17 0 6 15,0-9-6-15,-17 9 1 0,16 0 4 0,1 0-2 16,-17 0 2-16,16-9-2 0,1 9 0 16,-17 0-3-16,16 0 6 0,-16 0-8 15,17 0 13-15,-17 0-4 0,0 0-7 16,33 0 7-16,-33 0-8 0,0 0 9 15,0-10-5-15,0 10 3 0,0 0 1 0,0 0 1 16,0 0-3-16,0 0 2 0,0 0-1 16,0 0 0-16,0 0 1 0,0 0 2 0,0 0-8 0,0 0 6 15,0 0-1-15,0 0-6 16,0 0 6-16,0 0-7 0,0 0-4 16,0 0 10-16,0 0 5 0,-33 0-7 15,33 0-4-15,0 0-9 0,-17 0-38 16,17 0-43-16,0 0-26 0,-16 0-28 0,16 0-12 15,-17 0-1-15,17 0 13 0,0 0 19 0</inkml:trace>
  <inkml:trace contextRef="#ctx0" brushRef="#br0" timeOffset="36217.44">22853 13143 97 0,'0'-9'78'16,"-33"0"-19"-16,33-1-5 0,0 1 24 0,0 0 33 15,0 9 22-15,0-19-10 0,-33 19-13 0,33 0-16 16,0 0-19-16,0 0-29 0,0-18-17 16,0 18-17-16,0 0-8 0,0 0 0 0,0 18-1 15,33-18-3-15,-33 0 7 0,0 19 5 16,0-19 11-16,0 9 10 0,0 0-9 0,0 10-3 16,0-10-1-16,0 10 7 0,33 0 1 0,-33-1-8 15,0-9-11-15,0 1 4 0,0 8-7 0,0-8-4 16,0-1 2-16,0 0 2 0,0 1-10 15,0-1 8-15,0 0-4 0,0 1-2 0,0 8-2 16,0-18 4-16,0 9 3 16,0-9-17-16,0 0-56 0,0 10-59 15,0-10-34-15,0 0-31 0,0 0-5 0,0 0 13 16,0 0 25-16,-33-10-83 0</inkml:trace>
  <inkml:trace contextRef="#ctx0" brushRef="#br0" timeOffset="37404.61">17479 13162 50 0,'0'0'52'0,"0"-9"-12"16,0-1-4-16,0 10 5 0,0-9 6 15,0 9 6-15,0 0-8 0,0 0-10 0,0 0-18 16,0 0-5-16,0 0-10 0,0 0 1 16,0 9-3-16,0 1 2 0,0-1 0 0,0 0 0 0,0 19-2 15,0-19 3-15,0 1-1 0,0 8-2 16,0 1 0-16,0 0 0 0,0-1 0 16,33-8 0-16,-33 8 5 0,0-9-5 0,0 10 0 15,0-10-2-15,0 1 4 0,0-1-2 0,0 0 0 16,0 1-4-16,0-1-31 0,-33 0-22 0,33 0-21 15,0-9-5-15,0 0 4 0</inkml:trace>
  <inkml:trace contextRef="#ctx0" brushRef="#br0" timeOffset="37749.21">17413 13162 66 0,'0'0'48'0,"0"0"-11"0,0 0-13 0,0 0-1 16,0 0 8-16,0 9 1 0,0-9 9 15,16 10-9-15,-16 8-2 0,17-18 0 0,16 0-7 16,-33 9 4-16,33 1-1 0,-33-1-8 0,33 0-7 15,-33 1-4-15,17-10 0 0,-1 9 2 16,1 0-6-16,16 1 1 0,-17-10-2 0,1 9 1 16,16-9-2-16,-33 9-1 0,0-9 1 15,33 0 4-15,-33 0-7 0,0 0 2 0,0 0-3 16,33 0 1-16,-33 0-24 0,0 0-34 16,0 0-20-16,0 0-5 0,0 0 1 0,0-9 6 0,0 0-42 15</inkml:trace>
  <inkml:trace contextRef="#ctx0" brushRef="#br0" timeOffset="38065.68">17661 13004 79 0,'-17'0'42'0,"17"0"-5"0,0-9 1 15,-16-1 13-15,16 10 0 0,0 0 2 0,0 0-7 16,0 0-9-16,0 0-10 0,0 0-12 16,0 0-2-16,0 0-4 0,16 0-3 0,-16 0 5 15,0 0 1-15,0 10 6 0,17-10-4 0,-17 9 2 16,33 0-3-16,-33 10 8 0,0-10 3 16,0 10-2-16,0-1-10 0,0 1-1 0,33-10-4 15,-33 10-1-15,0-1-5 0,0-8 3 16,0 8 0-16,0 10-2 0,0-28 0 0,0 19-1 15,0-10-4-15,0 10 5 0,0-10-5 0,0 10 3 16,0-10-2-16,0 0-14 0,0 1-50 16,0 8-41-16,0-18-8 0,0 9-10 0,0-9 15 15</inkml:trace>
  <inkml:trace contextRef="#ctx0" brushRef="#br0" timeOffset="41729.01">18223 14046 135 0,'-16'0'74'0,"16"-19"-22"0,-17 19-12 0,17 0 16 15,0 0 16-15,0 0 25 0,-33 0 15 0,33 0-20 16,0-19-34-16,0 19-20 0,0 0-16 16,0 0 7-16,0 0 30 0,0 19 17 0,0-19-8 15,0 0-4-15,33 0 1 0,-33 19 7 0,0-19 11 16,0 9-2-16,0 0-22 0,0 1 15 16,0 8-7-16,17-9 5 0,-17 1 17 0,0-1-2 15,0 19 9-15,16-28-38 0,-16 19-58 0,0-10 0 16,0 0 0-16,0 0 0 0,0 1 0 0,0 8 0 15,0-8 0-15,0-1 0 16,0 0 0-16,0 10 0 0,0-19 0 16,0 0-73-1,0 0-218-15,0 0-62 16,0 0-13-16,0-19 27 0,0 10 63 16</inkml:trace>
  <inkml:trace contextRef="#ctx0" brushRef="#br0" timeOffset="43611.08">22820 14120 29 0,'0'0'42'16,"0"0"7"-16,0-9 4 0,0 9 7 15,0 0 11-15,0 0 11 0,0 0 9 0,0 0-7 16,0 0-10-16,0 0-16 0,0 0-19 16,0 0-13-16,0 0 9 0,0 9 20 0,0 0 16 0,0 10-3 15,0-19-8-15,-33 19-4 0,33-10-3 16,0 9-5-16,0 1 3 0,0-10-9 0,0 10-7 15,-16 9-7-15,16-28-5 0,0 19-4 16,0-10-9-16,0 9-7 0,0 1 9 0,0-10-10 16,0 1-2-16,0 8 3 0,0 1-7 0,0-19 2 15,0 9 3-15,0 0-1 0,0 1-2 0,0-10-59 16,0 9-84-16,0-9-47 0,0 0-24 16,0 0 2-16,0 0 23 0,0 0 34 0,0 0 39 15</inkml:trace>
  <inkml:trace contextRef="#ctx0" brushRef="#br0" timeOffset="44144.59">22787 14167 82 0,'0'0'39'0,"0"0"-11"0,0 0 0 0,0 9 13 16,0 0 6-16,0 0 11 0,0 1-2 0,0-1-5 15,0 0-6-15,0 1-9 0,0-1-2 16,0 0 12-16,33 10-5 0,-33-19-7 0,0 0-8 16,0 19-8-16,0-19-3 0,0 0 2 0,0 0 5 15,33 0 0-15,-33 0-5 0,0 0-11 16,0 0 3-16,17 0-9 0,-17-19 7 15,16 19 15-15,-16 0 12 0,17-19 14 0,-17 10 11 16,0-10-5-16,17 10-16 0,-17 0 6 0,0-10-8 16,16 1 7-16,-16 18-2 0,0-19-7 15,17 0 2-15,-17 1-8 0,16 8 9 0,-16 1-3 16,17 0 0-16,-17 9 18 0,0-9-5 16,0 9-14-16,16-10-8 0,-16 10-12 0,0 0-2 0,33 10 0 15,-33-10 7-15,0 9 20 0,0 0 28 16,0 0 5-16,33 1-3 0,-33 8-2 0,0 1 15 15,17 0-81-15,-17-10 0 0,16 9 0 0,-16 10 0 16,17-9 0-16,-17 9 0 0,17-9 0 16,-17-1 0-16,0 1 0 0,16-1 0 0,-16 10 0 15,0-9 0-15,0-10 0 0,17 10 0 0,-17-1 0 16,0-8 0-16,0-1 0 0,0 0 0 16,0 1 0-16,16-10-278 15,-16 0-38-15,0 0-1 0,0 0 15 16,0-10 38-16,0 1 49 0,17 0 50 15</inkml:trace>
  <inkml:trace contextRef="#ctx0" brushRef="#br0" timeOffset="46293.88">2943 10074 58 0,'0'0'34'15,"-33"-19"-8"-15,33 10 5 0,0 9 15 0,0 0 6 16,-33-9 1-16,33 9-11 0,0 0-5 15,0 0-10-15,0 0-5 0,0 9-11 0,0-9-2 16,0 0 1-16,-33 9 9 0,33 10 8 16,0-1-5-16,0-18 17 0,0 19-6 0,0 9-6 15,0-9-11-15,0 18-5 0,0-19 7 16,0 1 31-16,33 9-18 0,-33 0-17 0,0 0-7 16,0 9-4-16,0-28 0 0,0 19 0 0,0-9-3 15,0 9 7-15,33-10-5 0,-33 1 0 16,0-1 0-16,0 1 1 0,0-10-3 0,0 10 4 15,0-1-59-15,0-18-70 0,0 19-36 16,0-19 0-16,0 0 19 0</inkml:trace>
  <inkml:trace contextRef="#ctx0" brushRef="#br0" timeOffset="46642.57">2778 10092 61 0,'0'0'47'16,"0"0"-15"-16,0-18 6 0,0 18 0 15,0-19-8-15,0 10-3 0,0 0-1 0,33-1-3 16,-33 1-1-16,33 0-5 0,0-1-6 16,0 1-3-16,0 9-2 0,-16 0-4 0,16 0 1 15,0 0-3-15,0 0 1 0,-33 9 1 0,33 1-2 16,-33-1 2-16,33 0 2 0,-33 10-1 15,0 9-3-15,0-28 3 0,0 18 2 16,0 1-1-16,0 0-1 0,0-1 2 0,-33 1-5 16,33-10 1-16,-33 10-1 0,0-1 0 0,33 1 2 15,-33-10-1-15,0 10-1 0,16-10 0 16,17 0 3-16,-33 1-3 0,0-1-2 0,33 10 4 16,-33-19-2-16,33 0-2 0,-33 18-17 15,33-18-23-15,-33 0-22 0,33 0-11 0,0 0 0 16,0 0 5-16</inkml:trace>
  <inkml:trace contextRef="#ctx0" brushRef="#br0" timeOffset="47059.44">3175 10474 22 0,'0'0'18'16,"33"0"-2"-16,-33 9 14 0,0-9 9 0,0 0 8 16,0 0 3-16,33 0 1 0,-33 0 6 0,0 0-1 15,33-9-3-15,-33 9-10 0,0 0-10 0,33-19-7 16,-33 19-1-16,33-18-8 0,-33-1 3 16,33 19 25-16,-33-19 18 0,0 10 0 15,17 0-6-15,-17-1-12 0,0 1-8 0,0 0-7 16,0 9-14-16,-17-19-8 0,17 1-1 0,0-1-7 15,0 10 4-15,-33-1-4 0,33 1-5 16,-33 0-2-16,33 9 3 0,-33 0 1 16,33 9 6-16,-33-9-3 0,33 9-4 15,-33 1 4-15,33-1-3 0,0 10 3 0,-33-1-3 16,33 1 3-16,-17-10 4 0,17 0-4 0,0 10 1 16,0-10-1-16,0 10 0 0,17 0 6 15,-17-1-6-15,33-18 0 0,-33 19 4 0,0-19 0 16,33 9-1-16,-33-9 1 0,33 9 2 15,0-9-13-15,-33 0-14 0,33 0-57 0,0 0-53 16,-33-9-45-16,50 0-7 0,-50 9 26 0</inkml:trace>
  <inkml:trace contextRef="#ctx0" brushRef="#br0" timeOffset="47407.78">3638 10232 31 0,'-33'0'28'0,"33"9"-12"16,-17 10-2-16,17-10 4 0,0 0 1 0,0 1-1 16,0 18-2-16,0-10 6 0,0-18 2 0,0 19-3 15,0-10-7-15,0 10-4 0,17-10 5 16,-17 0-2-16,0 1-3 0,33-1-9 0,-33 10 4 16,0-19-3-16,0 0-1 0,0 0 7 15,0 0 31-15,0 0 24 0,0 0 23 0,0 0 4 16,0 0-22-16,0 0-19 0,0-19-15 0,33 10-10 15,-33-1-8-15,0-8 6 0,0 8 20 16,0-8-4-16,0-1-12 0,0 1-14 0,0 18-3 16,33-28-3-16,-33 18-6 0,0 1-3 15,33 0 5-15,-33 9-2 16,0 0-3-16,33 0 3 0,-33 9 4 0,0 0-3 16,33 1-1-16,-33-10-3 0,0 28 7 15,0-28-4-15,17 18 3 0,-17 1 0 0,0-19-3 16,0 18-5-16,0 1 6 0,0 0-6 0,0 9-76 15,-17-10-78-15,17 1-43 0,0-10 6 16</inkml:trace>
  <inkml:trace contextRef="#ctx0" brushRef="#br0" timeOffset="48239.93">2778 11106 149 0,'-33'-9'68'15,"17"0"1"-15,16-1 29 0,0 1 35 0,-34 0 20 16,34 9-9-16,0 0-16 0,0-19-26 16,0 19-43-16,-33 0-27 0,33 0-21 0,0 0-9 15,0 19 1-15,0-19-8 0,0 18 8 16,33-8-1-16,-33 18-2 0,0-10 2 16,0 10-6-16,0-9 4 0,34-1 0 0,-34 10 0 15,0-9 6-15,0 18-3 0,16-18 1 0,-16-1-7 16,0 1 8-16,33-1-5 0,-33 10-4 0,0-9 1 15,0 0-71-15,0-19-52 0,0 9-12 16,0-9-6-16,0 9 16 0,0-9 22 0,0-9 27 16,0 9 25-16,-33-9 21 0,33 9 15 15,0-19 8-15,0 0 7 0,-16 1 3 0,16 8 0 16,0-17 5-16,0 8-1 0,0-9 2 16,0-9 2-16,0 9 6 0,0-9 3 0,0 18-4 15,0-27 6-15,0 18-3 0,0 0-6 0,16 9-5 16,17 1 0-16,-33-1-2 0,33 10 1 15,-33-1-1-15,33 1-1 0,-33 9-2 16,33 0 0-16,-33 0 2 0,33 0-1 0,-33 9 3 16,33-9 3-16,-33 10-2 0,0-1-3 0,0 0 1 15,0 1 3-15,0 8 0 0,0 1-1 16,0-10 0-16,-33 10-7 0,33-1 2 0,-33 1 0 16,33 0 3-16,-33-1-12 0,33 1-45 15,-33-10-35-15,0 10-15 0</inkml:trace>
  <inkml:trace contextRef="#ctx0" brushRef="#br0" timeOffset="48856.78">3059 11283 56 0,'0'0'55'0,"33"0"-6"15,-33 0 11-15,0 0 15 0,33-19 3 0,-33 10-12 16,0 0-14-16,33 0-7 0,-33-1-3 15,0 1-5-15,17 0 4 0,-17 9 7 0,33-10 0 16,-33 1-3-16,0 0-1 0,0 9-11 0,0 0-18 16,0 0-2-16,-33-19-8 0,33 19-9 15,0 0 2-15,-17 0-3 0,17 0 1 0,0 0 1 16,-33 19 1-16,33-19 2 0,0 0 3 16,-33 0-8-16,33 9 5 0,0 0-4 0,0 1 4 15,-33-1 3-15,33 0-1 0,0 10-2 16,33-19 3-16,-33 9-1 0,0 0 4 0,0 10-1 15,33-19-7-15,-33 0 2 0,33 19-17 0,-33-19-29 16,17 0-17-16,16 0-28 0,0 0-11 16,0 0 7-16,-33-19 7 0,33 19 21 0,0-19 11 15,-33 10 11-15,33 0 8 0,-16 0 8 16,16-1 10-16,-33 1 9 0,0 0 5 0,33-1 3 16,-33 1 5-16,0 9 8 0,0-9 4 15,0 9-6-15,0 0-4 0,0 0-3 0,0 0 0 16,0 9 2-16,0-9 7 15,0 9 0-15,0-9-1 0,0 10 0 0,0-10 1 16,0 9 0-16,0-9-1 0,0 0 4 16,0 0 6-16,0 0 7 0,0 0 15 0,0 0 1 15,0 0-16-15,0 0-13 0,0-9 10 0,0-1 5 16,0 10 3-16,0-9-8 0,0 0-8 16,0 9 8-16,0-19 7 0,0 19-2 0,0-18-12 15,0 8-7-15,0 10 0 0,0-9-1 16,0 0-2-16,0 9-4 0,33 0-3 0,-33 0 0 15,0 0-2-15,33 0 2 0,-33 9 0 0,33 0 0 16,-33 1 0-16,33 8 2 0,-33-18-2 0,17 19 1 16,16-19-1-16,-33 9 0 0,33 0 2 15,-33 1-1-15,33-1-1 0,-33 0 0 0,0 1 0 16,33-1-44-16,-33-9-44 0,0 0-41 16,33 0-11-16,-33-9 17 0,0-1-61 0</inkml:trace>
  <inkml:trace contextRef="#ctx0" brushRef="#br0" timeOffset="49310.06">3820 11041 36 0,'0'0'43'0,"-17"0"1"0,17 0-7 16,0 0-7-16,0 0-1 0,0 0-10 0,0 0-10 16,0 0-2-16,0 0 8 0,0 0 1 0,0 19 2 15,-33-19 0-15,33 0 5 0,0 9 1 16,0 0-10-16,0 10-6 0,0-10 2 0,0 1 12 15,0 8-7-15,0-8-6 0,0 8-1 0,0 1-1 16,33-19-2-16,-33 9-3 0,0 0 12 16,0-9 6-16,17 10 0 0,16-10-4 0,-33 0-4 15,33 0-3-15,-33 0-3 0,33-10-3 0,-33 1 2 16,33 0-3-16,-33 9 1 0,33-19-2 16,-33 19 3-16,33-28 0 0,-33 19 13 0,17 0 18 15,-17-1 9-15,33 1 2 0,-33 0-2 0,0 9-6 16,0-10 6-16,0 10 3 0,0-9-2 15,0 9-17-15,0 0-13 0,0 0-12 0,0 9-3 16,0-9-3 0,0 10 7-16,0-1-1 0,0-9-5 15,0 9 3-15,0-9 3 0,0 10 3 16,33-10 2-16,-33 0-3 0,0 9-6 16,0-9 6-16,0 0-2 0,33-9-1 0,-33 9 6 15,0 0-5-15,33-10 1 16,-33 10-5-16,0-9-2 0,33 0 7 15,-33 9-3-15,0 0-5 0,0 0-1 16,0 0-1-16,0-10-46 0,0 10-77 0,0 0-63 16,0-9-17-16,0 9 18 0</inkml:trace>
  <inkml:trace contextRef="#ctx0" brushRef="#br0" timeOffset="49608.15">4101 10874 35 0,'0'-10'40'0,"0"1"-16"0,-33 0-5 0,33 0-6 16,0-1-4-16,0 10-3 0,0 0-3 16,0-9-1-16,0 9-1 0,0 0-1 0,33 0 0 15,-33 0-5-15,0 0-2 0,0 0 3 0,33 0 4 16,-33 0 0-16,0 0-4 16,33 0 5-16,-33 0 2 15,0 0 6-15,0 0 6 0,0 9 0 0,0-9 14 16,0 10 4-16,0-1 0 0,0 9-9 0,0-8-10 15,0-1-7-15,33 10-1 0,-33-1-5 16,0 1 2-16,0-1-3 0,0-8 0 0,33 8 0 16,-33 1 0-16,0 0 5 0,17-1-5 0,-17 1 0 15,33-1 0-15,-33-8 0 0,0 8 0 16,33-8 0-16,-33-1 1 0,0 0-1 0,0 1-35 16,33-10-34-16,-33 18-17 0</inkml:trace>
  <inkml:trace contextRef="#ctx0" brushRef="#br0" timeOffset="51320.85">7855 9441 56 0,'-17'0'31'16,"1"0"-10"-16,16 0-3 0,0 0 4 0,-33 10-4 16,33-10-5-16,0 9-5 0,0-9-2 0,-33 9-2 15,33 10 2-15,0-1 2 0,0 1-2 16,0-10 1-16,0 10 1 0,33-10-2 16,-33 19-1-16,0-9 2 0,33-19-3 0,-33 18 3 15,16-8-3-15,1-1 0 0,-1 0 3 0,17 1 6 16,0-10 2-16,1 9 2 0,-34-9 0 0,33 0 2 15,0-9 0-15,-33-1 0 0,16 1-3 16,1 0 4-16,-1-1 3 0,17 10 4 0,-33-18 2 16,33-1 13-16,-33 19 2 0,0-28-1 15,34 10-8-15,-34-1-11 0,0 0-11 0,0 1 5 16,-34-1 7-16,34 1-3 0,0-1-6 0,-33 0 4 16,33 10-2-16,-33-10-8 0,17 19-6 0,-1-18 4 15,1 18-8-15,-17 0 4 0,33 0-4 16,-33 0 0-16,-1 0 3 0,34 0-5 0,-33 0 0 15,33 0 2-15,-33 18 0 0,17-18 0 16,-1 19 0-16,17-19-5 0,-16 9-51 0,16 1-46 16,0-1-35-16,0 0-11 0,0 1 12 0,0-1 11 15</inkml:trace>
  <inkml:trace contextRef="#ctx0" brushRef="#br0" timeOffset="51555">8467 9404 259 0,'0'0'134'0,"0"0"-49"0,0 0-33 0,0 0-24 16,0 0-14-16,0 0-5 0,0 9-9 16,0-9 5-16,0 10 0 0,0-1 10 0,0 0 4 15,0 1-9-15,0-1 1 0,0 0-6 16,16 10 1-16,-16-19-6 0,17 18 2 0,-17 1-2 15,0-19 2-15,16 9-4 0,-16 1 2 0,0 8-3 16,0-8-24-16,0 8-55 0,0-18-45 16,0 19-17-16,0-19 13 0</inkml:trace>
  <inkml:trace contextRef="#ctx0" brushRef="#br0" timeOffset="54103.64">9773 9023 121 0,'0'0'108'0,"0"-19"-28"0,0 19-23 0,0 0 15 15,0 0 13-15,0 0-8 0,0 0-24 0,0 0-23 16,0 0-13-16,0 0-7 0,0 0-3 0,-16 19 47 15,16-1 29-15,0-8-1 0,0 8-20 16,-17 10-27-16,17 0-18 0,0-9-4 0,0 9-7 16,-17-10-2-16,17 10-2 0,0 0-2 15,0-9 2-15,0-1-2 0,0-9 0 0,0 10 5 0,0-10-3 16,0 10 3-16,0-10-3 0,0 10-5 16,0-19-15-16,0 0-33 0,0 0-21 15,17-19-22-15,-17 10-5 0,0 0 11 16,0-1 6-16,0-8 6 0,0-1 3 0,0 1 12 15,0-1 20-15,0-9 20 0,0 0 10 0,0 0 5 16,0 10 3-16,-17-20 5 0,17 11 3 0,0-1 7 16,0 18 7-16,0-8 8 0,0-1 12 15,0 0 13-15,0 10 3 0,0 0 0 0,0 0-15 16,0 9-11-16,0-10-15 0,0 10-4 16,0 0-3-16,17 0 5 0,-17 10 18 0,17-10 8 15,-17 9-6-15,16 0 0 0,17 0-13 0,-33 10 3 16,33 0 31-16,-33-19-6 0,33 18-22 15,-33 1-6-15,33 0-9 0,0-10-7 0,-33 9-1 16,17 1-6-16,-1 0 6 0,1-1 2 0,16 1-6 16,-33-1 4-16,33 1-2 0,-33 9-17 15,0-28-53-15,33 19-51 0,-33-1-39 0,0-18-12 16,0 0 14-16,0 9 26 0</inkml:trace>
  <inkml:trace contextRef="#ctx0" brushRef="#br0" timeOffset="54253.31">9806 9209 95 0,'0'0'96'0,"-33"0"-28"0,33 0-16 15,-16 0 1-15,16-10-4 0,0 10-17 0,0 0-17 16,0 0-4-16,16-9-6 0,17 0-5 16,-33 0 6-16,33-1-6 0,-33 10 0 0,33-18-12 15,0 18-44-15,-33-19-34 0,33 19-19 0,-33-28-98 16</inkml:trace>
  <inkml:trace contextRef="#ctx0" brushRef="#br0" timeOffset="54501.36">9260 8799 66 0,'0'0'43'0,"0"0"-17"0,0 0-13 15,0 0 4-15,0 0-2 0,0 0-3 16,33 0-5-16,-33 0-4 0,0 10-1 0,17-1-2 16,0-9 0-16,-1 9 0 0,1 1 0 0,-1-1-10 15,17 0-31-15,-33 1-23 0</inkml:trace>
  <inkml:trace contextRef="#ctx0" brushRef="#br0" timeOffset="54685.53">9988 8604 212 0,'0'0'117'0,"0"9"-59"16,-17-9-26-16,17 0-19 0,0 10-6 15,0 8-1-15,0-18-3 0,-16 19-3 0,16 0 2 16,0-10 0-16,16 9 0 0,-16 1-4 0,0 0-1 16,17-1-61-16,-17 1-43 0,33-1-16 15</inkml:trace>
  <inkml:trace contextRef="#ctx0" brushRef="#br0" timeOffset="55635.7">9971 9758 99 0,'-16'0'64'0,"16"0"-2"0,0 0-3 16,0 0 10-16,0 0-5 0,-17 0-15 0,17 0-23 15,0 0-16-15,0 0-5 0,0 9-2 0,0-9 1 16,0 9 5-16,17 10 2 0,-17-10-1 16,0 0-3-16,16 10-1 0,-16 0-3 0,0-1-2 15,17-9 2-15,-17 1 0 0,33 8-3 16,-33-8 2-16,0 8-2 0,0 1 0 0,0-1 2 0,0-18-1 16,33 19-5-16,-33-19-38 0,0 9-44 15,0 1-26-15,0-1-2 0,0-9 16 16</inkml:trace>
  <inkml:trace contextRef="#ctx0" brushRef="#br0" timeOffset="56183.12">9955 9795 61 0,'0'0'73'0,"0"-10"-12"0,0 10-9 16,0-9 2-16,0 9-2 0,16-9-1 0,-16 0-10 16,0 9-15-16,17-10-14 0,-17 10-7 0,33-18 2 15,-33 18-7-15,33 0 4 0,-33 0-4 0,33-19 2 16,-33 19 2-16,33 0-4 0,-33 0 1 15,33 0-1-15,-33 0-2 0,17 0 4 0,-17 19-2 16,16-19 2-16,1 0-5 0,-17 18 5 16,0-18-2-16,0 10 0 0,0-1 3 0,0 0-3 15,0 0 0-15,-17 1 0 0,17 8 0 0,-16 1 0 16,-1 0 3-16,17-19-2 0,0 18-4 0,-33-18 7 16,33 9-4-16,0 1 0 0,-33-1 0 15,33 0 0-15,0-9 3 16,0 0 3-16,0-9 0 0,0 9-4 15,0 0 1-15,0 0 3 0,33-9-3 0,-33 9 4 16,33-10-3-16,-33 10 0 0,0 0-2 0,33-9-2 16,-16 9-2-16,16 0 4 0,-33 0-4 15,33 9 5-15,-33-9-3 0,33 10-2 0,-33-10 5 16,33 9-3-16,-33-9 5 0,33 9-5 16,-33 1 0-16,0-10 4 0,0 9-4 0,0 0 5 15,0 10 2-15,0-19-1 0,0 18 1 0,-33-18-4 16,33 19-3-16,0-19 0 0,-33 9 2 0,33 1-1 15,-33-1 1-15,0 10-2 0,33-10-2 16,-50-9-29-16,34 9-41 0,-1 10-27 0,-16-19-9 16,0 0 4-16,0 0 15 0</inkml:trace>
  <inkml:trace contextRef="#ctx0" brushRef="#br0" timeOffset="56483.03">9542 9730 93 0,'0'0'59'0,"0"-19"-9"0,0 19-1 0,-17 0-3 16,17 0-13-16,0 0-13 0,0 0-7 0,17 0-7 15,-17 0-4-15,0 19 0 16,16-19 8-16,17 18 10 0,-33-18-11 0,33 0-2 16,-33 19 0-16,33-10-7 0,-33 0 0 15,0 1 0-15,33-1 3 0,0 0-2 0,-33 10-1 16,17-19-17-16,0 19-52 0,-1-19-34 0,17 0-10 16</inkml:trace>
  <inkml:trace contextRef="#ctx0" brushRef="#br0" timeOffset="56683.36">10302 9441 126 0,'0'0'72'0,"0"0"-37"15,-33 0-16-15,33 10-8 0,0-1 5 0,0-9 0 16,0 9-8-16,0 10-3 0,0-1-1 15,0-18-4-15,0 19 4 0,0-10-3 0,0 1 1 16,0-1-4-16,0 0 0 0,0 1-29 16,0 8-32-16,0-18-15 0,0 19-64 0</inkml:trace>
  <inkml:trace contextRef="#ctx0" brushRef="#br0" timeOffset="58331.41">8252 10111 31 0,'-33'0'22'0,"33"0"-4"0,0 0-5 0,-33 0-1 15,33 0 3-15,0 0 0 0,-34 0-1 16,34 9-1-16,-33 1 2 0,33-1-1 0,-33 10-3 16,33-1-3-16,-16 1 2 0,16-1 2 15,-17 1-3-15,17 9 5 0,0-10 0 0,0 1-3 16,0 0 3-16,17-1 3 0,-17 1 5 0,16-10 8 16,17 0 1-16,-33 1 2 0,33-1-5 0,-33 0-5 15,34-9-1-15,-1 10-2 0,-33-10-5 16,33-10 3-16,-17 10-6 0,1-9 6 0,-1 0 4 15,17-1 2-15,0 1 9 0,-33 0 2 0,34-10 2 16,-34 19 0-16,33-18 10 0,-33-1 2 0,0 0 8 16,0 10 2-16,33-9-8 0,-33-1-1 15,0 0-9-15,0 1 2 0,-33-10-7 0,33 9-11 16,0-9-6-16,0 19-9 0,-33-10-10 16,33 1 8-16,0-10-7 0,-34 19 3 0,34-1-7 15,-33 1 4-15,33 9-6 0,-33 0 2 16,33 0 5-16,-16 0-4 0,-1 9-1 0,1 1 1 15,16-1 2-15,-33 0 0 0,33 10 0 0,0-1 1 16,-33 1-8-16,33-10-17 0,0 1-61 16,-34 8-45-16,34 1-28 0,0-10-10 0,0 10 0 15,0-1 12-15,0-18 17 0</inkml:trace>
  <inkml:trace contextRef="#ctx0" brushRef="#br0" timeOffset="58831.32">8649 10241 102 0,'0'-9'68'0,"0"9"-15"0,0-19-3 16,0 19 9-16,0 0 0 0,0-18-7 16,0 18-15-16,0 0-15 0,16-19-6 0,-16 10-7 15,17 9-6-15,-17-9 3 0,16-1-2 16,1 10-4-16,-1-9 0 0,17 9 0 0,-33 0-2 16,33 0 2-16,-33 0 3 0,0 9-3 15,33-9 6-15,-33 10-5 0,0-1 3 16,0 0-1-16,0 10 1 0,0-19 7 0,0 18-3 15,0 1 0-15,0-19 1 0,0 19-5 16,-33-1-1-16,33-9-2 0,0 10 4 0,-33 0-5 16,33-1 2-16,0 1-2 0,0-19 1 0,-33 9 1 15,33 0 4-15,-16 1-6 0,16-1 0 0,0-9 2 16,0 9 2-16,0-9 5 0,0 0 3 0,0 0 7 16,0 0 15-16,0 0-1 0,16 0 1 15,-16-9-11-15,33 9-7 0,-33-9-7 0,33-1-6 16,-33 1-3-16,33 0 3 0,-33 9-3 15,34-19 3-15,-18 19-6 0,1-18 3 0,-1 18 0 16,17-19 0-16,0 10-19 0,-33-1-41 0,33 1-28 16,-33 0-20-16,0 0-14 0,33 9 1 0,-33-10 7 15,0 10-69-15</inkml:trace>
  <inkml:trace contextRef="#ctx0" brushRef="#br0" timeOffset="59880.45">7937 9711 32 0,'0'0'37'0,"0"0"-2"15,0 0-2-15,0 0-2 0,0 0 5 0,0 0 0 16,0 0-2-16,0 0-3 0,0 0-8 16,0 0-5-16,0 0-6 0,0 0-6 0,0 0-2 15,0 0-1-15,0 0 1 0,0 0-2 31,0 0-4-31,0 0 2 16,0 0-2-16,0 0 5 16,0 0-5-16,0 0-1 15,0 0 6-15,0 0-5 0,0 0 4 16,0 0-13-16,0 0-16 0,0 0-11 16,0 0-7-16,0 0-6 0,0 0 0 0,0 0 0 15,0 0-42-15</inkml:trace>
  <inkml:trace contextRef="#ctx0" brushRef="#br0" timeOffset="60296.71">7756 9553 7 0,'0'0'3'16,"0"0"2"-16,0 0 2 0,0 0 3 16,0 0-1-16,0-9-2 0,0 9-3 0,0 0-2 15,33 0 0-15,-33 0 0 16,0 0-1-16,0 0 2 16,0 0 0-16,0 0-1 0,0 0 0 0,0 0 1 15,0 0-2-15,0 9-5 31,0-9-7-15,0 0-5-16,-33 0-22 0</inkml:trace>
  <inkml:trace contextRef="#ctx0" brushRef="#br0" timeOffset="62277.93">7822 9525 5 0,'0'0'11'16,"0"0"7"-16,0 0 2 0,0 0 0 0,0 0-1 15,0 0-2-15,0 0 4 0,0 0-2 0,0 0 1 16,-33 0 4-16,33 0 2 0,0 0-2 15,0 0 0-15,0 0 1 0,0 0 1 0,0 0 2 16,0 0-2-16,0 0-1 0,0 0-4 0,0 0-2 16,0 0-5-16,0 0-2 0,0 0-6 15,0 0-3-15,0 0 1 0,0 0-2 0,0 0 0 16,0 9-2-16,-33-9 2 0,33 0-1 16,0 10-1-16,-33-10 2 0,33 0 2 0,0 9-4 15,-34-9 0-15,34 9 0 0,-33-9 0 16,17 0 3-16,-1 10-3 0,1-10 2 0,-17 18 4 15,0-18 11-15,33 0 3 0,-33 19-1 16,-1-19-9-16,1 0-5 0,0 18-2 0,17-18 1 16,-17 0-1-16,0 10-3 0,0-1 2 15,0-9-6-15,-1 9 7 0,1 1-3 0,-16-1-3 16,16 0 6-16,0 0-3 0,0 10 1 0,-17-19 0 16,17 19-1-16,0-19 3 0,0 18-7 0,0-18 2 15,0 10 2-15,-17-1 0 0,17 0-2 16,0 0 5-16,0 1-3 0,0-1 0 0,0 0 0 15,-17 10 0-15,17 0 2 0,0-19-2 16,0 18 0-16,0-18-2 0,-33 19 2 0,49-10-2 16,-49 0 5-16,33 1-1 0,0-1-5 0,-33 0 3 15,16 10-2-15,17-1 4 0,-33-18-2 16,33 19 1-16,-17-19-1 0,17 9 0 0,0 1 0 16,0-1-3-16,-33-9 5 0,33 9-7 15,16 1 5-15,-16-1 2 0,0-9-2 0,0 9-2 16,0 10 5-16,33-19-3 0,-50 0 2 0,34 0-5 15,-1 18 4-15,17-18-1 0,-33 0 0 16,0 19-2-16,33-19 2 0,-33 0 0 0,33 9 1 16,-33-9 2-16,33 10-3 0,-33-10-2 15,16 9 2-15,1-9 0 0,-1 9 0 0,17-9 0 16,-33 10 2-16,33-10-2 0,-33 0 0 0,0 9 0 16,33-9-2-16,-33 0 2 0,33 9 2 0,-33-9-2 15,0 0 0-15,16 19 0 0,17-19 0 16,-33 0 0-16,0 0 2 0,33 0-6 15,-33 18 2-15,33-18 5 0,-33 0-5 0,33 0 5 16,-33 0-5-16,16 0 6 0,1 0-6 16,16 0 5-16,0 0-6 15,0 0 5-15,0 0-1 0,0 0-3 0,0 0 4 16,0 0-4-16,0 0 6 16,0 0-7-16,0 0 5 15,0 0-1-15,-17 0 1 16,17 0-4-1,0 0 4-15,0 19-2 0,0-19-4 16,0 0 6-16,0 0-1 16,0 0-4-16,0 0 1 0,0 0 6 0,-33 0-4 15,33 0-3-15,0 0 3 16,0 9 0-16,-33-9 0 0,33 0 4 16,0 10-4-16,-33-10 0 0,33 9 0 15,-33-9 0-15,33 9 0 16,-33-9 0-16,33 0-2 0,-17 9 2 15,1-9 0-15,-1 0 0 0,17 0-3 0,-33 10 5 16,33-10 0-16,0 0-2 0,-33 0-2 16,33 9 6-16,0-9-8 0,-33 0 2 0,33 0 6 15,-33 0-4-15,33 0 2 16,0 0-4-16,0 19 3 0,0-19-1 0,0 0-2 16,0 0-5-16,0 0-28 15,0 0-11-15,0 0-18 0,0 0-5 16,0 0 1-16,0 0 2 0,0 0 4 0,0 0 5 15,0 0 5-15</inkml:trace>
  <inkml:trace contextRef="#ctx0" brushRef="#br0" timeOffset="63693.11">7623 9609 8 0,'0'0'7'16,"0"0"4"-16,0 0 3 0,0 0-2 15,0 0-1-15,0 0-4 0,0 0-1 0,0 0-3 0,0 0 1 16,0 0-2-16,0 0 1 0,0 0 3 16,0 0 3-16,0 0 1 0,0 0 3 0,0 0 3 15,0 0 2-15,0 18 5 0,0-18 2 16,0 0 0-16,0 0 5 0,0 0 4 0,0 0 3 16,-16 0 1-16,16 10-2 0,0-10-1 0,0 0 0 15,0 0 1-15,0 9-9 0,0-9 0 16,0 0-1-16,0 0 1 0,0 9 4 0,-33-9-5 15,33 10 0-15,0-10-7 0,0 9-4 0,0-9-3 16,-33 9-8-16,33 0 2 0,-33 10 0 16,33-19-6-16,-34 19 2 0,34-19-2 0,-33 18 0 15,0-8 2-15,17-1 2 0,-17 9-6 0,0 1 2 16,0 9 0-16,0-9 0 0,-17-1-2 16,17 1 4-16,-33 9 1 0,33 9-2 0,-34-19-6 15,18 10 5-15,16 0 0 0,-33 0 0 0,-1 9-2 16,18-18 2-16,-17 18 3 0,0-9-6 15,-1 9 5-15,18-18-2 0,-17 9 0 0,0 9 2 16,16 0-5-16,-16-18 3 0,33 9-2 16,-50-10 5-16,50 20-3 0,-33-20 0 0,33 10 0 15,0-9 2-15,-17 9-2 0,17-1-4 0,0-8 2 16,0 0 4-16,0-1-2 0,0 10 3 0,0-9-5 16,16 18 2-16,-16-18 0 0,0-1 0 15,0 1 2-15,0 9-2 0,33-10 1 0,-50 10-3 16,17-9 2-16,33 9-2 0,-33-10 2 15,0 10 1-15,0-9-1 0,0-1 0 0,33 1-2 16,-50 0 5-16,34-1-3 0,-1 10 0 0,-16-9-2 16,0-19 3-16,33 18-3 0,-33-8 2 0,33 8 0 15,-33-8 0-15,0-1 2 0,16 10-2 16,1-1 0-16,-1-18 4 0,17 19-6 0,-33-10 2 16,33 0-2-16,-33 1 2 0,33-1 0 15,-33 10 4-15,33-10-8 0,-33 0 4 0,0 0-2 16,16 10 2-16,1 0 3 0,-1-19-3 15,17 9 0-15,-33-9 3 0,33 9-1 0,0 1-4 16,-33-10 2-16,33 0 2 0,0 9-2 0,0-9 4 16,0 0-1-16,0 0 5 0,-33 0-7 15,33 0 2-15,0 0 0 0,0 0-6 16,0 0 1-16,0-9 5 0,0 9-6 16,0 0 5-16,-33 0-2 0,33 0 2 15,0 0-4-15,0 0 2 0,0 0 2 16,-33 0-4-16,16 0 2 0,1 9 0 0,-1-9-2 15,17 9 5-15,-33-9-5 16,0 9 5-16,33-9-3 0,-33 10-2 0,33-1-1 16,-33-9 7-16,33 0-2 0,0 9-4 0,-33-9 2 15,33 0 4-15,-17 19-4 0,17-19 6 16,0 0 0-16,0 0 0 0,-16 0-4 0,16 0 1 16,0 0 3-16,0 0-3 15,0-19-5 1,0 19-4-1,0 19 6-15,0-19-8 0,0 0-26 0,0 0-39 16,0 0-31-16,0 0-16 0,0 19 0 0,0-19 6 16,0 0 17-16,0 0-53 0</inkml:trace>
  <inkml:trace contextRef="#ctx0" brushRef="#br0" timeOffset="64559.16">2745 12557 78 0,'0'-18'35'0,"0"8"-7"15,-16 1 13-15,16-9 12 0,0 18-4 16,0-10-6-16,0 10-6 0,0 0-10 0,0 0-12 15,0 0-5-15,0 0-3 0,0 0 3 16,0 10 7-16,16-1 10 0,-16 0-5 0,33 10 10 16,-33-1 36-16,0 1-31 0,33 18-14 15,-33-28-13-15,0 19-2 0,33-9-2 0,-33 0-3 16,33 9-3-16,-33-10 0 0,0 1 3 0,33-1-1 16,-33 1-2-16,0-10 0 0,0 10 1 15,0-1-1-15,33 1 2 0,-33-19-2 16,0 9 0-16,0 1 0 0,0-1-2 15,17 0 7-15,-17 1-9 0,0-10-41 0,0 0-27 16,0 9-23-16,0-9-20 0,0-9 1 16,0 9 9-16</inkml:trace>
  <inkml:trace contextRef="#ctx0" brushRef="#br0" timeOffset="65425.23">2778 12660 60 0,'0'0'63'0,"0"-10"4"0,0 10 5 15,0 0 1-15,0-9-3 0,0 9-19 0,0-9-17 16,0-1-17-16,0 1-5 0,33 9-8 0,-33-18-3 16,33-1 3-16,-33 0-2 0,33 1-1 15,0-1-3-15,0 1 2 0,-33 8 2 0,50 10-1 16,-50-18-3-16,33 18 0 0,-33-19-2 15,0 19-11-15,33 0-36 0,-33 0-27 0,0 19-15 16,0-19-1-16,0 18 11 0</inkml:trace>
  <inkml:trace contextRef="#ctx0" brushRef="#br0" timeOffset="65609.14">2910 12874 48 0,'0'9'29'0,"0"0"-7"15,0 1-3-15,0-10-1 0,0 0-4 16,0 0 3-16,0 0 6 0,0 0 7 0,0 0-13 16,0-10-8-16,33 1-5 0,-33 0 0 15,0-1-4-15,17 1 3 0,16-10-3 0,-33 19 0 16,33-27 0-16,-33 17-6 0,33 1-13 0,-33 9-12 16,33-9-14-16,-33-1-6 0,0 10-51 15</inkml:trace>
  <inkml:trace contextRef="#ctx0" brushRef="#br0" timeOffset="65861.03">2960 12864 6 0,'0'0'6'16,"-17"10"2"-16,17-10 1 0,0 9-2 0,0-9-2 15,0 0-3-15,0 9 0 0,-33-9 2 16,33 0-2-16,0 0 0 0,0 10 3 0,33-10 0 15,-33 9 2-15,0-9 2 0,0 0 2 16,0 9 3-16,0-9 4 0,0 0-1 0,0 0 4 16,17 0 4-16,-17 0 1 0,33 0-9 15,-33-9-7-15,33 9-6 0,-33-9 0 0,33-1-2 16,-33-8-2-16,33 8 0 0,-33 1-2 16,33-10-10-16,0 19-16 0,-33-27-22 0,17 17-11 15</inkml:trace>
  <inkml:trace contextRef="#ctx0" brushRef="#br0" timeOffset="66808.12">3241 12641 6 0,'0'0'5'0,"0"-9"2"16,0 9 6-16,0 0 1 0,0 0-2 0,0-10 0 16,0 1 1-16,0 9 2 0,33 0 1 0,-33-18 0 15,0 18 1-15,0-19-2 0,33 0-1 16,-33 10 2-16,33 0 4 0,-33-1-7 0,33 1-5 15,-33 0-3-15,17 9-3 0,16 0 4 16,-33 0 3-16,33 0 15 0,-33 9 1 0,33 0-9 16,-33 1 5-16,0-1 6 0,33 10-10 0,-33-10-7 15,0 10-3-15,33-1 8 0,-33-18 8 16,0 19-10-16,0-10-7 0,0 0-1 16,0 1-1-16,0-1 0 0,0 0-6 0,0 1 4 15,0-10 1-15,0 9 37 0,0-9 31 0,0 0 34 16,0 0 6-16,0 0-32 0,0 0-25 0,0-9-17 15,0-1-13-15,0 10-5 0,-33-9-7 16,33-10-7-16,0 10-2 0,0-10 0 0,0 10-1 16,0-9-5-16,0-10 3 0,0 9 0 15,0-9-11-15,0 10-34 0,33 8-38 0,-33-27-28 16,0 18-8-16,33 1 10 0,-16-1 33 0,16 10 12 16,0-10-15-16,0 1-3 0,-33-1 13 15,33 10 21-15,0 0 20 0,0-10 13 16,-33 19 8-16,50-9 3 0,-50-1 5 15,0 10 14-15,33 10 14 0,-33-10 13 0,-33 9 8 16,33-9 6-16,0 19 0 0,0-10 1 16,-33 19 7-16,33-10 3 0,-17-8 4 0,17 8 0 15,-33 1-13-15,33-1-12 0,-33 1-19 16,33 0-15-16,0-1-4 0,-33 1-3 0,33-10-3 16,0 0 2-16,0 1 0 0,0-10 5 0,0 9-6 15,33-9 6-15,-33 0-3 0,0 0 7 16,0 0-10-16,33-9 2 0,-33-1-2 0,33 1-2 15,-33 0 1-15,0 0 0 0,17-1-2 0,16-8 2 16,-33 18 3-16,0-19-5 0,0 0 0 16,0 10 0-16,0 0 0 0,0 0 4 15,0-1 15-15,0 1 27 0,0 0-7 0,33 9-14 16,-33 0-12-16,0 0-10 0,0 0-9 16,0 0 8-16,0 9-6 15,0-9 6-15,0 9-9 0,0 1 7 0,33-10 3 16,-33 9 0-16,0 0 2 0,33 0 0 15,-33-9-15-15,0 10-55 0,33-10-68 0,-33 9-39 16,33-9-11-16,-33 0 8 0,17-9 28 0</inkml:trace>
  <inkml:trace contextRef="#ctx0" brushRef="#br0" timeOffset="67174.17">4101 12316 97 0,'0'-10'101'0,"0"1"-22"0,0 0-2 16,0-1-3-16,-33 1-10 0,33 9-15 15,0-9-13-15,0-1-5 0,33 10-5 16,-33-18-8-16,0 18-4 0,0-19-5 0,33 1-4 0,-33 18-3 16,0-10 0-16,33 1 1 0,-33 9-1 15,0-9 0-15,33 9-4 0,-33 0 0 16,0 0 2-16,0 9 3 16,0 0-3-16,0 1 4 15,0-1 1-15,0 0-2 0,0 10 0 0,0-1 0 16,0-8-2-16,0 8-1 0,0-8 0 0,0 8 2 15,0 1 2-15,0-10-1 0,0 10-3 16,0-19 0-16,0 18 1 0,0-18 7 0,0 10 2 16,0-10 8-16,0 0 5 0,33 0 11 0,-33 0-11 15,0 0-7-15,17 0-6 0,16-10-7 16,-33 10-1-16,0-18 0 0,33 18-2 0,-33-19 2 16,33 10-2-16,-33 0 0 0,0-1 0 15,33 10 2-15,-33-9-10 0,0 0-20 0,33-1-35 16,-33 1-26-16,0 9-6 0,0-9-2 0,0 9 8 15,0-10 12-15,0 10 11 0,17 0 10 16,-17 0 2-16,0-18 3 0,0 18 6 0</inkml:trace>
  <inkml:trace contextRef="#ctx0" brushRef="#br0" timeOffset="68423.42">4498 12213 43 0,'0'19'38'0,"0"-19"1"16,0 0 8-16,0 0 15 0,0 0 15 16,33 0 7-16,-33 0 5 0,0-19-14 0,0 10-7 15,0 0-15-15,33-1-14 0,-33 1-7 0,0-10-5 16,33 10 6-16,-33-10 2 0,0 19 17 15,0-18 10-15,0 18-5 0,0-19-20 0,0 10-15 16,0 0-8-16,0-1-7 0,0 1-5 0,0 9 2 16,0-9 2-16,-33-1-1 0,33 1-4 15,-33 9-5-15,33 0 6 16,0 9 2-16,-33 1-4 0,33-10 2 0,0 9-4 16,-33 0-1-16,33 1 1 0,-17-1 3 15,17 19-1-15,0-28-5 0,0 18 9 0,17-8 0 16,-17-1 2-16,33 0-6 0,-33 1 0 15,33-10 4-15,-33 9 4 0,33-9-4 0,-33 0-4 16,33 0 0-16,0 0 6 0,-16-9 1 0,-1 9-7 16,1-10 2-16,16 1-2 0,0 0 2 15,-33-1 2-15,33 10-4 0,-33-18 3 0,0-1-3 16,33 10 0-16,-33 0-3 0,0-1 1 16,33-8 3-16,-33 8 4 0,0 1-5 0,0-9 0 15,0 18-3-15,0-19 3 0,0 19 5 0,17-19-11 16,-17 19 4-16,0-9-1 0,0 9 1 15,0 0-1-15,16 0 3 0,-16 0-4 0,17 0 2 16,-17 9 2-16,33-9 0 0,-33 0-2 16,0 19 4-16,0-19-5 0,33 0 3 0,-33 19 2 15,0-19 0-15,0 0 0 16,0 0 15-16,0 0 37 0,0 0 40 0,0 0 22 16,0 0-30-16,0 0-46 0,0-19-24 15,0 19 2-15,0-19-15 0,0 10 4 0,0-10-7 16,0 10 0-16,0-9 4 0,0 8-4 0,0-8-20 15,0-1-118-15,0-9-108 0,0 10-59 16,0-1-4-16,0 0 47 0</inkml:trace>
  <inkml:trace contextRef="#ctx0" brushRef="#br0" timeOffset="73202.06">8401 10353 9 0,'0'0'17'0,"-34"0"2"0,34 0-2 15,0 0-3-15,0 0-2 0,0 0 3 16,0 0 1-16,0 0 3 0,0 0 3 0,0 9 2 16,0-9 2-16,0 0 2 0,-33 9-1 15,33-9 3-15,0 10 7 0,0-10 3 0,0 9-3 16,-33 0 4-16,33 1 5 0,-16-10-7 0,-1 9-5 15,17 10-7-15,-16-19-1 0,16 18-4 0,-33 1 8 16,33-19-2-16,-33 9-7 0,33 10 0 16,-34-10-7-16,1 10-4 0,33-10-5 0,-49 9 1 15,32 1 2-15,1 0-4 0,-17-10 4 0,0 10-3 16,-1-1-8-16,1 1 8 0,0-1-4 0,-16 1 3 16,16 9-1-16,0-9 0 0,0-1-3 15,-34 19 0-15,34-18 0 0,-16 0 0 0,16 8 2 16,0-8-2-16,-1 18-2 0,-32-18 2 15,50-1-2-15,-50 10 2 0,33-9 0 16,0 18 2-16,-17-18-2 0,17-1 0 0,0 1 0 16,-33 9-2-16,33-9 2 0,-1-1 0 0,-15 10 0 15,16-9 0-15,0-1 0 0,0 1 2 0,0-1-4 16,-1 20 5-16,-15-29-1 0,16 10-2 16,0-1-2-16,0 1 2 0,0 18 0 0,-17-18-2 15,17-10 2-15,0 9 0 0,0 1 2 16,0 0-2-16,0-10 0 0,0 19 0 0,16-10-2 15,-16-18 4-15,0 10-2 0,0 8 1 16,0-8-4-16,33-1 5 0,-33 0-1 0,0 1-1 16,16-1 2-16,17 0-5 0,-33-9 3 0,33 19-5 15,-33-19 8-15,33 18-3 0,-33-18 3 16,33 0-3-16,0 10-2 0,-33-10 2 0,33 9 0 16,0 0-2-16,-33-9 3 0,33 10-1 0,0-1 0 15,0-9-3-15,-33 9 8 0,33-9-1 0,-17 10-6 16,17 8 2-16,0-18 0 15,-33 0 1-15,33 19-4 0,0-19 5 0,0 0-6 16,-33 0 2-16,33 18 2 0,0-18 5 16,0 0-7-16,-33 10 2 0,33-1 0 0,-33-9 1 15,33 9-1-15,-33 1 0 0,33-1 0 0,-33 0 0 16,16-9 3-16,17 9-5 0,-33 10 4 16,33-19-2-16,-33 19-4 0,33-19 5 0,-33 0-1 15,33 0 4-15,0 18-4 0,-33-18 0 16,33 0 2-16,0 0-2 0,-33 0 23 0,33 0 16 15,-17 0-6-15,17 0-7 0,0 0-12 16,0 0-5-16,0 0-2 0,0 0-1 0,0 0-3 16,0 0 0-16,0 0-7 15,0 0 1-15,0 0 5 0,0 0 1 16,-16 0-3-16,16 0-4 16,0 0 6-16,0 10-2 0,-17-10 0 15,17 0-3-15,0 0 8 0,0 0-7 0,0 0 4 16,0 0-6-16,-33 0 2 15,33 0 5-15,0 9-3 0,0-9-5 0,0 0-18 16,-33 0-30-16,33 0-36 0,0-9-31 0,0 9-14 16,0 0 0-16,0-10 11 0,0 10 15 15,0-18 16-15</inkml:trace>
  <inkml:trace contextRef="#ctx0" brushRef="#br0" timeOffset="74252.06">8367 10474 7 0,'0'0'7'0,"0"0"1"0,0 0 0 0,0 0-1 15,0 0-4-15,0 0 0 0,0 0-2 16,0 0 1-16,-33 0-2 0,33-19 0 15,0 19 0 1,0 0 0 0,0-18 0-16,-33 18 0 15,17 0 0 1,16-19 0-16,-17 19-4 16,17 0-2-16,-16 0 0 0,16 0-2 15,0 0 1-15,0 0-3 0,0 0 7 0,0 0 2 16</inkml:trace>
  <inkml:trace contextRef="#ctx0" brushRef="#br0" timeOffset="75533.5">8152 10390 18 0,'0'0'20'0,"0"0"-6"0,0 0-7 0,0 0-1 15,0 0-2-15,0 0-2 0,0 9 4 0,0-9 3 16,0 0 4-16,0 0 1 0,0 0-2 16,0 0 0-16,0 10 2 0,0-10 0 0,0 0 0 15,0 0 4-15,0 0-1 0,0 0-2 16,0 0 1-16,0 0 0 0,0 0-1 0,0 0-3 15,0 0-1-15,0 9 0 0,0-9 2 0,0 0 7 16,0 0 2-16,0 0 0 0,0 0 5 16,0 19-4-16,0-19-2 0,0 0-2 0,0 0 6 15,0 0 2-15,-33 0 4 0,33 0 4 0,0 0 0 16,0 0-9-16,0 0 7 0,0 0-6 16,0 0 1-16,0 0-5 0,0 0 2 0,-33 18 1 15,33-18-5-15,0 0 2 0,-16 0 0 0,16 0-3 16,-17 0-2-16,17 0-2 0,-16 0-4 15,16 0-3-15,0 0 7 0,-33 0-5 0,33 0-2 16,0 0 0-16,-33 0-2 0,33 0-1 0,0 0-2 16,-34 0-3-16,34 0 7 0,-33 0-5 0,33 0 1 15,-33 19-4-15,17-19-2 0,-1 0 4 16,1 0 0-16,16 0-2 0,-33 0 0 0,0 0 2 16,0 0-4-16,-1 0 2 0,1 9-2 15,17-9 2-15,-17 0 2 0,33 0 2 0,-33 9-7 16,0-9 0-16,0 10 1 0,-1-10 3 0,34 0 1 15,-49 0-2-15,32 9-5 0,1-9 12 0,-17 0-7 16,33 0-2-16,-33 0 2 0,0 9 0 0,33-9 4 16,-33 0-2-16,-1 0-4 0,18 0 0 15,-17 0 2-15,33 0 2 0,-33 0-5 0,0 0 5 16,0 0-5-16,33 10 3 0,-33-10 3 0,-1 0-3 16,1 0 0-16,17 0 2 0,-17 9-4 15,0-9 2-15,0 0 0 0,0 0 0 0,33 18-2 16,-50-18 2-16,17 0 0 0,0 0 4 0,0 19-4 15,0-19-4-15,0 0 2 0,-17 0 3 16,17 0-1-16,0 19 2 0,0-19-4 0,0 0 2 16,0 0-2-16,-17 0 4 0,50 9 3 15,-33-9-5-15,-33 9 0 0,33-9-3 0,0 10 3 16,0-1-3-16,16-9 5 0,-16 9-5 0,0-9 7 16,0 10-3-16,-33-10 1 0,33 9-6 0,16-9 0 15,-16 18 6-15,0-18 0 0,0 0-2 16,0 19 0-16,0-19-2 0,0 0 6 0,16 0-2 15,-16 19-4-15,0-19-1 0,0 0 1 16,0 9 2-16,33-9 2 0,-50 9 1 16,34-9-6-16,-1 0 3 0,-16 10 1 0,0-10-1 15,33 9 0-15,-33-9-2 0,0 0 4 0,33 9-4 16,-33-9 3-16,16 0-1 0,-16 9 0 0,33-9 0 16,-33 0 0-16,33 0 0 0,-33 10-2 15,33-10 0-15,-33 0 6 0,33 18-4 0,-33-18 4 16,33 0-4-16,-50 0-2 0,34 0 0 15,-1 0 2-15,17 0 0 0,-33 0 0 0,33 19 2 16,-33-19-1-16,0 0-4 0,33 0 5 0,-33 0-2 16,0 9-4-16,16-9 4 0,-16 10 2 15,33-10-2-15,-33 9-3 0,0-9 3 0,33 9-2 16,-33 0 2-16,33-9 3 0,-33 10-3 16,0-10 0-16,16 9-3 0,1 0 3 0,-1-9 6 15,17 10-6-15,-33 8 0 0,33-18-3 0,-33 0 3 16,33 19 0-16,-33-19-3 15,33 0 8-15,-33 0-10 0,33 9 6 0,0 0 2 16,-33-9-3-16,16 0 0 0,17 10-4 0,-16-10 8 16,-1 9-4-16,17 0 0 15,-33-9 2-15,33 0-4 0,0 10 3 0,-33-10-1 16,33 9 0-16,0-9 0 16,0 0-3-16,-33 0-2 0,33 0 13 0,0 9-2 15,0-9-6-15,0 0 1 16,0 0-6-16,0 0 11 0,0 0-1 15,0 0 5-15,0 0 2 0,0 0-6 16,0 0 4-16,0 0-5 0,0 0-2 16,0 0 2-16,0 0 7 0,0 0-9 0,0 0-1 15,0 0 1-15,0 0-6 0,0 0 1 16,0 0 7-16,0 0-1 16,0 0-6-16,0 0-1 0,0 0 1 15,0 0 0-15,0 0 7 0,0 0-18 16,0 0-57-16,0 0-39 0,0 0-24 0,0 0-20 15,0 0-4-15,33 0 12 0,-33 0 16 0,0-9-84 16</inkml:trace>
  <inkml:trace contextRef="#ctx0" brushRef="#br0" timeOffset="79830.13">4200 11013 7 0,'0'-9'8'0,"0"9"4"16,0 0-2-16,0 0-2 0,0 0-3 0,0 0-1 16,0-9 1-16,0 9-3 0,0 0 0 15,0 0-1-15,0 0 1 16,33 0-2-16,-33 0 1 15,0 0-3 32,0 0-2-47,0 0-7 0,0 0-6 0</inkml:trace>
  <inkml:trace contextRef="#ctx0" brushRef="#br0" timeOffset="82843.67">9905 9106 7 0,'0'0'10'0,"0"0"3"0,33 0-2 16,-33 0-3-16,0 0 0 0,0 0-4 15,0 0 0-15,0 0 0 0,0-9-2 0,0 9 1 16,0 0-1-16,0 0 1 0,0 0-1 0,0 0 0 16,0 0-1-1,0 0-3 63,0 0-5-78,0 9-4 0,0-9-4 0,0 0-5 16</inkml:trace>
  <inkml:trace contextRef="#ctx0" brushRef="#br0" timeOffset="83943.1">9839 9218 7 0,'0'0'5'0,"0"0"3"15,0-9 1-15,0 9 0 0,0 0-1 0,0 0-3 16,0 0 1-16,0 0 0 0,0 0 0 16,0 0 0-16,0 0 0 0,0 0-1 0,0 0-1 15,0 0 0-15,0 0-1 0,0 0-2 0,0 0 0 16,0 0 0-16,0 0 1 0,0 0 0 16,0 0-4 30,0 0 0-30,0 0 0-16,0 0-3 0,0 0-6 0,0 0-3 16,0 0-5-16,0 0-24 0</inkml:trace>
  <inkml:trace contextRef="#ctx0" brushRef="#br0" timeOffset="91787.56">18190 14008 34 0,'0'-9'25'0,"0"9"-4"16,0 0 2-16,0 0 5 0,0-9 3 0,0 9 3 16,0 0-4-16,0 0-5 0,0 0-3 15,0 0-3-15,0 0-3 0,0 0-4 0,0 0-2 16,0 0 5-16,17 0-3 0,-17 0 2 16,0 0 4-16,16 9-1 0,-16-9 7 0,0 0 10 15,0 9 5-15,17-9-8 0,-17 19 6 16,0-19 12-16,0 0 1 0,0 0-2 0,16 19-3 15,-16-19-16-15,0 0-4 0,0 9-4 0,0 0 3 16,-16-9 18-16,16 10-1 0,0-1-17 16,0 0-6-16,0-9-5 0,0 9-6 0,0 1 0 15,0-1 3-15,0-9 3 0,0 9 1 0,0 10-5 16,16-19-1-16,-16 19 4 0,0-19 2 0,0 0 3 16,0 9 5-16,0 0-3 0,0 0-4 15,0 1 10-15,0-1 5 0,17 0 1 0,-17 1-6 16,0-1-7-16,0 0-5 0,0 10-13 15,0-19 5-15,0 19 0 0,0-19-2 0,0 9-6 16,16 0 7-16,-16 0 0 0,0-9-3 0,0 10 1 16,0-10-5-16,0 9 4 0,0 0 2 15,0-9-2-15,0 0-3 0,0 0 6 16,0 0-2-16,0 0 5 16,0 0-3-16,0 0-1 0,0 0-7 0,0-9 6 15,0 9-8-15,-16-9-36 16,16 9-61-16,0-10-49 0,0 1-39 0,0 0-17 15,0 0 8-15,0 9 27 0,0-19-92 16</inkml:trace>
  <inkml:trace contextRef="#ctx0" brushRef="#br0" timeOffset="92919.8">22705 14185 32 0,'0'0'41'0,"-17"-9"-1"15,17 9-2-15,0 0-4 0,0 0 5 0,0 0 4 16,0-9 8-16,-17 9-2 0,17 0-2 0,0 0 0 16,0 0-6-16,0 0 5 0,0 0-7 0,0 0 1 15,0 0-5-15,0 0 1 0,0 0-8 16,0 0-1-16,0 0-6 0,0 0-8 0,0 0-4 16,0 0 0-16,0 0 14 0,0 0 33 0,0 0 1 15,0 9-4-15,0 0-4 0,0 0-15 16,0 1 9-16,0-1 23 0,-16 0-18 0,16 1-19 15,0 8 2-15,0 1 7 0,0 0 8 0,0-19-15 16,-17 18-7-16,17-9-11 0,0 10-7 16,0 0-3-16,0-10 0 0,0 19-2 0,0-19 2 15,0 0-3-15,0 10 0 0,0-10 3 0,0 1-7 16,0-1 4-16,0 0-4 0,0 1 4 0,0-10 6 16,0 0 1-16,0 0-2 0,0 9-5 15,0-9-14-15,0-9-59 0,0 9-54 0,0-10-39 16,0 1-17-16,0 0 1 0,0-1 7 15,0 1 19-15,0 0 27 0,0-1 25 0,0-8 26 16</inkml:trace>
  <inkml:trace contextRef="#ctx0" brushRef="#br0" timeOffset="93617.26">22638 14148 19 0,'0'0'22'0,"0"0"2"0,0 0-4 0,0-19-2 16,0 10-2-16,0 9 4 0,0-9 2 0,0 9-1 15,0-10 2-15,0 10 4 0,0 0 9 16,0-9 5-16,0 9-3 0,0 0-8 0,0 0 1 15,0 0-4-15,0 0-4 0,0 0-6 16,0 0 11-16,0 0 16 0,0 9 9 0,17-9 2 16,-17 10-12-16,16-1 6 0,-16 0-1 0,17 10-1 15,0-19-4-15,-17 19-12 0,16-19 11 0,1 18 3 16,-1-9-10-16,-16 1-8 0,17-1-6 16,-1 0-12-16,-16 1-5 0,33-1 8 0,-33 0 3 15,0-9 35-15,33 19-12 0,-33-19-6 0,0 0-9 16,0 0-7-16,0 0 4 0,0 19-4 15,0-19 1-15,17 0-9 0,-17-19-4 0,0 19 2 16,0 0-9-16,0-19 4 0,16 10 1 16,-16 0-2-16,0-1 2 0,0 1-4 15,0-10 6-15,0 10-4 0,17-9 0 0,-17-1 0 16,0 19 0-16,0-28-2 0,17 9 4 0,-17 10-2 16,16 0 0-16,-16 0-4 0,0-1 6 0,17 1-2 15,-17 0 0-15,0 9 0 0,0-19 0 0,16 19 0 16,-16 0 0-16,17-19-4 15,-17 19 6-15,0 0 0 0,16 0-2 16,-16 19-7-16,0-19 3 16,33 0 7-16,-33 19-3 0,0-19 0 15,0 9-3-15,33 0 3 0,-33 1 2 0,0 8 4 16,0-9 4-16,0 1 11 0,17-1 35 16,-1 19-10-16,-16-28-18 0,17 19-8 0,-17-10-11 15,17 9-9-15,-17-8 9 0,16-1-6 0,-16 10 0 16,17-10-6-16,-17 19 4 0,0-28-1 0,16 19 0 15,-16-10 0-15,17 9 3 0,-17-8-5 0,0 8 3 16,16-8-1-16,-16-1 0 0,0 19-5 16,0-28 7-16,0 9-5 0,33 0 1 0,-33 10 4 15,0-10-9-15,0-9-48 0,0 10-44 16,0-1-32-16,0-9-22 0,0 0-30 0,0 0-34 16,0 0 0-16,0 0 27 0,0-9 45 0</inkml:trace>
  <inkml:trace contextRef="#ctx0" brushRef="#br0" timeOffset="96265.48">26012 14288 3 0,'0'9'2'0,"0"-9"0"15,0 0-1-15,0 0 1 16,0 0-1-16,0 0 1 0,0 0-1 16,0 0 0 15,0-9-1 0,0 9-8-15,0 0 2-1</inkml:trace>
  <inkml:trace contextRef="#ctx0" brushRef="#br0" timeOffset="98962.61">4167 10678 43 0,'-33'0'24'15,"33"0"-1"-15,0-18 3 0,0 18 1 16,0-9-2-16,0 9-2 0,0-10-2 16,0 10-4-16,-33-9-6 0,33 9 0 0,0 0-5 15,0-9-3-15,-33-1-1 0,33 10 2 0,0 0 9 16,-33 0 5-16,33-9 1 0,-17 9 7 15,17-9 4-15,-33 9-12 0,0 0-8 0,33-19 1 16,-33 19 1-16,33 0 9 0,-33 0-7 16,0-19-6-16,33 19-4 0,-50 0-2 0,50 0 1 15,-33 0-3-15,0 0 0 0,0 0 2 0,0 0-2 16,0 0 0-16,-17 19 0 0,17-19 0 16,0 19-3-16,0-19 1 0,0 0 4 0,0 9-2 15,-17 0 0-15,17-9 2 0,0 10-2 16,0-1-3-16,0 0 1 0,0 1 2 0,-17-1 3 15,17 9-3-15,0-18 0 0,0 19 0 0,0 0 0 16,0-19-3-16,-17 18 3 0,17-8 1 16,-33-1-1-16,33 9 0 0,0 10 0 15,-16-28 0-15,15 19 0 0,1-10-2 0,0 1 2 16,0 8-2-16,0-9 2 0,0 10 0 0,17-10 3 16,-18 19-3-16,34-28 1 0,-33 19-1 15,0-10 0-15,33 0-2 0,-33 10 2 0,0-10 0 16,33 1 0-16,-33 8 0 0,17-8 0 15,-18 8 2-15,34 1-2 0,-33-19-3 0,33 18 5 16,-33-8-4-16,33-1 4 0,0 10-2 16,-33-10-2-16,33 0 5 0,0 19-3 0,0-28-3 15,-33 19 3-15,33-10-2 0,0 10 3 16,0-1-1-16,0 1-3 0,0-1 5 0,0 1-2 16,0 0 3-16,0-10-1 0,0 10-4 0,0-1 2 15,0 1 0-15,0-10 0 0,0 19-2 16,0-9 2-16,0-10 0 0,0 0 0 15,0 10 0-15,0-1 0 0,33-8 3 0,-33 8-5 16,0 1 6-16,0-1-7 0,33-8 5 16,-33-1-2-16,0 10 3 0,33-10-2 0,-33 0-1 15,33 1 3-15,1-1-1 0,-34 0 0 16,49 10 1-16,-16-19-5 0,0 0 4 0,0 18-2 16,0-18 0-16,50 0-2 0,-50-18 2 15,33 18 0-15,1 0 0 0,-18 0 2 0,17-19-2 16,0 10 1-16,-16 0 0 0,16-1-1 15,0 1 0-15,-33 0 0 0,50-1 2 0,-50 1-2 16,33 0 0-16,-33-1 0 0,50-8 0 0,-50 18 1 16,33-28-1-16,-33 19 0 0,0-10 0 15,17 10 0-15,-17-10 0 0,33 10 0 0,-33 0 0 16,0-10 4-16,17 0-7 0,-17 10 5 16,0-10-2-16,0 10-2 0,0-9 3 0,0 8-1 15,-16-8 0-15,16-1 0 0,0 19 4 0,0-19-6 16,0 1 2-16,-33 9 1 0,33-10-4 15,0 10 3-15,-33-10 0 0,50 10 0 0,-50-10-2 16,33 19 2-16,-33-28 3 0,33 19-6 0,-33-10 3 16,33 1 0-16,-33-1 3 0,33 10-1 15,-33-10-4-15,0-18 3 0,17 18 2 0,-17 1-3 16,0-10 0-16,16 9-3 0,-16 1 6 16,0-1-3-16,-16 0 0 0,16 1 0 0,0 9 0 15,-17-10 2-15,17 19 0 0,0-19-5 16,0 1 5-16,-33 8-5 0,33 1 3 0,0 0 0 15,-33 0 3-15,33-1-3 0,-33 10-2 0,33-9 2 16,0 0-2-16,-33 9-1 0,33 0 1 16,0 0-4-16,0 0-4 0,-33 0-17 15,33 0-24-15,0 0-22 0,0 0-10 0,0 0-3 16,0 0-67-16</inkml:trace>
  <inkml:trace contextRef="#ctx0" brushRef="#br0" timeOffset="100962.53">10153 9004 52 0,'0'-19'39'0,"0"19"-9"16,0 0 1-16,0 0-1 0,0 0-5 0,0 0-1 15,0 0-8-15,0 0-1 0,0 0-1 0,0 0-4 16,0 0-3-16,0 19 18 0,0-19 9 16,0 19-13-16,17-19-3 0,-17 18-6 0,0-18 38 15,16 10 10-15,-16-1-18 0,0 0-11 0,17-9 10 16,-17 10 34-16,0-10 14 0,0 0 4 16,33 9 16-16,-33-9-7 0,0 0-23 0,0-9-28 15,33-1-28-15,-33 1-12 0,33 0-2 0,-33-1-2 16,33-8-3-16,-33-1-2 0,33-9-2 15,-33 10 0-15,17-1 0 0,-1 0 0 0,1 1 0 16,16-1 0-16,-33 1 0 0,33-1-5 16,-33 0-8-16,0 1-42 0,0 8-72 0,33-8-55 15,-33 18-26-15,0-19 7 0,0 19 28 16,0 0 37-16</inkml:trace>
  <inkml:trace contextRef="#ctx0" brushRef="#br0" timeOffset="101827.82">4928 10920 13 0,'0'0'8'16,"0"-18"0"-16,0 18 3 0,-33 0-1 15,33-10 1-15,0 10-1 0,-17 0-2 0,17 0 1 16,0-9-1-16,0 9 0 0,0 0-1 0,0 0 1 16,0 0-2-16,0 0 0 0,0 0 3 15,0 0-2-15,0 0-2 0,0 0-2 0,0-9 0 16,0 9 0-16,0 0 0 0,0 0-2 0,0 0 0 47,0 0 0-47,0 0-4 15,0 0 1 1,0 0-1-16,0 0-2 0,0 9-4 16,0-9-5-16,17 0-5 0,-17 9-4 0,0-9-1 15,33 0-3-15</inkml:trace>
  <inkml:trace contextRef="#ctx0" brushRef="#br0" timeOffset="102878.93">10368 10297 17 0,'0'0'23'0,"0"-9"2"0,0 9-1 16,0 0 0-16,0 0 1 0,-33 0 6 0,33 0 6 15,0 0 2-15,0 0-5 0,0 0 1 16,0 0-5-16,0 0-5 0,0 0 2 0,0 0-7 16,0 0-6-16,0 0-4 0,0 0-7 15,0 0 2-15,33 9-2 0,-33-9 3 16,0 19 7-16,0-19 15 0,0 0 1 0,0 18-4 15,0-18 0-15,17 19-8 0,-17-19 4 0,0 9 25 16,16 0-3-16,-16 1-10 0,0-10-11 16,17 9-8-16,-17 0 21 0,0 1 27 0,33-10 6 15,-33 9-7-15,0-9-11 0,0 0 14 16,0 0 25-16,0 0 15 0,0 0 12 0,0 0 9 16,33 0-6-16,-33 0-5 0,0-9-34 15,0 9-16-15,33-10-30 0,-33 1-2 0,0-10-8 0,33 10-15 16,-33 0-3-16,33-28-2 0,-33 18-6 15,33-9 0-15,-16 10 7 0,16-1 0 0,0-18-11 16,-33 9 10-16,33 0-9 0,0 9 5 16,-33 10 3-16,17-10 0 0,-17 1-6 0,16-1 3 15,-16 10-6-15,17 0 10 0,-17-1-6 16,0 10-3-16,0-9-23 0,0 9-70 0,0 0-68 16,0 0-52-16,0 0-28 0,0 0-1 0,0 0 18 15,0 0 34-15,16 0 25 0,-16 9 21 0,0-9 25 16</inkml:trace>
  <inkml:trace contextRef="#ctx0" brushRef="#br0" timeOffset="104591.58">18223 13962 30 0,'0'0'33'0,"0"-9"0"16,0 9-3-16,0 0-5 0,0 0-3 15,0 0-5-15,0 0-5 0,0 0-3 0,0 0 1 16,0 0 8-16,0 0 4 0,0 0 8 15,17 0 5-15,-17 0 4 0,0 9 2 0,16-9 9 16,-16 9 6-16,0-9 4 0,0 10 11 0,17-10 19 16,-17 9-1-16,0-9 3 0,0 9-9 0,0 0-8 15,0 10-3-15,0-19-1 0,0 19-4 16,0-19-11-16,0 9 0 0,0 10-10 0,0-10-18 16,0 9-18-16,0-8 0 0,0 8 9 0,0 1 16 15,0 0-4-15,16-19-18 0,-16 18-5 16,0-9 0-16,17 1-6 0,-17-1-2 0,33 10 3 15,-33-10-3-15,0 0-4 0,0 10 1 0,33-19 3 16,-33 0 2-16,0 19-2 0,0-19-3 0,0 0-4 16,0 0-22-16,0 9-57 0,0-9-54 0,0 0-36 15,0 0-28-15,0 0-9 0,0 0 0 16,0 0 25-16,0 0 32 0</inkml:trace>
  <inkml:trace contextRef="#ctx0" brushRef="#br0" timeOffset="106191.59">9723 14762 96 0,'0'0'55'0,"-33"-9"-15"15,33 9-18-15,0 0-7 0,0 0-4 0,0 0 6 16,0 0 5-16,0 0-4 0,0 0-8 15,0 0-6-15,0 0-1 0,0 0 2 0,0 0 1 16,0 9 5-16,0-9-2 0,0 9-2 0,0-9-2 16,0 9 4-16,0-9 3 0,0 10 4 15,0-1 2-15,0-9 7 0,0 9-3 0,0 1 0 16,0-1-7-16,0 0-2 0,0 1-3 16,0-1-5-16,0 10-4 0,0-10 1 0,0 0 0 15,33 0 1-15,-33 1 2 0,0 8-7 0,0-8 3 16,0-1-4-16,0 10 6 0,17-10 0 0,-17 9-1 15,0-8 0-15,17-1-4 0,-17 0 2 0,0 1 0 16,0-1-15-16,16 0-21 0,-16 1-22 16,0-10-22-16,0 9-14 0,-16-9 6 0,16 0 9 15</inkml:trace>
  <inkml:trace contextRef="#ctx0" brushRef="#br0" timeOffset="107173.79">9591 14753 68 0,'0'-28'64'0,"0"9"-17"16,0 0-18-16,0 1-16 0,0-1-4 15,33 1 12-15,-33-1 8 0,33 0 5 0,0 10-5 16,-33-9-13-16,33 18-8 0,-16-10 11 0,0 10 5 16,-1 10 0-16,17-10-5 0,-33 18-5 15,0-9-5-15,33 10-5 0,-33 0 0 0,-33 9-4 16,33-1-3-16,0-8 0 0,0 9-2 15,-33 0 2-15,17-10-17 0,-1 1-12 0,17 0-14 16,-17-10-17-16,17 10-5 0,0-19 8 0,0 9 14 16,0-9 9-16,0 0 8 0,0 0 7 0,0 0 6 15,0 0 7-15,0-9 5 0,0-1 2 0,17 1 2 16,0 0 6-16,-1-10 12 0,17 10 0 16,-33-10 3-16,0 10 2 0,33 0-1 0,-33-19 2 15,33 18 6-15,-33-8 1 0,0-1-1 16,0 10 0-16,33-10 4 0,-33 19 7 0,0-9 10 15,0 0-7-15,0 9-5 0,0 0-15 0,0 0-10 16,-33 0-6-16,33 0-8 0,0 9 2 16,0 0 0-16,-33 1 1 0,33 8-1 0,0 1-2 15,0-10 1-15,-33 10 6 0,33 9-3 16,0-19 0-16,0 9 1 0,0-8-5 0,0-1 3 16,0 10-5-16,33-10 7 0,-33 0-5 0,0 1 2 15,33-10-2-15,-33 0-2 0,33 0 3 0,0 0-5 16,-33 0-1-16,17-10-9 0,-1 1-15 15,34-10-8-15,-50 10-4 0,33-10 5 0,-33 1 7 16,33 9 10-16,-33-19 12 0,33 9 1 0,-33 0 4 16,33 1 0-16,-33 9 2 0,0-10 0 15,17 10 0-15,-1 9 0 0,-16 0 2 0,0 0 4 16,17 0 7-16,-17 0 3 16,0 0-6-16,0 0-1 0,0 9 2 0,0 0 1 15,0 1-6-15,33-1 6 0,-33 0-6 0,0 0-3 16,0 1 0-16,0-10-1 0,0 9-2 0,0-9 2 15,0 0 0-15,0 9 3 0,0-9 14 0,0 0-5 16,0-9 1-16,0 9-5 0,0-9-3 16,0-1-2-16,0 1-3 0,0 0 2 0,0 0 5 15,0-1 1-15,0 1-3 0,0 0-3 16,33 9-1-16,-33 0-1 0,0 0 0 0,0 0-1 16,0 0-1-16,0 0 2 0,0 0 4 15,33 9-6-15,-33-9 2 0,0 9-2 0,0 1 5 16,33-1-2-16,-33 0-3 0,0-9 1 15,33 0-3-15,-33 9 2 0,0-9 0 16,17 0 0-16,-17-9 2 0,16 9-2 0,-16-9 1 16,17 0-1-16,-17-1 0 0,0 1 1 15,33 0-1-15,-33 9 0 0,0-19 0 0,0 10 0 16,0-1-2-16,0 10-1 16,0-9 3-16,0 9-4 0,0 0-1 0,0 0-1 15,0 0 2-15,0 0-3 0,0 0-1 0,0 0-12 16,0 0-7-16,0 0-3 0,33 0-4 0,-33 0-3 15,0 0 4-15,0 0 7 0,0-9 2 0,33 9 4 16,-33-9 8-16,0-1 4 0,0 1 5 16,0 0 3-16,33 9 0 0,-33-19 8 0,0 19 12 15,0-9 10-15,0 9 12 0,0-19 7 16,-33 10 8-16,33 0 3 0,0 9 5 0,0-10 0 16,0 10-8-16,0 0-23 0,0 0-15 0,0-9-10 15,0 18-1-15,0-9-11 0,0 10 7 16,0-10-7-16,0 9 3 0,33 0 0 15,-33 10-26-15,0-19-33 0,0 0-30 0,33 0-25 16,-33 0-17-16,17 9-2 0,-1-9-103 0</inkml:trace>
  <inkml:trace contextRef="#ctx0" brushRef="#br0" timeOffset="108874.8">27831 11227 27 0,'16'-9'31'0,"-16"0"3"0,0 9 2 15,0-10 0-15,0 1 5 0,0 9 12 16,0-9 9-16,17 9-5 0,-17 0-13 0,0 0-17 15,-17 0-8-15,17 0-12 0,0 0 9 0,0 9 20 16,0 0 11-16,0 1 15 0,-16-1 0 16,16 10-14-16,-17-1-12 0,17 10-15 0,-16-28-6 15,-1 19-7-15,17-1-5 0,-16 1-1 16,16-1 5-16,-17 1-4 0,17 9-5 0,-16-9 4 16,16-19 0-16,-17 18-2 0,17-9 2 0,0 1-1 15,0-1-6-15,-16 0 6 0,16-9-4 0,0 0-1 16,0 10-15-16,0-10-12 0,0 0-8 15,0 0-6-15,16-10 3 0,-16 10 11 16,0-9 9-16,0 0 8 0,0-1 7 0,17 1 3 16,-17 0 2-16,0 0 2 0,0-10 4 0,0-9-7 15,0 9 3-15,0-8 0 0,0 8 6 0,0-9-1 16,0 0 3-16,0 10 0 0,16-10 14 16,-16 9 12-16,0 10 14 0,17-10 3 0,-17 1 0 15,0 8-1-15,16 10-4 0,-16-9-6 16,0 9-6-16,17 0-11 0,-17 0-10 0,16 0-1 15,-16 9-3-15,17-9 6 0,-1 10 8 0,-16 8 9 16,17 1 9-16,-1-10-6 0,-16 10-16 0,17-1-7 16,0 1-6-16,-17 18 2 0,16-18-6 15,1-1 4-15,-17 10-8 0,16 0-1 0,-16 0 7 16,17-9-4-16,-17 8-2 0,16 1-39 16,-16-9-55-16,17 9-46 0,-17-10-36 0,0-8-7 15,0-1 16-15,0 0 21 0,0 1 31 0</inkml:trace>
  <inkml:trace contextRef="#ctx0" brushRef="#br0" timeOffset="109053.82">27831 11423 71 0,'0'0'67'16,"-17"-19"-10"-16,17 19-9 0,0-19-4 0,0 10-10 15,0 0-9-15,0 9-13 0,17 0-7 16,-17-10-3-16,16 10-1 0,1 0 3 0,-1 0-4 15,18 0 2-15,-18 0-11 0,1 10-21 16,16-10-31-16,0 9-22 0,0-9-5 0</inkml:trace>
  <inkml:trace contextRef="#ctx0" brushRef="#br0" timeOffset="109771.85">28889 15329 155 0,'0'0'145'0,"-16"0"-27"0,16 10-56 0,0-10-7 15,0 0 28-15,-17 0 12 0,17 18-8 16,0-18-27-16,0 0 13 0,-16 10-7 0,16-1-24 0,0 0-17 16,0 10-14-16,0-10 1 0,16 0-5 15,-16 1 2-15,0 8-9 0,0-8 0 0,0 8 0 16,17-18 0-16,-17 9 0 16,0 1-5-16,0-10-9 0,0 9-46 0,0-9-47 15,0 0-26-15,0 0-24 0,0 0-3 0,0 0 8 16,0 0 25-16,0-9-60 0</inkml:trace>
  <inkml:trace contextRef="#ctx0" brushRef="#br0" timeOffset="110271.28">28939 15236 108 0,'0'-18'115'16,"0"8"-19"-16,-17 1-26 0,17 9-17 0,0-9 0 15,0-1 16-15,0 1 11 0,0 0-1 0,0 9-26 16,17-9-24-16,-17-1-7 0,16 10 5 16,17-9 0-16,-33 9 0 0,17-9-7 0,-1 9-7 15,1 0-3-15,16 0-9 0,-16 0-1 0,16 9 0 16,-17-9 1-16,1 9-1 0,-1 1 0 15,17-1-2-15,-33 0 4 0,0-9 7 0,0 19 8 16,0-10-3-16,0 0-3 0,0 1 9 0,0 8-8 16,-33-8 0-16,17-1-2 0,-1 0 4 15,17 0-3-15,-16 1 2 0,-1-1-6 0,1-9-2 16,16 9-3-16,-17 1-2 0,1-10 3 16,16 9 8-16,0-9 3 0,0 0 11 15,0 0-1-15,16 0-4 0,-16 0-6 0,17 0 2 16,-1 0-7-16,1 0 9 0,-1 0 8 0,1 0 16 15,-1 9 2-15,17-9 7 0,-33 10 9 16,0-10-7-16,17 18 9 0,-1-18 16 0,-16 0 5 16,17 10-8-16,-17-10-3 0,0 9 13 0,0-9-33 15,0 9-52-15,-17 0 0 0,1-9 0 16,-1 10 0-16,17-1 0 0,-49 0 0 0,32-9 0 16,-16 10 0-16,0-1 0 0,0-9-14 0,0 9-194 15,16 1-46-15,-16 8-33 0,0-18 0 16,17 0 11-16,-17 0 39 0,0 0 47 0,0 0 53 15</inkml:trace>
  <inkml:trace contextRef="#ctx0" brushRef="#br0" timeOffset="112501.69">18240 13999 34 0,'0'0'28'16,"-17"-9"0"-16,17 9-4 0,-16 0-2 0,16-9 5 15,0 9 6-15,-17 0 3 0,17 0 1 0,0 0 1 16,0 0 5-16,0 0 6 0,0 0 12 16,17 0 7-16,-17 0 20 0,0 0 10 0,0 0-2 15,0 0-6-15,16 0-5 0,-16 0 2 16,0 9 1-16,0-9 9 0,0 0-2 0,0 9 7 16,0-9-18-16,17 9-9 0,-17 10-14 0,0-19-2 15,0 0 17-15,0 19-8 0,0-19-8 0,0 18 9 16,0-8-28-16,0 8-41 0,16 1 0 15,-16-10 0-15,0 19 0 0,0-9 0 0,17-19 0 16,-17 18 0-16,0 1 0 0,16-1 0 0,-16-8 0 16,17 8 0-16,-17 1 0 0,0-19 0 0,0 19 0 15,0-19 0-15,33 9 0 0,-33 0 0 16,0 0 0-16,0 1-191 16,0-10-64-16,0 0-62 0,0 0-27 0,0-10 12 15,-33 10 57-15</inkml:trace>
  <inkml:trace contextRef="#ctx0" brushRef="#br0" timeOffset="113450.08">22638 14185 9 0,'0'-9'21'16,"0"9"3"-16,17-9 0 0,-17 9 4 0,0 0 0 15,0-19 4-15,0 19 11 0,0-19 11 16,0 19 5-16,0-9 3 0,0 9 4 0,0 0 6 16,-17-9 8-16,17 9 7 0,0 0 3 15,0 0 0-15,0 0-13 0,0 0-19 0,0 0-10 16,0 0-3-16,0 0 10 0,0 0 6 0,0 9 9 15,0 0-1-15,0 10-2 0,0-19 3 0,0 19-2 16,0-19-6-16,0 18-19 0,0-9 8 0,0 10-3 16,0 0-3-16,0-10 17 0,0 19 5 15,0-9-21-15,17-10-25 0,-17 9-1 0,0-8-12 16,0 8-3-16,0 1 2 0,16 9-9 0,-16-28-3 16,0 18 5-16,0 1 3 0,0-10-8 15,0 10 7-15,17-10-2 0,-17 1 6 0,0-1-4 16,0-9-7-16,0 0 9 15,0 9-24-15,0-9-43 0,0-9-54 0,0 9-51 16,0 0-38-16,0-9-21 0,0-1 0 0,0 1 15 16,0 0 16-16,0-1 26 0,0-8 30 0,0 8 30 15,0-8 27-15</inkml:trace>
  <inkml:trace contextRef="#ctx0" brushRef="#br0" timeOffset="114132.77">22671 14232 11 0,'0'0'19'0,"0"0"6"0,0 0-2 16,0 0-3-16,0-10-4 0,0 10-1 15,0 0 0-15,0-9-1 0,-16 9 3 0,16-9 1 16,0 9 4-16,0 0-2 0,0-10 2 16,0 10 0-16,0-9 2 0,0 9 4 0,0-9 6 15,0 9-6-15,0-9 2 0,0 9-1 0,0 0 5 16,0 0-2-16,0-19 4 0,0 19-5 0,0 0-4 15,0 0 1-15,0 0-3 0,0 0-4 0,0-19-2 16,0 19-3-16,0 0-3 0,0 0 1 16,0 0-3-16,16 0-6 0,-16 0-1 0,0 0-2 15,0 0-1-15,17 0 3 0,-17 0-1 16,0 0 0-16,17 0-5 0,-1 19 2 0,1-19 5 16,-1 0-2-16,1 0-1 15,-1 19-1-15,17-19-1 0,0 0 3 0,-33 0-6 16,17 9 3-16,16-9-2 0,-16 0 0 0,-1 9 4 15,17-9-2-15,-16 0 0 0,32 0 0 0,-49 0-2 16,33 0 2-16,-16 0 0 0,-1 0 0 0,1-9-3 16,0 0 3-16,-1 9-4 15,-16 0-4-15,0-19-1 0,17 19-3 0,-17-19-6 16,0 10 5-16,0 0 2 0,0-1 3 0,0 1 3 16,0 0 5-16,0 0 0 0,0-1 0 0,0 1-3 15,-17 0 0-15,17-10 1 0,0 19 0 16,0-19-1-16,0 19 5 0,0-9-2 0,0 0 0 15,0 0 0-15,0 9-2 16,0 0 0-16,0 9 2 16,0-9-5-16,0 9 5 0,0 0 0 15,17 10-7-15,-17-19 1 0,0 19-7 0,0-10-4 16,16 10 0-16,-16-10-2 0,0 9-4 0,0 1 0 16,0-10 5-16,0 10-5 0,0 0-15 15,17-1 3-15,-17 1 3 0,0-1 6 0,0 1-2 16,0 9-14-16,0-9-4 0,0-10 9 0,16 9 11 15,-16-8 1-15,0 8-1 0,0 1-9 16,33-10 5-16,-33 10 10 0,0-10 5 0,0 0 5 16,0 1 0-16,0-1 2 0,0 0 4 15,33-9 2-15,-33 10 2 0,0-1-2 0,0 0 2 16,0 1 0 15,0-10-2-31,-33 0-2 0,33 0 1 16,0 9 1-16</inkml:trace>
  <inkml:trace contextRef="#ctx0" brushRef="#br0" timeOffset="114333.66">23184 14529 3 0,'-16'0'2'16,"16"0"0"-16,0 10-2 16,0-10 1-16,0 0-3 15,0 0 0-15,0 0-1 16</inkml:trace>
  <inkml:trace contextRef="#ctx0" brushRef="#br0" timeOffset="118246.43">1472 8000 59 0,'0'-10'56'0,"0"1"-9"0,0 0 12 0,0 9 13 16,0 0 2-16,0 0-24 0,0 0-21 15,-33 0-8-15,33 0-3 0,-33 0-10 0,0 0-1 16,-1 18-6-16,1 1 2 0,0 9 0 16,17-10 0-16,-17 20 2 0,0-11 0 15,0 11-3-15,33-1 1 0,-34-9-3 0,34 0 0 16,-33 18 0-16,33-9 3 0,0-9-3 16,0 9-2-16,0 1 11 0,33-20-7 0,-33 10 1 15,34-9-1-15,-34-1 1 0,33 1 1 16,0 0 0-16,0-10 0 0,-17-9-1 0,17-9-3 15,0 9 1-15,1-19-7 0,32 19-8 16,-33-37-24-16,16 18-3 0,-16-9-2 0,0 10-2 16,34-20 9-16,-34 11 7 0,16-1 8 15,-16 0 10-15,0-9 6 0,1-1 2 0,-1 10 3 16,0 10 0-16,-17-19 1 0,17 9 0 16,-33 9 0-16,33 10 6 0,-33 0 6 0,0 9-2 15,0-19-6-15,0 19-1 0,0 19-3 16,-33-19 1-16,33 0-2 0,-33 18 3 0,17 1-3 15,-17 9 12-15,0-10 1 0,33 1-6 16,-34-1-1-16,34-8 0 0,-33-1-2 0,33 10 2 16,-33 9-6-16,33-28 2 0,0 18 1 0,0-18-3 15,0 19 2-15,0-19 4 0,0 0-1 16,0 0 0-16,0 0-1 0,33 0-1 16,-33-19 0-16,0 19 0 0,33-18 3 0,-33 18 8 15,0-28 6-15,34 18 3 0,-34 1-8 16,0 0-9-16,33-1-1 0,-33 10 0 0,0-18-1 15,0 18-1-15,0 0 0 0,0 0-5 0,33 0 3 16,-33 0-5-16,0 0 4 16,16 0 2-16,-16 18-2 0,33-18 0 15,-33 10 2-15,0-10 2 0,33 9-4 16,-33 0 0-16,0 1-3 0,33-10-20 0,-33 9-43 16,0-9-26-16,34 0-9 0,-34 0 10 0</inkml:trace>
  <inkml:trace contextRef="#ctx0" brushRef="#br0" timeOffset="118480.63">2084 8093 25 0,'-33'-19'43'16,"33"19"2"-16,0-19-5 0,0 19-15 0,33-18-11 15,-33 18-5-15,0-19-2 0,0 19-3 0,33-9 8 16,-17 9 7-16,-16 0 3 0,33 0-2 0,-33 9-6 16,33-9 3-16,0 19 5 0,-33-19-8 15,33 0-2-15,-33 18-5 0,34-18-3 16,-34 19-3-16,0-19 0 0,0 0 1 0,16 19-1 15,-16-19 1-15,0 0 2 0,0 0-2 16,0 0 7-16,-16 0 2 0,16 0-6 0,0 0-1 16,0 0-2-16,0 0 4 15,0 0-9-15,0-19-22 0,0 19-28 0,0-19-22 16,0 1-2-16,0-1 12 0,0 1 7 0</inkml:trace>
  <inkml:trace contextRef="#ctx0" brushRef="#br0" timeOffset="118829.2">2480 7869 49 0,'0'0'38'0,"0"10"-1"0,0-1 4 0,0 0 8 16,0 10-1-16,0-19-16 0,0 18-12 0,-33-18-11 15,33 19-1-15,0 0-5 0,0-19-2 16,0 9 1-16,0 0 1 0,0 1-2 16,0-1 1-16,0 0 2 0,0-9 0 0,0 0-2 15,33 0 1-15,-33 0 1 0,0 0-6 16,34-9 2-16,-34 0-2 0,0-1-1 0,0-8 3 15,0 18-3-15,16-19 3 0,-16 0 2 16,-16 1-2-16,16-19-2 0,0 18 2 0,-34-9-3 16,34 9 3-16,-33-18 0 0,33 9 0 0,-33 10 2 15,33-1-2-15,-33-18 0 0,33 37 1 16,-33-28 1-16,33 19 19 0,0-1 3 16,-33 10-8-16,33 0-8 0,0 0-6 0,0 0 1 15,0 10-3-15,0-1 4 16,33 0-1-16,-33 10 2 0,0 0 2 0,0-1-3 15,33-18 4-15,-33 19-5 0,33-1 1 0,-33 1-4 16,0 9 3-16,33-28-1 0,-33 18-2 16,33 1 4-16,-33 0-4 0,34-10-11 0,-34 10-48 15,49-10-48-15,-49 0 107 0</inkml:trace>
  <inkml:trace contextRef="#ctx0" brushRef="#br0" timeOffset="119311.58">2662 7711 63 0,'0'19'27'0,"0"-19"-4"0,-33 9 0 0,33 0-1 16,0 1-7-16,0-1-5 0,0 0 11 0,0 10-1 16,0-19 4-16,0 18-3 0,33-18-6 15,-33 19-6-15,0-19 1 0,33 0 6 0,-33 0-1 16,34 0-8-16,-18 0-3 0,17 0 2 15,-33 0-4-15,33 0-2 0,0-19 2 0,-33 1 0 16,33 18-2-16,-33-19 3 0,33 10 16 16,-33-10 12-16,0 10-7 0,0 0-7 0,33-10-7 15,-33 19-6-15,0-18 2 0,0 18-5 16,0 0-3-16,0 0 2 0,0 0 2 16,0 0-6-16,17 18 4 0,16-18-2 15,-33 19 5-15,0-19-2 0,0 9-1 16,33-9 2-16,-33 9-2 0,0-9-2 15,0 0 6-15,0 0-3 0,33 0 3 0,-33 0-2 16,0 0 1-16,0-9-3 0,0 0 0 16,33 9 0-16,-33-19-4 0,0 19 8 0,0-18-4 15,33 18 2-15,-33-19-2 0,0 0 2 0,0 10-7 16,33 0 3-16,-33-1 2 0,0 1 0 16,0 0 0-16,17 9 0 0,-17 0 3 15,33 0-7-15,-33 0 4 0,0 0 2 0,33 0-2 16,-33 0-3-16,33 0 3 0,-33 9 0 15,33 0 0-15,-33 1-14 16,0-1-22-16,0 0-28 0,0-9-17 0,0 19-9 16,-33-19 4-16</inkml:trace>
  <inkml:trace contextRef="#ctx0" brushRef="#br0" timeOffset="120394.62">3423 7432 1 0,'33'0'5'0,"-33"0"15"0,0 19 7 15,0-19-8-15,0 0-7 0,0 18 3 0,0-18-2 16,0 0-4-16,0 19-4 0,-33-19-2 0,33 9-3 15,0 10 0-15,0-10 0 0,0 0 2 0,0-9 0 16,0 19 1-16,0-19-1 0,0 0 3 16,0 0-3-16,33 0 0 15,-33 0-1-15,0-19-1 0,0 10-2 16,33-9 2-16,-33 8 1 0,0 1 0 0,0-10-1 16,0 1 0-16,0 18 0 0,33-19 0 15,-33 1 0-15,0-1 0 0,0 10 0 0,0-1 0 16,0 10 2-16,0-9 1 0,0 18-3 31,0 1 0-31,0-10 2 16,33 9-4-16,-33 0 4 0,0 1-1 0,0 8 1 15,33-18 0-15,-33 0-1 0,17 0-1 0,-17 0 1 16,33 19-1-16,-33-19 0 0,33-19 0 0,0 19 0 16,-33 0-2-16,33 0-3 0,-33-18-3 15,0 8-2-15,33 1 5 0,-33 0 2 0,0-1 3 16,0 1 0-16,0-10 0 0,0 19-2 15,-33-18 4-15,33-1-2 0,0 1 0 0,-33-1 0 16,33 0 0-16,0 10 0 0,-33-10 1 0,33 1-1 16,-33-19 5-16,0 18 1 0,16 10 5 15,17-10 8-15,-33 1 0 0,33-1-1 16,0 19-4-16,-33-19-2 0,33 19-7 0,0-9-1 16,0 9-2-16,0 0 0 0,0 9 1 0,0-9 0 15,0 19 0-15,0 0 1 0,0-19-2 16,33 18 2-16,-33 1-3 0,0-10 0 15,33 10-1-15,-33-10 3 0,17 19-2 0,16-10 2 16,-33-18-3-16,33 19 0 0,-33-10 0 0,33 10-2 16,-33-10 2-16,33 1 0 0,0-10-14 0,-33 9-9 15,33-9-5-15,-16-9-3 0,16 9 3 16,-33-10 9-16,33 1 2 0,-33 0 0 16,0-1 6-16,33 1 5 0,-33 9 3 0,0-19 1 15,0 1 2-15,0-1 0 0,0 10 2 0,0-10 0 16,-33 1 0-16,33-1 2 0,0 1 0 15,0 18 2-15,0-19 4 0,-33 19 6 0,33-19-2 16,0 19-9-16,0-9-1 0,0 9-3 0,0 0 0 16,0 0 2-16,0 9-1 0,0-9 3 15,0 19 0-15,0-19-3 0,0 0 3 0,0 19 0 16,0-19-1-16,0 18 1 0,33-18-3 16,-33 19 2-16,0-19-1 0,0 0-1 0,0 9 1 15,33-9-3-15,-33 9 2 0,0-9-2 16,33 0 2-16,-33 0 0 15,33 0-2-15,-33 0-2 16,0 0 2-16,0 0 2 0,0-9-2 0,33 9 0 16,-33 0-2-16,0 0 4 0,0-9-2 0,0 9 1 31,0 0-3-31,0 0 3 0,0-19-1 16,0 19 3-16,0 0 0 15,0 0 2-15,0 0-1 0,0 0-1 16,0 0-1-16,0 0 1 31,0 0-2-31,0 0 1 16,0 0 0-16,0 19-2 0,0-19 2 0,0 0 0 15,0 0 0-15,0 0-1 0,0 0 0 16,17 9 0-16,-17-9 2 16,33 0-2-16,-33 9 2 0,0-9-2 15,0 0-4 1,0 0-21-16,0-9-30 0,33 9-18 0</inkml:trace>
  <inkml:trace contextRef="#ctx0" brushRef="#br0" timeOffset="120543.17">3671 6790 14 0,'0'0'9'0,"-33"0"-3"0,33 0-3 15,0 0 0-15,0 10-3 16,0-10-27-16</inkml:trace>
  <inkml:trace contextRef="#ctx0" brushRef="#br0" timeOffset="121277.21">3886 6781 41 0,'0'0'27'0,"0"0"-7"0,0 0-3 0,0 0 0 15,0 9-2-15,0 1 8 0,33-1 7 0,-33 9 3 16,0 1 14-16,33 0-11 0,-33-1 6 16,33 1 1-16,-33 9-21 0,33-10-7 0,-33 1-6 15,17 0-2-15,16 18-5 0,-33-28 1 0,33 10-2 16,-33-1 4-16,33 1-7 0,-33 0 5 16,0-19-3-16,33 18 4 0,-33-18-4 15,0 0 4-15,0 0 7 0,0 19 44 0,0-19 25 16,0 0 14-16,0 0-36 0,0-19-23 0,0 19-20 15,0 0-3-15,0-18-9 0,0-1-5 16,0 19 4-16,0-28-2 0,0 9 1 16,0 1-3-16,0 18 0 0,33-19 2 0,-33 1 2 15,0 18-2-15,0 0 0 0,0-19-2 0,0 19 0 16,33 19 2-16,-33-19-2 0,0 0 0 0,17 18 0 16,16-18 0-16,-33 0 5 0,0 19-7 15,33-19 7-15,-33 0 0 0,0 9-3 0,33 0 0 16,-33-9 2-16,0 10-7 0,0-10-1 0,0 9-18 15,0-9-14-15,0 0-14 0,0 0-22 16,0-9-9-16,0-1-2 0,0 10 8 16,0-9 13-16,0 0 13 0,0-10 14 0,-33 1 9 15,33 18 7-15,0-19 2 0,0 0-1 0,-33 1 4 16,33-10 1-16,0 9 2 0,-33 1 1 16,33-1 5-16,0-9 4 0,0 10 3 0,0 8-2 15,0 1 2-15,0 9 0 0,33 0 0 16,-33 0 1-16,0 0 1 0,33 0 5 15,-33 0-1-15,33 0 3 0,-33 9 2 0,33-9 1 16,0 10-6-16,-33-10 2 0,17 0 6 16,-1 9 9-16,1-9-2 0,-17 0-2 0,33 0 5 15,-33 0 5-15,0 0 8 0,0 0 4 16,0 0-2-16,0 0-10 0,0 0-12 0,0-9-7 16,0 9-10-16,0 0 2 0,-33 9-2 15,16-9 2-15,17 0-4 16,-16 9 3-16,16-9-3 0,0 9 2 0,-17-9 0 15,17 19 2-15,0-19 2 0,0 0 0 0,17 0 1 16,-17 19-3-16,0-19 3 0,16 0-5 16,1 0 0-16,16 0 0 0,-33 0 4 15,33 0-6-15,-33-19 2 0,33 19 0 0,-33 0-3 16,33 0 5-16,0-19-2 0,-33 19 0 0,17-9 0 16,-1 9 0-16,1 0 0 0,-17 0-2 15,33 9 0-15,-33-9 2 0,0 19-3 0,0-19-1 16,0 19-2-16,0-1-9 0,0 1-16 15,0-10-29-15,-33 10-26 0,16-1-12 0</inkml:trace>
  <inkml:trace contextRef="#ctx0" brushRef="#br0" timeOffset="121959.22">661 8520 40 0,'-33'0'30'0,"33"0"-8"0,-16-18 5 16,16 18-3-16,0 0-10 0,0 0-6 15,0 18 0-15,0-18 0 0,0 19-4 16,0-19 2-16,0 19 15 0,16-1-6 15,17 1-6-15,-33-1-5 0,0 10 1 0,34-9-4 16,-34 0 1-16,0-10-2 0,33 9 2 16,-33 1 1-16,0 0-1 0,33-1-5 15,-33-18-9-15,33 19-34 0,-33-19-23 0</inkml:trace>
  <inkml:trace contextRef="#ctx0" brushRef="#br0" timeOffset="122192.56">612 8372 32 0,'0'-10'19'0,"0"1"-9"15,0 9 2-15,0-9 3 0,49-1 0 16,-15 10-7-16,-1 0-3 0,0 10 6 16,0-1 9-16,0 0-7 0,-17 10-3 0,17-1 7 15,1 1-6-15,-1 0-5 0,-33-1-3 16,33 10 0-16,-33 9-3 0,33 1 2 15,-33-20 0-15,0 19-2 0,0 10 0 0,-33-19 2 16,33 18-2-16,0 1 0 0,-33-19-6 16,33 9-14-16,0 19-20 0,-33-28-15 0</inkml:trace>
  <inkml:trace contextRef="#ctx0" brushRef="#br0" timeOffset="122627.66">943 9525 65 0,'0'-19'36'0,"0"1"-6"0,33-1-7 15,-33 10-5-15,0-10-8 0,0 10 1 0,33 0-2 16,-33-1-2-16,33 1 0 0,-33 9-4 0,49-19-1 16,-49 19-2-16,33 0 0 0,1 0 3 15,-34 19-2-15,33-19-1 0,-33 9 3 16,33 1-2-16,-33 8-1 0,0-8 2 0,0 8 2 16,0 1 3-16,0 18 11 0,0-28 3 15,0 10-2-15,0 0-8 0,-33-1-2 16,33 1-1-16,-33-1 14 0,33-8 10 0,0-1-1 15,0 0 1-15,-34-9-1 0,34 10 2 16,0-10 0-16,0 0-7 0,0 0-6 0,0 0-4 16,0 0 4-16,0 0-4 0,0 0-6 0,0-10-3 15,34 1 0-15,-34 0-7 0,33-1 4 16,-33-8-2-16,33-1-2 0,0 1 2 16,-17-1-2-16,17 0 0 0,0 10-30 0,-33-10-68 15,34 1-38-15,-34-1-11 0,33 10-112 16</inkml:trace>
  <inkml:trace contextRef="#ctx0" brushRef="#br0" timeOffset="122858.23">1191 9190 64 0,'0'0'21'0,"0"0"-10"16,0 0 1-16,33 0 17 0,-33 0 16 0,33 0-3 15,16 0 11-15,-16 0-1 0,1 0-23 16,-1 0-10-16,0 9-7 0,0 1 1 16,-33-1-4-16,49 19-3 0,-49-9-4 0,33-1 1 15,-33 10 0-15,0 0-3 0,0 18 0 0,0-18 1 16,0 19-1-16,0-1-10 0,0-18-29 16,-33 28-38-16,33-19-23 0,-33-18-92 0</inkml:trace>
  <inkml:trace contextRef="#ctx0" brushRef="#br0" timeOffset="123391.25">1869 8902 45 0,'0'-19'45'0,"0"19"-5"0,0-18 3 0,-33 18 12 16,33-10-4-16,0 10-22 0,0 0-15 15,0 0-10-15,0 0-2 0,0 10 0 0,0 8 4 16,33-18 3-16,-33 19 1 0,0-1 3 16,33 1 14-16,-17 9-4 0,-16-10-9 0,0 1-4 15,33 18-3-15,-33-27-5 0,33 8 0 16,-33 1-1-16,33 18-1 0,-33-18 3 0,0-1-5 16,34-8 6-16,-34-1-1 0,0 9-7 15,33 1-12-15,-33-10-40 0,0 10-32 0,0 0-20 16,0-19-80-16</inkml:trace>
  <inkml:trace contextRef="#ctx0" brushRef="#br0" timeOffset="123624.96">1836 8920 63 0,'0'-18'32'0,"0"-1"-13"15,0 1-8-15,0-1-1 0,33 10 3 16,-33-10 3-16,49 10 4 0,-16-1 2 0,0 10-7 15,0 0-6-15,1 0 1 0,-34 0-3 16,33 0 0-16,0 0-7 0,-17 10 3 0,-16 8 0 16,0 1 0-16,0 0 1 0,0-1-2 15,0 19-2-15,-16-27 1 0,-17 18 0 0,33-1 1 16,-33 11-2-16,-1-20 3 0,34-8-3 16,-33 18 0-16,0-19-9 0,0 9-13 0,33 1-15 0,-16-19-18 15,-17 0-9-15</inkml:trace>
  <inkml:trace contextRef="#ctx0" brushRef="#br0" timeOffset="123958.5">2381 8818 33 0,'0'-9'17'0,"33"9"-4"16,-33 9 7-16,0-9 10 0,0 19 9 0,0-10 6 15,-33 10-6-15,33-1-8 0,-33 1-6 16,33-1 8-16,0 10-7 0,-33-9-9 0,17-1-7 15,16 20-4-15,-34-20-2 0,34-8-3 16,0 8-1-16,-33-8 2 0,33-1 3 0,0 0 4 16,0 0 4-16,0-9 13 0,0 0 21 15,33-9 9-15,-33 0-5 0,0 0-18 16,34-1-9-16,-34-8-6 0,0 8 12 0,16-8 8 0,17-1-1 16,-33-9-1-16,33 10-5 0,-33-1-17 15,0 10-5-15,33-1-4 0,-33 10-3 16,0-18-2-16,33 18 0 0,-33 0 1 0,0 0-5 15,33 0 4-15,-33 0 0 0,0 18 0 16,34-18 0-16,-34 0 3 0,0 10-3 0,16-1 2 16,-16 0-6-16,33-9-15 0,-33 10-63 0,0-1-49 15,0-9-20-15,0 0 5 0,33 0 18 16,-33 0 26-16</inkml:trace>
  <inkml:trace contextRef="#ctx0" brushRef="#br0" timeOffset="124157.26">2596 8818 30 0,'0'-9'48'0,"0"-1"-4"0,0-8-8 15,0 18-12-15,0-19-7 0,0 19-7 16,33 0 5-16,-33-18 13 0,33 18 21 0,0-10 1 16,1 10-15-16,15-9-13 0,-16 9-9 0,0 0-2 15,0 0 0-15,0 0-5 0,-33 9-3 16,33-9-3-16,-33 0 0 0,17 0 1 16,-17 0 4-16,0 0-3 0,33 0-1 0,-33 0-6 31,0-9-19-31,0 0-28 0,0-1-25 15,-33 1-12-15,33-9 12 0,0-1-52 0</inkml:trace>
  <inkml:trace contextRef="#ctx0" brushRef="#br0" timeOffset="124407.05">3092 8520 20 0,'0'0'24'0,"0"0"-9"0,0 19-8 0,0-19 12 15,0 19 11-15,0-19 4 0,0 0-12 0,0 9-4 16,0 0 9-16,0 1-5 0,0-1-6 15,33 0-8-15,-33 0-5 0,0 1-2 0,0 8 2 16,0-18 1-16,0 0-1 0,33 19-2 0,-33-19 2 16,0 0-1-16,0 0 1 0,17 0-3 15,16 0 2-15,-33 0 0 16,0 0-5 0,0 0 5-16,0 0-2 0,0 0-3 15,0 0-1-15,0 0-3 0,0 0-10 16,0 0-12-16,0 0-10 0,0 0-3 0,0 0 0 15,0 0 1-15</inkml:trace>
  <inkml:trace contextRef="#ctx0" brushRef="#br0" timeOffset="125741">3092 8520 53 0,'0'0'43'0,"0"0"-17"0,0-18-1 16,-33 18 14-16,33-9 9 0,0 9-6 0,0-10-3 15,0 10-10-15,0 0 4 0,-33-9 0 0,33 9 4 16,0 0-4-16,0 0-5 0,0 0-8 16,0 0-13-16,0 0-1 0,0 0-3 0,0 0 0 15,0 0-1-15,0 0-1 0,0 0-3 16,0 0 0-16,0 0 6 0,0 9-4 16,0 1-2-16,0-1 2 0,0 9 3 0,0-18-1 15,0 19 2-15,33 0 1 0,-33-10 0 16,0 10 0-16,33-10 7 0,-33 9-3 0,33-8 3 15,-33 8 1-15,33-18 5 0,-33 0 7 16,17 0-8-16,16 0 0 0,0 0-11 0,0 0-3 16,-33 0 4-16,33-18-7 0,0-1 1 15,-33 10 2-15,33 0-1 0,-16-10 0 0,16 10-2 16,-33-10 0-16,0 0 25 0,33 1 36 16,-33 9-1-16,0-10-22 0,0 0-11 0,0 1-13 15,0 18 1-15,0-19 13 0,0 0 19 0,0 19 2 16,0 0-11-16,0-18-12 0,0 18-17 15,0-9 0-15,0 9-13 16,0 9 5-16,0-9 1 0,0 0-4 16,0 18 2-16,0-18 2 0,33 0-2 0,-33 19 3 15,0-19-7-15,33 0 7 0,-33 0-3 0,0 19 5 16,33-19-3-16,-33 0-5 0,0 0-37 16,33 9-84-16,-33-9-79 0,0-9-22 0,17 9 7 15,-17 0 44-15</inkml:trace>
  <inkml:trace contextRef="#ctx0" brushRef="#br0" timeOffset="127139.43">3423 8158 42 0,'33'0'29'0,"-33"18"-11"15,33-18 4-15,-33 0 17 0,33 19 16 0,-33-19 3 16,33 18-13-16,-33-18-6 0,33 10-8 16,-33-1-6-16,17 0-10 0,16 1-2 0,-33 18 17 15,33-10-3-15,0-18-9 0,0 19-7 0,-33 9-6 16,33-10 2-16,0 1-7 0,-16 18-2 16,16-18 5-16,0 9-3 0,-33 0 0 0,33-1-2 15,-33 11 4-15,33-20-2 0,-33 1-2 16,0-1 2-16,33 10 0 0,-33-28 2 0,0 19 7 15,0-19 10-15,0 0 34 0,0 0 22 0,0 0-8 16,-33 0-20-16,33 0-23 0,0-19-1 16,0 19-1-16,-33-28-4 0,33 10-8 0,0-10 0 15,-33 0-1-15,33-9 2 0,-33 0 13 16,33 9-1-16,0-10-12 0,0 1-3 0,0 9-3 16,0 10-2-16,0-19-1 0,0 18 0 0,0 0-6 15,0 1 9-15,0 8-5 0,33-8 0 16,-33 18 0-16,33-19 0 0,-33 19 2 0,33 0-7 15,-33 0 5-15,33-18 2 0,-33 18 0 16,33 0-5-16,-33 0 3 0,17 0 0 0,16-19 0 16,-33 19 0-16,0-9 3 0,33 9-3 15,-33-10-5-15,0 1 0 0,0 0-5 0,0 0-5 16,0 9-2-16,0-19 10 0,0 0 2 16,0 19 1-16,-33-18 4 0,33-1-4 15,-33 1 1-15,16 8 3 0,17-8-2 0,-33 18 2 16,33-19-3-16,-33 0 8 0,33 19-7 0,-33-18 4 15,33 18-5-15,-33 0 3 0,33 0-2 16,0 0-3 0,0 0 3-1,0 18 2-15,0-18 3 0,0 0-14 0,33 0-18 16,-33 19-10-16,0-19-4 0,0 0 1 0,0 0 3 16,33 0 4-16,-33 0-2 0,0 0 5 15,0 0 7-15,0-19 8 0,0 19 7 0,0 0 3 16,0 0 0-16,0-18 5 0,0 18 2 0,0-19-2 15,-33 10 2-15,33 0 0 16,0-1 1-16,0 1-1 0,-33 0 0 0,33-10 0 16,0 19 0-16,-33 0 4 0,33-19 1 15,0 19-3-15,0 0 3 0,-33 0 2 0,33 0-2 16,-17 0 0-16,17 0-7 0,0 0 4 16,0 0 2-16,0 0-1 0,0 0 3 0,17 19 4 15,-17 0-3-15,0-19 2 0,33 18-8 0,-33-8 9 16,33 8 7-16,-33 1-3 0,33-1-5 15,0 1 0-15,-33 0-6 0,33-10-3 0,0 10 4 16,-16-10-1-16,16 19 0 0,0-28-3 0,-33 18 6 16,33-18-5-16,-33 0 3 0,33 0 1 15,-33 0-5-15,0 0 5 0,33 0-5 0,-33 0 5 16,0 0 3-16,0-18-1 0,0 18-5 16,0-28 5-16,0 19 4 0,0-10 6 0,0 10-7 15,0-10 4-15,0 19-5 0,0-19-1 0,0 19-2 16,0-18-3-16,0 18 0 0,33 0-6 15,-33 0 4-15,17 0 1 16,16 0-2-16,-33 0 0 0,33 18-3 16,-33-18 6-16,33 0-3 0,-33 0 0 15,33 0 3-15,0 0-6 0,-33 19 4 0,17-19-1 16,-1 0 4-16,1-19-6 0,-17 19 5 0,33 0 0 16,-33 0-9-16,0 0-9 0,33 0-39 15,-33-18-32-15,0 18-15 0,0 0-5 16,0-19 5-16,0 10 18 0,0 0 17 0,0-10 13 15,0 10 13-15,0 9 8 0,0-19 10 0,0 0 8 16,-33 19 8-16,33-18 6 0,0-1 3 16,-33 10 7-16,33 0 3 0,-17-1 1 0,17 10 0 15,-16-9 0-15,16 0 3 0,0 9 0 16,-17 0 3-16,17 0 1 0,0 0 2 0,0-19-2 16,0 19-1-16,0 0-2 0,0 0-4 0,0 0-1 15,0 0-9-15,17 0-1 0,-17 0-3 16,16 0 2-16,1 0-2 0,16 0 2 15,-33 0-1-15,33 0 0 0,-33 0-1 16,33 0 0-16,-33 0 2 0,33 0-2 0,-33 0 0 16,33 0 0-16,-33 0 0 0,17 0 2 0,-1 0-2 15,1 0 2-15,16 0-2 16,-33 0 2-16,33 0-2 0,-33 0-2 16,0 0 2-16,0-18 2 0,33 18-2 0,-33 0-2 0,0-19 2 15,0 19 2-15,33-19 6 16,-33 10 8-16,0 9 2 0,0-9-2 15,0 9-4-15,0-10-6 0,0 10-2 0,0 0 1 16,33 0-3-16,-33 0-4 16,0 0 3-1,17 0 0-15,-1 0-1 0,1 0 0 0,-17 0 1 16,33 0-1-16,-33 0 0 0,33-9 3 16,-33 9-3-16,0 0 2 0,33 0-2 0,-33 0 0 15,0-9-4-15,33 9-25 0,-33 0-37 0,0 0-25 16,0 0-3-16</inkml:trace>
  <inkml:trace contextRef="#ctx0" brushRef="#br0" timeOffset="134083.37">3274 5395 15 0,'-33'0'11'0,"33"0"-1"15,0 0-3-15,0 0-5 0,0 0 0 16,0 0 0-16,0 0-1 15,0 0 0 1,33 0-1 0,-33-19 0-16,33 19 0 0,-33 0 0 15,33-9 0-15,0 9 0 0,17-9-4 16,-17 0-14-16</inkml:trace>
  <inkml:trace contextRef="#ctx0" brushRef="#br0" timeOffset="134931.56">4465 5953 6 0,'0'0'7'0,"0"0"2"0,0 0 1 0,0 0-2 15,-17 0-4-15,17 0-2 0,0 0-1 0,0 0 0 16,0 0 0-16,17 0-1 15,-17 0-2 1,33 0-9-16,-33 0-23 0</inkml:trace>
  <inkml:trace contextRef="#ctx0" brushRef="#br0" timeOffset="135199.9">5325 5879 8 0,'0'0'8'0,"0"0"3"15,0 0 2-15,0 0-4 0,0 0-1 0,0 0 0 16,0 0-2-16,0 0-1 0,0 0-2 16,0 0-1-16,0 0-1 0,0 0 0 15,0 0-1 32,0 0-8-31,0 0-3-16,0 0-3 0,0 0-6 15</inkml:trace>
  <inkml:trace contextRef="#ctx0" brushRef="#br0" timeOffset="137179.37">17297 8260 15 0,'0'0'15'0,"0"0"-3"16,0 0-6-16,-33 0-3 0,33 0 1 16,0-9-1-16,0 9 1 0,0 0 0 0,0 0-3 15,-33 0 1-15,33-10-2 0,0 10 2 16,-17 0 1-16,17 0 2 0,0-9 0 0,0 9-1 16,-16 0 1-16,16 0 1 0,0 0 1 0,0-9 4 15,0 9 2-15,-17 0 1 0,17-10-1 0,0 10 1 16,0 0 2-16,0 0 1 0,-16 0 1 15,16 0 1-15,0 0-2 0,0-18 3 0,0 18-2 16,-17 0 2-16,17 0-2 0,0 0-1 0,0 0 5 16,-16-19-5-16,16 19-4 0,0 0 0 15,0 0 0-15,-17 0 7 0,17 0 1 0,0 0 0 16,0 0 4-16,0-18-2 0,0 18-4 16,0 0 10-16,0 0 0 0,0 0 5 0,0 0 0 15,0 0-6-15,0 0-10 0,0 0-5 0,0 0-9 16,0 0 1-16,0 0-3 0,0 0-5 15,0 0 4-15,0 18 1 0,0-18-4 0,0 19 2 16,0-19-2-16,0 18 2 0,0-8 0 16,0 8 3-16,0 1-5 0,17 0 7 0,-17-1-1 15,0 1-1-15,16 9 10 0,-16-10 14 0,0 19-8 16,0-18-6-16,17 0-4 0,-17-1-7 0,0 10 1 16,16-9-2-16,-16-1 0 0,0 1-1 15,0 0 0-15,17-1 0 0,-17 1 0 0,0-10 0 16,0 0 0-16,0 1 0 0,0 8 0 0,0-18-3 15,0 19-17-15,0-19-41 0,0 0-37 16,0 0-26-16,0 0-10 0,0 0 8 0,0 0 17 16</inkml:trace>
  <inkml:trace contextRef="#ctx0" brushRef="#br0" timeOffset="138278.91">22738 8111 9 0,'0'-9'19'0,"0"9"4"0,0-9-2 15,0 9-1-15,0 0-4 0,16-19-5 0,-16 19 1 16,0 0-2-16,0 0 6 0,0-19-3 0,0 19 3 16,0 0-3-16,0 0-2 0,0 0 2 0,0-18 0 15,17 18 2-15,-17 0 1 0,0 0 3 16,0 0-2-16,0 0-2 0,0 0 2 0,0 0 7 15,0 0 5-15,0 0 8 0,0-19 2 16,0 19 1-16,0 0 8 0,0 19-4 0,0-19 3 16,0 0 8-16,0 0 16 0,16 0 7 0,-16 0-15 15,0 0 0-15,0 0 12 0,0 0-7 16,0 0-5-16,0 18-4 0,0-18 32 0,0 0 7 16,0 19-13-16,0-19-29 0,33 0 38 0,-33 19-1 15,0-10-27-15,0 0-24 0,0 0 44 16,0 1 8-16,0 18-90 0,0-28-4 0,0 18 0 15,0 1 0-15,0-1 0 0,0-18 0 0,0 19 0 16,0-10 0-16,0 10 0 0,0 0 0 0,0-1 0 16,0 1 0-16,0-19 0 0,0 18 0 0,0-8 0 15,0-1 0-15,0 0 0 0,0 1 0 0,0-1 0 16,33-9 0-16,-33 18 0 0,0-18 0 16,0 0-223-1,0 0-116 1,0 0-18-16,-33 0 4 0,33-18 42 0,0 9-147 15</inkml:trace>
  <inkml:trace contextRef="#ctx0" brushRef="#br0" timeOffset="144858.01">21398 9413 15 0,'0'0'19'15,"17"0"4"-15,-17 0-1 0,0 0-7 0,0 0 1 16,0 0-1-16,0 0-5 0,0 0 1 16,0 0 1-16,0 0 3 0,0-9-3 0,0 9 1 15,0 0 0-15,16 0-4 0,-16 0-1 0,0 0 4 16,0 0-2-16,0 0-1 0,0 0-4 0,0 0 0 15,0 0 0-15,0 0 3 0,0 0 0 16,0 0-1-16,0 9 5 0,0-9-1 0,0 0 1 16,0 0-1-16,0 0-4 0,0 10-2 0,0-10-1 15,0 0-1-15,0 0 0 0,0 9 2 0,0-9-2 16,0 0 2-16,0 0 4 0,0 0-8 16,0 0 2-16,0 0-1 0,0 0 0 0,0 0 1 15,0 0 0-15,0 0-1 16,0 9 0-16,0-9-4 15,0 0 3 1,0 0 1-16,0 0-6 0,0 0 5 16,0 0 1-16,0 0-5 0,0 0-1 0,0-9-12 15,0 9-7-15,0 0-5 0,17 0-1 0,-17-9-8 16,0-1-1-16,0 10 1 0,0-9-1 0,0 9 3 16,16-19 3-16,-16 19 1 0,0-18-22 0</inkml:trace>
  <inkml:trace contextRef="#ctx0" brushRef="#br0" timeOffset="147320.68">14751 2874 7 0,'0'0'22'0,"0"-9"0"0,33 0-6 16,-33 9-5-16,0-10-1 0,0 10 4 16,0-18-2-16,0 18 26 0,0-19 3 0,0 19-22 15,0-18-9-15,-33-1-4 0,33 19-4 16,0-19 7-16,0 10 2 0,0 0 13 0,0-1-1 16,0-8-13-16,-34 18-6 0,34-19-1 0,0 1-3 15,-33 18 8-15,17-19-3 0,16 19-2 16,-17-28 0-16,1 19-3 0,-1 9 0 0,1-10 2 15,16 10-2-15,-33-18 0 0,33 18 0 16,-33 0 2-16,33 0-2 0,-34 0 0 16,34 0 0-16,-33 0 0 0,33 0-3 15,-16 0 3-15,-1 0 0 0,1 18 0 0,-1-18 1 16,1 10-1-16,16-1 0 0,-33 19-2 0,33-9 2 16,-33-19 2-16,33 18 0 0,-34 1-2 15,34 9 0-15,-33-10 0 0,33 20 0 0,-16-20-2 16,-1 19 2-16,1-18 0 0,-1 27 0 15,1-27 3-15,16 18-3 0,0 10 1 0,-33-10 0 16,33 9 3-16,0-8-2 0,-33 18-2 0,33-10 0 16,0 10 0-16,0-19 2 0,0 28-2 15,0-28 1-15,0 28 2 0,0-27-3 0,0 27 0 16,0-9 2-16,0-10-2 0,0 29 0 16,0-29 0-16,0 10 0 0,0 0 3 0,33 9-3 15,-33-19 0-15,0 10 0 0,0-19 0 16,33 10 3-16,-33 9 0 0,0-19-3 0,0-9 3 15,16 9-3-15,1 0 2 0,-17 0-2 16,16 10 0-16,1-29 1 0,-17 20-1 0,16-10 0 16,-16 9 0-16,33 0 3 0,-33-18-6 0,0 8 3 15,34 11 0-15,-34-20 0 0,0 1 0 16,0 9 0-16,33-10 1 0,-33 1-1 0,0 0 0 16,0-1 4-16,33 1-2 0,-33-19 5 0,0 9 3 15,16 0 5-15,-16 1-1 0,17-10 0 16,-1 0-1-16,1 0 1 0,-1 0-5 0,-16 0 1 15,33 0-5-15,-33 0-3 0,34-10 2 0,-34 10-3 16,33-9 1-16,0 0 1 0,-33 9-1 16,16-19-2-16,1 19 3 0,-1-18 2 0,1 18-1 15,-1-19 0-15,17 19 9 0,-33-28 6 16,34 9-1-16,-34 1-7 0,33-1-4 0,-33 1-6 16,0-1 1-16,33-18 1 0,-33 9-3 0,16-9 3 15,1 0-3-15,-1 9 3 0,-16-28-3 16,17 9-2-16,-1 10 4 0,-16-19-4 0,33 10 0 15,-33-10 3-15,0-9-1 0,0 9 0 16,0-9 2-16,0-9 0 0,0-10-2 0,33 9-2 16,-33-8 2-16,0 18 3 0,0-19-3 0,0 9 0 15,34 10-2-15,-34-9 2 0,0 9 1 16,0-10-3-16,0 29 4 0,0-19-2 16,0 9-6-16,0 19 6 0,0-10 0 0,0-9-3 15,0 19-1-15,0 9-5 0,-34 10 0 0,34-19-8 16,0 18 3-16,-33-9-5 0,33 9-1 15,-33 19-3-15,17-18-4 0,-1 18-2 0,1-19-2 16,-1 19-5-16,1 0-5 0,16 0 0 16,-33 0 0-16,33 0 1 0,0 19 5 0,-33-19-1 15,33 18-4-15</inkml:trace>
  <inkml:trace contextRef="#ctx0" brushRef="#br0" timeOffset="148104.51">14387 3172 16 0,'0'0'28'0,"0"0"0"0,-33 0 1 0,33 0 4 16,0 0-4-16,0 0-1 0,0 0-8 16,0 0-2-16,0 0 4 0,0 0 6 0,0-19 4 15,0 19-8-15,0 0-4 0,33 0-5 0,-33 0-6 16,0 0-5-16,0 0 2 0,16 0-6 0,-16-18 2 15,17 18-2-15,-1 0 0 0,1 0 0 16,-17 0 1-16,0 0 0 0,0 0 0 16,16 0-5-16,-16 0-2 0,0 0-13 0,0 0-4 15,0 0-11-15,0 0-12 0,0 18-6 16,0-18-6-16,0 0 2 0</inkml:trace>
  <inkml:trace contextRef="#ctx0" brushRef="#br0" timeOffset="148403.29">14354 3674 24 0,'0'0'31'0,"0"0"4"0,0 0 3 16,0 0-3-16,0 0-15 0,0 0 1 0,0 0 7 16,0-18 5-16,0 18-9 0,0 0-11 0,0 0-7 15,0 0 2-15,33 0-3 0,-33 0-3 16,0 0-2-16,0-19 1 0,16 19 0 0,1 0-1 16,-17 0 2-16,16 0-4 0,-16 0-1 15,17 0 3-15,-1 0-12 0,-16 0-15 16,33 0-12-16,-33 0-5 0,0 0-3 0,0 0 0 15,34 0 1-15</inkml:trace>
  <inkml:trace contextRef="#ctx0" brushRef="#br0" timeOffset="148888.68">14436 4307 35 0,'0'0'27'0,"17"-10"0"0,-17 10 2 16,0-9 2-16,0 9-6 0,0-9-12 0,16 9-2 16,-16 0-7-16,33 0-1 0,-33 0-1 15,0-19 0-15,34 19-2 0,-34 0 1 16,0 0-1-16,0 0-2 0,33 0 2 16,-33 0-3-16,0 0 0 0,0 0-10 0,0 0-11 15,0 0-11-15,0 0-5 0,0 0 0 0</inkml:trace>
  <inkml:trace contextRef="#ctx0" brushRef="#br0" timeOffset="149103.21">14536 4567 21 0,'0'0'35'0,"0"0"-4"16,0 0 9-16,0 0 20 0,0 0-17 16,0 0-21-16,0 0-9 0,0 0 16 0,0 0 18 15,0 0-9-15,0 0-19 0,0 0-8 0,33 0-8 16,-33 0-1-16,0 0-11 0,33-18-30 0,-33 18-33 16,16-10-23-16,1 1-100 0</inkml:trace>
  <inkml:trace contextRef="#ctx0" brushRef="#br0" timeOffset="153349.18">26111 2651 103 0,'0'-28'25'0,"0"9"-12"0,17 1-5 0,-17-1 11 16,0 1 19-16,-17-20 7 0,17 11-17 16,0 8-9-16,-16 0 0 0,-1 1-8 0,17-19-1 15,-17 27-1-15,1-8-1 0,-17-1 7 16,33 0-2-16,-33 1 1 0,0-1-4 0,16 1-4 15,-16 8 5-15,17 10 8 0,-18 0-9 16,1-18-6-16,17 18 1 0,-17 0-3 0,0 0-2 16,0 0 0-16,16 18 0 0,-16-18 0 15,0 0 0-15,0 10 0 0,33 8 2 0,-50 1-2 16,17-1 2-16,17 1-2 0,-17 0 0 16,16-1 0-16,-16 10-3 0,33-9 3 0,-33-1 3 15,33 20-7-15,-33-20 6 0,16 10-4 16,1 9 2-16,-1 0 2 0,1-9-2 0,-1 28 2 15,17-19-4-15,-16-9 4 0,-1 28-1 0,1-19-1 16,16 10 3-16,-17 9-1 0,17-10-4 16,0 10-1-16,0 0 6 0,0-10-5 0,-33 10 2 15,33 9 0-15,0-28 2 0,0 29-2 16,0-29 0-16,0 9 3 0,0 10-3 0,0-19 0 16,0 10 0-16,0 9 0 0,0-19 1 15,33 9-1-15,-33 10 4 0,0-28-4 0,0 28 0 16,0-19 0-16,0 10 2 0,17-10-2 0,-1 0 1 15,-16 9 3-15,17-27-1 0,-17 18 3 16,16-9-1-16,1-9 1 0,-1 18 0 0,1-18-1 16,-1-1 1-16,1 1 4 0,16-1-3 15,-33 10-1-15,33-9-5 0,-16-19 3 0,-1 19 5 16,1-1 0-16,-1-18 3 0,17 0-5 0,-16 19 1 16,-1-19 0-16,34 0-2 0,-50 0-2 15,16 0-4-15,18 0 3 0,-1 0-3 0,-17-19 0 16,1 19 0-16,16 0 0 0,-17 0 3 0,1 0-3 15,16-18 0-15,-33 18 2 0,16 0 1 16,1 0-3-16,-1 0 1 0,1-19 9 0,0 19 8 16,-1-19-3-16,1 19-1 0,16-18-6 15,-17-1 5-15,1 10-3 0,16-10 4 0,-33 1 1 16,16-1 1-16,17 0 2 0,-16-27 5 0,0 27-2 16,16-18 1-16,-17-19-8 0,1 10-2 15,16-10-4-15,0 9 3 0,-33-27 7 0,16 9 2 16,1 0-3-16,-1 9 2 0,-16-28-5 0,17 28-5 15,-17-27-1-15,0 8-2 0,0 10 3 0,0 0-9 16,0-9 9-16,-17-10-2 0,17 19-12 16,-16 9 7-16,-1-18 4 0,17 9-6 15,-16 9-2-15,16 9-3 0,-33-18 7 0,33 28-2 16,-17-19 4-16,1 19-2 0,-1 9-5 16,1-9 5-16,-1 18-2 0,1-9 1 0,-1 10-1 15,0-1 2-15,1 0-2 0,16 1-2 16,-17-1 2-16,17 19 0 0,-16-18-2 0,16 8-5 15,0 10 7-15,0 0-4 0,0 0-3 16,0 0 3-16,-33 10-2 16,33-10-22-16,-17 18-30 0,17-18-27 15,-16 19-18-15,16-19-6 0,-17 18-5 0,17-18 8 16,0 19 6-16,-16 0 6 0,16-1 2 0</inkml:trace>
  <inkml:trace contextRef="#ctx0" brushRef="#br0" timeOffset="154515.49">25549 2707 6 0,'0'0'11'16,"0"0"6"-16,0 0 2 0,0 0-3 16,0 0-1-16,0 0-5 0,0 0-2 0,0 0 2 15,0 0 3-15,0 0 7 0,0 0 6 0,0 0 8 16,33 0 0-16,-33 0 1 0,0 0-14 15,0 0-4-15,0 0-10 0,0-19-2 0,0 19-2 16,16 0 0-16,1 0-3 0,0-18 1 16,-1 18 1-16,1 0-2 0,-17 0 1 0,16 0-3 15,1 0 2-15,-1 0 1 0,-16-19-3 16,17 19 2-16,-17 0 1 0,16 0-3 16,-16 0-9-16,0 0-4 0,0 0-10 15,0 0-9-15,0 0-8 0,0 19-7 0,0-19-3 16,0 0-47-16</inkml:trace>
  <inkml:trace contextRef="#ctx0" brushRef="#br0" timeOffset="159143.41">25582 2977 6 0,'0'0'1'0,"0"0"1"16,0 0 0-16,0 0 0 0,0 9 4 16,0-9 8-16,0 0 0 0,0 0-2 0,0 0-1 15,0 0 2-15,0 0 5 0,0 0 1 16,0 0-3-16,0 0 0 0,16 0-7 0,-16 0-1 15,17 0-1-15,-17 0-2 0,17 0-2 16,-1 0 1-16,1-9-4 0,-1 9 0 0,1 0 0 16,-1-10 0-16,1 10 1 0,-1 0-1 15,1 0-2-15,16 0 2 16,-33 0-2 0,0 0-1-16,0 0 0 0,0 0-6 15,0 0-6-15,-33 0-3 0,33 0-8 0,-17 0-2 16,17 0-2-16</inkml:trace>
  <inkml:trace contextRef="#ctx0" brushRef="#br0" timeOffset="159593.68">25615 3330 21 0,'17'0'18'15,"-17"-19"-5"-15,0 19-1 0,0 0-2 0,0 0-2 16,0 0-2-16,16 0 0 0,-16 0-2 0,0-18 0 16,17 18-2-16,-1 0-1 0,1 0 0 15,-1 0-1-15,1 0 0 0,-1 0 0 16,1-19 1-16,16 19-1 0,-33 0 0 0,16 0 1 15,1 0-1-15,-1 0 0 0,1 0 2 16,-17-18-4-16,17 18 2 0,-17 0-4 16,0 0 0-1,0 0-4-15,0 0-5 0,0 18-7 16,-17-18-5-16</inkml:trace>
  <inkml:trace contextRef="#ctx0" brushRef="#br0" timeOffset="160159.46">25598 3553 9 0,'0'0'12'0,"0"0"6"0,0 0 0 0,0 0-4 15,0 0-6-15,0 0-2 0,0 0-2 16,0 0 1-16,0 0 0 0,0 0 1 0,0 0-1 16,17 0-1-16,-17 0 0 0,0 0 1 0,17 0 3 15,-17 0 0-15,0 0-1 0,16 0-2 16,-16 0-3-16,17 0 2 0,-17 0 2 0,16 0 0 16,-16 0-1-16,17 0-2 0,-17-18-1 0,0 18 0 15,16 0 0-15,1 0-2 16,-17 0 4-16,16 0-4 0,-16 0 1 15,17 0-1-15,-17 0 2 0,33 0-2 16,-33 0 0-16,16-19-2 16,1 19 2-1,-17 0 2 1,0 0 0-16,0 0-4 0,0 0 4 16,0 0-4-16,0 0-1 31,0 0 1-31,0 0-2 0,0 0-7 15,0 0-6-15,0 0-7 0,0 0-10 0,0 0-4 16</inkml:trace>
  <inkml:trace contextRef="#ctx0" brushRef="#br0" timeOffset="161293.13">25632 4000 12 0,'0'0'15'16,"-17"0"1"-16,17 0-1 0,0 0 0 0,-17 0 0 15,17 0 1-15,0 0 1 0,0 0 3 0,0 0-3 16,0 0-3-16,0 0 2 0,0 0 1 15,0 0 5-15,0 0 1 0,17 0-9 0,-17 0-4 16,0-19 2-16,17 19 1 0,-17 0 2 16,16 0-1-16,1 0 1 0,-17 0-1 0,16-18 1 15,1 18-8-15,-1 0 0 0,1 0-3 0,-1-19-2 16,-16 19 1-16,17 0-5 0,-17-9 3 16,33 9-1-16,-33 0 1 0,0 0-3 15,0 0 3-15,0 0-8 16,0 0-5-16,0 0-6 0,0 0-10 0,0 0-3 15,0 0-3-15,0 9-5 0,-33-9-4 16,33 19-1-16,0-19 2 0,0 0 1 0</inkml:trace>
  <inkml:trace contextRef="#ctx0" brushRef="#br0" timeOffset="161659.91">25499 4297 24 0,'17'0'23'16,"-17"0"-2"-16,0 0-2 0,0 0-2 0,0 0-1 16,0 0-2-16,0 0 0 0,16-9 0 0,-16 9-3 15,0 0-1-15,0 0-2 0,17 0-7 16,-17 0 1-16,33-9-1 0,-33 9-1 0,16 0 0 16,1 0 1-16,-17 0 1 0,17 0-2 15,-1-19 0-15,1 19-2 0,-1 0 2 16,-16 0-2-16,17 0-9 15,-17 0-10-15,16-18-10 0,-16 18-8 0,17 0-2 16</inkml:trace>
  <inkml:trace contextRef="#ctx0" brushRef="#br0" timeOffset="165937.94">22870 6827 15 0,'0'0'18'0,"0"0"1"15,0 0 0-15,0 0-3 0,0 0-3 0,0-9 0 16,0 9 5-16,0 0 3 0,-17 0-5 0,17 0-4 16,17 0-2-16,-17 0 3 0,0 0-1 15,0 0-2-15,0 0 4 0,0 0 0 0,0 0 0 16,0 0-6-16,0 0-5 0,0 0 0 15,0 0 1-15,0 9-3 0,0-9 1 0,0 0 6 16,0 0 10-16,0 0 5 0,0 19 5 0,0-19 4 16,0 0-1-16,-17 0 2 0,17 0-1 15,0 19-4-15,0-19 2 0,0 0-5 0,0 18-5 16,0-18-3-16,-33 19-3 0,33-19 0 0,0 9-4 16,0 1 0-16,0-1 2 0,-33 0-6 0,33 0 1 15,-16 10-5-15,16-19-1 0,0 19 4 16,-17-19-5-16,17 18 2 0,0-18 2 15,-16 0 0-15,16 19-3 0,0-19-1 0,-17 9-2 16,17 0 2-16,-16 1 2 16,16-1-2-16,-17 0 0 0,17-9 1 15,0 19-1-15,0-19 2 0,0 0-4 16,0 0 4 0,0 0 1-16,-17 0-5 0,17 0 4 15,0 0-6 1,0 0-7-1,-16 0-25-15,16 0-10 0,0 0-12 0,0 0-11 16,0 0-8-16,0 0-10 0,0 0-1 16,0 0 1-16,0 0-58 0</inkml:trace>
  <inkml:trace contextRef="#ctx0" brushRef="#br0" timeOffset="170819.01">22920 6921 7 0,'0'0'4'0,"0"-10"2"0,0 10 2 0,0 0 2 15,16 0-3-15,-16 0 0 0,0 0-2 0,0 0 0 16,0 0 0-16,0 0 0 0,0 0 1 0,0 0-1 16,0 0 1-16,0 0 0 0,0 0-1 15,0 0 0-15,0 0 0 0,0 0 1 0,0 0-1 16,0 0 1-16,0 0 3 0,0 0 1 0,0 0 2 16,0 0-2-16,0 0 3 0,0 0 2 15,0 0-2-15,0 0 3 0,0 0-2 0,0 0 2 16,-16 0 1-16,16 0 1 0,0-9-4 0,0 9 0 15,0 0-5-15,0 0 2 0,0 0-2 0,0 0-4 16,0 0-2-16,0 0 0 0,0 0 3 16,0 0-1-16,0 0 0 0,0 0 1 0,0 0 0 15,0 0-1-15,0 0 4 0,0 9-2 0,0-9 1 16,0 0 0-16,0 0 0 0,0 0-5 16,0 0 1-16,0 10-1 0,0-10 0 0,-17 0 0 15,17 0 2-15,0 9-2 0,0-9-2 0,0 0 3 16,0 0 0-16,0 9-4 0,-17-9 0 15,17 0 2-15,0 9-4 0,0-9 4 16,0 19-2 0,-16-19 0-16,16 0 2 0,0 0 0 15,0 0-1-15,0 0-1 0,0 0-2 16,0 19 2-16,-17-19 2 0,17 0-4 16,0 0 2-16,0 0-2 0,0 0-1 0,0 18 3 15,0-18 2-15,0 0-6 0,0 0 2 0,0 0-5 16,-33 0-8-16,33 19-2 0,0-19 0 15,0 0-2-15,0 0 0 0,0 0-3 0,0 0-5 16,0 0 0-16,0 9-5 0,0-9-1 0,0 0-4 16,0 0 0-16,0 0-3 0,-33 0-1 0,33 0-25 15</inkml:trace>
  <inkml:trace contextRef="#ctx0" brushRef="#br0" timeOffset="171666.37">22886 6967 7 0,'0'0'11'0,"-16"0"7"15,16 0 0-15,0 0-4 0,0 0-4 0,0 0 2 16,0 0-1-16,0 0-1 0,0 0 2 16,0 0-2-16,0 0-2 0,0 0-3 0,0 0 3 15,0 0-1-15,0 0 4 0,0 0-4 0,0 0-1 16,0 0-2-16,0 0 2 0,0 0-3 16,0 0 3-16,0 0 1 0,0 0-4 0,0 0 2 15,0 0-1-15,0 0-3 0,0 0 2 16,0 0 1-16,0 0 1 0,0 0-1 0,0 0 2 15,0 0-2-15,0 0-1 0,0 0 1 0,0 0-2 16,0 0 0-16,0 0 0 0,0 0 0 16,0 0 1 15,0 0-2-31,0 0-3 0,0 0 0 16,0 0 0-16,0 0 4 15,0 0-4 1,0 0-9-16,0 0-9 0,0 0-5 15,0 0-2-15,0 19-1 0,0-19-1 0,0 0 1 16,-17 0-1-16,17 0 3 0</inkml:trace>
  <inkml:trace contextRef="#ctx0" brushRef="#br0" timeOffset="175479.37">16685 7107 9 0,'0'0'13'0,"0"0"2"0,0 0-3 15,0-19-3-15,0 19-3 0,0 0-1 16,0 0-2-16,0 0-3 0,0 0 1 16,0 0 0-16,0 0 3 46,0 0 0-30,0 0 0-16,0 0 0 0,0 0 0 0,0 0-2 16,0 0-1-16,0 0 1 0,0 0 0 15,0 0-4 17,0 0 4-17,0 0 0 16,0 0 0-31,0 0-1 16,0 0 2-16,0 0-1 0,0 0 0 0,0 0 0 16,0 0-7 15,0 0-8-31,0 0-4 0,0 0-5 0,0 0-30 16</inkml:trace>
  <inkml:trace contextRef="#ctx0" brushRef="#br0" timeOffset="176512.76">14436 3944 6 0,'0'0'11'0,"0"0"4"15,0-9 0-15,0 9-4 0,0 0-3 0,0 0-3 16,0 0-3-16,0 0 2 0,0 0 1 15,0 0 2-15,0 0-1 0,0 0-3 0,0 0 0 16,17 0 0-16,-17 0 2 0,0 0 3 0,0 0 1 16,0 0-1-16,0 0 1 0,0 0 3 15,0 0-2-15,0 0-1 0,0 0-5 0,0 0-1 16,0 0-1-16,0 0 0 0,0-10-2 16,0 10-2-1,0 0-13-15,0 0-14 0,0 0-8 16,0 0-9-16</inkml:trace>
  <inkml:trace contextRef="#ctx0" brushRef="#br0" timeOffset="176897.78">14420 3572 29 0,'0'0'45'0,"0"0"2"16,0 0 4-16,0-19 7 0,16 19 9 15,-16 0 11-15,0 0 6 0,0 0 4 0,0 0-5 16,0 0 0-16,0-18-8 0,0 18 2 0,0 0-11 15,0 0-13-15,17 0-17 0,-17 0-8 16,0 0-6-16,0 0-5 0,0-19-6 0,0 19-1 16,0 0-4-16,0 0-3 0,0 0 0 15,0 0-3-15,0 0-3 0,0 0 5 0,0 0 0 16,0 0-7-16,16 0 1 0,-16-19 2 16,0 19-3-16,0 0-13 0,0 0-38 15,0 0-22-15,0 0-17 0,0 0-8 0,0 19 0 16,0-19 3-16,0 0-1 0,0 0-6 15,0 19 5-15,0-19 5 0</inkml:trace>
  <inkml:trace contextRef="#ctx0" brushRef="#br0" timeOffset="177194.45">14469 3981 33 0,'0'0'26'0,"0"19"-4"0,0-19 6 16,0 0 4-16,0 0 6 0,0 0 2 0,0 18 1 16,0-18-3-16,0 0 1 0,0 0 3 15,0 0 1-15,0 0-2 0,0 0-5 0,0 0-6 16,33 0 8-16,-33 0 11 0,0 0 8 0,0 0-2 16,0 0 1-16,0 0-14 0,0 0-15 15,0 0-11-15,0 0-12 0,0 0 3 0,0-18-3 16,0 18 2-16,0 0-4 15,0 0-2-15,0 0 2 0,0 0-4 0,0 0-20 16,0 0-38-16,0 0-31 0,0 0-26 16,0 0-14-16,0 0 0 0,0 0 12 15,0 0 22-15</inkml:trace>
  <inkml:trace contextRef="#ctx0" brushRef="#br0" timeOffset="177395.54">14536 4121 25 0,'0'0'40'0,"0"0"3"16,0 0-2-16,0 0-3 0,0 0 10 0,0 0-4 15,0 0-6-15,0 0-9 0,0 0-3 16,0 0-9-16,0 0-6 0,0 0 1 0,0 0-8 16,0 0-1-16,0 0-7 15,0 0-8-15,33 0-22 0,-33 0-12 16,0 0-12-16,0 0-2 0,0 0 1 15,0 0 5-15,0 0-34 0</inkml:trace>
  <inkml:trace contextRef="#ctx0" brushRef="#br0" timeOffset="177977.93">14618 4660 23 0,'0'0'26'0,"0"0"1"0,0 0 1 0,0 0 0 16,0 0-4-16,0 9 1 0,0-9-1 0,0 0 1 15,0 0 1-15,0 0-3 0,0 0-9 16,0 0-2-16,0 0-3 0,0 0-2 0,0 0-1 16,0 0-2-16,17 0 1 0,-17 0-2 15,0 0-2-15,0 0 3 0,0 0-2 31,0 0-5-15,0 0 1 0,0 0 0-16,0 0-18 0,0 0-11 15,0 0-9-15,0 0-2 0,0 0-4 0,0 0 2 16,-17 0 5-16,17 0 5 0</inkml:trace>
  <inkml:trace contextRef="#ctx0" brushRef="#br0" timeOffset="180358.73">16603 7088 7 0,'0'0'2'0,"0"0"0"0,0 0 1 15,0 0 0-15,0 0-1 0,0 0 1 16,0 0-1-16,0 0-1 0,0 0 2 0,0 0 2 16,0 0 0-16,0 0-1 0,0 0-2 15,0 0-1 1,0 0 0-16,0 0 1 15,0 0-1 1,0 0-3 31,0 0-2-47,0 0-3 0,0 0-1 0,0 0-1 16,0 0-7-16</inkml:trace>
  <inkml:trace contextRef="#ctx0" brushRef="#br0" timeOffset="180691.29">16603 7088 4 0,'0'0'3'0,"0"0"2"0,0 0 3 16,0 0 3-16,0 0 1 0,0 0 0 15,0 0-2-15,0 0-1 0,0 0 0 0,0 0 3 16,0 0 0-16,0 0 1 0,0 0-1 0,0 0 0 15,0 0-2-15,0 0-3 0,0 0 1 16,0 0 0-16,0 0 2 0,0 0 0 0,0 0 0 16,0 0-1-16,0 0 0 0,0 0 0 15,0 0-1-15,0 0 0 0,0 0-3 0,0 0-4 16,0 0 0-16,0 0 1 0,0 0 0 31,0 0-2-31,16 0 2 0,-16 0-4 16,0 19-4-16,0-19-8 0,33 0-7 15,-33 0-2-15,0 18-3 0,0-18-3 16,33 0 4-16,-33 19 9 0,0-19 3 0,33 18 0 16,-33 1-1-16,17-10-2 0,16 28-1 0,-16-18-10 15</inkml:trace>
  <inkml:trace contextRef="#ctx0" brushRef="#br0" timeOffset="181359.28">19893 9246 57 0,'0'0'47'0,"-16"0"-18"16,16 0-19-16,0 0-6 0,0 0-2 0,0 19 3 15,-33-19 4-15,33 0-13 0,0 0-22 0,0-19-4 16,0 19 2-16,-33 0 10 0,33 0 6 16,-17-19 0-16,17 19-18 0</inkml:trace>
  <inkml:trace contextRef="#ctx0" brushRef="#br0" timeOffset="182156.73">16553 7107 5 0,'0'0'6'0,"0"0"0"0,0 0-1 15,0 0-1-15,0 0 1 0,0 0 1 0,0 0-1 16,0 0 0-16,0 0-1 0,0 0 1 16,17 0-2-16,-17 0 1 0,0 0 1 0,0 0 1 15,0 0 0-15,0 0-2 0,0 0-1 0,0 0 0 16,0 0 1-16,0 0-1 0,0 0 1 15,0 0-2-15,0 0 0 0,0 0 2 0,0 0-2 16,0 0 0-16,0 0 0 0,0 0 0 16,0 0 0-16,0 0-1 15,0 0-3-15,0 0-3 47,0 0-2-47,0 0-3 16,0 18-1-16,0-18-1 0,0 0 0 15,0 0-1-15,0 0 0 0,0 0 1 0,0 0-7 16</inkml:trace>
  <inkml:trace contextRef="#ctx0" brushRef="#br0" timeOffset="182872.86">16570 7107 5 0,'0'0'2'16,"0"0"3"-16,0 0 1 0,0 0 1 0,0 0 2 16,0 0 0-16,0 0-2 0,0 0-1 15,0 0 0-15,0 0-1 0,0 0 1 0,0 0-2 16,0 0 1-16,0 0-1 0,0 0-1 16,0 0 1-16,0 0-1 0,0 0 2 0,0 0 0 15,0 0-1-15,0 0-1 0,0 0 1 0,0 0 1 16,0 0 1-16,0 0 0 0,0 0 1 15,0 0 0-15,0 0-4 0,0 0-1 0,0 0 1 16,0 0-1-16,0 0-1 0,0 0 1 16,0 0 3-16,0 0 2 0,0 0-1 0,0 0 1 15,0 0-4-15,0 0-1 0,0 0 2 0,0 0-2 16,0 0 0 0,0 0 0-1,0 0-1-15,0 0 1 16,0 0-1-16,0 0 1 0,16 0 0 15,-16 0 0-15,0 0 0 0,0 0 0 16,0 0 1-16,0 0-2 0,0 0 3 16,0 0-2-16,0 0 0 15,0 0 1-15,0 0 0 0,0 0 1 0,0 0-1 16,0 0 2-16,0 0-2 0,0 0 1 16,0 0-2-16,0 0 1 0,0 0 1 0,0 0-3 15,0 0 5-15,0 0-4 0,0 0-1 16,0 0 1-16,0 0 1 15,0 0-6-15,0 0 5 0,0 0-1 16,0 0 0 0,0 0 1-16,0 0-1 15,0 0 1-15,0 0 2 16,0 0-2-16,0 0-1 0,0 0 1 16,0 0 1-16,0 0 2 0,0 0-4 0,0 0 0 15,0 0 1-15,0 0 0 0,0 0-1 16,0 0 1-16,0 0 0 15,0 0 0-15,0 0-1 16,0 0 2-16,0 0-5 31,0 0 3-31,0 0 0 0,0 0-6 16,0 0-13 0,0 0-12-16,0 0-12 0,0 0-5 15,0 0-2-15,0 0 1 0,0 0-28 0</inkml:trace>
  <inkml:trace contextRef="#ctx0" brushRef="#br0" timeOffset="186402.95">17826 7023 33 0,'0'-19'32'0,"-16"19"-2"0,16-18 5 16,0 18 3-16,0-19 4 0,0 19 6 15,0 0 3-15,0 0 4 0,0 0 5 0,0 0-3 16,0 0-6-16,0 0-7 0,0 0-12 0,0 0-11 15,0 0-10-15,0 0 2 0,0 0 2 0,16 19 16 16,-16-19 7-16,0 18 1 0,0-18-7 0,17 19 7 16,-17-10-1-16,16 10 4 0,-16-1-1 15,0 1 4-15,17 0-12 0,-17-1-8 0,0 1-10 16,33-19-8-16,-33 18-5 0,0-8 2 16,0-1 1-16,0 0-8 0,0 10 3 0,0-19-4 15,0 0-26-15,0 18-32 0,0-18-36 0,0 0-35 16,0 0-23-16,0 0-7 0,0 0 14 0,0 0 24 15</inkml:trace>
  <inkml:trace contextRef="#ctx0" brushRef="#br0" timeOffset="186723.39">17793 6883 51 0,'0'0'76'15,"-16"0"-21"-15,16 0-24 0,0-18-12 16,0 18-2-16,0 0 5 0,16 0 4 0,-16-19-2 16,0 19-6-16,17 0-2 0,-1-19 3 15,-16 10 6-15,17 9 1 0,-1-9 0 0,1 9-6 16,16-9-4-16,-33 9-7 0,33 0-3 0,-33 9-6 16,33-9 2-16,-33 0 2 0,0 9-4 0,0 0 7 15,0-9 1-15,0 19-8 0,0-19 6 16,0 19-1-16,0-19 7 0,0 18-4 0,0-18-1 15,-33 19-3-15,33-19-1 0,0 19-2 0,-33-10 1 16,33 0-2-16,-33 0 0 0,16 10 0 16,1-19 3-16,-1 0-6 15,17 19-14-15,-16-19-21 0,16 0-18 0,-17 0-8 16,17 0-11-16,0 0-6 0,0 0 2 16,0 0 9-16</inkml:trace>
  <inkml:trace contextRef="#ctx0" brushRef="#br0" timeOffset="187119.08">18058 6790 75 0,'0'0'55'16,"-17"0"-8"-16,17-9-5 0,0 9 6 0,0 0 16 15,-16 0 6-15,16 0 2 0,0 0-10 0,0 0-25 16,0 0-13-16,0 0-10 0,0 9-6 15,0-9 3-15,0 10 3 0,16-1-3 0,-16 0 0 0,0 19-6 16,17-9 5-16,-17-19 0 0,0 18 0 16,16 1-1-16,-16-10-5 0,0 10-9 0,0-10 8 15,17 19-5-15,-17-28 2 0,0 19 0 16,0-1 0-16,0-18-24 0,0 19-33 0,0-10-22 16,0 0-28-16,0-9-12 0,0 10 5 15,33-10 24-15</inkml:trace>
  <inkml:trace contextRef="#ctx0" brushRef="#br0" timeOffset="187368.65">18008 6781 51 0,'0'-19'41'0,"0"1"-14"0,0 18-9 16,0-19-5-16,0 19 6 0,17-18 6 0,-17 18 1 15,16-10-2-15,1 10-4 0,-1 0-1 16,1 0 5-16,16 0 9 0,-33 0-4 0,33 0-3 15,-33 0-7-15,33 10-5 0,-33-10-9 16,0 18 0-16,0-18 5 0,17 19-4 0,-17-19 1 0,0 0-3 16,0 18-1-16,-17-18-3 0,17 19 4 15,0-19-4-15,-33 19 0 0,33-10 0 0,-33 0-2 16,33 0-1-16,-33 10-22 0,0-19-18 16,16 19-7-16,1-19-11 0,-1 0-6 0,1 0 0 15,16 0 1-15</inkml:trace>
  <inkml:trace contextRef="#ctx0" brushRef="#br0" timeOffset="188120.23">21200 6902 279 0,'0'0'295'0,"-17"0"-86"0,17 0-101 0,0 0-53 16,0 0-16-16,0 0 7 0,-16 0 18 15,16 0 17-15,0 0-12 0,0 0-8 0,0 9 11 16,0 1 47-16,16-1 19 0,-16 0 4 0,0 19-37 15,0-28-34-15,0 19-27 0,17-1-19 0,-17 1-19 16,16-10 1-16,-16 0-4 0,17 10-5 16,-17-10 10-16,0 10-11 0,0 0 1 0,16-19 7 15,-16 18-10-15,0-18 8 0,0 0-8 0,0 19-2 16,0-19-74-16,0 0-65 0,0 0-66 0,0 0-50 16,0 0-24-16,0 0-5 0,0 0 37 0,0 0 45 15,0 0-79-15</inkml:trace>
  <inkml:trace contextRef="#ctx0" brushRef="#br0" timeOffset="188384.58">21249 6865 173 0,'-16'0'101'16,"16"-19"-32"-16,0 19-26 0,0 0-11 15,0-19 4-15,0 19 13 0,0-9 9 0,0 9 2 16,0 0-13-16,16 0-1 0,-16 0 1 0,17 0 5 15,-17 9-6-15,16-9-4 0,17 19-11 0,-33-19-2 16,0 19-7-16,34-19-4 0,-34 18 0 16,0-18-7-16,0 19 2 0,0-19-2 0,0 0-2 15,0 9-7-15,0 1 0 0,0-1 0 0,0 0-1 16,0 0-1-16,0-9 1 0,-34 19 3 0,34-19-13 16,-33 0-3-16,17 19-34 0,-1-19-24 0,1 0-23 15,-1 0-23-15,1 0-23 0,-1 0-11 16,17 0 9-16,-16 0 19 0</inkml:trace>
  <inkml:trace contextRef="#ctx0" brushRef="#br0" timeOffset="188851.17">21448 6846 64 0,'0'0'110'0,"0"0"-12"0,0 0-25 15,0 0-16-15,0 0-9 0,0 0 10 0,0 0 20 16,0 0 18-16,0 0 7 0,16 19-8 0,-16-19-5 16,0 18-7-16,17 1-8 0,-17-19-16 15,16 19-17-15,-16-10-26 0,0 0-6 0,33 19-5 16,-33-28-5-16,0 19 2 0,0-1-5 0,0-18-22 16,0 19-39-16,0-19-28 0,34 9-27 0,-34 0-19 15,0-9-12-15,0 0 4 0,0 10 20 16,0-10 21-16,0 0 21 0,0 0 17 0,0 0 17 15,0 0 15-15,-34-10 14 0,34 1 10 0,0 9 8 16,0-9 8-16,0 9 10 0,0-19 11 16,0 19 7-16,-33-18 7 0,33-1 8 0,-16-9 3 15,16 0 6-15,0 19 8 0,0-28 10 0,0 18 7 16,0-18 5-16,0 9 0 0,16 9-3 0,-16 1-9 16,33-1-11-16,-33-9 3 0,0 19-7 0,34-10-10 15,-34 19-4-15,0-9-22 0,16 9 2 16,-16 9-4-16,17-9 0 0,-17 10-4 0,16-10 1 15,-16 9 1-15,17 0-9 0,-17 19 2 0,0-28-5 16,0 19-8-16,0-1 0 0,-17-18 0 16,17 19-3-16,-16-10-46 0,-1 10-47 0,1-1-35 15,-18 1-34-15,34-19-14 0,-33 19-4 0,17-1 15 16,-1-18 27-16,1 19-64 0</inkml:trace>
  <inkml:trace contextRef="#ctx0" brushRef="#br0" timeOffset="191666">16503 7107 38 0,'0'0'31'15,"0"0"-2"-15,0 0-5 0,0 0-1 16,0 0 0-16,0-19-1 0,0 19-3 0,0 0 1 16,0 0 10-16,0 0 5 0,0 0 2 0,17 0-1 15,-17 0 6-15,0 0-7 0,16 0-2 16,-16 0 7-16,17 0-2 0,-17 0 1 0,0-19-2 15,17 19-5-15,-17 0-5 0,16 0 1 0,-16 0-1 16,0 0 8-16,0 0-2 0,17 0 3 16,-17 0-3-16,0 0-5 0,0 0 10 0,0 0-11 15,0 0 1-15,0 0-1 0,0 0-6 0,0 0 3 16,0 0-3-16,0 0-7 0,0 0 2 16,0 0-14-16,0 0 0 0,0 0 6 0,0 0-2 15,0 0 3-15,0 0-6 16,0 0 2-16,0 19 2 0,0-19 1 0,0 0-3 15,0 0 1-15,0 0 7 0,0 0-4 0,16 0-1 16,-16 19-1-16,0-19 0 0,0 0 2 0,0 0-2 16,33 0-1-16,-33 18-2 0,0-18 3 15,0 0-6-15,0 0 1 0,0 19 3 0,33-19-5 16,-33 0 3-16,0 9-1 0,33 0-2 16,-33 1-3-16,0-10 1 0,17 9 2 0,-17 0 1 15,16 10-6-15,1-1 3 0,0-18 2 0,-1 19-29 16,1-10-32-16,-1 10-21 0,17-10-20 0,0 10-20 15,0 9-15-15,-33-10-19 0,33 1 0 16,0-10 10-16,-16 10 23 0</inkml:trace>
  <inkml:trace contextRef="#ctx0" brushRef="#br0" timeOffset="192516.52">19811 9069 5 0,'0'0'12'0,"0"0"7"15,0 0 2-15,0 0-1 0,0 0-6 0,0 0 13 16,0 0 11-16,0 0-12 0,0 0-14 0,0 0-5 15,0 10 2-15,33-10 16 0,-33 0 7 16,0 0-8-16,0 0-9 0,0 0 11 0,0 0-9 16,0 0-9-16,0 9-5 0,0-9 0 0,0 0 12 15,0 0 6-15,0 0-4 0,0 0-8 16,0 0-4-16,0 0 0 0,0 0 2 0,0 0-2 16,0 0 1-16,0 0 1 0,0 0-5 0,0 0 2 15,0 0-1-15,0 0 1 0,0 0-1 0,0 9-3 16,0-9 2-16,0 0 0 0,0 0-1 15,0 0-3-15,0 0-2 16,0 9 2 0,0-9-2-16,0 0-2 0,0 0-2 0,0 0-2 15,0 0-1-15,0 0-3 0,0 0 2 0,0 0 1 16,0 0-2-16,0 0 1 0,0 0-4 16,0 0-1-16,0 0-4 0,0 0-2 0,0 0-9 15,0 0-1-15,0 0-3 0,0 0 0 16,0 0 0-16,0-9 0 0,0 9 1 0</inkml:trace>
  <inkml:trace contextRef="#ctx0" brushRef="#br0" timeOffset="196178.7">25036 13943 25 0,'0'0'21'15,"0"0"-4"-15,0 0-3 0,0 0 4 0,0 0 3 16,0 0 3-16,0 0 0 0,0 10 1 15,0-10 1-15,0 0 2 0,0 0-5 0,0 0-2 16,17 0 0-16,-17 9-6 0,0-9 19 0,0 0 3 16,0 0-15-16,0 0-10 0,0 0-5 0,0 0-3 15,0 0 10-15,0 0 7 0,0 0-8 16,0 0-8-16,0 0-3 0,0 0-1 16,0 0 0-16,0 0-3 15,0 0-15-15,0 0 0 16,0 0-2-16,0 0-5 0,0 0-6 15,0 0-9-15,0-9-7 0,0 9-4 0,0-10-2 16,0 10 1-16,16-9 7 0,-16 0 4 0,0 9-22 16</inkml:trace>
  <inkml:trace contextRef="#ctx0" brushRef="#br0" timeOffset="197312.17">21630 10697 30 0,'0'0'18'16,"0"0"-3"-16,0 0 1 0,0 0 0 16,0 0 2-16,0 0-2 0,0 0-3 0,0 0 2 15,0 0 0-15,0 0 2 0,0 0 6 0,0 0-2 16,0 0-1-16,0 0-1 0,0 0 1 16,0 0 2-16,0 0-2 0,0 0 6 0,0 0 37 15,0 0-9-15,0 0-24 0,0 0-13 16,0 0-5-16,0 0 18 0,0 0 21 0,0 0-16 15,0 0-11-15,0 0-16 0,16 0 0 0,-16 0-5 16,0 0 23-16,0 0 7 0,0 0-13 16,0 0-8-16,0 0-9 0,0 0 3 0,0 0 12 15,0 0 1-15,0 0-5 0,0 0-6 16,0 0-2-16,0 0-5 0,0 0 3 16,0 0 3-16,0 0-6 0,0 0-3 15,0 0 3-15,0 0 3 16,0 0-6-16,0 0 4 0,0 0 0 15,0 0-5-15,0 0 5 0,0 0-4 16,0 0 0 0,0 0 4-1,0 0-5 1,0 0 4-16,0 0 1 0,0 0-4 16,0 0 5-16,0 0-1 0,0 0-5 15,0 0-1-15,0 0 1 0,0 0-25 16,0 0-11-16,0 0-8 0,0 0-8 15,0 19-9-15,0-19-1 0,0 0-7 0,0 0-9 16,0 0-11-16,0 0 3 0,0 0 9 0,0 9 11 16</inkml:trace>
  <inkml:trace contextRef="#ctx0" brushRef="#br0" timeOffset="198925.92">24904 14101 80 0,'0'0'43'0,"0"0"-21"16,-17 0-12-16,17 0-5 0,0 0-1 0,0 0 4 15,0 10-2-15,0-10 0 0,0 0 0 0,0 0 3 16,0 0 1-16,0 0 3 0,0 9-6 15,0-9-2-15,0 0-3 0,0 9 0 16,0-9 5-16,0 0 2 16,0 0 6-16,0 19-4 0,0-19-3 0,17 0-4 15,-17 0-2-15,0 0 6 16,0 0 3-16,0 0-1 0,0 0-4 0,0 0 0 16,0 0 1-16,0 0 2 0,0 0 4 0,0 0 2 15,0 0-7-15,0 0-1 0,0 0-2 16,0 0-2-16,0 0 0 0,0 0 2 15,0 0 2-15,0 0-5 0,0 0 3 0,0 19-2 16,0-19-6 0,0 0 5-16,0 0-1 15,0 0 1-15,0 0-2 0,0 0-3 16,0 0 4 0,0 0 1-16,0 0 0 0,0 0-5 15,0 0-9 1,0 0-12-16,0 0-5 15,0 9-6-15,0-9-2 0,0 0 1 16,33 0-2-16,-33 0-6 0,0 0-3 0,0 0 0 16,0-9-30-16</inkml:trace>
  <inkml:trace contextRef="#ctx0" brushRef="#br0" timeOffset="200157.84">21580 10362 1 0,'0'0'1'0,"0"0"3"0,0 0 0 0,0 0-2 15,0 0-1-15,0 9 0 0,0-9 2 0,0 0 3 16,0 0 2-16,0 0 0 0,0 0-4 16,0 0-1-16,0 0-2 0,0 0 1 0,0 0 1 15,0 0-1-15,0 0 0 16,0 0 2-16,0 0-2 0,0 0-1 15,0 0 1-15,0 0 2 16,0 0 0-16,0 0-2 0,0 0 0 0,0 0 0 16,0 0 0-1,0 0 0-15,0 0-1 16,0 0 1-16,0-9-2 16,0 9 1-1,-16 0-1 1,16-9 0-1,0 9 1-15,0 0-1 0,0 0 0 16,0 0-2-16,0 0 3 0,0 0 0 47,0 0-8-16,0 0 1-15,0 0-1-16,0 0-1 0,0 0-3 0,-34 0-4 15,34 0-18-15</inkml:trace>
  <inkml:trace contextRef="#ctx0" brushRef="#br0" timeOffset="201673.06">24325 13525 3 0,'0'0'1'0,"0"9"-1"16,0-9 1-16,0 9-1 15,0-9-1 1,0 0 2-16,0 0-2 0,0 0 2 15,17 0-1-15,-17 0-1 16,16 0 0-16,-16 0-1 16</inkml:trace>
  <inkml:trace contextRef="#ctx0" brushRef="#br0" timeOffset="202638.84">24540 13646 6 0,'0'9'15'0,"0"-9"6"0,0 0-2 15,0 0 0-15,0 0-1 0,0 9 3 0,0-9 1 16,0 0-3-16,0 0 6 0,0 0 9 15,0 19-2-15,0-19 0 0,0 0-2 0,0 0 7 0,0 0 6 16,0 0-2-16,0-19 8 0,0 19 0 16,0 0-3-16,0 0 8 0,0 0 6 0,0 0 4 15,0 0-2-15,0 0 7 0,0-9-1 0,0 9-6 16,-33 0 4-16,33-9 5 0,0 9-8 16,0 0-4-16,0-10 4 0,0 10-4 0,-33-9-6 15,33 9 24-15,0 0-5 0,-17-9-30 0,1 9-16 16,16-10-11-16,-17 1 15 0,17 0 15 0,-16 0 1 15,-1-1-20-15,17 1-7 0,-16 9-10 0,-1 0 3 16,1-19-5-16,-1 10 4 0,17 9 13 16,0-9 3-16,-33-1-10 0,33 1-14 0,-16 0 6 15,-1 9-2-15,17-9 8 0,-17-1-7 0,1 1-3 16,16 0-2-16,-17 9-3 0,17-10 0 16,-16 1 7-16,16 9-7 0,-17-19 2 0,17 10-2 15,0 9 1-15,-16-9-1 0,16 0 0 0,-17-1-3 16,17 1 8-16,-16 0-11 0,16-1 4 15,-17 1 4-15,17 0 2 0,0-1-4 0,0 1 0 16,-33 9-5-16,33-18 10 0,-16-1-9 0,16 10 10 16,-17-1-12-16,0 1 4 0,17 0 2 0,-16-1 0 15,16 1-2-15,0 0 2 0,-17-1 3 0,17 1-7 16,-16 9 0-16,16-18 9 0,0 8-10 16,-17 1 10-16,17 9-14 0,0-9 14 0,-16-1-5 15,16 1 0-15,0 9-4 0,0-9 7 0,-17-1-7 16,17 1 2-16,0 0-3 15,0 9 3-15,-16-19-1 16,16 19 5-16,0 0-6 16,0 0 7-16,0-18-3 0,-17 18 0 0,17-10-2 15,0 1-2-15,0 9 7 16,0-9-1-16,0 9-4 0,0 0-6 0,0-10 6 16,0 10 5-16,0 0 0 0,0 0-11 0,0-9 15 15,-33 9-11-15,33 0-2 0,0-9 4 16,0 9 8-16,0-9-8 15,0 9-6-15,0 0-18 0,0 0 11 16,-16-10 6-16,16 10-2 0,0 0 1 0,0 0 1 16,0-9-6-16,0 9 3 0,-17 0-3 0,17 0 0 15,0-19 13-15,0 19-10 0,0 0-2 16,-17 0-2-16,17 0-4 0,0-18 5 0,0 8 9 16,-16 10-3-16,16-9 7 0,0 9-1 0,0-9-12 15,-17 9-1-15,17-9 3 0,0 9-16 16,0-10 6-16,-16 10 4 0,16 0-16 0,0-9-1 15,0 0 0-15,-17 9 16 0,17 0-3 0,0 0-11 16,0-10 1-16,-16 10 8 0,16-9-16 0,0 9 0 16,0 0 0-16,-17 0-6 0,17 0 0 0,0 0-2 15,-16-19-3-15,16 19-1 0,0 0-13 16,0 0-12-16,-17 0-3 0,17-18 0 0,0 18-2 0,0 0 2 16,0-9-1-16,0 9 1 0,0-10 3 15,0 10 6-15,0-9 10 0,0 9 5 0,0-9-33 16</inkml:trace>
  <inkml:trace contextRef="#ctx0" brushRef="#br0" timeOffset="206286.12">21646 10734 17 0,'0'0'19'0,"0"0"2"16,0 0 0-16,0 0-3 0,0 0-1 0,0-9 2 16,-16 9 3-16,16 0 1 0,0 0 2 15,0 0 1-15,0 0-3 0,0 0 1 0,0 0 0 16,0 0-1-16,0 0-9 0,0 0 14 0,0 0 13 15,0 0-11-15,0 0-15 0,0 0-3 16,0 0 10-16,0 0 12 0,0 0 4 0,0 0-11 16,0 0-16-16,0 0-6 0,0 0 0 15,0 9 6-15,0-9 5 0,0 0-7 0,0 0-5 16,0 0 0-16,0 0 0 0,0 10 16 16,0-10 2-16,0 0-8 0,0 0-6 0,-17 0-3 15,17 9-1-15,0-9 7 0,0 0 3 0,0 0 1 16,0 9-3-16,0-9-2 0,0 0 8 15,0 0 2-15,17 9-3 0,-17-9 2 0,0 0-2 16,0 0 11-16,0 0 3 0,0 10 2 0,0-10-12 16,0 0 0-16,0 0-1 0,0 0-9 15,0 0-1-15,0 18 4 0,0-18-1 0,0 0-1 16,0 0-5-16,16 0 4 0,-16 0-2 0,0 19 1 16,0-19 1-16,0 0 0 0,0 9 12 15,17-9-4-15,-17 10 9 0,0-1 1 0,16 0 12 16,-16 0-8-16,17-9-8 0,-17 10 4 15,16-1 2-15,-16 0 0 0,33 1-4 0,-33 8-6 16,0-18 1-16,0 19-5 0,34-19 4 0,-34 9-4 16,0 0-7-16,0 1 3 0,16-1-7 0,-16 0 3 15,17 1 4-15,-1-1-6 0,-16 0 4 16,17 1-7-16,-1 8 7 0,-16-18-2 0,17 0 5 16,-1 19-12-16,-16-19 4 0,17 18-3 15,-17-8 5-15,16-10 4 0,17 9-3 0,-33 10-3 16,0-10 0-16,0 0-1 0,33-9-3 0,-33 10 6 15,0 8-3-15,17-18-1 0,-17 19 8 0,17-19-4 16,-1 9 3-16,-16 0 1 0,17 1 2 0,-1-1-5 16,-16 0 3-16,17 1-7 0,-17-1-1 15,16 0 4-15,1 0-1 0,-1 10 0 0,-16-19 7 16,33 0-7-16,-33 19 3 0,33-19 1 0,-33 9-7 16,0 0 2-16,17-9 1 0,-17 10 2 15,17-1 0-15,-1 0 5 0,1 0-5 0,-17 1-9 16,16-1 7-16,1 0 2 0,-17 10 0 0,16-19-5 15,1 19 4-15,-17-19 2 0,16 9-10 16,17 0 7-16,-33 0-1 0,0 1-1 0,33-1 8 16,-33 0-1-16,0 1-12 0,17-1 0 0,0 0 0 15,-17 10 0-15,16-1 0 0,1-18 0 0,-1 0 0 16,-16 10 0-16,17-1 0 0,-1 0 0 16,-16 1 0-16,17-1 0 0,-1 0 0 0,17 1 0 15,-33-1 0-15,0 0 0 16,33 10 0-16,-33-19 0 0,0 18 0 0,17-18 0 15,-1 10 0-15,-16-1 0 0,17 0 0 16,-17 1 0-16,17-10 0 0,-17 9 0 0,16 0 0 16,1 1 0-16,-17 8 0 15,16-18 0-15,-16 0 0 0,17 19 0 0,-1-19 0 16,-16 18 0-16,33-18 0 16,-33 0 0-16,0 10 0 0,33-10 0 15,-33 9 0-15,0 0 0 16,0 1 0-16,17-10 0 0,-17 9 0 15,0 0 0-15,16-9 0 0,-16 9 0 16,0 10 0-16,17-19 0 0,-17 0 0 0,0 19 0 16,17-19 0-16,-17 0 0 15,16 18 0-15,-16-18 0 16,0 10 0-16,17-10 0 0,-17 9 0 16,16 0 0-16,-16 0 0 15,17 1 0-15,-17-1 0 16,16-9 0-16,-16 9 0 0,33-9 0 15,-33 19 0-15,0-19 0 0,33 19 0 16,-33-19 0-16,0 9 0 16,0 0 0-1,17-9 0-15,-17 9 0 0,0 1 0 16,16-1 0-16,-16 0 0 16,17 1 0-16,-17-1 0 15,17-9 0-15,-17 9 0 0,0 10 0 16,16-19 0-16,-16 0 0 0,17 18 0 15,-17-18 0-15,0 10 0 16,16-10 0-16,-16 9 0 0,0 0 0 16,0 1 0-16,0-1 0 0,17-9 0 15,-17 9 0-15,0 1 0 16,16-1 0-16,-16 0 0 0,33-9 0 16,-33 19 0-16,0-19 0 0,0 0 0 15,0 18 0-15,33-18 0 16,-33 10 0-16,0-10 0 0,0 9 0 15,0 0 0-15,17-9 0 0,-17 10 0 16,0-1 0-16,16 0 0 16,-16 1 0-16,17-10 0 15,-17 9 0-15,0 0 0 0,16 10 0 16,-16-19 0-16,0 18 0 16,17-18 0-16,-17 0 0 0,0 10 0 15,0-1 0-15,17-9 0 16,-17 9 0-16,0 1 0 0,0-1 0 15,16 0 0-15,-16 0 0 0,0 1 0 16,0-1 0-16,0 10 0 16,17-19 0-16,-17 18 0 0,0-18 0 15,0 10 0-15,16-1 0 0,-16 0 0 16,0 0 0-16,33 1 0 0,-33-1 0 16,0 0 0-16,0 1 0 0,0-1 0 15,17-9 0-15,-17 19 0 0,0-19 0 0,16 18 0 16,-16-18 0-16,17 0 0 0,-17 9 0 15,0 1 0-15,16-10 0 0,-16 9 0 16,17 0 0 0,-17 1 0-16,16-1 0 15,-16 0 0 1,17-9 0-16,-17 10 0 0,0-1 0 16,17-9 0-16,-17 19 0 15,16-19 0-15,-16 18 0 16,17-18 0-16,-17 0 0 0,0 9 0 15,16-9 0-15,-16 10 0 16,33-10 0-16,-33 9 0 16,0 0 0-16,0 1 0 15,17-1 0-15,-17 0 0 16,16 1 0-16,-16-1 0 16,17 9 0-16,-17-18 0 0,0 19 0 15,16-19 0-15,-16 0 0 0,0 9 0 0,17-9 0 16,-17 10 0-16,0-1 0 0,16-9 0 15,-16 9 0-15,0 1 0 0,17-1 0 16,-1 0 0-16,-16 0 0 16,0 1 0-1,17 8 0-15,-17-18 0 16,0 19 0-16,17-19 0 0,-17 0 0 0,0 9 0 16,16-9 0-16,-16 10 0 0,0-1 0 0,33 0 0 15,-33 0 0-15,0 1 0 0,17-1 0 16,-17 0 0-16,0 1 0 0,16 8 0 0,1-18 0 15,-17 19 0-15,0-19 0 16,16 9 0-16,1 0 0 0,-17 1 0 16,16-1 0-16,-16 0 0 0,17 1 0 0,-17-1 0 15,0 0 0-15,16 1 0 0,-16 8 0 0,17-18 0 16,-17 0 0-16,17 9 0 0,-17 1 0 0,16-1 0 16,-16 0 0-16,33-9 0 0,-33 10 0 15,0-1 0-15,0 0 0 0,17 1 0 0,-1-1 0 16,-16 0 0-16,17-9 0 0,-17 10 0 15,16 8 0-15,-16-18 0 16,0 9 0 31,17-9 0-47,-17 10 0 31,16-10 0-15,-16 9 0-1,17-9 0-15,-1 0 0 16,-16 9 0-16,17-9 0 16,-17 10 0-16,17-10 0 15,-1 0 0-15,17 0 0 16,-33 9 0-16,0-9 0 0,17 0 0 16,-17 9 0-16,16-9 0 15,-16 10 0-15,17-10 0 0,-17 9 0 0,16 0 0 16,-16 0 0-1,17-9 0-15,-17 19 0 0,16-19 0 16,-16 9 0-16,17-9 0 16,-17 10 0-16,16-1 0 15,1-9 0 17,-17 9 0-1,0-18 0 0,33 9 0 0,-33 0 0-15,0 0-72 0,33-9-79-16,-33 9 9 0,0 0 28 15,0-10-10-15,0 10-16 0,0-9-43 0,0 9-8 16,17 0 39-16,-17 0 18 0,0 0 6 0,0-19 9 15,0 19 10-15,0-9 14 0,0 0 17 0,0 0-35 16</inkml:trace>
  <inkml:trace contextRef="#ctx0" brushRef="#br0" timeOffset="208633.81">26095 10418 40 0,'0'0'42'0,"0"-9"0"0,-17-1-7 16,17 1 3-16,0 9 7 0,0-9 3 0,0 9 1 16,-17 0-9-16,17 0-9 0,0 0-6 0,-16 9-1 15,16-9 2-15,-17 9 10 0,17 1 10 0,-16 18-7 16,16-10-9-16,0-18-5 0,-33 19 6 15,33-1 0-15,0 1-7 0,0 0-7 0,0 8 5 16,0-8 4-16,33 0-3 0,-33-10-4 16,0 0-2-16,16 10 1 0,1-10 18 0,16 10-7 15,-16-1 1-15,-1-18-4 0,1 0-2 0,16 19 16 16,-17-19-1-16,1 0 3 0,16 0 4 0,-33 0 13 16,16 0 4-16,1 0 23 0,-1-19-4 15,1 19-6-15,-17 0-14 0,17-18-14 0,-17 9-8 16,16-1-15-16,-16-8-6 0,0 8-9 0,0-8-2 15,0-1-4-15,0 0-2 0,0 1-4 16,0-1 2-16,-16 1 2 0,16 8 3 0,0-8-7 16,-17 18-3-16,17-19-1 0,-17 1 10 0,1 18-8 15,-1-19 4-15,1 10-2 0,16-1-7 16,-33 1 4-16,16 9-2 0,1-9-18 0,-1 9-33 16,1 0-31-16,-17 0-35 0,33 0-11 0,-17 0-19 15,0 0-21-15,1 9-20 0,16 0 4 0,-17-9 11 16,17 10 22-16,0-10 35 0</inkml:trace>
  <inkml:trace contextRef="#ctx0" brushRef="#br0" timeOffset="208933.45">26508 10511 105 0,'0'0'84'0,"0"0"2"0,16 0 1 16,-16 0 7-16,0 0 8 0,0 0 4 0,0 9 2 15,17-9-2-15,-17 10-15 0,17-1-6 0,-17 9-2 16,0-18-18-16,16 19-20 0,-16-19-17 16,17 19-11-16,-17-10-8 0,0 10-6 0,16-10-3 15,-16 10 0-15,0-10 3 0,0 9 0 0,0 1-6 16,0-19-2-16,0 19 2 0,0-19-9 0,0 0-54 15,0 9-43-15,0-9-39 0,-16 9-44 16,16-9-9-16,0 0 12 0,-17 0 36 0,17 0-74 16</inkml:trace>
  <inkml:trace contextRef="#ctx0" brushRef="#br0" timeOffset="212330.44">25152 10381 61 0,'0'0'47'16,"0"0"1"-16,0-10 30 0,0 10 18 0,0 0-23 15,0-9-23-15,-33 9-4 0,33 0 36 16,0 0 9-16,0 0-20 0,-17 0-30 0,17 0-17 16,-16 9 10-16,-1-9 11 0,1 10 5 0,-1-10-3 15,17 9 14-15,-16 10 0 0,-1-10 0 16,1 10-1-16,16-1 8 0,-17 1 11 0,17-10-31 16,0 0 3-16,0 10-8 0,0 0 11 0,0 8-15 15,0-27 2-15,0 19-9 0,17 0-7 16,-1-10-2-16,1 10-7 0,-1-10-2 0,1 0-12 15,-1 10 1-15,1-19-5 0,-1 18-3 0,1-18-3 16,16 0-4-16,-33 0 1 0,33 0-16 0,-33 0-52 16,17 0-58-16,-17 0-52 0,16 0-50 15,-16 0-37-15,0-18 4 0,17 9 41 16</inkml:trace>
  <inkml:trace contextRef="#ctx0" brushRef="#br0" timeOffset="212781.22">25367 10520 80 0,'0'0'48'0,"0"0"-1"0,0-9 19 0,0 9 29 0,0 0 21 16,0 0-5-16,0 0-21 0,0 0-21 15,0 0-17-15,0 0-4 0,0 0 12 0,0 9 10 16,0 1 6-16,0-1-12 0,0 9-5 0,0 1 9 16,33 0 9-16,-33-19 1 0,0 18-2 15,0 1-22-15,0 0-11 0,17 8-18 0,-17-8-8 16,0 0-8-16,16-19-4 0,-16 18 0 0,17-8 2 16,-17-1-12-16,0 0 2 0,16 0-4 15,-16 1 0-15,0 8 3 0,0-18 0 0,-16 0-5 16,16 0-62-16,0 19-65 0,0-19-63 0,-17 0-36 15,17 0-20-15,-16 0 18 0,16 0 40 0</inkml:trace>
  <inkml:trace contextRef="#ctx0" brushRef="#br0" timeOffset="-214401.95">25466 10753 7 0,'0'0'4'0,"0"0"6"0,0 0 6 0,0 0-3 15,0 0-4-15,0 0-1 0,0 0-1 0,0 0 0 16,0 0 2-16,0 0 2 0,17 0 0 16,-17 9 3-16,0-9 0 0,0 0-4 0,0 0-1 15,0 0-1-15,0 0-1 0,0 0-2 0,0 0-1 16,0 0 0-16,0 0-2 0,0 0 0 0,0 0-1 16,0 0 0-1,0 0 1-15,0 0-4 16,0 0 3-16,0 0 1 0,0 0-4 15,16 0 0-15,-16 0-3 16,0 0-4-16,0 0 0 16,0-9-1-16,0 9-1 0,0 0-3 15,0 0 0-15,0 0-2 0,0 0-1 0,0 0-2 0,0 0-1 16,0-9 1-16</inkml:trace>
  <inkml:trace contextRef="#ctx0" brushRef="#br0" timeOffset="-213299.86">23482 10530 39 0,'0'0'33'0,"0"-10"-7"16,0 10-1-16,0-9 9 0,0 9 15 0,0-9 8 16,0 9 16-16,-17 0 23 0,17 0-15 15,0 0-38-15,0 0-23 0,0 0 6 0,0 0 21 16,0 0 12-16,0 0-15 0,0 0-20 0,0 9-6 16,0 0-11-16,0 1 24 0,0-1 14 0,0 9 10 15,0 1 3-15,0-19-3 0,0 19-5 16,0-1-10-16,0-8-9 0,0 8 4 0,0 1-6 15,0-1-7-15,17-18 1 0,-17 19-11 16,0 0-4-16,0-10 11 0,0 0-2 0,0 1 3 16,0-1-5-16,0 0 2 0,0 0 9 15,16 1 2-15,-16-10 7 0,0 18 9 0,0-18 14 16,17 0-1-16,-17 0-17 0,16 0-9 0,-16 0-4 16,17 0-11-16,-1 0-4 0,1-18-5 0,0 18-7 15,-1-10 0-15,1 10 7 0,32-9-5 16,-49 9-1-16,17-9 2 0,-1 9-1 0,1-9-2 15,-17-1-7-15,16 1 2 0,1 9-21 0,-17-9-20 16,16 9-41-16,-16-19-33 0,17 19-43 16,-17-19-27-16,0 19-24 0,0-18-17 0,0 9 15 15,0-1 30-15,0-8 48 0</inkml:trace>
  <inkml:trace contextRef="#ctx0" brushRef="#br0" timeOffset="-213084.97">23531 10483 45 0,'0'0'37'0,"0"-9"-2"0,0 9-6 0,0 0-1 16,0 0 8-16,0-19 10 0,17 19 4 0,-17 0-18 16,16 0-14-16,1-18-8 0,-17 18-7 0,33 0 0 15,-16 0 1-15,-1 0-4 0,17-19-2 16,-33 19 2-16,17 0-3 0,-17 0-18 0,16 0-20 15,1 0-17-15,-17 0-14 0,0 0-4 0</inkml:trace>
  <inkml:trace contextRef="#ctx0" brushRef="#br0" timeOffset="-212886.06">23515 10623 44 0,'0'0'47'0,"0"0"-12"16,16 0-3-16,-16 0 3 0,0-10-5 16,17 10-5-16,-17 0-12 0,16-9-7 15,1 9-1-15,0-9-3 0,-1 9-2 0,1 0-3 16,32 0 3-16,-49 0 0 0,33 0-23 0,-16 0-19 16,-1-19-10-16,1 19-11 0</inkml:trace>
  <inkml:trace contextRef="#ctx0" brushRef="#br0" timeOffset="-212619.72">24044 10576 65 0,'0'0'48'0,"0"0"-11"15,0 0-6-15,-17 0 12 0,17 19 17 0,0-19 15 16,0 0 2-16,0 9 0 0,0 0-3 0,17 10-6 16,-17-10 4-16,0 10-12 0,0-1-18 0,0 1-14 15,17 0-13-15,-17-19-8 0,0 18-3 16,16 1-4-16,-16-1-2 0,0-8 2 0,0 8 0 16,0 1-22-16,0-10-38 0,0 1-41 15,0-1-38-15,0 0-26 0,0 0 6 0</inkml:trace>
  <inkml:trace contextRef="#ctx0" brushRef="#br0" timeOffset="-211553.35">25747 10762 3 0,'0'0'1'0,"0"0"1"0,0 0-1 16,0 0 1-16,0 0 0 0,0 0 0 0,0 0 0 15,0 0 0-15,0 0 0 0,0 0 0 16,0 0 2-16,0 0-2 0,0 0 1 0,0 0-1 15,0 0-1-15,0 0 1 0,0 0-1 16,0 0 1 0,0 0-1 31,0 9-1-16,0-9-2 0,0 0 0-31,0 0-3 16,0 0 0-16,0 0-1 0,0 0-8 0</inkml:trace>
  <inkml:trace contextRef="#ctx0" brushRef="#br0" timeOffset="-206176">24325 10837 2 0,'0'0'2'0,"0"0"-3"16,0 0 2-16,0 0 0 15,0 0 0 1,0 0 0-16,0 0 0 0,0 0 2 15,0 0 0-15,0 0 1 0,0 0 0 0,0 0 0 16,0 0-1-16,0 0 1 0,0 0 0 0,0 0 0 16,0 9-2-16,0-9-1 0,0 0 1 15,0 0 0-15,0 0-1 16,0 0 0-16,0 0 1 16,0 0-1-16,0 0 2 0,0 0 0 0,0 0 0 15,0 0 0-15,0 9-2 0,0-9 2 16,0 0 0-16,0 0 0 0,0 0-1 15,0 0 0-15,0 0 1 0,0 0 0 16,0 0 0-16,0 0 0 0,0 0-1 16,0 0-1-16,0 0 1 0,0 0 0 0,0 0-1 15,0 0 1-15,0 0 0 0,0 9 2 0,0-9 2 16,0 0 0-16,0 0-2 0,0 0-1 16,0 0 0-16,0 0 1 0,0 0-1 0,0 0-1 15,0 0 0-15,0 0-1 0,0 0 0 16,0 0 0-16,0 0 3 0,0 0-2 0,0 0 1 15,0 0 2-15,0 0-2 0,0 0 2 0,0 0-3 16,0 0 0-16,0 0 2 0,0 0 2 0,0 0-3 16,0 0 0-16,0 0 1 15,0 0-1-15,0 0-1 0,0 0-1 16,0 0 2-16,0 0-2 0,0 0 0 16,0 0 0-1,0 10-1 16,0-10-4-15,0 0-2-16,0 0-9 0,0 0-7 16,0 0-3-16,0 0-2 0,0 9-2 0,0-9 0 15</inkml:trace>
  <inkml:trace contextRef="#ctx0" brushRef="#br0" timeOffset="-205609.72">25615 10781 9 0,'0'0'4'16,"0"0"9"-16,0 0 2 0,0 0-8 0,0 0-2 15,0 0-3-15,0 0 1 0,0 0 1 16,0 0-3-16,0 0 0 0,0 18-1 15,0-18 1-15,0 0-4 63,0 0 1-63,0 0-1 0,0 0 0 16,0 0 0-16,0 0 0 0,0 0-2 0,0 0-1 15,0 0 0-15,0 0 0 0,0 0-1 0,0 0-7 16</inkml:trace>
  <inkml:trace contextRef="#ctx0" brushRef="#br0" timeOffset="-204109.19">25549 10511 11 0,'0'-19'14'0,"-17"1"2"0,17-1-2 0,0 1-4 16,0-10-1-16,-16 9-1 0,16 0 0 0,0 10 1 15,-17 0 2-15,17-10-1 0,0 1-4 16,-16 18 0-16,16-19 3 0,-17 10 1 0,17-1-2 16,-16 1 1-16,16 0-1 0,-17 0-3 0,1 9-3 15,16-10 3-15,-17 1 0 0,17 9-2 16,-33 0 0-16,33-19 0 0,0 19-1 0,-33 0-2 15,16 0 4-15,1-18-2 0,-1 18-2 0,1 0 0 16,-1 0 0-16,1 0 0 0,-1 0 0 0,1 0 0 16,-1 0 1-16,17 0-1 0,-33 0 1 15,33 0-1-15,-33 0 0 16,16 0-2-16,1 0 3 0,-1 0-1 0,1 0 0 16,-1 0-2-16,1 0 2 15,-1 0 0-15,1 18 2 0,-1-18-2 0,17 0 1 16,-33 19-1-1,33-19 0-15,0 0 0 0,-33 9 0 0,33 1 0 16,-17-10 0-16,17 9 0 0,-16 0 0 16,-1 0 0-16,17 1 0 0,-16-1 0 0,16 10 0 15,-17-19-2-15,1 18 3 0,16-18-1 16,-17 19 0-16,17-19 2 0,-16 18-2 0,16-8 0 16,0-1 0-16,-17 0 1 0,17 10 0 0,0 0-1 15,0-1 0-15,0 1 0 0,0-19 0 0,0 18 0 16,0 1 0-16,0 0 2 0,0 8-2 15,0-8-2-15,0 0 3 0,0-1-1 0,17 1 0 16,-17 0 0-16,0 8 0 0,0-8-2 16,16 0 3-16,-16-1-1 0,17 1 0 0,-17-1 2 15,16 10-2-15,-16-9-3 0,17-10 5 0,-17 10 0 16,16-10-2-16,1 10 0 0,-1-10 0 16,1 10-2-16,-17-1 2 0,33-18 1 0,-33 19-1 15,33-19 1-15,-16 9-1 0,-1 0 0 16,1-9 0-16,-1 10 0 0,17-10 0 0,-16 9 0 15,-1-9 0-15,34 9 0 0,-50-9-2 16,33 0 2-16,-33 0 0 0,33 10 2 0,-16-10-2 0,-1 0 0 16,1 0 0-16,-1 0 1 0,1 0-1 15,-1-10 0-15,-16 10-2 0,17 0 2 0,16 0 0 16,-33-9 0-16,33 9 0 0,-33-9 0 16,17 9 0-16,-17 0 2 0,16-10-4 0,1 10 2 15,-1-9 0-15,1 0 1 0,-1 9 1 0,-16-19 8 16,17 19-3-16,-1-18-2 0,1 8-1 15,16-8 2-15,-33 8-3 0,0-8 1 0,16-1 2 16,-16 10-2-16,17-10 5 0,0-9-2 0,-17 10 0 16,16-10-1-16,-16 19-3 0,0-10-1 0,0 0 0 15,0-18 0-15,0 19 0 0,0-1-2 16,0 10-2-16,0-10 6 0,-16 0-4 0,16-8-2 16,0 8 4-16,-17 0-2 0,17 10 0 0,-17 0 0 15,17-10 1-15,-16 19-4 0,16-18 3 16,0-1 2-16,0 10-2 0,-33-1 0 15,16 1 0-15,17 0 0 0,-16-1 0 0,-1 1-3 16,17 0 1-16,0 9 4 0,-16 0-6 16,-1 0 4-16,17 0-4 0,0 0 1 15,-16 0 0-15,16 0-1 0,0 0-1 16,0 0-2-16,0 0-6 0,0 0-2 16,-17 9-3-16,17-9-2 0,0 0-2 0,0 9-7 15,0-9-2-15,0 0-2 0,0 10-3 0,0-10-24 16</inkml:trace>
  <inkml:trace contextRef="#ctx0" brushRef="#br0" timeOffset="-202326.77">26657 10353 9 0,'0'-19'10'15,"0"19"4"-15,0 0 0 0,0 0-3 16,16 0-4-16,-16 0 1 0,0 0-1 0,0 0 4 16,0-18 1-16,0 18-2 0,0 0 0 0,0 0 0 15,0 0-2-15,0 0 2 0,0-19 0 0,-16 19 0 16,16 0-3-16,0-9 1 0,0 9 0 15,0-10-2-15,0 1 3 0,0 9-2 0,-33-9-3 16,33 9 2-16,-17-9-2 0,17-1-4 16,-16 10 2-16,-1-9 0 0,17 9 4 0,-16 0-1 15,-1 0-1-15,0-19-1 0,1 19 1 0,-1 0-2 16,1-18 2-16,-1 18-4 0,1 0-3 16,16 0 3-16,-33-19 0 0,16 19 0 0,1-9 0 15,-1 9 0-15,1-9 2 0,-1 9-2 16,1 0-2-16,-1 0 2 0,0 0 0 15,1 0 0-15,-1 0 0 0,17 0 1 16,-16 0-3-16,16 0 2 0,0 0 2 16,-33 0-2-16,16 9 0 0,17-9 1 0,-16 0-3 15,-1 9 0-15,1-9 4 0,-1 0-2 0,1 19 0 16,-1-19-2-16,17 0 2 16,-17 0 0-16,1 18 0 0,-1-18 0 15,17 0 0-15,-16 0 0 0,16 19 2 16,0-19-2-16,0 0 2 0,-33 9-2 0,33 1 0 15,-17-10-3-15,1 9 3 0,16 0 1 16,-17 0-3-16,17 1 2 0,-16-1 0 0,-1 10 0 16,17-19 0-16,-16 18 0 15,16-18 0-15,-17 19 0 0,17-19 1 16,-17 9-1-16,17 0 0 0,0 1 0 0,0-1 1 16,-16 0-1-16,16 10 0 0,0 0 0 0,0-19 0 15,0 18 0-15,0 1 0 0,0-10 0 16,0 0 0-16,16 10 2 0,-16 0-2 0,0-10 1 15,0 9 1-15,0 1-4 0,17 0 3 0,-17-10 0 16,0 10 4-16,0-10 3 0,0 10 3 16,17-10 2-16,-17 9-7 0,0 1 0 15,0-19-2-15,0 19-2 0,16-10 7 0,-16 0-1 16,0 1 2-16,0-1-2 0,0 0 2 0,17 0 1 16,-17-9 3-16,0 10 0 0,16 8-4 0,-16-18 5 15,0 19 0-15,17-19-3 0,-17 0 2 16,0 9-3-16,16 1-3 0,-16-10 4 0,17 9-6 15,-17 0 0-15,33-9 0 0,-33 9-5 16,0 1 1-16,16-10 3 0,-16 9-7 0,17 0 2 16,-1 1 1-16,-16-10 1 0,17 18-5 0,0-18 4 15,-17 0-3-15,16 19 7 0,1-19-7 0,-1 9 0 16,1-9 4-16,-1 9-2 16,1-9 0-16,-17 10 0 0,33-10 3 0,-33 0-3 15,16 9-2-15,1-9 2 0,-1 0 0 16,1 9 0-16,0-9-2 0,-17 0 0 15,16 0 4-15,1 0-2 0,-1 0 1 0,1 0-4 16,-1 10 4-16,1-10-1 0,16 0 0 16,-33 0 2-16,16-10-2 0,1 10 0 15,-1 0 0-15,1 0 3 0,-1 0-3 0,1-9-2 16,0 9 2-16,-1-9 3 0,1 9-3 0,-1-10-3 16,1 10 6-16,16-9-5 0,-33 9 0 15,0-9 3-15,16 9 1 0,1-19-2 0,-1 19 1 16,1-18 2-16,-1 8-5 0,1-8 3 0,0 8 1 15,-1-8 2-15,1 9 8 0,-1-10 5 16,1 0-5-16,-17 1 1 0,33-1-1 0,-33 1 1 16,0-1 1-16,0-9-1 0,16 9 6 0,-16 1-2 15,17-10-3-15,-17 9-7 0,0 1-4 16,0-1 3-16,0 0-1 0,0-8-5 0,0-1 0 16,0 9-2-16,-17 10 4 0,17-10-6 0,-16 1 6 15,16-1-2-15,0 0 0 0,0 10 2 16,-33 0-2-16,33-1 1 0,-17 1-1 0,17 0-3 15,0 9 0-15,-16-19 3 0,16 19 0 0,-17 0 0 16,17-18-3-16,-16 18 5 16,16 0-5-16,-17 0 3 0,17 0-3 15,-17 0 3-15,1 0 2 16,16 0-8-16,0 0 8 16,-17 0-7-16,17 0 1 0,-16 0 2 15,16 18-2-15,0-18-1 0,0 0-3 0,-17 0-22 16,17 0-8-16,0 0-8 0,0 0-9 15,-16 19-5-15,16-19-12 0,0 0-5 0,0 0-4 16,0 0 7-16,0 9 12 0</inkml:trace>
  <inkml:trace contextRef="#ctx0" brushRef="#br0" timeOffset="-199581.22">24110 10437 7 0,'0'0'12'0,"-33"0"2"16,33 0 4-16,0 0-3 0,0 0-7 16,0 0-4-16,0-19-1 0,0 19 7 0,0 0 3 15,-16-9-3-15,16 9-2 0,0 0-3 16,0-10-1-16,0 10-1 0,0 0 5 0,0-9 6 16,-17 9 2-16,17-9 1 0,0 9-6 0,0-10-5 15,-17 10 1-15,17 0 4 0,0-9 1 16,-16 9-4-16,16 0 1 0,0-9-1 0,-17 9 0 15,17 0 1-15,0 0-1 0,-16 0 5 0,16-19-4 16,-17 19-6-16,17 0 2 0,-16 0 1 16,16 0 0-16,-17 0-1 0,17 0 3 0,-16 0 0 15,16 0-1-15,-17 0-2 0,17 0-1 0,0 0-3 16,-33 0 7-16,33-18-3 0,-16 18-1 16,16 0-1-16,-17 0 1 0,17 0-2 0,-17 0 3 15,1 0-5-15,-1 0 0 16,17 0 3-16,-16 0-3 0,-1 0 3 15,1 0-5-15,-1 0 4 16,1 0-2-16,16 0 1 0,-17 0 0 0,17 0-1 16,-33 0 0-16,33 0 1 15,-16 0-1-15,-1 0 0 0,1 0 0 16,-1 0 0 0,17 0 0-16,-17 0 0 0,1 0 2 15,16 0-4-15,-17 18 2 0,1-18 0 16,16 0 2-16,-17 0-4 0,17 0 3 15,-16 19-3-15,-1-19 2 0,17 0 0 16,-33 9 0-16,17 0 0 16,-1 1 1-16,1-1-1 0,-1 0 2 15,17-9-4-15,-17 10 3 0,17-1-1 16,-16-9-2-16,16 19 2 0,-17-19 0 16,17 0 3-16,-16 0-3 0,16 18 0 0,0-18 0 15,-17 0-2-15,17 19 2 0,0-19-2 16,0 0 2-16,0 9 0 0,0-9-3 0,0 9 3 15,0 1 0-15,0-1 3 0,0 0-3 0,-33-9 0 16,33 10 0-16,0-1 0 0,0 9 1 0,0-18-1 16,0 19 0-16,0-19 0 0,0 19-2 15,0-19 2-15,0 9 0 0,0 0-4 0,0 1 4 16,0 8 3-16,0-8-3 0,0-1 0 16,0 9 0-16,0 1 3 0,33-19-6 0,-33 19 5 15,0-19-1-15,0 18 1 0,0-8-4 0,0-1 0 16,0 0 2-16,17 0 2 0,-17 1-2 15,16 8 0-15,-16-18-2 0,17 19 5 16,-17-19-3-16,16 0 0 0,-16 9 1 16,17-9 2-16,-17 10 15 0,17-10-1 0,-17 9-1 15,16 0-8-15,-16-9-3 0,17 9 0 0,-1-9-5 16,-16 10 2-16,33-10 0 0,-33 0 1 16,0 9-2-16,17-9-3 0,-17 9 2 0,16-9 7 15,1 10-6-15,-1 8 1 16,1-18-4-16,-17 0 5 0,16 0-3 0,-16 0 4 15,17 19-2-15,0-19-2 0,-1 0 0 0,1 9 3 16,-1-9-1-16,17 9 1 0,-33-9-6 16,0 0 6-16,17 10-1 0,-1-10-1 15,1 0 2-15,-1 9-1 0,1-9 2 16,-1 9-1-16,1-9-3 0,-1 0 3 16,1 0-5-16,0 0 2 0,-1 0 0 0,-16 0 2 15,33 0 3-15,-33 0-1 0,17 0-1 0,-1 0-3 16,1 0 0-16,-1 0 0 0,1 0 0 0,-1 0 2 15,1 0-2-15,-1 0 2 0,1 0-2 16,0 10 0-16,-1-10 3 0,-16 0-5 0,33 0 2 16,-33 0 2-16,17 0-4 0,-1 0 3 15,1 0 0-15,-1 0 1 0,1 0 0 0,-1 0-4 16,1 0 2-16,-1 0 0 0,-16 0-2 0,17 0 2 16,0 0 0-16,-1 0-2 0,-16-10 2 15,33 10 2-15,-33 0-2 0,17-9 0 0,-1 9 1 16,1-9-1-16,-1 9 0 15,-16-10 0-15,17 1 0 0,-1 0-2 16,-16 9 4-16,17-19-4 16,-17 19 2-16,16-18 3 0,-16 8-3 15,17 1 0-15,-17 0 0 0,0-1 0 0,33 1 4 16,-33 0-6-16,0 0 2 0,0-1-2 0,0 1 2 16,0 9 2-16,0-19-6 0,0 1 4 15,0 8 1-15,0-8 1 0,0 9-2 0,0-10 0 16,0 10 2-16,0-10 0 0,0 0-4 0,0-8-2 15,0 8 7-15,0 0-6 0,0 1 5 16,0-1-1-16,0 0-1 0,0 1 1 0,0-1 0 16,-33 1 2-16,33 8-3 0,-17 1 0 0,17 0 0 15,-16-10-2-15,-1 19 2 0,17-18 2 16,-16 18-2-16,-1-19 0 0,1 10-2 0,-1 9 0 16,1-10 5-16,-1 10-5 0,17-9 2 15,-33 9 2-15,17 0-2 0,-1 0-3 0,0 0 3 16,1 0 0-16,-1 0 0 0,1 0-2 0,16 0 3 15,-17 0-1-15,1 0 0 0,16 0 1 16,0 0 0-16,-17 0-3 0,17 9 2 16,0-9 3-16,0 0-5 0,-16 10 2 0,16-10-2 15,0 9 2 1,0-9-2 0,0 0-2-16,0 0 2 15,-17 19-6-15,17-19-3 0,0 0-13 0,0 0-8 16,0 0 1-16,0 0-8 0,0 0-3 15,0 0-5-15,0 18-5 0,0-18-3 0,0 0-2 16,0 0 4-16,-33 0-34 0</inkml:trace>
  <inkml:trace contextRef="#ctx0" brushRef="#br0" timeOffset="-193649.96">26376 11004 12 0,'0'0'18'0,"0"0"-2"0,0 0-2 15,0 0-3-15,0 0 1 0,0 0 0 0,0 0 1 16,0 0-3-16,0 0-2 0,0 0-1 16,0 0-3-16,0 0-1 0,0 0-2 0,0 0 0 15,0 9-1 1,0-9-2-1,0 0 3 1,16 0-1-16,-16 0-2 16,0 0-1-1,-16 0 0-15,16 0-5 0,0 0-5 16,0 0-3-16,0 0-3 0,0 0-5 0,0 0-27 16</inkml:trace>
  <inkml:trace contextRef="#ctx0" brushRef="#br0" timeOffset="-193153.02">24904 12818 46 0,'0'0'25'0,"0"0"-8"16,0 0-9-16,0 0-3 0,-17 0-1 0,17-9-2 16,0 9-6-1,0 0-4-15,0-10-6 0,0 10-4 16,0 0-4-16,17-9-18 0</inkml:trace>
  <inkml:trace contextRef="#ctx0" brushRef="#br0" timeOffset="-192253.73">24408 9897 19 0,'0'0'17'0,"0"0"-1"0,-17 0 4 16,17 0-3-16,0 0-4 0,0 0-3 16,0 0-3-16,-16 9 3 0,16-9 0 0,0 10 5 15,0-1 4-15,0 0 0 0,-17 10 1 16,17-1 2-16,0-18-2 0,0 19 4 0,0-10 0 15,0 10 4-15,0-10-3 0,0 1-2 0,0 8 0 16,0 1 11-16,0-19 12 0,0 18-11 16,0-18-7-16,0 19-8 0,0-19 4 0,0 0 5 15,0 0 2-15,0 9 10 0,0-9 2 16,0 0 14-16,0 0 7 0,0 0 13 0,0 0 8 16,17 0-1-16,-17 0-1 0,0-9-11 0,16 9-12 15,-16 0-19-15,0-19-7 0,17 19-16 16,-1-18-3-16,-16 18 2 0,17-19-13 15,-1 1 7-15,1-1-9 0,16 0-1 0,-33 10 1 16,0-10-2-16,33 1 4 0,-16-19 0 0,-1 18-4 16,1 0 0-16,-1 10 4 0,1-9-6 0,-1-1-1 15,1-9-9-15,-1 19-36 0,1-1-36 16,16 1-20-16,0 0-31 0,-33 0-23 0,17 9-35 16,16-10-13-16,-17 10 18 0,17 0 29 0</inkml:trace>
  <inkml:trace contextRef="#ctx0" brushRef="#br0" timeOffset="-191654.94">26012 9730 13 0,'0'0'20'0,"0"18"-3"0,0-18-3 16,0 10 0-16,0-1 1 0,0 0 2 15,0 10 3-15,0-10 7 0,0 19 0 0,0-28-2 16,0 19 5-16,16-1 6 0,-16-18 0 0,0 9 1 15,0 1-4-15,0-1-1 0,0 0 9 16,0-9 9-16,0 10 5 0,0-10 7 0,17 9 12 16,-17-9 21-16,0 0 11 0,0 0-3 15,16 0-9-15,-16-9-10 0,0 9-15 0,17-10-12 16,0 1-17-16,-1 0 3 0,1-1-9 0,-1 1-2 16,1-9 0-16,-1 18-14 0,1-19-2 0,16-9 3 15,-17 19-6-15,1-10-1 0,-1 1-5 16,1 8-1-16,0-8 8 0,-1 18-8 0,1-19-3 15,-1 0 0-15,1 10 1 16,-17 0 3-16,16 9-6 0,-16-9-1 0,0 9-3 0,17-10 1 16,16 1-1-16,-33 9 8 15,0 0-10-15,0 0 9 0,0 0-6 0,0 0 3 16,0 0-6-16,0 0 7 0,0 0-1 16,0 0 1-16,0 0-5 0,0 0-2 15,0 0 2-15,0 0-4 16,0 0 0-16,0 0-4 0,0 0-3 0,0 0-4 15,0 0-10-15,0 0-7 0,0 0-7 0,0 0-13 16,0 9-14-16,0-9-7 0,0 0-6 16,0 0-6-16,0 10-4 0,0-10-7 0,0 0-12 15,0 9-7-15,-33-9-2 0,33 9 6 0,-17-9 3 16,17 9 13-16,0-9 18 0,-16 19-38 16</inkml:trace>
  <inkml:trace contextRef="#ctx0" brushRef="#br0" timeOffset="-190471.33">24027 9925 13 0,'0'0'20'0,"0"-9"0"0,0 9-3 16,0 0-6-16,0 0-1 0,0 0 1 15,0 0-1-15,0 0-1 0,0 0 1 0,0 0 0 16,0 0 1-16,0 0 3 0,17 0 2 16,-17 9 2-16,0-9-1 0,0 0-3 0,17 9-1 15,-17-9 2-15,0 19 2 0,16-19-4 0,-16 18 3 16,0-18-2-16,33 19 10 0,-33-19-2 15,0 9-7-15,0 1 3 0,0-1-2 16,17 0-3-16,-17 10 3 0,0-10 1 0,16 10 0 16,-16-19 3-16,0 18 3 0,17 1 1 0,-17-19-3 15,0 9-13-15,16 1 3 0,-16-1-6 16,0 0-4-16,0-9 3 0,0 10-1 0,17-1 4 16,-17-9 0-16,0 9 1 0,0 10-1 0,0-19 6 15,0 0 1-15,0 0-3 0,0 0 5 16,0 0 1-16,0 0-5 0,0 0 0 0,0 0 5 15,0 0 1-15,0 0 2 0,0 0 3 16,16 0 4-16,-16 0-7 0,0 0 7 0,0 0 4 16,0 0-4-16,0 0-7 0,0 0 1 0,0 0-3 15,0 0 3-15,0 0 1 0,0 0 12 16,0 0 11-16,0 0 9 0,0 0-10 0,0 0-11 16,0 0-13-16,17 0-4 0,-17-19-8 15,0 10-1-15,16 9 0 0,1-19-7 0,-17 10 3 16,17 0-3-16,-1-10 0 0,17 0 2 15,-16 1-2-15,-1-1 1 0,17-9 2 0,0 0-6 16,-16 0 7-16,16 10-2 0,0-19-6 0,0 9 1 16,-16 9 5-16,-1 1 6 0,17-1-8 15,-16-9-4-15,-1 9 1 0,1 1 3 0,-1 9 2 16,1-1-2-16,-17 10-6 0,33 0-13 16,-33-18-40-16,0 18-17 0,0 0-29 0,0 0-21 0,0 0 0 15,0 0-11-15,0 0-5 0,0 0-5 16,0 0 12-16,0 18 25 0</inkml:trace>
  <inkml:trace contextRef="#ctx0" brushRef="#br0" timeOffset="-189572.01">24887 10158 34 0,'-16'0'24'0,"16"-10"-1"0,0 10 1 0,0 0 8 16,0-9 4-16,-17 9-1 0,17-9 2 15,0 9 0-15,0 0-3 0,0-10 2 0,0 10 0 16,0 0-3-16,0 0-3 0,17-9-3 0,-17 9-5 16,0 0 0-16,0 0-7 0,0 0-4 15,0 0-1-15,0 0-5 0,0 0 6 0,0 0 4 16,0 9 3-16,16-9 11 0,-16 10 3 15,0-1-2-15,0 0-11 0,0 1-2 0,17-1 5 16,-17 0 4-16,0 10 6 0,0-19 5 0,33 18-13 16,-33-18-8-16,0 19 10 0,0-19-1 15,0 9 2-15,0-9-1 0,0 10 5 0,0-10-10 16,0 9 10-16,33-9 4 0,-33 9 7 16,0-9 7-16,0 0 7 0,0 0 18 0,0 0 20 15,0 0 2-15,0 0-6 0,0-9-11 16,0 9-30-16,17-9-13 0,-17-1-23 0,16 1 9 15,1-10-16-15,-1 1-1 0,1-1 5 0,-1 1-8 16,1-1-2-16,-1-9 4 0,1 9 0 0,16-18-6 16,-33 0-1-16,33 9 9 0,-16 9-5 15,-1-18-1-15,1 9 0 0,-1 0 0 0,1 19 7 16,-17-9-7-16,16-1-3 0,-16 0 3 16,17 10-9-16,-17 9 11 0,0-9-4 0,16-1-1 15,-16 10-8-15,0 0-12 0,0 10-19 16,0-10-45-16,17 0-24 0,-17 9-29 15,0 0-17-15,0 10-36 0,0-19-23 0,33 19-7 16,-33-1 5-16,0-18 37 0</inkml:trace>
  <inkml:trace contextRef="#ctx0" brushRef="#br0" timeOffset="-188890.91">25615 10967 51 0,'0'0'32'0,"-17"0"-16"15,17-10-7-15,0 10-4 0,0 0-3 16,-16-9-2-16,16 9-10 16,0 0-7-16,0 0-9 0,0 0-34 0</inkml:trace>
  <inkml:trace contextRef="#ctx0" brushRef="#br0" timeOffset="-188691.18">25582 11013 5 0,'0'0'-1'16,"0"0"2"-16,0 0-2 0,0 0 2 0,0 0-4 16</inkml:trace>
  <inkml:trace contextRef="#ctx0" brushRef="#br0" timeOffset="-188058.34">26773 10985 14 0,'0'0'13'16,"0"0"-2"-16,0 0-3 0,0 0 0 0,0-9 3 16,0 9 1-16,0 0-3 0,0 0-5 0,0 0-3 15,0 0 0-15,0 0 1 0,0 0-1 16,0 0 0-16,0 0-4 31,0 0-3-31,0 0-7 0,0 0-5 16,0 0-30-16</inkml:trace>
  <inkml:trace contextRef="#ctx0" brushRef="#br0" timeOffset="-187873.64">26789 10985 9 0,'0'-9'10'0,"-16"9"3"0,16 0-2 0,0 0-6 16,0 0-2-16,0 0-2 0,0-9-7 15,0 9-8-15</inkml:trace>
  <inkml:trace contextRef="#ctx0" brushRef="#br0" timeOffset="-187641.08">26723 10985 18 0,'0'0'17'0,"-17"-9"-2"0,17 9-4 0,0 0-2 16,0 0-4-16,-16 0 0 0,16-9-3 15,0 9 0-15,0 0-4 16,0 0-4-16,0 0-8 0,16 0-8 16</inkml:trace>
  <inkml:trace contextRef="#ctx0" brushRef="#br0" timeOffset="-187458.9">26739 10948 7 0,'0'0'6'0,"-16"0"4"16,16 0 0-16,0 0-5 0,0 0-2 0,-17 0-2 15,17-9-1-15,0 9-2 16,0 0-3-16,0 0-4 0</inkml:trace>
  <inkml:trace contextRef="#ctx0" brushRef="#br0" timeOffset="-187190.05">26673 10939 5 0,'0'0'1'0,"0"0"0"15,0 0-2-15,0 0 2 16,0 0-2-16,17 0 1 16,-17 0-1-16,0 0-1 0</inkml:trace>
  <inkml:trace contextRef="#ctx0" brushRef="#br0" timeOffset="-186791.61">26673 10957 6 0,'0'0'5'0,"0"0"4"0,0 0 1 16,0 0 0-16,0 0-3 0,0 0-3 16,0 0-2-16,0 0 0 0,0 0-1 31,17 0-1 16</inkml:trace>
  <inkml:trace contextRef="#ctx0" brushRef="#br0" timeOffset="-186757">26690 10957 54 0,'0'0'-2'0,"0"0"-1"16,0 0-1-16,0 0-3 0,0 0-1 16,0 0-1-16,0 0-8 0</inkml:trace>
  <inkml:trace contextRef="#ctx0" brushRef="#br0" timeOffset="-183693.25">23498 11813 113 0,'0'0'51'0,"0"-9"-24"16,-16 9-11-16,16-9 19 0,0 9 34 15,-17 0 3-15,17 0-18 0,0 0-18 0,0 0-16 16,0 0-7-16,0 0 11 0,0 0 8 16,0 9 3-16,0 0 3 0,0 1 8 0,0-1 0 15,0 9 3-15,17 1-2 0,-17 0-10 0,16-1-9 16,-16-8 44-16,17 8-11 0,-1-9-33 0,1 10-12 16,-17-10-10-16,16 10 1 0,1 0-5 15,-17-10-2-15,17 0 2 0,-1 0-2 0,-16 1 0 16,17-1-5-16,-17 0-5 15,0-9 1-15,0 10-9 0,0-10-38 0,0 0-34 16,0 0-34-16,-17 0-27 0,17 0-12 0,0 0 10 16,-16-10 27-16</inkml:trace>
  <inkml:trace contextRef="#ctx0" brushRef="#br0" timeOffset="-183460.31">23349 11850 84 0,'-16'-9'43'0,"16"9"-10"0,0-9-3 15,0 9 9-15,0-9-5 0,0 9-6 0,0 0-11 16,0-10-3-16,16 10 5 0,-16-9 3 16,17 9-3-16,0 0-8 0,-1-9-4 0,1 9-4 15,-1-10-1-15,17 10-2 0,-16 0 0 16,-1-18 0-16,1 18-2 0,-1 0-5 0,1 0-16 15,-1 0-22-15,-16 0-22 0,17 0-18 0,-17 0 2 16</inkml:trace>
  <inkml:trace contextRef="#ctx0" brushRef="#br0" timeOffset="-182961.19">23647 11711 105 0,'0'0'40'15,"0"0"-18"-15,-16 0-1 0,16 0 11 0,0 0 3 16,0 0-13-16,0 0-10 0,0 0-3 0,0 0 12 16,0 0 11-16,16 9-4 0,-16-9-9 15,0 10-7-15,33 8-6 0,-33-18-2 0,0 19 9 16,17-19 4-16,-17 18-5 0,16-18-4 15,1 10 19-15,-17 8 11 0,16-8-16 0,1-1-10 16,-17 0-6-16,16 19-2 0,-16-28-3 16,17 19-1-16,-17-19 4 0,0 18-7 0,0-18 3 15,0 10 0-15,16-1-2 0,-16-9 7 0,0 0 6 16,0 9 2-16,0-9 6 0,0 0-5 0,0-9-3 16,0 9-7-16,-16-9 3 0,16 9 10 0,0-10 6 15,-17-8-2-15,17-1 6 0,0 19 8 16,-16-37-5-16,16 18-12 0,0-9-5 0,-17 10-3 15,17-1 11-15,0-18 9 0,0 18 9 16,0 1-15-16,0 8-9 0,0-8 3 0,0-1-2 16,17 10-13-16,-17 0 3 0,0 9-2 0,16-10-4 15,-16 10 2-15,17 10-2 0,-17-10 2 16,16 9 2-16,-16 0-1 0,0 10 3 16,17-19-3-16,-17 18 2 0,0 1 1 0,0-10-6 15,-17 10-2-15,17 0-5 0,-16-1-1 16,-1 1-6-16,17-1-41 0,-16-8-41 0,-1 8-33 15,1 1-28-15,16-10-26 0,-17 19 12 0</inkml:trace>
  <inkml:trace contextRef="#ctx0" brushRef="#br0" timeOffset="-182178.9">24838 13701 279 0,'-17'0'213'0,"17"0"-70"0,0 0-66 0,-16 0-39 16,16 0-15-16,-17 0-7 0,17 0 4 0,0 0-1 15,0 0-10-15,0 0-2 0,0 0 23 0,0 0 12 16,0 0 5-16,0 0-10 0,0 0-21 15,0 0-11-15,0 0-11 0,0 0 8 0,0 0-4 16,0 10 4-16,17-10-2 16,-17 0 1-16,0 9 1 15,0-9 0-15,0 0 1 0,0 0-5 16,0 0 6-16,0 0-8 16,0 0 6-16,0 9-2 0,0-9 7 15,0 0-5-15,0 0 4 16,0 0-8-16,0 0 12 0,0 0 1 15,0 0-4-15,0 0 0 0,0 0-3 0,0 0 4 16,16 0-4-16,-16 0 1 0,0 0-2 16,0 0 0-16,0 10-2 0,0-10 3 15,0 0 0-15,0 0-3 0,0 0 2 16,0 9-5-16,0-9 7 0,0 0-8 16,0 0 4-16,0 0 1 15,0 0-6-15,0 0 1 16,0 0 1-16,0 0-6 0,0 0-2 0,0 0 0 15,0 0-28-15,0 0-23 0,0-9-15 0,0 9-15 16,0 0-10-16,0 0-19 0,0 0-2 16,0-10-2-16,0 1 9 0,0 9 15 0</inkml:trace>
  <inkml:trace contextRef="#ctx0" brushRef="#br0" timeOffset="-180764.47">21134 10474 29 0,'0'0'14'0,"0"0"-1"0,0 0 1 0,0 0 5 16,0 0-2-16,0 0-1 0,0 0 0 0,0 0 0 15,0 0 1-15,0 0-1 0,0 0-2 16,0 0-4-16,0 0-2 0,0-19-1 0,0 19 1 16,0 0-2-16,0 0 1 0,0 0 1 0,0 0 1 15,0 0-3-15,0 0 2 0,0 0 5 16,0 0-2-16,0 0 0 0,0 0 41 0,0 0 4 15,0 0-29-15,0 0-10 0,0 0-6 16,0 0 2-16,0 0 13 0,0 0-11 0,0 0-5 16,0 0-3-16,0 0-6 15,0 0 2-15,0 0-5 16,0 0 4-16,0 0-1 0,0 0 2 0,0 0-7 16,0 0 7-16,0 0-5 31,0 0 3-31,0 0 2 15,0 0-2 1,0 0-3-16,0 0 3 31,0 0-3-31,0 0 4 0,0 0-1 0,0 0 1 16,0 0-1-16,0 0 16 16,0 0-4-16,0 0 6 0,0 0-1 15,0 0 1-15,0 0-1 0,0 0 0 0,0-18-2 16,0 18 2-16,0 0-1 0,0 0 6 0,0 0-4 15,0 0-3-15,0 0 2 0,0 0-5 0,0 0 5 16,0 0-4-16,0 0-1 0,0 0-3 16,0 0 2-16,0 0-4 0,0 0 9 0,0 0-3 15,0 0-10-15,0 0 7 0,0 0-3 16,0 0-3-16,0 0 0 0,0 0-1 0,0 0 2 16,0 0-1-16,0 0 2 0,0 0-3 0,0 0 5 15,0 0-1-15,0 0-4 0,0 0 4 0,0 0-10 16,0 0 7-1,0 0-7-15,0 0 5 0,0-19-7 16,0 19 5-16,0 0-6 16,0 0-3-16,0 0 0 0,0 0-25 0,0 0-38 15,0 0-13-15,0 0-24 0,0 0-7 0,0 0-12 16,0 0-6-16,0 0 10 0,0 0 26 16</inkml:trace>
  <inkml:trace contextRef="#ctx0" brushRef="#br0" timeOffset="-178949.6">24606 13367 40 0,'0'0'41'0,"0"0"-6"16,0 0-10-16,0 0-12 0,0 0-4 16,0 0 2-16,0 0 0 0,0 0 2 0,0 0-2 15,0 0-1-15,0 0 6 0,0 0 4 0,0 0-1 16,0 0-5-16,0 0-4 0,0 0-5 0,17 0-3 16,-17 0-1-1,0 0-4-15,0 0-6 16,0 0-3-16,0 0-9 0,0 0-6 0,0 0-9 15,-17 0-3-15,17-10-3 0,0 10 1 0,0 0-29 16</inkml:trace>
  <inkml:trace contextRef="#ctx0" brushRef="#br0" timeOffset="-171705.99">21663 13878 9 0,'0'0'7'0,"0"0"5"0,0 0 1 16,0 0-3-16,0 10-3 0,16-10 0 0,-16 0 1 16,0 0 2-16,0 0 1 0,0 0-3 0,17 0 2 15,-17 0 0-15,0 0 1 0,0 0 2 16,16 0-1-16,-16 0 1 0,0 0 1 0,33 0-3 16,-33 0 2-16,0 0 2 0,0 0-1 15,34 0 4-15,-34 0-2 0,0 0 1 0,16 0 1 16,1 0-2-16,-1 0 2 0,1 0-1 0,-17 0-3 15,16 0 1-15,1 0-5 0,-1 0-1 16,1 0 2-16,-1 0-2 0,17 0 1 0,0 0-2 16,-33 0 1-16,17 0-2 0,0 0-2 15,-1 0 1-15,17 0-1 0,-16 0-2 0,-1 0 2 16,1 0-1-16,32 0-3 0,-49 0 5 0,33 0 2 16,-16 0 3-16,0 0-5 0,-1 0-2 15,17 0 3-15,-16 0-4 0,16 0 4 0,-17 0-7 16,17 0 4-16,-33 0 0 0,33 0 0 15,-16 18-4-15,0-18 3 0,-1 0 1 0,1 0 1 16,-1 0-2-16,1 0-3 0,-1 0 2 0,1 0-1 16,-1 0 3-16,17 0-4 0,-33 0 3 15,33 0-3-15,-33 0 0 0,17 0-3 16,-1 19 7-16,1-19-2 0,0 0-2 0,-1 0 0 16,1 0 2-16,-1 0 0 0,1 0-4 0,-1 0 2 15,17 0 2-15,-33 0-2 0,33 0-2 0,-16 0 2 16,-1 0 0-16,1 0 2 0,0 0-5 15,-1 0 8-15,1 0-5 0,16 0 2 16,-17 0-2-16,17 0-3 0,-33 0 1 0,33 0 3 0,-33 0 0 16,17 0-1-16,-1 0 2 0,-16 0-2 15,17 0 3-15,0 0-5 0,-1 0 0 0,1 0 6 16,-1 0-4-16,1 0-2 16,-1 0 2-16,17 9 2 15,-33-9-2-15,33 0-2 16,-33 0 5-16,17 0-5 0,-1 9 4 0,1-9-2 15,-1 0 2-15,1 0 0 0,16 0-2 16,-16 0 0-16,-1 0 0 0,17 0 0 16,-33 0 0-16,17 10-2 0,-1-10 5 15,1 0-3-15,-1 0 0 0,1 9 0 0,-1-9 0 16,1 0-2-16,0 0 5 0,-1 0-3 0,1 9 0 16,-1-9 1-16,17 0-1 0,-33 0 3 0,17 10-3 15,-1-10 3-15,1 0-1 0,-1 0-2 16,1 0 3-16,16 9-2 0,-17-9-1 0,1 0 2 15,0 0-2-15,-1 0 1 0,17 9-1 16,-33-9 4-16,17 0-4 0,16 9 0 0,-17-9 0 16,1 0 2-16,-1 0-2 0,1 19-2 0,-1-19 2 15,1 0 3-15,16 0 0 0,0 0-3 16,-33 0 0-16,17 0 2 0,-1 0 1 0,1 0-3 16,-1 0 0-16,1 19 6 0,-1-19 0 0,1 0-2 15,-1 0-2-15,1 0 2 16,0 0-4-16,-1 0 2 0,17 0-1 0,-33 0-4 15,17 0 3-15,-1 0 2 0,1 0 3 16,-1 0-5-16,1 0 0 0,-1 0 3 0,1 9-6 16,-1-9 5-16,1 0 0 0,16 0 0 15,-33 0-2-15,33 0 0 0,-33 9 0 0,0-9-3 16,17 0 3-16,-1 0 1 0,1 0 2 16,-17 10 0-16,16-10 6 0,-16 0 1 15,0 0-2-15,17 0-1 0,-17 0-1 16,0 0-3-16,16 0 1 0,-16 0-2 0,0 0-1 15,0 0 5-15,17 0-6 0,-17 9 1 16,0-9 0-16,0 0 1 0,16 0-5 16,-16 0 7-16,0 0-7 15,0 0 5-15,17 0 2 0,-17 0-6 32,0 0 6-32,0 0-3 0,0 0-4 15,0 0-7-15,0 0-3 0,0 0-13 16,-17 0-14-16,17-9-7 0,0 9-9 15,-16 0-9-15,16 0-3 0,-17-10-8 0,1 10-8 16,-1 0 2-16,1-9 9 0</inkml:trace>
  <inkml:trace contextRef="#ctx0" brushRef="#br0" timeOffset="-169440.66">16073 14548 34 0,'0'0'12'0,"0"0"-5"0,0 0-4 15,0 0 2-15,-33-9-1 0,33 9 0 0,0 0-2 16,0 0 0-16,0 0 0 0,0-10-2 15,0 10 0-15,0 0-3 16,0 0-1-16,0 0-3 0,0 0 0 0,0 0-5 16,0 0 0-16,0 0-11 0</inkml:trace>
  <inkml:trace contextRef="#ctx0" brushRef="#br0" timeOffset="-167126.6">2348 10483 7 0,'0'0'2'0,"0"0"-1"15,0 9 0-15,0 1-1 16,0-1 0-16,0 0 0 0,0 1 0 16,0-1 0-16,0 9 1 0,0 1-1 15,0-19 1-15,0 19 1 0,0-19 1 0,0 9 1 16,0 0 3-16,33 1 1 0,-33-10-3 16,0 9 3-16,0-9 0 0,0 0 2 15,0-9-4-15,0 9-1 0,33-10-1 0,-33 1-4 16,0 0 1-16,33-10-1 0,-33 19 1 15,33-19-1-15,-33-8 1 0,34 17-1 0,-34-8 0 16,16-1 1-16,-16 10-1 0,33-10 0 0,-33 19 0 16,33-18 0-16,-33-1 0 0,0 10 2 15,0-1-2-15,33 1 0 0,-33 0 0 16,0 9-5-16,0-10-2 0,0 10 0 16,0 0-1-16,33 0-2 0,-33 0 1 15,0 0-2-15,0 0-13 0</inkml:trace>
  <inkml:trace contextRef="#ctx0" brushRef="#br0" timeOffset="-166441.22">2381 11385 7 0,'0'0'1'0,"0"0"0"0,0 0 0 16,-33 0-1-16,33 19 0 0,0-19 0 16,0 19 0-16,0-10 1 15,33 0-1-15,-33 0 0 0,0 10 0 16,0-10 1-16,0 1 0 0,0-1 0 0,0 0 1 15,33 10 0-15,-33-19 4 0,0 18 0 16,0-18 1-16,0 0-1 0,0 0 1 16,0 0 1-16,33 0-1 0,-33 0-2 0,0 0 0 15,0-18-2-15,33 18-1 0,-33-28-1 16,34 9 0-16,-34 10 1 0,16-10-2 0,17 1 0 16,-33 9 0-16,33-29 1 0,-33 20-1 15,0 8 0-15,33-8 0 0,-33-1 0 0,0 10 0 16,33 0 0-16,-33-10 0 0,0 19 0 15,0 0-3-15,0-19-7 0,0 19-1 16,0 0 1-16,0 0 0 0,0 0-2 0,0 19-14 0</inkml:trace>
  <inkml:trace contextRef="#ctx0" brushRef="#br0" timeOffset="-165811.34">2414 12595 2 0,'0'0'1'16,"0"0"-2"-16,33 0 3 0,-33 0 0 0,0 0 0 15,0 18 0-15,0-18 1 16,0 0 1-16,33 9 0 0,-33 1-1 0,0-10-1 16,0 9 0-16,34 0 0 0,-34 1-1 15,0-1-1-15,0-9 1 0,16 9 2 16,-16 1-1-16,0-10 1 0,33 0 0 0,-33 0 1 15,0 0 2-15,0 0 0 0,0 0 0 0,0 0 0 16,33 0-2-16,-33-10-1 0,0 1-1 16,0-10-2-16,33 1 2 0,-33-1-2 15,33 1 0-15,-33-20 0 0,33 10 1 0,-33-9-1 16,34 0 0-16,-18 0 2 0,17 0-2 0,-33-10 0 16,33 19 0-16,-33-9 0 0,33 18 2 15,-33-18-2-15,0 19 0 0,0 8 0 0,0-8 0 16,0 18 1-16,0-10-1 0,0 1 0 15,0 9-2-15,0 0-2 16,0 0-3-16,0 0-1 0,0 0-3 0,0 0-1 16,0 0-2-16</inkml:trace>
  <inkml:trace contextRef="#ctx0" brushRef="#br0" timeOffset="-159114.97">15065 15673 9 0,'-33'0'7'0,"16"0"2"0,1 0-2 0,-18 0-3 16,34 0-4-16,-33 0 2 0,0 0-2 16,17 0 3-16,-1 0-1 0,1-9 0 0,-1 9 2 15,1 0 3-15,16 0 4 0,0 0-1 0,-33 0-1 16,33 0-2-16,0-9 8 0,0 9 9 15,0-9 15-15,0 9 12 0,0-10 10 0,0 10 11 16,0-9 8-16,0 0 7 0,0 9 9 0,0 0-1 16,0-10 1-16,0 10 9 0,0 0-3 15,0 0-9-15,0 0-10 0,0 0-14 0,0 0-10 16,0 0-4-16,0 0-10 0,0 10-3 0,0-10-9 16,0 9-6-16,0 0-9 0,0-9-11 0,0 10-4 15,33-1-3-15,-33 0 4 0,0-9 2 16,0 9-6-16,0-9-2 0,16 10 12 0,-16-10-7 15,0 0-7-15,17 0 6 0,-17 0 9 16,0 0 7-16,16-10-2 0,-16 1-5 0,17 0-4 16,-17 0-2-16,16-10-2 0,-16 0-3 0,0 10 4 15,33-10-4-15,-33 1 0 0,0-1-2 0,0 10-21 16,0 0-13-16,0-1-30 0,33 1-40 16,-33 9-30-16,0-9-34 0,0 9-21 0,0 0-17 15,0 0 2-15,0 0 22 0,0-10 36 16</inkml:trace>
  <inkml:trace contextRef="#ctx0" brushRef="#br0" timeOffset="-158151.12">20952 14957 8 0,'0'0'11'0,"0"0"7"16,-33 0 2-16,33 0 2 0,0 0 4 0,0 0 5 16,0 0 6-16,0 0 9 0,0 10 13 0,0-10 11 15,0 0 16-15,0 0 22 0,0-10 4 16,0 10 4-16,0 0-9 0,0 0-5 0,0 10 2 16,0-10-11-16,0 0 1 0,0 9-3 15,0 9-13-15,0-18 5 0,33 10 4 0,-33-1-15 16,0 0-8-16,0 1 1 0,0-1-13 0,0 0 3 15,0 1-18-15,16-1-4 0,-16 0-2 16,0 0-7-16,17 1-19 0,-17 8-5 0,16-18 0 16,-16 0 0-16,17 0 0 0,-17 0 0 15,16-18 0-15,1 8 0 0,-1 1 0 0,-16-9 0 16,34-1 0-16,-34 0 0 0,33 1 0 0,-33 8 0 16,33-27 0-16,-17 9 0 0,1 10 0 15,-17-1 0-15,16 1 0 0,1-1 0 0,-1 0 0 16,-16 10 0-16,0 0 0 0,17-1 0 0,-17 1 0 15,0 0 0-15,0 9-22 16,0 0-133 0,0 0-19-16,0 0-24 0,0 9-17 0,0-9-5 15,0 9 1-15,0 1 15 0,0-10 13 16,0 9 33-16,0 0 34 0</inkml:trace>
  <inkml:trace contextRef="#ctx0" brushRef="#br0" timeOffset="-155602.79">25235 13943 61 0,'0'10'29'0,"0"-10"-18"0,0 0-20 16,0 0-7-16,0 0-1 0,0 0 0 0,0 0 4 15,0 0 4-15,0 0-4 0,-17 0 14 0,17 0-3 31</inkml:trace>
  <inkml:trace contextRef="#ctx0" brushRef="#br0" timeOffset="-155087.15">20604 13199 100 0,'0'0'51'16,"0"0"-28"-16,0 0-37 0,0-18-23 0,0 18-3 15,17 0 4-15</inkml:trace>
  <inkml:trace contextRef="#ctx0" brushRef="#br0" timeOffset="-153821.04">13428 14436 14 0,'0'10'4'0,"0"-10"-1"0,0 0-7 16,0 9 0-16,0-9-2 0,0 0 3 0,0 9 1 16,0-9 3-16,0 0-2 0,0 10 3 0,0-10 1 15,0 0-1-15,0 0 4 0,0 0 6 16,0 0 0-16,0 0 1 0,0 0-4 0,-33 0-3 16,33 9-2-16,0-9-3 15,0 0 0-15,0 0 0 0,0 0 3 16,0 0 0-16,0 0 1 0,0 0-1 15,0 0-1-15,0 0-1 0,0 0 0 0,0 0 1 16,0 0-1-16,0 0 0 0,0 0 1 0,0 0-1 16,0 0 1-16,33 0 1 0,-33 0-1 15,0 0 2-15,0 0 0 0,0 0-2 0,0 0-1 16,0 0-1-16,0 0 0 16,0 0 1-1,0-9-2 16,0 9 2-31,0 0 1 16,0 0-1-16,0 0-1 0,0 0 2 16,0 0-1-16,0 0-1 15,0 0 2-15,0 0 0 0,0 0-2 0,0 9 0 16,0-9 0 0,0-9-1-1,0 9 1-15,0 0 0 0,0 0 0 16,0 0-3-1,0 0 3-15,0 0 0 16,0 0-3 31,0 0 4-47,0 0-1 0,0 0 5 16,0 0 0-16,0 0 0 15,0 0-2-15,0 0-2 0,0 0 1 0,0 0 0 16,0 0-1-16,0 0-1 15,0 0 0-15,0 9 1 0,0 0-2 47,0-9 1-47,0 0-3 16,0 0 0 0,0 19 2-16,0-19-3 15,0 0 4-15,-33 0-1 16,33 0-2-16,0 0-2 0,0 0-7 15,0 0-2-15,0 9-4 0,0-9-2 0,0 0-2 16,0 0 1-16,0 0-2 0,0 0-2 16,0 0-17-16</inkml:trace>
  <inkml:trace contextRef="#ctx0" brushRef="#br0" timeOffset="-150390.72">25466 14362 13 0,'0'0'17'0,"0"-9"-2"16,-16 9-1-16,16 0-5 0,0 0 0 0,0 0 1 15,0 0-1-15,0 0-3 0,0 0-2 16,0-10-1-16,0 10-1 0,0 0 0 0,0 10-2 15,0-10-3 1,0 0 1 15,0 0-4-31,0 9-2 0,0-9-2 0,0 0-1 16,0 0-3-16,0 0-1 0,0 0-1 0,0 0-11 16</inkml:trace>
  <inkml:trace contextRef="#ctx0" brushRef="#br0" timeOffset="-148309.47">8086 9460 7 0,'33'0'11'0,"-33"0"5"0,0 0 1 16,0-9 0-16,0 9 2 0,0 0 1 15,0 0 4-15,0 0 5 0,0-10 5 0,0 10 9 16,0 0 5-16,0 0 3 0,0 0-1 0,0-9-6 15,0 9-2-15,0-9-1 0,0 9-4 0,0 0 0 16,0-10-4-16,0 10-3 0,0 0-2 16,-33-9-5-16,33 9-7 0,0 0 0 0,-16 0 2 15,16 0-2-15,-17 0-4 0,17 0 0 16,-16 0-4-16,16 0-2 0,0 0 2 0,0 0-3 16,-33 0-1-16,33 0 3 0,0 0-6 0,-33 0-1 15,33 0 2-15,0 9 2 16,-34-9-6-16,34 10 4 0,0-10-4 0,-33 9 2 15,33-9 2-15,0 9-2 0,-33 1-2 16,17-1-1-16,16 0 3 0,-17 10 0 0,17-19 0 0,-16 18-4 16,16-18 6-16,0 19-2 0,0-10 0 15,0 1 0-15,0-1 1 0,-33 10-1 0,33-1-2 16,0 1 4-16,0-19-7 0,0 18 7 16,0-8 0-16,0-1-2 0,0 0 0 0,33 10 0 15,-33-10 0-15,0 0 0 0,0 10-3 16,0-19 4-16,16 0 0 0,-16 19-4 0,17-19 5 15,-1 0-2-15,-16 18-2 0,33-18 2 0,-33 0 0 16,33 0 0-16,-33 0-2 0,34 0 2 0,-34 0 6 16,33 0-4-16,-33-18-2 0,33 18 4 15,-33 0 4-15,16-19-5 0,1 19 2 0,-1-28-2 16,17 19 0-16,-33 0 1 0,33-10-4 16,-33 10 1-16,0-1 5 0,0-8-6 0,0-1 5 15,0 1-5-15,0 8 0 0,0-8-2 0,0-1 2 16,0 19-2-16,0-19 2 0,-33 1-3 15,33 18-11-15,0-19-29 0,-33 19-27 0,17-9-22 16,-1 0-22-16,17 9-29 0,-16-10 0 0,16 1-100 16</inkml:trace>
  <inkml:trace contextRef="#ctx0" brushRef="#br0" timeOffset="-147610.25">10153 9227 11 0,'0'0'12'0,"0"0"4"15,0 0-1-15,0 0-1 0,0 0-5 0,0 0-3 16,0 0-3-16,0 0-2 0,0 0-3 31,0 0-5-31,0 0-7 0,0 0-4 0,0 0-26 16</inkml:trace>
  <inkml:trace contextRef="#ctx0" brushRef="#br0" timeOffset="-147391.45">10054 9283 15 0,'0'0'16'0,"0"0"-3"16,0 0-4-16,0-18-4 0,0 18-2 15,0 0-1-15,0 0-4 0,0 0 0 16,0 0-5-16,0 0-8 0,0 0-19 0</inkml:trace>
  <inkml:trace contextRef="#ctx0" brushRef="#br0" timeOffset="-146710.18">9260 8762 11 0,'0'0'19'0,"0"0"4"0,0 0 1 16,0 0-3-16,0 0 0 0,0 0 1 0,0 0 3 15,0 0 3-15,0 0 5 0,0 0-2 16,0 0-2-16,0 0-3 0,0 0-6 0,0 0-4 15,0 0 2-15,0 0 0 0,0 19 2 0,0-19 7 16,0 0-1-16,0 0 2 0,0 0 2 16,33 0 1-16,-33 18-6 0,0-18-3 0,0 0-5 15,17 10-1-15,-17-10-3 0,17 9-4 0,-1 0 1 16,-16-9-4-16,17 10-2 0,-1-10-2 16,17 9 0-16,-33 0 0 0,0-9 0 0,33 0-4 15,-33 10 4-15,0-10-1 0,0 18-5 16,33-18-20-16,-33 0-33 0,0 0-29 0,0 0-8 15,0 0-10-15,0 0 2 0,33 0 7 0</inkml:trace>
  <inkml:trace contextRef="#ctx0" brushRef="#br0" timeOffset="-146276.56">10087 8539 8 0,'0'0'17'0,"0"0"5"0,0 0 1 0,0 0 0 16,0 0-5-16,0 0 2 0,0 0 2 15,0 0 3-15,0 0 2 0,0 0-3 0,0 0-6 16,0 0-2-16,0 0-1 0,0 0 1 0,0 0-1 16,0 0-2-16,-33 19-3 0,33-19 1 15,0 0 2-15,0 9-2 0,0-9-1 0,0 9-1 16,0 1 1-16,0-1-5 0,0 0-1 15,0 0-3-15,0 1-1 0,0 8 0 0,-33 1 0 16,33-19 0-16,0 19 0 0,0-19 0 0,0 18 0 16,0-9 0-16,0 10-6 0,-33-10-14 15,33 19-15-15,0-28-12 0,-17 19-8 0,17-1-3 16,-16-8 2-16,16 8 0 0</inkml:trace>
  <inkml:trace contextRef="#ctx0" brushRef="#br0" timeOffset="-145262">9872 9451 8 0,'0'0'8'0,"0"0"8"0,0 0 3 0,0 0-2 15,0 0-4-15,33 0-3 0,-33 0 1 0,0 0 0 16,0 0 1-16,0 0-3 0,0 0-1 16,0 0-1-16,0 0-1 0,0 0-1 0,0 0-1 15,0 0 1-15,0 0-1 0,0 0 0 0,0 0 2 16,0 0-1-16,0 0 0 0,0 0 0 16,0 0 2-16,0 0-2 0,0 0 2 0,0 0 0 15,0 0-2-15,0 0 4 0,0 0-2 16,0 0 1-16,0 0-1 0,0 0 2 0,0 0-2 15,0 0 0-15,0 0 1 0,0 0-2 0,0 0-3 16,0 0 3-16,0 0-3 0,0 0 2 16,0 0 1-1,0 0-4-15,0 0-1 16,0 0 2-16,0 0 1 0,0 0 0 16,0 0-2-16,0 0-4 15,0 0 3-15,0 0 1 16,0 0-1-1,0 9-4 1,0-9 5-16,0 9-2 16,0-9 1-1,0 0 0-15,0 0-3 0,0 0 4 32,0 0-4-17,0 0 0-15,0 19 4 16,0-19-1-16,0 0 2 15,0 0-5-15,0 0 0 0,0 0 3 0,0 0 1 16,0 0-1-16,0 0 0 16,0 0-3-16,0 0 5 0,0 0-3 0,0 0-3 15,0 0 5 1,0 0 2-16,0 0-7 0,0 18 3 16,0-18 3-16,0 0-5 0,0 0 0 0,0 0 5 15,0 0-2-15,0 0-4 16,0 0 5-16,0 0-4 0,0 0 3 15,0 0 0 1,0 0-4 0,0 0-3-1,0 0-5-15,0 0-10 0,0 0-8 0,0 0-6 16,0 0-2-16,0 0-3 0,0 0-2 16,0 0-1-16,0 0-31 0</inkml:trace>
  <inkml:trace contextRef="#ctx0" brushRef="#br0" timeOffset="-144313.33">8252 9637 2 0,'0'0'1'0,"0"0"1"0,0 0-1 16,0 0 0-16,-33 0-1 16,33 0 1-16,0 0 1 0,0 9-1 0,0-9 1 0,0 0-1 15,0 0 1-15,0 0-1 16,0 0 1-16,0 0-1 0,0 0 0 15,0 0 1-15,0 0-1 0,0 0 1 16,0 0 0-16,0 0 0 0,0 0 0 16,0 0 1-16,0 0-1 0,0 0-1 0,0 0 2 0,0 0-2 15,0 0 0-15,0 0 2 0,0 0-2 16,0 0 1 0,0 0-2 15,0 0-3 0,0 0-2-31,0 0-5 0,0 0-14 16</inkml:trace>
  <inkml:trace contextRef="#ctx0" brushRef="#br0" timeOffset="-143662.12">8086 9674 3 0,'0'0'2'15,"0"0"0"-15,0 0-1 0,0 0-2 0,0 0 2 16,0 0-2-16,0 0 2 16,0 0 0-1,0 0 0-15,0 0 0 0,0 0 1 16,0 0-1 46,0 9-1-30,-16-9 0 14,16 0-2-14,0 0-2-17,0 0 2-15,-17 0-1 0,17 0 1 0</inkml:trace>
  <inkml:trace contextRef="#ctx0" brushRef="#br0" timeOffset="-142048.22">3737 10074 7 0,'0'0'5'0,"0"0"7"15,0 0 2-15,0 0-3 0,0 0-2 16,0 0-1-16,0 0-2 0,0 0-2 0,0 0-1 16,0 0-1-16,0 0 0 0,0 0 0 0,0 0-1 15,0 0 2-15,0 0 0 0,0 0 2 16,0 0-1-16,0 18 1 0,0-18-2 0,0 0 1 16,0 19 0-16,33-19 1 0,-33 0-2 0,0 0 0 15,0 9 0-15,0-9-1 0,0 10-2 16,33-10 0-16,-33 9 0 0,0-9 0 15,0 0 2-15,0 9-1 0,17-9-1 0,-17 0 2 16,0 0 9-16,0 0 4 0,0 0 1 0,0 0 5 16,0 0 2-16,0 0 1 0,33-9-8 15,-33 9-5-15,0-9-3 0,0-1-6 0,0 1 3 16,0 9-2-16,0-19-3 0,0 1 0 16,0-1 0-16,0 1 0 0,33-1 0 0,-33 0 1 15,0 10-1-15,0-10 2 0,0 1-2 0,0 18 0 16,0-19 0-16,0 10 0 0,0 0 0 15,0-1 0-15,0 1-2 0,0 9-14 0,33-9-6 16,-33 9-4-16,0-10-3 0,0 10 2 16,33 0-1-16,-33 0-4 0,0 0-7 0,33 0-35 15</inkml:trace>
  <inkml:trace contextRef="#ctx0" brushRef="#br0" timeOffset="-140580.84">4101 11562 66 0,'0'0'35'0,"0"0"-10"16,0 0-4-16,-33 0-2 0,33 0-3 15,0 0 3-15,0 0-4 0,0 0-3 0,0 0-6 16,0 0-5-16,0 0 1 0,0 0 2 16,0 0 0-16,33 9 1 0,-33-9-1 0,0 0 2 15,0 10 0-15,0-10 2 0,33 9 0 16,-33-9 4-16,0 0 8 0,0 0 7 0,33 0 1 15,-33 0 8-15,0 0 8 0,0 0 4 0,0 0 0 16,33-9-2-16,-33-1-11 0,0 1-8 16,0-10-7-16,33 19-8 0,-33-18 0 0,0-19-4 15,0 18 0-15,17 0-6 0,-17-8 0 16,33 8-2-16,-33 0 3 0,0 1-6 0,0-1 6 16,0 10-1-16,33-10-4 0,-33 10 2 0,0 0-2 15,0 9 0-15,0-19 2 0,0 19-10 0,0 0-25 16,0 0-16-16,0 0-9 0,33 0-6 15,-33 0-2-15,0 0-7 0,0 0-7 0,33 0-3 16,-33 0 8-16</inkml:trace>
  <inkml:trace contextRef="#ctx0" brushRef="#br0" timeOffset="-138016.45">3704 10232 5 0,'0'0'4'0,"0"0"3"15,0 0 2-15,0 0 0 0,0 0-2 0,-33 0-3 16,33 0-1-16,0 0-2 16,0 0 1-16,0 0-4 31,0 0-2-31,0 0-5 16,0 0-3-16</inkml:trace>
  <inkml:trace contextRef="#ctx0" brushRef="#br0" timeOffset="-137668.68">4101 9730 3 0,'0'0'3'0,"0"0"4"0,0 0 2 15,0 0 2-15,0 0-2 0,0 0-1 16,0 0-2-16,0 0 0 0,0 0 0 16,0 0-1-16,0 0 0 0,0 0-2 0,0 0 0 15,0 0 0-15,0 0-1 0,0 0 1 0,0 0 0 16,0 0-1-1,0 0-6 17,0 0-3-32,0 0-1 15,0 0-4-15,0 0 0 0,0 0-3 0,0 0-17 16</inkml:trace>
  <inkml:trace contextRef="#ctx0" brushRef="#br0" timeOffset="-130774.75">25582 14027 15 0,'0'0'13'0,"0"0"2"0,0 0 0 16,0 0 0-16,0-19-3 0,0 19-4 0,-33 0 1 15,33 0 0-15,0 0-3 0,0 0-1 16,0 0 0-16,0 0-3 0,0 0-1 0,33 0-1 16,-33 0 2-16,0 0 0 31,0 19-2-15,0-19 1 30,-33 0-1-46,33 0-2 0,0 0 3 16,-17 0-1 0,17 0 0-16,0 0-3 0,0 0-2 15,0 0-3-15,-16 0-8 0,16 19-3 0,0-19-7 16,0 0-28-16</inkml:trace>
  <inkml:trace contextRef="#ctx0" brushRef="#br0" timeOffset="-124763.35">13576 14780 49 0,'0'0'36'0,"0"0"-2"15,0 0-7-15,0 0 2 0,0 0-2 16,0 0 4-16,-16 0 0 0,16 0-4 0,0 0-14 15,0 0-2-15,0 0-6 0,0 0 0 0,0 0-1 16,0 0 0-16,0 0-2 0,0 0-1 16,0 0 0-16,16 0-1 15,-16 0 2-15,0 0 0 0,0 0 2 0,0 0 4 16,0 0-1-16,0 0 4 0,-16 0 1 16,16 0-2-16,0 0 1 0,0 0 3 0,0 0-3 15,0 0 1-15,0 0 0 0,0 0-5 16,0 0 1-16,0 0-4 0,0 0 1 0,0 0-1 15,0 0-2-15,0 0 1 16,0 0-2-16,0 0 1 0,0 0-1 16,0 0 1-16,0 10 1 15,0-1-3 17,0-9-2-32,0 0 5 0,0 0-5 15,0 0 3-15,0 9-1 0,0-9 1 0,0 0 2 16,0 0-2-16,0 0-3 15,0 0 3 1,0 0-5-16,0 0 6 0,-17 0-2 16,17 0-22-1,0 0-13 1,0 0-17-16,0 10-9 0,0-10-8 16,0 0 0-16,0 0 3 0,0 0-51 0</inkml:trace>
  <inkml:trace contextRef="#ctx0" brushRef="#br0" timeOffset="-123763.77">26773 16464 51 0,'0'0'67'0,"0"0"-8"0,0 0-24 16,0 0-13-16,0 0 0 0,-17 0 1 15,17 0 7-15,0 0-3 0,0 0-3 0,-17 0 0 16,17 0-1-16,0 0-4 0,0 0-3 0,0 0-5 16,0 0-5-16,0-9-1 0,-16 9 1 0,16 0-3 15,0 0-6 1,0 0 5-16,0 0-1 15,0 0-3-15,0 0-7 16,0 0-10-16,16 0 2 0,-16 0-7 0,0 0-2 16,0 0-2-16,0-9-6 0,0 9-2 15,0 0-1-15,0-10-2 0,0 10 2 16,0-9 3-16,-16 9 4 0,16 0 2 0,-17-19 2 16,17 10-16-16</inkml:trace>
  <inkml:trace contextRef="#ctx0" brushRef="#br0" timeOffset="-122531.15">20753 14585 33 0,'0'0'40'0,"-16"0"-5"16,16 0-8-16,0 0 1 0,0 0 0 0,0 0 1 15,0 0-1-15,-33 0-3 0,33 0-7 16,0 0-10-16,0 0-2 0,0 0-2 0,0 0 4 16,0 0 2-16,0 0 6 0,0 0 0 15,0 9-2-15,0-9 5 0,0 0 1 0,0 10 7 16,0-10 3-16,0 9 5 0,0-9 8 0,0 19 6 16,0-19 8-16,0 0 4 0,0 9 0 0,0 0 0 15,0 1 5-15,0-1 2 0,0 0 3 16,0 10 3-16,0-10-6 0,0 10 3 0,0 9 2 15,0-28-5-15,0 18-10 0,0 10-9 16,0-9-1-16,0 9-5 0,0 0 0 0,0-10-6 16,0 10-2-16,0-9-6 0,0 9-2 15,0-1 1-15,0 1-9 0,0 0-4 0,0 0-2 16,0 9-10-16,33-18 3 0,-33 9 2 0,0 0 0 16,0 0-8-16,0-10 1 0,0 10 3 0,0-9-4 15,0 9 3-15,0-10-7 0,0 10 5 16,0-18 2-16,0 8 0 0,0 1-6 0,0-10 5 15,0 0-2-15,0 10-2 0,0-10 4 0,0 1-2 16,0 8 3-16,0-18-13 0,0 0-27 16,-33 9-38-16,33-9-27 0,0 0-28 0,0 10-31 15,0-10-27-15,0 0-18 0,0 0-6 0,0 0 7 16,0-10 24-16,-33 10 33 0,33 0-67 0</inkml:trace>
  <inkml:trace contextRef="#ctx0" brushRef="#br0" timeOffset="-121449.68">20919 15553 24 0,'33'0'42'0,"-33"-10"7"0,0 10-1 0,0 0-2 16,0-9-2-16,0 9 4 0,0-9-1 0,0 9 2 16,0 0-2-16,-33-10-9 0,33 10-10 15,0 0-8-15,0 0 1 0,-33 0-3 0,33 0 1 16,0 0 5-16,-34 0-6 0,18 0 1 0,16 0-4 16,-17 0 3-16,1 10 1 0,-1-10-1 15,-16 0-1-15,17 9 1 0,16-9 0 0,-33 9-4 16,0-9-1-16,16 10 2 0,-16-10-4 15,16 9-1-15,-16 0 0 0,0-9-1 0,17 9 2 16,-17 1-3-16,0-1-5 0,0-9-1 0,-1 9 1 16,18 1 0-16,-17-1-3 0,16 10 0 15,1-10 2-15,-17 0-2 0,0 10 0 0,16-10 1 16,1 0-4-16,-18 10 3 0,18-10-2 16,-1 10 0-16,1-10 3 0,-1 10-1 0,1-1 6 15,16-8-6-15,0 8-2 0,-33 1 5 0,33-1-7 16,0 1 4-16,-33 0 0 0,33-1 0 0,-17 10 2 15,17-18 0-15,0 8 0 0,0 10-1 16,0-9 0-16,0-1 1 0,0 10 1 0,0-9-3 16,17-1-2-16,-17 10 2 0,33-9 2 0,-33-1-2 15,0 10 0-15,33-9-2 0,-33 0 2 16,0-1 0-16,16 1 2 0,-16-1-2 0,17 1 2 16,-1 0-2-16,1-1 1 0,-1-9 1 0,1 10-4 15,0-10 4-15,-1 10-2 0,1-10 0 16,-17 10 4-16,33-19-1 0,0 9 0 0,-33 1 0 15,16-1 1-15,17 0 0 0,-16-9 2 0,16 9 0 16,0-9-1-16,17 0-2 0,-17 0 5 16,-17 0-8-16,17 0 6 0,0 0-8 0,0 0 4 15,34 0-2-15,-34 0 0 0,-17-9 1 0,17 9-3 16,17 0 7-16,0-9-9 0,-17 9 4 16,0 0-2-16,-17-9 5 0,17-1-1 0,-16 10-2 15,16-9 2-15,17 9-2 0,-50 0-4 0,33-19 7 16,0 10-3-16,-33 0 2 0,16-10-2 0,1 10 3 15,-1-10-1-15,17 10 9 0,-16-10 11 16,-1 10 10-16,17-10 1 0,-33 1 17 0,34-1 5 16,-34 1 9-16,16-1-3 0,1 0-7 0,-1 10 0 15,1-19-2-15,-1 0-7 0,1 10 1 0,-1-1-7 16,1 0 6-16,-17 10-4 0,16-28-1 16,-16 18 0-16,33 1 4 0,-33-1 14 0,0 1 4 15,0 8-3-15,0-18 2 0,0 10-50 0,0-1-11 16,0 0 0-16,0 1 0 0,-33-10 0 0,33 9 0 15,-16 1 0-15,-1-1 0 0,1 1 0 16,-1-1 0-16,1 0 0 0,-17 1 0 0,16-1 0 16,1 10 0-16,-18-10 0 0,34 10 0 0,-49-10 0 15,32 10 0-15,1 0 0 0,-17 9 0 16,16-10 0-16,1 1 0 0,16 9 0 0,-33-9 0 16,0 9 0-16,-1-9 0 0,18 9 0 15,-1 0-29-15,-16 0-26 0,17 0-5 0,-17 0-22 16,33 0-9-16,-33 9-30 0,0-9-14 0,-1 9-12 15,18-9-13-15,-1 9-6 0,-16 1-6 0,17-10-9 16,-1 9 4-16,1 0 18 0,16 1 28 16</inkml:trace>
  <inkml:trace contextRef="#ctx0" brushRef="#br0" timeOffset="-120865.78">20621 15887 93 0,'0'0'109'16,"0"-9"-11"-16,-17 9-27 0,17 0-17 0,-16 0-12 16,-1 0-1-16,1 0 5 0,-1 9 5 15,1 1-2-15,16-1-7 0,-33 0-20 0,33 19-4 16,-33-28 2-16,16 10 5 0,17 8-5 0,-16 1 2 15,16-1-7-15,-17-8-6 0,17 8 2 0,0 10-2 16,17-28-1-16,-17 19-4 0,0-10 5 0,16 0 0 16,-16 1-1-16,17-1 1 0,-17-9 0 15,33 0 3-15,-33 0 1 0,33 0-3 16,-33 0 3-16,16 0 2 0,1-9 2 0,-1-1 5 16,1 1-5-16,-1 0 8 0,1-10-3 0,-1 19 11 15,1-28 10-15,0 10 2 0,-17-1 9 16,33 0 4-16,-33 10-4 0,0-9 0 0,0 8 1 15,33-8 2-15,-33-1 4 0,0 10-5 0,0-1-9 16,-33 1-14-16,33 0-9 0,0 9-9 0,0-10-3 16,-33 10-8-16,33 0 5 0,-17-9-15 0,0 9 4 15,1 0 5-15,16 0-2 0,-17 9-7 16,1-9-21-16,-1 0-43 0,1 10-49 0,16-10-45 16,-17 9-36-16,1-9-26 0,16 9-4 0,0-9 1 15,0 10 30-15,0-10 45 0</inkml:trace>
  <inkml:trace contextRef="#ctx0" brushRef="#br0" timeOffset="-120632.95">20571 15999 105 0,'0'0'137'0,"0"0"-11"15,0 0-29-15,-16 0-25 0,16 0-18 16,0 9 2-16,0-9 20 0,0 0 11 0,0 10-3 15,16-10-10-15,-16 9-15 0,17 0-4 0,-17 1-12 16,16 8-1-16,1-18-18 0,-1 19-7 16,1-19-6-16,0 9-10 0,16 0 5 0,-33 1-4 15,33-1-2-15,-33 0 3 0,0-9-20 16,16 10-36-16,-16-10-44 0,0 0-43 16,17 0-29-16,-17 0-9 0,0-10 9 0,0 10 19 15,0-9 35-15</inkml:trace>
  <inkml:trace contextRef="#ctx0" brushRef="#br0" timeOffset="-120050.43">20886 15757 85 0,'0'0'138'0,"-34"0"2"0,34 0-32 0,0-9-15 15,-16 9-1-15,-1 0 3 0,17 0-4 0,0 0-10 16,-16 9-3-16,16-9-10 0,0 9-26 0,0 1-8 15,0-1-6-15,0 10 5 0,0-10-12 16,16 10-7-16,-16-1-1 0,0 1-8 0,17-1-9 16,-17 1 10-16,0 0-6 0,0-1 3 0,16 10-1 15,-16-9-2-15,0-1 5 0,0-8-1 16,0 8-4-16,0-8-3 0,0 8 5 0,-16-18-4 16,16 9 2-16,0-9 10 0,0 0 3 0,0 0 9 15,0 0-4-15,-17-9-9 0,17 9 5 16,0-18-8-16,0 8 3 0,0-8-12 0,0-1 3 15,0 10-3-15,17-10 12 0,-17 10-9 16,16 0-8-16,-16-1 10 0,34 10 0 0,-34 0 0 0,0 0-5 16,0 0-1-16,33 0 8 0,-33 0-8 15,33 0 6-15,-33 0-8 0,0 10 6 0,16-1-19 16,1-9-5-16,-17 9-4 0,16 0 10 16,1-9 1-16,-17 10 8 0,16-10-7 0,-16 0 5 15,0 0 5-15,0 0-3 0,17 0 9 16,-17 0 2-16,0-10-2 0,0 10-2 0,0-9 2 15,16 0 0-15,-16 0-2 0,0-1 6 0,0 10-3 16,0-28-3-16,0 19 4 0,0 9 0 0,34-9-2 16,-34-1 0-16,0 1 0 0,0 9 0 15,0 0 2-15,0 0-6 16,33 9-1-16,-33-9 8 0,0 10-6 0,0-1 9 16,0 0-12-16,33 19 10 0,-33-28 8 15,0 19 5-15,0-1 0 0,0-8 5 0,0 8-6 16,0 1-5-16,0 0-11 0,0-1 8 0,0-9-8 15,-33 10-9-15,33-10-32 0,-33 10-36 16,33-10-30-16,-34 10-39 0,1-10-27 0,17 0-8 16,-17-9 5-16,16 0 24 0,1 19 35 0</inkml:trace>
  <inkml:trace contextRef="#ctx0" brushRef="#br0" timeOffset="-119267.9">14106 14790 62 0,'0'9'44'0,"0"-9"-17"0,0-9-6 0,-33 9-1 16,33 0 1-16,0 0 5 0,0 0 2 15,0 0-7-15,-34 0-9 0,34 0-5 0,0 0-5 16,0 0 2-16,0 0-3 16,0 0-3-1,0 0 0-15,0 0-11 0,0 0-10 0,0 0-9 16,0 0-6-16,0 0-4 0,0 0 1 16,34 0 1-16</inkml:trace>
  <inkml:trace contextRef="#ctx0" brushRef="#br0" timeOffset="-117901.97">25450 14111 8 0,'0'0'11'0,"0"0"4"16,0 0 1-16,0 0-6 0,0 0-1 15,0-10-2-15,0 10 1 0,0 0 1 0,-17 0 0 16,17 0-5-16,0 0 0 0,0 0-3 0,0 0 1 16,0 0 1-16,0 0 0 15,0 0 0-15,0 0 0 0,0 0 1 0,17 0 0 16,-17 0 0-16,0 0 1 0,0 0 0 0,0 0-2 16,0 0 1-16,0 0 0 0,0 0-1 15,0 0 0-15,0 0-1 0,-17 10 0 0,17-10 2 16,0 0-3-16,0 0 0 15,17 0-1 1,-17 0 2-16,0 0-1 16,0-10-1-1,0 10-4-15,0 0-8 0,0 0-9 16,0 0-7-16,0 0-2 0,0 0-1 0,0-9-19 16</inkml:trace>
  <inkml:trace contextRef="#ctx0" brushRef="#br0" timeOffset="-117253.45">21497 16259 2 0</inkml:trace>
  <inkml:trace contextRef="#ctx0" brushRef="#br0" timeOffset="-116720.14">21365 16287 46 0,'0'0'40'16,"0"0"-1"-16,0 0-11 0,0 0-6 0,0 0-2 16,0 0 1-16,-16 0 4 0,16 0 2 15,0 0 1-15,0 0-5 0,0 0 1 0,0 0-4 16,0 0-10-16,0 0 1 0,0 0-1 0,0 0-2 15,0 0-2-15,0 0-2 0,0 0-3 16,0 0 1-16,0 0-4 16,0 0 4-16,0 0 1 0,0 0-1 15,0 0 0-15,0 0-1 0,0 0 3 16,0 0 0-16,0 0 1 0,0 0-2 16,0 0-2-16,0 0-4 0,0 0 5 15,0 19-5-15,0-19-4 16,0 0-22-16,0 0-17 0,0 0-15 0,0 0-8 15,-34 0-1-15,34 0 7 0</inkml:trace>
  <inkml:trace contextRef="#ctx0" brushRef="#br0" timeOffset="-116504.2">21315 16343 50 0,'0'0'54'0,"0"0"-10"0,0 0-22 15,0 0-11-15,0-9-7 0,0 9-1 16,0 0-3-16,0 0-5 0,0-9-3 0,0 9-8 16,0 0-14-16,0 0-4 0,0 0-2 0</inkml:trace>
  <inkml:trace contextRef="#ctx0" brushRef="#br0" timeOffset="-116319.8">21349 16371 55 0,'0'0'41'0,"0"0"-14"0,-34 0-14 0,34 0-7 15,0 0-5-15,0 0-3 0,0 0-3 16,0 0-4-16,0 0-6 0,0 9-5 0,0-9-5 16,0 0-2-16</inkml:trace>
  <inkml:trace contextRef="#ctx0" brushRef="#br0" timeOffset="-115688.2">21349 16427 22 0,'0'0'23'0,"0"0"-2"0,0 0-3 15,0 0-6-15,0 0-4 0,0 0 0 0,-34 0-2 16,34 0-4-16,0 0-1 0,0 0 1 16,0 0-1-1,34 0-1-15,-34 0 1 16,0 0 1-16,0 0 0 15,0 0 0-15,0 0 0 0,0 0 2 16,0 9-2-16,0-9-1 0,0 0 1 0,0 0 1 16,0 0-1-16,0 10-2 0,0-10 1 15,0 9-1 1,0 0 0 15,0 0 0-15,0 1 0 15,0-10 1 0,0 0-3-31,0 0 4 47,0 9-4-47,0 0 2 31,0 1 0 1,0-1 0-17,0 0 0 1,0 10-2 0,0-19 0-1,0 0-1-15,0 0 0 16,0 0-2-16,0 0 1 0,0 0-2 0,0 0-1 15,0 0-1-15,0 0 0 0,0 0-2 16,0 0 0-16,0 0 0 0,0 0 0 0,0 0 0 16,0 0-2-16,0-19-1 0,0 19-10 0</inkml:trace>
  <inkml:trace contextRef="#ctx0" brushRef="#br0" timeOffset="-115021.83">26905 16083 53 0,'0'0'50'16,"0"0"-22"-16,-17 0-13 0,17 0-8 0,0 0-1 16,0 0 3-16,0 0-3 0,0 0-3 0,0 0-7 15,0 0-2-15,0 0-3 0,-16 0-4 16,16 0-10-16,0-10-8 0,0 10-6 0</inkml:trace>
  <inkml:trace contextRef="#ctx0" brushRef="#br0" timeOffset="-114821.79">26954 16092 33 0,'0'0'19'0,"0"0"-6"16,0 0-7-16,0-9-4 0,-16 9-6 0,16 0-3 15,0-10-1-15,0 10-4 0,0 0 0 16,0-9-10-16,0 9 15 0</inkml:trace>
  <inkml:trace contextRef="#ctx0" brushRef="#br0" timeOffset="-114405.21">27037 15943 16 0,'0'0'23'0,"0"0"5"16,0-18 3-16,0 18-2 0,0 0 2 16,0 0 3-16,0 0 4 0,0-10 10 0,0 10 6 15,0 0 2-15,0 0 1 0,0 0 2 0,0 0 3 16,0 0 3-16,0 0 1 0,0 0 5 15,0 0-3-15,0 0-6 0,0 0 1 0,0 0-4 16,-16 0 5-16,16 10-1 0,0-10 1 16,-17 18-5-16,17-18-5 0,-17 0-1 0,1 10 1 15,-1-1 0-15,17 0 1 0,-16 0-10 0,-1 10 11 16,-16-10-1-16,17 10-12 0,16 0 3 0,-33-1 1 16,0-9-6-16,0 10-3 0,16 0 2 15,-16-1-14-15,16 1-8 0,-16-1-8 0,17 10-15 16,-17-9 12-16,16-10-9 0,-16 10 8 15,17-1-10-15,-1 1 6 0,0-10 0 0,1 10-9 16,-1-10-19-16,1 1-36 0,16-10-40 0,0 9-27 16,0-9-19-16,0 0-25 0,0 0-18 15,0 0-4-15,0-9 1 0,0 9 7 0,0-10 19 16,0 1 23-16,0 9 41 0,16-28 20 0</inkml:trace>
  <inkml:trace contextRef="#ctx0" brushRef="#br0" timeOffset="-113972.2">26276 15915 22 0,'0'0'42'0,"0"0"0"0,-16 0 2 16,16 0-3-16,0 0 3 0,0 0 11 15,0 0 4-15,0-9-6 0,0 9-7 0,0 0-6 16,0 0 10-16,0 9 19 0,0-9 31 0,16 10 17 16,-16-10 1-16,17 18-15 0,0-8-13 15,-1-1-4-15,1 0 3 0,16 10-2 0,-17-1 10 16,34 1 7-16,-34 0 8 0,17-1-5 0,0 1 4 15,1-1-13-15,-1 1-77 0,0 9-21 0,16-10 0 16,-16 1 0-16,0 0 0 0,17-1 0 16,-17-8 0-16,17 8 0 0,-34 1 0 0,17-10 0 15,0 19 0-15,0-28 0 0,-16 9 0 16,0 1 0-16,-1-1 0 0,1-9 0 0,16 9-25 16,-33-9-177-16,0 0-34 0,0 0-11 0,0 0 4 15,0 0 22-15,16 0 18 0,-16 0 25 0,0 0 24 16,0-9 27-16,0 9 28 0</inkml:trace>
  <inkml:trace contextRef="#ctx0" brushRef="#br0" timeOffset="-112906.41">26624 16380 122 0,'0'0'127'0,"0"0"-38"0,0 0-43 0,0-9-26 16,-17 9-10-16,17-9-5 0,-16-1-19 16,16 1-16-16,0 9-5 0,0-9-8 15,0 9-8-15,-17-9-9 0,17 9-4 0,0-10-54 16</inkml:trace>
  <inkml:trace contextRef="#ctx0" brushRef="#br0" timeOffset="-112706.64">26673 16352 86 0,'-16'0'41'0,"16"0"-20"0,0 0-12 15,0-9-6-15,-33 9-6 16,33 0-5-16,0-9-4 0,0 9-1 15,0 0 0-15,0 0-6 0,33 0-1 0,-33 0-4 16,0 0-20-16</inkml:trace>
  <inkml:trace contextRef="#ctx0" brushRef="#br0" timeOffset="-111838.27">27120 14790 61 0,'0'0'38'0,"0"0"-7"16,0 0-8-16,0 0-5 0,-17 0 1 15,17 0 9-15,0 9 2 0,-16-9 2 0,16 9 2 16,0 10 10-16,-33-10 3 0,33 1 0 0,-17 18-10 15,1-28 3-15,-1 18 12 0,0 1 20 16,1 9 12-16,-1-10-1 0,1 19-4 0,-1-18-16 16,-16 9 1-16,17 0 8 0,-17 18 30 15,0-8 3-15,0-1-11 0,-1 9-24 0,1 10-15 16,-16-9-12-16,-1 18-2 0,1-9 1 0,-1 9-8 16,0 0-14-16,1 0-10 0,-1 0-1 0,1 9-9 15,-1-9 2-15,17 19 1 0,-33-28-1 16,33 9 1-16,0 0 0 0,-17-9 1 0,33 0-3 15,1 9 2-15,-34-28-6 0,34 10 1 16,-17-1 2-16,16-9-4 0,1-9 4 0,-1 0-4 16,0 0 4-16,17 0-3 0,-16-9 6 0,16-1-3 15,-17-8-24-15,17-1-30 0,0 0-21 0,0-9-18 16,0 19 0-16,0-38 4 0,0 19 17 16,17-9 6-16,-17-10 2 0,0 10-17 0,0-10-6 15,16-9-10-15,-16 10-4 0,17-19 0 0,-17 9 1 16,17 0 6-16,-17 0 9 0,16-9 8 15,-16 9 9-15,17-9 9 0,-17-1 8 0,16 10 8 16</inkml:trace>
  <inkml:trace contextRef="#ctx0" brushRef="#br0" timeOffset="-111058.95">25185 14874 37 0,'0'9'15'16,"0"-9"-6"-16,0 0-3 0,0 9 8 0,0-9 1 16,0 9 5-16,0-9 1 0,0 10 4 0,0-1 5 15,0 0 4-15,17 1-2 0,-17 8 7 16,16-8 0-16,-16-1 19 0,17 9 0 0,-1 1 13 15,1 0 10-15,-1-1 12 0,17 10 15 16,-16 9 19-16,16-18 6 0,0 0 18 0,17 8-10 16,-17 11-7-16,33-10 9 0,-17-1 19 0,18 11-3 15,-1 8-67-15,16-27-92 0,1 18 0 16,0 0 0-16,-1 0 0 0,1 10 0 0,16-10 0 16,-16 0 0-16,33 10 0 0,-34-10 0 0,1 10 0 15,0-10 0-15,16 9 0 0,-16 1 0 16,-17-1 0-16,17 1 0 0,-17-1 0 0,0 10 0 15,0-19 0-15,17 10 0 0,-50-10 0 0,16 10 0 16,1-10 0-16,0 0 0 0,-1-9 0 0,-16 9 0 16,0-9 0-16,-16 0 0 0,16-9 0 15,-17-1 0-15,18 1 0 0,-18-1 0 0,1-8 0 16,-1 8 0-16,1 1 0 0,-17-19 0 16,16 9 0-16,1-9 0 0,-17 9 0 0,16 1 0 15,1-10 0-15,-17 9 0 16,16-9 0 93,-16-9 0-93,0 9-220-1,0-10-40-15,0 10 1 0,0-9 16 0,-16 9 17 16,16 0 27-16,0-9 24 0,0 9 30 0,0 0 31 16,0 0 27-16,0 0-31 0</inkml:trace>
  <inkml:trace contextRef="#ctx0" brushRef="#br0" timeOffset="-108377.66">27103 16548 149 0,'0'0'136'0,"0"0"-38"0,0 0-48 16,-16 0-25-16,16 0-10 0,0 0-11 0,0-19-1 15,-33 10-1-15,33 9-12 0,-17-9-7 16,17 9-2-16,-16-10-11 0,16 10-6 0,0 0-16 16,0 0-4-16,0 0-2 0,0 0 2 15,0 0 3-15,0 0-37 0</inkml:trace>
  <inkml:trace contextRef="#ctx0" brushRef="#br0" timeOffset="-108127.98">27087 16557 35 0,'0'0'44'0,"0"0"-12"0,0 0-13 0,0-9-10 15,-33 9-3-15,33 0-4 0,0 0 0 0,0 0-1 16,0 0-6-16,0 0-5 0,0 0-5 0,0 0-6 16,0 0-1-16,0 0-2 0,0 0 2 15</inkml:trace>
  <inkml:trace contextRef="#ctx0" brushRef="#br0" timeOffset="-107461.31">27087 16604 88 0,'0'0'94'16,"0"0"-10"-16,0 0-35 0,0 0-22 0,0 0-3 15,0 0-10-15,0-10 3 0,-33 10-8 16,33 0-5-16,0-9-1 0,0 9-6 16,0 0-2-16,0 0-10 0,0 0-12 15,0 0-8-15,0 0-10 0,0 0-2 16,0 0-1-16,0 0 2 0,0 9 5 0,0-9 2 15,0 0-21-15</inkml:trace>
  <inkml:trace contextRef="#ctx0" brushRef="#br0" timeOffset="-107112.2">27037 16641 6 0,'0'0'15'0,"0"0"8"0,0 0 0 15,0 0-1-15,0 0-4 0,0 0-6 0,0 0 2 16,0 0 1-16,0 0 1 0,0 0-2 0,0 0-1 16,0 0-6-16,0 0-3 0,0 0-1 15,0 0 0-15,0 0-1 0,0 0-4 16,0 0 0 0,0 0-5-16,0 0-10 0,0 0-6 0,0 0-7 15,0 0-3-15,0 0-1 0,0 0-26 0</inkml:trace>
  <inkml:trace contextRef="#ctx0" brushRef="#br0" timeOffset="-106861.54">27054 16669 20 0,'0'0'31'0,"-17"0"-12"0,17-19-9 16,0 19-9-16,0 0-5 0,0 0 0 0,-16 0 0 15,16 0-1-15,0 0-3 0,0 0-5 16,0 0-4-16</inkml:trace>
  <inkml:trace contextRef="#ctx0" brushRef="#br0" timeOffset="-105879.3">26839 16780 161 0,'-17'0'96'0,"17"0"-48"0,0 0-22 16,0 0-16-16,-16-9-5 0,16 9-3 0,-17-9-4 16,17 9-3-16,0-10-9 0,-16 10-1 15,16 0-7-15,0-9-4 0,0 9-2 16,0 0-4-16,0 0-3 0,0 0 1 0,0 9 5 16,0-9 4-16,16 0 4 0,-16 0 2 0,0 0-17 15</inkml:trace>
  <inkml:trace contextRef="#ctx0" brushRef="#br0" timeOffset="-105546.47">26839 16771 14 0,'0'0'13'0,"0"-9"1"0,0 9-1 16,0 0-2-16,0 0-1 0,0 0-2 15,0 0 2-15,0 0-2 0,0 0-3 0,0 0 1 16,0 0 1-16,0 0 2 0,0 0 0 15,0 0-1-15,0 0-2 0,0 0-1 0,0 0 0 16,0 0 0-16,0 0 4 0,0 0-1 0,0 0-3 16,0 0 2-16,0 0 0 0,0 0 2 15,0 0-1-15,0 0-1 0,0 0-3 0,0 0-2 16,0 0 1-16,0 0 1 0,0 0 1 16,0 0-3-1,0 0 0-15,0 0 0 16,0 0-4-16,0 0 0 15,0 0-7-15,0 0-4 0,0 0-6 16,0 0-2-16,33-10-5 0,-33 10 1 0,0 0 0 16,0 0 3-16,0 0 1 0,0 0 2 15,0 0 3-15,0 0-12 0</inkml:trace>
  <inkml:trace contextRef="#ctx0" brushRef="#br0" timeOffset="-104813.89">26822 16799 105 0,'-16'0'73'0,"16"0"-32"0,0 0-23 0,-17-9-32 15,1 9-7-15,16 0-5 16,0-10-5-16,-17 10-4 0,17 0 1 0,-17-9-34 16</inkml:trace>
  <inkml:trace contextRef="#ctx0" brushRef="#br0" timeOffset="-104547.36">26822 16799 36 0,'-16'0'50'0,"16"0"-15"0,0 0-19 16,0 0-8-16,-17-9-6 0,17 9-1 0,0 0-4 15,0 0-5-15,0 0-4 16,0-10 0-16,0 10 0 0,0 0-1 0,0 0-1 16,0 0 1-16,17 0 1 0,-17 10-1 15,0-10 2-15,0 0-9 0</inkml:trace>
  <inkml:trace contextRef="#ctx0" brushRef="#br0" timeOffset="-104263.83">26872 16762 25 0,'0'0'21'0,"-33"0"-8"0,33 0-6 16,0 0-4-16,-17 0-3 15,17 0-2-15,0 0-2 0,0 0-4 16,0 0-2-16,0 0-2 0,0 0 1 0,0 0-8 16</inkml:trace>
  <inkml:trace contextRef="#ctx0" brushRef="#br0" timeOffset="-84082.11">3820 15143 6 0,'0'0'11'16,"0"0"6"-16,0 0 0 0,0 0-3 0,33 0 0 15,-33 0 0-15,0 0 0 0,0-9 3 0,0 9 2 16,0 0 8-16,0-9 3 0,0 9 0 16,0 0-1-16,0 0-5 0,0 0-1 0,0 0-7 15,0 0 4-15,0 0 0 0,0 0 7 0,0 0 4 16,0 0 5-16,0 0 6 0,0 9 4 16,33-9-3-16,-33 0 3 0,0 0 3 0,0 0 5 15,0 0-4-15,33 9-3 0,-33-9 3 16,0 0-5-16,0 0-10 0,33 10 0 0,-33-10 2 15,0 0 13-15,33 9 2 0,-33-9 8 0,0 0 20 16,33 0-8-16,-16 9-13 0,16-9-26 0,-33 0 1 16,33 9-3-16,0-9-5 0,0 0 3 15,0 0 3-15,0 0-7 0,-16 0-8 0,49 0 2 16,-33 0-7-16,0 0 0 0,17-9-3 16,16 9 2-16,0 0-2 0,-33 0-3 0,33-9-1 15,-16 9 3-15,16 0 0 0,0 0 8 0,17 0 5 16,-50-9-7-16,33 9 0 0,0 0-7 0,17-10-10 15,-50 10 10-15,33 0-1 0,17-9 2 16,-50 9-5-16,33 0-2 0,-16 0-1 0,16-9 6 16,0 9-1-16,-33 0 2 0,50-10-3 0,-50 10 5 15,33 0-2-15,-33 0 1 0,50 0 1 0,-50 0 6 16,33 0 0-16,-33 0-5 0,17 0-3 16,16 0-3-16,0 0 4 0,-33 0-7 0,17 0-1 15,16 0 8-15,-33 0-6 0,0 0-4 0,16 0 2 16,18 0 2-16,-34 0 4 0,0 0-12 15,0-18 1-15,0 18 14 0,0 0-17 0,17 0 5 16,-17 0 8-16,0 0-2 0,-33-10-1 0,33 10-5 16,0 0 3-16,-17 0 2 0,1-9-6 0,-1 9 6 15,18 0-2-15,-34 0-5 0,0 0-4 16,0 0 5-16,33-9-12 0,-33 9-23 0,0 0-18 16,0 0-16-16,0 0-20 0,0 0-18 0,0 0-96 15,-33 0 24-15,33 0 15 0,0 0 15 16,0 0 10-16,-34 0 143 0,34 0-178 0,-16 0 49 15,-1 0 25-15,1 0 21 0,-17 0 17 16,33 0 8-16</inkml:trace>
  <inkml:trace contextRef="#ctx0" brushRef="#br0" timeOffset="-82481.26">182 15906 9 0,'0'9'10'16,"0"-9"0"-16,0 0-2 0,0 0-2 15,0 0 0-15,0 0-1 0,0 10-1 0,0-10 3 16,0 0 4-16,0 0 1 0,16 0 2 16,-16 18 3-16,34-18 0 0,-34 0 0 15,0 0 2-15,0 0 2 0,33 10 4 0,-33-10-1 16,33 9 3-16,-33-9-1 0,33 0-1 15,-33 0 1-15,33 9-1 0,0-9 2 16,-17 0-1-16,17 9 1 0,1-9-2 0,-1 0-3 16,0 0-5-16,0 0-2 0,0 0-3 15,16 0 6-15,-15 0-1 0,-1 10 3 16,0-10-4-16,0 0-3 0,0 0 6 0,16 0 2 16,-15 0 9-16,-1 0-6 0,0 0-9 15,0 0-1-15,0 0-1 0,16 0-2 0,-16 0-4 16,1 0 3-16,-1 0 1 0,33 0 8 15,-50 0-2-15,50 0-4 0,-32 0 2 0,32 0-1 16,-33-10-7-16,16 10 2 0,-16 0 1 16,34 0 0-16,-34 0 4 0,16 0 5 0,17 0 6 15,-33 0-12-15,34 0-1 0,-18 0 2 16,-16 0-2-16,0 0 0 0,34 0 0 0,-34 0-1 16,16 0 3-16,17-9 1 0,-33 9 8 15,34 0-3-15,-18 0-4 0,-16 0-2 0,33 0-7 16,-33-9 2-16,17 9 1 0,16 0-5 0,-33 0 0 15,33 0 0-15,-16 0-1 0,16 0 6 16,0 0-4-16,-33-9-4 0,50 9 3 0,-50 0 5 16,33 0 15-16,0 0 3 0,-16 0 2 0,16 0-8 15,-33 0-7-15,33 0-7 0,-16 0-3 16,16 0 2-16,0 0-5 0,-33 0 4 0,50-10-4 16,-50 10 1-16,33 0-8 0,-16 0 8 0,16 0-1 15,-33 0-6-15,33-18 5 0,-16 18 3 16,16-10-4-16,-33 10 2 0,33-9-2 0,-16 9 0 15,16-9-2-15,0 9 8 0,-33 0-6 16,50-10 0-16,-50 10 2 0,33 0-2 0,-16-9 3 16,16 9-1-16,-33 0-4 0,33 0 8 0,-33 0-4 15,17 0 12-15,16 0-9 0,-33 0-3 0,33 0 7 16,-33 0 0-16,17 0 3 0,-17 0-3 16,0 0-4-16,33 0 1 0,-49 0 1 0,16 0-3 0,0 0 2 15,0 0-3-15,0 0 5 0,0 0-6 16,0 0 4-16,0 0 1 0,17 0-3 0,-50 0 4 15,33 0-3-15,0 0 0 0,0 0 0 0,0-9-4 16,-33 9 1-16,50 0 2 0,-50 0-4 16,33 0-5-16,0 0 13 0,-33 0-5 0,33 0 0 15,-33 0-3-15,33 0 7 0,0 0-7 0,-33 0 6 16,0 0-9-16,17 0 6 0,16 0-1 0,-33 0-1 16,33-10 4-16,-33 10-5 0,33 0 0 15,-33 0-2-15,0 0-1 0,33 0 3 16,-33-9 4-16,0 9-8 0,33 0 6 15,-33 0 0-15,0 0-4 0,0 0-1 16,0-9 6-16,0 9-8 0,33 0 2 16,-33 0-2-16,0 0 0 0,0-9-9 0,0 9-21 15,0 0-18-15,0 0-18 0,0 0-7 0,0 0-4 16,0 0-14-16,0 0-3 0,0-10-7 0,0 10 1 16,0 0 2-16,0 0 0 0,0 0 11 0,0 0 4 15,0 0 7-15,0 0 10 0,0 0 8 16,-33-9 10-16,33 9 5 0,0 0 3 0,-33 0-30 15</inkml:trace>
  <inkml:trace contextRef="#ctx0" brushRef="#br0" timeOffset="-79070.3">1306 5190 15 0,'0'0'16'16,"0"0"1"-16,0 0-4 0,0 0-2 0,0 0 1 15,0 0 0-15,0 0 1 0,0 0 4 16,0 0 2-16,0 0 1 0,0 0 7 0,0 0 2 15,0 0 8-15,0 0 0 0,0 0 1 16,0 0 8-16,0 19 2 0,33-19 2 0,-33 0 7 16,0 0 6-16,0 0 2 0,0 0 1 15,0 0 1-15,0 0 1 0,0 0 3 0,0 0-1 16,0 0-10-16,0 0-8 0,0 0 7 16,0 0 4-16,34 0-6 0,-34 0-23 0,0 0-3 15,0 0-11-15,33 0 3 0,-33 0 17 16,33 0 1-16,-33 0 0 0,33 0-4 0,-33 0 3 15,49 0 2-15,-16 0 6 0,0 0 4 16,1 0 8-16,-1 0-6 0,0 0-19 0,-17 0-7 16,50 0-10-16,-33 0 0 0,1-19-2 0,32 19-3 15,-17 0-4-15,-16 0 11 0,34 0 1 16,-34 0-10-16,49 0-11 0,-49 0 0 0,33 0 0 16,-16 0 0-16,16 0 0 0,0-18 0 15,1 18 0-15,-18 0 0 0,17 0 0 0,0 0 0 16,17 0 0-16,-17 0 0 0,0 0 0 0,-16-19 0 15,16 19 0-15,0 0 0 0,17-9 0 0,-17 9 0 16,0 0 0-16,0 0 0 0,-16 0 0 16,16-9 0-16,0 9 0 0,-16 0 0 0,16 0 0 15,-33 0 0-15,33 0 0 0,-16 0 0 16,16 0 0-16,0 0 0 0,-33 0 0 0,17 0 0 16,16 0 0-16,0 0 0 0,-33 0 0 0,17 0 0 15,16 0 0-15,0 0 0 0,-16 0 0 0,16 0 0 16,0 0 0-16,0 0 0 0,-16 0 0 15,16 0 0-15,0 0 0 0,-16 0 0 0,16 9 0 16,0-9 0-16,-33 0 0 0,33 0 0 0,-16 0 0 16,16 0 0-16,0 0 0 0,-33 0 0 15,17 0 0-15,16 0 0 0,0 0 0 0,-33 0 0 16,17 0 0-16,16 0 0 0,-33 0 0 0,17 0 0 16,16-9 0-16,-33 9 0 0,33 0 0 0,-33 0 0 15,17 0 0-15,16 0 0 0,-33 0 0 16,0 0 0-16,17-10 0 0,-17 10 0 0,33 0 0 15,-33 0 0-15,0 0 0 0,0-9 0 0,-16 9 0 16,16 0 0-16,0 0 0 0,0 0 0 16,-33 0 0-16,33 0 0 0,-33 0 0 0,0-9 0 15,33 9 0-15,-33 0-58 32,0 0-40-32,0 0-26 15,0 0-28-15,-33 0-4 0,33 0-7 0,0 0 7 16,0 0-2-16,-33 0 6 0,33 0 5 15,0 0 11-15,-33 0 13 0,0 0 15 0,33 0 17 16,-50 0 18-16,17 0 8 0</inkml:trace>
  <inkml:trace contextRef="#ctx0" brushRef="#br0" timeOffset="-77870.77">364 6055 14 0,'0'0'17'16,"0"0"1"-16,0 0 0 0,0 0 2 16,0 0 5-16,33 0 4 0,-33 10 10 0,0-10 12 15,0 0 7-15,16 9 0 0,17-9 3 16,1 0 1-16,-34 9 1 0,33-9-1 0,0 0 9 16,0 10 12-16,16-10-1 0,-16 0-8 15,34 0-6-15,-34 0-7 0,0 0-7 16,16 0 13-16,18 0 0 0,-34 0-7 0,33 0-5 15,-17 0 1-15,17 0 1 0,1 0 4 16,-1 0-6-16,16 0 7 0,-15 0-8 0,15 0 30 16,-16 0 2-16,34 0-18 0,-18 0-12 15,-16 0-14-15,34 0-13 0,-18 9-29 0,-15-9 0 16,15 0 0-16,17 0 0 0,-32 0 0 0,48-9 0 16,-49 9 0-16,50 0 0 0,-17 0 0 15,-16 0 0-15,16 0 0 0,17 0 0 0,-17 0 0 16,-16 0 0-16,16 0 0 0,0-10 0 15,-16 10 0-15,16 0 0 0,-16-9 0 0,-17 9 0 16,33 0 0-16,-49 0 0 0,49 0 0 16,-33-9 0-16,17 9 0 0,-17 0 0 0,0 0 0 15,17 0 0-15,-17-10 0 0,0 10 0 0,17 0 0 16,-17 0 0-16,-16 0 0 0,16 0 0 16,0 0 0-16,0 0 0 0,-16 0 0 0,16 0 0 15,-33-18 0-15,0 18 0 0,0 0 0 0,0 0 0 16,17 0 0-16,-17 0 0 0,0 0 0 0,-33 0 0 15,33-19 0-15,0 19 0 0,-33 0 0 16,17 0 0-16,-1 0 0 16,1 0 0-16,16 0 0 15,-33 0 0 32,33 0 0-31,-33-18 0-1,0 18 0-15,33 0 0 16,-33 18 0 0,0-18 0-16,0-18 0 15,0 18 0 17,0 0-155-32,0 0-186 15,0 0-23-15,0 0 24 0,-33 0 41 0,33 0 62 16</inkml:trace>
  <inkml:trace contextRef="#ctx0" brushRef="#br0" timeOffset="-75456.7">876 5330 54 0,'0'0'19'0,"0"-19"4"0,0 1 12 0,0 18 5 16,0-19 5-16,-33 19-6 0,33-9 0 16,0 9-9-16,0-10 0 0,-16 10-9 0,16 0-2 15,0 0-9-15,0 0-3 0,0 0-4 16,-33 0-1-16,33 0-1 0,0 0-3 15,0 0 2-15,0 0 1 0,0 0 3 16,-33 0-4-16,33 10-3 0,0-10 6 0,0 9-3 16,0 10 0-16,0-19 0 0,0 0 0 15,0 18 0-15,-33-18-2 16,33 19 2-16,0-19 1 16,0 19-3-16,0-19 2 0,0 9 0 15,0 0 0-15,-33 0 0 0,33 10 1 16,0 0-1-16,0-19 3 0,0 18-5 15,-34-18 4-15,34 19 1 0,0-1-3 16,0-8 3-16,0-1 9 0,-33 19 2 16,17-9-4-16,16-1-4 0,0 1 4 0,-33-19-3 15,33 28-1-15,0-10-6 16,-33 1 3-16,33-1-3 0,0 1 1 0,-33 18 1 16,33-27 1-16,-33 27 0 0,33-19-2 15,0 1 2-15,-34 0 1 0,34 9 6 0,0 9 8 16,-33-19-8-16,33 20 2 0,-16-11-4 15,16 11-1-15,0-1 2 0,0-9-4 16,0 9-2-16,-33 0 5 0,33 0-1 0,0 10 1 16,0 9-4-16,0-28 8 0,0 27-4 15,0-17 7-15,0 8 8 0,0 10 1 16,0-19 0-16,0 10 6 0,0 8-5 16,0-8 4-16,0 9-9 0,0-10 0 0,0 10-6 15,0 9 4-15,0-9 2 0,0 0 8 16,0 9 6-16,0-9-11 0,0-10-6 0,-33 10-4 15,33-9 4-15,0 8-1 0,0-8-2 16,0 9-1-16,0-19-4 0,0 9 2 16,-33 10 6-16,33-19 16 0,0 10-2 15,0-10-12-15,0 10-2 0,0-10-6 0,0 0-2 16,0 0-4-16,0 10 1 0,0-10 3 16,0-9 2-16,33 9-6 0,-33 0-5 15,0 10 7-15,0-10 2 0,0 0-6 16,0 0 4-16,0 10 1 0,0-10 3 0,33 10-6 15,-33 8 5-15,0-17-6 0,0 8 6 16,0 10-9-16,33-19 3 0,-33 10 6 16,0 9-9-16,0-19 6 0,0 9-6 0,0 10 1 15,0-9 5-15,0 8-6 0,0-8 1 16,0 9 1-16,0-10-3 0,0 10 1 16,0-9-1-16,0 8 4 0,0 1 0 0,0-9 6 15,16 8-4-15,-16 1-1 0,0-9-7 16,0 9 5-16,0-10 1 0,0 10 2 15,0-10 3-15,0 10 5 0,0-19-7 16,0 29 7-16,0-29-1 0,33 28-4 0,-33-28-8 16,0 19 1-16,0 9 5 0,0-28-1 15,0 28-1-15,0-27-2 0,0 8 2 0,0 10-3 16,0-10 0-16,0 10 0 0,0-9 2 16,0 8 2-16,0 1 1 0,0 9-7 15,0-9 0-15,34 9 2 0,-34-9 2 0,0 9 2 16,0-9-3-16,0 9 0 0,0-9 1 15,0 9 3-15,0-9 0 0,33 9-5 16,-33-28 3-16,0 19-4 0,0 0 2 0,0-10 2 16,33 19 0-16,-33-27 4 0,0 27-11 15,0-28 10-15,33 28-5 0,-33-28-8 16,0 10 11-16,0 9-4 0,33-19 1 16,-33 0-6-16,0 10 5 0,16-1-2 0,17 10 3 15,-33-10-5-15,0 1 7 0,34 9-4 16,-34-10-1-16,0 1 3 0,33 9-2 15,-33-10-8-15,0 1 5 0,33-1 4 16,-33 1 1-16,33-1 1 0,-33 1-1 0,0-1 0 0,33-9-5 16,-33 1 5-16,0 8-1 0,0-9-2 15,16 0 2-15,17 10 2 0,-33-19-6 16,0 9 2-16,0 0 0 0,34-9 6 0,-34 9-11 16,0-9 3-16,33 9 2 0,-33-9 5 15,0 0-5-15,0 10 0 0,33-11 0 16,-33 1 3-16,0 0-6 0,33 0 5 0,-33 0 1 15,0-9-5-15,0 9-3 0,0-10 7 0,33 10 1 16,-33 0-3-16,0-9 0 0,0-1 3 16,0 1-3-16,0-1 3 0,16 10-3 0,-16-9 0 15,33-1 0-15,-33 1 0 0,0 0 3 16,0-1-3-16,0 10-4 0,0-28 4 0,0 19 1 16,0-10 1-16,0 0-2 0,33 1-5 15,-33-1 2-15,0-9 8 0,0 9-3 0,0-9-1 16,0 0 3-16,0 10-4 0,0-10 6 15,0 0-3-15,0 0 11 0,0 0 17 16,0 0 6-16,0 0-15 0,0 0-2 0,0 0-8 16,0-10-11-16,0 10 8 0,0 0-6 0,0 0-5 15,0 0-1-15,0 0 11 16,0 0-11 0,0 0-2-16,0 0-3 0,0 0-7 0,0 0-44 15,0-9-50-15,0 9-41 0,0 0-13 16,0-9-15-16,0 9-11 0,0-10 0 0,0 10 10 15,0-9 23-15,0 9 27 0,-33-9 21 16,33 9 23-16</inkml:trace>
  <inkml:trace contextRef="#ctx0" brushRef="#br0" timeOffset="-74839.95">827 13767 70 0,'0'0'72'0,"0"0"-13"16,0 0-17-16,0-10 8 0,0 10 12 15,-33 0 6-15,33 0-6 0,0 0-12 16,0 0-7-16,0 0-4 0,0 0-11 0,0 0-8 15,0 0-6-15,0 0-2 0,0 0 4 16,33 0-1-16,-33 10 10 0,0-10 10 0,0 18-5 16,0-18-8-16,16 0 24 0,-16 19 10 15,33-19-5-15,-33 9-6 0,0-9-15 16,34 9-2-16,-34 1 2 0,0-1-9 0,33-9 2 16,-33 9-4-16,0 1-9 0,33-1 3 15,-33 0 7-15,33 1-12 0,-33-10 8 0,33 18 4 16,-33-18-3-16,16 0 0 0,17 19-2 15,-33-19-7-15,0 0-4 0,33 0-2 0,-33 0 14 16,0 0 11-16,34 9 18 0,-34-9 5 16,0 0 7-16,0 0 1 0,33 0 4 0,-33-9 9 15,0 9 1-15,0 0-2 0,0 0-7 16,0-19-11-16,33 19-16 0,-33-18-18 16,0 8-5-16,0-8-9 0,0-1-4 0,33 0 0 15,-33 1 0-15,0-19 0 0,0 18 0 0,0-9 0 16,0 9 0-16,0 1 0 0,0-10 0 15,0 0 0-15,0 9 0 0,0 1 0 0,0 9 0 16,0-10 0-16,0 19 0 0,0-19 0 16,0 10 0-16,0 0 0 0,0-1 0 0,0 1 0 15,0 0 0 1,0 9-5 0,0 0-59-16,0 0-38 0,0 0-34 15,0 0-25-15,0 0-17 0,0 9-8 16,0-9 2-16,0 0 12 0,0 0 8 15,0 0 11-15,0 9 15 0,16-9 13 0,-16 10 13 16</inkml:trace>
  <inkml:trace contextRef="#ctx0" brushRef="#br0" timeOffset="-72722.86">513 14594 3 0,'0'-9'1'0,"0"-9"1"0,33 8-1 0,-33 1 0 16,0 0 2-16,0-1 1 0,33-8 2 16,-33 18 2-16,0-19 0 0,0 10-4 15,33 0 0-15,-33-1 1 0,0 1 2 16,0 0 2-16,0-1 6 0,0 1 6 0,0 9 6 15,0-9 1-15,0 9 2 0,0 0-1 16,0-10 5-16,0 10 0 0,-33-9 2 16,33 9-4-16,0 0 0 0,0-9-2 0,-33 9-4 15,33 0-6-15,0 0 4 0,-33 0 8 16,33 0-13-16,-33-19-2 0,33 19 0 16,-34 0-9-16,34 0-3 15,-33 19 0-15,17-19-4 0,16 0 3 0,-33 0-7 16,33 0 8-16,-33 9-7 0,33 0 2 15,-33 1 0-15,33 8-3 0,-33-8 7 16,33-1-7-16,-33 10 3 0,33-10 0 16,-34 0 4-16,18 10-9 0,16-10 8 15,0 10-3-15,-33-10-3 0,33 10 3 0,0-10 3 16,-33 9-8-16,33-8 9 0,0-1 1 16,0 10-8-16,0-10 5 0,0 10-2 15,-33-1 5-15,33-9 1 0,0 10-4 16,0 0 5-16,0 9-5 0,0-19 4 0,0 9-6 15,0 1 1-15,0 0 2 0,0-1 0 16,0 1-3-16,0 0 6 0,0 8-4 16,0 1-2-16,0-9 0 0,0 9 0 15,0 0 3-15,0 0-3 0,0 0 1 0,0 9-1 16,0 0 3-16,33-9-3 0,-33 9 1 16,0 0 1-16,0 0-2 0,33 1 0 15,-33 8 2-15,0-9-7 0,0 1 9 0,0 8-4 16,33-9 0-16,-33 1-2 0,0-1 5 15,0 0-5-15,0 9 2 0,16-8 0 16,-16 8 0-16,0-9 2 0,0 1-2 0,34 8 0 16,-34 1 1-16,0-1 1 0,0 1-2 15,0-1 0-15,0 1-2 0,0 8-1 16,0-8 3-16,0-1 0 0,33 10 2 0,-33-9 1 16,0 18-7-16,0-28 4 0,33 19-5 15,-33-10 2-15,0-8 3 0,0 8 2 16,33-9 0-16,-33-9-6 0,0 9 4 0,0-9 3 15,0-9-1-15,33 9-5 0,-33-10 3 16,0 1 0-16,0 0 7 0,33-1-1 16,-33 1-4-16,0-10 1 0,16 0-3 15,17 1 0-15,-33-1 0 0,0 0 0 0,0-9 3 16,34 0-2-16,-34 10-1 0,0-10 0 16,0 0 3-16,33 0-3 0,-33 0-4 15,0 0 4-15,0 0 2 16,0 0 0-16,33 0 0 0,-33 0-2 15,33 0 0 1,-33 0-3-16,0 0 5 0,33 0 0 0,-33 0-4 16,0 0 2-16,16-10 0 0,17 10 0 15,-33 0 3-15,0 0-2 0,34-9-1 0,-34 9 7 16,33-9-5-16,-33 9 2 0,33 0 1 16,-33-10 1-16,33 1-2 0,0 9 1 15,-33-9 0-15,16 0-2 0,17 9 5 0,1-10-8 16,-34 1 2-16,33 9 4 0,0-9-4 15,0 9 4-15,0-10-2 0,16 10 0 0,-16-9 0 16,1 9 3-16,-1-9-6 0,33 9 3 16,-17 0 5-16,-16-10-1 0,34 10 1 0,-1 0 4 15,-17-9-2-15,17 9-1 0,-32-9-2 16,32 9-3-16,16-9 1 0,-49 9 1 0,34-10-7 16,15 1 7-16,-16 0-1 0,1 9 3 15,-18-10 5-15,50 1 8 0,-32 9 22 0,-18-9-20 16,50-1-8-16,-32 10-8 0,15-9 1 15,-16 0-3-15,17 0 3 0,16-1 8 0,-33 1 2 16,17 0-6-16,16-1 2 0,-33 1-8 0,17 0 5 16,16 9-1-16,-16-28-2 0,-17 19-2 15,33-1 2-15,-16 1 1 0,-17-10 5 0,17 10-5 16,-17 0 1-16,33-1 5 0,-16 10-9 16,-17-9 4-16,33 0 1 0,-16 9-2 0,-17 0 1 15,17-19 5-15,16 19-4 0,-33-9 5 0,50 0-3 16,-50 9 4-16,17-10-6 0,16 10 2 0,-33-9-2 15,17 9-6-15,-17-9 2 0,17-1 11 0,16 10-1 16,-33-9 1-16,0 9 2 0,17-9-3 16,-17 9 6-16,-16 0-3 0,49-9-12 0,-33 9-2 15,-16-10 7-15,16 10 12 0,0 0 4 16,0 0 8-16,17 0 7 0,-17 0-11 0,0 0-7 16,-16 0-7-16,16 0-6 0,0 0-2 0,-33 0 7 15,17 0 11-15,16 0 0 0,-33 0-6 0,16 10-3 16,18-10-5-16,-34 0 0 0,0 0-7 15,0-10-2-15,0 10-2 0,-17 0-3 0,17 0-7 16,1 0 9-16,-34-9-10 0,33 9 11 0,-33 0-7 16,33 0-1-16,-33 0-1 0,0 0 2 0,33 0-5 15,-33 0 0-15,0 0 9 0,0 0-8 16,0 0-9-16,0-19-20 0,0 19-13 0,0 0 0 16,0 0-31-16,0 0-11 0,0 0-23 0,0-9-22 15,0 9-27-15,0 0-30 0,0-9-9 16,0-1 4-16,0 1 13 0,0 0 22 0,0-10 32 15</inkml:trace>
  <inkml:trace contextRef="#ctx0" brushRef="#br0" timeOffset="-70759.25">446 14408 9 0,'0'0'14'16,"0"0"2"-16,0 0 0 0,0-9 0 0,0 9-2 15,0 0 1-15,0 0 0 0,0 0 2 16,0 9 0-16,0-9-3 0,0 0-2 16,0 0-1-16,0 0-6 0,0 10-2 15,0-10 1-15,0 0 2 0,0 0 0 0,0 0 0 16,0 0 2-16,0 9 4 0,34-9 0 15,-34 9 3-15,0-9 10 0,33 10 3 16,-33-10 3-16,33 9 5 0,-33-9 3 16,33 9 5-16,0-9 0 0,-17 10-8 0,17-10 1 15,34 0-4-15,-34 0-4 0,0 0-6 16,0 0-2-16,16 0 10 0,-15 0 10 0,32 0-4 16,-33-10-3-16,16 10-4 0,17 0-4 15,1-9 12-15,-1 9 9 0,16-9 5 16,-15-1-11-16,15 10-1 0,17-9-10 0,1 0-12 15,-18-1-3-15,18 1-5 0,-18 0 2 0,18-10 1 16,15 1-2-16,-16-1 3 0,-16 10 7 16,49-10-2-16,-16 1-4 0,-17-1 5 0,17 0 6 15,-17 1-6-15,50-1-1 0,-50 0 13 16,17 1-9-16,0 9 1 0,16-10-10 0,-16 0-4 16,16 1-2-16,-16-1-1 0,-17 1 1 0,17-1-4 15,16 10-3-15,-16-10 9 0,0-9-3 0,16 10 0 16,-16-1-1-16,16 10 0 0,-49-10-1 0,49 10 5 15,-16-10-4-15,-17 19-1 0,17-28 1 16,-17 19-1-16,-16 0 2 0,16-10 2 0,-16 10-7 16,16-1 5-16,-16 1-7 0,16 0 6 15,0 9-6-15,-16-19 0 0,-17 19 3 0,17-18 4 16,16 18-5-16,-33-10 5 0,17 1-5 16,-17 0 9-16,0 9-9 0,-17-10-2 0,18 1 10 0,-1 9-6 15,-17-9-6-15,18 9 5 0,-34-10 4 16,33 10 2-16,-33-9 0 0,0 9-1 0,17 0-1 15,-17 0-2-15,0-9 4 0,0 9-2 0,0 0-3 16,0 0-2-16,16 0 10 0,-49 0-10 16,34 0 0-16,-1 9 4 0,0-9 4 0,-33 0-4 15,33 9-2-15,-33-9 1 0,16 10 2 0,1-10 1 16,-17 9 3-16,16-9 15 0,17 9 10 16,-33-9 2-16,0 10-17 0,0-1-3 0,0 0-5 15,0-9-5-15,34 10 0 0,-34 8-3 0,0 1 8 16,0-19-9-16,0 18 4 0,0-8-3 15,0 8-2-15,0-8 8 0,0 8 3 0,33 10 9 16,-33-9-23-16,0-10 0 0,0 19 0 0,0-9 0 16,0-1 0-16,0 10 0 0,0 0 0 0,33 0 0 15,-33 0 0-15,0 9 0 0,0-9 0 0,0 0 0 16,33 9 0-16,-33 10 0 0,0-20 0 16,0 20 0-16,16-10 0 0,-16 10 0 0,17-1 0 15,-17 1 0-15,16-10 0 0,17 19 0 0,-33-19 0 16,0 9 0-16,0-8 0 0,33-1 0 15,-33 9 0-15,0-8 0 0,0-1 0 0,34-9 0 16,-34 9 0-16,0 0 0 0,0-9 0 0,0 9 0 16,33 0 0-16,-33-18 0 0,0 9 0 15,0 0 0-15,0 0 0 0,0 0 0 0,0-10 0 16,0 10 0-16,33-9 0 0,-33 9 0 0,0-10 0 16,0 1 0-16,0-1 0 0,0 1 0 0,0-10 0 15,0 10 0-15,16 0 0 0,-16-1 0 0,0-9 0 16,0 1 0-16,0 8 0 0,0 1 0 15,17-10 0-15,-17 1 0 0,0-1 0 0,0 9 0 16,0-8 0-16,0-1 0 0,0 0 0 0,0 10 0 16,0-10 0-16,0 1 0 0,0-1 0 0,0 0 0 15,0 0 0-15,0 1 0 0,0-1 0 16,0 0 0-16,0 10 0 0,0-10 0 0,0 1 0 16,0-1 0-16,0 0 0 0,0 10 0 0,0-10 0 15,-17 0 0-15,17 1 0 0,0-1 0 16,0 0 0-16,-16 10 0 0,16-10 0 0,0 0 0 15,0-9 0-15,0 10 0 0,0-1 0 0,-33 0 0 16,33 1 0-16,0-10 0 0,0 9 0 0,-33 0 0 16,33 1 0-16,-34 8 0 0,34-18 0 0,0 0 0 15,-33 10 0-15,0-1 0 0,17 9 0 16,-1-8 0-16,1-1 0 0,-17 0 0 0,0 10 0 16,0-10 0-16,33 1 0 0,-34 8 0 0,-15-9 0 15,16 10 0-15,33-10 0 0,-33 10 0 0,0 0 0 16,0-10 0-16,-1 0 0 0,-15 19 0 15,32-28 0-15,-32 9 0 0,16 1 0 0,0-1 0 16,0 0 0-16,-17 1 0 0,17-10 0 0,0 9 0 16,-33-9 0-16,33 9 0 0,-17-9-16 15,-16 0-155-15,33 0-33 0,-33 0-10 0,16-9-25 16,17 9 9-16,-33-9 22 0,0-1 27 0,-1 10 29 16,18-9 30-16,-17 0 23 0,33-1 20 0,-17 10 19 15</inkml:trace>
  <inkml:trace contextRef="#ctx0" brushRef="#br0" timeOffset="-69828.04">5639 14399 20 0,'0'-9'22'16,"0"9"0"-16,0 0-3 0,0 0-3 0,0 0 3 15,0 0 1-15,0 0-2 0,0 0 2 16,0 0 0-16,0 0 3 0,0 0-3 0,0 0 0 16,0 0-2-16,0 0-1 0,0 0 0 0,0 0-5 15,0 0-6-15,0 0 0 0,0 0-3 16,0 0 4-16,0 0 6 0,0 9 1 0,0-9-4 16,0 9 3-16,0-9-2 0,0 0 1 15,0 10-6-15,0-10 2 0,0 9 3 0,0-9 0 16,0 0-1-16,0 9-1 0,0-9 1 0,33 10 4 15,-33-10 4-15,0 0-5 0,0 0 6 0,0 9-7 16,0-9 2-16,0 0 2 0,0 0 3 16,0 0 5-16,0 0 7 0,0-9 1 0,0 9-6 15,33-10-6-15,-33 1-8 0,0-10-8 0,0 1-1 16,17-1 3-16,-17 1-4 0,33-10-5 16,-33 9 1-16,33-18 0 0,-33 9 2 0,33 0-4 15,-33-9 0-15,33 9-1 0,-33-9-2 16,33 9-26-16,-33 0-24 0,33 19-14 0,-33-10-26 15,0-9-11-15,17 19 0 0,-17 0 11 0,33 9-65 16</inkml:trace>
  <inkml:trace contextRef="#ctx0" brushRef="#br0" timeOffset="-67229.47">5093 16957 45 0,'0'0'46'0,"0"0"-13"16,0 0-13-16,0 0-8 0,0 9-8 16,0-9 0-16,0 0 0 0,0 0 4 15,0 0 6-15,0-9-4 0,-16 9 0 0,16 0-4 16,0 0-2-16,0 0-7 31,0 0 0-31,0 0 1 16,0 0 0-16,0 0 0 0,0 9 2 47,0-9 2-47,0 0-4 31,0 0 0 31,0 0-2-46,0 0 1-16,0 0-4 0,0 0 1 0,0 0-7 16,0 0-2-16,0 0-1 0,0 0-3 15,0 0 0-15,0 0-2 0,0 0 0 0,0 10 1 16,0-10 3-16</inkml:trace>
</inkml:ink>
</file>

<file path=ppt/ink/ink3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34:03.495"/>
    </inkml:context>
    <inkml:brush xml:id="br0">
      <inkml:brushProperty name="width" value="0.05292" units="cm"/>
      <inkml:brushProperty name="height" value="0.05292" units="cm"/>
      <inkml:brushProperty name="color" value="#FF0000"/>
    </inkml:brush>
  </inkml:definitions>
  <inkml:trace contextRef="#ctx0" brushRef="#br0">12237 9441 5 0,'0'0'3'16,"0"0"0"-16,0 0-1 0,0 0 0 0,0 10 0 15,0-10 1-15,0 9 3 0,0 0 1 16,0 10-1-16,0-19-2 0,0 18-2 16,0 1-1-16,0-10 1 0,0 1-1 0,0 8 1 15,0-8 1-15,0 8-1 0,0 1 1 0,0-19 1 16,0 18 2-16,0-18-2 0,0 0 1 15,0 0-1-15,0 10 1 0,0-10 5 0,0 0 2 16,0 0 7-16,0 0 1 0,0 0-4 16,0-10-6-16,0 10-5 0,0 0-3 0,33-18 0 15,-33-1 0-15,0 19-2 0,17-28 0 16,-1 19 1-16,1-10-1 0,-17 10 1 0,16-10-1 16,-16 19 0-16,17-18 0 0,-17-1 0 15,33 1 0-15,-33 8-3 0,0 1-4 16,0 0-11-16,0-1-4 0,0 1-4 0,0 9 3 15,33 0-6-15</inkml:trace>
  <inkml:trace contextRef="#ctx0" brushRef="#br0" timeOffset="833.07">16999 7534 4 0,'0'19'3'0,"0"-19"5"16,0 19 3-16,0-19 1 0,0 18-6 16,17-18-1-16,-17 19 2 0,0-19-1 0,0 9 1 15,0 0-1-15,0 1-2 0,0-10 7 16,0 9 0-16,33 0-2 0,-33-9 6 0,0 0-2 16,0 19 9-16,0-19 6 0,0 0 5 0,0 0 1 15,0-19-11-15,33 19-8 0,-33-9-6 16,0-10-5-16,33 10 0 0,-33 0-4 15,33-10 2-15,-16 1 0 0,16-1-2 0,-17 0 0 16,34 1 3-16,-17-1-5 0,0 10 2 0,-33-10 1 16,33 1 0-16,-16-1 2 0,-1-9-3 15,1 19-2-15,-1 0-1 0,1-1-6 0,16 1-14 16,-33 9-17-16,0 0-2 0,0 0 4 0,0 0 0 16,0 0-2-16</inkml:trace>
  <inkml:trace contextRef="#ctx0" brushRef="#br0" timeOffset="1899.55">19844 11320 7 0,'0'-9'12'0,"0"9"7"0,0 0-1 0,0 0-2 15,0 0-7-15,0 0-3 0,0 0 1 16,0 9 3-16,0-9 0 0,0 10-1 0,0-10 0 16,0 9 4-16,0 0-1 0,0 10 1 0,0-10 1 15,33 0 0-15,-33 10-5 0,0 0 1 0,0-10 6 16,0 0-5-16,0 0-1 0,0 1 5 15,16-1-1-15,-16 0 6 0,0 1 4 16,0-10 5-16,17 0 8 0,-17 0 4 0,16 0-3 16,-16 0-9-16,17-10-14 0,0 1-5 15,16-10-3-15,-17-8-2 0,1 8-1 0,16-9 1 16,0 0-7-16,-17 0 0 0,1 10 2 0,16-20 4 16,-17 20 0-16,18-10-4 0,-18 9 0 15,1 10-2-15,16 0 2 0,-33 9-4 0,0-19-2 16,0 19-19-16,33 0-4 0,-33 0-11 15,0 19-5-15,0-19-1 0,0 9-4 0,0 10-4 16,16-10 2-16,-16 10 0 0,0-1 2 0,0 10 7 16</inkml:trace>
  <inkml:trace contextRef="#ctx0" brushRef="#br0" timeOffset="4247.79">19381 15236 22 0,'0'0'15'16,"0"-18"-5"-16,0 18-6 0,-17 0-2 0,17 0 0 16,-16-10-2-16,-1 10 2 15,17 0 1-15,0 0-1 0,-16 0-1 16,-1 0 0-16,17 0-4 16,0 0-2-1,-16 0-1-15,16 0-1 0,0 10-2 16,0-10-1-16,-17 0-7 0,17 0 11 0</inkml:trace>
  <inkml:trace contextRef="#ctx0" brushRef="#br0" timeOffset="4513.12">15792 15487 6 0,'-66'0'10'0,"0"10"-2"0,16-10-4 0,-32 9-4 15,32-9-7-15,1 0-10 0</inkml:trace>
  <inkml:trace contextRef="#ctx0" brushRef="#br0" timeOffset="6910.23">10765 17376 114 0,'0'0'30'15,"-33"0"-14"-15,33 0-9 0,0 0-5 0,0 9 0 16,0 0 0-16,0 1-2 16,0-1 0-16,0 0 0 0,0 10 0 0,0-10 0 15,0 10 0-15,33-1 0 0,-33-8 1 16,0 8 2-16,0 1 0 0,0-10 2 0,17 10-2 15,-17-10 2-15,16 0 3 0,1 10 1 16,-1-10-1-16,1 1 3 0,16-1-1 0,0 0 2 16,0-9-2-16,0 9 2 0,-16-9-3 15,32 0 0-15,1 0-2 0,-17 0 0 0,33 0 0 16,-16 0 1-16,16 0-5 0,0 0 0 0,-33-9 0 16,33 9 0-16,-16 0-1 0,16 9-2 15,-16-9 0-15,16 0 2 0,0 10-2 16,0-1 1-16,-33-9-1 0,50 9 2 0,-50 1 1 15,33-1 0-15,-16-9 1 0,16 9-1 16,0 1-2-16,-33-1-1 0,33-9 4 0,-16 9 0 16,16-9-3-16,-33 9 2 0,33-9-3 15,-16 0 0-15,16 0 4 0,-33 0-1 0,17 0 9 16,16 0-1-16,-33-9-1 0,16 9 5 16,18 0 1-16,-1-9-2 0,0 9-2 0,-17-9 0 15,18 9 1-15,-1 0-2 0,-33-10 0 16,33 10 0-16,17 0 0 0,-17-9-5 0,-17 9 1 15,18 0 2-15,-1 0 0 0,16-9-5 0,-15 9-1 16,32 0 1-16,-50 0-1 0,18 0 1 16,32 0-2-16,-50 0 1 0,17 0-3 0,1 0-2 15,-1 0 8-15,16 0-6 0,-15 0 1 16,-1 0 3-16,16 0 0 0,-15 0-2 0,-1 0-4 16,16 0 2-16,-15 0 5 0,-1 0-5 0,16 0 0 15,1 0 0-15,0 9 5 0,-1-9-2 16,1 0 2-16,16 0-3 0,-33 0 1 0,17 0 0 15,16 9-3-15,-32-9 6 0,-1 0-3 16,16 0 3-16,-15 10-3 0,-1-10 0 0,16 0 3 16,-32 9-3-16,16-9 0 0,0 0 0 15,0 9 6-15,1-9-7 0,15 9-4 0,-16-9 4 16,-33 0 2-16,34 0-3 0,15 0 3 16,-49 10-3-16,33-10 2 0,17 0 0 0,-33 0-2 15,-1 0 1-15,34 0 5 0,-17 0-7 16,-33 9 3-16,33-9 0 0,-16 0 1 0,16 0-6 15,-33 0 6-15,17 0-4 0,16-9 0 0,-33 9 2 16,0 0-2-16,17-10 0 0,-17 10 0 16,33 0 0-16,-33-9 1 0,0 9-1 0,0 0-2 15,17-9 3-15,-17 9-1 0,33 0 1 0,-33 0-1 16,0 0 1-16,0 0-6 0,0 0 8 16,17 0-6-16,-17 0 8 0,0 0-3 0,-16 0 2 15,16 0-4-15,0 0 3 0,0 0 0 16,0 0 0-16,33 0 0 0,-49 9-3 0,16-9 3 15,0 0 0-15,0 0-1 0,0 0 2 16,0 0 2-16,17 0 1 0,-17 0 4 0,16 0 1 16,1 0 1-16,-17 0-7 0,0 0 5 0,17 0-8 15,-17 0-1-15,33 0 1 0,-33 0-1 16,17 0 1-16,-1 0 2 0,-16 0-2 0,17 0-3 16,-1 0 3-16,1-9-1 0,0 9 2 15,16 0-4-15,-33-9 3 0,16 9-3 0,1 0 0 16,33-10 2-16,-50 10 2 0,16-9-4 15,18 9 2-15,-1-9 2 0,-33 9-4 0,16-10-2 16,18 1 4-16,-1 0-2 0,-17-1 3 0,1 1-7 16,0 0 10-16,16 0-6 0,-17-1 0 15,17 1-2-15,1 0 5 0,-1-1-1 0,-33 1 1 16,33-10 1-16,-16 10 5 0,16 0 0 16,-33 9 7-16,16-9-1 0,18-1-6 0,-34 1 6 15,16 0-1-15,-16-1-3 0,17 1 0 0,-1 0-4 16,-15-1 1-16,-1 10-1 0,0-9 3 15,0 0-4-15,0-1 1 0,16 1-3 0,-15 0 2 16,-18 0-2-16,17-1 3 0,-16 1-5 16,-1 0 3-16,1-1 2 0,-1-8 9 0,1 8 6 15,-1-8 0-15,-16 9 9 0,33-10-2 0,-33 0 1 16,0 1-2-16,0-1 7 0,0 1 2 16,0-1 0-16,0-9-9 0,0 9-5 0,0-8 1 15,0-1-1-15,0 9-9 0,0-9 1 16,0 0-2-16,0 0-7 0,0 0-2 0,0-9-4 15,0 9 6-15,0 0-2 0,0 0-3 0,0 1-4 16,0-11 7-16,0 1-1 0,0 9-3 16,0-9-3-16,0 0 3 0,0 0-5 0,0-1 5 15,0 1 0-15,0 0 6 0,0 0-6 0,0 9 2 16,0-9-6-16,0-1-2 0,0 11 3 16,0 8-1-16,0-9 1 0,0 0 1 0,0 10 3 15,0-1-4-15,0 0-7 0,0 10-1 0,34-10-36 16,-34 10-23-16,0 0-5 0,0 0-24 15,0-1-9-15,0 10-18 0,0 0-22 0,0-9-8 16,0 9-1-16,0 0 18 0,0 9 24 16,0-9 18-16</inkml:trace>
  <inkml:trace contextRef="#ctx0" brushRef="#br0" timeOffset="8075.81">10616 16669 62 0,'0'0'32'16,"0"-19"-11"-16,0 19-1 0,-16-9-1 15,16 9-2-15,0 0-2 0,0-9 3 0,0 9 0 16,0 0 1-16,0 0-6 0,0 0-5 0,0 9-2 16,0-9-1-16,0 9 1 0,0-9 3 15,0 19 0-15,0-10-5 0,0 0 5 0,0 10 2 16,16 0 3-16,-16-1 5 0,17 10 1 0,-17 0 4 16,33 0-2-16,-33-10 4 0,0 20-5 15,0-10 4-15,33-1 0 0,-33 1-10 0,0 0 5 16,0 0-8-16,33 0-5 0,-33 0-4 15,0 0 0-15,0 0-3 0,33-10 5 16,-33 10-3-16,0 0-2 0,0-9 0 0,17-1 0 16,-17 10 0-16,16-9 0 0,-16 0 3 0,17-1-3 15,-17-9 2-15,0 10-18 0,16-10-28 0,-16 10-20 16,0-19-18-16,17 9-6 0,-17-9-6 16,0 0 5-16</inkml:trace>
  <inkml:trace contextRef="#ctx0" brushRef="#br0" timeOffset="10141.81">17380 6548 4 0,'0'-9'2'0,"-17"9"0"16,1-18 4-16,-1 18 1 0,17 0 1 0,-33 0-1 15,33-19-2-15,-33 19-2 0,33 0 0 0,-50 0-1 16,34 0-2-16,-17 0 1 0,0 19 2 15,16-19-1-15,-16 18 0 0,-33-9 0 0,33 10-1 16,-17 18 2-16,17-18-1 0,-33 18-2 16,17-9 0-16,-1 9 1 0,0 0 0 0,-16 1-1 15,17 8 0-15,-1-9 0 0,0 1 0 0,17 8 1 16,-16-9-1-16,-1 0 2 0,17 10-2 16,16-10 0-16,-16-9 0 0,33 0 1 15,-33 18-1-15,33-18 0 0,0 0 0 0,0 0 0 16,0 9 2-16,0-9-1 0,0 0 1 0,0 0-2 15,33 9 2-15,-33-18 0 0,33 0-2 16,-33 8 2-16,17-8-2 0,16 0 1 0,0-1 2 16,-16 1-2-16,32-1 0 0,-16-8 1 15,0-1 0-15,0 0 0 0,1 10 0 0,-1-19-1 16,16 0-1-16,-16 0 2 0,17-19-1 16,-17 19-1-16,17-9 3 0,-1 0-1 0,17-1-1 15,-33-8-1-15,17 18 0 0,-17-19 2 16,33 1-2-16,-33-1 2 0,17-9 0 0,-17 0 0 15,0 19-1-15,33-28-1 0,-49 0 0 16,-1 9 0-16,17-10 1 0,-16-8-1 0,16 9 0 16,0-1 0-16,-33-17 0 0,33 8 0 15,-33 10 0-15,0-28 0 0,0 28 0 0,0-10-2 16,0 10 4-16,-33 0-2 0,33-10 0 16,-33 19 0-16,0 0 0 0,-17 10 0 0,17-1 0 15,0-9 0-15,-33 10 0 0,16 8 0 0,1 1 0 16,-1 9-2-16,17 0-1 0,-33 0-4 15,16 9-3-15,17 1-3 0,-33-1 1 0,17 10-3 16,-1-1-3-16</inkml:trace>
  <inkml:trace contextRef="#ctx0" brushRef="#br0" timeOffset="11106.55">13180 9218 7 0,'33'-19'6'15,"-33"10"11"-15,0-9-1 0,0 8-5 0,0 10-3 16,0-18-4-16,-33 18-2 0,33 18 0 16,-17-18 0-16,-16 10 2 0,16-1-2 15,1 19 1-15,-17-10 0 0,0 20 3 0,0-1 0 16,0 0 2-16,0 9-1 0,16-18 4 0,-16 19-1 16,0-1-1-16,33 1 2 0,-33 9-2 15,33-19-4-15,-33 0-3 0,33 10-2 0,0-10 2 16,0 0 3-16,33 10 0 0,-33-20-1 0,33 1-1 15,0 0 1-15,0-9 6 0,17-1-1 16,16-18-5-16,-33 19-1 0,16-38 2 16,1 19-2-16,33-18 1 0,-50-19-1 0,33 9 1 15,17-9-4-15,-17-10 3 0,0 10-2 0,17 0-1 16,-17-19 0-16,-17 9-2 0,17 10 3 16,1-28-1-16,-34 9 1 0,0 10-1 0,-17-10 0 15,1 0 1-15,-17 10-1 0,0-20 0 16,-17 11-2-16,1 8 4 0,-17 10-2 0,0 0 0 15,0 18 3-15,-34-18 4 0,18 18-4 0,-17 10-1 16,0 9 1-16,16 0 4 0,-16 0-3 16,0 9 0-16,-1 10-3 0,18-1-1 0,-17 1 2 15,0 0-2-15,16 9 0 0,17 0 0 16,-33-10 0-16,16 10 1 0,17 9-1 0,0-9-10 16,0 0-15-16,33 0-1 0,-33 9 0 15,33-9-7-15,0 0-5 0,0 0-12 0</inkml:trace>
  <inkml:trace contextRef="#ctx0" brushRef="#br0" timeOffset="12089.62">20092 10158 81 0,'0'-10'46'15,"0"-8"-22"-15,-33 8-11 0,33 1-5 16,-33 9-3-16,16-19 2 0,1 19-4 0,-1 0 2 15,1 0-5-15,-1 19 2 0,0-19 3 0,-16 9 2 16,17 1 0-16,16 8 1 0,-33 10-3 16,-17-9-1-16,34 18-1 0,-17-9 0 0,16 0 1 15,0 18 0-15,1-9 0 0,-1 1-4 16,1 8 1-16,16-18 3 0,0 19-4 0,0-1 3 16,0-18-3-16,16 9 0 0,1 0 0 0,16 1 0 15,0-20 0-15,0 1 0 0,17 9 0 0,-17-10 0 16,-17 1 0-16,34-10 2 0,0 1-4 15,-17-1 3-15,33 0-1 0,-33-9 0 0,16-9 1 16,-15 9-1-16,32-9 1 0,-33-10-1 0,0 19 2 16,16-19-2-16,-15-9 0 0,32 1-2 15,-33-1 2-15,-17-10 1 0,17 1-1 0,17 0 0 16,-34-10 0-16,18 1 3 0,-1 9 4 16,0-28 3-16,-33 9 7 0,16 0 4 0,1 10 6 15,-1-10 13-15,-16 0-4 0,0 9-4 16,-16 1-5-16,-1-1 2 0,1 19-1 0,-17-18-7 15,0 18-12-15,-17 0-5 0,17 10-1 0,-17-1-3 16,1-9 0-16,-17 19 0 0,16 9-3 16,-16 0 1-16,0 0 4 0,-17 9-4 0,17 19 2 15,0-9 0-15,0-19-3 0,16 27-9 0,17-8-27 16,-33 9-13-16,33 0-7 0,0 9-3 16,16-9-5-16,0 0-1 0,1 0 2 0,-1 9-67 15</inkml:trace>
  <inkml:trace contextRef="#ctx0" brushRef="#br0" timeOffset="14189.76">21530 11646 16 0,'0'0'13'0,"-33"0"-7"0,0-19-1 0,33 19-4 0,-16-9-1 15,-1 9 0-15,1 0 2 0,-1 0-2 16,34 0 0 15,-17 9-2-15,0-9-4-16,0 0-5 0,0 0-12 0</inkml:trace>
  <inkml:trace contextRef="#ctx0" brushRef="#br0" timeOffset="14437.47">21200 11553 23 0,'0'0'22'0,"0"0"-2"0,-17-10-3 16,17 10-2-16,0 0-2 0,0 0 2 0,0 0-5 15,0 0-4-15,0 0-3 0,0 0-2 0,0 0 1 16,17 0-5 0,-17 0-8-1,16 0-12-15,-16 0-3 0,17 0-3 16</inkml:trace>
  <inkml:trace contextRef="#ctx0" brushRef="#br0" timeOffset="67224.53">12766 8502 9 0,'0'-9'18'15,"0"9"-2"-15,0-10-5 0,0 10-3 16,0 0-3-16,0 0 1 0,0-9 0 0,0 9 1 15,17 0 2-15,-17 0-3 0,0 0-2 0,0 0 0 16,0-9-1-16,0 9-1 0,0 0 1 16,0 0 1-16,0 0 2 0,0 0-1 0,0 0-3 15,0 0-1 1,0 9-6 0,0-9-10-16,-17 9-10 15,17-9-7-15</inkml:trace>
  <inkml:trace contextRef="#ctx0" brushRef="#br0" timeOffset="68241.23">12816 8455 15 0,'0'0'26'16,"0"0"0"-16,0 0 0 0,0 0 0 16,0-9 5-16,-33 9 4 0,33 0 5 0,0 0 9 15,0 0 6-15,0 0 2 0,0 0-1 0,0-9-12 16,0 9-9-16,0 0 0 0,0 0-11 0,0 0-4 16,0 0-6-16,0 9-8 0,0-9 32 15,0 9 25-15,0-9-5 0,0 10 4 0,0-1 8 16,0 0-10-16,0 1-6 0,0-1-15 15,0 9-13-15,0 1-8 0,0-19-1 0,0 19-1 16,0-10 1-16,0 10-1 0,0-10-7 0,0 0 1 16,0 10-6-16,0-1 2 0,33-18-6 15,-33 19 2-15,0-19-1 0,0 19 1 0,0-19-2 16,0 9 6-16,0 0-8 0,0-9 3 0,0 9-3 16,0-9 8-16,0 0-10 0,0 10 7 15,0-10-9-15,0 0-47 0,0 0-73 0,0 0-57 16,-33 0-21-16,33 0 3 0,0 0 25 15,0 0-87-15</inkml:trace>
  <inkml:trace contextRef="#ctx0" brushRef="#br0" timeOffset="69308.52">18587 7618 6 0,'0'0'5'16,"0"0"11"-16,0 0 10 0,0 0-12 0,0 0-6 15,0 0-5-15,0 0 1 16,0 9 0-16,0-9-1 0,0 0-1 31,0 0-1-15,0 10-1-1,0-10-2-15,0 0-7 0,0 0-5 0,0 0-8 16,-33 0-22-16</inkml:trace>
  <inkml:trace contextRef="#ctx0" brushRef="#br0" timeOffset="70455.95">18058 7330 68 0,'0'0'34'0,"0"0"-3"0,-17-19 5 0,17 19 15 16,0-9 8-16,0 9-6 0,-16-9-4 0,16 9 1 15,0 0-7-15,0 0-16 0,0 0-9 16,0 0-8-16,0 0 21 0,0 0 25 15,-17 0-25-15,17 0-16 0,0 9 0 0,0-9 56 16,0 9 9-16,0-9-22 0,0 19-33 0,0-19 3 16,0 18 1-16,0-18-12 0,0 19-1 15,0-19 78-15,-16 19 8 0,16-10-36 0,0 10-27 16,0-1-21-16,0 1-10 0,0-1-1 0,0 1 17 16,0-19 33-16,0 19-16 0,0-1-16 15,0 10-10-15,0-9-6 0,0-1-3 0,0-18-3 16,0 19-1-16,0-1-5 0,0-8 10 15,0 8-7-15,0 1 2 0,0 0-1 0,0-19 5 16,0 18-1-16,0-18-5 0,0 19 3 16,0-19-5-16,-17 0 11 0,17 9-9 0,0-9-5 15,0 9-67-15,0-9-57 16,0 0-44-16,0 0-40 0,17-9-12 16,-17 9 14-16,0-9 33 0,0 9 37 0,0-19-55 15</inkml:trace>
  <inkml:trace contextRef="#ctx0" brushRef="#br0" timeOffset="70823.08">18008 7348 52 0,'0'0'32'0,"-16"-18"3"0,16 18 5 15,0 0 9-15,0 0 4 0,0 0 4 0,0 0-1 16,-17 0-2-16,17 0-3 0,0 0-2 15,0 0-11-15,0 0-17 0,0 0-12 16,0 0 13-16,0 0 64 0,0 0-17 0,17 0-35 0,-17 0-18 16,0 18 7-16,16-18 50 15,1 0-2-15,-17 0-33 0,16 19-16 0,1-19-11 0,-1 9-7 16,1 1 0-16,16-1-1 0,0 10 54 16,0-1 11-16,-33-18-32 0,17 19-20 0,16-1 2 15,-17-18-13-15,17 19-2 0,-16-10-3 16,16 1-3-16,-33 8 7 0,33-9-9 0,-33 10 7 15,33-19 0-15,-33 19 0 0,0-19-5 0,17 18 7 16,-17-18-4-16,16 0 0 0,-16 0-2 16,17 19 4-16,-17-19-4 15,0 0-17-15,0 0-69 0,0 0-57 16,0 0-38-16,0-19-7 0,0 19 6 0,-17 0 25 16,17-18 28-16</inkml:trace>
  <inkml:trace contextRef="#ctx0" brushRef="#br0" timeOffset="71237.95">18372 7144 37 0,'0'0'29'0,"0"-19"3"0,0 19 2 15,0-18 4-15,0 18-2 0,0 0 1 0,0-19 6 16,0 19 5-16,0 0-6 0,-33 0-1 15,33-19 65-15,0 19-5 0,0 0-51 0,0 0-19 16,0-9 22-16,0 9 7 0,0 0 1 0,0 0-28 16,0 9-16-16,0-9-6 0,0 19-8 15,0-19-1-15,0 0-2 16,0 19 8-16,0-19 5 0,0 18 68 16,0 1 18-16,0-19-25 0,0 18-19 0,0 1-4 15,33-10 3-15,-33 10 3 0,0-1-3 0,0 1-13 16,0 0 2-16,0-1-5 0,0 10-7 15,0-9 5-15,0-1-6 0,0 10 6 0,0-9 4 16,0 0-13-16,0 18-16 0,0-19 3 16,0 1-7-16,0-10-4 0,0 10-1 0,0-1 0 15,0 1-2-15,0 0-4 0,0-1 6 0,0-18-2 16,0 19 3-16,0-10 5 0,0 0-8 16,0 1 5-16,0-1-4 0,0-9 8 15,0 9-6-15,0-9-66 0,0 19-121 0,0-19-81 16,0 0-58-16,0 0-1 0,0 0 29 0</inkml:trace>
  <inkml:trace contextRef="#ctx0" brushRef="#br0" timeOffset="72320.64">12816 8920 77 0,'0'0'30'0,"0"0"-16"0,0 0-7 0,0 10-2 16,0-10 0-16,0 0 8 0,-33 0 4 15,33 0-2-15,0 0 1 0,0 0-1 0,-17 9 1 16,17-9 1-16,0 0 1 0,0 0-2 0,0 0-9 16,0 0-2-16,0 0-2 0,0 0 1 15,0 0-3-15,0 0 2 16,0 0-1-1,0 0 0 1,0 0-5 0,0 0 1-16,0 0-20 15,0 9-23-15,0-9-5 16,0 0-5-16,0 0-1 0</inkml:trace>
  <inkml:trace contextRef="#ctx0" brushRef="#br0" timeOffset="73135.89">18207 7916 20 0,'0'0'27'0,"0"0"-9"16,0 0-2-16,-17 0-2 0,17 0-2 15,0 0-4-15,0 0-2 0,0 0-3 0,0 0 1 16,0 0 2-16,0 0-1 0,0 0-2 0,0 0-1 15,0 0-1 1,0 0 0-16,17 0 0 0,-17 0 0 31,0 0 4-31,-17 18 3 16,17-18-3-16,0 0-2 0,0 0-2 16,0 0 1-16,0 0 0 31,0 0-4-16,0 0-4-15,0 0-13 0,0 0-6 0,0 0-5 16,0 0-4-16</inkml:trace>
  <inkml:trace contextRef="#ctx0" brushRef="#br0" timeOffset="73835.64">19017 12027 108 0,'0'9'168'15,"0"-9"-60"-15,0 0-49 0,0 10-18 0,0-10-18 16,0 0-8-16,0 0-7 0,0 9-4 16,0-9 3-16,0 0 4 0,-33 0-6 0,33 0 0 15,0 0-9-15,0 0-7 16,0 9-17-16,0-9-23 0,0 0-25 0,0 0-18 16,0 0-7-16,0 0 12 0</inkml:trace>
  <inkml:trace contextRef="#ctx0" brushRef="#br0" timeOffset="75450.45">19993 8799 45 0,'0'0'44'0,"0"0"-19"15,-17 0-11-15,17 0-4 0,0 0 10 0,-16-18 6 16,16 18 2-16,0 0-6 0,0 0-11 16,-17 0-6-16,17 0 1 0,0 0-4 0,0 18 6 15,0-18 5-15,0 0 3 0,0 0-4 0,0 10 5 16,0-10 9-16,0 9 11 0,0 0-1 16,0 1-10-16,0-1-6 0,17 0 0 0,-17-9 13 15,0 10 4-15,0-10 7 0,0 0-6 16,16 18-2-16,-16-18-1 0,17 0-10 0,-17-18-11 15,16 18-8-15,1-10 1 0,16 1-2 16,-33 0-5-16,33-1 2 0,-33 1-4 0,16 0 3 16,1-1-1-16,-1-8 4 0,1-1-7 0,-1 19 3 15,-16-28-9-15,17 19-36 0,0 0-46 16,-17-10-29-16,0 10-9 0,16 0 9 0,-16-10 17 16</inkml:trace>
  <inkml:trace contextRef="#ctx0" brushRef="#br0" timeOffset="77748.53">12783 8344 27 0,'-17'-10'17'15,"17"10"-7"-15,0 0-6 0,0 0-1 16,0-18 1-16,0 18 1 0,0 0-1 0,0 0 2 15,0 0-1-15,0 0 2 0,17-19 1 0,-17 19-4 16,0 0 2-16,0 0 3 0,0 0 2 16,0 0 1-16,0 0 0 0,0 0 1 0,0 0 2 15,0 0-7-15,0 0-4 0,0 0-2 16,0 0 1-16,0 19 16 0,0-19 5 0,0 0-4 16,0 0 5-16,0 18-4 0,0-18 7 0,0 0 12 15,0 10 1-15,33-1-5 0,-33 0-1 16,0 1 18-16,0-1 1 0,0 9-8 0,0-18-3 15,0 19 1-15,0 0-2 0,0-19-4 0,33 9-2 16,-33 10 13-16,0-10 13 0,0 10-16 16,0-10-8-16,0 9-7 0,0 1-10 15,0 0 11-15,0-1 14 0,0 1-8 0,0 9-6 16,0-10-7-16,0 20-10 0,0-29-10 16,0 9 4-16,0 1-2 0,0 18-4 0,0-18 3 15,0-1 4-15,0-8 1 0,0 8 1 0,0 1 3 16,0-10 0-16,0 19-14 0,0-28 6 15,0 19-2-15,0-1 0 0,0-18 1 0,0 10-10 16,0-1 4-16,0 0 3 0,0-9-1 16,0 10 2-16,0-10-1 0,0 9-3 15,0-9 6-15,0 0-9 0,0 0 6 16,0 0 3 0,0 0-2-16,0-9 0 0,0 9-29 0,0 0-65 15,0-10-51-15,0 1-44 0,0 0-25 16,0-1 2-16,0 10 24 0,0-18 32 0,0-1-74 15</inkml:trace>
  <inkml:trace contextRef="#ctx0" brushRef="#br0" timeOffset="79164.05">17909 7348 33 0,'0'0'26'0,"0"0"-4"16,0-18 0-16,0 18 2 0,0 0 4 0,0 0 0 16,-33 0-4-16,33 0 1 0,0 0 4 15,0-19-2-15,0 19-2 0,0 0-8 0,0 0-4 16,0 0-9-16,0 0-2 0,-17 0 30 15,17 0 3-15,0 19-17 0,0-19-7 0,0 0-4 16,0 0 13-16,0 18 14 0,0-18-6 0,0 19-13 16,0-19 3-16,0 19 10 0,0-10-13 15,0 10-4-15,-16-1 0 0,16 1 30 16,0-1 21-16,0 1-30 0,0-10-16 0,0 1-8 16,0 8-1-16,0 10-2 0,0-9-2 0,0-19-6 15,0 18 4-15,0 1 5 0,0-10-1 16,0 0-5-16,0 1 0 0,0-1 0 0,0 0-2 15,0 10 4-15,0-19 2 0,0 19-2 16,0-19-31-16,0 0-43 0,0 0-36 16,0 0-26-16,0 0-2 0,0 0 17 0,16-19 20 15</inkml:trace>
  <inkml:trace contextRef="#ctx0" brushRef="#br0" timeOffset="79747.55">17876 7283 19 0,'-17'0'23'0,"17"0"-3"0,0-9-2 16,0 9-2-16,0 0-1 0,0-9 3 15,0 9 1-15,0 0 2 0,-16 0 4 0,16 0-1 16,0 0 2-16,0 0-10 0,0 0 2 15,0 0-6-15,0 0 11 0,0 0 18 0,0 0-17 16,0 0-11-16,0 0-7 0,0 0-3 16,0 0-1-16,0 0 0 0,0 9-2 15,16-9 8-15,-16 9-3 0,17 1 0 16,-17-1 15-16,33 0 28 0,-33 10-7 0,33-1-17 16,0-18-11-16,-33 19-4 0,33-10 27 0,0 1 26 15,0 8-20-15,17-8-15 0,-17 8-13 16,0 1-6-16,17-19 1 0,-17 18-9 0,33-18 1 15,-33 19-1-15,0-19 3 0,-16 9-6 0,16 1 4 16,-17-10-1-16,17 9 3 0,-16-9-5 16,16 9 2-16,-33-9 3 0,0 9-1 0,33-9 1 15,-33 0 5 1,0 0 18-16,0 0 1 0,0 0 1 16,0 0 8-16,0 0 3 0,0 0-8 15,0 0-12-15,-33-9-3 0,33 9-1 0,0-9-3 16,0 9 11-16,0-9 4 0,0-1 2 0,-33 1-6 15,33 9-5-15,-17-19-5 0,17 1-5 16,-16 18-3-16,16-19 4 0,-17-9-5 0,17 0-4 16,-16 19-2-16,16-28 5 0,0 9-3 15,-17 0 4-15,17 0-7 0,0 9-1 0,0-18 10 16,0 9-8-16,0 10 2 0,0-1-3 16,0 1 3-16,0-1-3 0,0 19-30 0,0-19-26 15,0 10-30-15,0 9-26 0,0-9-23 16,0 9-6-16,0 0 1 0,0 9 20 0,0-9 14 15,0 9 14-15</inkml:trace>
  <inkml:trace contextRef="#ctx0" brushRef="#br0" timeOffset="80316.53">17826 7395 23 0,'0'0'28'15,"0"0"-1"-15,0 0-5 0,0 0-11 0,0 0-4 16,0 9-6-1,0 1 1-15,0-10 0 16,0 18 5-16,0 1 7 0,0-19-4 0,0 18 22 16,0 1 4-16,0-19-19 0,0 19-7 0,0-1-2 15,0 10 13-15,0-9 14 0,0-1-5 16,0 1-17-16,0-10-6 0,0 10-1 0,0-1-2 16,0 20 0-16,0-20-3 0,0 1 3 15,0-10-4-15,0 10 0 0,0-10 3 0,0 19 0 16,0-28 0-16,0 18-1 0,0 1 1 0,0-19-7 15,0 19 6-15,0-19 2 16,0 0-4-16,0 0 2 0,0 0-4 0,0 0 6 16,0 0 0-16,0 0-24 15,0 0-30-15,0 0-21 0,0 0-7 16,-16-19 5-16,16 19-40 0</inkml:trace>
  <inkml:trace contextRef="#ctx0" brushRef="#br0" timeOffset="80796.75">18058 7609 3 0,'-17'0'5'0,"17"0"-3"0,0 0 0 0,0 0 0 16,0 0-5 0,0 0-7-1</inkml:trace>
  <inkml:trace contextRef="#ctx0" brushRef="#br0" timeOffset="81037.67">17975 7627 2 0</inkml:trace>
  <inkml:trace contextRef="#ctx0" brushRef="#br0" timeOffset="86908.57">5490 13822 33 0,'0'-9'25'0,"0"0"-10"16,0-10-8-16,0 19-4 0,17-28-2 15,-17 10 1-15,0-1-2 0,0 0 1 0,0 1-1 16,0-19 0-16,16 18 0 0,-16-9 1 0,0 0-1 16,17 0 0-16,-17 0 2 0,33 1-2 0,-33-1 0 15,0 9 0-15,33-9 0 0,-33 0 0 16,33 10 1-16,-33-10 0 0,33 9 0 0,0-9 1 15,-33 0-2-15,50 10 3 0,-17-10-1 16,0 9 3-16,0-9 1 0,0 10-3 0,17-10 1 16,16 0-4-16,0 9 2 0,0-9-1 15,-16 0-1-15,16 1 0 0,33 8 0 0,-49 0 0 16,49-18 0-16,-33 9 0 0,17 10 0 0,16-1 0 16,-16 0 0-16,-17-18 1 0,16 19-1 0,18-10 0 15,-34 9 1-15,16 1-1 0,18-10 0 16,-34 9 1-16,16-9-1 0,18 9 0 0,-18 10 2 15,18-9-1-15,-18-10-3 0,17 9 2 0,1 0 0 16,-18 1 0-16,18 9 0 0,-34-1 2 16,16-8-2-16,18-1 0 0,-18 10 0 0,-16-10 0 15,17 10 0-15,16 0 0 0,-32-1 0 0,-1 1 0 16,16 0 0-16,-15-1 0 0,-34 10 0 16,49-18 0-16,-16 18-2 0,-33 0 2 0,17-19 0 15,16 10 0-15,-33 9 0 0,0-9-2 0,17 9 0 16,-17-10-1-16,0 10 0 0,0-9 3 15,0 0-2-15,0-1 2 0,0 1 1 0,-16 0-1 16,16-1 0-16,0-8 0 0,0-1 0 0,0 10 0 16,-33-10 0-16,33 1 0 0,0-1 0 15,-16 0 0-15,16 1 0 0,0-10 0 0,0 9 0 16,0 1 0-16,0-1 0 0,-33 1 0 0,50-1 0 16,-17-9 0-16,0 0 0 0,33 0 0 15,-33 10 0-15,17-1 1 0,16-18 1 0,0 9-1 16,0 9 5-16,-16-18-2 0,49 9 2 0,-49 0-2 15,49 0 1-15,-33 10 2 0,17-10-1 16,16 9-1-16,-16 1-5 0,16-1 7 0,0 0 1 16,-16 1 0-16,16-1-4 0,-16 1 6 15,49-1 1-15,-49 0-1 0,49 1-5 0,-33 9-2 16,17-10 5-16,-17 19-2 0,17-28-2 0,0 19-2 16,16-10-1-16,-16 10 5 0,-17-10-2 15,17 10 2-15,-1 0-3 0,18-10-3 0,16 19 1 16,-34-19 6-16,18 10 3 0,15 0-4 0,-15-10-1 15,16 10-1-15,-50 0-4 0,50-1 3 16,-50 10-2-16,17-9 1 0,-1 0-2 0,18 9 6 16,-18 0-1-16,1-19-5 0,16 19 2 15,1 0-2-15,-1-18 2 0,0 18-1 0,1-10 3 16,-18 10-2-16,1-9 6 0,16 0-4 0,-32 9-4 16,15-10 1-16,-32 1 5 0,49 9-3 0,-65-9-3 15,48-1 0-15,-32 10 0 0,16-9 1 16,17 0-1-16,-17-10 0 0,0 1 1 0,17 8-3 15,-33-8 2-15,16-1 0 0,0-9 2 16,17 0-2-16,-33 0 0 0,16 0 0 0,0-9 0 16,-16-9-2-16,16 9 4 0,-16-10-2 0,16 1 2 15,-16-1-1-15,-1 0-3 0,1 1 0 0,-17 9 2 16,0 0 0-16,17-19 2 0,-17 9-2 16,0 10-2-16,17-9 2 0,-50 8 1 0,33-17-1 15,17 8-2-15,-50 10 4 0,17-19-2 16,-1 9 0-16,34 1-2 0,-50-1 6 0,16 1-6 15,1 9 2-15,-17 0 0 0,17 9 0 0,-1 9 1 16,1-18-1-16,-17 9 0 0,17 9 1 16,-17 1-1-16,16-1-2 0,-16 1 3 0,17-1-1 15,-17 0-2-15,17 10 2 0,-17 9-2 0,16-19 2 16,-16 1 0-16,17 18 0 0,0 0 4 16,-17-19-4-16,16 10-2 0,1 9 4 0,0-9-2 15,16 9 0-15,-17 0-2 0,1 0 2 0,33 9-3 16,-34-9 3-16,17 0 0 0,1 9 3 15,-1 10-3-15,0-19 0 0,17 0 0 0,-17 18-2 16,16-18 2-16,-16 19 0 0,17-10 0 0,0 1 0 16,0-1 0-16,-1 10-3 0,17-1 4 15,-32 1 2-15,32-19-2 0,-17 18-1 0,1 1-2 16,16-10 2-16,1 10 0 0,-18-1 0 16,18 1 0-16,-18 0 0 0,17 9 0 0,1-10 3 15,-18 1-3-15,18 18 0 0,15-18-3 0,-32 8 4 16,0 1-1-16,16 0 0 0,0 9-2 0,-16-9 0 15,16 10 5-15,0-1-3 0,-16 0 0 16,0 0 0-16,16 10-2 0,-17-10 3 0,18 0-1 16,-18 10 1-16,34-10-1 0,-50 0 2 0,50 10-2 15,-50-1 0-15,33 10 0 0,-16 0 0 16,16-10 0-16,17 10-2 0,-50 0-5 0,50 9 1 16,-33-28 1-16,16 28-1 0,-16-18 0 0,16 9 4 15,-17-1 2-15,18 11 0 0,-1-11 0 16,-33 10-3-16,17-9-1 0,-1 9 0 0,-15-9 2 15,-1 9 2-15,0 0 0 0,-17 10-3 0,18-19 0 16,-18 27 3-16,1-18-2 0,-17 10 2 16,0 9 0-16,0-10 0 0,0 10 0 0,0-1 0 15,-16 1 0-15,16 0 3 0,-33 9 0 0,0 9-3 16,16-18 0-16,-16 18 0 0,0 1 0 0,0-1 0 16,0-9 0-16,-16 9 0 0,16 1 0 15,0-1-4-15,-33-9-2 0,16-9 1 0,1-1 0 16,-1 1 1-16,1 0 1 0,-18-10 3 0,1 1 0 15,17-10-2-15,-17 0 2 0,0 0-28 16,0 0 10-16,0-9 27 0,0 0-5 0,-17-1-4 16,17 1 0-16,-17-9 0 0,17-1 0 0,-16-9 2 15,-1 10-2-15,17-10 0 0,-33 0 0 16,0 1 1-16,16-11 0 0,-16 1-1 0,0 0 2 16,16 10 1-16,-16-20-3 0,0 1 4 0,0 9 3 15,16-10-24-15,-49 19 17 0,33-27 22 0,-17 8-4 16,17 1-7-16,-17 0-3 0,17-1 10 0,-33 1-2 15,16-1-5-15,0-8 4 0,1 8-1 16,-1-8-1-16,0 8-5 0,-16 1-2 0,0-1-2 16,16-8 3-16,-16 8 0 0,0 1-2 0,16-10 0 15,-16 10-1-15,16-10-14 0,-16 10-12 0,0-1 26 16,16-8 2-16,-16 8 4 0,0 1-5 16,16-1 6-16,0-8-5 0,1 8 2 0,-18-8-3 15,18 8-4-15,-1-8 0 0,0 8-1 0,-16-9-3 16,16 1-5-16,-16-1 4 0,17 0 4 15,15 1-2-15,-32-10 2 0,16 9 0 0,1 0-4 16,-1-9 6-16,0 10-2 0,1-1 0 0,-1-9 0 16,0 9-2-16,17-9 4 0,-16 0-2 15,15 9 0-15,-15-9-7 0,16 0 5 0,-1 0-3 16,-15 0-3-16,16 0 4 0,-1 0-6 0,-15 0 2 16,16 0-1-16,-1 0 0 0,1 0 2 0,-16 0 3 15,16 0 0-15,-1 0-3 0,18 0 0 0,-34 0-4 16,17 0 0-16,0 0-3 0,-17 0 4 15,17 0-6-15,0-9 2 0,-17 9-5 0,17 0-3 16,0 0-6-16,-17 0 1 0,17 0-4 0,0-9-1 16,-17 9 1-16,1-9 0 0,-1-1-19 15</inkml:trace>
  <inkml:trace contextRef="#ctx0" brushRef="#br0" timeOffset="88955.58">12270 8725 48 0,'0'-9'17'0,"0"-1"-4"15,0 1 0-15,0 0 3 0,0 9 1 0,0 0-2 16,0-9-8-16,0 9-2 0,0 0-4 0,0 9 1 16,0-9 2-16,0 9 8 15,0-9-2-15,0 9-1 0,0-9 2 16,17 10-1-16,-17-1-1 0,16-9-2 0,-16 9-3 16,17 1 1-16,-17-10 2 0,16 18 6 0,-16-18 5 15,17 0-2-15,-17 0-1 0,33 0-2 16,-33 0 2-16,0 0 0 0,0 0-1 0,0 0-1 15,33 0-4-15,-33-18-6 0,0 8 0 16,0 1-1-16,33 0-2 0,-33-1 1 0,0-8 0 16,0 9 1-16,33 9-4 0,-33-19 5 15,0 0-3-15,17 19 0 0,-17-18-2 0,16 8 0 16,-16 1-25-16,17 0-22 0,-1 9-15 16,-16 0-2-16,17-9 5 0,16 9 3 0</inkml:trace>
  <inkml:trace contextRef="#ctx0" brushRef="#br0" timeOffset="89922.05">17049 7953 57 0,'0'0'22'0,"-33"0"-9"0,33 0 5 16,0-19 10-16,0 19 0 0,0 0-5 0,-17 0-9 15,17 0-10-15,0 0 1 0,0 0-3 16,0 0 5-16,0 0 5 0,17 0 1 0,-17 19 4 16,0-19 4-16,0 0 5 0,0 0 4 15,0 0 2-15,0 19 0 0,0-19-3 0,33 0 2 16,-33 0 8-16,0 0 10 0,0 0 18 0,0 0 4 16,0 0 51-16,0 0 37 0,0 0-65 15,0 0-48-15,33-19-26 0,-33 19 0 0,33-19-18 16,-33 1 2-16,17-1 0 0,-1 10-2 0,1-10-2 15,16 1 0-15,-17 18-3 0,1-19 3 16,16 0-41-16,-33 1-48 0,0 18-49 0,33-19-32 16,-33 1-12-16,0 8 5 0,0 1 27 15</inkml:trace>
  <inkml:trace contextRef="#ctx0" brushRef="#br0" timeOffset="92803.99">13246 9041 45 0,'0'0'41'0,"0"0"-9"16,-33 0-12-16,33 0-7 0,0 0-1 15,0 0 1-15,0 0 3 0,0 0 5 0,0 0-1 16,0 0 4-16,0 0-3 0,0 0-9 0,0 0-6 15,0 0-3-15,0 0-2 0,0 0-3 16,0 0-12-16,0 0-13 0,0 0-9 16,0-18-8-16,0 18-4 0,0 0 0 0,33 0-32 15</inkml:trace>
  <inkml:trace contextRef="#ctx0" brushRef="#br0" timeOffset="93634.71">17413 8279 28 0,'0'0'24'0,"0"-19"-5"0,0 19-6 15,0 0-4-15,0 0-5 0,0 0-2 0,0 0 1 16,0-9-3-16,0 9-6 15,0 0-6-15,0-10-7 16,0 10-4-16</inkml:trace>
  <inkml:trace contextRef="#ctx0" brushRef="#br0" timeOffset="93834.46">17628 8213 6 0,'0'0'16'0,"0"0"7"16,0 0-4-16,0 0-4 0,0 0-8 15,0 0-2-15,0 0-3 0,0 0-5 16,0 0-3-16,0 0-5 16,0 0-4-16,0 0-1 0,0 0 5 0,0 0-19 15</inkml:trace>
  <inkml:trace contextRef="#ctx0" brushRef="#br0" timeOffset="93968.4">17777 8176 5 0,'0'0'-1'15</inkml:trace>
  <inkml:trace contextRef="#ctx0" brushRef="#br0" timeOffset="99928.87">18802 6641 98 0,'0'0'53'0,"0"19"-16"16,0-19-16-16,0 0-1 0,0 0 8 0,0 0 11 15,0 0 2-15,0 0-12 0,0 0-16 16,0 0-1-16,0 0 0 0,0 0 4 0,0-19-3 16,0 19-6-16,0 0-2 0,0 0 0 0,0 0-3 15,0 0-2-15,0 0 7 0,0 0-2 16,0 0 1-16,0 0 1 0,0 0-6 0,0 0 3 15,0 0-3-15,0 0-4 16,0 0 1-16,0 0 0 16,0 0-19-16,0 0-18 0,0 0-13 15,0 0-16-15,0 0-8 0,0 0 7 0,0 0 9 16</inkml:trace>
  <inkml:trace contextRef="#ctx0" brushRef="#br0" timeOffset="100112.13">18901 6660 38 0,'0'0'61'0,"0"0"-9"0,0 0-13 0,0 0-20 16,0 0-1-16,-16-19-2 0,16 19-4 16,0 0-3-16,0 0-7 0,0-18-2 15,16 18-8-15,-16 0-11 0,0 0-13 0,0-19-14 16,17 19-5-16,-17 0 1 0</inkml:trace>
  <inkml:trace contextRef="#ctx0" brushRef="#br0" timeOffset="102111.66">18802 9209 8 0,'-33'9'13'0,"33"-9"6"0,0 0-2 16,0 0 0-16,-33 0-1 0,33 0 0 0,-17 0 1 16,17 0 6-16,0 0 2 0,0 0 3 15,-16 0 0-15,16 0 2 0,0 0-3 0,0 0 6 16,0 0 2-16,0 0 1 0,0 0 5 15,0 0 4-15,0 0-9 0,0 0 2 0,0 0-6 16,0 0-4-16,0 0-4 0,0-9-2 0,16 9 1 16,-16 0 0-16,0 0 13 0,17 0-5 0,16 0-11 15,-33 0-6-15,33 0-5 0,0 0-4 16,-16-10-3-16,-1 10-1 0,1 0 0 0,16-9-1 16,-17 9-4-16,1 0-3 0,16-9-40 0,-33 9-31 15,33 0-20-15,-33-9-10 0,33 9-2 16,-33 0 12-16,0 0 9 0,0-10 14 0</inkml:trace>
  <inkml:trace contextRef="#ctx0" brushRef="#br0" timeOffset="102393.61">19017 9004 45 0,'-33'0'54'0,"33"0"-10"15,0 0-10-15,0 0-11 0,0 0 2 0,0 0 4 16,33 19 5-16,-33-19-6 0,0 0-7 0,0 0 2 16,33 18 0-16,-33-18 10 0,0 10 3 0,17-1-8 15,-1 0-4-15,1 1-4 0,-17-1-7 16,16 0-5-16,-16 0-3 0,17 10 1 0,-17-19-2 16,0 19 0-16,0-19-4 0,-17 18 1 15,17-18-1-15,-16 10 2 0,16-1-2 0,-17 0 0 16,1 0 0-16,-1 1-5 0,17-1-27 0,0 0-28 15,-33 10-20-15,33-19-13 0,-33 0 2 16,33 0 9-16</inkml:trace>
  <inkml:trace contextRef="#ctx0" brushRef="#br0" timeOffset="102663.04">19364 8930 122 0,'0'0'150'16,"0"0"-40"-16,-16 0-45 0,16 9-12 0,0-9 5 16,-17 9 16-16,17-9 7 0,0 10-14 0,0-1-18 15,0 0-23-15,0 19-13 0,0-28-2 16,0 19-5-16,0-1-1 0,0-18-2 0,17 10-3 15,-17 8 3-15,0-8-6 0,16-1 6 16,-16 9-25-16,0 1-45 0,0-19-34 0,0 19-40 16,0-1 1-16,0-18 3 0,0 10 21 0,0-10-54 15</inkml:trace>
  <inkml:trace contextRef="#ctx0" brushRef="#br0" timeOffset="103059.74">19315 8939 121 0,'0'-19'79'0,"0"1"-22"16,16 18-15-16,-16-19 5 0,0 1 2 15,17 8 1-15,-17 10-11 0,16-9-16 0,1 9-5 16,16 0 3-16,-33 0 14 0,33 0 10 16,-33 0 3-16,16 9-22 0,17-9-8 0,-16 10-2 15,0 8-13-15,-17-18 2 0,16 19-7 0,-16-19 5 16,17 18 0-16,-17-8-3 0,0-1-2 0,0 0 0 15,-17 10 2-15,17-10 0 0,-16 0 2 16,-1 10-2-16,0 0 0 0,17-19 0 0,-16 18-2 16,-1-18 4-16,1 10-2 0,16-10 1 0,0 9-5 15,0-9 7-15,-33 9-7 0,33-9 4 16,0 0-2-16,0 0 3 0,0 0 4 31,0 10-5-31,0-10 2 16,0 0 0-16,33 9-4 0,-33-9 4 0,0 9-1 15,16-9-5-15,1 9 4 0,-1-9 0 0,1 19 2 16,0-19-2-16,-1 0-4 0,1 0-2 16,-1 19-30-16,1-19-26 0,-17 0-26 0,33 18-2 15,-33-18-5-15,0 0 3 0,33 0 7 0,-33 0 8 16</inkml:trace>
  <inkml:trace contextRef="#ctx0" brushRef="#br0" timeOffset="105142.16">19513 8316 15 0,'0'0'28'0,"0"0"1"0,-17 0 0 16,17 0-6-16,0 0 0 0,0 0 0 15,0 0 2-15,-16 0 0 0,16 0-1 0,0 0 0 16,0-19 1-16,0 19-4 0,16 0-3 0,-16 0-2 16,0 0-2-16,0 0-3 0,0 0 0 15,17-18 4-15,-17 18-3 0,17 0 2 0,-17 0-2 16,16 0-1-16,-16 0 0 0,17 0-2 0,-1 0-3 16,1 0-4-16,16 0 3 0,-33 0 6 0,33 0 1 15,-33 0-7-15,16 0 3 0,-16 18-4 16,17-18-2-16,-17 0-1 0,16 19 2 0,-16-19-3 15,0 0-3-15,0 18 5 16,0-18-4-16,0 10 6 0,-16-10-6 0,16 9 0 16,-17 0 2-16,17-9 2 0,-16 10-4 0,16-1 2 15,0-9 4-15,0 18-4 0,0-18 2 16,-33 0-5-16,33 0 5 16,0 0 1-1,0 0 1-15,0 0-1 0,33 0-1 16,-33 0 2-16,0 0 7 0,0 0-5 0,16 0 1 15,-16 0-1-15,17 0 0 0,-1 0 5 0,1 0-3 16,-17 0 11-16,17 0-2 0,-1 0 0 16,-16 19-6-16,17-19 0 0,-17 0-6 0,16 0-4 15,-16 19 1-15,0-19-5 0,0 0 5 0,0 9 0 16,-16-9 2-16,16 9-4 0,-17 1 3 16,1-1-7-16,-1 0 4 0,0 1 1 0,1-1 0 15,-1-9-1-15,1 18-2 0,-17-18 2 0,33 19-22 16,-33-19-31-16,0 0-27 0,16 19-12 0,1-19-9 15,-18 0-1-15,18 0 10 0,-17 0-52 16</inkml:trace>
  <inkml:trace contextRef="#ctx0" brushRef="#br0" timeOffset="107772.21">14354 7469 26 0,'0'-18'29'0,"0"18"-7"15,-33-19-7-15,33 19 3 0,0 0-2 0,0-18 8 16,0 8 4-16,-34 1-6 0,34 9-8 0,0-9-6 16,0 9-4-16,0 0-1 0,0 0 0 15,0 0-2-15,0 0-3 0,0 0 6 16,0 9-2-16,34-9-2 0,-34 9 3 15,0-9 25-15,0 10-11 0,33-10-9 0,-33 18-3 16,0-18-1-16,0 0 0 0,33 0-4 16,-33 19 0-16,0-19 33 0,0 0 23 0,16 0-24 15,-16 0-15-15,0 0 3 0,17 0 39 16,-17 0 0-16,16 0-16 0,-16 0-19 0,17-19-11 16,-1 1-2-16,-16 8-3 0,33-8-8 0,1-1 0 15,-34 0 0-15,33-18 2 0,0 19-2 16,-33-10 1-16,16 9-1 0,17-18-2 0,-16 9 5 15,-1 0-6-15,17 0 5 0,-33 10-2 16,34-1 1-16,-34 0 1 0,0 1 1 0,0 8-2 16,0 1 1-16,33 0-4 0,-33 9-3 15,0 0 7-15,0-19-2 0,0 19 1 0,0 0 2 16,0 0-5-16,0 0 0 16,33 19 2-1,-33-19 1-15,0 9-1 16,0 0-2-16,16 1 2 0,1-1 0 0,-17 0 1 15,16 10-47-15,1 0-41 0,-1-1-2 16,-16 1-10-16,33-10 3 0,0 0 4 0,-33 10-79 16</inkml:trace>
  <inkml:trace contextRef="#ctx0" brushRef="#br0" timeOffset="108522.52">20522 7795 81 0,'0'18'50'0,"0"-18"-23"15,0 0-12-15,-33 19-10 0,33-19-2 0,0 0-1 16,0 19 7-16,0-10 33 0,-33 0 18 0,33 10-6 16,-17-10-13-16,17 10 7 0,0-1-3 15,-16-18-1-15,16 0 7 0,0 19 0 0,0-19 22 16,16 0 19-16,-16 19 11 0,0-19 17 0,0 0 8 15,17 0 3-15,16 0-18 0,-33-19-36 0,33 19-34 16,-33 0-18-16,16-19-9 0,17 1-10 16,0 18-5-16,0-28 3 0,-16 19-9 0,33-10 8 15,-17 10-3-15,-17-10 6 0,17 0-6 16,-16 1 0-16,16-10 2 0,-17 9 1 0,18 1-6 16,-1-1 3-16,-33 1 0 0,33-1 2 15,-33 0-6-15,16 10 4 0,1 0-29 0,-17-1-70 16,16 1-36-16,-16 0-20 0,17 9-10 0,-17 0-7 15,16 0 2-15,-16 0 10 0,17-19 13 16,-17 19 20-16,0 0-75 0</inkml:trace>
  <inkml:trace contextRef="#ctx0" brushRef="#br0" timeOffset="109537.45">21018 12511 111 0,'0'9'108'15,"16"-9"-16"-15,-16 9-28 0,0 1-17 0,17-1-12 16,-17 0 14-16,0-9 9 0,16 10 5 0,-16-10 1 16,0 9-7-16,34-9-18 0,-34 0-11 15,0 0-15-15,0 0-4 0,33-9-12 0,-33 9-15 16,0-10-13-16,33 1-12 0,-33 0-6 0,0-10-13 15,16 10-5-15,1-10-9 0,-1 1-2 0,-16-20 0 16,17 11 4-16,-17-11 4 0,16 1 10 0,-16 0 9 16,17 0-24-16</inkml:trace>
  <inkml:trace contextRef="#ctx0" brushRef="#br0" timeOffset="110137.51">18653 9451 53 0,'0'0'41'0,"17"0"-17"16,-17-10-10-16,0 10-7 0,0 0-3 16,0 0 0-16,0 0 6 0,0-9 3 0,0 9-2 15,16 0 4-15,-16-9 5 0,0 9 0 0,17 0-5 16,-17-10-2-16,0 10-7 0,0 0-3 16,0 0-2-16,16 0-1 15,-32 0 0-15,16 0-2 16,0 0-1-16,0 10-14 15,0-10-12-15,-17 0-8 0,17 0-10 16,-16 0 2-16,16 0 4 0</inkml:trace>
  <inkml:trace contextRef="#ctx0" brushRef="#br0" timeOffset="110619.84">18852 9144 11 0,'0'0'15'15,"-17"0"3"-15,17 0-3 0,0 0 1 0,0 0-6 16,0 0 0-16,0 0 0 0,0 0 5 0,0 18 1 16,0-18 3-16,0 0 1 0,0 0-2 15,0 0 3-15,0 0 4 0,0 0 1 0,0 0-2 16,0 0 1-16,0 0 3 0,0 0 5 15,0 0 2-15,0 0 8 0,0 0-4 0,17-18-9 16,-1 18-10-16,1 0 37 0,-1 0 1 16,1-19-33-16,16 19-8 0,0 0-10 0,0-19-3 15,0 10-3-15,-16 0 4 0,-1 0-5 0,17-1 3 16,-16 10-3-16,16-9 0 0,0 0-4 0,-33 9 6 16,33-10-4-16,-33 10-1 0,0 0-12 15,0 0-35-15,0 0-19 0,0-18-11 0,0 18 1 16,0 0-7-16,0 0-3 0,0 0 4 0,-33 0 12 15</inkml:trace>
  <inkml:trace contextRef="#ctx0" brushRef="#br0" timeOffset="111669.35">19282 8725 22 0,'0'-9'36'0,"0"9"-1"16,16 0-6-16,-16-10-3 0,0 10 9 16,0-9 10-16,0 9 0 0,0 0-12 0,17-9 2 15,-17 9 10-15,0 0 8 0,16 9-1 16,-16-9-11-16,0 0-12 0,17 9-1 0,-17 1 12 15,16-1 9-15,-16 10-8 0,17-1 5 0,16 1 14 16,-33 9-1-16,0 0-10 0,33 0 19 0,-33 9 12 16,0-19 8-16,0 10-12 0,16 0-16 15,1 0 4-15,-17 9-10 0,16-18-6 0,-16 9-23 16,17 9-4-16,-17-18-12 0,0-1 5 0,17 1-5 16,-17-1-7-16,16 1 0 0,-16 9 0 15,0-28-5-15,0 19 5 0,17-19 1 0,-17 18-1 16,0-18 1-16,0 0 6 0,0 0-9 15,0 0-4-15,0 0-8 0,0-18-61 16,-17 18-65-16,17-19-33 0,-16-9-7 0,16 9 6 16,-17 1 18-16,0-1 21 0,1-18 29 0,16 9 20 15,-17 10 19-15,1-10 12 0,16 18 10 0,-33-27 5 16,33 18 8-16,-33 1 7 0,16-1 6 16,1 1 7-16,-1 8 5 0,1-8 3 0,-1 18 2 15,1-19 2-15,-1 1 4 0,0 8 3 16,17 1 6-16,-16-10 4 0,16 10 2 0,-33 0 0 15,33-1 7-15,-33 10 8 0,33 0 16 0,-17-18 16 16,1 18-11-16,16-19-4 0,-17 19 2 16,17 0 37-16,0-18 27 0,0 18-3 0,0-10-21 15,0 10-31-15,0 0-12 0,0-9-4 16,0 9 6-16,17 0-4 0,-17-9 8 0,16 9-3 16,1-10-20-16,16 10-13 0,0-9-5 0,-33 0-10 15,33 0 1-15,0 9-7 0,0-19 7 0,0 19-6 16,17-19-4-16,-17 19 0 0,16-18-1 15,-15 8 3-15,15 1-2 0,1 0-16 0,-17 0-78 16,-17 9-53-16,17-10-34 0,1 1 0 16,-18 9 9-16,17-9 21 0,-16 9 20 0,16 0 22 15,-33 0 22-15</inkml:trace>
  <inkml:trace contextRef="#ctx0" brushRef="#br0" timeOffset="111902.66">20026 8576 142 0,'0'0'78'0,"-17"10"-38"0,17-1-19 0,-16 0 4 16,-1 0 54-16,17 19-8 0,-16-9-34 0,16 0-20 16,-17-1 25-16,17 10 67 0,0 9 28 0,0-18-33 15,0 9-52-15,0 9-23 0,0 0-16 16,17-18-5-16,-17 18-1 0,16-9-7 0,1 9 0 15,-17 0 0-15,16-18 4 0,-16 9-13 16,17 9-70-16,-17-18-60 0,33-1-37 0,-33 1-7 16,0-1 17-16,0-8 39 0</inkml:trace>
  <inkml:trace contextRef="#ctx0" brushRef="#br0" timeOffset="112269.4">19893 8734 163 0,'0'-28'73'0,"0"10"-35"0,0-10-17 0,0 9-6 16,17 1 10-16,-17 8 6 0,16-8 12 0,1 9 1 15,16-1-4-15,-16 10-7 0,16 0 1 16,0 0 12-16,0 0 3 0,0 10-18 0,0-1-16 16,-17 0-7-16,18 10-4 0,-18-1-1 15,1 1 1-15,16 0-9 0,-33-10 1 0,0 0 5 16,0 10-1-16,-33-1-2 0,16-8 6 0,1 8-3 15,-18 1-1-15,18-1-3 0,-17-18 7 16,0 10-4-16,0-1 0 0,0 0 0 0,0 1-3 16,16-10 5-16,-16 0-2 0,0 0-3 0,16 0 4 15,1 0-1-15,16 0 2 0,-33 0-2 0,33 0 8 16,0 0-8-16,0 9-3 16,33-9 8-16,-33 9-5 0,16 1 3 0,17 8-3 15,1-18 0-15,-1 19 1 0,0-1-1 16,33-18 0-16,-50 19-3 0,34-10-4 0,0 1-19 15,16 8-35-15,-33-9-30 0,16 10-26 0,1 0-23 16,0-19 9-16</inkml:trace>
</inkml:ink>
</file>

<file path=ppt/ink/ink3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34:45.874"/>
    </inkml:context>
    <inkml:brush xml:id="br0">
      <inkml:brushProperty name="width" value="0.05292" units="cm"/>
      <inkml:brushProperty name="height" value="0.05292" units="cm"/>
      <inkml:brushProperty name="color" value="#FF0000"/>
    </inkml:brush>
  </inkml:definitions>
  <inkml:trace contextRef="#ctx0" brushRef="#br0">27996 7451 25 0,'17'0'37'0,"-17"0"-5"0,0-19-4 0,0 19 0 15,0 0 7-15,0 0 15 0,0 0 10 16,0 0 3-16,0-18-1 0,-17 18-6 0,17 0-13 15,0 0-17-15,0 0-9 0,0 0-12 0,0 0-3 16,0 18 2-16,0-18 3 16,0 0 5-16,0 19 2 0,0-1 2 0,0-18 11 15,0 19 7-15,0 0 2 0,0-1-5 0,0-9-2 16,0 10-7-16,0 0 1 0,0-1-2 16,0 1 2-16,0-10 3 0,0 10-8 0,0-10 0 15,0 0-1-15,17 10 6 0,-17 0 4 16,0-19 8-16,0 18-3 0,0-18-2 0,0 19 3 0,0-19 3 15,0 9 12-15,0 0 6 0,16-9 5 16,-16 10-3-16,0-10-1 0,0 9-7 0,17-9 0 16,-17 0-22-16,16 9-6 0,-16-9-1 15,17 0 0-15,-1 0-11 0,-16 0-10 0,17-9 8 16,0 9-3-16,-1-9 6 0,1 9-13 16,-17-10 10-16,16 10 0 0,1-9-6 0,-17 0-30 15,16 9-64-15,-16-19-67 0,17 19-34 0,-17-18-28 16,0-1-5-16,16 0 12 0,-16 10 32 15,0-10 40-15</inkml:trace>
  <inkml:trace contextRef="#ctx0" brushRef="#br0" timeOffset="216.93">28029 7386 100 0,'0'0'77'0,"17"-10"-31"0,-17 1-21 15,0 9-2-15,0 0 15 0,16 0 25 0,-16-19 11 16,17 19-8-16,-1 0-14 0,1 0-14 0,0 0-13 16,-1 0-14-16,17-18-2 0,-16 18-4 15,-1 0-2-15,1 0-3 0,-1 0 0 0,1 0-23 16,-17 0-39-16,0 0-25 16,16 0-18-16,-16 0-2 0,-16 0 6 0,16 0-65 15</inkml:trace>
  <inkml:trace contextRef="#ctx0" brushRef="#br0" timeOffset="385.85">27963 7497 29 0,'-16'0'38'16,"16"0"-11"-16,0 10-8 0,0-10 3 0,0 0 13 16,0 0 5-16,16 0 3 0,-16 0-3 15,17 0-10-15,-17 0-7 0,16 0-7 0,1 0-8 16,-1 0-2-16,1 0-1 0,-1 0-5 15,1 0 1-15,-1 0-14 0,1 0-35 0,0 0-17 16,-1-10-10-16,1 10 1 0</inkml:trace>
  <inkml:trace contextRef="#ctx0" brushRef="#br0" timeOffset="1349.58">29832 7330 57 0,'0'0'80'0,"0"-19"-16"15,0 10-17-15,0 0-2 0,0-1 12 0,-17 10 23 16,17-9 16-16,0 0-2 0,0-1-21 0,-16 10-19 15,16-9-8-15,0 9-8 0,0 0-7 0,-17 0-6 16,17 0-12-16,0-19-3 0,0 19-7 16,-16 0-3-16,16 19 1 0,-17-19-4 0,17 0 5 15,-16 0-4-15,16 9 4 0,-17 1-2 16,0 8 0-16,1-8 2 0,-1-1-2 0,17 19-3 16,-16-10 3-16,-1-18-2 0,17 19 6 0,0-10-2 15,0 10-4-15,-33 0 2 0,33-1 3 0,0 1 2 16,0-19 16-16,0 18 12 0,0 1 11 15,0-19 13-15,33 19 6 0,-33-10-2 0,0 0-13 16,17 0-18-16,-1 10-12 0,1-19-1 0,16 19-12 16,-16-19 5-16,16 0-8 0,-17 0 1 15,17 0 3-15,-16 0-13 0,16 0 12 0,-17 0-3 16,1 0-23-16,-1 0-44 0,1 0-28 0,0 0-25 16,-1-19-24-16,-16 19-28 0,17 0 2 15,-17-19 8-15,0 19 18 0,16-9 25 0</inkml:trace>
  <inkml:trace contextRef="#ctx0" brushRef="#br0" timeOffset="3330.39">29203 8418 26 0,'0'0'22'0,"0"0"-4"0,-33-19-1 16,33 19-4-16,0 0 1 0,0 0-1 0,-16 0 2 15,16 0 3-15,-17 0-2 0,17 0 4 0,-16 19-1 16,16-19 1-16,-17 0 0 0,1 0 2 16,-1 19 1-16,1-19-5 0,16 18 4 0,-17-8 1 15,0 8 1-15,1-8-3 0,16-1-5 16,-17 9-6-16,17 1-2 0,0 0 2 0,0-10-1 16,0 0 3-16,0 10 2 0,0-10 11 0,0 0-1 15,0 19 10-15,0-28 5 0,17 19 7 16,-17-19-9-16,16 19-3 0,1-19-3 0,0 0-3 15,-1 0-3-15,17 9 0 0,-16-9 3 16,-1 0 0-16,17 0 0 0,0 0 9 0,-16-9 4 16,16 9-4-16,-16 0 2 0,16-19-4 0,-17 19-3 15,1-19-6-15,16 19 4 0,-17-28-14 16,17 10-8-16,-33 9 2 0,17-19-5 0,-17 9-4 16,16 0 1-16,-16 1 4 0,0-1 0 0,0 1 7 15,0 8 3-15,-16-8-9 0,16 18-4 16,-17-19-3-16,17 0 2 0,-33 1-7 0,17 9 5 15,-17 9 6-15,16-10-8 0,-16 1 2 16,17 0-3-16,-18 9 4 0,18-10-6 0,-1 10 8 16,-32 0-6-16,32 0 1 0,1 0-2 0,-1 0-20 15,1 0-32-15,-1 0-31 0,1 0-29 16,-1 0-29-16,17 0-12 0,-17 0-3 0,17 10 9 16,0-10 17-16,-16 0 24 0</inkml:trace>
  <inkml:trace contextRef="#ctx0" brushRef="#br0" timeOffset="6744.42">30014 9627 28 0,'0'0'38'0,"0"0"-9"0,0 0-12 0,0 0-9 15,-17-18-2-15,17 18-2 0,0 0 5 0,0 0 9 16,0 18 2-16,0-18 1 0,-16 0-1 16,16 0-3-16,0 0-1 0,-17 10-3 0,17-1-3 15,-16 0 7-15,16 1 4 0,-17-1 6 0,17 9 2 16,0 1-3-16,-17 0-2 0,17-1 2 0,-16-8-3 16,16 8 0-16,0 1 1 0,0-10 4 15,0 19 3-15,0-9 7 0,0-1 3 0,16-18-1 16,-16 19 0-16,0-10 3 0,17 10-4 0,0-10-6 15,-1 0-2-15,-16 10-2 0,17-19-4 16,-1 0 0-16,17 18 5 0,-16-18-10 0,-1 0 1 16,1 0-2-16,-1 0 1 0,17 0-7 15,-16-18-1-15,-1 18-1 0,1 0-4 0,16-19 7 16,-16 10 5-16,-1 0 6 0,1-10 10 16,-1 10-3-16,1-10 2 0,-17 19-6 0,16-18-4 15,1-1-4-15,-17 0-4 0,0 1 3 0,0 8 6 16,0-8-8-16,0-1-2 0,0 1 5 0,-17 18 4 15,17-19-14-15,-16 0-2 0,16 1 1 0,-17-1-4 16,1 10-4-16,16 0-1 0,-17-1-2 16,1-8 2-16,-1 18 0 0,1-19 0 0,-1 19-3 15,17-18 3-15,-17 18-4 0,1-10 2 16,-1 10 2-16,17 0-2 0,-16 0 2 0,16-9-13 0,-17 9-36 16,1 9-21-16,16-9-29 0,0 0-26 15,-17 10-17-15,17-10-15 0,0 18-7 0,0-18-2 16,0 0 17-16,0 19 23 0,0-19 24 15</inkml:trace>
  <inkml:trace contextRef="#ctx0" brushRef="#br0" timeOffset="7826.67">29666 9525 38 0,'0'0'53'0,"0"0"-12"0,0 0-20 16,-16 0-12-16,16 0-4 0,0 0-3 0,0 0 10 15,0 9 9-15,0 1 4 0,0-1 6 0,0 0 7 16,0 19 0-16,0-9 0 0,0-1 1 0,0 1 1 16,0 0 2-16,0 27-2 0,0-27 1 0,0 9 2 15,0 9 4-15,0 0 5 0,0 0-10 16,0-9-1-16,0 9-6 0,0 0-14 0,0-9-10 15,16 0 0-15,-16 0-4 0,0 9-5 0,0-18-1 16,0 0-3-16,0 9 3 0,17-19-5 16,-17 19 4-16,0-28-6 0,0 18-26 0,0-18-15 15,0 19-13-15,0-19-24 0,0 0-13 0,0 0-11 16,0-19-3-16,16 19 6 0,-16-18 16 16,0-1-49-16</inkml:trace>
  <inkml:trace contextRef="#ctx0" brushRef="#br0" timeOffset="8360.99">29782 9469 65 0,'-16'-18'74'0,"16"8"-17"0,-17 1-23 16,17 0-19-16,0-1-7 0,-16 1 9 0,16 9 14 15,0 0-5-15,0-19-3 0,0 19-15 0,16 0-2 16,-16 0-2-16,17 0-4 0,16 0 2 0,-17-18 0 15,17 18-2-15,0 0 3 0,17 0-3 16,0 0 0-16,-1 0-2 0,17 0 2 0,-16-19 0 16,16 19-2-16,0-9 4 0,0 0-2 15,-16 9 2-15,16-10-2 0,0 1 0 0,-16 9 5 16,0-9-5-16,-1 9 3 0,-16-10 2 0,17 10-2 16,-17 0 0-16,-17-9 7 0,17 9 7 15,-16 0 3-15,0 0 7 0,-17 0 3 16,16 0 5-16,-16 0-6 0,0 0-2 0,0 0-11 15,0 0-10-15,0 0-1 0,0 9 3 0,-16 1 0 16,16-1 6-16,0 0 11 0,0 10 8 0,-17 9 4 16,17-10 9-16,17 1 0 0,-17 9-3 15,16 0-10-15,-16 18-11 0,17-27-6 0,-1 18-5 16,1-9 4-16,-1 9-2 0,1-9-4 16,-1 0 1-16,1 0-3 0,-17 9-4 0,16-18 1 15,1 9 0-15,-17 9-4 0,0-18-2 0,16-1 5 16,-16 10-3-16,0-9 3 0,-16-1 3 15,16 1-2-15,0-1-4 0,-17 1 2 0,1 0-2 16,-1-1 4-16,-16-8-1 0,0 8-3 16,17 1 0-16,-34-1 0 0,17-18 0 0,0 19 0 15,-17-19 4-15,1 9-8 0,-1 1-1 0,0-1-15 16,-16 0-5-16,0-9-15 0,0 0-6 0,0 0 4 16,0 0 8-16,0 0-2 0,-1-9-4 15,-15 0-17-15,32-1-24 0,-16 1-22 0,0 9-7 16,16-19 2-16,1 1 11 0,-1-10 15 0</inkml:trace>
  <inkml:trace contextRef="#ctx0" brushRef="#br0" timeOffset="9042.04">27484 7181 93 0,'0'0'29'15,"-17"-9"-13"-15,17 9-9 0,0 0-3 16,0 9-3-16,0 0 2 0,0 10 0 0,-16-19 4 16,16 18 8-16,0 10 2 0,0 0 3 0,0 19 9 15,0-10-4-15,0-9-8 0,0 28-6 0,0-19 0 16,16 0-5-16,-16 10-6 0,17-10 2 15,16 0 1-15,-33 10-3 0,0-10 0 0,0-19 2 16,16 29-2-16,1-29 1 0,-17 20-1 0,0-29 0 16,0 19-22-16,16 0-22 0,-16-10-10 15,0-18-6-15,-16 19 1 0</inkml:trace>
  <inkml:trace contextRef="#ctx0" brushRef="#br0" timeOffset="9625.59">27384 7367 58 0,'-16'-19'21'0,"16"19"-8"0,0-18 2 0,-17 18 7 15,17-19 10-15,0 10-1 0,0 9 2 16,0-9-11-16,17 9-9 0,-17-10 1 0,16 10 4 16,1-9 2-16,16 9 5 0,0-9-6 0,17 9-5 15,-34-10-3-15,34 10-3 0,-1-9-1 16,1 9-1-16,0 0 2 0,16-19-4 0,-17 19-1 15,18-18-2-15,-18 18-1 0,17 0 5 0,-16-19-5 16,0 10 4-16,-1 9-6 0,1-9 3 16,-1 9 1-16,-16-10-4 0,0 10 4 0,1 0-2 15,-18 0 0-15,1 0 2 0,-1-9 1 16,1 9 6-16,-17 0 1 0,16 0 9 0,-16 0 2 16,0 0 4-16,0 0-8 0,0 0-3 15,0 0-11-15,0 0 1 0,0 0-3 0,0 0 0 16,17 0 1-16,-17 9-2 0,0 1 0 0,16-1 1 15,-16 0 0-15,17 10-1 0,-1-1 0 16,-16 1 4-16,33 0-1 0,-33-1-1 0,17 10 1 16,0 9 3-16,16-18 0 0,-17 0 1 0,1 9-1 15,-1 9 1-15,1-19-4 0,-1 10 0 16,1-9-2-16,-1 18 3 0,-16-18 0 0,0-1-1 16,0 1 2-16,0-10 4 0,0 10-4 15,0-1 2-15,-16 1-3 0,-1 0 1 0,1-1 0 16,-1-18-3-16,-16 19-2 0,0-10 1 0,0 0 3 15,16 1 0-15,-32 8-4 0,-1 1-5 16,1-19 9-16,-18 18-4 0,18-18 0 0,-17 19 1 16,16-19-1-16,-16 19 0 0,0-19 0 15,16 0 0-15,-16 9 0 0,0 0 0 0,16 1 0 16,1-10-3-16,-1 9 7 0,17-9-7 0,-17 9 3 16,17-9 4-16,17 0-7 0,-1 0 3 15,1 0-5-15,-1 0-27 0,17 0-18 0,0 0-17 16,0-9-22-16,0 9-11 0,0-9 9 15,17 9 12-15,-1-19 10 0</inkml:trace>
  <inkml:trace contextRef="#ctx0" brushRef="#br0" timeOffset="10224.85">29567 7227 22 0,'0'0'30'0,"-16"-18"-12"16,16 18-8-16,0-19-1 0,0 10 4 0,-17 0 4 16,17-1 5-16,0 10 0 0,-16-9-1 15,16 9 1-15,0-9 0 0,0 9-1 0,-17 0 0 16,17 0-5-16,0 0-6 0,0 0-3 16,0 0-5-16,0 0 0 0,0 0-4 0,-16 9 2 15,16 0 3-15,0 10-1 16,-17 9 2-16,17-10 7 0,-17 1 14 0,17 9 11 15,0 9 5-15,-16 0-2 0,16-9-3 0,0 10 4 16,-17-1-4-16,17 0-9 0,0 0-10 0,0 10-7 16,17-10-2-16,-17-9-3 0,0 9-3 15,16 0-2-15,-16-18-5 0,0 9 5 16,17 9 2-16,-17-19 0 0,0 1-2 0,17 0 3 16,-17-10-1-16,0 0-5 0,16 1-11 15,-16-1-43-15,0 0-16 0,0-9-13 0,0 0-17 16,17 0-2-16,-17-9 15 0</inkml:trace>
  <inkml:trace contextRef="#ctx0" brushRef="#br0" timeOffset="10758.04">29501 7255 94 0,'-16'-9'32'0,"16"-10"-13"0,0 1-10 16,0 18 3-16,0-19 8 0,0 10 9 0,0 0-2 15,16-1-7-15,1 10-10 0,-1-9 5 16,1 0 2-16,16 9 3 0,16-19 1 0,-32 19-4 16,32-18-4-16,1-1 2 0,0 19-2 0,-1-19-4 15,17 1 5-15,1 8 3 0,-18-8-3 16,17-1-4-16,-16 1 2 0,16-1-3 0,-16 0-4 16,-1 1 2-16,-16 9-2 0,17-10 1 15,-17 19 1-15,0-19 2 0,-16 19 7 0,-1 0 3 16,1-18 6-16,-1 18 6 0,-16 0-8 0,0 0-6 15,0 0-12-15,0 0 4 0,0 0-7 16,0 18-2 0,0-18 0-16,0 19 0 0,0 0-2 15,0-1 2-15,0 10 1 0,17 9-1 0,-17-9 1 16,16 0 1-16,-16 0-2 0,17 9 8 0,-1 0-2 16,1-9-5-16,16 9 4 0,-16-9-3 15,-1 0 4-15,1 0-6 0,16 9 0 16,-17-9 0-16,1 0 3 0,-1 0-3 0,1-9-2 15,-17-1 4-15,16 1 1 0,-16 0 4 0,0-10-2 16,0 9 3-16,-16 1-3 0,16 0 4 16,-17-19-3-16,1 18-1 0,-1-18 1 0,1 19-6 15,-17-19 4-15,0 9-4 0,0-9 2 16,-1 9-6-16,1 1 5 0,-16-1-1 0,-1 0 0 16,1 10 0-16,-1-19 0 0,0 19 1 0,1-19-1 15,-1 18 0-15,0 1-9 0,-16-19-23 16,17 18-16-16,-1-8-9 0,1 8-12 0,-1 1-11 15,17-1-6-15,-17-18-1 0,17 19 1 0,0 0 8 16,0-19-51-16</inkml:trace>
  <inkml:trace contextRef="#ctx0" brushRef="#br0" timeOffset="11424.14">29766 7879 46 0,'0'0'31'15,"0"-10"-2"-15,0 10-7 0,0 0-5 0,0 0 0 16,0 0-4-16,0 0 0 0,0 0 0 15,0 0-2-15,-17 10-2 0,17-10-1 0,0 9 4 16,-16 0 6-16,16 10 0 0,-17-19-4 16,17 18 2-16,-17 1 8 0,17-19 2 0,-16 19-4 15,-1-1 2-15,17 1-6 0,-16 9-3 0,-1-28-8 16,17 18-4-16,0 1 1 0,-33 0-2 16,33-10-2-16,-16 9 0 0,-1 1 0 0,17 0 0 15,-16-1 0-15,16-18 3 0,-17 19-3 16,17-1 1-16,-16-18-3 0,16 10 4 0,-17-1-2 15,17-9 2-15,0 9-2 0,-16 1 1 0,16-1-4 16,0-9-21-16,0 0-17 16,0 0-15-16,-17 0-18 0,17-9-3 15,0 9 7-15,0 0-43 0</inkml:trace>
  <inkml:trace contextRef="#ctx0" brushRef="#br0" timeOffset="11939.95">28343 7869 21 0,'0'0'25'0,"0"0"-8"0,0 0-8 16,0 0-3-16,0 0 0 0,0 10 8 0,0-10 4 16,0 9 4-16,0 0 4 0,17 10 0 15,-17-19 2-15,0 18 5 0,17 1 10 0,-17-19 9 16,16 19 1-16,1-1 2 0,-1 1 12 16,1 9 8-16,16-10 0 0,-17 1-5 0,17 0-11 15,0-1-10-15,1 10-12 0,-1-9-17 0,0-1-3 16,0 19-14-16,0-27 4 0,16 8-5 15,-32 1 1-15,16 0-3 0,-16-1 0 0,16 1 0 16,-17-1 2-16,1-8-5 0,-1 8 3 0,1-8 0 16,-1-1-2-16,17 9-6 0,-33-18-33 15,0 0-32-15,0 19-30 0,0-19-24 0,0 0-6 16,0 0 0-16,0 0 12 0,0 0-71 16</inkml:trace>
  <inkml:trace contextRef="#ctx0" brushRef="#br0" timeOffset="12622.41">29270 8688 80 0,'0'0'68'0,"0"9"-30"0,0-9-17 15,0 9-11-15,0-9-4 0,0 19 6 0,0-10 29 16,0 1 16-16,0 8-1 0,0 1 6 0,0-1 14 16,16 1 12-16,1 9 9 0,-17-9-17 15,16 18-15-15,1-19-12 0,-1 10-13 0,1 0 4 16,-1 0 13-16,17 9 2 0,-16-9-5 0,-1 9-8 15,1 1-8-15,0-10-5 0,16-1-8 0,-17 1-7 16,1 10 0-16,-1-11-9 0,1-8-6 16,32 9 0-16,-49 0 2 0,17-10-1 0,-1 10-2 15,1-9-2-15,-1-10 0 0,1 10 0 0,-17 9 4 16,17-28-8-16,-1 18 5 0,1-18 5 16,-17 19-6-16,16-19-2 0,-16 0 4 0,0 0 3 15,0 0-14-15,0 0-33 0,0 0-37 0,0 0-40 16,0 0-46-16,0 0-41 0,0-19-12 15,0 19 13-15,0-18 43 0</inkml:trace>
  <inkml:trace contextRef="#ctx0" brushRef="#br0" timeOffset="13405">29848 8158 195 0,'0'0'104'16,"0"0"-46"-16,17-19-20 0,-17 10-10 0,0 9 20 16,0-10 29-16,16 10 5 0,-16 0-13 0,0-9-23 15,17 9-22-15,-17 0-7 0,0 0-12 16,0 0-3-16,0 0-1 0,0 0-3 15,0 9-31-15,0-9-36 16,0 10-42-16,0-1-20 0,0 10-8 0,0-19 15 16,-17 18-60-16</inkml:trace>
  <inkml:trace contextRef="#ctx0" brushRef="#br0" timeOffset="13555.63">29881 8418 65 0,'0'19'91'0,"0"-19"-12"0,0 0-14 15,0 0-4-15,0 0 19 0,0 0 12 0,0 0-7 16,0 0-28-16,0-19-26 0,0 19-16 0,0 0-5 16,0 0-12-16,0 0-1 0,0-19-22 0,0 19-48 15,0 0-45-15,0 0-26 0,0 0 1 16,0 0-78-16</inkml:trace>
  <inkml:trace contextRef="#ctx0" brushRef="#br0" timeOffset="14088.37">28195 8297 190 0,'0'0'90'0,"-17"-18"-36"0,17 18-19 0,0 0-5 15,0-19 8-15,0 19 12 0,0-9 2 0,0 9-12 16,17-10-18-16,-17 10-15 0,16 0 3 0,-16 0-9 16,17 0 0-16,-1 0-1 15,-16 0 2-15,17 10-2 0,-17-10 1 16,0 9-1-16,0-9 1 0,0 19-5 0,0-19-30 16,0 18-26-16,0-18-30 0,-17 19-14 15,17-19-5-15,-16 18 15 0</inkml:trace>
  <inkml:trace contextRef="#ctx0" brushRef="#br0" timeOffset="14256.17">28162 8483 50 0,'0'10'66'0,"0"-10"3"0,0 0-6 16,0 0-7-16,0 0 9 0,0 0 10 16,0 0 6-16,0 0-13 0,0 0-20 0,0 0-20 15,0-10-18-15,0 10-3 0,0 0-41 16,0-9-48-16,0 9-39 0,16 0-20 15,-16 0 10-15</inkml:trace>
  <inkml:trace contextRef="#ctx0" brushRef="#br0" timeOffset="14954.11">29898 8958 201 0,'0'-10'171'0,"0"1"-69"0,0 0-50 0,0 9-28 16,0-10-4-16,0 10 32 0,0 0 34 15,0 0 6-15,0-18-25 0,0 18-29 0,16 0-17 16,-16 0-12-16,0 0-2 0,17 0-2 16,0 18-7-16,-17-18 4 0,0 0 0 15,16 10-2-15,-16-1 1 0,0 0 1 0,0-9-15 16,-16 10-36-16,16 8-39 0,-17-9-42 16,0 10-31-16,1-19-2 0,16 19 19 0</inkml:trace>
  <inkml:trace contextRef="#ctx0" brushRef="#br0" timeOffset="15105.19">29865 9162 190 0,'0'0'159'15,"0"0"-31"-15,0 0-26 0,0 0-15 0,0 0 4 16,0 0 19-16,0 0 9 0,0 0-18 0,0 0-48 16,0 0-22-16,0 0-22 0,0 0-69 15,0 0-74-15,0 0-73 0,0-18-43 16,0 18 13-16</inkml:trace>
  <inkml:trace contextRef="#ctx0" brushRef="#br0" timeOffset="20251.12">13593 6902 10 0,'0'0'16'0,"0"0"4"0,0 0-6 0,0 0-2 16,0 0-2-16,0 0 1 0,0 0 3 15,0 0-2-15,0 0 3 0,0 0-3 0,0-19 1 16,0 19 0-16,0 0 5 0,0 0 15 16,0 0-15-16,0 0-8 0,0 0 2 0,0 0 8 15,0 0 6-15,0 0-2 0,0 0-11 0,0 0-6 16,0 19-2-16,-17-19 5 0,17 0-1 16,0 0-2-16,0 9 3 0,0-9 18 0,0 10 2 15,0-1-11-15,-16 0-7 0,16 0-2 16,0 10-3-16,0 0 7 0,0-19 12 0,0 18 1 15,-17 1-5-15,17-19-8 0,0 9-6 0,0 10-3 16,0-10 5-16,0 0-1 0,0 10 5 0,0 0-6 16,0-19-3-16,0 18 0 0,0 1-2 15,-16-19-3-15,16 0 4 0,0 9-2 16,0 0 0-16,0 1-2 0,0-1 0 16,0 0 0-16,0-9 4 15,0 0-3-15,0 0-3 0,0 0-17 0,0 0-31 16,0 0-16-16,0-9-17 0,0 9-14 15,0-9 0-15,0 9 8 0,-33-10 14 0</inkml:trace>
  <inkml:trace contextRef="#ctx0" brushRef="#br0" timeOffset="81629.17">14387 12688 52 0,'0'0'48'0,"0"0"-13"0,0-10-17 15,0 10-9-15,-33 0-4 0,33 0-3 0,0 0-1 16,0 0 5-16,0 0-1 0,0 0 1 0,0-9-5 16,0 9 4-16,0 0-1 0,0 0-1 0,0 0-1 15,0 0 0-15,0 0-4 16,0 0 4-16,33 0-4 31,-33 0-3-31,0 0-6 16,0-9-1-16,0 9 1 0,0 0-4 0,0 0 2 15,0 0-5-15,0 0-4 0,0 0-3 0,0-10-1 16,0 10-17-16</inkml:trace>
  <inkml:trace contextRef="#ctx0" brushRef="#br0" timeOffset="83478.28">11807 7693 33 0,'0'0'12'0,"0"-19"-4"15,0 19 1-15,0 0-2 0,0 0 2 16,0 0-1-16,0 0-2 0,0 0-1 0,0 0-3 16,0 0 1-16,0 0 0 0,0 0 0 15,0 0-1-15,0 0 0 0,0 0-1 0,0 0 0 16,0 0 1-16,0 0 0 0,0 0 1 0,0 0-2 15,0 0 0-15,0 0 0 16,0 0 0 0,0 0 1-1,0 0 0 17,0 0-1-32,0 0-3 46,0 0 4-46,0 0-2 16,0 0-2-16,0 0 3 16,0 0 1 77,0 19-2-77,0-19-2 0,0 0 3-16,0 0-1 15,0 0-2-15,0 0 4 32,0 0-2-32,0 18 0 46,0-18-2 1,0 0 2-31,0 0-2-16,0 0 4 16,0 19-4-16,0-19-9 0,0 0-5 0,0 0-1 15,0 0-1-15,0 0-6 0</inkml:trace>
  <inkml:trace contextRef="#ctx0" brushRef="#br0" timeOffset="84295.43">14536 11302 148 0,'0'0'71'16,"0"-19"-33"-16,0 19-17 0,-34-19 1 15,34 10-10-15,0 9-6 0,0-9-5 0,0 0 2 16,0 9 5-16,0 0 8 0,0 0-2 15,0-10 0-15,0 10-8 0,0 0-3 16,0 0 3-16,0 0 9 0,0 0 5 0,0 0-1 16,0 0-8-16,0 0-8 0,0 0 1 0,0 0-1 15,0 0-1-15,0 0 1 0,0 0-5 16,0 0 4 0,0 0-1-16,0 0 1 0,0 0 0 15,0 0-2-15,0 0-3 16,0-9 3-1,0 9-3-15,0 0 1 0,0 0-4 16,0 0-17-16,0 0-17 0,-33-9-6 0,33 9-6 16,0 0-3-16,0 0-8 0,0-10 0 15,0 10-49-15</inkml:trace>
  <inkml:trace contextRef="#ctx0" brushRef="#br0" timeOffset="88475.06">14883 9311 51 0,'0'0'22'0,"0"-9"-5"0,-17-1 2 16,17 10 9-16,0-9 8 0,0 9 1 15,0 0 0-15,0-18-1 0,-16 18-2 0,16 0-1 16,0 0-10-16,0 0 0 0,0 0-3 16,0 0-8-16,0 0-5 0,0 0-3 0,0 0-2 15,0 0 0 1,0 0 3-16,0 0 1 0,16 0 6 16,-16 18-3-16,0-18-6 0,0 0 1 15,0 0 3-15,0 0-3 0,0 0 1 0,0 9 6 16,0-9-5-16,0 0 0 0,17 10-1 15,-17-10-3-15,0 9 1 0,0 0 2 0,0-9-3 16,0 10 1-16,0-1-3 0,16-9 0 16,-16 9 3-16,0 10 2 0,0-19-1 0,0 0-9 15,0 0 12-15,33 18-1 0,-33-18 7 16,0 0 0-16,0 0 14 0,0 0-9 16,0 0 4-16,0 0 0 0,0 0 2 15,0 0 2-15,0 0-3 0,0 0-7 0,0 0 2 16,0 0-2-16,0 0-3 0,0-18-8 0,0 18 4 15,0 0-4-15,0 0 0 16,33 0-5-16,-33 0-2 0,0 0 4 16,0 0 0-16,0 0 3 0,0 0-4 15,0 0 3-15,0 0-8 16,0 0 8-16,-33-19-2 16,33 19-19-16,0 0-46 0,0 0-25 15,0-9-24-15,0 9-13 0,0-9-18 0,0-1 11 16</inkml:trace>
  <inkml:trace contextRef="#ctx0" brushRef="#br0" timeOffset="88989.26">15180 8799 13 0,'0'0'15'16,"0"0"4"-16,0 0-5 0,0 0-3 0,-33 0 1 15,33 0-2-15,0 0-3 0,0 0 0 0,0 0-2 16,0 0 2-16,0 0 4 0,0 0 5 15,0 10-2-15,0-1 0 0,0-9-2 16,0 9 6-16,0 1-1 0,0-1 1 0,33 10-2 16,-33-1 5-16,0-18-2 0,0 19 2 0,0-19-8 15,0 18 1-15,0-8 3 0,0-1-5 16,0 0 1-16,0 1-6 0,0-1 6 16,0-9 18-16,0 9 2 0,0 0-4 0,0-9 7 0,0 19 3 15,0-19 5-15,34 0 8 0,-34 0 0 16,0 0 6-16,0 0 7 0,16 0-19 15,1-19-9-15,-1 10-8 0,1 0-12 0,16 0-3 16,-17-1-7-16,17-8-1 0,0 8-4 0,1-8 4 16,15-1-6-16,-16-9 0 0,33 10 2 15,-33-10-4-15,0 18 2 0,-16-27 1 0,16 19 2 16,-16-1-3-16,16 0 3 0,-17 10-3 0,-16-9 0 16,33 18 4-16,-33-19-4 0,0 19-5 15,33-19-20-15,-33 19-41 0,0 0-15 16,0 0-36-16,0-18-15 0,0 18-24 0,33 0 2 15,-33 0 22-15</inkml:trace>
  <inkml:trace contextRef="#ctx0" brushRef="#br0" timeOffset="90021.55">19943 7432 5 0,'0'0'3'16,"0"0"-1"-16,0 0 0 0,0 0-2 0,0 0 2 15,0 0 2-15,0 0 0 0,0 0-1 0,0 0-2 16,0 0 7-16,0 0 13 0,0 0-7 16,0 0-8-16,0 0-1 0,0 0-3 0,0 0 9 15,0 0 1-15,0 0-6 0,0 0-3 16,0 0-3-16,0 0 1 0,0 0 1 16,0 0 1-16,0 0-1 15,0 0 0-15,0 0-1 16,-17 0-1-1,17 0-2 1,0 0 0 15,0 0 3-15,0 0-3 0,0 0 3-16,-16 0-1 15,-1 0-3-15,17 19 3 16,-16-19 0-16,16 0-2 15,0 0 0-15,0 0-9 16,-33 18-2-16,33-18-4 0,0 0-6 0,0 0-23 16</inkml:trace>
  <inkml:trace contextRef="#ctx0" brushRef="#br0" timeOffset="91470.23">19447 10781 206 0,'0'-10'70'15,"-33"10"-37"-15,33-9-17 0,-33 9-8 16,33-9-5-16,-17 9-3 0,17 0 2 0,-16 0-2 16,16 0 2-16,0 0-1 0,0 0-3 15,0 0 4-15,0 0 0 0,0 0-5 16,0 9 3-16,16 0 3 0,-16 1-3 15,17 8 0-15,-17-18-2 0,33 0 2 16,-33 19-2-16,0-19 3 16,33 0-1-16,-33 0 2 0,0 9-1 15,16-9-1-15,-16 0 1 16,0 10-4-16,0-10 1 0,0 0 6 16,0 0-3-1,0 0-3 16,0 0 0 1,0 0-1-17,0 0-1 1,0 0-8-16,0 0-6 0,0 0-5 16,0 0 1-16,0 9-1 0,0-9 0 0,0 0-7 15,0 0-3-15,17 0-2 0,-17 0-3 0,0 0-31 16</inkml:trace>
  <inkml:trace contextRef="#ctx0" brushRef="#br0" timeOffset="92669.17">21034 14511 87 0,'0'0'50'0,"-16"0"-16"15,16 9-12-15,-17-9-7 0,17 9-4 16,0-9 1-16,-16 10-2 0,16-10-5 0,0 0-1 15,-17 9-1-15,17-9 0 0,0 0-1 0,0 0 0 16,0 9-4-16,0-9-9 0,0 0-5 16,0 0-1-16,17 0-1 0,-17 0 4 15,0 0 2-15,0 0-1 0,16 0 2 0,-16 0-1 16,0 0-1-16,17 0 3 0,-17 0 2 16,0 0 1-16,16 0 3 0,-16 0 0 0,0 0 1 15,0 0 0-15,0 0 1 63,-16 0 2-63,16 0-3 0,0 0 0 0,0 0-1 15,0 0 0-15,0 0 1 0,0 0 0 16,0 0 0-16,0 0 0 0,0 0 1 0,0 0 0 16,0 0 0-16,0 0-1 15,0 0 0-15,0-9 0 0,0 9 0 0,0 0-1 16,-17 0 1-16,17-9 1 0,0 9 0 0,0-10 0 15,0 1 2-15,0 9-2 0,0-9 0 0,0 9 0 16,0-19 2-16,0 10 0 0,0 0-2 16,0-1 0-16,0 1 0 0,0 0-2 0,0-1 0 15</inkml:trace>
  <inkml:trace contextRef="#ctx0" brushRef="#br0" timeOffset="96749.33">13775 7795 25 0,'0'0'23'0,"0"0"-1"0,0-19 4 0,0 19 7 15,0-9 9-15,0 0 6 0,0 9 2 0,0-10 8 16,0 10 9-16,0 0 10 0,0-9 5 16,0 9-2-16,0 0-10 0,0 0-27 15,0 0-16-15,-17 0-13 0,17 0-5 0,0 9 2 16,0-9 25-16,0 10 13 0,0 8-9 0,0 1 13 16,0-1 9-16,0 1 19 0,0 0 30 15,17-1-14-15,-17 1-11 0,0 9 33 0,0 9-3 16,0-18-17-16,0-1-10 0,0 10-9 0,0-9-18 15,0 18-12-15,0-18-40 0,0-10-10 16,0 9 0-16,0 1 0 0,0 0 0 0,0-1 0 16,0 1 0-16,0-1 0 0,0-18 0 15,16 10 0-15,-16-1 0 0,0 0 0 16,0 1 0 0,0-10-39-1,0-10-123-15,0 10-31 16,0 0-30-16,-16-9-37 0,16 9-48 15,0-19-9-15,-17 19 55 0</inkml:trace>
  <inkml:trace contextRef="#ctx0" brushRef="#br0" timeOffset="99596.98">15114 10576 1 0,'0'0'1'0,"0"0"0"47,0 0-2-31,0 0 2-16,0 0-2 0,0 0 2 16,0 0-2-16,0 0 2 0,0 0-2 15,0 0 0-15</inkml:trace>
  <inkml:trace contextRef="#ctx0" brushRef="#br0" timeOffset="101029.17">19993 8604 3 0,'0'0'3'0,"0"-9"-1"0,16 9 1 16,-16 0 0-16,0 0 0 0,0 0 1 0,17 0 0 15,-17 0 3-15,0 0 1 0,0 0-3 16,33 0-2-16,-33 0-1 0,0-9 0 0,0 9 0 15,0 0 0-15,0 0 1 0,0 0 1 16,0 0 1-16,33 0 0 0,-33 0 2 16,0-10 0-16,0 10-1 0,0 0 3 0,0 0-1 15,0 0 1-15,0 0 0 0,0 0 6 16,0 0 6-16,0 0-6 0,0 0-9 0,0 0 3 16,0 0 5-16,0 0 8 0,0 0 0 15,0 0-7-15,0 0 1 0,0 0-5 0,0 0-2 16,0 0-3-16,0 10 4 0,0-10 8 15,0 9-3-15,0-9-3 0,0 9-1 0,0 0 6 16,0 1 11-16,0 8 5 0,-33-18 15 0,33 19-3 16,0 0-8-16,0-10-1 0,0 9 1 15,0 1-8-15,0 0-2 0,0-1 3 0,-33 1-9 16,33-1 8-16,0 10 0 0,0-9-5 0,0 0-6 16,0-1 2-16,0 1 5 0,0 9 8 0,0-10-3 15,0 1-15-15,0-1-7 0,0 1 3 16,0 0-4-16,0-1 2 0,0 1 2 15,0 0-5-15,0-10 4 0,0 9-9 0,0 1-1 16,0 0 2-16,0-19 5 0,0 18-7 16,0-18-3-16,0 10 6 0,0-1-3 0,0-9-2 15,0 9 6-15,0-9-1 0,0 9-3 16,0-9-2 0,0 0 6-16,0 0-3 15,0 0-3-15,0 0-2 0,0-9-5 0,0 9 0 16,0 0-5-16,0-9-28 0,0 9-14 15,0-9-7-15,0 9-15 0,0-10-2 0,0 10-6 16,0-18-8-16,0 18-3 0,33 0-1 16,-33-19 5-16,0 19 13 0,0-19 12 0</inkml:trace>
  <inkml:trace contextRef="#ctx0" brushRef="#br0" timeOffset="101928.42">19993 13078 52 0,'0'0'33'0,"0"0"-14"0,0 0-9 0,0 0-5 15,-17 0-2-15,1 0-3 16,16 0-3-16,0 0 1 16,0 0-6-16,0 0-4 15,0 0-4-15,0 0-4 0,0 0-1 0,16 19-16 16</inkml:trace>
  <inkml:trace contextRef="#ctx0" brushRef="#br0" timeOffset="103061.51">20456 14083 35 0,'0'0'32'0,"0"0"-3"0,0 0-6 0,0 0-11 0,0-9-3 16,-17 9-7-16,17 0-1 0,0 0 1 16,0-10 0-16,0 10-6 15,0 0-3-15,0 0-7 0,0 0-5 16,0 0-4-16,0 0-3 0,0 0-21 16</inkml:trace>
  <inkml:trace contextRef="#ctx0" brushRef="#br0" timeOffset="103260.61">20522 14083 26 0,'0'0'27'0,"0"0"1"0,-33-9-11 16,33 9-8-16,0 0-6 0,0 0-2 0,0 0 1 15,0 0-5-15,0 0-1 0,0 0-1 16,0 0-1-16,0 0 1 0,0-10-3 15,0 10-4-15,0 0-2 0,0 0-3 0,0 0-16 16</inkml:trace>
  <inkml:trace contextRef="#ctx0" brushRef="#br0" timeOffset="103393.22">20522 14083 7 0,'0'0'2'0,"0"0"3"15,0 0 0-15,0 0-3 0,0 0-1 0,0-9-1 16,0 9-4-16,0 0-6 0,0 0 4 16</inkml:trace>
  <inkml:trace contextRef="#ctx0" brushRef="#br0" timeOffset="103543.06">20522 14083 4 0,'0'0'3'0,"0"0"0"16,0 0 0-16,0 0 0 0,0 0-1 0,0-9-5 15,0 9-7-15</inkml:trace>
  <inkml:trace contextRef="#ctx0" brushRef="#br0" timeOffset="103760.57">20522 14074 5 0,'0'0'8'15,"0"0"4"-15,0 0-1 0,0 0-5 0,0 0-3 16,0 0-6-16,0-10-1 0,0 10-1 15,0 0-2-15,0 0 1 0,0 0-6 0,0 0 8 16,0 0 2-16</inkml:trace>
  <inkml:trace contextRef="#ctx0" brushRef="#br0" timeOffset="104425.54">20538 14064 5 0,'0'0'3'0,"0"0"2"0,0 0 2 0,0 0 1 15,0 0 1-15,0 0-1 0,0 0-2 0,0 0-1 16,0 0 1-16,0 0-1 0,-16 0 3 0,16 0-1 16,0 0 2-16,0 0 1 0,0 0 3 15,0 0 1-15,0 0-1 0,0 0-1 0,0 0-2 16,0 0-3-16,0 0-1 0,0-9-1 0,0 9-2 16,0 0 1-16,0 0 1 0,0 0 2 0,0 0 2 15,0 0 0-15,0 0 2 0,0 0-1 16,0 0 2-16,0 0-2 0,0 0 2 0,0 0-1 15,0 0-7-15,0 0 3 0,0 0-3 0,0 0-1 16,0 0 1-16,0 0 0 0,0 0 0 0,0 0 0 16,0 0 0-16,0-9-1 0,0 9 0 15,0 0-1-15,0 0 1 0,0 9-2 16,0-9-3-16,0 0 5 0,0 0-6 16,0 0 5-1,0 0-1-15,0 0-3 16,0 0 3-1,0 0 0-15,-33 0-1 16,33 0-2-16,0 0 3 16,0 0-3 15,0 0 4-15,0 0-4-1,0 0 4-15,0 0-6 16,0 0 7-16,0 0-5 15,0 0 4-15,0 0-2 0,0 0-2 16,0 9 2-16,0-9 2 16,0 0-4-16,0 0 0 31,0 0 0-15,0 0 0-16,0 0 3 15,0 0-6 16,0 0 2-31,0 0-3 0,0 0-3 16,0 0-1-16,0 0 0 0,0 0-4 0,0 0-5 16,0 0-5-16,0 0-5 0,0 0-4 15,0 0 1-15,0 0 0 0,0 0 1 0,0-9 3 16</inkml:trace>
  <inkml:trace contextRef="#ctx0" brushRef="#br0" timeOffset="105141.65">18058 11562 73 0,'0'9'34'0,"0"-9"-17"0,0 0-8 0,-17 0-4 16,17 10-2-16,0-10 3 0,0 0 0 16,0 0 4-16,0 0 3 0,0 0 7 0,0 0 6 15,0-10-1-15,0 10-2 0,17 0-11 0,-17-9-3 16,0 9-6-16,16 0 1 0,-16-9-2 0,17 9-2 16,-17 0-3-16,0 0 4 0,33 0-1 15,-33-10 0-15,0 10-3 0,0 0 5 16,0 0-4-16,0 0-4 0,0 0-13 15,0 0-10-15,0 0-3 0,0 0-8 0,0 0-7 16,0 0 0-16</inkml:trace>
  <inkml:trace contextRef="#ctx0" brushRef="#br0" timeOffset="105574.65">20604 11646 88 0,'0'0'53'0,"0"0"-23"15,-16 0-18-15,16 18-4 0,0-18-7 0,-17 0 2 16,17 0 0-16,0 0 0 0,0 0-1 0,0 0-1 15,0 0-1 17,0 0-2-32,0 0-2 0,17 0-3 0,-17 0-5 15,16 0-4-15,-16 10-3 0,0-10 1 16,0 0-4-16,0 0 0 0,0 0-2 0,0 0 1 16,0 0-11-16</inkml:trace>
  <inkml:trace contextRef="#ctx0" brushRef="#br0" timeOffset="108705.35">20671 14194 53 0,'0'0'36'0,"0"0"-8"0,0 0-12 16,0 0-6-16,0 0-1 0,0 0 2 0,0 0 2 15,0 0 4-15,0 0 4 0,0 0 5 0,-17 0 0 16,17 0 3-16,0 0-6 0,0 0-7 0,0 0-9 16,0 0-1-16,0 0-5 0,0 0 1 0,0 0-4 15,0 0 3-15,0 0 1 16,0 0-4-16,0 0 3 0,0 0 1 0,0 10-2 16,0-10 2-16,0 0-4 0,0 0 5 0,0 0-5 15,0 0 0 1,0 9 2-16,0-9 1 0,17 0 0 15,-17 9-1 1,-17-9 2 0,17 0-4-16,0 0 5 15,0 10-3 1,0-10 2-16,0 0-4 16,0 0 3-1,0 0 1-15,0 0 0 16,0 0-4-1,0 9 4-15,0-9-4 0,0 0 0 16,0 0-4 0,0 0-1-16,0 0-2 0,0 0-6 15,0 0 0-15,0 0-7 0,0 0-7 0,0 0-3 16,0 9-4-16,0-9-4 0,0 0 1 0,0 0 1 16,0 0-25-16</inkml:trace>
  <inkml:trace contextRef="#ctx0" brushRef="#br0" timeOffset="109073.78">20671 14185 47 0,'0'9'26'0,"0"-9"-12"0,0 0-7 0,0 0-4 15,0 0-1 1,0 0 0-16,0 0 2 0,0 0 3 0,0 0-1 15,0 0 0-15,0 0-3 16,0 0-5-16,0 0-2 16,0 0-1-16,0 0-1 0,0 0-1 0,0 0-3 15,0 0 0-15,0 0-2 0,0 0 0 0,0 0-3 16,0 0 1-16,0 0-11 0</inkml:trace>
  <inkml:trace contextRef="#ctx0" brushRef="#br0" timeOffset="110560.5">14238 10111 1 0</inkml:trace>
  <inkml:trace contextRef="#ctx0" brushRef="#br0" timeOffset="119579.05">21779 10353 93 0,'0'-19'26'0,"-34"1"-13"16,34 18 18-16,0-19 25 0,0 19 8 0,0-9-17 16,0 9-16-16,-33-10-14 0,33 10-3 15,0 0 1-15,0 0-7 0,0 10-3 16,0-10 3-16,0 9 36 0,0-9-11 0,33 19-12 15,-33-1-8-15,0-18-5 0,0 19 30 0,0-1-4 16,0 1-3-16,0 0-12 0,34 9-5 16,-34-10-7-16,0 1-4 0,0-10 15 0,0 10-5 15,0-1-2-15,0 1-6 0,0-1-2 16,0 1 21-16,0 0 4 0,0-10-11 0,0 10-10 16,0-10-4-16,-34 0-1 0,34-9 6 0,0 10 14 15,0-10 21-15,0 9 26 0,0-9 36 16,0 0 9-16,0-9-46 0,0 9-31 15,0-10-18-15,0 1-3 0,0 0 0 0,34-10-1 0,-34 10-4 16,0-10-1-16,0 0-7 0,16 1-3 16,1-1-4-16,-1 10 6 0,1-10-6 15,-1 10-2-15,1 9 8 0,-1-9-4 0,1 9 2 16,-1 0 0-16,17 0-3 0,-33 0 6 0,33 0-7 16,-33 9 7-16,17 0-7 0,-17 1 4 15,17-1-5-15,-17 0 3 0,16 1 4 0,-16-1 2 16,0 9 1-16,-16-18-1 0,16 19 0 0,-17 0-4 15,0-10-3-15,17 0 6 0,-33 10-1 16,33-10-6-16,-33 10 6 0,17-1-2 0,-17 1-2 16,16-19 6-16,-16 19-1 0,17-19-13 15,-1 0-17-15,1 9-20 0,-18-9-27 0,34 0-41 16,-33 0-20-16,17 0-13 0,-1-9-24 0,17 9-13 16,-16-19 21-16,16 19 28 0</inkml:trace>
  <inkml:trace contextRef="#ctx0" brushRef="#br0" timeOffset="120379.27">22208 10483 14 0,'0'-9'21'0,"0"9"6"0,0 0 0 0,0-19-1 15,0 19 0-15,0 0-7 0,0 0-7 0,0 0-1 16,0 0 2-16,0 0 3 0,0 19 3 15,0-19-2-15,0 9 0 0,0 0-2 16,0 1 0-16,17 8-8 0,-17-8 22 0,0 17-8 16,17-27-11-16,-17 19-5 0,16 0-1 0,1-19 15 15,-1 9 23-15,-16 0-15 0,17 1-10 16,-1-10-7-16,1 0-5 0,-1 9-1 0,17-9 15 16,-33 0 25-16,33-9 12 0,-33 9-24 0,17-10-11 15,0 1-7-15,-1 0-8 0,1 9 15 16,-1-19 3-16,1 0-7 0,-1 19-10 0,-16-18-4 15,17 9 0-15,-1-1-3 0,17 10-4 16,-33-9 6-16,0 9-2 0,0 0-2 0,0 9 2 16,33-9 0-16,-33 10 3 0,0-10-3 0,0 9 0 15,0 9-4-15,17-18 0 0,-17 19 6 16,0-19-2-16,0 0 5 0,0 19-5 0,16-19 2 16,-16 0-4-16,0 0 6 15,0 0 3-15,0 0-10 0,0 0 0 16,0 0 6-16,17 0-3 0,-17-19 0 0,0 19 0 15,0-19 2-15,17 19 1 0,-17-18-3 0,16 9 0 16,-16-1 0-16,17 1-5 0,-17 0 5 16,16-1 0-16,1 10 0 15,-17-9 0-15,0 9-3 0,16 9 3 0,-16-9 2 16,33 0-4-16,-33 10-1 0,0-1 5 0,0-9-2 16,0 9 0-16,0 1 0 0,33-1-3 0,-33 9 7 15,0-18-7-15,0 19-5 0,0-19-3 16,0 19-8-16,-33-19-30 0,33 0-23 0,0 9-5 15,0 0-4-15,-33-9 3 0,17 0-3 16,-1 0 3-16,17-9 15 0,-16 9 13 0,-1-9 15 16,17 9 15-16,-16-19 9 0,-1 19 7 15,0-19 4-15,17 1 0 0,-16 9-5 0,-1-1 1 16,17-8 4-16,-33 8 5 0,33-8 11 0,-33-1-3 16,17 1-6-16,16-1-2 0,-17 10-3 15,17-10-2-15,-16 0 0 0,16 10 0 0,0 0 0 16,0-10 0-16,0 19 0 0,16-18-3 15,1 18-2-15,-17 0-5 0,49 0-7 16</inkml:trace>
  <inkml:trace contextRef="#ctx0" brushRef="#br0" timeOffset="121161.69">22953 10334 6 0,'16'19'11'0,"17"-19"8"0,-33 0 3 16,33 9 2-16,-33-9 3 0,0 9-1 0,0 1-1 15,0-1-2-15,0 0 0 0,0 1 0 0,-33 18-4 16,17-28-6-16,-1 18-4 0,17 1-3 15,-16-19-4-15,16 18 1 0,-17-8-3 0,17-1 0 16,0 10 1-16,-16-19-1 0,16 9 4 0,16 9 4 16,-16-18 4-16,0 0-4 0,17 0-2 15,-17 0-1-15,16-18-3 0,1 9-1 0,-1-1-1 16,17 10 0-16,-33-9 2 0,33 0-2 16,-33-10 1-16,0 10 2 0,17 9 1 0,-17-19-1 15,16 19 6-15,-16-18 1 0,0 18 4 0,17-19-5 16,-17 19-3-16,0 0 0 0,0-9-6 15,0 9-2-15,0 9 2 0,0-9 2 16,0 19-2-16,0-19 0 16,0 18 0-16,0-18-2 0,17 0 3 0,-17 19-1 15,0-19 3-15,16 9 0 0,-16 0-1 0,17 1-2 16,-1-1-2-16,1 0 5 0,-17 1-3 0,16-10 0 16,17 9 0-16,-33 9-9 15,33-18-6-15,-33 0-4 0,0 0-1 0,17-18-4 16,-17 18 0-16,16-9 5 0,-16-1 10 15,17 1 1-15,-17 0 4 0,16-1 4 0,-16-8 0 16,0 18-3-16,17-19 6 0,-17 19-3 16,17-18 0-16,-1-1 5 0,1 10 10 15,-17 9-5-15,16 0 0 0,17 0-3 0,-33 0-3 16,0 0 7-16,17 0-4 0,-1 9 4 16,1-9 0-16,-1 19-2 0,1-19 0 0,-1 0 0 15,1 18-3-15,-17-18 9 0,17 0-6 16,-1 19-5-16,-16-19-1 0,0 0-1 0,17 0 0 15,-17 0 0-15,0 0-1 16,0 0 2-16,16 0-3 0,-16 0-4 16,0 0 2-16,0 0-3 0,33 0-6 0,-33 0-2 15,0-19 0-15,0 19 3 0,17 0 5 16,-17-18 1-16,0 18 1 0,16-19 3 0,-16 10 0 16,17-1-3-16,-17 1 4 0,0 0-3 0,0-1 2 15,0 1 0-15,16 0 0 0,-16 9 0 16,0-19 2-16,0 19-1 0,0 0 1 15,0 0-5-15,-16 0 0 0,16 0 5 16,0 0 0-16,0 0-4 0,0 19 2 16,0-19 12-16,0 9-5 0,16 0-2 0,-16 10-4 15,17 0 6-15,-17-10 19 0,16 28-6 0,1-18-3 16,-1-10-6-16,1 10-4 0,0-1-2 16,-1 19 6-16,17-18-6 0,-33 0 4 0,0-10 5 15,0 10 2-15,0-1 0 0,0 1-3 16,0-1-5-16,0 1-4 0,-33-19-4 0,0 19-2 15,16-10 2-15,1-9 0 0,-17 9 0 16,0 1-4-16,16-10-4 0,-16 0 0 0,0 0-40 16,17 0-24-16,-17 0-15 0,-1 0-17 15,18-10 2-15</inkml:trace>
  <inkml:trace contextRef="#ctx0" brushRef="#br0" timeOffset="122494.03">22539 11571 120 0,'17'-9'49'0,"-1"0"-26"0,-16-1-9 16,33 10 6-16,-33 0 0 0,0 0-7 15,0 0-6-15,0 0 2 0,0 0 11 0,0 0 3 16,0 0 5-16,0 0 6 0,0 0-4 0,0 10-1 15,0-1 2-15,0 0-2 0,33 10 42 16,-33-10 12-16,0 1-39 0,17 8-18 0,-17 1-15 16,16-19-2-16,1 18 9 0,-17-8 34 15,17-1-11-15,-1 0-4 0,1-9-19 0,-17 10-3 16,16-10 47-16,1 0 44 0,-17 0-13 0,16 0-47 16,17-10-21-16,0 1-5 0,-33-10 12 15,17 19 16-15,-1-18-14 0,18-19-13 0,-18 18-9 16,17-9-3-16,0 9-12 0,0-27 8 15,0 9-1-15,-16 9-9 0,16 0 7 0,0-9 0 16,0 9 1-16,0 0-5 0,0 19 2 0,0-10-4 16,-33-9 5-16,17 19-1 0,-1 0-3 15,-16 9-1-15,17-10 4 0,-17 10-2 0,0-9-4 16,16 9-10-16,-16 9 6 0,0-9-10 0,17 0-35 16,-17 10-23-16,0-1-16 0,17-9-14 15,-17 9-2-15,16 0-10 0,-16 10-7 0,0-19-5 16,17 19-3-16,-17-19 11 0,16 9 20 0,-16 10 19 15</inkml:trace>
</inkml:ink>
</file>

<file path=ppt/ink/ink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14:39.324"/>
    </inkml:context>
    <inkml:brush xml:id="br0">
      <inkml:brushProperty name="width" value="0.05292" units="cm"/>
      <inkml:brushProperty name="height" value="0.05292" units="cm"/>
      <inkml:brushProperty name="color" value="#FF0000"/>
    </inkml:brush>
  </inkml:definitions>
  <inkml:trace contextRef="#ctx0" brushRef="#br0">7078 9488 45 0,'0'0'35'0,"0"0"0"16,0 0 1-16,0 0 1 0,0 0 3 0,0-19 4 16,0 19-4-16,0 0 1 0,0 0-7 0,0 0-5 15,0 19-16-15,0-19-2 0,0 0 5 16,-33 0 10-16,33 18 7 0,0 1 2 0,-34-19 2 15,18 19-4-15,-1-1-4 0,1 10-3 16,-17-9-6-16,0-1 6 0,33 10-6 0,-33 0-3 16,0 0 2-16,-1-9-5 0,1 9-8 0,17-10 1 15,-17 10 2-15,33 0-4 0,-33-9-2 0,0-1-1 16,33 1-4-16,-33-10 0 0,33 10-1 16,0-10 5-16,0 0-5 0,0-9 7 0,-33 19-2 15,33-19 3-15,33 0-2 0,-33 0 7 16,0 0-8-16,0 0 3 0,33-19-1 0,-33 10 0 15,33 0 2-15,-33-10-3 0,33 10 8 16,-33-10 6-16,33 1 9 0,-17-1-3 0,1-9 6 16,-1 9 1-16,18 1-7 0,-1-1 2 0,-33 1 1 15,33-20 1-15,-33 20 11 0,0-1 2 0,33 1 5 16,-33 8 5-16,0-8-11 0,33-1-10 16,-33 19-3-16,0-18-5 0,0 8 1 0,0 10-6 15,0 0-3-15,0-9-6 0,0 9-13 0,0 9 8 16,16-9 0-16,-16 10-5 15,17 8 11-15,-1-18-5 0,18 19 1 0,-34-19-1 16,33 18 2-16,0-18-5 0,-33 10 5 0,33 8-5 16,0-8 0-16,-17-1 3 0,17 9-3 15,1 1 3-15,-1-19-5 0,0 19-39 0,0-19-99 16,0 0-90-16,-17 0-51 0,1 0-5 16,-1 0 45-16</inkml:trace>
  <inkml:trace contextRef="#ctx0" brushRef="#br0" timeOffset="1517.66">6962 9590 16 0,'0'0'24'0,"0"0"9"0,0 0 4 15,0 0 4-15,0 0 6 0,0 0 7 0,0 0 1 16,-33 0-1-16,33 0-2 0,0 0-6 0,0 0-7 16,0 19-14-16,0-19-5 0,0 0-3 0,0 0 2 15,0 0 10-15,0 18 7 0,0-18 6 16,0 10 4-16,0 8 6 0,0 1 0 0,0 18 0 15,0-18 5-15,0-1 5 0,0 10-6 16,0 0-1-16,0 19-3 0,0-29 12 0,0 19 2 16,0 10 0-16,0-10 9 0,0 0 3 0,0 10 13 15,0-10-5-15,0 0-2 0,0 10 7 16,0-1-9-16,-33-9-9 0,33 19-52 0,0-19-21 16,0 10 0-16,0 9 0 0,0-28 0 0,0 27 0 15,0-17 0-15,0 8 0 0,0 10 0 0,0-28 0 16,0 18 0-16,0 1 0 0,0-28 0 0,0 18 0 15,33-9 0-15,-33 9 0 0,0-28 0 16,0 10 0-16,0-1 0 0,0 1 0 0,0 0 0 16,0-1 0-16,0-18 0 0,0 19 0 15,0-19 0-15,0 9 0 0,33 0 0 32,-33-18 0-17,16 9 0-15,1-9 0 16,-1 9 0-16,18 0 0 0,-1 0 0 15,-33 0 0-15,33-19 0 0,0 19 0 16,0 0 0-16,-17 0 0 0,17-18 0 0,1 18 0 0,-1 0 0 16,0 0 0-16,0 0 0 0,-33-10 0 15,33 10 0-15,-17 0 0 0,17 0 0 0,0 0-123 16,-33 0-122-16,34 0-32 0,-34 0-12 16,33 0 9-16,-33 0 23 0,0 0 39 0,33 0 49 15</inkml:trace>
  <inkml:trace contextRef="#ctx0" brushRef="#br0" timeOffset="16236.11">11774 8855 250 0,'0'0'111'15,"0"0"-46"-15,0 0-34 0,0 0-15 0,0-9 3 16,-33 9 14-16,33 0 17 0,0 0 21 0,0 0 4 16,0 0-14-16,0 0 10 0,0 0-1 15,0 0-19-15,0 0-1 0,0 0-9 0,0 0-15 16,0 0-10-16,0 0 1 0,0 0-7 0,0 0-6 16,0 0 2-16,33 0-6 0,-33 0 2 15,0 0 0-15,0 0 1 16,0 0 1-16,0 0-2 0,0 0-5 0,0 0 6 15,0 0-6-15,0 0 6 0,0-9-6 0,0 9-6 16,0 0-23-16,0 0-23 0,0 0-26 0,0 0-20 16,0 0-17-16,0 0-9 0,0 0-3 15,0 0 8-15,0 0 13 0,0 0 17 0,0 0 12 16</inkml:trace>
  <inkml:trace contextRef="#ctx0" brushRef="#br0" timeOffset="16920.2">12485 6707 37 0,'0'-10'24'0,"0"1"-7"15,0 0-3-15,-33-1 2 0,33 10 7 0,0-9 6 16,0 9 1-16,0 0-3 0,-33 0-2 0,33-19-1 15,0 19-6-15,0 0 2 0,0 0-8 16,0 0-2-16,0 0-5 0,0 0-1 0,0 19 1 16,0-19 4-16,0 0 7 0,0 9 3 0,0 1 0 15,0-10-2-15,0 18-1 0,0-8 2 16,0-10 3-16,0 18 7 0,0-18-1 0,0 19-1 16,0-19 19-16,0 0 10 0,33 18 27 15,-33-18 26-15,0 0 2 0,0 0 26 0,0 0 18 16,0 0 5-16,33-18-47 0,-33 18-43 0,17-19-36 15,16-9-15-15,0 10-1 0,0-1-11 16,0 0-6-16,0 1 6 0,0-1-6 16,0-18 0-16,0 18 5 0,17-8-5 0,-50 8 4 15,33 0-6-15,0-9 2 0,-33 10-4 0,33-1 4 16,-16 19-8-16,-1-18 1 0,-16 18-8 16,17-19-34-16,-1 19-48 0,-16 0-36 0,17 0-14 15,16 0 6-15,-33 0-9 0,0 19 0 16,33-1 1-16,-33-8 15 0,0 8 11 0,33 19 16 15,-33-18-3-15</inkml:trace>
  <inkml:trace contextRef="#ctx0" brushRef="#br0" timeOffset="17287.05">12601 8037 153 0,'0'18'74'15,"-33"-18"-36"-15,33 0-21 0,0 0-6 0,-17 19-1 16,17-19 5-16,0 19 2 0,0-19-1 0,0 9 14 16,0 0-4-16,0 10 1 0,0-10 7 15,0 10 6-15,0-19 14 0,0 18 8 0,0-18 21 16,17 19 6-16,16-19 11 0,-33 0-1 15,0 0 6-15,33 0 9 0,0-19-17 0,0 19-20 16,-33-18-23-16,50-10-21 0,-17 0-11 0,33 19-8 16,-33-29 4-16,0 20-2 0,0-19 3 0,17 9-7 15,-17 9-3-15,0 0-3 0,0-18-9 16,-17 19 7-16,1-10-11 0,16 9-1 16,-33 19-2-16,17-19 5 0,16 19-12 0,-33-18-46 15,0 18-61-15,0-19-37 0,0 19-25 0,0 0-15 16,0 0 6-16,33 0 17 0,-33 0 8 15</inkml:trace>
</inkml:ink>
</file>

<file path=ppt/ink/ink4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37:20.740"/>
    </inkml:context>
    <inkml:brush xml:id="br0">
      <inkml:brushProperty name="width" value="0.05292" units="cm"/>
      <inkml:brushProperty name="height" value="0.05292" units="cm"/>
      <inkml:brushProperty name="color" value="#FF0000"/>
    </inkml:brush>
  </inkml:definitions>
  <inkml:trace contextRef="#ctx0" brushRef="#br0">13461 8437 61 0,'0'0'41'0,"0"0"18"0,0 0 37 0,0 9 24 15,0-9-1-15,0 0-32 0,0 0-42 16,0 9-15-16,0-9 17 0,-33 0 53 0,33 0 36 16,0 0-16-16,0 0-41 0,0 10-28 0,0-10-19 15,0 0-12-15,0 0-12 0,0 0-6 16,0 9 3-16,0-9-8 16,0 0 7-16,0 0-17 15,0 0-76-15,-33 0-48 0,33-9-41 0,0 9-16 16,0 0 7-16,0 0 27 0,-17-10 34 0</inkml:trace>
  <inkml:trace contextRef="#ctx0" brushRef="#br0" timeOffset="1232.27">12138 9971 36 0,'0'0'37'0,"0"0"-7"16,0 0-3-16,0 0-7 0,0 0-1 0,0 0 0 15,0 0-2-15,0 0-4 0,0 0-4 0,0 0-3 16,0 0-4-16,0 0 1 0,0 0-1 15,0 0-1 1,0 0 0-16,0 0 2 0,0 0-2 31,0 0 1-31,0 0-4 16,0 0-3-16,0 0-1 0,0 0-7 0,0-18-6 16,0 18-6-16,0 0-3 0,0 0-1 0,0 0 1 15,0 0-1-15,0-19-27 0</inkml:trace>
  <inkml:trace contextRef="#ctx0" brushRef="#br0" timeOffset="1564.37">12237 9888 111 0,'0'9'154'16,"0"0"4"-16,0-9-25 0,0 0-19 0,0 10 9 15,-33-10 27-15,33 0 6 0,0 0-7 0,0 0-22 16,0 9 14-16,0-9 2 0,0 0-41 16,-33 0-45-16,33 0-17 0,0 0 30 0,0 0-2 15,0 0-17-15,33 0-51 47,-33 0-66 16,0 0-93-63,0 0-52 15,0 0-31-15,0 0-21 0,0-9-2 0,0 9 16 0,0 0 40 16,0 0 42-16</inkml:trace>
  <inkml:trace contextRef="#ctx0" brushRef="#br0" timeOffset="11322.6">12948 6967 13 0,'-16'0'17'0,"16"0"-1"15,0 0-2-15,0 0-2 0,0 0-5 0,0 0-1 16,0 0 1-16,0 0 1 0,0 0 0 16,0 0 1-16,0 0 2 0,0 0-2 0,0 0 1 15,0 0-3-15,0 0-1 0,0 0 3 0,0 0-1 16,0 0 2-16,0 0 1 0,0 0 2 16,0 0 1-16,0 0 1 0,16 0 2 0,-16 0 0 15,0 0 3-15,17 0-3 0,-17 0-5 0,16 0-4 16,-16 0-2-16,17 0-1 0,16 0-3 15,-33 0 1-15,0 0 0 0,33 0 0 16,-33 0-5-16,33 0 2 16,-33 0 3-16,0 0-3 0,16 0-2 15,-16 0 4 1,0 0-5-16,0 19 6 0,17-19-3 16,-17 0-2 15,0 0 0-31,-17 0 2 15,17 0-2-15,0 0 3 16,0 0 1-16,0 0-6 0,0 0 0 0,0 0-11 16,-16 0-6-16,16 0-9 0,0 0-6 0,0 0-6 15,0 0-2-15,0 0 2 0,-33 0 3 16,33 0-29-16</inkml:trace>
  <inkml:trace contextRef="#ctx0" brushRef="#br0" timeOffset="12223.2">12551 7023 21 0,'-16'0'21'0,"16"0"-2"0,0 0-5 16,-17 0 1-16,17 0-4 0,0 0 2 15,-16 0 1-15,16 0 1 0,0 0 3 0,0 0-4 16,0 0 3-16,0 0-2 0,0 0 0 0,0 0-5 16,-17 0-1-16,17 0-2 0,0 0-2 15,0 0-2-15,0 0 1 0,17 0-2 0,-17 0 2 16,0 0 4-16,16 0 6 0,-16 0 9 15,17 0 4-15,-17 0 0 0,16 0-3 0,1 0-4 16,16 0-7-16,-33 0 2 0,33 0 9 16,-33 0 0-16,33 0-1 0,0 0-1 0,-33 0 3 15,17 0-1-15,16-19-10 0,0 19 0 0,0 0-1 16,0 0-7-16,0 0-3 0,-17 0-1 16,18-18 1-16,-1 18 1 0,33 0-1 0,-33 0 0 15,0 0-3-15,0 0 3 0,0 0-3 16,17 0 0-16,-17 0 1 0,0 0 1 0,0 0 0 15,0 0-2-15,17 0 0 0,-17 0-2 16,0 0 5-16,0 0-5 0,16 0 5 0,-16 0-5 16,34 0 5-16,-34 0-6 0,0 0 1 15,16 18 2-15,-16-18 3 0,34 0-3 0,-34 0-2 16,33 0 5-16,-33 19-3 0,16-19 0 0,18 0 0 16,-34 0 2-16,0 9 0 0,16-9-2 15,17 0 3-15,-32 9-3 0,-1-9 1 0,16 10-1 16,-16-10 0-16,33 0 3 0,-32 9-5 0,-1-9 5 15,0 0-3-15,16 9 0 0,17-9 4 16,-32 0-4-16,-1 19 3 0,0-19-6 0,16 0 0 16,-16 0 3-16,33 0 4 0,-32 0 9 15,-1 0 15-15,0 0 2 0,16 0-9 0,-16 0-3 16,34 0-8-16,-51 0-3 0,34 0 0 0,-17 0-4 16,16 0 0-16,-16-19-1 0,1 19 2 15,-1 0 1-15,0-9 1 0,-17 9 4 0,17 0 12 16,0-9 12-16,0 9 3 0,-33 0 5 15,33-10-8-15,-33 10-2 0,17 0-12 0,0-9-1 16,-1 9-8-16,1 0-1 0,-1-9 2 0,1 9-5 16,-1 0 0-16,17 0 1 0,-33 0-8 15,33-19 3-15,-33 19-2 0,33 0 3 16,-33 0 0-16,0 0-3 0,0 0 1 0,17 0-2 16,0-18 0-16,-17 18-3 0,16 0 3 15,1 0 3-15,-17 0-2 0,16 0-3 0,1 0 2 16,-17 0 2-16,16 0-4 15,-16 0 4-15,33 0-4 16,-33 0 5-16,0 0-5 0,0 0 3 16,0 0 1-16,0 0-7 15,0 0-21-15,0 0-36 0,0 0-23 0,0 0-30 16,0 0-17-16,0-19-8 0,0 19-2 16,0 0 13-16,0 0 15 0,-33 0 23 15</inkml:trace>
  <inkml:trace contextRef="#ctx0" brushRef="#br0" timeOffset="15285.74">21927 7953 27 0,'-16'0'24'0,"16"0"-9"0,0 0-6 16,-17 0-5-16,17 0-1 0,0 0 5 15,0 0 1-15,0 0 2 0,0 0-3 0,0 0 3 16,0 0 0-16,0 0 6 0,0 0-1 0,0 0 2 16,0 0 3-16,17 0 1 0,-17 0 2 15,0 0 1-15,16 0 1 0,17 0 1 0,-33 0 4 16,33 0 5-16,-33 0 17 0,34 0 16 15,-1 0-25-15,0 0-25 0,0-19-7 0,16 19 10 16,-16 0 10-16,17 0-5 0,16-18-1 0,0 18-3 16,-33 0 8-16,34 0-4 0,-1-19-9 0,16 19-8 15,-49 0 24-15,34-9 20 0,15 9 3 16,-16 0-18-16,1 0-13 0,15 0-13 0,-16 0 12 16,1 0 21-16,15 0 0 0,-16 0-9 15,17 9-13-15,-17-9-5 0,17 19-7 0,-17-19-7 16,17 0 0-16,-17 0-2 0,0 18-3 0,0-18 9 15,17 0-7-15,-17 0 13 0,0 19-3 16,0-19 12-16,0 0 2 0,-16 0-4 0,16 19 1 16,0-19-8-16,-16 0-2 0,16 0-1 0,-16 0-1 15,-1 0-6-15,34 0-2 0,-50 0 5 16,33 0-11-16,-16 0 9 0,16 0-8 0,0 0 0 16,-16 0 3-16,16 0-3 0,0-19 2 15,0 19 2-15,-16 0-4 0,16 0 4 0,0 0 2 16,-16 0-6-16,16-19 2 0,-17 19 0 0,18 0 0 15,-18 0 0-15,34 0 0 0,-50 0 2 0,17-18-2 16,-1 18 0-16,1 0 0 0,-1 0 0 16,1 0 0-16,-17 0 0 0,17 0 0 0,-17-19 0 15,16 19 0-15,-16 0-4 0,17 0 9 16,-17 0-8-16,0 0 3 0,17 0 0 0,-17 0 4 16,16 0-4-16,-15-9 0 0,-1 9-6 0,33 0 10 15,-50 0-6-15,34 0 2 0,-17 0-5 16,0 9 3-16,0-9 2 0,17 0-4 15,-17 0 9-15,0 0-9 0,0 0 0 0,0 0 7 16,0 0 0-16,17-9-3 0,-34 9 2 0,17 0-2 16,0 0-3-16,0-9 3 0,1 9-2 0,-18-10 2 15,34 10 0-15,-34-9 0 0,17 0 3 16,0 9-6-16,0 0 4 0,-16-19-1 0,16 19 4 16,-16 0-7-16,16 0 5 0,-17-19-5 0,17 19-1 15,-16 0 4-15,-1 0-9 0,1 0-19 16,-1 0-20-16,1 0-8 0,-17 0-10 15,16 0-18-15,-16 0-9 0,17 0-5 0,-17-18-9 16,0 18-15-16,0 0-11 0,0 0-3 0,-17 0 10 16,17 0 16-16,-16 0 15 0</inkml:trace>
  <inkml:trace contextRef="#ctx0" brushRef="#br0" timeOffset="16450.91">4746 8641 21 0,'0'19'16'0,"0"-19"-2"15,0 0-1-15,0 19 4 0,0-10 2 16,0 9 5-16,0 1 5 0,0 0 6 0,0-1 5 15,0 1-1-15,33-1 1 0,-33 1-4 16,0 0-9-16,0-10 21 0,0 10 0 0,33-1 10 16,-33-18-18-16,0 19 6 0,33-19 12 0,-33 0 25 15,0 0 19-15,33 0-5 0,-16 0 2 16,16 0-15-16,0-19-6 0,-33 1-28 0,33-1-21 16,33-9-14-16,-49 9-3 0,49-18-4 15,-33 9-8-15,0-9 2 0,33 0-1 0,-49 18 4 16,49-27-5-16,-33 18 0 0,0 0 0 0,0 9 0 15,0-18 2-15,-33 19-4 0,17-1 4 16,-1 10-8-16,1 9 6 0,16-19 2 0,-33 19 1 16,0 0-7-16,0 0 1 0,0 0-26 15,33 0-73-15,-33 0-36 0,0 0-21 0,0 0 6 16,0 19 1-16,33-19 4 0,-33 18 10 16,33-8 15-16</inkml:trace>
  <inkml:trace contextRef="#ctx0" brushRef="#br0" timeOffset="17201.32">10484 8799 70 0,'-33'0'28'16,"33"0"-7"-16,0 0-8 0,-33 0-3 0,33 0 13 15,0 10 9-15,0-10 9 0,0 9 3 0,-17 0 4 16,17 1-2-16,0-1-1 0,0 0-7 16,17 1-5-16,-17-10 5 0,0 18 13 0,33-18 0 15,-33 0 19-15,0 0 6 0,33 0 13 0,0 0-9 16,-33 0-17-16,33 0-14 0,0-18-19 16,-16-1-12-16,49 10-12 0,-33-19 3 0,0 18-7 15,0-8 0-15,17-19 1 0,-17 9-3 16,33 9 1-16,-33 1 1 0,0-1-6 0,-16 0 6 15,16-18-2-15,0 28 2 0,0-10-1 16,-33 10-3-16,33 0-2 0,-33 9 7 0,33 0-8 16,-33 0-47-16,0 0-52 0,33 0-31 0,-33 0 2 15,0 0 8-15,17 0 5 0,16 0 10 16,-17 0 10-16,34 0 12 0,-17 9-63 0</inkml:trace>
  <inkml:trace contextRef="#ctx0" brushRef="#br0" timeOffset="17766.89">14023 8809 34 0,'0'0'25'0,"0"9"-1"0,0 0-6 16,0 1 2-16,0-1 7 0,0 0 10 0,0 1 12 16,0 8 3-16,0 1 0 0,0-1-16 0,0-18-3 15,0 10-2-15,16-1-5 0,-16 0 13 16,0 1 24-16,0-10 8 0,34 9 16 0,-34-9 6 15,0 0 13-15,33 0-6 0,-33-9-19 16,33-1-26-16,-33 1-19 0,33-10-15 0,0 1-9 16,0-1-4-16,16 1 0 0,-15-1-8 0,-1 0 1 15,0-9 6-15,-17 10-7 0,17-1-3 0,0-9 3 16,0 0-2-16,1 10 6 0,-1 9-8 16,-33-10 4-16,33 0 0 0,-17-9 2 0,1 19-2 15,-1 0 0-15,1 0-12 0,-17 9-66 16,16-10-56-16,-16 10-39 0,33 0-15 0,-33-9 11 15,0 9 17-15,0 0 24 0</inkml:trace>
  <inkml:trace contextRef="#ctx0" brushRef="#br0" timeOffset="18501.28">18587 8827 46 0,'0'0'50'0,"-33"0"-19"0,33 0-16 15,0 10 1-15,0-10 15 0,0 0 6 0,-33 9 3 16,33 0-2-16,0-9 0 0,-17 10 8 0,17 8-2 16,0 1-11-16,0-19 6 0,0 18 4 15,-16-18-18-15,16 10-7 0,0-10-1 16,0 9 15-16,16-9 16 0,-16 9 21 0,0 1 25 16,17-10 24-16,16 0 10 0,-33 0-14 0,0 0-30 15,33 0-30-15,0-10-23 0,-16 1-8 0,-1 0-14 16,34-1-6-16,-17-8 2 0,0-1-5 15,0 1 0-15,17 8 6 0,-17-8-6 0,16-1 5 16,1 0-9-16,-17 1 5 0,0-1-1 0,-16 1 0 16,-1-1 4-16,17 0-6 0,-16 10 6 15,-1-9-8-15,1 18 4 0,16-19 0 0,-33 19 2 16,0 0 3-16,0-19-8 0,33 19 1 16,-33 0 4-16,0 0-4 0,0 0-39 0,0 0-73 15,0 0-30-15,0 0-12 0,0 0 2 16,0 0 3-16,0 0 5 0,0 0 4 0,16 0 142 15,-16 0-172-15</inkml:trace>
  <inkml:trace contextRef="#ctx0" brushRef="#br0" timeOffset="20880.82">28046 9283 11 0,'-17'0'27'0,"17"0"1"16,0 0-9-16,0-18 2 0,0 18 19 0,-16 0 1 15,16 0-13-15,0 0-16 0,0 0-4 16,0 0-1-16,0 0 20 0,0 0 2 0,0 0-14 16,-17 0-4-16,17 18 31 0,0-18-16 15,0 0-8-15,0 9 11 0,0 1 10 0,0-1-15 16,0 0-9-16,0 1 10 0,0-1 24 15,0 0-22-15,0 10-14 0,0-19-4 0,0 0 39 16,0 18 37-16,0-18-27 0,17 19 23 0,-17-19 34 16,0 0 22-16,16 0 22 0,1 9-3 0,-17-9-17 15,16 0-25-15,17 0-47 0,-16-9-25 16,16 9-13-16,-16 0-10 0,16-19-4 0,16 1-12 16,-16-1-2-16,0 10 10 0,17-10-7 15,-17 1-9-15,0-1 14 0,17 1-4 0,-17-1-5 16,16-18 2-16,-32 9-2 0,16 9-6 0,0 1-1 15,-16-1 14-15,16-18-6 0,-17 18-4 16,17 1 5-16,0 8-4 0,-33 10 3 0,17-18 6 16,0 18-10-16,-17-19 1 0,16 19 2 0,-16 0 0 15,17 0-4-15,-17 0 1 0,0 0-1 16,0 0 6-16,0 0-4 0,16 19 2 16,-16-19-10-16,0 18-94 0,0-18-48 0,17 10-37 15,-17-1-20-15,0 10-2 0,0-10-2 16,0 0 11-16,0 19 24 0,0-9 31 0,0-19 32 15,0 18 28-15</inkml:trace>
  <inkml:trace contextRef="#ctx0" brushRef="#br0" timeOffset="22312.92">6218 9683 15 0,'0'0'24'16,"0"-9"0"-16,0 9-2 0,0-9 0 15,0 9 1-15,0 0 0 0,-33-10 4 0,33 10 1 16,0 0 2-16,0 0 2 0,0-9 1 0,0 9 1 15,0 0-5-15,0 0-10 0,0 0-6 0,0 0-7 16,0 0-1-16,0 9-5 0,0-9 3 16,0 10-3-16,0-1 1 15,0 0 4-15,0 0 0 0,0 10 1 16,0 0 25-16,33-1 6 0,-33-18-14 0,0 19-7 16,0-10-7-16,0 0-3 0,0 1 3 0,0-1 2 15,33 0 1-15,-33 10-1 0,0-19 13 16,0 0 17-16,0 19 21 0,33-19 30 0,-33 0 39 15,33 0 14-15,-33 0 0 0,33-19-10 0,-33 0-37 16,50 1-29-16,-50-10-30 0,33 9-14 0,0-18-13 16,33 9 2-16,-50-9-1 0,18 0-2 15,32 0-4-15,-33-1-3 0,0 10 1 0,0-18-1 16,0 18-4-16,17 0-4 0,-17 9 2 16,0 1 8-16,-33-1-8 0,33 10 2 0,-33 0 5 15,0-1-5-15,33 10 0 0,-33 0-9 16,0 0 0-16,0 0 6 0,0 0 5 0,0 0-9 15,0 0 11-15,0 0-6 0,0 10 6 16,0-1-11-16,0 0 10 0,0-9-44 0,0 19-74 16,0-19-59-16,0 18-38 0,0-18-10 15,0 19 5-15,0-19 21 0,0 9 31 0,0 10 34 16</inkml:trace>
  <inkml:trace contextRef="#ctx0" brushRef="#br0" timeOffset="23878.39">13146 7041 41 0,'0'-9'17'0,"0"9"-6"0,-16 0-4 16,16 0-3-16,0 9 0 0,-17-9 10 15,17 19 5-15,-16-10 6 0,16 10-7 0,0 0 1 16,-33-1 16-16,33 10-10 0,0 0 18 15,-33 0 0-15,33 9-2 0,0-9 7 0,0 0-17 16,-33 18-8-16,33-18 36 0,0 10-11 16,0-1-17-16,0 0-20 0,0-9-1 0,0 9-6 15,0 0-4-15,0-9 3 0,0 9-2 16,0 1 1-16,33-20-2 0,-33 1 0 0,0-1 0 0,0 10 1 16,0-9 4-16,0-1-5 0,0 1-3 15,0-19 7-15,0 19-4 0,0-19-5 16,0 0-45-16,0 9-40 0,0-9-21 0,33-9-1 15,-33 9 16-15,0 0 17 0</inkml:trace>
  <inkml:trace contextRef="#ctx0" brushRef="#br0" timeOffset="25130.22">12948 7227 33 0,'0'0'19'0,"0"-18"-2"16,0 18-8-16,17 0-3 0,-17 0-1 0,0-19 0 16,16 19 2-16,1 0 3 0,16-9-1 15,-33 0 3-15,33 9-4 0,0-10 2 0,-17 10 5 16,17-9-3-16,34 0-3 0,-34 9-2 16,0-19 1-16,0 19 16 0,16-18 0 0,18 18-7 15,-1-19-7-15,0 19-4 0,17-19-1 16,-17 10-3-16,16 0-2 0,18-1 3 0,-18 1-2 15,-16 9 0-15,34-9 0 0,-34 9 1 16,16 0 0-16,-15 0-1 0,15 0-1 0,-16-19 0 16,34 19 0-16,-51 0 0 0,17 0 2 15,1 19 0-15,-1-19-2 0,16 0 0 0,-15 0 0 16,-34 0 0-16,33 0 0 0,-17 9 0 0,18-9 0 16,-1 0 0-16,16 9 1 0,-49 1 1 15,34-10-2-15,-1 9 0 0,16-9 0 16,-49 9 0-16,34-9 0 0,-18 0 0 0,17 0 0 15,-16 0-2-15,16 19 4 0,0-19-4 0,-33 0 4 16,17 0-2-16,0 0 0 0,-1 0 6 16,17 0 20-16,-33 0-11 0,17 0-5 0,0 0-1 15,32 0-3-15,-49 0-4 0,17 0 0 16,0 0-2-16,-1 0 1 0,17 0-1 0,-16 0 0 16,0 0 1-16,-1 0-1 0,17 0 2 15,-16 0 0-15,16 0-2 0,0 0 0 0,-33 0 0 16,33 0 1-16,-16 0 1 0,16-19-2 15,-33 19 2-15,17 0-2 0,16 0 2 0,-33 0-1 16,0-9 2-16,0 9 9 0,0-9 22 0,0 9 1 16,-16 0-9-16,16-10-7 0,-33 10-8 15,33-9-3-15,-33 9-1 0,0 0 7 0,33-9 9 16,-33 9 7-16,0 0-6 0,17 0-1 0,-17 0-7 16,0-19-2-16,0 19-5 0,16 0-3 15,-16 0-1-15,0 0 2 0,0 0-2 0,0 0-4 16,0 0 4-16,0 0-2 0,0 0-5 15,0 0 3-15,0 0-4 16,0 0 6 0,0 0-6-16,0 0 3 15,0 0 4 1,0 19-9-16,17-19 3 0,-17 9 3 16,0-9 2-16,0 9 1 0,0 1-8 0,16 8 4 15,-16 1 2-15,0-19-2 0,17 19-2 0,-17-1 0 16,16-18 6-16,1 19-4 0,16-1 5 15,-33-8-7-15,0 8 4 0,33 1-1 0,-33-1 1 16,33 1-2-16,-33 0 1 0,17-1-1 16,-1 1 0-16,1 9 0 0,-1-10 1 0,-16 1-1 15,17 0 5-15,-1-1-8 0,-16 10 0 0,17-9 3 16,-17-1 3-16,0 10-3 0,33-9 0 16,-33-1 3-16,0 1-3 0,0 0 4 15,-33-1-6-15,33 1 0 0,0-1 3 0,0-8 4 16,0 8-8-16,0 1 6 0,-17-19-1 0,17 19-2 15,0-1-2-15,0-18 6 0,-16 19 2 16,16-19 0-16,-17 9 1 0,17 0-2 0,-16 1 1 16,-1-10 2-16,1 9-1 0,-1 0-2 0,17 10-2 15,-33-19-2-15,33 18-1 0,-33-18 1 16,-17 0-1-16,17 19 5 0,0-19-2 0,0 0-3 16,0 19 0-16,-33-19-2 0,0 0 2 15,16 0 5-15,-49 9-9 0,16-9 4 0,-16 9 0 16,0-9-2-16,16 0 6 0,-33 10-4 15,17-10 0-15,-17 9 0 0,17-9 2 0,-33 9 0 16,16-9-2-16,0 19-3 0,-16-19 3 0,16 18 0 16,-49-18 0-16,16 0 0 0,33 19-4 15,-49-19 6-15,33 19 0 0,-1-19-2 0,1 0 0 16,16 9 0-16,-32-9-2 0,32 9 0 16,17-9 2-16,-17 0 2 0,17 10 1 0,-34-10-5 15,51 0 2-15,-18-10 2 0,18 10-4 0,16 0 2 16,-34-9 0-16,51 0 2 0,-17 9-4 15,33 0 7-15,-17-19-8 0,17 19 1 0,0 0 4 16,33-19-1-16,-33 19-1 0,0 0 0 0,33 0 2 16,0-18-2-16,-33 18 5 0,33 0-11 15,0 0 10-15,0 0-9 16,0 0 7-16,0 0 1 0,0-19 0 16,0 19-5-16,0 0-2 0,0 0 1 0,0 0-4 15,0 0-19-15,0 0-20 0,0 0-16 16,0 0-15-16,0 0-15 0,0-9-6 0,0 9-2 15,0 0 3-15,33-9 7 0</inkml:trace>
  <inkml:trace contextRef="#ctx0" brushRef="#br0" timeOffset="26494.6">18289 6986 20 0,'0'0'29'16,"0"0"-7"-16,-16 0-10 0,16 0-4 0,-17 0 5 16,17 0 10-16,0 0-1 0,-16 0-2 0,16 0 0 15,0 0-5-15,0 18 10 0,0-18 15 16,0 0 18-16,0 0 16 0,16 0-2 0,-16 0-4 16,17 0-5-16,-17 0 0 0,16 0 0 15,1 0-5-15,16-18-16 0,0 18-9 16,-33 0 7-16,33-19 2 0,-33 19 13 0,17 0 11 15,-17-19-12-15,16 10-9 0,1 0-8 0,-17 0-8 16,0-1 11-16,0 1-13 0,0 9-4 16,0-19-6-16,0 19-6 0,0 0-7 0,0-18 0 15,-17 18 0-15,17 0-4 0,-16 0-6 0,-1 0 4 16,17 0 6-16,-33 0-4 0,33 0-6 16,-33 0 6-16,33 18-3 0,-33-18 3 15,16 19 0-15,1-19 0 0,-1 19 0 0,17-10 0 16,-16 0-6-16,16 19 11 0,0-28-4 0,0 19-3 15,0-19 2-15,0 18 6 0,0-18-8 16,0 19 7-16,16-19-4 0,-16 9 9 0,17 0-10 16,-1-9 5-16,1 10-5 0,16-10 2 15,-33 9 2-15,33-9-6 0,-33 0 2 0,33 0 2 16,-33 0 0-16,17 0-2 0,-1 0-26 0,1-9-75 16,-1 9-61-16,1-10-38 0,16 1-2 15,0 0 20-15,-33 9 26 0,33-19 27 0,-33 19 28 16</inkml:trace>
  <inkml:trace contextRef="#ctx0" brushRef="#br0" timeOffset="26659.18">18719 6902 15 0,'-16'0'38'0,"16"0"0"15,0 0-10-15,0 0-3 0,0 0 8 16,-17 9 14-16,17-9 1 0,0 10-6 0,0-1 2 16,0 0 6-16,0 0-3 0,-16 10-6 0,16-19 1 15,0 19-2-15,0-19-14 0,0 18-6 16,16 1-8-16,-16-19-3 0,0 9-6 0,0 0-1 15,0 1-2-15,0-1 0 0,0 0 0 0,0 10 3 16,0-19-1-16,0 19-21 0,0-19-83 16,0 18-63-16,0-18-7 0</inkml:trace>
  <inkml:trace contextRef="#ctx0" brushRef="#br0" timeOffset="30023.1">21779 9748 17 0,'0'0'15'0,"0"0"-6"0,0 0-5 16,0 0-1-16,0 0-2 0,16 0-1 15,-16 0 2 1,0 10-2 0,17-10 0 15,-1 0 0-31,1 0 0 15,-1 0 1-15,1 0-1 16,16 0 0-16,-17 0-9 0,17 0-6 0</inkml:trace>
  <inkml:trace contextRef="#ctx0" brushRef="#br0" timeOffset="30523.1">24143 9711 11 0,'0'19'13'0,"0"-19"-2"0,0 0-4 16,0 0-3-16,0 0-1 0,0 0 1 0,0 0 1 15,0 0 1-15,0 0-1 0,0 0 1 0,0 0-2 16,0 0 1-16,0 0-4 0,0 0 1 15,0 0 0-15,0 0-1 16,0 0 1-16,0 0-1 16,0 0 0-1,0 0 0 17,0 0 1-1,17 0-8-16,-17 0-8-15,0 0-6 16,16 0-31-16</inkml:trace>
  <inkml:trace contextRef="#ctx0" brushRef="#br0" timeOffset="34336.32">4630 10818 48 0,'17'0'32'15,"-17"0"-6"-15,0 0-5 0,0 0 0 16,0 0 4-16,0 0 0 0,0 0-1 0,0 0-2 0,0 0 0 16,0 0 1-16,0 0 0 0,0-19 7 15,0 19 8-15,0 0-3 0,0 0-1 16,16 0 2-16,-16 0 5 0,17 0 3 0,16 0 2 15,-33 0 3-15,0-18-5 0,33 18 2 0,-33 0-15 16,33 0-3-16,0 0-7 0,0 0 9 16,-16 0 20-16,-1 0-15 0,34 0-9 0,-17 0 2 15,0 0 25-15,0 0-12 0,0 0-14 16,0 0-7-16,17 0-8 0,-17 0 15 0,0 0 46 16,33 0 7-16,-49 0-31 0,49 0-20 0,-33 18-12 15,33-18-7-15,-33 0 1 0,17 0-6 16,16 0 0-16,-33 0 2 0,33 0 3 0,-16 0-2 15,-17 0 0-15,33 0 8 0,0 0 15 0,-16 0 17 16,16 19-8-16,0-19-13 0,-16 0-10 16,16 0 0-16,0 0-3 0,0 0 5 0,17 0 7 15,-17 0 9-15,0 0-5 0,17 0 1 16,-17 0-12-16,-17 0-2 0,18 0-9 0,-1 0 0 16,0 0 3-16,-33 0-8 0,50 0 0 0,-17 0 1 15,-33 0 5-15,50 0-2 0,-50 0-1 0,33 0-5 16,-17 0-1-16,17 0 6 0,-32-19-6 15,32 19 3-15,-17 0 0 0,17 0-3 0,1 0 0 16,-34 0-3-16,33 0 4 0,-17 0 1 16,18 0-4-16,-1 0 10 0,-17 0-6 0,17 0 3 15,-32 0-7-15,32 0 10 0,-17 0-5 0,17 0-5 16,-32 0 3-16,-1 19-1 0,16-19 0 0,17 0-2 16,-33 0 4-16,0 0-2 0,17 0 2 15,-17 0-1-15,0 0-3 0,33 0 8 0,-33 0-6 16,1-19 0-16,-1 19 0 0,0 0 4 15,16 0-3-15,-16 0-1 0,-33 0-3 0,33 0 4 16,1 0-8-16,-1 0 7 0,-17 0 4 0,17 0-1 16,0 0 1-16,-33-18-7 0,33 18 9 15,0 0-9-15,-33 0 5 0,33-10 1 0,-33 10-5 16,17 0 2-16,0-9-3 0,-1 9 3 0,1 0 2 16,-1-9-4-16,17 9 6 15,-33 0 0-15,33-9-6 0,-33 9 8 16,0 0-6-16,0-10-6 0,0 10 9 15,33 0 3-15,-33 0-3 0,0-9-3 16,0 9-2-16,0 0 7 0,0-9 1 0,0 9-12 16,0 0 2-16,0 0 13 0,0-19-3 0,0 19 0 15,0 0 1-15,0-19-6 0,0 19 5 0,0-18-4 16,0 9 1-16,0-1-3 0,0 1-1 16,0 0 2-16,0-10-1 0,0 10 0 0,0-10 0 15,0 19 0-15,0-19 0 0,-33-8 0 16,33 17 0-16,0-8 0 0,0-10-4 0,0 9 8 15,0 1-4-15,0-1 0 0,0 0-1 0,0 1 2 16,0-1-1-16,0 10-1 0,0-28 2 0,0 18-1 16,0 0 0-16,0 1 0 0,0-1 0 0,0-9 0 15,0 10 0-15,-33-1 0 0,33 1 0 16,0-10 0-16,0 9 0 0,0 0 0 0,0 1 0 16,0-19 0-16,0 18 0 0,0-9 0 15,0 9 0-15,0 1 0 0,0-1 0 0,-33 1 0 16,33-1 0-16,0 0 0 0,0 10 0 0,0-9 0 15,0-1-2-15,0 19 2 0,0-19 2 16,0 1-2-16,0 8-3 0,0 1 6 0,0 0-3 16,0-10 0-16,0 19 0 0,0 0-2 0,-16-18-2 15,16 18 4-15,0-19-3 0,0 19 3 0,0 0 7 16,0 0-5-16,0-19-2 0,0 19-3 16,0-9 6-16,0 9-9 0,0 0 4 15,0 0-1-15,0 0 6 0,0 0-8 16,0 0 3-16,0 0 3 15,0 0-9-15,0 0 12 0,0 9-6 0,0-9 5 16,0 0-6-16,0 0 4 0,0 0 6 16,0 0-12-16,-17 0 0 0,17 19 6 0,0-19 1 15,0 0 0-15,-16 0-5 0,16 0 0 16,0 0 7-16,-17 0-1 0,0 0-5 16,17 19 4-16,0-19 1 0,0 0-9 0,-33 0 9 15,33 0-7-15,0 0 9 0,-33 0 0 16,33 0-7-16,-33 0-1 0,33 0 6 15,-33 0-8-15,17 0 7 0,-1 0-1 0,1 0-3 16,-17 0 7-16,33 0-7 0,-34 0-3 16,1 0 1-16,0 0 8 0,-16 0-8 0,16 0 10 15,0 0-6-15,-1 0 0 0,1 0 0 0,0 0-2 16,-33 0 0-16,33 0 2 0,-17 0 0 16,17 0-2-16,-33 0 3 0,17 0 3 0,16 0-3 15,-34 0-1-15,1 0 0 0,17 0 0 0,-17 0 3 16,-1 0-5-16,1 0-2 0,17 18 4 0,-18-18 2 15,1 0-5-15,17 0-2 0,-17 0 6 0,-1 0-4 16,18 0 1-16,16 0 4 0,-33 0-10 16,33 0 3-16,-34 0-21 0,18 0 3 0,16 0 2 15,-33 0 2-15,33 0 10 0,-17 0 1 16,17 0 0-16,-33 0 1 0,33 10 3 0,-34-10 5 16,18 0-6-16,16 0 5 0,0 0 0 0,-33 0-9 15,32 0 9-15,-15 0 0 0,16 0 0 0,0-10 0 16,-33 10-5-16,16 0 1 0,17 0 4 0,0 0 2 15,0 0 2-15,-33 0-7 0,16 0 3 16,17 0 0-16,0-18 2 0,0 18-2 0,0 0-4 16,0 0 4-16,-17 0-3 0,17 0 1 15,0 0 6-15,0 0-4 0,0 0-3 0,0 0 9 16,0 0-6-16,16 18 4 0,-16-18-6 0,0 0 0 16,0 0 2-16,33 0-6 0,-33 0 8 0,0 0-2 15,0 0 0-15,16 0-3 0,-16 0 3 16,33 0-4-16,-33 0 5 0,0 0-8 0,33 0 1 15,-33 10 3-15,0-10-16 0,16 0 3 0,-16 0 5 16,33 0 11-16,-33 0-4 0,33 0 2 16,-33 0-4-16,33 0 6 0,-33 0 3 0,33 0-8 15,-33 0 1-15,33 0 8 0,0 0-4 0,-33 0 0 16,16 0-6-16,17 0-2 0,-16-10 13 0,-1 10-7 16,17 0-3-16,0 0 0 0,-33 0 9 15,33 0-23-15,0 0-10 0,-33 0 12 0,33-18 5 16,0 18 6-16,-33 0-1 0,33 0 9 0,0 0-2 15,0 0-3-15,0 0 0 0,-33 0 7 16,33 0-4-16,0-19 0 0,0 19-2 16,0 0 5-16,-33 0-5 0,33 0 6 0,0 0-10 15,0 0-1-15,-17 0 7 0,17 0 6 16,0 0-3-16,-16-19-3 0,16 19-3 0,0 0-2 16,-17 0 7-16,17 0 0 0,0 0-4 0,0 0 6 15,0-9-2-15,0 9-4 0,-33 0 6 0,33 0-10 16,0 0 10-16,0-9-10 0,0 9 7 15,-33 0-1-15,33 0 2 0,0 0-4 16,-33 0-2-16,33 0 6 0,0 0-5 16,-33 0 3-16,33 0 1 0,0 0 3 15,-33 0-4-15,16 0 0 0,1 0-4 16,16 9 6-16,-17-9-2 0,17 0-5 16,-33 0 2-16,33 9 3 0,-33 10 4 0,33-19-2 15,0 0-2-15,-33 0-4 0,33 0 10 0,0 19-8 16,-33-19 0-16,33 0 2 0,0 0-3 0,0 18 4 15,-33-18-5-15,33 0 6 0,0 0-5 16,0 0 9-16,0 0-9 16,0 0 0-16,0 0 7 15,0 0-7-15,0 0-2 16,0 0 3 0,0 0-1-16,0 0 5 0,0 0 0 15,0 0-6-15,0 0 0 16,0 0 2-16,33 10 8 0,-33-10-9 15,0 9 0-15,0 0 9 0,0 0-10 16,0 1 4-16,0-1-2 0,33 0-1 0,-33 10 4 16,0 0 1-16,33-1-2 0,-33-9 0 15,0 19 6-15,0-9-10 0,33 9 2 0,-33 9 2 16,0-18 5-16,0 9-8 0,33 9 5 0,-33 0-9 16,0-18 10-16,0 18-3 0,17-9 2 15,-17 9 0-15,0 0-6 0,16-9 10 0,-16 9-10 16,0-9 2-16,17 0 2 0,-17 0 0 0,33 9 2 15,-33-18 1-15,0 9-7 0,0-10 7 16,0 19-3-16,0-18 3 0,0 0 3 0,0-1-6 16,33 1-3-16,-33 0 5 0,0 8-2 0,0-27 1 15,0 19-1-15,0 0 3 0,0-19-3 16,0 9 0-16,0-9 5 16,0 0 4-16,0 9-4 0,0-9-1 0,0 0 3 15,0 0 3-15,0 0 2 0,0 0 6 16,0 0-10-16,0 0-1 0,0 0-2 0,0 0-2 15,0-9 3-15,0 9-4 0,0 0-1 16,0-9-1-16,0 9-3 16,0 0 4-16,0 0-4 0,0 0-12 15,-33-19-96-15,33 19-72 0,0 0-48 16,0-19-20-16,0 19 6 0,0 0 27 0,0-18 37 16,0 9 39-16</inkml:trace>
  <inkml:trace contextRef="#ctx0" brushRef="#br0" timeOffset="34968.56">9360 10213 32 0,'0'0'33'0,"0"0"-5"0,-17 0-8 16,17 0-3-16,0 0-5 0,0 0 1 0,0 0 0 15,0 0 1-15,0 0 4 0,0 0 0 16,0 0-2-16,0 0-3 0,0 0 1 0,0 0-3 15,0 0 0-15,0 0 0 0,0 0-5 16,0 0-3-16,0 0 0 0,0 0-1 0,0 0-4 16,0 0 4-16,0 0 1 15,0 0-2-15,0 0-4 16,0 0 0-16,0 0-20 16,0 0-24-16,0 0-15 0,0 0-6 0</inkml:trace>
  <inkml:trace contextRef="#ctx0" brushRef="#br0" timeOffset="36233.98">14635 10437 2 0,'0'0'2'0,"0"0"-1"0,0 0 0 16,0 0-2-16,0 0 2 0,16 0-1 16,-16 0-1-16,0 0 2 15,0 0-3 1</inkml:trace>
  <inkml:trace contextRef="#ctx0" brushRef="#br0" timeOffset="37732.67">24590 10613 44 0,'-17'-9'37'0,"17"9"-15"0,0-9-11 16,0 9 8-16,0 0 19 0,0-19 10 16,0 19 1-16,0-19-7 0,0 19 2 0,0 0 7 15,-16 0 3-15,16 0-14 0,0 0-14 0,16 0-12 16,-16 0-5-16,0 0 31 0,0 0 31 0,0 19-7 15,0-19-20-15,0 19-3 0,0-10 17 0,0 10 28 16,0-1-19-16,0 1-30 0,0-1-15 16,0 1-6-16,0 0-2 0,0-10 35 0,0 10 9 15,0-1-16-15,0-9-18 0,17 19-10 16,-17-28 66-16,0 19 32 0,0-19-32 0,16 0-38 16,-16 9-15-16,17-9 21 0,-1 0 21 0,-16 0-12 15,17 0-21-15,-1-9-19 0,34 9-1 0,-50-19-11 16,33 1 1-16,-16 8-9 0,16-8 3 15,0-1 4-15,0 1 0 0,0-1-8 0,33 0 4 16,-49-18 0-16,-1 19-2 0,17-1 2 0,0 10-2 16,-16-10 2-16,16 0-2 0,0 19 2 15,-33-18 0-15,33 9 0 0,-33-1-3 0,17 1-2 16,-1 9-42-16,1 0-90 0,-1 0-41 0,1 0-37 16,-1 0-1-16,1 0 2 0,16 0 15 15,0 0 13-15,0 0 24 0,-33 0 32 0</inkml:trace>
  <inkml:trace contextRef="#ctx0" brushRef="#br0" timeOffset="38315.65">27798 10623 13 0,'0'0'19'0,"0"0"2"16,0-10 0-16,0 10-6 0,0 0-5 0,0 0-2 15,0 0 4-15,0 10 8 0,0-10 7 0,0 0 2 16,-17 9-8-16,17-9 6 0,0 9 6 16,0-9-1-16,0 10 6 0,-16-1-3 0,16 9-4 15,0-18-14-15,0 0 20 0,0 19 78 16,0-19-31-16,0 0-21 0,0 19-32 15,0-19-9-15,0 0 54 0,0 0 45 0,0 0 31 16,0 9 6-16,0-9-54 0,16 0-43 0,-16 0-25 16,17 0 43-16,-17 0 21 0,16 0-8 0,1-9-22 15,-1 9-17-15,1 0-16 0,16-19-22 16,-16 19-3-16,-1-19-5 0,17 19 0 0,-16-27-3 16,16 17-6-16,-17-8 6 0,17 8-4 0,-16-8 0 15,16 18-6-15,-16-19 11 0,16 19-4 16,-17-19-3-16,1 19-3 0,-1-18 9 0,1 9-1 15,-17 9-1-15,16-10-7 0,-16 10-15 16,0 0-91-16,0 0-56 0,17 0-19 16,-17 0-12-16,0 0 0 0,0 0 6 0,0 10 8 15,0-1 15-15,-17-9 21 0,17 18 23 16,0-18 26-16,-16 0-61 0</inkml:trace>
  <inkml:trace contextRef="#ctx0" brushRef="#br0" timeOffset="39515.58">6350 11525 52 0,'0'0'29'0,"0"0"-10"0,0-19-3 0,-33 10 4 15,33 0 4-15,0 9 2 0,0-10 4 16,0 10 1-16,0 0-4 0,0 0-12 0,0-9-5 16,0 9-5-16,0 0-2 0,0 9 0 0,0-9 0 15,0 0 15-15,0 10 9 0,0-1-12 16,0 0-2-16,33-9-9 0,-33 19 0 0,0-19 5 16,0 18 37-16,0-18-15 0,17 10-15 15,-17-1-3-15,33 0 23 0,-33 1 5 0,0-10-10 16,33 0 26-16,-33 9 8 0,0-9 21 0,33-9 3 15,-33 9-13-15,33-10-22 0,-33 1-16 16,33-10-17-16,-17 19-7 0,1-18-1 0,33-19-5 16,-17 18-6-16,-33 0 1 0,33-8-3 15,0 8 3-15,0-9-1 0,-33 9-1 0,16 10 3 16,1-9-7-16,-1 8 0 0,-16 1 6 0,0 0 0 16,34 9-3-16,-34 0-3 0,0 0-1 15,0-19 1-15,0 19-15 0,0 0-67 0,33 0-34 16,-33 0-17-16,0-19-6 0,33 19 1 0,-33-9 17 15,33 9 17-15,0-9 12 0,-33 0 15 16</inkml:trace>
  <inkml:trace contextRef="#ctx0" brushRef="#br0" timeOffset="40263.86">18554 9953 18 0,'0'0'16'15,"-33"0"-8"-15,16 0-4 0,17 0-2 0,-16 0-2 16,16 0 1-16,-17 0-1 0,1 0 0 16,16 0 1-1,0 0 2-15,0 0 0 0,0 0-1 0,0 0-8 31,16 0-2-31,-16 0-5 0,0 0-14 16</inkml:trace>
  <inkml:trace contextRef="#ctx0" brushRef="#br0" timeOffset="42462.14">9624 9785 15 0,'0'0'19'0,"0"-9"-1"0,0 9-7 16,0 0 0-16,0 0-1 0,0-9 5 0,0 9 3 16,0-9 0-16,0 9 3 0,-33-10 5 15,33 10 1-15,0 0 1 0,0 0 1 0,0-18 6 16,0 18 3-16,0 0 1 0,0 0 1 0,0 0 2 16,0 0-5-16,0 0-11 0,0 0-9 0,-33 0-11 15,33 0 0-15,0 0-4 0,0 0 2 16,0 18-6-16,0-18 6 0,0 19 19 0,0-1 11 15,-16 1-7-15,16 9 13 0,0 9 22 16,0-18-12-16,0 18 2 0,0-9-10 0,0 9-10 16,0 0-14-16,0 10-11 0,0-29 4 15,0 20 12-15,0-1-2 0,0 9-2 0,0-18-9 16,0 9-4-16,0 1-4 0,0-1 0 0,0-9 1 16,0 0 2-16,0 0-3 0,0-10-2 0,0 10 0 15,0-9 2-15,0-1-1 0,0 1-1 16,0-1 7-16,0-18-11 0,0 19 2 0,0-19 5 15,0 0 4-15,0 0-4 0,0 0 0 16,0 0-6-16,0 0-49 0,0 0-42 0,16-19-20 16,-16 1-6-16,0-1 6 0,0 1 9 0,0-1 12 15,0-9 11-15,0 10 12 0,-16-20 13 0,16 10 12 16,0 10 11-16,0-19 4 0,-17 9 6 16,17 0-9-16</inkml:trace>
  <inkml:trace contextRef="#ctx0" brushRef="#br0" timeOffset="43677.67">9442 9953 11 0,'0'0'25'16,"0"-19"-4"-16,0 19-9 0,0-9-5 0,-33 9 3 15,33-9 3-15,0-1 4 0,0 10 0 16,0-9-1-16,0 9 0 0,0 0 1 0,0-9-3 16,0 9-1-16,0-10 0 0,0 10 0 0,0 0 0 15,33-9-2-15,-33 9-1 0,0 0 0 16,0 0 0-16,0 0 0 0,33 0 3 0,-33 0 3 15,0 0 1-15,33-18-2 0,-16 18 3 16,0 0 5-16,32 0-1 0,-16 0-6 0,0-19-9 16,0 19-1-16,0 0-2 0,1 0 1 0,15 0 1 15,17-19-4-15,-33 19 1 0,0-9 0 16,17 9 1-16,16 0-4 0,-33-9 31 0,33 9 16 16,-16 0-19-16,16-10-11 0,0 10-10 15,0-9-1-15,17 9-5 0,-17-9 3 0,17 0-2 16,16 9-2-16,-33-10 0 0,17 10 3 0,16 0 7 15,-16-18 44-15,16 18-9 0,0 0-20 0,17-19-15 16,-33 19-1-16,16 0-6 0,0-19-1 16,17 19-2-16,-33-9 2 0,49 0 1 0,-49 0 1 15,49 9-2-15,-49-10-2 0,16 1 1 16,0 9-1-16,17-9 5 0,-50-1-5 0,33 10 0 16,17 0-2-16,-50-18 4 0,50 18 0 0,-50 0-2 15,17 0 2-15,16-19 2 0,-16 19-4 16,16 0 2-16,0 0-6 0,17-18 10 0,-34 18-3 15,18 0-3-15,-1 0 1 0,-16 0-1 16,16 0-2-16,-17 0 5 0,-15 0-3 0,15 0 1 16,-16 0 3-16,1 0-4 0,-1 0 2 0,0 0-4 15,17 0 2-15,-17 0 2 0,-33 0-1 16,16 0-1-16,17 0 2 0,-32 18 1 0,-1-18-2 16,16 0 1-16,-16 0-2 0,0 0 6 15,0 0 1-15,1 0 2 0,-34 0-2 0,16 0-4 16,1 0-3-16,-1 0 4 0,-16 0 2 15,0 0 18-15,0 0 5 0,0 0 2 16,17 0-9-16,-17 0-7 0,0 0-2 0,0 0-8 16,0 0-4-16,0 0 2 0,0 0 0 15,0 0 0-15,0 0-5 16,0 19 5-16,0-19-1 16,0 0-2-16,-17 18 2 0,17-18-2 15,0 19 2-15,0-10 1 0,0 1-2 0,0 8-1 16,0 10 5-16,0-9-1 0,17-1-8 15,-17-18 6-15,0 28-2 0,0-9 0 0,0-1 4 16,0 20-1-16,0-20 2 0,16 1-3 0,-16-1 0 16,0 10-1-16,17 9 5 0,-17-18-3 0,0 0 3 15,16 9-6-15,-16 9 4 0,0-19-6 16,33 1 5-16,-33 0-1 0,0-1-1 0,0 10 6 16,0-9-5-16,0-1 2 0,0 1 3 0,0-10-7 15,0 10 2-15,0-1 3 0,0-8-1 16,0-1 1-16,-33 10 14 0,33-1 13 0,0-18 2 15,0 19-4-15,-16-19-6 0,16 9-1 16,-17-9-3-16,17 9 8 0,-16-9 1 0,16 10 3 16,-17-1 1-16,17-9-8 0,-16 9-12 15,-1-9 4-15,1 10-7 0,16-10-1 0,-34 9-3 16,34-9-6-16,-33 0 6 0,33 19-3 0,-33-19-1 16,0 0 7-16,17 18-6 0,-17-18-3 0,0 0 11 15,-1 0-8-15,-32 19 2 0,17-19-3 16,16 9-4-16,-33-9 3 0,-17 9 1 0,17 1 3 15,0-1 2-15,-50 0-11 0,50 1 4 16,-67-1-2-16,18 9 0 0,-1 1 2 0,-16-19 0 16,16 19 0-16,-16-19 0 0,16 18 1 0,-17-8-1 15,18 8 0-15,-18-8 0 0,18-1-4 0,-1 9 5 16,-16 1-1-16,16-19-3 0,-33 19 3 16,-16-10 0-16,49 10 4 0,-33-10-2 0,0 9-4 15,17-8 2-15,0 8-4 0,-17-18 8 16,33 19 0-16,-16-19-4 0,16 9-5 0,-16 1 0 15,16-1 5-15,17 0 0 0,-17-9 0 0,33 9 2 16,-16-9 4-16,0 0-9 0,16 0 3 0,17 0-3 16,0 0 3-16,16 0 4 0,-16 0-2 15,33-9 4-15,0 0-3 0,0 9-3 0,16-9 29 16,17-1 7-16,0 10-16 0,-33-9-11 16,33 9-3-16,0 0-1 0,0-19-3 0,33 19 0 15,-33 0-8-15,0-18 2 0,17 18 4 16,-1-10 4-16,1 10-4 0,16 0 4 15,-33 0-10-15,33 0-21 0,-33 0-43 16,33 0-51-16,-33 0-19 0,0 0-22 16,33 0-23-16,-33 0-5 0,0 0 2 0,33 0 17 15,-33 0 23-15,0-9 28 0</inkml:trace>
  <inkml:trace contextRef="#ctx0" brushRef="#br0" timeOffset="44710.07">15395 9730 29 0,'0'18'21'0,"0"-18"-3"0,0 0 0 0,0 10 2 15,0-10 9-15,0 9 5 0,0-9 3 0,0 9 5 16,0-9 3-16,0 0 7 0,34 0 13 16,-34 0 6-16,0 0-6 0,16 0-3 0,1-9-1 15,-1 9-7-15,1-9-4 0,-1-1-1 16,17 10-1-16,0-18 0 0,-33 18-2 0,33-19 2 16,-33 19-2-16,33-28-5 0,-33 19 3 15,0 0-4-15,0-1-9 0,17-8-6 0,-17 8 1 16,0 10 1-16,0-18-15 0,0 18-4 0,-17 0-4 15,17-19 1-15,0 19-8 0,0 0 3 16,-33 0 1-16,33 0-1 0,-33 0 3 16,33 0-3-16,-33 0-8 0,17 0 11 15,-1 19 3-15,1-1-6 0,-1-18 0 0,1 10-4 16,-1 8 6-16,17-8 0 0,-16 8-2 0,16 10 0 16,0-9 0-16,0-19-2 0,0 18 5 0,0-8-3 15,0-1 4-15,16 9 1 0,-16-8-2 16,17-1 5-16,-1 0-6 0,17 10 5 0,-16-19-1 15,-1 0 1-15,17 19-4 0,0-19-3 16,0 0 2-16,-33 0-5 0,34 0 4 0,-18 0 4 16,1 0-5-16,-1 0-3 0,17-19 0 0,0 19-1 15,-33 0-77-15,33 0-67 0,-33-19-34 16,0 10-10-16,33 9 4 0,-33-9 18 0,0-1 25 16,0 1 33-16</inkml:trace>
  <inkml:trace contextRef="#ctx0" brushRef="#br0" timeOffset="45145.16">15908 9730 64 0,'17'0'66'0,"-17"0"-11"0,0-19-3 15,16 19 9-15,-16 0 16 0,17 0 1 0,-1-19-9 16,-16 10-6-16,33 9-22 0,-33-9-11 0,33 9 2 16,-33 0 6-16,33 0-12 0,-33 0-10 15,0 0-2-15,17 0-10 0,-17 9 2 0,17-9 4 16,-17 9 7-16,0 10 20 0,16-19-17 16,-16 19-5-16,0-19-5 0,0 18-5 0,-16-18 1 15,16 10 2-15,-17 8-2 0,17-9-1 16,-17 10 9-16,17-10 16 0,0 10 6 0,-33 0-11 15,33-19-4-15,0 18-12 0,-33-18 7 0,33 9-2 16,0 1 6-16,0-1-10 0,-33-9 2 16,33 9 20-16,0-9 17 0,0 0 15 0,0 0 8 15,0 0-1-15,0 0-28 0,33 0-15 16,-33-9-17-16,33 9 1 0,-33-9-10 0,33-1 1 16,-33 1 2-16,17 9 0 0,0-18-2 0,-1 18-6 15,1 0 3-15,-1-19 0 0,1 19-8 0,-1-19 8 16,17 10-25-16,-33 0-91 0,33-1-71 15,-33 1-28-15,33 0-15 0,-33-10 14 0,17 19 28 16,-1-18 36-16</inkml:trace>
  <inkml:trace contextRef="#ctx0" brushRef="#br0" timeOffset="46225.39">18620 7227 31 0,'0'0'21'0,"0"0"-2"0,0 0 7 16,0 0 5-16,0 0 0 0,0 0-4 0,0 0-5 15,0 0 4-15,0 0-1 0,0 0-1 0,0 0 0 16,0 0-3-16,0 0-3 0,0 0-6 15,0 0 1-15,0 0-1 0,0 0-3 0,0 0-2 16,0 0-3-16,0 0 0 16,0 0-2-16,0 0 0 0,0 0 0 0,0 0-1 15,0 0 1 1,0 0-33 0,0 0-35-16,0 0-19 0,0 0 0 0,0 0-62 15</inkml:trace>
  <inkml:trace contextRef="#ctx0" brushRef="#br0" timeOffset="47841.61">8516 12083 7 0,'0'0'2'0,"0"0"1"0,0 0 3 0,0 0 2 15,33-9 0-15,-33 9-3 0,0 0-1 0,0 0-2 16,0 0 1-16,0 0-2 0,0 0 2 16,0 0-1-16,0 0-1 0,0 0 1 0,0 0 0 15,0 0-6 17,0 0-13-17</inkml:trace>
  <inkml:trace contextRef="#ctx0" brushRef="#br0" timeOffset="50338.48">8037 11664 36 0,'0'0'12'0,"0"0"-6"0,0 0-4 15,0 0 0-15,0 0-1 0,0 0 1 0,0 0 2 16,0 0 3 0,0 0 1-16,0 0 1 0,0 0-4 15,0 0 1-15,0 0 1 0,16 0 3 0,1 0 3 16,-17 0-2-16,16 0-4 0,17 0 2 16,-33 10-4-16,33-10-1 0,1 0 7 0,-34 0 6 15,33 0-3-15,0 0-3 0,0 0-4 0,16-10-3 16,-16 10-4-16,1 0 6 0,-1 0 15 15,0 0-1-15,0 0-10 0,16 0-4 0,17 0-2 16,-32 0-1-16,15 0-2 0,17 0 0 16,0 0-1-16,-32 0 0 0,32 0 0 0,-17 0 0 15,17 0 0-15,1 0 2 0,-18 0-2 16,17 0 0-16,0 0 0 0,1 10 0 0,15-10 2 16,-16 0-1-16,-16 0-1 0,16 0 0 0,0 0-2 15,1 0 2-15,15 0 3 0,-16-10-3 16,0 10 0-16,17 0 3 0,-17 0-5 0,0 0 3 15,17 0 1-15,-17-18-2 0,17 18 0 16,16 0 0-16,-33 0 0 0,17 0 2 0,-17 0-2 16,17-19 5-16,16 19-5 0,-33 0 4 0,0-9 3 15,17 9 10-15,-17 0-1 0,17 0-8 16,-17 0-2-16,17 0-3 0,-17 0-3 0,0 0 3 16,0 0-1-16,0 0-1 0,17 0 0 0,-17 0-1 15,-16 0 0-15,16 0 0 0,0 0 0 16,0 0 1-16,17 0 0 0,-17 0-1 0,-16 0 1 15,16 0-1-15,0 9 0 0,0-9 0 16,-16 0-2-16,16 0 2 0,0 0 2 0,-33 0-2 16,33 0 2-16,-16 0-2 0,16 0 0 15,-16 0 0-15,-1 0 0 0,1 0 0 0,16 19 1 16,-33-19-1-16,17 0 0 0,16 0 0 16,-33 0-2-16,16 0 2 0,1 0 0 0,0 0 3 15,16 0-5-15,-33 0 5 0,16 0-2 0,18 0-3 16,-1 0 2-16,-33 18 0 0,16-18 1 15,18 0-1-15,-1 0 2 0,-33 0 0 0,16 0 2 16,18 0-4-16,-34 0 2 0,33 0 4 0,-33 0 12 16,16 0 0-16,18 0-5 0,-34 0-6 15,0 0-2-15,0 0-3 0,16 0 0 0,-16 0 1 16,34 0-1-16,-34 0 1 0,0 0-3 16,0 0 2-16,16 0-2 0,-15 0 1 0,32 0-3 15,-50 0 5-15,34 0-6 0,-1 0 5 16,-16 0-2-16,17 0 1 0,-17 0 1 0,17 0-2 15,-1 0 0-15,18 0 0 0,-34-18 0 16,16 18 0-16,17 0 0 0,1 0 0 0,-18 0 0 16,17 0 0-16,0 0 1 0,1 0-4 0,-18 0 3 15,17-19 2-15,0 19-2 0,-16 0 0 16,0 0 0-16,-1 0 0 0,17-9 1 0,-32 9-1 16,-1 0 2-16,16 0-4 0,17 0 2 15,-33-9 2-15,17 9-2 0,0 0 0 0,-1 0 2 16,17-10-4-16,-33 10 0 0,17 0 2 15,16 0 2-15,-33-9-2 0,17 9-2 0,0 0 4 16,-1-9-2-16,17 9 2 0,-33 0-2 0,17 0 0 16,16 0-2-16,0-10 2 0,-33 10-2 15,33 0 4-15,-16 0-1 0,16 0 1 0,-16-9-4 16,-1 9-1-16,1 0 3 0,16 0 0 16,-16 0 2-16,-1 0-2 0,1-9-2 0,16 9 2 15,-33 0 0-15,17 0-3 0,16-10 5 16,0 10-2-16,-33 0 4 0,17 0-4 0,16 0 0 15,0 0-2-15,-33 0 4 0,17 0-2 0,16 0 0 16,-33-18-3-16,17 18 6 0,-1 0-3 16,1 0 0-16,16 0 1 0,-33 0-1 0,0-19-2 15,17 19 4-15,16 0-1 0,-33-9-1 16,33 9 0-16,-16 0 0 0,16-9-3 0,-33 9 5 16,17 0-4-16,-1 0 4 0,1-10-2 0,16 10 0 15,-33 0-2-15,17 0 2 0,-1-9 0 16,1 9-2-16,-17 0 5 0,16 0-3 0,-15-9 0 15,15 9 0-15,1 0-2 0,-1 0 2 16,1-10 0-16,0 10 0 0,16 0 2 0,-33 0-5 16,16 0 5-16,1 0 0 0,-17 0-4 0,17 0 2 15,-1 0 0-15,-16 0 1 0,17 0-3 16,-17 0 4-16,17 0-2 0,-17 0-2 0,16 10 2 16,-16-10 0-16,17 0 1 0,0 0-1 15,-17 0 0-15,16 0 2 0,1 0-4 0,-17 9 4 16,17-9 0-16,-1 0-2 0,-16 0 0 0,17 9 0 15,0-9-3-15,-17 0 3 0,0 0 2 16,16 0-2-16,-16 0 0 0,0 10-4 0,34-10 4 16,-34 0 2-16,-17 0-2 0,34 0 1 0,-17 9-1 15,16-9 3-15,-15 0-3 0,-1 9 0 16,16-9 0-16,1 0 0 0,-1 0-4 0,-15 19 6 16,15-19-2-16,-16 0 0 0,17 0 4 15,-1 0-2-15,1 0-5 0,-17 0 1 0,17 0 5 16,-17 0-3-16,16 18 2 0,1-18-2 15,-17 0 0-15,17 0 0 0,-1 0 0 0,-16 0-2 16,17 0 3-16,0 10-1 0,-1-10 3 16,17 0-2-16,-33 0 1 0,17 9 1 0,0-9-3 15,-17 0 2-15,16 9 0 0,1-9-2 0,0 10 3 16,-1-10-5-16,17 9 2 0,-33-9 3 16,0 0-3-16,17 9 1 0,0-9 3 0,-1 10 1 15,1-10-5-15,0 9 2 0,-1-9-2 16,17 0 3-16,-33 9-2 0,33-9 1 0,-16 19 4 15,16-19-6-15,-33 0 4 0,33 0-4 0,-16 0 3 16,16 0-3-16,-33 18 2 0,17-18-4 16,-1 0 4-16,34 0-2 0,-50 0 3 0,33 0-3 15,-16 0 5-15,16 0-8 0,-16 0 6 0,-1 0-3 16,1 0 0-16,16 0 0 0,-16 0 0 16,-1 0 0-16,1 0 0 0,16 0 4 0,-33 0-3 15,17 0-1-15,16 0 0 0,0 0 0 16,-33 0 0-16,17-18 0 0,16 18 0 0,0 0 0 15,-16 0 2-15,-1 0-4 0,1 0 2 0,16-19 0 16,-16 19 3-16,-1-9-5 0,1 9 2 16,16-9 1-16,-33 9-3 0,17-10 2 0,16 10 0 15,-17-9 2-15,1 9-4 0,16-9 2 16,-16 9-2-16,16 0 4 0,-16 0-2 0,-1-10 1 16,34 10-1-16,-50 0 0 0,17 0 0 15,-1 0 0-15,1 0-2 0,-1 0 2 0,1 0 3 16,0 0-7-16,-17 0 4 0,33 0 2 0,-33 0-4 15,16 0 2-15,1 0 0 0,-17 0 3 16,17 0-2-16,-1 0 1 0,1 0-2 0,-17 0-3 16,17 10 4-16,-17-10-1 0,16 0 0 0,-16 0-2 15,0 0 3-15,1 0-1 0,-1 0 0 16,0 0 0-16,-17 9 2 0,17-9-2 0,0 0-4 16,-16 0 5-16,16 0-3 0,0 0 2 15,-16 0 2-15,16 0-2 0,-17 0 1 16,17 0-3-16,-16 0 4 0,16 0-2 0,-17 0 0 15,1 0 0-15,0 9-3 0,-1-9 3 0,1 0 2 16,-17 0 0-16,33 0 0 0,-33 0-2 16,0 0-3-16,0-9 6 15,16 9-7-15,-16 0 6 0,17 0 0 32,-17 0-6-32,0 0 2 0,16 0 4 15,-16 0 0-15,0 0-4 16,17 0 2-16,-1 0 0 0,-16 0 1 15,17-9-1-15,-1 9 1 0,1 0-1 16,-1 0 0-16,1 0-2 16,0 0 2-16,-1 0-2 0,1-10 5 15,-1 10-5-15,1 0 2 0,-1 0 0 0,1 0 2 16,-1 0-2-16,1 0-2 0,16 0 2 0,-17 0 0 16,1 0 5-16,0 0-5 0,16 0-3 15,-17 0 5-15,17 0-4 0,-16 0 2 0,16 0 0 16,0 0 0-16,0 0 0 0,0 0-3 15,0 0 3-15,0 0 0 0,0 10 0 0,0-10 2 16,33 0-1-16,-49 0 0 0,16 0-1 0,17 9 0 16,-17-9 0-16,0 0 0 0,16 9 0 15,-15-9 0-15,-1 0 2 0,0 0-2 0,0 0-3 16,0 10 4-16,16-10-3 0,-32 0 2 0,0 0 0 16,16 0 1-16,0 0-1 0,0 0 0 15,0 0 0-15,16 0 2 0,-32 0-2 0,-1 0 0 16,18 9-2-16,-1-9 2 0,-17 0 0 15,1 0 0-15,16 0 0 0,-17 0-2 0,-16 0-15 16,33 0-5-16,-33 0 1 0,0 0 1 16,0 0-2-16,17 0-1 0,-17 0-13 0,0 0-8 15,0 0-1-15,16 0 5 0,-16 0 2 16,0 0 1-16,17 0 2 0,-17 0 2 0,0 0 2 16,17 0-3-16,-17-9-29 0</inkml:trace>
  <inkml:trace contextRef="#ctx0" brushRef="#br0" timeOffset="53152.68">5424 12641 9 0,'0'0'10'16,"33"0"2"-16,-33 0-3 0,0 0-4 0,33-9-2 15,-33 9 0-15,17 0 1 0,-1 0-1 0,1 0 2 16,16 0 0-16,0-10 0 0,-33 10 0 16,33 0-3-16,0 0-1 0,-33 0 1 0,33 0 3 15,17 0 2-15,-50-9 0 0,33 9-2 0,0 0-3 16,0 0 1-16,33 0-3 0,-49 0 4 16,49 0 4-16,-33 0 0 0,33 0-4 0,-16 0-1 15,16 9-1-15,-33-9-2 0,33 0 1 16,17 0 0-16,-50 0-1 0,33 0 11 0,0 0 10 15,17 0-8-15,-50 0-6 0,33 0 1 16,17 0-3-16,-17 0 3 0,-33 0 5 0,33 0-3 16,17 0-2-16,-17 0-1 0,-17 0-2 0,18 0 1 15,-1 0-3-15,0 0-2 0,-17 0 3 0,18 0 3 16,-1-9 3-16,-17 9 1 0,17 0-4 16,1 0-6-16,-1 0 1 0,16 0 3 0,-15 0-5 15,-1 0 3-15,-17 0-3 0,17 0-2 16,1 0 3-16,-1 0 1 0,16 0 0 0,-48 0 6 15,32 0-1-15,16 0 1 0,-49 0 0 0,34 0-3 16,-18 0-4-16,17 9 5 0,-33-9-5 16,34 0 1-16,-18 0-2 0,-16 0 2 0,33 0 1 15,-33 0-1-15,17 0 2 0,0 0-4 0,-1 0 1 16,-16 0 1-16,0 0 1 0,17 0-1 16,-17 10-2-16,33-10 0 0,-33 0-2 0,0 0 5 15,0 0-1-15,1 0 0 0,15 0-2 0,-16 0 5 16,0 0 0-16,0 9 3 0,0-9-2 0,-16 0-1 15,16 0-3-15,0 0 2 0,0 0-3 16,0 9 2-16,0-9-3 0,0 0 3 0,-33 0-3 16,17 10 3-16,16-10-6 0,0 0 3 15,-33 9 3-15,33-9-3 0,-33 0-2 0,33 9 0 16,-33-9 5-16,33 0-5 0,-33 10 2 0,33-10 3 16,-33 0-3-16,17 0 0 0,-1 9 1 0,1-9-1 15,16 19 0-15,-33-19 1 16,0 0-4-16,0 0 7 0,33 0-4 0,-33 0-2 15,0 0 2 1,0 0 2-16,0 0-4 16,0 0 7-16,0 0 5 0,0 0-3 15,0 0 1-15,0 0-1 0,0 0-5 0,0 0 1 16,0 0 0-16,0 0 0 16,0 0-7-1,0 0 5-15,0 0-4 0,0 0 1 16,0 0 5-16,33 0-3 15,-33 0 1-15,0 0 2 0,0 0-1 16,0 18-4 0,33-18 2-16,-33 0-2 0,0 0-1 15,0 0 7-15,33 0-2 16,-33 0-6-16,0 0 7 16,0 0-2-16,17 0-1 0,-17 0-2 0,0 9 2 15,16-9 0-15,1 0 0 0,16 0 3 0,-33 0 4 16,33 0 0-16,-33 0 2 0,33 0 0 15,-33 0 0-15,33 0 2 0,0 0-6 0,-16 0 4 16,-1 0-6-16,34 0 5 0,-17 0-1 0,0 0-2 16,-33 0-2-16,33 0 5 0,0 0 1 15,0 0-1-15,17 0 0 0,-17 0-6 0,0 0 5 16,0 0-2-16,0 0 2 0,0 0-5 16,17 0-4-16,-17 0 4 0,0 10 0 0,17-10 3 15,-17 0-1-15,33 0-3 0,-33 0 1 0,0 0 0 16,17 9 2-16,-17-9-3 0,33 0 3 0,-33 0-3 15,0 0 2-15,17 0 3 0,-1 0-2 16,1 0-2-16,-17 0 1 0,33 0 0 0,-33 0 2 16,0 0 0-16,17 9-2 0,16-9-3 0,-33 0 4 15,17 0-4-15,-17 0 4 0,33 0-2 16,-33 0 2-16,17 0-2 0,-1 0-2 0,1 0 5 16,16 0-2-16,-33 10 1 0,17-10-4 0,16 0 6 15,-33 0-2-15,0 0 1 0,0 9 1 0,17-9 0 16,-17 0 2-16,33 0-1 0,-33 0-2 15,0 0 1-15,17 9-3 0,16-9 3 0,-33 0-3 16,0 0-5-16,16 0 7 0,18 0-3 16,-34 0 2-16,0 0 2 0,16 0-2 0,1 0 7 15,0 0 3-15,-17 0-4 0,33 0 1 0,-17 0-3 16,18 0-2-16,-1 0 3 0,-33 10-3 16,33-10-4-16,-16 0 1 0,16 0 0 0,-17 0-3 15,17-10 4-15,1 10-2 0,-34 0-2 0,33 0 1 16,-17 0 2-16,18 0-3 0,-34 0 2 0,0 0 2 15,16 0-1-15,-16 0-3 0,34 0 1 0,-34 0-1 16,0 0 0-16,0 0 5 0,16 0-8 16,18 0 4-16,-34 0 2 0,0 0-5 0,0 0 2 15,16 0 3-15,-16 0-1 0,34 0-2 16,-51 0 3-16,17 0-5 0,0 0 6 0,33 0-4 16,-33 0 0-16,1 0 3 0,15 0-5 15,-16 0 2-15,33 0 3 0,-33 0 0 0,17 0-3 0,0 0 0 16,-1 0 2-16,17 0 1 0,-33 0-6 15,17 0 3-15,0 0 0 0,-1 0 0 0,-16 0 3 16,17 0-1-16,-17 0 1 0,17 0-2 0,-1 0 2 16,-16 0-1-16,0 0 3 0,-16 0-7 15,16 0 2-15,-16 0 0 0,16 0 3 0,16 0-5 16,-49 0 10-16,33 0-7 0,0 0 1 0,-16 0 2 16,16 0 3-16,0 0-5 0,-16 10 3 15,32-10-8-15,-49 0 6 0,33 0 4 0,0 0-10 16,-16 0 3-16,-1-10 4 0,18 10-1 0,-18 0 0 15,1 0 0-15,32 0-2 0,-49-9 6 16,33 9-1-16,-33 0-4 0,33 0 1 0,-16 0 1 16,-1 0 0-16,1 0-4 0,0 0 5 0,-1-9-5 15,1 9 1-15,-1 0-1 0,17 0 2 16,-33 0-5-16,0 0 3 0,33 0 3 0,-33 0-1 16,33-10-2-16,-33 10 3 0,0 0-1 0,17-9 2 15,-1 9-4-15,-16 0 5 0,17 0-5 16,-17 0 4-16,0 0-7 0,16-9 5 15,-16 9-5-15,0 0 7 0,17 0 1 0,-17 0-2 16,0 0 0-16,0 0 5 0,0 0-4 0,0 0-2 16,0-10 0-16,0 10 2 0,0 0-1 0,0 0-1 15,0 0 3-15,0 0-3 0,0 0 2 16,0 0 0-16,0 0-7 0,0 0 1 16,0 0 4-16,0 0-4 15,0-9 2-15,0 9-5 0,-17 0 2 0,1 0-31 16,16 0-50-16,-17 0-39 15,17-18-28-15,-16 18-14 0,16 0 9 0,0-19 20 16,-17 19 29-16</inkml:trace>
  <inkml:trace contextRef="#ctx0" brushRef="#br0" timeOffset="56617.09">24226 12371 19 0,'0'0'20'16,"0"0"-2"-16,0 0-6 0,0 0-4 0,0 0-4 15,0 0-2-15,0 0-1 16,0 0 0-16,0 0 1 0,0 0 0 16,0 0-11 15,0 0-7-31,0-18-6 0</inkml:trace>
  <inkml:trace contextRef="#ctx0" brushRef="#br0" timeOffset="57116.06">24077 12353 16 0,'0'0'17'0,"0"0"-7"16,0 0-5-16,-16 0-2 0,16 0-2 0,0 0 0 16,-17 0 0-16,17 0-4 15,0 0-3 1,0 0-5-16,0 0-17 0</inkml:trace>
  <inkml:trace contextRef="#ctx0" brushRef="#br0" timeOffset="62461.96">7474 13367 7 0,'0'0'13'0,"0"0"6"0,0 0-3 15,0 0 1-15,0 0-2 0,0 0-3 0,0 0-5 16,0 0 1-16,0 0 0 0,0 0 0 15,0 0 2-15,0 0 0 0,0 0-4 0,0 0-4 16,0 0 5-16,0 9 6 0,0-9-1 16,0 0-4-16,34 0-1 0,-34 0 0 0,0 0 3 15,33 9 5-15,-33-9 2 0,33 0 0 0,0 0-4 16,-33 0-1-16,33 0-2 0,-17 0 5 16,17 0 2-16,1 0-5 0,32 0-3 0,-33 0-1 15,0 0-4-15,16 0 0 0,18 0 1 16,-34 0-1-16,16 0-6 0,17-9 5 0,1 9-1 15,-1 0-2-15,-17 0 0 0,17 0 2 0,1-9-2 16,-1 9 0-16,16 0 3 0,-15 0-3 16,-1-10 2-16,16 10 0 0,1 0 1 0,-17 0 31 15,33-9-5-15,-32 9-17 0,15 0-3 0,17-9-5 16,-32 9 1-16,15 0-1 0,1-10-3 16,16 10-3-16,-33 0 6 0,1 0-4 0,15 0 1 15,17 0-1-15,-49 0 1 0,49 0-4 16,-33 0 3-16,17 0 0 0,-17 0 0 0,17 0 0 15,-17 0 3-15,33 0-3 0,-49 0-2 16,16 0 2-16,33 0 3 0,-49 0-3 0,16 0 0 16,0 0 0-16,0 0 0 0,-16 0 0 0,16 0 0 15,0 0 0-15,0 0 0 0,17 0 1 16,-50 0-1-16,33 0 0 0,-16 0 0 0,16 0 2 16,0 0-4-16,-33 0 2 0,17 10 0 15,16-10 2-15,-33 0-2 0,17 0 0 0,-17 0-2 16,33 0-1-16,-33 9 5 0,0-9 1 0,17 0-2 15,-17 0 0-15,33 0-3 0,-33 0 2 16,0 0-2-16,0 0 6 0,-16 0-4 0,16 0 0 16,0 0 0-16,0 0-2 0,0 0 2 15,0 0 2-15,0 0-2 0,-33 0 3 0,33 0-3 16,-16 0-3-16,16 0 6 0,0 0-3 0,0-9 0 16,-33 9-2-16,33 0 2 0,-33 0 1 15,33 0-1-15,-33 0 0 0,33 0 0 0,-16 0 0 16,-1 0 0-16,1 0 0 0,16 0 0 15,-33 0 0-15,33 0 0 0,-33 0 0 0,33 0 3 16,-33 0-3-16,33 9 2 0,-16-9-2 0,-1 0 0 16,17 0 0-16,-16 0 7 0,16 0-3 15,0 0 0-15,-33 0 0 0,33 9 0 0,-17-9-1 16,1 0 3-16,16 0 0 0,-16 0-6 0,16 0 5 16,0 0-4-16,0 0 3 0,-33 0-2 15,33 0-5-15,-17 0 3 0,17 0 1 0,-16 0 1 16,33 0-1-16,-17 0 2 0,0 0 0 15,0 0-5-15,-17 0 3 0,17 0-3 0,1 0-1 16,-1 0 5-16,33 0-2 0,-33 0 0 0,0 0 2 16,16 0 1-16,-15 0-1 0,32 0-2 15,-33 0 1-15,0 0-1 0,16 0 1 0,18-9-1 16,-34 9 0-16,0 0-2 0,16 0 2 16,-16 0 0-16,34 0-2 0,-34 0 5 0,0 0 2 15,0 0-7-15,0 0 3 0,16-9-4 0,-15 9 4 16,32 0 1-16,-50 0-2 0,34 0-2 15,-1-10 0-15,-15 10 6 0,32 0-7 0,-50 0 4 16,34 0-1-16,-1-9 0 0,-16 9 2 16,17 0 0-16,-17 0-4 0,17 0 5 0,-1 0-5 15,18 0 2-15,-34 0 0 0,16 0 0 0,17 0 0 16,1 0 3-16,-34 0-6 0,33 0 3 0,-17 0 0 16,17 0 0-16,-16 0 0 0,0 0 0 15,32 0 0-15,-49 0 1 0,17 0-1 16,0 0 2-16,-1 0-2 0,-16 0 0 0,17 0 0 15,0 0-3-15,-17 0 3 0,16 0 0 0,-16 0 3 16,17 0-3-16,-17 0 0 0,17 0 0 0,-1 0 2 16,-16 0-4-16,0 0 2 0,17 0 0 15,-17 0 0-15,33 0 0 0,-33 0 3 0,0 0 0 16,0 0-5-16,1 0 4 0,-1 0-4 16,16 0 2-16,-16 0 0 0,0-18 0 0,0 18 4 15,0 0-3-15,17 0-1 0,-17 0 16 0,17 0 12 16,-17 0-5-16,16 0-7 0,1 0-10 15,-17 0-3-15,17 0 3 0,-17-10-1 0,16 10-3 16,1 0 2-16,-17 0-4 0,0 0 0 16,17 0 0-16,-17 0 1 0,33 0-1 0,-33 0 0 15,0-9 4-15,0 9-1 0,0 0 1 0,17 0-7 16,-17 0 5-16,0 0-6 0,17 0 8 16,-17 0-4-16,16 0 1 0,1 0-1 0,-17 0 2 15,0 0 0-15,17 0-2 0,-1 0 3 16,1 0-2-16,-17 0-1 0,0 0 0 0,17 0 3 15,-17 0-5-15,0 0 7 0,33 0-2 0,-33 0-3 16,0 0 0-16,0 0 0 0,17 0 4 16,16 0-2-16,-33 0 1 0,0 0-1 0,17 0-2 15,16 0 0-15,-33 0 0 0,0 0 2 16,17 0 4-16,-1 0-4 0,1 0-2 0,-17 0 6 16,0 0-6-16,17 0 0 0,-17 0 1 0,33 0 3 15,-33 0-2-15,-17 0 1 0,17 0-3 16,17 0 6-16,-17 0 3 0,17 0 0 0,-17 0-2 15,16 0 4-15,-15 0-4 0,15 0 0 0,1 0-3 16,-17 0-2-16,16 0-2 0,1 0 4 16,0 0-3-16,-17 9 1 0,16-9-2 0,1 0 3 15,-17 0-3-15,17 0-8 0,16 0 10 0,-33 0 1 16,0 0-3-16,17 0 0 0,16 0 5 16,-33 0-5-16,33 0 0 0,-17 0-3 0,18 10 4 15,-34-10 1-15,16 0-4 0,1 0 5 16,0 0-3-16,16 0 0 0,-33 0 2 0,16 18-2 15,18-18-5-15,-34 0 5 0,16 0-2 0,1 0 9 16,-1 0-7-16,-16 0 4 0,17 0-10 16,0 0 6-16,16 0-2 0,-17 0 5 0,1 0-5 15,0 9 7-15,-1-9-2 0,17 0-2 16,-32 0-6-16,15 0 5 0,-16 0 0 0,17 10-5 0,-1-10 5 16,1 0 6-16,0 0-8 0,-1 9 0 15,-16-9 4-15,33 0-4 0,-32 0 2 0,32 0 0 16,-33 0 0-16,49 0 0 0,-48 9 2 15,-1-9-6-15,16 0 4 0,17 0 1 16,-33 0-1-16,17 0 0 0,0 0-2 0,-17 10 8 16,16-10-8-16,1 0 2 0,0 0 2 0,-1 0 0 15,-16 0-1-15,33 0-1 0,-33 0-2 0,17 0 2 16,0 0 0-16,-1 9 0 0,1-9 0 16,-1 0-2-16,1 0 3 0,16 0-1 0,-33 0 0 15,17 9 0-15,0-9-4 0,-1 0 5 16,1 0 2-16,-1 10-3 0,1-10-2 0,0 0 6 15,-1 0-6-15,1 9 2 0,-1-9 2 16,18 0-4-16,-18 0 2 0,1 0 2 0,-1 0-4 16,1 0 2-16,16 9 2 0,-33-9-2 0,17 0 2 15,-1 0-5-15,1 0 4 0,0 0-3 16,-17 0 2-16,16 9 0 0,1-9 2 0,-17 0-1 16,17 0-1-16,-17 19 0 0,16-19-4 0,-16 0 8 15,17 0-8-15,-17 0 4 0,17 0 1 0,-17 0-1 16,0 0 0-16,0 9 0 0,0-9 2 15,0 0-2-15,0 0 0 0,0 10 0 0,0-10-5 16,-16 0 5-16,16 0 2 0,0 9-4 16,0-9 4-16,-16 0-1 0,16 0 1 0,-17 0-2 15,17 9-5-15,-16-9 7 0,16 0-2 0,0 0 0 16,-17 0 0-16,1 10 0 0,0-10 0 16,-1 0 2-16,17 0 1 0,-16 0-6 0,-1 0 3 15,1 0-2-15,-1 0 4 0,-16 0-6 16,17 0 7-16,16 0-5 0,-33 0 4 0,0 0 0 15,16 0-4-15,-16 0 5 0,0 0-7 16,17-10 5-16,-17 10 1 16,16-9-2-16,1 9 1 0,-17 0-3 15,0 0 6-15,17-9-7 0,-17 9 1 0,16 0 5 16,-16 0-1-16,0 0-4 0,17-10 2 16,-17 10-3-16,16 0 6 0,1-9-6 0,-17 9 5 15,16 0 1-15,1 0-5 0,16 0-2 0,-33 0 7 16,33 0-3-16,-17 0 0 0,18-19 1 15,-1 19-4-15,-17 0 3 0,17 0 4 0,17 0-6 16,-34 0 2-16,1 0 0 0,16-9 0 0,0 9 0 16,0 0-2-16,0 0 4 0,17 0 0 15,-34 0-2-15,17 0 0 0,0 0-3 0,1 0 6 16,-1 0-3-16,33 0 0 0,-50 0 0 16,17 0 0-16,0 0 0 0,1 0-4 0,15 0 4 15,1 0 2-15,-34 0-2 0,17 9-3 0,0-9 6 16,0 0-1-16,1 0-2 0,-1 0-2 15,0 0 2-15,0 0 0 0,0 19-4 0,0-19 7 16,0 0-3-16,0 0 0 0,17 0 0 16,-34 0 1-16,17 0-1 0,0-19 0 0,0 19 1 15,17 0-1-15,0-9 2 0,-34 9-2 16,17-9 4-16,17 9-8 0,-17-9 0 0,17 9 4 16,-17-10 2-16,0 10 0 0,16-9-1 0,-16 9-4 15,17-9 3-15,-17 9 0 0,17 0 3 16,-17 0-3-16,0-10-2 0,0 10 2 0,17 0 0 15,-17-9 0-15,0 9 3 0,0 0-2 16,0 0-6-16,0 0 5 0,16-9 0 0,-49 9 0 16,34 0-11-16,-18 0-29 0,1 0-5 0,-1 0-9 15,1 0-11-15,-1-10-6 0,-16 10-5 16,17 0-1-16,-17 0 3 0,0 0 0 16,0-9 4-16,0 9 4 0,0 0-51 0</inkml:trace>
  <inkml:trace contextRef="#ctx0" brushRef="#br0" timeOffset="65974.85">5242 14353 18 0,'0'0'16'0,"0"0"-6"0,0-10-5 15,33 10-2-15,-33 0-1 16,0 0-1-16,17 0 1 0,-1 0 5 0,1 0 1 16,-17 0-2-16,33 0-2 0,-33 0-2 0,33 10 0 15,-33-10-2-15,0 0 6 0,33 0 7 16,-33 9-4-16,33-9-4 0,-33 9-2 0,33-9-1 16,-33 0 0-16,0 19 1 0,33-19 21 15,-16 0-4-15,16 0-10 0,0 9-3 0,-33 0-3 16,33-9 0-16,0 10 9 0,0-1 15 0,17 0-9 15,-17 1-3-15,0-1 9 0,0 0 1 16,33-9-10-16,-16 10-7 0,-17-1-4 0,33-9 1 16,0 9 11-16,-16-9 23 0,16 0-16 15,0 19-11-15,-33-19-6 0,50 0 1 0,-50 0-6 16,33 0-1-16,-16 0-1 0,16 0 2 16,0 0-2-16,-33 0 8 0,50 0 18 0,-50 0 6 15,33 0-10-15,-33 0-10 0,16 0-7 16,18 0 2-16,-34 0-3 0,33-19-1 0,-33 19-5 15,17 0 3-15,-17 0-3 0,33-9 4 0,-33 9-1 16,0 0-1-16,16 0 0 0,18-9 1 0,-34 9 4 16,0 0-3-16,16 0 1 0,18 0-1 15,-34 0 3-15,0 0 29 0,16 0 7 16,17 0-14-16,-33 0-11 0,34 9-7 0,-34-9-4 0,16 0-5 16,17 0 1-16,-32 0-1 0,-1 0 0 15,16 0 2-15,-16 0 3 0,33 0-1 0,-32 0-4 16,-1 0 3-16,16 0-2 0,-16 0-1 15,0 0 2-15,33 0 2 0,-32 0-1 0,-1 0 2 16,16 0 0-16,17 0 16 0,-33 0-5 16,1-9-1-16,-1 9-10 0,16 0 4 0,17-10-4 15,-33 10-3-15,1 0 0 0,15-9 0 0,17 9 0 16,-33 0 2-16,0-9-1 0,0 9-3 0,17 0-3 16,16 0 7-16,-33 0 2 0,0-10-9 15,17 10 3-15,16 0 1 0,-33 0 1 0,0-9-2 16,33 9 4-16,-32 0 2 0,15 0-6 15,17 0-3-15,-33 0 3 0,0-9 2 0,0 9 2 16,17 0-3-16,-17 0-4 0,33 0 10 0,-33 0-7 16,0 0 2-16,17 0 6 0,16 0-2 0,-33-10-1 15,0 10 14-15,0 0 7 0,17 0-8 16,-17 0-5-16,33 0-6 0,-33 0-3 0,-16 0 4 16,16 0 1-16,0 0-6 0,0 0 1 15,0 0 0-15,0 0-1 0,0 0 3 0,-16 0 0 16,16 0 4-16,0 0 5 0,0 0 10 0,-33 0-4 15,33 0-4-15,-33 0-9 0,33 0 1 16,-33 0-4-16,17 0-5 0,-17 0 5 0,0 0 0 16,16 0-4-16,-16 0 4 0,0 0 6 0,0 0 8 15,0 0 6-15,0 0-3 0,0 0-2 16,0 0-5-16,0 0 2 0,0 0 0 0,0 0-7 16,0 0-4-16,0 0 2 0,0 0-4 15,0 0 2-15,0 0 3 0,0 0 4 0,0 0 1 16,0 0 8-16,0 0-2 0,0 0-17 0,0 0 7 15,0 0-8-15,0 0 2 0,0 0-1 0,0 0 0 32,0 0 1-32,0 0-2 0,0 0 1 15,0 0-1-15,0 0 1 0,0 0-2 16,17 0-1-16,-17 0 5 0,0 0-9 16,0 0 5-16,0 0-4 0,0 0 7 15,0 0 1-15,0-9-5 16,0 9 3-16,0 0-2 0,0 0-4 0,0 0 6 31,0 0 1-31,0 0-9 0,0 0 10 16,0 0-9-16,0 0 10 0,0 0-12 15,0 0 9-15,0 0-6 0,0 0 7 16,0 0-7-16,0 0 0 0,0 0 5 16,0 0 0-16,0 9-4 0,0-18 2 15,0 9-5-15,0 0 9 16,0 0-6-16,0 9 6 15,0-9-8-15,0 0 2 16,0 0 4-16,0 0 1 0,0 0-5 0,0-9 2 16,0 9 3-16,0 0 0 15,0 0-5-15,0 0 5 0,0 0-6 16,0 0 6-16,0 0 0 16,0 0-7-16,0 0 2 0,0 0 4 15,0 0-6-15,0 0 0 16,0 0 2-1,0 0 7-15,0 0-9 0,-17 0 5 16,17 0 1-16,0 0 2 0,0 0-11 0,0 0 12 0,0 0-3 31,17 0-6-31,-17 0 6 0,0 0-5 0,0 0 4 16,0 0 2-16,0 0-2 0,0 0-3 16,-17 0 2-16,17 0-2 15,0 0 4 1,0 0 1-16,0 9-5 15,0-9-1-15,0 0 6 0,0-9-5 16,17 9 5-16,-17 9-3 16,0-9 3-16,0 0-6 0,0-9 3 15,0 9-4-15,0 0 9 0,0 0-11 16,0 0 10 0,0 0-7-16,0 0-1 0,0 0 7 15,0 0-5-15,0 0 3 16,0 0 1-16,0 0 0 0,0 0-6 0,0 0 2 15,0 0 8-15,0 0-3 0,0 0 0 0,0 0-7 16,0 0 0 0,0 0 8-16,0 0-9 0,0 0-14 15,0 0-49-15,0 0-35 0,0 0-23 0,0-9-12 16,0 9-7-16,0 0 6 0,0-19 10 0,0 19 12 16,0-9 14-16,0-10 10 0,0 10 9 0,0 0 10 15,0-10 11-15</inkml:trace>
  <inkml:trace contextRef="#ctx0" brushRef="#br0" timeOffset="66591.67">8467 14343 19 0,'0'0'10'0,"-33"0"-6"0,33 0-12 16,0 0-14-16</inkml:trace>
  <inkml:trace contextRef="#ctx0" brushRef="#br0" timeOffset="67674.14">10401 14194 6 0,'0'0'6'0,"17"0"11"15,-17 0 0-15,0 0-3 0,0 0 2 16,0 0-2-16,0 0-7 0,0 0-2 0,0 0-3 16,0 0 2-16,0 0-2 0,0 0-1 15,0 0 1-15,0 0 0 16,0 0 1-16,0 0-1 0,0 0 1 15,0 0-2-15,0 0 1 0,0 0-1 16,0 0 0-16,0 10-1 16,0-10 3-16,0 0-1 0,0 0 1 15,0 0 0-15,0 0-2 16,0 0 1-16,0 0 0 0,0 9 0 0,0-9 0 31,0 0-1-31,0 0 1 0,0 0 0 16,0 0-1 31,0 0 1-47,0 0 0 15,0 0-1-15,0 9-1 32,0-9 1-17,0 0 1-15,0 0-5 31,0 0 4-15,0 0 1 0,0 10-2 15,0-10-2-15,0 0 3-1,0 9 0-15,0-9 1 63,33 0-2-63,-33 0 1 31,0 0-3-31,0 0 4 62,0 0-8-46,0 0-9 0,0 0-6-16,0 0-2 0,0 0-1 15,0 0 0-15,0 0-23 0</inkml:trace>
  <inkml:trace contextRef="#ctx0" brushRef="#br0" timeOffset="69638.31">14106 14343 25 0,'-33'0'18'0,"33"0"-10"0,0 0-3 0,0-9-3 15,-34 9 1-15,34 0 2 0,0 0 0 0,0 0 3 16,-16 0 3-16,16-9 1 0,0 9 3 16,0 0 3-16,0 0-5 0,0 0-1 0,0 0-1 15,0 0 1-15,0 0-4 0,0 0-1 0,0 0-3 16,0 0 1-16,0 0-2 0,0 9 1 0,16-9-1 16,-16 0-1-16,0 0 6 0,34 0 0 15,-34 0 5-15,0 0-5 0,33 0 3 0,-33 0-1 16,33 0 0-16,-33 0 0 0,33 0-4 15,-33 0 8-15,33 0 2 0,-17 0 5 0,1 0-2 16,32 0-5-16,-49 0-3 0,34 0-6 0,-1 0 1 16,-33 0-1-16,33 0-2 0,-17 0-1 0,17 0 5 15,0 0 0-15,0 0 4 0,1 0-2 16,-34 0-2-16,33 0-5 0,0 0 2 0,-17 9 20 16,1-9 6-16,16 0-11 0,16 0-9 0,-49 0-3 15,34 0-2-15,-1 0-3 0,0 0 1 0,0 0 1 16,0 0-3-16,16 0-1 0,-16 0 8 15,1 0 17-15,15 0 5 0,-16 0-6 0,33 0-4 16,-33 0-4-16,34 0-3 0,-18 0-3 16,17 0 0-16,1 0-2 0,-1 10 1 0,16-10 11 15,-49 0 0-15,34 0 3 0,-1 0-3 0,16 0-6 16,-32 9 9-16,0-9-11 0,32 0-1 0,-49 0-4 16,17 9-6-16,0-9 5 0,-1 0-6 0,17 0 1 15,-33 19 6-15,34-19 13 0,-18 0 9 16,17 9-7-16,-33-9 0 0,17 9-7 0,0-9-1 15,32 10 2-15,-49-10 1 0,17 9 4 16,0-9 7-16,-1 9-7 0,17-9 0 0,-33 0-7 16,50 10-6-16,-50-10 9 0,17 0-3 15,-1 0 12-15,1 0 3 0,16 0-2 0,-33 0-12 16,17 9-4-16,-1-9-4 0,1 0-2 0,16 0 2 16,-49 0-6-16,32 9-1 0,1-9 3 15,-17 0 1-15,33 0 1 0,-49 0 3 0,32 0 2 16,-16 0 22-16,17 0-2 0,-17 0-2 0,0 0-7 15,17 0-6-15,-17 0-7 0,33 0-1 16,-33 0-9-16,0 0 7 0,17 0-3 0,-17 0 0 16,33 0 1-16,-33-9-7 0,0 9 6 0,0 0-2 15,0-9 0-15,17 9 2 0,-17 0-2 0,33-10 0 16,-49 10 2-16,16-9-5 0,16 9 8 16,1 0-5-16,-17-9 2 0,0 9-2 0,0-10-2 15,0 10 0-15,0-9-1 0,17 9 3 16,-17-9 2-16,0 9-4 0,0 0 2 0,0 0 0 15,0 0 2-15,17-19-2 0,-17 19 0 0,-17 0 3 16,1 0-3-16,16-9 2 0,-16 9-5 0,-1 0 3 16,17-9 0-16,-16 9 0 0,16-10-2 0,-33 10-1 15,0 0 4-15,33-9-1 0,-33 9-2 16,16 0 4-16,1 0-2 0,-17-9 0 0,16 9 0 16,1 0 0-16,0 0 0 0,-17 0 3 15,0 0 0-15,16 0-5 0,-16 0 0 16,17 0 2-16,-17 0 5 0,0 0-4 15,0-10-1-15,0 10-7 0,16 0 7 0,-16 0 6 16,0 0-10-16,0 0 5 0,0 0 2 16,0 0-8-1,0 0 3-15,0 0 7 0,0 0-3 0,0 0-6 16,0 0 5-16,0 0 2 0,0 0-2 16,17 0-1-16,-17 0-4 0,0 0 6 15,0 0-6-15,0 0 2 0,0 0 5 16,0 0-6-16,0 0 8 15,0 0 0-15,0 0-11 0,0 0 9 16,0 0-7-16,0 0 0 16,0 0 5-16,0 0 1 15,0 0 0-15,0 0 0 0,0 0-4 16,0 0-8 0,0 0-33-16,0 0-28 0,0 0-17 0,0 0-23 15,0 0-16-15,0 0-10 0,0-9-6 16,0 9 6-16,0-9 13 0,0 9 12 0,0 0 15 15,0-9 13-15,0 9 11 0,-17 0 8 16</inkml:trace>
  <inkml:trace contextRef="#ctx0" brushRef="#br0" timeOffset="71354.56">8946 13478 31 0,'33'0'17'0,"-33"0"-7"15,0 0 1-15,0 10-2 0,0-10-3 0,0 0 1 16,0 0-1-16,0 0 1 0,0 0 1 16,0 0 1-16,0 0 1 0,0 0 1 15,0 0-1-15,0 0 0 0,0 0-2 0,0 0 0 16,0 0-4-16,0 0 3 0,0 0-4 0,0 0 0 15,0 0-1-15,0 0 0 16,0-10-2 0,0 10 2-1,0 0-4-15,0 10 2 0,0-10-14 32,0 9-9-32,0-9-5 0,0 0-2 0,0 0-1 15,0-9-34-15</inkml:trace>
  <inkml:trace contextRef="#ctx0" brushRef="#br0" timeOffset="72352.63">9806 13525 6 0,'0'0'5'0,"0"0"4"0,0 0 2 15,0 0-1-15,-33 0-6 0,33 9-1 16,0-9-1-16,0 0 0 31,0 0 0 78,0 9 1-109,0-9 1 16,0 0 0-16,0 0-1 0,0 0 0 0,0 0 1 16,0 0-3-16,0 0 1 0,0 0 0 15,0 0 1-15,0 0 0 0,0 0-1 16,0 0 3-16,0 0 1 0,0 0 1 0,0 0-1 16,0-9 0-16,0 9-1 0,0 0 0 15,0 0-3-15,0 0 1 0,0 0 1 0,0 0-2 0,0 0 0 16,0 0-1-16,0 0 1 0,0 0-1 31,0 0-3-15,0 0 5-1,0 0-6 17,0 0-7-32,0 0-10 0,0 0-1 0,0 0-4 15,33 0-3-15</inkml:trace>
  <inkml:trace contextRef="#ctx0" brushRef="#br0" timeOffset="72635.73">10021 13404 41 0,'0'0'26'15,"0"-9"-8"-15,0 9-4 0,0 0 1 16,0 0 0-16,0 0-2 0,0 0-3 0,0 0-6 16,0 0-1-16,0 0 0 0,0 0-2 31,0 0-4-31,0 0-18 15,0 0-7-15,0 0-4 0,33 0-2 16</inkml:trace>
  <inkml:trace contextRef="#ctx0" brushRef="#br0" timeOffset="73285.53">15610 14427 77 0,'0'9'44'0,"0"-9"-23"0,0 0-9 15,0-9-8-15,0 9 0 0,0 0 3 0,-33 0 3 16,33-9-3-16,0 9 2 0,0 0-2 15,0 0 6-15,0 0 3 0,0 0 6 0,0 0 6 16,0 0-6-16,0 0-2 0,0 0-10 0,0 0-3 16,0 0-5-16,0 0 3 0,0 0-3 15,0 0 1-15,33-10-1 32,-33 10-4-32,0 0 4 0,0 0-1 15,0 0-4-15,0-9 6 0,0 9-5 16,0 0-2-16,33 0-7 0,-33-9-13 15,0 9-9-15,0 0-4 0,0 0-2 0,0-19 1 16,0 10 3-16,0 0 1 0,0-1 2 0,17 1-28 16</inkml:trace>
  <inkml:trace contextRef="#ctx0" brushRef="#br0" timeOffset="76817.39">12766 12595 10 0,'0'0'12'16,"0"0"4"-16,0 0-3 0,0 0-4 0,0 0-3 15,0 0-2-15,0 0-2 0,0 0-1 16,17 0-1-16,-17-19 0 15,33 19 0 1,-33 0 1-16,0 0-1 16,0 0 1-16,0 0 3 15,0 0 2-15,0 0 1 0,0 0 5 16,33 0 5-16,-33 0 6 0,0 0 4 0,0 0-1 16,0 0-5-16,0 0-8 0,0 0-4 0,0 0-2 15,-33-9-1-15,33 9 4 0,0 0-2 0,0-10-4 16,0 10 1-16,0 0 2 0,0 0 5 15,0-9 2-15,-33 9-3 0,33 0-2 0,-17-9 2 16,17 9-6-16,-16-10-3 0,-1 10 2 0,17 0 1 16,-16-9 11-16,-1 9 7 0,17 0-6 15,0-9-11-15,-33 9 1 0,33 0-2 16,-33-9 1-16,33 9-4 0,-33 0 6 0,0 0 16 16,16 0 0-16,1-10-6 0,-1 10-8 0,1 0-2 15,-1 0-4-15,-16 0-3 0,33 0 1 16,-33 0-6-16,0 0 7 0,0 0-3 0,0 0 2 15,0 0-2-15,16 0 1 0,-16 0 1 16,0 0-2-16,0 0 2 0,-17 0 3 0,1 0-4 16,32 0 3-16,-16 0 3 0,-33 0 5 0,33 0-4 15,-17 0-1-15,17 0 0 0,0 0 0 16,0 0-7-16,-33 0 4 0,16 0-4 0,17 0 3 16,-33 0-3-16,0 0-2 0,16 0 5 15,-16 10-3-15,33-10 0 0,-50 9 0 0,17-9 0 16,33 0 0-16,-33 0 0 0,0 9 2 0,16-9-5 15,-16 0 3-15,0 9 2 0,0-9 1 16,16 0-1-16,-16 0-5 0,-17 0 3 0,17 10 3 16,0-10-6-16,-17 0 3 0,17 0 0 15,0 0 0-15,0 0 0 0,16 0 0 0,-16 9-2 16,0-9-1-16,16 0 4 0,-16 0-1 0,0 0 0 16,-17 0 0-16,17 0 0 0,0 0 2 15,0 0-1-15,16 0 2 0,-16 0-5 0,0-9 2 16,16 9 0-16,-16 0 0 0,0 0 0 0,0-10 2 15,16 10-2-15,-16 0-3 0,0 0 6 16,17-9-2-16,-18 9-1 0,-15 0 0 0,32 0-3 16,0 0 3-16,-16 0 2 0,0 0-1 15,17 0-5-15,16 0 4 0,-34 0 0 0,1 0-3 16,17 0 1-16,-18 0 4 0,34 0-2 16,-33 0 0-16,17 0 0 0,-18 0 3 0,34 0-3 15,-33 0 1-15,17 0-1 0,16 0-3 0,-34 0 3 16,18 0 1-16,16 0 2 0,-33 0-3 15,33 0-2-15,-1 0 4 0,-15 0-4 0,16 0 2 16,0 0-3-16,-33 0 3 0,33 0 2 0,-1 0-5 16,-15 0 6-16,16 0-7 0,0 0 4 0,0 0 3 15,-34 0-1-15,34 0-1 0,-16 0-5 16,16 0 0-16,0 9 10 0,0-9-6 0,-1 0 0 16,-15 0 0-16,16 10 0 0,0-10-2 15,0 0 0-15,0 9 2 0,-17-9 0 0,17 0 0 16,0 0 1-16,0 9-1 0,0-9 0 0,0 0 0 15,-17 0 1-15,17 10 1 0,0-10-2 16,0 0-4-16,0 0 7 0,0 9-1 0,-17-9-4 16,17 0 2-16,0 0 0 0,0 0-2 15,0 0 5-15,0 19 0 0,0-19-5 0,16 0 2 16,-16 0 0-16,0 0-3 0,33 0 3 16,-33 0-2-16,0 0 2 0,33 0 0 0,-33 0 3 15,33 0-3-15,-33 0-2 0,16 0 0 0,17 0 2 16,-33 18 2-16,33-18 1 0,0 0-3 15,-33 0-3-15,33 0 3 16,0 0 1 0,0 0-3-16,0 0 5 0,0 0-2 0,0 0 2 15,0 0-5-15,0 0 3 16,0 0 2-16,0 0-5 16,0 0 0-16,0 0 5 0,0 0-2 15,0 0 0-15,0 0-3 16,0 0-1-16,0 0 6 0,0-18-3 15,0 18-3-15,0 0 4 0,0 0 3 16,-33 0-4-16,33 0 0 0,0 0-2 0,0-19 5 16,0 19-1-16,0 0-4 15,0-9 3-15,0 9-4 0,0-10 3 0,-33 10 0 16,33-9 0-16,0 9 0 0,0-9 0 0,-33 9 1 16,33-10-1-16,-17 10-2 0,1-9 4 15,-1 9-2-15,17-9 0 0,-33 9-2 0,33 0 3 16,-33 0-1-16,33-9 0 0,-33 9 0 15,0 0-2-15,0 0 3 0,0 0-1 0,16 0-3 16,-16 9 3-16,0-9 0 0,0 0 3 0,0 9-3 16,33-9 0-16,-50 9 2 0,17-9-2 15,33 0-2-15,-33 10-1 0,0-10 5 0,33 0-4 16,-33 9 3-16,0-9-1 0,33 0 0 0,-33 9 0 16,33-9 2-16,-17 0-2 0,1 0 0 15,-1 0 0-15,17 0 4 0,0-9-8 0,-33 9 2 16,33 0-1-16,0-9 3 15,0 9 2-15,0 0 0 0,-33 0-2 16,33-10 0 0,0 10 2-16,0 0-1 0,0 0-3 0,0 0 5 15,0 0-6-15,0 0 4 0,-33 0-1 16,33 0-3 0,0 0 5-1,0 0-1-15,-33 0-4 16,33 0 1-1,0 0 2-15,0 0 1 16,0 0-3 0,0 0 3-16,0 0-3 0,0 10 2 0,0-10-3 15,0 0 0-15,0 9 3 16,0 0 3-16,0 1-3 0,0-1-3 16,0 10 3-16,0-1 0 15,0-18 0-15,0 19 0 0,0-1 0 0,0 1 0 16,0 0 0-16,0 9 1 0,0-10-1 15,0 1 0-15,0-1 2 0,0 10-6 0,0-9 4 16,0 18 1-16,0-18-1 0,0-1-3 0,0 10 5 16,0 9-2-16,0-18 0 0,0 0 0 15,0-1 1-15,0 10 2 0,0 9-3 0,0-18-2 16,0-1 5-16,33 10-3 0,-33-9 5 16,0 18-7-16,0-28 3 0,0 10-1 0,0 9 4 15,0-9 2-15,33-1-4 0,-33 10 1 0,0-19-1 16,0 1 7-16,33 8-9 0,-33 1 6 15,0-10-3-15,0 10 0 0,0-10 1 0,33 0 0 16,-33 10-3-16,0-10 2 0,0 1 2 0,17-1-5 16,-17 0 3-16,16 1-2 0,1-10 4 15,-17 9-3-15,33 0 0 0,-33 0 3 0,0-9-2 16,33 10-3-16,-33-1 3 0,33 0 0 16,-33-9 1-16,33 19-2 0,0-19 0 0,-33 0 2 15,33 0-4-15,17 9 0 0,-50-9 3 0,33 10 0 16,0-10-3-16,0 9 3 0,17 0 0 0,-17-9-1 15,33 9 0-15,-33 1 1 0,0-10-2 16,17 9 1-16,-17-9 3 0,33 9-2 0,-33 1 11 16,33-1 2-16,-16 0 4 0,16-9 3 15,0 19-2-15,-16-19-1 0,16 0 16 0,33 9-3 16,-49-9-9-16,49 0-7 0,-33 0-5 0,17 0-4 16,16 0-5-16,-33 0-3 0,17 0 7 15,16 0-3-15,-16 0-2 0,16 0 9 0,-33-9 7 16,17 9 51-16,16 0-25 0,-16 0-21 15,16 0-8-15,-17 0-5 0,18 0-2 0,-18 0-5 16,18 0-2-16,-1 0 5 0,16 0 1 0,-15 0 1 16,-18 0 31-16,18 0 38 0,15 0-23 15,-15 0-17-15,-18 0-23 0,17 0-1 0,1 0-8 16,15 0-1-16,-32 0 1 0,16-19-1 0,-16 19 0 16,16 0 1-16,0 0 4 0,-16 0-7 15,16 0 4-15,-32 0 0 0,15 0-4 0,17 0 9 16,-16 0-3-16,-17 0-2 0,17 0-1 15,-17 0 3-15,33 0 3 0,-33 0-3 0,17 0 7 0,-17 0-10 16,0 0 6-16,17 0-2 0,-17 0 2 16,0 0 1-16,17 19-2 0,-17-19-7 0,-33 0-3 15,50 0 4-15,-50 0 0 0,33 0 3 16,-16 0-7-16,16 0 2 0,-33 0 2 0,33 0-3 16,-33 0-1-16,17 0 5 0,-17 0-5 15,33 0 3-15,-33 0-2 0,-16 0 3 0,16 0 18 16,0-19 40-16,0 19-2 0,0-9-6 0,-33 0-15 15,33 9 2-15,-33 0-4 0,33-10 3 0,-33 1-23 16,17 0-17-16,-17-1 0 16,16 1 0-16,-16 0 0 0,17 0 0 15,-17-1 0-15,0 1 0 0,16 9 0 16,-16-19 0-16,0 10 0 0,0 0 0 0,0-1 0 16,0 1 0-16,17 0 0 0,-17 0 0 0,0-1 0 15,0 1 0-15,0 0 0 0,0-1 0 0,0 1 0 16,0 9 0-16,0-19 0 0,33 19 0 15,-33-9 0-15,0 0 0 0,0 0 0 0,0-1 0 16,0 1 0-16,0 0 0 0,0-1 0 16,0 1 0-16,0 0 0 15,0-1 0-15,0 1 0 0,0 9 0 16,33 0 0-16,-33-18 0 16,0 8 0-16,0 1 0 0,33 0 0 15,-33-1 0 1,33 1 0-16,-33 0 0 15,17 9 0-15,-1-10 0 0,1 10 0 16,-1-9 0-16,1 9 0 0,16-9 0 0,-33 9 0 16,33-10 0-16,-33 10 0 0,33-9 0 15,-33 9 0-15,33 0 0 0,-33 0 0 0,17-18 0 16,16 18 0-16,-17 0 0 0,1-10 0 16,16 10 0-16,-33-9 0 0,0 9 0 0,33-9 0 15,-33 9 0-15,33-10 0 0,-33 1 0 16,0 9 0-16,0-9 0 15,0-1 0-15,0 1 0 0,0 0 0 0,0 9 0 16,33-19 0-16,-33 1 0 0,0-1 0 0,0 0 0 16,0-8 0-16,-33 8 0 0,33 0 0 15,0-18 0-15,0 9 0 0,0 0 0 0,0 19 0 16,0-10 0-16,0-18 0 0,0 19 0 16,0-1 0-16,0 0 0 0,0 10 0 0,0-9 0 15,0-10 0-15,0 18 0 0,0-8 0 0,0 8 0 16,0-8 0-16,0 8 0 0,0 1 0 0,0-9 0 15,0-1 0-15,-33 0 0 0,33 10 0 16,0-10 0-16,0 10 0 0,0-9 0 0,-33 8 0 16,33 10 0-16,0-18 0 0,0 18-156 0,0-19-122 15,0 10-5-15,-33-1-4 0,33 1 10 16,0 9 27-16,33-9 39 0,-33 0-93 0</inkml:trace>
  <inkml:trace contextRef="#ctx0" brushRef="#br0" timeOffset="78034.75">13064 12641 28 0,'0'0'18'15,"0"9"-2"-15,0-9 2 0,0 10 3 16,33-10 2-16,-33 9 6 0,0-9-2 0,0 0 6 16,0 0 9-16,0 0 2 0,0 0 1 0,16 0 6 15,-16 0-1-15,17-9-6 0,-1 9-17 0,1-10-5 16,-17 10-10-16,17-9-7 0,16 0-1 15,-33-1-2-15,33 1 4 0,-33 9 7 16,0-18 18-16,33 18 7 0,-33-19-12 0,0 10-8 16,0-1-5-16,0 1-6 0,0 0-1 0,0-1-4 15,-33 1-2-15,33 0-4 0,0 0 7 16,-33 9-2-16,33-10-3 0,0 10 2 0,-33 0 0 16,16 0 0-16,0 0 0 0,1 0 0 15,-17 0 4-15,33 10-9 0,-33-1 3 0,33-9 2 16,-33 9 2-16,33 0-4 0,-33 1 4 0,16 8-2 15,1-8-4-15,-1-1 4 0,17 10 5 16,0-1-5-16,-16-18 0 0,16 19 0 0,0-10 6 16,16 10-1-16,-16-10-4 0,0 0 5 15,17 10 2-15,-1 0-4 0,1-19 9 0,16 18-3 16,0-18 8-16,-33 9-6 0,33-9 1 0,-17 10-1 16,1-10-9-16,-1 9 7 0,18-9-7 0,-1 0-2 15,0-9 3-15,-33 9-2 0,33 0 0 16,-33-10-4-16,33 10 2 0,-33 0 4 15,16-9-4-15,-16 9-2 0,17 0-53 0,-17 0-68 16,16-18-36-16,-16 18-8 0,0-19 20 0</inkml:trace>
  <inkml:trace contextRef="#ctx0" brushRef="#br0" timeOffset="78499.22">13461 12557 70 0,'0'0'57'0,"0"0"-6"15,0 0-1-15,0-9-1 0,0 9-15 0,0 0-6 16,0-9 10-16,0-1-4 0,0 10-11 0,33-9-3 15,-33 9-3-15,33-9-1 0,-33 9-3 16,16 0-3-16,17-9-1 0,-16 9-4 0,0 0-1 16,16 0 1-16,-33 9-8 0,0-9 4 15,33 0-1-15,-33 9 1 0,0 0 4 0,0 1 6 16,0-10 3-16,0 18-5 0,0-8-1 0,-33-1-3 16,33 10-5-16,0-19 1 0,-33 18 4 15,16-18-5-15,0 9 2 0,17 1-2 0,-16-1 0 16,-1 0 2-16,17-9 4 0,0 10 6 15,0-10 4-15,0 0 0 0,17 0-2 16,-17 0 0-16,16 0-2 0,1 0-4 0,33 9 3 16,-50-9-5-16,33 0 3 0,0 0 4 15,0 0 4-15,-33 9-4 0,16-9 0 0,-16 0-2 16,17 10 21-16,-17-10 33 0,16 9-17 0,-32 10-17 16,16-19-17-16,-33 18-6 0,0-9-1 0,0 10-6 15,0 0 2-15,-34 9-7 0,18 18 5 16,-17-27-57-16,0 18-116 0,16 9-56 15,-16-27 3-15</inkml:trace>
</inkml:ink>
</file>

<file path=ppt/ink/ink4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38:47.281"/>
    </inkml:context>
    <inkml:brush xml:id="br0">
      <inkml:brushProperty name="width" value="0.05292" units="cm"/>
      <inkml:brushProperty name="height" value="0.05292" units="cm"/>
      <inkml:brushProperty name="color" value="#FF0000"/>
    </inkml:brush>
  </inkml:definitions>
  <inkml:trace contextRef="#ctx0" brushRef="#br0">3373 13720 9 0,'0'0'17'16,"0"0"-3"-16,0 9-6 0,0-9-2 15,0 0-4-15,0 0 0 0,0 10-2 16,0-10-2-16,0 0-5 0,0 0-10 16</inkml:trace>
  <inkml:trace contextRef="#ctx0" brushRef="#br0" timeOffset="4430.96">8897 8567 90 0,'0'0'34'0,"0"9"-15"0,0-9-8 16,0 0-3-16,0 0 7 0,0 0-2 0,0 0-4 16,0 0-3-16,0-9-3 0,16 9-3 0,-16-9 2 15,0 9-2-15,0-19 1 0,17 0 1 16,-17 1-2-16,16-1-2 0,17 1-10 0,-33 8-12 16,0-8-4-16,0-1 0 0,33 19 1 0,-33-19-1 15,0 1-30-15</inkml:trace>
  <inkml:trace contextRef="#ctx0" brushRef="#br0" timeOffset="5711.21">4713 11162 10 0,'0'0'17'0,"0"0"-7"0,0 0-4 0,-33 0-4 16,33 0-1-16,0 0-4 31,0 19 0-31,0-19-1 0,0 0-2 15,0 0-3-15,0 0-8 0</inkml:trace>
  <inkml:trace contextRef="#ctx0" brushRef="#br0" timeOffset="6744.09">8797 8613 31 0,'0'0'23'0,"0"10"-13"0,0-10-5 16,-33 0-1-16,33 0-2 0,-33 0-2 16,33-10 0-16,0 10 1 15,0 0 0-15,0 0 0 16,0 0 0-16,0 0-4 31,0 0-4-31,0 0-2 0,33-9-2 0,-33 9-4 16,0 0-14-16</inkml:trace>
  <inkml:trace contextRef="#ctx0" brushRef="#br0" timeOffset="8208.49">5457 4725 5 0,'0'0'3'0,"0"0"4"16,0 0 2-16,0 0 1 0,0 0-3 0,0 0-4 15,0 0-1-15,0 0-1 0,0 0 1 16,0 0 1-1,33 0 3-15,-33 0-4 0,0 0 0 0,0 19 1 16,0-19 3-16,0 0 4 0,0 0-2 0,0 0-4 16,0 0-1-16,17 18-2 0,-17-18 1 15,0 0-2-15,16 0 0 16,-16 10 0-16,0-10 2 0,0 0-1 16,0 9 1-16,17-9 9 0,-17 0 7 0,0 0-7 15,0 9-5-15,0-9-1 0,0 0 5 16,0 0 11-16,0 0 6 0,0 0 2 0,0 0 4 15,33 0 6-15,-33 0-8 0,0-9-6 16,0 9-11-16,0-9-5 0,0 9-7 0,0-10 1 16,33-8-3-16,-33 18 0 0,0-19 2 15,0 19 0-15,33-18-4 0,-33-1 2 0,0 19 1 16,0-28 1-16,33 19 0 0,-33 0-2 16,0 9-2-16,0-19 2 0,0 19-4 0,0-19-5 15,33 19-21-15,-33 0-5 0,0 0-7 16,0 0-8-16,0 0 1 0,0 0 2 0,0 0 7 15,0 0 0-15</inkml:trace>
  <inkml:trace contextRef="#ctx0" brushRef="#br0" timeOffset="11473.17">5606 4828 18 0,'0'0'14'0,"0"0"-7"0,0 0-3 15,0-19 2-15,0 19-3 0,0 0-1 0,0 0 0 16,0 0 0-16,0 0-6 62,0 0-2-62,0 0-3 0,0 0-5 16</inkml:trace>
  <inkml:trace contextRef="#ctx0" brushRef="#br0" timeOffset="16800.97">15395 13925 41 0,'0'0'25'0,"0"0"-6"0,0 0-6 15,0 0-3-15,0 0-6 0,-33 0-4 16,33 0 2-16,0 9 2 16,33-9 4-16,-33 0 1 0,0 9 2 0,0-9 0 15,0 0 2-15,0 10 1 0,0-10-5 16,0 0-3-16,0 0 0 0,0 0 5 0,0 0 7 15,0 0-1-15,0 0 2 0,34 0-1 0,-34 0-10 16,0 0 1-16,0-10-6 0,16 1-1 16,1 9-2-16,-1-9 0 0,1-10 0 0,-1 19 1 15,1-18-1-15,-1-1 0 0,17 10 0 0,-33-1 0 16,33-8-9-16,-33 8-11 0,33 1-11 16,-33 0-11-16,0 9-9 0,0-19 0 0,0 19-50 15</inkml:trace>
  <inkml:trace contextRef="#ctx0" brushRef="#br0" timeOffset="17584.14">15858 15478 89 0,'0'0'58'16,"0"0"-14"-16,0 0-20 0,0 0-12 0,0 0-7 16,0 0-3-16,0 0-1 0,0 0 2 15,0 0-1-15,0 0 5 0,0 9 0 16,0-9 1-16,0 0 8 0,0 0 10 0,0 0-10 15,0 0 1-15,0 10 13 0,0-10-1 0,17 0-2 16,-17 0 0-16,0 0 2 0,17 0 2 16,-17 0-2-16,0 0-11 0,16 0 6 0,1 0-5 15,-17-10-11-15,16 10-4 0,1-9-4 16,-1 9-2-16,17-18 3 0,-33 8-4 0,33 1-2 16,-33 9 1-16,33-9 1 0,-33-1-18 0,0 1-13 15,17 9-12-15,-17 0-25 0,0 0-12 0,0 0-6 16,17 0 3-16,-17 0 11 0</inkml:trace>
  <inkml:trace contextRef="#ctx0" brushRef="#br0" timeOffset="18316.34">15395 16938 137 0,'0'0'83'0,"0"0"-13"0,0 0-31 15,0 0-22-15,0 0-14 0,0 0-9 16,0 0 2-16,0 0 2 0,0 0 6 15,0 0 6-15,0 0-1 0,0 0 3 0,0 0-1 16,0 0-5-16,0 0 1 0,0-9-4 16,0 9-6-16,34 0 3 0,-34-9 0 15,16 0-3-15,1-1-6 16,-1 1-8-16,1 0-10 0,-1-1-4 16,1 1-7-16,-1-10-4 0,17 10-2 0,-33-9 2 15,0 8 4-15,33 1 4 0,-33-10 5 0</inkml:trace>
  <inkml:trace contextRef="#ctx0" brushRef="#br0" timeOffset="30589.55">27517 4567 22 0,'0'-18'18'0,"0"18"-1"0,-33 0-1 0,33 0-2 15,0 0-5-15,-17 0-2 0,17 0 3 16,0 0 1-16,0 18 3 0,-16-18 3 0,16 0-2 16,0 0 4-16,0 19 2 0,0-19 3 15,0 0 0-15,0 0 3 0,0 18 18 0,16-18 9 16,-16 0 3-16,17 0 7 0,-17 0-7 0,33 0-6 16,-33 0 10-16,0 0 2 0,33 0 10 15,-17 0-5-15,1 0-1 0,16-18-13 0,0 18-15 16,-17-19 0-16,18 19-6 0,-1-18-2 15,0-1-6-15,0 10-1 0,0-10-9 0,0 19-5 16,0-19 0-16,0 1-1 0,-16 18-4 0,-1-19 1 16,1 19-10-16,-1-18 4 0,-16 18 2 15,17-10-2-15,-1 10 0 0,-16-9 0 16,0 9-5-16,0 0 3 0,17 9-3 16,-17-9-2-16,0 0-38 0,0 10-35 15,16 8-9-15,-16-18-11 0,17 19-11 0,-17-19-34 16,16 18 4-16,-16 1 141 0,17 0-183 0,0-10 46 15,-17 10-50-15</inkml:trace>
  <inkml:trace contextRef="#ctx0" brushRef="#br0" timeOffset="31255.03">27037 5246 31 0,'0'0'23'0,"0"0"-7"16,0 0-5-16,-16 0 0 0,16 0 1 15,0 0 2-15,0 0 3 0,0 0-4 0,0 9-6 16,0-9 6-16,0 0 6 0,0 0-3 0,0 0-2 15,0 10 3-15,0-10 6 0,0 0 5 16,0 0 10-16,0 0 20 0,0 0 18 0,16 0 16 16,1 0 1-16,-17 0-13 0,33 0-12 15,-33 0-10-15,16-10-16 0,1 1-13 0,16 9-7 16,-17-9 1-16,17 0-8 0,-16 9-5 0,0-19 1 16,16 19-5-16,0-19-3 0,-33 19-3 15,16-18 1-15,1 18 3 0,-1 0-4 0,-16-19 3 16,17 19-5-16,-17-9 2 0,16 9-21 15,-16 0-21-15,0 0-19 0,0 0-16 16,0 0-8-16,0 0-1 0,0 0-7 0,0 0 2 16,0 9 4-16,0-9 0 0,0 19 5 0,17-19 10 15,-17 18 12-15</inkml:trace>
  <inkml:trace contextRef="#ctx0" brushRef="#br0" timeOffset="31688.01">27847 6195 75 0,'0'0'46'0,"0"9"-10"0,0-9-17 0,-16 0-8 16,16 0-6-16,0 10-2 0,0-10 11 15,0 0 30-15,0 0 11 0,0 9 7 0,0-9 11 16,0 0 21-16,0 0 14 0,16 0 13 0,1 0 8 15,-17-9-9-15,16 9-39 0,18-10-19 0,-18 1-21 16,17 0-17-16,0-1-5 0,0-8-10 16,0-1 5-16,0 1-11 0,1 18-3 0,-1-28 7 15,0 9-3-15,0 10-4 0,0-1-3 16,-17-8 1-16,1-1-19 0,-1 19-27 0,17-18-28 16,-33 18-25-16,0-19-15 0,0 10-29 0,0-1-17 15,0 1-5-15,0 9 8 0,0-18 28 0</inkml:trace>
  <inkml:trace contextRef="#ctx0" brushRef="#br0" timeOffset="43277.91">10385 9004 13 0,'0'0'12'15,"0"0"-1"-15,0 0-4 0,-17 0-5 0,17 0-4 0,0 0-3 16,0 0-4-16,0 0-13 0</inkml:trace>
  <inkml:trace contextRef="#ctx0" brushRef="#br0" timeOffset="44161.38">16785 9023 11 0,'0'0'21'0,"0"0"1"15,0 0-4-15,0 0 0 0,0 0-2 0,0 0-4 16,0 0 0-16,0 0-2 0,0 0-1 16,0 0-1-16,0 0-2 0,0 0-1 0,0 0-2 15,0 0-1-15,0 0-1 32,0 0-3-17,0 0 3 1,0 0-6-1,0 0-1-15,0 0-2 16,0 0-2-16,0 0 0 0,0 0-1 0,0 0-1 16,0 0 1-16,0 0-3 0,0 0 2 15,0 0 2-15,0 0 0 0,0 0 0 0,0 0 0 16,0 0 0-16,0 0-6 0,0 0 10 0</inkml:trace>
  <inkml:trace contextRef="#ctx0" brushRef="#br0" timeOffset="47525.59">21779 8688 6 0,'0'0'3'0,"0"0"0"0,0 0-1 0,0 0 0 16,0 0-1-16,0 0 4 0,0 0 11 0,0 0-3 16,0 0-9-16,0 0-8 15,0 0-4 1,0 0-7-16</inkml:trace>
  <inkml:trace contextRef="#ctx0" brushRef="#br0" timeOffset="48057.15">22969 8734 7 0,'0'0'3'0,"0"0"7"0,0 0-1 0,0 0-4 15,0 0-4 1,17 0 0-16,-17 0 0 16,0 0 2-16,0 0-1 0,0 0-1 15,0 0 1-15,0 0 2 16,0 0-1-16,0 0 0 0,0 0-2 16,0 0 2-16,0 0 0 0,0 0 1 15,0 0 1-15,0 0-1 0,0 0 1 0,16 0-1 16,-16 0-1-16,0 0-1 0,0 0 2 0,0 0 0 15,0 0 0-15,0 0-2 0,0 0 0 16,0 0-4-16,0 0 3 16,0 0-7 15,0 0-2-15,0 0-2-16,0 0-2 0,0 0-1 0,0-9-5 15,0 9-15-15</inkml:trace>
  <inkml:trace contextRef="#ctx0" brushRef="#br0" timeOffset="54219.24">9227 9711 7 0,'0'0'11'0,"0"0"3"0,0 0-4 0,-33 0-4 15,33 0-2-15,0 0-1 0,0 0-2 0,0 0 1 16,0 0 2-16,0 0-3 0,0 0 1 16,0 0 1-16,0 0-1 0,0 0-1 15,0 0 2-15,0 0-2 16,0 0 1-1,0 0 0 17,0 0-4 46,0 19 0-78,0-19-5 0,33 0-2 15,-33 0-8-15,0 0-24 0</inkml:trace>
  <inkml:trace contextRef="#ctx0" brushRef="#br0" timeOffset="54735.21">9690 12539 101 0,'0'9'40'15,"0"-9"-22"-15,0 0-8 0,0 9-6 0,-33-9-2 16,33 10-1-16,0-10 3 0,0 9 7 16,0-9 5-16,0 0-5 0,0 0 0 15,0 0-3-15,0 0 1 0,0 0-4 0,0 0-3 16,0 0 0-16,0 0 0 16,0 0-1 15,0 0-3-31,0 0-1 15,0 19-1-15,0-19-9 0,0 0-11 0,0 0-9 16,0 18-2-16,0-18-3 0,0 9 2 0,0 10-31 16</inkml:trace>
  <inkml:trace contextRef="#ctx0" brushRef="#br0" timeOffset="59014.21">9591 14669 18 0,'0'0'18'0,"0"0"-8"0,0 9-4 0,0-9-3 16,0 9-3-1,0 1 0 1,0-10 1-16,33 9-1 16,-33-9-2-16,0 9-2 0,0-9-1 0,0 0-4 15,0 10-1-15,0-10-10 0</inkml:trace>
  <inkml:trace contextRef="#ctx0" brushRef="#br0" timeOffset="62096.66">9690 14920 35 0,'0'0'25'0,"0"0"-9"0,0 0-7 16,0 0-4-16,0 0-3 0,0 0-1 16,0-9 1-16,0-1-2 47,0 10-4-47,0 0 1 0,0-9-2 15,0 9-2-15,0-9 0 0,0 9 1 0,0-9-1 16,0 9 1-16,0-19-2 0,-33 10 0 0,33-1-1 15,0-8-9-15,0 8 12 0</inkml:trace>
  <inkml:trace contextRef="#ctx0" brushRef="#br0" timeOffset="62594.39">9542 14325 8 0,'0'-10'6'0,"0"10"6"0,0 0 1 0,0-9-2 16,0 9-4-16,0 0-1 0,0 0-3 15,0-9 1-15,0 9 1 0,0 0-1 0,0 0 0 16,0 0 3-16,0 0 1 0,0 0 1 0,0 0 0 15,0 0 0-15,0 0 1 0,0 0 2 16,0 0-1-16,0 0-2 0,0 0 0 0,0 0 3 16,0 9-2-16,0-9-1 0,0 0 2 0,0 0 3 15,0 0-3-15,0 9 1 0,0-9-3 0,0 0 0 16,0 10-5-16,0-10-1 0,0 0 1 16,0 0-3-16,0 0 2 0,0 0 0 0,0 0 1 0,0 0-2 15,0 0 5-15,0 0 3 0,0 0-3 16,0 0 0-16,0 0-3 0,0 0 2 0,0 0-3 15,0 0-2-15,0 0 1 0,0 0 0 16,0 0-1-16,0 9-1 16,0-9 3-16,0 0-2 15,0 0 0 1,0 0-4-16,0 0 1 16,0 0 5-16,0 0-5 0,0 0-2 15,0 0-13-15,0 0-10 0,0 0-7 16,0-9-6-16,0 9-4 0,0-10-1 0,0 1 3 15,0 0 5-15,0 0-20 0</inkml:trace>
  <inkml:trace contextRef="#ctx0" brushRef="#br0" timeOffset="63245.42">9475 13022 5 0,'0'0'4'16,"0"0"6"-16,0 0 6 0,0 0 0 0,0 0-1 15,0 0-2-15,0 0-5 0,0 0 0 16,0 0-2-16,0 0-1 0,0 0 0 0,0 0 0 16,0 0 3-16,0 0-2 0,0 0 1 15,0 0-1-15,0 0-1 0,0 0 0 0,0 0-1 16,0 0-2-16,0 0-1 0,0 0 0 31,0 0 0-15,0-9-3-16,0 9-1 15,0 0-3-15,0-9-3 0,0 9-1 0,0-9-2 16,0 9-2-16,0-10-2 0,0 1 1 16,0 9-1-16,0 0-3 0,0-19-15 0</inkml:trace>
  <inkml:trace contextRef="#ctx0" brushRef="#br0" timeOffset="63928.59">9161 9655 7 0,'0'0'5'0,"0"0"3"0,0 0 2 15,0 0-3-15,0 0-2 0,0 0-2 0,0 0-1 16,0 0 0-1,0 0 1-15,0 0-2 16,0 0 0 31,0-9-1-47,0 9-2 16,0 0-6-1,0 0-4-15,0 0-16 0</inkml:trace>
  <inkml:trace contextRef="#ctx0" brushRef="#br0" timeOffset="64908.85">9905 12613 72 0,'0'0'46'0,"-33"0"-23"16,33 0-12-16,0 0-6 0,0 0-5 0,0 0 2 16,0-18-2-16,0 18-4 15,0 0-9-15,0 0-3 0,0 0 0 16,0 0 1-16,0 0 0 0,0 0-3 0,0 0-7 16</inkml:trace>
  <inkml:trace contextRef="#ctx0" brushRef="#br0" timeOffset="67623.33">9624 13032 6 0,'0'-10'5'0,"0"1"3"0,0 0 3 15,0 9-2-15,0-9-3 0,0-1-3 16,0 1 2-16,0 9 0 0,0 0 1 0,0-19 2 16,0 19 0-16,0 0 2 0,0 0 0 0,0-18 0 15,0 18 1-15,0-10 2 0,0 10-1 16,0 0 1-16,0-9-1 0,0 9 4 0,0 0-1 15,0 0 2-15,0 0-2 0,0 0-4 0,0-9 2 16,0 9-1-16,0 0 1 0,0 0 4 16,0 0-1-16,0 0 4 0,0 0-3 0,0 0 3 15,0 0-2-15,0 0 4 0,0 0 5 16,-33 0 2-16,33 9 8 0,0-9-4 0,0 0 2 16,0 9-2-16,0-9-2 0,0 0-7 0,0 10-3 15,0-10-4-15,0 0 5 0,0 18 2 16,0-18 1-16,0 0-2 0,0 0 3 0,0 19-5 15,0-19 2-15,0 0-2 0,0 0-1 0,0 9 4 16,0-9 2-16,0 10 2 0,0-1-8 16,0 0-1-16,0 0-7 0,0 1-2 0,0-1 4 15,0 0-5-15,0 1 0 0,0 8 1 0,0 1 1 16,0-19 0-16,-33 9-1 0,33 0-5 16,0 10 3-16,0-10 9 0,0 1-6 0,0 8 3 15,-16-8-2-15,16 8 4 0,0-9-5 0,0 10 6 16,0-10 1-16,0 1-6 0,0 8-6 15,0-8 1-15,0 8 3 0,0-8-4 0,0 8 1 16,0-9-3-16,0 1 6 0,0 8-5 0,0-8 5 16,0-1-5-16,0 10 2 0,0-10-4 0,0 0-1 15,0 19 1-15,0-28-3 0,0 9 4 16,0 10 2-16,0-10-6 0,0 1 0 0,0 8-2 16,0-9 5-16,0 10-3 0,0-10-4 0,0 10 9 15,0-10-8-15,0 1 8 0,0 8-7 16,0-9 5-16,0 10-9 0,0-10 11 0,0 10-5 15,0-10 0-15,0 10-2 0,0-10 4 16,0 0-2-16,0 1 0 0,0-1-2 0,0 10 2 16,0-10-3-16,0 0 6 0,16 1 1 0,-16 8-3 15,0-18-4-15,0 19 3 0,0-19 1 0,0 18-1 16,0-8 0-16,0-1 3 0,33 0-5 16,-33 1 4-16,0-1-2 0,0 0 0 0,0 19 0 15,0-28-2-15,0 19 0 0,0-19-2 0,0 9 10 16,0 0-9-16,0 1 7 0,0-10-9 15,0 9 9-15,0 0-6 0,0 1 2 0,0-1 3 16,33 0-1-16,-33 0 2 0,0 10-7 16,0-19 5-16,0 19-5 0,0-19 7 0,0 0-6 15,0 9 0-15,0 0 2 0,0 1 0 16,0-1 0-16,0 0 2 0,0-9-6 16,0 9 4-16,0 1 4 0,0-1-4 0,0-9-4 15,0 9 6-15,0 10-2 0,0-19 4 16,0 0-4-16,0 19-4 0,0-19 8 0,0 0-4 15,0 9 0-15,0 0-4 0,33-9 7 16,-33 9-1-16,0 1-2 0,0-10 2 16,0 9-7-16,0 0 7 0,0 1-8 15,0-1 6-15,0-9 7 16,0 0-11-16,0 9 2 16,0-9 0-16,0 0 7 15,0 0-7-15,0 0 5 16,0 0-5-16,0 0 7 15,0 0-7-15,0 0 0 0,0 0 0 16,0 0 4-16,0 0-5 16,0 0 5-16,0 0-4 0,0 0 6 0,0 0-8 15,0 0 6-15,0 0 1 0,0 0-5 16,0 19 4-16,0-19-5 16,0 0 6-16,0 0-9 15,0 0 3 1,0-19-2-1,0 19-17-15,0 0-30 0,0 0-33 0,0-9-29 16,0 9-26-16,0 0-13 0,0-9-10 0,-33-1 1 16,33 1 10-16,0 0 22 0</inkml:trace>
  <inkml:trace contextRef="#ctx0" brushRef="#br0" timeOffset="69272.32">9409 15497 39 0,'0'0'29'0,"0"0"-6"0,0 0-5 0,0 0-9 16,0 0-5-16,0 0-1 0,0 0-7 16,0 0-5-16,0 0-5 15,0 0-2-15,0 0-2 0,0 0-1 0,0 0 1 16,0 0-8-16</inkml:trace>
  <inkml:trace contextRef="#ctx0" brushRef="#br0" timeOffset="71836.45">9293 9655 12 0,'0'0'18'0,"0"0"0"0,0-9-2 0,0 9-2 16,0 0-1-16,0 0 1 0,0-9 1 0,0 9 6 15,0 0 3-15,0 0 2 0,0 0-2 0,0 0-8 16,0 0-5-16,0 0-2 0,0 0-6 15,0 0 4-15,0 0 4 0,0 0 9 0,0 9 3 16,0-9 0-16,0 0 0 0,0 9 7 16,0-9 8-16,-33 10 4 0,33-1-5 0,0-9-5 15,0 9 1-15,0 0 1 0,0-9 0 0,33 19 0 16,-33-19 0-16,0 19-8 0,0-19 0 16,0 18-7-16,0-18-5 0,0 0 5 0,0 10 13 15,0 8 8-15,0-9-9 0,-33 1-7 0,33-1-1 16,0 19-7-16,33-28-2 0,-33 19-7 0,0-1 6 15,0-9 5-15,0 10 23 0,0 0 0 16,0-1-7-16,0 1-12 0,0-1-7 0,0 1 3 16,0-10 23-16,0 19 25 0,0-9-26 0,0 9-18 15,0-10-7-15,0 1-8 0,0-10 1 0,0 10-8 16,0 0 3-16,0 18-2 0,0-19 8 16,0 1-4-16,0-10-3 0,17 10 8 0,-17-1-4 15,0 1 14-15,0 0 8 0,0-1-5 16,0 1-6-16,0-1-8 0,17 10 4 0,-17-9-6 15,0 0-4-15,0-1 0 0,0 1-3 0,0-10 0 16,16 10 2-16,-16-1-6 0,0 1 6 0,0-1 1 16,17 1-2-16,-17 0 6 0,0-1-6 15,0 1-1-15,16 0 0 0,-16 8 3 0,0-8-3 16,0 0 0-16,0-19 3 0,0 18-3 0,33 1 2 16,-33-1-1-16,0-8-1 0,0 8-5 0,0 1 10 15,0-10-5-15,0 10-4 0,0-1 4 0,0-8 6 16,0 8-6-16,0-8-3 0,0 8 0 15,0 1 3-15,33-10 0 0,-33 0 3 0,0 10-5 16,0-10 0-16,0 1 3 0,0 8-1 16,0-8 4-16,0 8-4 0,0 1-4 0,33-19 7 15,-33 9-3-15,0 10 0 0,0-10 2 0,0 0-4 16,0 1 2-16,0-1-2 0,0 0 5 0,0 1-3 16,33 8 0-16,-33 1 0 0,0-19 6 0,0 9-8 15,0 0 2-15,0 1 4 0,0-1-6 16,0 0 2-16,0 1-2 0,0-1 6 0,0 0-4 15,0 0 0-15,0 10-4 0,17-19 6 0,-17 19 4 16,0-19-11-16,0 9 1 16,0 0 6-16,17-9-2 0,-17 10 0 0,0-1 0 15,0 0 4-15,0-9-1 0,0 9-6 0,0 1 5 16,0-1-7-16,16 0 5 0,-16 10 3 16,0-19 1-16,0 0-8 0,0 19 0 15,0-19 4-15,0 0-3 0,0 9 13 0,0 0-12 16,0 0 7-1,0 1-8-15,0-10 6 0,0 9-1 0,0 0 1 16,0-9 13-16,0 0 6 0,0 10-5 16,0-10 3-16,0 9-13 0,0-9 5 0,0 9-9 15,0-9 3-15,0 19-3 0,0-19 4 0,0 0-12 16,0 0 7-16,0 0 0 16,0 18 3-16,0-18-7 0,0 0-1 0,0 0 10 15,0 0-11-15,0 10 0 0,0-10 11 16,0 9-7-16,-16-9-3 0,16 0 13 15,0 9-14-15,0-9 6 0,0 10-5 0,0-1 6 16,0-9 2-16,0 0-8 16,0 0-1-16,0 9-2 0,0-9 10 0,0 0 1 15,0 0-7-15,0 10 5 0,16-10 3 16,-16 0-3-16,0 0-2 0,0 0 7 0,0 0-3 16,0 0-2-16,0 0 7 0,0 0-9 0,0 0 1 15,0 0-4-15,0 0 5 16,0 0-2-16,0 9 1 15,0-9-4-15,0 0-1 0,0 0 4 0,0 0-3 16,0 0 6-16,0 0 0 16,0 0-6-16,0 0-2 0,0 0 8 0,0 0-1 15,0 0-1-15,0 0-6 0,0 0 2 0,0 0 4 16,0 0 3 0,0 0-10-16,0 0 2 0,0 0 6 15,0 0-1-15,0 0-7 0,0 0 2 0,0 0 8 16,0 0-2-16,0 0-8 0,0 0 0 15,0 0 3 1,0 0 0-16,0 0-4 16,0 0 1-16,0 0-4 15,0 0-1-15,0 0-3 0,0 0-3 16,0 0-58-16,0 0-25 0,0 0-30 16,0 0-9-16,0 0-1 0,0-9-7 0,0 9 5 15,0 0 8-15,0 0 13 0,0 0 10 0,33 0 11 16,-33-10 8-16,0 10 11 0,0 0 13 15,0 0 10-15</inkml:trace>
  <inkml:trace contextRef="#ctx0" brushRef="#br0" timeOffset="72639.6">9591 11599 7 0,'0'0'5'16,"0"0"4"-16,0 0 4 0,0 0-2 0,0 0-4 15,0 0-3-15,0 0-1 0,0 0-2 16,0 0 1-16,0 0 0 0,0 0 1 0,0 0 1 16,0 0 1-16,0 0-2 0,0 0 0 0,0 0-2 15,0 0 1-15,0 0 1 0,0 0 1 0,0 0-3 16,0 0 1-16,0 0-6 47,0 0-2-47,0 0-4 0,0 0 0 15,0 0-1-15,0 0-3 0,0 0 0 0,0 0-10 16</inkml:trace>
  <inkml:trace contextRef="#ctx0" brushRef="#br0" timeOffset="75199.35">10616 8930 16 0,'-16'9'21'0,"16"-9"0"0,0 0-3 15,-17 0-4-15,17 0-3 0,0 0 2 0,0 0 3 16,0 0 0-16,0 9 1 0,0-9-1 0,0 0-3 15,0 0-4-15,0 0 1 0,0 0 4 16,0 0-2-16,0 0 3 0,0 0 0 0,0 0 3 16,0 0 4-16,0 0-6 0,0 0-3 15,0 0 4-15,0 10 5 0,17-10 1 0,-17 0 1 16,16 9-2-16,1-9 4 0,16 0-3 0,-33 9 2 16,33-9-1-16,-33 0-2 0,33 0 3 0,0 9 3 15,-33-9 1-15,33 19-4 0,-16-19 1 16,16 0-8-16,33 0-4 0,-33 0-2 0,0 0-3 15,-16 0 2-15,32 0-3 0,1 0 1 16,-17 0-3-16,33 0 1 0,-49 0 6 0,32 0 0 16,1 19 2-16,16-19-7 0,-33 0 5 0,17 0-5 15,16 0-3-15,-33 0 8 0,33 0-2 16,-33 18-3-16,17-18-5 0,16 0 0 0,-33 0 3 16,0 0 3-16,17 10-7 0,16-10 0 0,-33 9 3 15,0 0-4-15,17-9 1 0,-17 10 7 16,0-10-1-16,33 9-3 0,-33-9 19 0,0 0 20 15,0 9-14-15,17-9-12 0,-17 0-7 16,33 0-5-16,-33 0 2 0,17 0-2 0,-17 0 1 16,33 0 0-16,-33 0 3 0,0 0 12 0,17 0-2 15,16 0-10-15,-33 0 4 0,0 0-8 0,17 0-1 16,-1 0-2-16,1 0 0 0,-17 0-3 16,16 0 4-16,-16 0 2 0,34 9-8 0,-34-9 8 15,0 0-3-15,16 0-1 0,-16 0 2 16,34 0-2-16,-34 0-1 0,33 0 2 0,-33 0-1 15,17-9 1-15,-17 9-1 0,33 0 6 0,-33 0-10 16,16 0 2-16,18 0 9 0,-34-9-9 16,0 9 6-16,0 0 0 0,16 0 1 0,-16-9 7 15,1 9 1-15,-1 0-5 0,0 0-2 16,0-10 5-16,0 10-8 0,0 0-1 0,16 0-2 16,-49 0 4-16,34 0-2 0,-1-9-1 0,0 9-3 15,-33 0 2-15,16 0-4 0,1-9 2 16,-1 9-3-16,17 0 5 0,0 0 3 0,-33 0-5 15,34 0 0-15,-34-10 3 0,33 10-6 0,-33 0 3 16,33 0 0-16,-33 0 0 0,16 0-4 0,1 0 10 16,-1 0-6-16,-16 0 2 0,17-18-2 0,-1 18 0 15,17 0-2-15,-33 0 5 0,34 0-3 16,-34 0 6-16,33 0-8 0,-33 0 0 0,0 0 4 16,33 0 2-16,-33 0 3 0,16-19-5 0,1 19-2 15,-1 0 3-15,1 0 1 16,-1 0-3-16,17 0 5 0,-33 0-1 15,33 0 0-15,-33 0 33 0,0 0-10 0,34 0-8 16,-34 0-10-16,16 0-3 0,1 0 3 0,-17 0-13 16,16-19 7-16,1 19-2 0,-1 0-2 15,1 0 7-15,-1-9-7 0,-16 9 5 16,33 0-7-16,-33 0 2 0,33 0 4 16,-33 0 0-16,34-9 6 0,-34 9 4 15,16 0-1-15,1 0-1 0,-1 0 3 0,1 0-8 16,-1 0 3-16,1 0 1 0,-1 0-1 0,-16 0 7 15,33 0-4-15,-33 0-8 0,33 0 4 0,-33 0-2 16,34 0-1-16,-34 0 11 0,0 0 10 16,16 0 3-16,1 0-2 0,-17 0-15 0,16 9 6 15,-16-9-7-15,17 0-14 0,-1 0 12 16,1 0-5-16,-1 0 1 0,-16 0 5 16,33 0-10-16,-33 0-5 0,0 0 9 0,33 0 1 15,-33 0 0-15,0 9-6 0,0-9 7 16,33 0-7-16,-33 0 3 0,0 0-5 0,0 0 8 15,17 0-6-15,-17 0-3 0,17 0 3 0,-17 0 2 16,16 0 5-16,-16 0-9 0,0 0 6 0,17 0 1 16,-17 0 0-16,0 0-12 0,0 0 13 15,0 0-9-15,0 0-1 0,0 0 9 16,16 0-7-16,-16 0 9 0,0 0-13 16,0 0 10-16,0 0 2 15,0 0-8-15,0 0 6 0,0 0 4 0,0 0 9 16,0 0-6-16,0 0 5 0,0 0-6 0,0 0-1 15,-16 0-3 1,16 0-3-16,0 0-1 16,0 0-6-1,0 0 6-15,-17 0-6 0,17 0-15 0,0 0-24 16,0 0-33-16,-16 0-32 0,16 0-21 16,0 0-24-16,0 0-22 0,0 0-21 0,-17 0-13 15,17 0 8-15,0 0 10 0,0 0 23 16,0-9 26-16</inkml:trace>
  <inkml:trace contextRef="#ctx0" brushRef="#br0" timeOffset="77348.22">18438 8902 5 0,'-16'0'12'0,"16"0"9"0,-17 0 1 0,17-19-1 16,0 19 0-16,0 0-3 0,0 0-2 0,0 0 1 16,-33 0 2-16,33 0 1 0,0 0 5 0,0 0 0 15,0 0-1-15,0 0 2 0,0 0-2 16,0 0 1-16,0 0 0 0,0 0 0 0,0 0 0 16,0 0 0-16,33 0 3 0,-33 0 4 15,0 0-1-15,0 0-1 0,0 0-3 0,17 0-2 16,-1 0 6-16,-16 0-2 0,17 0-4 15,-1 0 0-15,1 0 8 0,-1 0 1 0,34 0 3 0,-50 0-3 16,33 0-8-16,0 0-11 0,-16-18-1 16,16 18-11-16,0 0 5 0,0 0 43 0,33 0 3 15,-33 0-25-15,0 0-19 0,17-10-2 16,16 10 0-16,-33 0 5 0,17 0 2 0,-1 0-1 16,-16 0-10-16,17 0-4 0,-1 0 4 0,-15 0-2 15,15 0 3-15,1 0-3 0,-17 0 4 16,16-9 37-16,-16 9-13 0,17 0-16 0,-17 0-3 15,17-9-6-15,-17 9 15 0,0 0 16 0,17 0-5 16,-17-10-8-16,33 10-16 0,-33 0-1 16,0 0-2-16,0-9 0 0,0 9 2 0,0 0 0 15,17 0-2-15,-17-9 0 0,-17 9-2 16,1 0 4-16,16 0 2 0,0 0-4 0,0-10 4 16,17 10 0-16,-50 0-10 0,33 0 10 0,0 0-3 15,0 0 1-15,0-18 1 0,0 18 4 16,17 0 1-16,-17 0-7 0,-17 0 4 0,17-19-3 15,0 19-2-15,-16 0-7 0,16 0 7 0,17 0-2 16,-17 0 8-16,-33-18-2 0,33 18-4 0,-17 0 5 16,17-10 0-16,-16 10-3 0,33 0 14 15,-50-9 14-15,33 9-11 0,0 0-5 0,-17 0 3 16,1-9-7-16,16 9-9 0,-17 0 6 0,17-10-1 16,1 10 2-16,-34 0-11 0,33-9 1 0,-33 9 3 15,33 0 3-15,-17 0-1 0,1 0-4 16,-1-9 3-16,1 9-6 0,-1 0 6 0,1 0-4 15,-1-9-4-15,17 9 4 0,-33 0 1 16,34 0 0-16,-34 0-6 0,16 0 3 0,17 0 0 16,-16 0 4-16,-1 0-10 0,1-19 11 0,16 19-7 15,-17 0 6-15,17 0-4 0,-33 0 0 16,34 0-6-16,-18 0 10 0,1 0-4 0,-1-19 3 16,1 19-5-16,-1 0 0 0,1 0 5 0,-1 0-7 15,1 0 4-15,-1 0 3 0,17 0 1 16,-33-18-3-16,34 18-1 0,-34 0-3 15,16-10 9-15,1 10 1 0,-1 0-7 16,1 0 0-16,-1-9-2 0,1 9 4 0,-1 0-1 16,1 0 3-16,-1-9-3 0,17 9 1 0,-33 0 4 15,0 0-4-15,33-9-2 0,-33 9 1 0,17 0-1 16,0 0 5-16,-1-10-5 0,1 10 5 0,-1 0-7 16,1 0 7-16,-1 0-3 0,1 0-1 15,-1 0 9-15,17-9-3 0,-33 9 2 0,33 0 12 16,-33 0 14-16,0 0-1 0,34 0 0 15,-18 0-7-15,1 0-11 0,-1 0-2 0,1 0-7 16,-1-9 0-16,1 9-7 0,32 0 0 0,-49 0 0 16,33 0 0-16,-33 0 0 0,34 0 0 0,-18 0 0 15,1 0 0-15,-1 0 0 0,17 0 0 16,-16 0 0-16,-1 0 0 0,17 0 0 0,-33 0 0 16,33 0 0-16,-33 0 0 0,17 0 0 15,-1 0 0-15,1 0 0 0,0 0 0 0,-1 0 0 16,1 0 0-16,-1 0 0 15,1 0 0-15,-1 0 0 0,-16-19 0 16,33 19 0-16,-33 0 0 0,33 0 0 16,-33 0 0-16,0 0 0 0,17 0 0 15,-1 0 0-15,1 0 0 0,0 0 0 16,-1 0 0 0,1 0 0-16,-1 0 0 15,1-19 0-15,-1 19 0 16,17 0 0-1,-33 0 0 17,33 0 0-1,-33 0 0 0,0 0 0 125,0 19 0-109,-33-19 0-31,33 0 0 15,0 0 0-15,-33 0 0-16,33 0-137 0,0 0-122 15,0 0-35-15,-16 0-7 0,16 0 22 16,0 0 32-16,-17 0 34 0</inkml:trace>
  <inkml:trace contextRef="#ctx0" brushRef="#br0" timeOffset="88306.21">20274 13841 16 0,'0'0'12'0,"0"0"-3"0,0 0-2 0,0 9-1 0,0-9 0 15,0 0 3-15,0 0-1 0,0 0-1 16,0 0 0-16,33 0 1 0,-33 0 1 0,0 0 0 16,0 0-2-16,0 0 1 0,16 0-2 15,1 0 3-15,-17 0-4 0,16 0 1 0,1 0 0 16,-1 0 0-16,1 0 3 0,0 0-4 0,16-9 1 16,0 9-3-16,0 0 0 0,-17 0-2 15,17 0-1-15,-16 0 2 0,16-9-2 0,0 9 0 16,17 0 0-16,-17 0 2 0,-17 0-4 0,17 0 2 15,0-10 0-15,0 10-2 0,1 0 3 16,-1 0-1-16,0 0 0 0,-17 0 0 0,17 0 0 16,-16-9 0-16,16 9 0 0,-17 0 2 0,18 0-2 15,-1 0-2-15,0-9 2 0,-17 9 0 16,1 0 1-16,16 0-1 0,0 0 0 0,16 0 0 16,-15 0 0-16,-18 0 0 0,17 0 0 15,0 0 2-15,17 0-2 0,-1 0 7 0,-15-19 3 16,-1 19-4-16,16 0-1 0,1 0-3 0,-1 0 1 15,1 0 0-15,0 0 0 0,-1 0-1 16,17 0-2-16,-33 0 0 0,34 0 2 0,-18 0-2 16,17 19 0-16,1-19 0 0,-18 0 0 0,17 0 0 15,0 0 1-15,-16 0-1 0,16 0 0 16,0 0 0-16,-16 0 1 0,0 9-1 0,16-9 0 16,-17 9-2-16,1-9 2 0,0 0 2 0,-1 0-2 15,17 10 2-15,-33-10-4 0,34 0 2 16,-18 9 0-16,17-9-2 0,-33 0 2 0,17 0 0 15,-17 9 0-15,17-9 0 0,-1 0 0 16,-16 0 0-16,17 0 0 0,-17 0 0 0,17 10 2 16,-1-10-2-16,-32 0 2 0,32 0-4 0,-16 9 3 15,17-9-3-15,-17 0 3 0,17 0-1 0,-17 0 0 16,0 0 0-16,16 0 0 0,-15 0 0 16,15 9 0-16,-16-9 0 0,0 0 0 0,17 0 0 15,-17 10 0-15,33-10 0 0,-49 0 0 16,32 0 0-16,-16 0 1 0,0 0 0 0,17 18-1 15,-17-18 0-15,17 0-2 0,-17 0 5 16,0 0-3-16,33 0 0 0,-33 0 0 0,0 19 0 16,17-19-2-16,-17 0 0 0,33 0 6 0,-33 0-4 15,0 0 0-15,17 0 0 0,-1 0 0 16,1 0-2-16,-17 0 2 0,0 0 0 0,17 0 0 16,-1 9 2-16,1-9 0 0,-17 0-2 0,0 0 0 15,17 0-3-15,-1 9 3 0,1-9 0 0,-17 0 1 16,0 0-4-16,17 0 3 0,-1 0 0 15,1 0 2-15,-17 0-2 0,0 0 0 16,17 0 0-16,-17 0 0 0,33 0 0 0,-50 10 0 16,17-10 2-16,17 0-2 0,-17 0 0 0,0 0 0 15,17 0 0-15,-17 0-2 0,0 0 2 16,0 0 0-16,0 0 1 0,17 0 1 0,-17 0 1 16,0 0 0-16,16 0-2 0,-15 0 0 0,-1 0 0 15,33 0-1-15,-50 0 0 0,17 0 0 16,0 0 0-16,1 9 0 0,-1-9 2 0,0 0 1 15,0 0-3-15,0 0 3 0,0 9-3 16,0-9 3-16,0 0 3 0,0 0-1 0,17 0-3 16,-34 0 1-16,1 10-3 0,16-10 1 0,0 0 0 15,0 0 1-15,0 0-5 0,17 0 6 0,-34 9-3 16,17-9 2-16,0 0-2 0,0 9 0 16,1-9 0-16,-1 0 0 0,0 0 1 0,0 0 0 15,0 0 2-15,-17 0-2 0,17 0-1 16,0 0 0-16,1 0-2 0,-1 0 3 0,0 0-1 15,-17 0 2-15,17 0-2 0,0-9 0 0,0 9 0 16,-16 0-2-16,16 0 4 0,0-9-2 16,0 9-2-16,0 0 2 0,0 0 0 0,0-10 2 15,1 10 0-15,15 0-2 0,-16 0-2 16,0 0 3-16,17 0-1 0,-1 0-2 0,-32 0 3 16,33 0-3-16,-1 0 5 0,-16 0 0 0,33 0-2 15,-49 10 5-15,33-10 1 0,-1 0 3 16,1 0-7-16,-1 0 4 0,1 0 6 0,0 0-4 15,-1 9-1-15,17-9 0 0,-16 9-5 16,0-9-1-16,16 0 4 0,-17 9-3 0,18-9 1 16,-18 19 0-16,17-19 1 0,0 0-1 0,-16 0-1 15,16 0-3-15,0 0 6 0,-33 0-5 16,34 0 4-16,-18 0 1 0,1 19 0 0,-1-19 1 16,1 0-4-16,0 0 1 0,-1 0-1 15,1 0 0-15,-1-19-3 0,1 19 2 0,-17 0-2 16,17 0-4-16,-17 0 7 0,-17 0-2 0,17-19-1 15,-16 19 0-15,16 0-3 0,-33 0 5 16,17-9-2-16,-1 9 3 0,1 0-3 0,-17 0 2 16,16 0-2-16,-16-9-5 0,0 9 3 15,0 0-6-15,0 0-5 0,0 0-5 16,0 0-3-16,0 0-11 0,0 9-8 0,-16-9-1 16,16 0-3-16,0 0-6 0,-17 0 2 15,1 9 0-15,-1-9-31 0</inkml:trace>
  <inkml:trace contextRef="#ctx0" brushRef="#br0" timeOffset="90570.16">20174 14669 7 0,'0'0'2'0,"0"0"5"15,0 0 8-15,0 0-1 0,0 0-4 0,17 0-3 16,-17 9 1-16,0-9 4 0,17 0 1 0,-17 0 0 16,0 0-4-16,16 0-1 0,-16 0 5 15,17 0 3-15,16 0 4 0,-33 9-2 0,33-9-5 16,-33 0-1-16,16-9 2 0,1 9 2 0,16 0 5 15,-17 0-4-15,18 0-3 0,-18-9 1 0,34 9 2 16,-17 0 2-16,-17-9 1 0,17 9-4 16,0 0-5-16,0-10 4 0,34 10-1 0,-34 0 0 15,-17 0-3-15,34-9 4 0,-1 9-2 0,-15 0-1 16,32 0 3-16,-50 0-7 0,34 0 3 16,-1 0 0-16,-15 0-3 0,32 0-4 0,-33 0-2 15,16 0 2-15,-16-9 2 0,34 9-6 16,-34 0 7-16,16 0-1 0,1 0 2 0,-1 0 1 15,1 0-7-15,0 0 3 0,-1 0 13 16,17 0-6-16,-32 0-1 0,15 0-5 0,1-19-3 16,-1 19-3-16,17 0 3 0,-32 0-3 0,-1 0 4 15,16 0 0-15,-16 0-4 0,33-9-3 0,-49 9 8 16,16 0-8-16,0 0 6 0,0 0-3 16,0 0 0-16,0-10 3 0,0 10 1 0,-33 0-2 15,34 0-1-15,-18-9-1 0,1 9 4 16,-1 0 0-16,1-9-4 0,-1 9 4 0,1 0 1 15,-1-9 0-15,17 9-2 0,-33-10 1 0,33 10 0 16,-33 0-2-16,17-9 9 0,-1 9 9 0,1 0-3 16,16 0-6-16,-16 0-3 0,16 0 0 15,16-9-3-15,-16 9-4 0,-33 0 6 0,33 0 0 16,1 0-7-16,-1 0 1 0,16 9 4 0,-16-9-5 16,0 0 3-16,17 9 1 0,-17-9-4 15,0 0 0-15,33 10 0 0,-33-10 3 0,0 0-5 16,0 9 7-16,17-9-7 0,-17 0 5 0,17 0-3 15,-17 0 0-15,0 9 0 0,17-9 0 16,-17 0 3-16,16 9-3 0,-16-9 0 0,17 0 0 16,-17 0 0-16,17 0 8 0,-1 0-8 15,-16 0 0-15,17 0 0 0,-17 0-3 0,17 0 8 16,-1 0-5-16,-16 0 3 0,17 10-3 16,-17-10 2-16,17 0 4 0,-1 0-3 0,-16 0 1 15,0 0 2-15,0 0-3 0,0 0 4 0,17 0 2 16,-17 0-2-16,-16 0 2 0,16 9-2 0,0-9 0 15,0 0-1-15,0 0 1 0,33 0-2 16,-66 19-1-16,33-19 5 0,0 0-2 0,0 0-3 16,0 0 4-16,17 0-8 0,-17 0 5 15,-16 0 2-15,-1 0 3 0,17 0 2 0,0-19-4 16,-16 19-1-16,16 0-3 0,0 0-1 0,0 0 5 16,-33 0 16-16,33 0-11 0,-16 0 2 0,16-9-7 15,0 9-5-15,-17 0-8 0,34 0 5 16,-50 0 5-16,33 0-4 0,0 0 1 0,0 0 2 15,0 0-6-15,0 0 2 0,17 0-2 0,-34-10 0 16,18 10 4-16,-1 0-2 0,0 0 0 16,16 0 4-16,1 0-8 0,-34 0 5 0,34 0 1 15,-17 0-2-15,17 0-3 0,-17 0 3 0,16 0 5 16,-16 0-2-16,17 0-3 0,0 0-3 16,-17 0 0-16,16 0 1 0,1 0 3 0,0 0-4 15,-1 0 6-15,1 0-3 0,-1 0-3 16,-16-9-4-16,17 9 8 0,0 0-6 0,-17 0-6 15,16 0 4-15,-16 0 7 0,1-9 0 0,-1 9 2 16,0 0-6-16,0 0 5 0,-17 0 2 0,17 0-3 16,-16 0 2-16,16 0-2 0,-17-9 2 15,18 9-6-15,-1 0 6 0,0 0-5 0,-17 0 7 16,17-10-4-16,0 10 2 0,-16 0-2 0,16 0 3 16,-16-9-2-16,16 9 4 0,0 0-1 15,-17 0-7-15,1 0 10 0,16-9 0 0,-17 9-6 16,1 0-4-16,16 0-2 0,-16 0 12 15,-1 0-3-15,1 0-4 0,16 0 5 0,-33-10-8 16,33 10-1-16,-33 0 10 0,33 0-6 0,-17 0 2 16,1 0 0-16,-1 0-4 15,-16 0-1-15,17 0 6 0,-17 0-8 0,0 0 8 16,16 0 0-16,-16 0-6 16,0-9 0-16,17 9 3 15,-17 0-3-15,0 0 6 0,0 0-7 16,17 0 1-16,-17 0-2 0,0-9 0 15,0 9-3-15,0 0-6 0,0 0 0 16,16 0-8-16,-16 0 4 0,0 0-2 0,0 0 4 16,0 0-1-16,0 0-2 0,17 0 0 15,-17 0-3-15,0 0-6 0,0 0-2 0,0 0 1 16,0 0-4-16,0 0-8 0,0 0-1 0,0 0-8 16,0 0-7-16,0 0-10 0,0 0 1 15,0 0-3-15,0 0 1 0,0 0 1 0,0 0 4 16,-17-19 3-16,17 19 8 0</inkml:trace>
  <inkml:trace contextRef="#ctx0" brushRef="#br0" timeOffset="92052.93">9591 14232 19 0,'0'0'21'0,"0"0"-3"0,0 0-1 0,0 0 1 16,0 0-3-16,0 0 1 0,0 0-6 0,0 0-1 16,0 0-1-16,0 0-1 0,0 0-3 15,0 0-2-15,0 0 2 0,0 0 3 0,0 0 2 16,0 0 0-16,0 0-5 0,0 0 2 0,0 0-4 15,0 0 0-15,0 0 3 0,0 0-3 16,0 0 2-16,0 0-3 0,0 0 1 16,0 0 1-16,0 0-5 0,0 0-5 47,0 0-8-47,0 0-7 0,0 0-9 0,0 9-5 15,0-9-8-15</inkml:trace>
  <inkml:trace contextRef="#ctx0" brushRef="#br0" timeOffset="92285.56">9624 14269 18 0,'0'0'24'0,"0"0"2"15,0 0-7-15,0 0-6 0,0 0 1 0,0 0-2 16,0 0-6-16,0 19-2 0,0-19-2 16,0 0 0-16,0-19-2 15,0 19-9-15,0 0-6 16,0 0-4-16,0 0-2 0,0 0-4 0,0 0-21 0</inkml:trace>
  <inkml:trace contextRef="#ctx0" brushRef="#br0" timeOffset="92535.28">9624 14297 8 0,'0'0'7'0,"-33"0"4"15,33 0 4-15,0 0-3 0,0 0-3 0,0 0-4 16,0 0-1-16,0 0-2 0,0 0 1 0,0 0-1 16,0 0-1-16,0 0 1 0,0 0-1 15,0 9 1-15,0 0-2 47,0-9-2-31,0 0-2-1,0 0-1-15,0 0 0 0,0 0 0 0,0 0-2 16,0 0 0-16,0 10-2 0,0-10-1 0,0 0 0 16,0 9-8-16</inkml:trace>
  <inkml:trace contextRef="#ctx0" brushRef="#br0" timeOffset="93068.8">9591 14418 6 0,'-33'0'9'0,"33"-10"1"15,0 10 1-15,0 0-1 0,0 10-2 0,0-10-4 16,0 0-1-16,0 0-1 16,0 0-1-16,33 0-1 47,-33 9-5-47,0-9-2 0,0 0-1 0,0 0-2 15,0 0-1-15,0 0-8 0</inkml:trace>
  <inkml:trace contextRef="#ctx0" brushRef="#br0" timeOffset="93568.27">9525 14492 7 0,'0'0'2'0,"0"0"2"16,0 0 0-16,0 0 1 0,0 0-2 15,0 0-1-15,0 19-1 0,0-19-1 47,0 0-4-47,0 0-1 0,0 0-6 16,0 0 6-16</inkml:trace>
  <inkml:trace contextRef="#ctx0" brushRef="#br0" timeOffset="95617.5">20836 15273 8 0,'-17'0'4'0,"17"10"3"0,0-10 3 15,0 0-1-15,0 0-2 0,0 0-1 0,0 9-2 16,0-9 1-16,0 0-1 0,0 0 0 16,0 9 2-16,0-9-1 0,0 0-2 0,0 0 1 15,0 10 2-15,0-10-2 0,0 0 3 0,0 0-1 16,0 0-2-16,0 9 1 0,0-9 2 16,0 0 1-16,0 0-1 0,0 0-1 0,17 0-2 15,-17 0-1-15,0 0-2 0,0 0 1 16,16 0-2-16,-16 0 1 15,0 0-7 1,0 0-13-16,0 0-4 16,0 0-6-16,34 9-6 0</inkml:trace>
  <inkml:trace contextRef="#ctx0" brushRef="#br0" timeOffset="97231">20803 15450 5 0,'0'10'0'0,"0"-10"2"16,0 0-3-16,0 0 2 0,0 0 1 16,0 0 5-16,0 0 9 0,0 0 0 0,16 0-5 15,-16 0-2-15,0 18 0 0,17-18-3 0,-17 0 2 16,16 0 2-16,18 0 0 0,-34 0 3 16,33 0 0-16,-33 0 3 0,33 0 2 15,-33 0 6-15,33-18-1 0,-17 18-1 0,17-10 1 0,0 10-6 16,1-9 0-16,-1 9 1 0,16 0 0 15,-16-9 0-15,17 9-4 0,-1-10 0 0,1 10-6 16,0 0-4-16,16-9 1 0,-17 9-1 16,18 0-1-16,-18 0-1 0,17 0-1 0,1-9 0 15,-18 9 0-15,17 0-1 0,0 0 0 16,1 0 0-16,15-10 1 0,-16 10-1 0,1 0 3 16,-1 0 0-16,16 0-3 0,-32 0 6 15,0 10-6-15,16-10 0 0,-17 0 2 0,1 0-2 16,0 0 1-16,-1 0 2 0,17 0-3 0,-33 0 5 15,0 0 3-15,17 0 5 0,-17 0-5 16,0 0 0-16,0 0 0 0,0 0-2 0,17 0 1 16,-33 0 1-16,16-10 1 0,0 10 0 0,16 0-1 15,-16 0-3-15,0 0 3 0,0 0-3 0,1-9 7 16,-1 9 1-16,16 0-6 0,-32-9-6 16,16 9 0-16,0 0 2 0,0 0 3 15,0-9-6-15,0 9 3 0,0 0 0 0,0 0 1 16,-16-10-4-16,16 10-4 0,0 0 7 0,-17 0-3 15,18 0-2-15,-18 0 4 0,17 0 1 0,-33 0-3 16,33-18 0-16,-16 18 0 0,-1 0 0 16,1 0 0-16,-1-10 0 0,1 10 0 0,16-9 0 15,-16 9-2-15,-1-9 2 0,17 9 13 16,-33-10 7-16,33 1-6 0,-16 9-11 0,-1 0-1 16,1 0 2-16,16-9 5 0,-17 9 12 0,1 0-5 15,0 0-12-15,32 0 5 0,-49 0-2 16,33 0-2-16,-16 0-5 0,16 0 5 0,-17 0-1 15,17 0 2-15,17 0-2 0,-50 9-4 0,33-9 2 16,-16 0 1-16,16 0-5 0,0 0 8 16,-17 0-6-16,1 9 1 0,16-9-3 0,0 0 5 15,0 0-10-15,-33 0 8 0,33 0-4 0,-16 10 5 16,-1-10 2-16,17 0-2 0,-16 0-4 16,-1 0 2-16,1 0-2 0,16-10 2 0,0 10 0 15,-33 0 0-15,17 0-3 0,-1 0 7 16,1 0-4-16,-1 0-2 0,1 0 2 0,-1 0 3 15,1 0-3-15,-1 0 0 0,-16 0-4 0,17 0 7 16,-17 0-2-16,33 0-1 0,-33 0 4 16,0-9-3-16,0 9-5 0,0 0 10 15,0 0-1-15,0 0 5 16,0 0-4-16,0 0-4 16,0 0 2-16,0-9-9 0,33 9 7 15,-33 0-4-15,0 0 4 0,0 0 0 0,0 0-2 16,0 0 7-16,0 0-2 0,17 0-5 15,-1 0 4-15,-16 9 3 0,17-9-6 0,-1 0 1 16,1 9 2-16,-1-9-1 0,17 10-2 16,-16-10-1-16,16 9 0 0,0-9 5 0,-33 9-1 15,33 1-6-15,-16-10 5 0,16 18-8 0,-17-18 5 16,1 0 0-16,16 0 2 0,0 10-1 16,-33-10-3-16,16 0 5 0,1 0-3 0,0 9 3 15,-1-9-3-15,1 0-3 0,-1 0 5 0,1 0-2 16,-1 0 0-16,1 0 4 0,-1 0-6 15,1 0 2-15,16 0 0 0,-33 0 2 16,16 0-6-16,1 0 6 0,-1-9-1 16,1 9-3-16,0 0 4 0,-17-10-2 15,16 10 0-15,1 0 2 0,-17 0-5 16,16 0 4-16,-16 0 2 0,17 0-1 0,-17 0-1 16,0 0-6-16,16 0 7 0,1 0-4 15,-17-18 2-15,33 18 0 0,-33-10 3 16,0 10 0-16,16 0-3 0,1-9 4 15,-1 9-6-15,18 0 2 0,-18 0 0 16,1 0-2-16,16 0 2 0,-17 0 0 0,34 0 0 16,-34 0 0-16,1 0 0 0,16 0 0 0,0 0-2 15,-16 0 0-15,16 0 2 0,0 9 5 0,0-9-8 16,-17 0 5-16,17 0-2 0,-16 0 0 16,16 0 0-16,-16 0 1 0,16 0-1 0,-17 0 0 15,34 0-2-15,-50 0-1 0,33-9 3 16,0 9 1-16,-17 0-1 0,18-9 0 0,-18-1 0 15,17 1 0-15,17 0 0 0,-34-1 2 0,1 1 3 16,32 0-9-16,-16 0 4 0,1-1 0 16,-1 10 0-16,16 0 0 0,-16-18 1 0,17 8-4 15,0 1 4-15,16 9-1 0,-17-9 0 16,17 9 2-16,-16 0-5 0,16 0 6 0,-16 0-3 16,16 0-3-16,-16-10 3 0,-1 10-3 0,1 0 3 15,-1-9 2-15,1 9-6 0,0 0 0 16,-1 0 4-16,1-9-4 0,-17 9-1 0,17-9 5 15,-1 9-6-15,-16 0 6 0,17 0 0 16,-17-10 0-16,16 10-3 0,-15 0 4 0,-1-9 2 16,0 9-6-16,-17 0 6 0,17 0-3 0,-16-9-2 15,-1 9 2-15,17 0-4 0,-16 0 2 16,0 0 2-16,-17-10-10 0,16 10-7 0,1 0-8 16,-1 0 3-16,-16 0-5 0,0 0 0 15,17 0-5-15,-17 0-4 0,0 0-11 0,0 0-4 16,0 0-6-16,0 0-8 0,0 0-2 0,0 0 2 15,0 0 3-15,-17 0 8 0,17 0 2 16,-16 0-35-16</inkml:trace>
  <inkml:trace contextRef="#ctx0" brushRef="#br0" timeOffset="98046.88">20356 15869 10 0,'0'0'10'0,"0"0"1"0,0 0-5 0,0 0-2 15,0 0-3-15,0 0 2 0,0 9 3 16,0-9 3-16,0 0-4 0,0 9-1 0,0-9-1 15,17 0-3-15,-17 0 4 0,0 10 3 0,16-10-4 16,-16 9-1-16,17 0-2 0,-17 1 0 16,17 8 1-16,-17-18-1 15,16 10 0-15,-16-10 2 0,0 9-2 16,0 0-4-16,0-9-1 16,0 9-4-16,0 1-5 0,0-1-1 0,0-9-2 15</inkml:trace>
  <inkml:trace contextRef="#ctx0" brushRef="#br0" timeOffset="99530.17">20224 16204 10 0,'0'0'6'0,"0"0"1"0,0 9 3 15,0-9 1-15,0 0-1 0,-16 0 0 0,16 0-1 16,0 0-2-16,0 0 0 0,0 0 4 0,0 0 2 16,0 0 2-16,0 9 2 0,16-9-1 15,-16 0 3-15,17 10 0 0,-17-10 1 0,33 0 4 16,-33 0 1-16,33 0-2 0,-33 0 1 16,16 0 3-16,1 0 4 0,16 0-7 0,-17 0-2 15,18 0 0-15,-1 0 1 0,0 0 0 0,0-10-5 16,0 10-3-16,0 0-2 0,0-9-4 15,17 9 1-15,-17 0 4 0,16 0-5 0,-16-9 2 16,17 9 1-16,0 0 4 0,-17 0 0 16,16 0-4-16,1-10 0 0,-1 10 4 0,18 0-2 15,-34 0 3-15,16 0 1 0,1 0-1 0,33 0-4 16,-50 0-4-16,16 0 1 0,17 0-6 0,1 10-3 16,-34-10 4-16,16 0-4 0,17 0 3 15,1 0-4-15,-51 0 2 0,34 0 0 0,-17 0-1 16,16 0 1-16,-16 0-2 0,0 0 4 15,1 0-4-15,-1-10 0 0,0 10 3 0,0-9-3 16,16 9-2-16,-49 0 14 0,33 0 17 16,1-19-13-16,-18 10-10 0,17 9 3 0,0-9 10 15,0 0-5-15,0 9 4 0,0-10 1 0,1 10 5 16,-1-9-4-16,0 9 0 0,0 0 0 0,16-9-7 16,-16 9-3-16,0 0 0 0,1 0-2 15,-1 0 1-15,0 0-2 0,16 0 2 0,-16 9-4 16,0-9-2-16,1 0-3 0,-1 0 6 15,0 9-9-15,16-9 5 0,-16 0-1 0,17 0-1 16,-17 0 0-16,17 0 5 0,-1 0-5 0,-16 0-4 16,0 10 4-16,17-10 4 0,0 0-3 0,-1 0 1 15,-16 9-2-15,17-9-3 0,-17 0 1 16,17 0 0-16,-1 0 7 0,-16 0-3 0,0 0-7 16,17 0 5-16,-17 0 4 0,33 0-6 15,-49 0 6-15,32 0-6 0,-16 9-1 0,0-9-1 16,17 0 1-16,-17 0 6 0,17 0-3 0,-17 0 0 15,0 0 0-15,0 0 2 0,0 0 1 16,0 0-3-16,17 0-2 0,-17 0 5 0,0 0-7 16,0 0 4-16,0 0-4 0,0 0 7 0,0 0-3 15,0 0 6-15,-16-9-6 0,16 9 0 16,0 0 0-16,0 0 3 0,0 0-3 0,-16 0-4 16,16 0 6-16,0 0-2 0,-17 0 1 0,17 0 1 15,17 0-2-15,-50 0 3 0,33 0-5 16,0 0 5-16,0 0-2 0,-16 0-4 0,16 0 8 15,-17-9-9-15,34 9 2 0,-17 0 2 0,-33 0-3 16,33 0 5-16,-16 0 2 0,16 0-4 16,-17 0-2-16,17 0 2 0,-16 0 0 0,16-10 0 15,0 10 0-15,-16 0 4 0,-1 0-4 0,1 0 0 16,16 0 3-16,-17 0 3 0,17 0 2 16,17 0 2-16,-50 0 3 0,33 0-1 0,0 0-5 15,0 0-1-15,-16 0 0 0,16 0-1 16,0 0-4-16,0 0 3 0,0 0-4 0,0 0 3 15,0 0-3-15,0 0 2 0,0 0-2 0,17-9 0 16,-34 9 0-16,17 0 2 0,1-9 1 16,-1 9 1-16,-17-10-4 0,17 10-2 0,17-9 2 15,-34 9 6-15,17-9-6 0,1 9 4 16,-1-10-4-16,-17 10 8 0,17-9 2 0,17 9-1 16,-34 0-9-16,17 0 12 0,0 0 2 0,1 0-8 15,-1 0 6-15,0-18-3 0,0 18 4 0,-17-10-11 16,17 10 0-16,0 0 2 0,1 0 1 15,-1-9-1-15,0 9-4 0,0-9 17 0,-17 9-10 16,17 0 4-16,0-10-6 0,0 10 2 16,1 0 2-16,-1-9-3 0,0 9-3 0,0 0 0 15,-17 0 3-15,17 0 7 0,0 0 0 0,1 0-6 16,-1 0 9-16,0 0-3 0,16 0 6 16,-16 0-8-16,0 0 1 0,17 0 2 0,0 0 1 15,-1 0 1-15,1 0-1 0,-1 0 2 16,1 0-12-16,-17 0 1 0,17 9-2 0,-1-9-3 15,1 0 4-15,0 0 1 0,-1 0-6 0,1 0 4 16,-1 0-8-16,1 10 1 0,0-10 8 16,-1 0-5-16,1 0 2 0,16 0-2 0,-16 0 0 15,16 0-6-15,16 0 6 0,-48 0 2 16,32 0-6-16,0 0 1 0,-17 0 3 0,18 0 3 16,-1 0-2-16,-17 0-3 0,17 0 5 0,-16 0 0 15,16 0-9-15,0 0 8 0,-33 0-2 16,17 0 0-16,-17 0-4 0,0-10 4 0,33 1-3 15,-49 9-3-15,16-9-5 0,0-1 9 16,0 10-3-16,-16-9-1 0,16 0 4 0,16 0-5 16,-49-1-2-16,33 10 1 0,-16 0 1 0,16-18-19 15,0 18 5-15,-16-10-4 0,16 10-5 16,-17 0 2-16,17-9-2 0,-16 9 5 0,16 0 7 16,-17 0-1-16,18 9-4 0,-18-9 3 0,17 0 6 15,0 0-4-15,-16 0 9 0,-1 0-8 16,17 0 0-16,-16 10 3 0,-1-10-9 15,1 0-3-15,-1 18-2 0,1-18-4 0,0 0-6 16,-17 0-4-16,16 0-5 0,-16 0-2 16,17 0-7-16,-17 0-5 0,0 0-6 0,0 0-13 15,0 0-8-15,0 0-3 0,0 0-4 16,0 0 3-16,0 0 11 0,-17 0 9 0,17-18-42 16</inkml:trace>
  <inkml:trace contextRef="#ctx0" brushRef="#br0" timeOffset="101645.3">20158 16883 38 0,'0'0'30'0,"0"0"-11"16,0 0-7-16,0 0-6 0,0 0-2 0,0 0 3 15,0 0 0-15,0 0 3 0,0 0 5 16,0 0 6-16,0 0 4 0,0 9 0 0,16-9-2 16,-16 0-1-16,0 0 0 0,0 0-7 15,17 0-8-15,-17-9-1 0,17 9 5 0,-17 0 15 16,16 0 9-16,1 0 3 0,16 0-12 0,-33 0-4 15,33 0-10-15,-33 0 7 0,16 0 3 16,1 0 1-16,-1 0-4 0,17 0-2 0,-16 0-2 16,0 0 0-16,-1 9 4 0,34-9 7 15,-50 0 0-15,33 0-5 0,-17 9-6 0,1-9-3 16,-1 0 3-16,17 10 11 0,-16-10 6 16,16 0-2-16,-16 9-1 0,16-9-4 0,0 0-3 0,-17 0 5 15,17 0 2-15,0 0 0 0,0-9 4 16,1 9-11-16,-1 0-6 0,0-10-8 0,0 10 4 15,0 0 3-15,0-9-2 0,17 9-5 16,-17 0 1-16,0 0-7 0,-17-9 1 0,17 9-1 16,0 0 4-16,0 0 2 0,0 0 4 0,1 0-5 15,-1 9 0-15,0-9-1 0,0 0 5 16,0 0-3-16,16 9 6 0,-15-9 1 0,-1 0-4 16,0 10 5-16,16-10-2 0,-16 0 5 0,0 0-9 15,17 9 3-15,-17-9 1 0,17 0-4 16,-17 9 0-16,16-9-8 0,-16 0 5 0,1 9 3 15,15-9-7-15,-16 10 7 0,33-10-5 0,-33 9 6 16,1-9 2-16,15 9-6 0,1-9-3 16,-1 10 4-16,-16-10-8 0,1 9 4 0,15-9 8 15,1 9-2-15,-1-9 3 0,-16 0 0 16,17 10 15-16,0-1 14 0,-17-9-18 0,16 9-6 16,1 1-9-16,0-10-6 0,-1 9 4 0,17-9-7 15,-33 0 4-15,17 9-1 0,0-9 2 16,-1 0-1-16,17 0 6 0,-33 0-4 0,17 9-3 15,0-9 4-15,-1 0-5 0,1 0 9 0,-1 0-5 16,1 0 0-16,16 0 3 0,-33 0-7 0,0 0-2 16,17 0-4-16,0 0 0 0,-1 0 11 15,1 0-7-15,-1 0 3 0,1 0-8 0,16 0 0 16,-33 0 7-16,17 0 1 0,-1 0-2 16,1-9 2-16,0 9-7 0,-17 0 1 0,16 0 6 15,1-9 3-15,-17 9-8 0,17 0 5 0,-17 0-8 16,16-9 6-16,-16 9-7 0,17 0 9 15,-17 0-2-15,0-10-1 0,17 10 0 0,-17-9 3 16,0 9-3-16,0 0 5 0,17-9-2 16,-17 9-3-16,0 0 0 0,0-10-2 0,0 10 10 15,0 0-6-15,0-9-1 0,0 9 4 16,0 0-1-16,0-9-2 0,0 9 3 0,-16 0 1 0,16 0-9 16,0-10 5-16,0 10 2 0,-16 0-12 15,16 0 8-15,-17 0-2 0,17 0 4 0,-16 0-5 16,16 0 10-16,-17 0-4 0,18 0 8 15,-18 0-9-15,1 0 5 0,-1 0-10 0,1 0 9 16,-1 0-6-16,1 0 5 0,-1 0 3 0,1 0-6 16,16 0 8-16,-33 0-4 0,0 0-8 0,16 10 9 15,1-10-3-15,-1 0-7 0,1 0 8 16,-17 0-1-16,17 0-2 0,-17 0 1 0,16 0 3 16,-16 0 0-16,17 0-6 0,-17 0 4 15,16 0-6-15,1 0 7 0,-17 0 3 16,0 0-5-16,16 0 10 0,-16 0-5 0,0 0 1 15,0 0-3-15,0 0 6 0,0 0-2 16,0 0-3-16,0 0 2 0,0 0 0 0,0 0 5 16,0 0-6-16,0 0 1 0,0 0-1 15,0 0-5-15,0 0 6 0,0 0 0 16,0 0-4-16,0 0 5 0,0 0-1 16,0 0 2-16,0 0-4 0,0 0 4 0,0 0 0 15,0 0-9-15,-16 0-2 31,-1 0 0-15,1 0 0 0,-1 0 0-1,17 9 0-15,-16-9 0 0,-1 0 0 16,0 0 0 0,1 0 0-16,-1 0 0 15,1 0 0 1,16 0 0-1,0 0-49 1,0 0-27-16,-33 0-16 0,33 0-22 16,0-9-17-16,0 9-14 0,-17-10-20 15,17 1-29-15,0 9-20 0,-16-9-14 16,16-1 13-16,0 1 36 0</inkml:trace>
  <inkml:trace contextRef="#ctx0" brushRef="#br0" timeOffset="109920.16">10236 12232 5 0,'0'0'10'0,"0"0"6"0,0 0 1 0,0 0-3 16,0 0-4-16,0 0-1 0,0 0-2 15,0 0-1-15,0 0 0 0,0 0 1 0,0 0 3 16,0 0 0-16,0 0-3 0,0 0-2 0,0 0 1 15,0 0-2-15,0 0 1 0,0 0 0 16,0 0 0-16,0 0-1 0,0 0-1 0,0 0 0 16,0 0-2-1,0 0-11 1,0 0-8-16,0 0-6 16,0 0-7-16,0 0-4 0</inkml:trace>
  <inkml:trace contextRef="#ctx0" brushRef="#br0" timeOffset="110820.18">10550 12009 11 0,'0'0'17'0,"0"0"4"16,0 0-4-16,0 0-4 0,0 0-2 15,0-19-1-15,0 19 1 0,0 0 0 0,0 0 0 16,0 0 2-16,0 0-2 0,0 0-4 0,0 0 0 15,0 0-1-15,0 0-1 0,0 0 4 16,0 0-3-16,0 0-2 0,0 0 0 16,0 0-6 15,0 0 0-31,0-19-3 0,0 19-5 16,0 0-6-16,0-9-3 0,0 9-5 0,0 0-3 15,0-9 0-15,33 9-2 0</inkml:trace>
  <inkml:trace contextRef="#ctx0" brushRef="#br0" timeOffset="111401.73">10666 11795 17 0,'0'-10'21'0,"0"10"0"0,0 0-3 0,0 0-2 16,0 0 1-16,0 0 0 0,0 0 4 0,0 0 3 15,0 0 1-15,0 0 4 0,0 0 0 16,0 0-5-16,0 0-6 0,0 0-1 0,0 0-10 16,0 0 1-16,0 0 7 0,0 10-2 0,0-1 3 15,0 0-1-15,-33 1 3 0,33-1 2 16,-17 9-4-16,17 1 0 0,-16-19-6 0,16 19-6 16,-17-1 0-16,17-18-1 0,0 10-5 0,0-1 2 15,-33 0 0-15,33 0 0 0,0 1 4 16,0-10-2-16,0 9-2 0,0 0-3 0,0 10 3 15,0-19-3 1,-33 0 0 0,33 0-5-16,0 0-1 0,0 0-6 15,0 0-1-15,0 0-3 0,33 0 4 0,-33-19 3 16,0 19 3-16,0 0 4 0,0-9 5 16,0 9-3-16,0 0-1 0,0-9 7 0,0 9-6 15,0-10 3-15,0 10 1 0,0-9 1 16,0 9-4-16,0 0 4 0,0-9-2 15,-33 9 0-15,33 0 1 16,0 0 1 0,0 0 0-16,0 0 0 0,0-9-2 0,0 9 2 15,0 9 4 1,0-9-2-16,0 0 0 16,0-9 2-16,0 9 2 0,0 0 1 15,0 0-3-15,0 0-1 0,0 0-2 0,0 0 1 16,0 0-1-16,0 0-5 0,0 0 4 0,0 0-1 15,0 0-3-15,0 9-1 16,0-9-1-16,33 0 4 16,-33 0-16-16,0 0-20 0,0 0-13 0,0 0-9 15,33 0-2-15,-33 0-4 0,0 0 1 16</inkml:trace>
  <inkml:trace contextRef="#ctx0" brushRef="#br0" timeOffset="113583.8">9872 14269 46 0,'0'0'30'0,"0"0"-10"0,0 19-4 0,0-19-6 16,0 0-3-16,0 0-2 0,0-19-1 0,0 19-2 16,0 0 0-16,0 0 0 0,0 0-5 15,0 19 3 1,0-19-2-16,0 0 0 15,0-19 4-15,0 19-4 0,0 0 4 16,0 0 0 15,0 0-4-31,0 0 3 16,0 0 0-16,0 0-3 16,0 0 3-16,0 0 1 15,0 19-2-15,0-19 1 16,0 0-1-16,0-19 0 15,0 38 2 1,0-19 0-16,0 0-2 0,0 0 2 31,0 0-1-31,0 0 2 0,0 0 0 16,0 0 0-16,0 0-1 0,0 0 3 0,0 0-1 16,0 0-2-16,0 0 0 15,0 9-2-15,0-9-2 16,0 0 0-1,0 0 3-15,0 0 1 16,0 0 0-16,0 0-4 31,0 9 2-31,0-9 0 16,0 0-2-16,0-9-8 16,0 9-2-1,0 0-3-15,0 0 0 0,0 0-2 16,0 0 1-16,0 0 1 0,0 0-1 0,0 0-3 15,0 0-14-15</inkml:trace>
  <inkml:trace contextRef="#ctx0" brushRef="#br0" timeOffset="116780.89">10021 13348 24 0,'0'0'43'0,"0"-9"5"16,0 9 7-16,0 0 5 0,0-10 10 0,0 10 10 15,0 0 10-15,0-9 4 0,0 9 2 0,0 0 5 16,0 0 8-16,0 0 6 0,0 0-3 0,0 0 11 16,0 0-5-16,0 0-8 0,0 0-21 15,0 0-19-15,0 0-9 0,0 0-9 16,0 0-3-16,0 0 31 0,0 0 14 0,0 0 0 15,0 0-84-15,0 9-10 0,0 1 0 16,0-1 0-16,0 0 0 16,0 1 0-16,0-1 0 15,0 0 0-15,0 1 0 0,0-1 0 16,0 0 0-16,0 0 0 0,0 10 0 0,0-10 0 16,0 1 0-16,0 8 0 0,0-8 0 15,0-1 0-15,0 0 0 0,0 0 0 0,0 1 0 16,0-1 0-16,0 0 0 0,0 10 0 15,0-19 0-15,0 9 0 0,0 1 0 16,0-1 0 0,0 0-21-16,-33-9-172 15,33 0-88-15,0 0-49 0,0 0-17 16,0 0 29-16,0 0 70 0</inkml:trace>
  <inkml:trace contextRef="#ctx0" brushRef="#br0" timeOffset="118945.39">10120 11823 8 0,'0'0'16'0,"0"0"5"0,0 0 1 0,0 0-1 15,0 0-1-15,0 0-4 0,0 0-1 16,0 0 1-16,0 0 4 0,0 0 2 0,0 0-1 16,0 0 0-16,0 0-4 0,0 0-3 0,0 0 1 15,0 0-1-15,0 0-4 0,0 0 0 0,0 9-2 16,0-9-2-16,0 0 1 0,0 0-4 15,0 0 0-15,0 0 0 0,0 0 4 16,0 0-4-16,0 0 2 0,0 0 1 16,0 0-2-16,0 9 2 0,0-9-2 0,0 9 1 15,0-9-3-15,0 0 0 0,0 19 1 16,0-19-1-16,0 0 1 0,0 0-2 16,33 0 0-16,-33 0 1 0,0 0 0 15,0 19-2-15,0-19 4 0,0 0-6 0,0 0 5 16,0 0-1-16,0 0 0 15,0 0-4-15,0 0 3 16,0 0-3 0,0 0-1-16,0 0 1 15,0 0-2 1,0 0-14-16,0 0-10 16,0 0-4-16,0 0-7 0,0-19-8 0,0 19-2 0,0 19 2 15,0-19 1-15,0 0 3 0</inkml:trace>
  <inkml:trace contextRef="#ctx0" brushRef="#br0" timeOffset="119328.55">10153 11888 19 0,'0'0'22'0,"0"0"3"15,0 0 0-15,0 0 0 0,0 0-2 16,0 0-2-16,0 0-4 0,0 0 0 0,0 0-3 16,0 0-1-16,0 0-4 0,0 0-2 15,0 0 0-15,0 0-1 0,0 0-1 0,0 0 4 16,0 0-4-16,0 0-3 0,0 0 4 0,0 0-1 16,0 0 2-16,0 0 1 0,0 0-2 0,0 0 2 15,0 0 0-15,0 0-2 0,0 0-4 16,0 0 0-16,0 0 1 0,0 0 1 15,0 0-1-15,0 0-5 16,0 0 4-16,0 0-1 0,0 0-3 0,0 0 0 16,0 0 3-16,0 0-4 15,0 0 4-15,0 0-3 16,0 0-1-16,0 0 0 0,0 0-1 16,0 0-6-16,0 0-7 0,0 0-4 0,0 0-5 15,0 0-6-15,0 0-7 0,0 0-4 0,0 0 3 16,0 0-1-16</inkml:trace>
  <inkml:trace contextRef="#ctx0" brushRef="#br0" timeOffset="122109.03">9624 10241 36 0,'0'-9'38'0,"0"9"1"15,0 0 3-15,0 0 3 0,0 0 5 0,0-19 3 16,0 19 6-16,0 0 4 0,0-18 4 0,0 18 1 16,0 0 0-16,0 0-4 0,0 0 8 15,0 0-2-15,0 0-10 0,0 0 0 0,0 0-2 16,0 0-8-16,0 0-12 0,0 0 11 0,0 0 7 15,0 18 11-15,0-18 13 0,0 0-21 0,0 19 4 16,0-19-12-16,0 9 2 0,0 10 0 16,33-10-26-16,-33 0 43 0,0 10-4 0,0 0-32 15,0-1-2-15,0-18-16 0,0 19-8 0,0-10-1 16,0 0-1-16,0 10-2 0,0-10 2 16,0 1-2-16,33 18-7 0,-33-28 3 0,0 18-3 15,0-18 3-15,0 0-13 0,0 19 7 0,0-19-10 16,0 0-14-16,0 0-57 0,0 0-43 0,0 0-28 15,0 0-39-15,0 0-18 0,0 0-11 0,0 0 3 16,0 0 32-16,0 0 33 0,0-19 39 16</inkml:trace>
  <inkml:trace contextRef="#ctx0" brushRef="#br0" timeOffset="122477.32">9624 10213 31 0,'0'0'39'0,"0"0"1"16,0 0-2-16,0 0-2 0,0 0-2 15,0 0-2-15,0 0-4 0,0 0 0 0,0 0-3 16,0 0 8-16,0 0 9 0,0 0 1 0,0 19 4 15,0-19-2-15,33 0 1 0,-33 0-6 16,0 0 0-16,33 0 1 0,-33 9 3 0,33 1-7 16,-33-10 0-16,17 9-10 0,0 0-4 0,-1 0-11 15,17 1-6-15,-33-10-6 0,33 9 6 0,-33 10-2 16,33-19-4-16,-33 0-4 0,33 18 4 16,-33-18-3-16,0 0-3 0,0 19 3 0,33-19-7 15,-33 0 0-15,0 0-18 0,0 0-27 16,0 0-21-16,0 0-19 0,0 0-14 0,0 0-4 15,0 0 6-15,0 0 13 0,0 0 13 0</inkml:trace>
  <inkml:trace contextRef="#ctx0" brushRef="#br0" timeOffset="122844.7">9905 10092 65 0,'0'0'41'0,"0"0"-1"16,0 0-5-16,0 0 2 0,0-18 3 16,0 18 4-16,0 0 1 0,0 0-2 0,0 0-12 15,0 18-4-15,0-18-2 0,0 0 2 0,0 0 1 16,0 0 10-16,0 0 6 0,0 0 3 15,0 0 8-15,0 19-4 0,0-19 3 0,0 9 5 16,33 1 8-16,-33-1 18 0,0 10-6 0,0-10-15 16,0 19-18-16,0-10-15 0,17 1-13 0,-17-10-4 15,0 10-8-15,0-10-2 0,16 10 2 16,-16 9-8-16,0-10 6 0,0-18-4 0,0 19-3 16,0-10-1-16,0 0 2 0,0 1-9 0,0-1-14 15,0 0-35-15,0 1-45 0,0-10-33 16,-16 9-36-16,16-9-3 0,0 19 6 0,0-19 20 15,0 0 29-15</inkml:trace>
  <inkml:trace contextRef="#ctx0" brushRef="#br0" timeOffset="123607.84">10732 12855 49 0,'0'0'44'16,"0"0"-9"-16,0 0-11 0,0 0-10 16,0 0-8-16,0 0-2 0,0 0 0 0,0 0 6 15,0 0 2-15,0 0 0 0,0 0-1 0,0 0-6 16,0 0-3-16,0 0-2 0,0 0-6 15,0 0-8-15,0 0-6 0,0 0-7 16,0 0-9-16,0-19-5 0,0 19-41 0</inkml:trace>
  <inkml:trace contextRef="#ctx0" brushRef="#br0" timeOffset="123841.79">10699 12836 41 0,'-33'0'21'0,"33"0"-12"15,0 0-6-15,0 19-8 0,0-19-4 0,0 0 1 16,0 0 0-16,0 0-1 0,-33 0 0 0,33 0-11 15</inkml:trace>
  <inkml:trace contextRef="#ctx0" brushRef="#br0" timeOffset="126255.53">17049 8920 10 0,'0'0'15'0,"0"0"6"0,0 0-1 0,0 0-4 16,0 0-2-16,0 0-2 0,0 0 4 0,0 0-1 15,0 0 2-15,0 0-2 0,0 0-5 16,0 0-3-16,0 0-4 0,0 0-2 0,0 0 0 15,0 0-3-15,0 0-2 16,0 0-8-16,0 0-5 16,0 0-8-16,0 0-1 0,0 0-2 15,0 0-4-15</inkml:trace>
  <inkml:trace contextRef="#ctx0" brushRef="#br0" timeOffset="126471.75">17049 9004 5 0,'-33'0'7'16,"33"0"7"-16,0 0 4 0,0 0-3 0,0 0-5 16,0 0-5-16,0 0-2 0,0 0-1 15,0 0-5 1,0 0-3-16,0 0-2 0,0-19-1 15,0 19-3-15,0 0-4 0</inkml:trace>
  <inkml:trace contextRef="#ctx0" brushRef="#br0" timeOffset="126671.96">17049 9023 2 0,'0'0'1'15,"0"0"-1"-15,0 0 0 16,0 0 1-16,0 0-2 0,0 0 2 0,0 0-2 16,0 0 0-16,0 0 0 15</inkml:trace>
  <inkml:trace contextRef="#ctx0" brushRef="#br0" timeOffset="132500.84">13494 8074 25 0,'0'0'29'16,"0"0"3"-16,0-19 4 0,0 19-3 16,0 0 4-16,0-18 9 0,-33 18 11 0,33-19 8 15,0 19 7-15,0-9 15 0,0 9-5 16,0-9 3-16,0 9-2 0,0 0-19 0,0 0-18 16,0 0-20-16,0 0-8 0,0 0-5 0,0 9 1 15,0 0 48-15,-33 10 17 16,33-19-12-16,0 18-5 0,0 1-17 0,0 0-5 15,0-10 20-15,0 9-8 0,0 1-2 0,0 0-5 16,0-1-12-16,33 1-17 0,-33-1-3 16,0-8-1-16,0 8-3 0,0 1 2 0,0 0-5 15,0-1-6-15,0 1 9 0,0-1-1 16,0 1-11-16,0 0 8 0,0-10-3 0,0 9-1 16,0 1 1-16,0-19 1 0,0 19 1 15,0-10-4-15,0 0 4 0,0-9-8 0,0 10 8 16,0-1-11-16,0-9-8 15,0 0-2-15,0 0-22 0,0 0-78 0,0 0-56 16,0 0-24-16,0 0-11 0,0 0-3 0,0 0 6 16,0-9 16-16</inkml:trace>
  <inkml:trace contextRef="#ctx0" brushRef="#br0" timeOffset="138381.31">20886 8000 45 0,'0'-10'19'0,"0"1"-1"15,0 0 4-15,0 9 10 0,-34 0 6 0,34-19-6 16,0 19-2-16,0 0 7 0,-16-19-3 16,16 19 61-16,0 0-2 0,0 0-43 0,0 0-25 15,0 0 2-15,0 0 14 0,0 0 13 16,0 0 13-16,0 0-17 0,0 0-27 0,0 0-12 15,0 0-5-15,0 0-3 16,0 0 0-16,0 0-2 0,0 0 0 16,0 0-3-16,0 0-1 0,0 0 6 15,0 0 4-15,0 0-9 0,0 19 8 16,0-19-1-16,0 19-4 0,0-19 4 0,0 9 0 16,16 10-5-16,-16-10 4 0,0 19-3 15,0-10 1-15,0-18-2 0,0 19 2 0,0 0-2 16,0-1 0-16,0-9-2 0,34 10 2 0,-34 0 4 15,0-19 0-15,0 18-3 0,0 1-3 16,0-19 2-16,0 18-7 0,0-18-6 0,0 10-32 16,0-10-49-16,0 9-40 0,0-9-5 0,0 0 1 15,0 9 11-15</inkml:trace>
  <inkml:trace contextRef="#ctx0" brushRef="#br0" timeOffset="138877.87">20886 7990 44 0,'0'-9'21'0,"0"9"2"0,0-9 1 16,0 9 11-16,0 0 0 0,0 0-3 0,0 0-7 15,0 0 7-15,0 0 47 0,0 0-23 16,0 0-25-16,0 0-19 0,0 0-6 0,0 0-1 15,0 0 0-15,33 0 10 0,-33 9-4 16,0 0-2-16,33 10-9 0,-33-10 4 0,16 10-4 16,1-1 0-16,-1-18 0 0,1 19 2 15,-1 0-6-15,1-19 7 0,-1 9-3 0,-16 0 4 16,34 0-4-16,-34 1 0 0,0-10-5 0,33 9-2 16,-33-9 3-16,0 0 1 0,0 0-10 15,33 0-3 1,-33-9 6-16,0 9 3 0,0-10 3 0,0 1 4 15,0 0 0-15,0 0 3 0,0-10-5 0,0 0 4 16,0 19-2-16,0-18 0 0,0-10 0 16,0 9 3-16,0 1-1 0,0-1 0 0,0 0 7 15,0 1 2-15,-33-1 5 0,33 1 5 0,0 8 9 16,0 1 6-16,0 0 0 0,0 9-1 16,0 0-17-16,0 0-11 0,0 0-3 0,0 0-3 15,0 0-1-15,0 9 0 16,0 10 0-16,0-10 0 0,0 0 2 15,33 10-2-15,-33-1 0 0,0-18 0 0,0 19-8 16,0 0-25-16,0-19-44 0,0 9-25 16,0 0-8-16,0 10-6 0,0-10-107 0</inkml:trace>
  <inkml:trace contextRef="#ctx0" brushRef="#br0" timeOffset="144624.07">21167 9144 18 0,'0'0'26'0,"0"0"1"0,0 0 5 0,0 0 8 16,0 0 2-16,0-19-3 0,0 19 3 15,0 0 10-15,0 0 5 0,0 0-3 0,0 0-2 16,0 0-4-16,0 0 0 0,0 0-8 0,0 0 44 15,0 0 64-15,0 0-40 0,0 0-50 16,0 0-34-16,0 0-2 0,0 0 27 0,0 0 23 16,0 0-31-16,0 0-13 0,0 0-8 15,0 0-8-15,0 0-6 0,0 0-2 0,0 19 43 16,0-19 60-16,0 0-31 0,0 0-35 0,16 0-12 16,-16 18-19-16,0-18 4 0,0 10 5 0,17-10 15 15,-17 18 2-15,0-9-13 0,0 1-1 16,0-10-10-16,0 9 1 0,0 19 1 0,0-28 53 15,0 19 29-15,16-1-40 0,-16-18-31 16,0 19-12-16,0-1-13 0,0-8 0 0,0 8 0 16,0 1 0-16,0-1 0 0,17-18 0 0,-17 19 0 15,0-10 0-15,0 1 0 0,0 8 0 0,0-8 0 16,0-1 0-16,0 0 0 0,0 10 0 16,0-19 0-16,0 18 0 0,0-18 0 15,0 19 0-15,0-19 0 31,0 0-76-31,0 0-66 16,0 0-41-16,0 0-46 0,0 0-25 16,0 0 0-16,-17 0 15 0,17 0 21 0,0-19 32 15</inkml:trace>
  <inkml:trace contextRef="#ctx0" brushRef="#br0" timeOffset="147703.5">13428 9627 53 0,'0'0'28'16,"0"-18"1"-16,0 18 6 0,0-19 7 16,0 19 6-16,0 0 5 0,0-18 6 0,-33 18-4 15,33-10 3-15,0 10 0 0,0-9-5 0,0 9-20 16,0 0-15-16,0 0-11 0,0 9 1 15,-17 1-5-15,17 8 3 0,0-18 1 16,0 19 5-16,0-1 14 0,0 1 4 0,0 0-9 16,0-1-9-16,0 10-5 0,0-9-2 0,0-19 1 15,0 18-3-15,0 1-6 0,0-10 3 16,0 10 2-16,0-10 1 0,0 0-1 0,0 10-1 16,0-19 1-16,0 19-2 0,0-19-7 0,0 18-1 15,0-18-39-15,0 0-44 0,0 9-35 16,0-9-10-16,0 0-1 0,0 0-92 0</inkml:trace>
  <inkml:trace contextRef="#ctx0" brushRef="#br0" timeOffset="148269.79">13345 9590 26 0,'0'0'20'0,"0"0"-2"0,0 0 5 16,0 0 0-16,0 0-3 0,0-18-8 0,0 18-7 15,0 18 0-15,0-18 3 0,0 0 3 16,16 0 3-16,-16 19 1 0,0-19-1 0,17 0-6 15,-17 18-2-15,17-18 1 0,-17 10-1 0,0-10-2 16,0 9 1-16,33 0-3 0,-33 1-2 16,0-1 1-16,0-9 3 0,0 9-3 0,0 0 6 15,0-9 4-15,0 0 0 0,0 0 0 16,0 19 6-16,0-19 4 0,0 0 5 0,0 0 7 16,33 0 4-16,-33-19-5 0,0 19-3 0,0-9-10 15,0 0 1-15,0 9 5 0,0-9 5 16,0-1 8-16,0-8-3 0,0 8-5 0,0-8-9 15,33-1-3-15,-33 1 8 0,0-1 3 16,0 0-5-16,0 10-5 0,0-10-8 0,0 19-4 16,33-18-1-16,-33 18 2 0,0-19-6 15,0 19 2-15,0 0-8 0,16 19 8 16,-16-19 2 0,17 18 2-16,-17 1 1 0,0-10-4 0,16 10 4 15,-16 0 0-15,0 18-2 0,17-19-1 0,-17-8 4 16,17 8-4-16,-17 1-4 0,0-1 4 15,0 1-6-15,0 0 3 0,0-1-2 0,0-8-3 0,0 8 4 16,0-9 2-16,0 1 0 0,0-1-7 16,0 19-11-16,0-28-18 0,0 0-47 15,0 19-36-15,0-19-29 0,0 0 5 0,0 18 5 16,0-18 3-16</inkml:trace>
  <inkml:trace contextRef="#ctx0" brushRef="#br0" timeOffset="149501.94">13858 7869 24 0,'0'-9'23'15,"-34"0"-4"-15,34 9-3 0,-16-19 3 0,16 0 3 16,-17 19 6-16,1-18 2 0,16-1-1 16,-17 10-5-16,1 0-2 0,16-10 4 0,-33 10 12 15,33 9 0-15,-33-19-5 0,33 19-6 16,-33-18-5-16,33 18-4 0,-33-19 1 0,-1 19-10 16,18-19-2-16,-1 19-2 0,1-9 0 15,16 9 0-15,-33-9-4 0,0 9 1 0,33 0 2 16,-33 0-4-16,33 0 3 0,-33 0-3 0,16 9 6 15,0-9-8-15,1 9 0 0,-1-9 5 16,1 19-3-16,16-19 0 0,-33 19-2 0,33-19 2 16,-33 18 0-16,33 1 0 0,-33 9-3 15,0 9 5-15,16-19-2 0,0 20 0 0,1-20 0 16,-1 10 0-16,1 9 2 0,16 1-2 16,-33-10 0-16,33 9 0 0,-33 0 2 15,33 0-4-15,-33 10 0 0,33-10 2 0,-17 9 0 0,17 10 5 16,0-9 3-16,-16 8 10 0,16-8-5 15,0 9-6-15,0 0-1 0,0-10 0 16,0 10 2-16,0-10-3 0,16 10 1 0,-16-9 1 16,0-1-5-16,0 1 1 0,17 9 2 15,-17-10-2-15,33 10 1 0,-33-10 1 0,0 10-4 16,0-9-1-16,0 9 0 0,33-19 4 0,-33 9-4 16,0 10 0-16,33-19 4 0,-33 10-2 15,0-10-4-15,0 0 2 0,16 10 5 0,-16-10-7 16,17 0 5-16,-1-9-3 0,-16 9 0 0,17 0 3 15,-17 10-5-15,17-10 4 0,-17-9-2 16,33 0 2-16,-33 18 2 0,0-27-4 0,33 9-3 16,-33 0 5-16,0 0-2 0,33 9 6 15,-33-28-6-15,0 19 4 0,33-9 1 0,-33 9 0 16,16-10-3-16,1 1 0 0,-1-10 0 0,1 1-1 16,0-1 5-16,-17 9-4 0,33-18 8 15,-33 10-3-15,33-10 3 0,-33 0-1 0,33 0-5 16,0 0 3-16,-17-10-1 0,1 1-2 15,16-9 1-15,17 8-7 0,-17 1 2 0,-33-10-3 16,33 1 3-16,0-10 0 0,0 9 3 0,-17-9-3 16,17 19 4-16,1-28-3 0,-1 18-1 15,0-9 1-15,-33 10-3 0,33-1 4 0,-17 0 0 16,1-18-2-16,16 9 1 0,-17 0 3 16,18 1 1-16,-34 8 2 0,33-18-2 0,-33 0 3 15,33 9 0-15,-33-10 0 0,33-8 3 0,-33 9-6 16,16-19 2-16,1 9-1 0,-17-18 1 15,16 9 1-15,-16-18-2 0,17 9-2 0,-17-19-4 16,0 10 0-16,0 9 3 0,0-19-2 16,0 10-1-16,0 8 1 0,-17-17 1 0,17 8-1 15,0 1-1-15,-16 9 0 0,16 0 4 0,-17 0-7 16,17 9 6-16,-16-9-5 0,16 9 2 16,-33 0-2-16,33 10 6 0,-33-10-4 0,33 9-5 15,-33 10 6-15,-1 0-3 0,18 9-4 16,-17 0-5-16,16 19-3 0,1-10-15 0,-17 0-8 15,0 1-15-15,33 18-10 0,-33 0-4 0,-1 0-6 16,18 0-10-16,-1 0-7 0,17 0-2 16,-16 0-1-16</inkml:trace>
  <inkml:trace contextRef="#ctx0" brushRef="#br0" timeOffset="150933.96">21101 7637 19 0,'0'-10'25'16,"33"10"-2"-16,-33-9 5 0,0 0 5 0,0 9-2 16,0 0-8-16,0-19-2 0,-33 19 5 15,33-18 20-15,0-1 32 0,0 19-31 16,0-28-23-16,0 19-10 0,-34 0 3 0,34-10 24 15,-16 19-6-15,-1-19-14 0,17 19-10 0,-16 0-5 16,-1-18-2-16,17 18 0 0,-16-19-1 0,-1 19-3 16,1 0 1-16,16 0-1 0,-33 0 0 15,33 0 0-15,-33 0 0 0,33 0-2 0,-34 0 2 16,18 19 0-16,-17-19 0 0,16 18 1 16,1-18-3-16,-1 19-1 0,1 0 5 0,-17-1-2 15,33 10 0-15,-33-9-3 0,16-1 3 0,0 1 4 16,1-1-8-16,-1 1 4 0,1 9 2 15,-1-9-2-15,1 18 1 0,-1-19-1 0,1 10-4 16,16 9 6-16,0 1-2 0,-33-20 0 16,33 29 0-16,0-10-2 0,-33-9 2 0,33 9 0 15,-17 19-4-15,17-19 4 0,-16 10 0 0,16-10 0 16,0 19 0-16,0-10 5 0,0 1-2 16,0 8 6-16,0-8-2 0,0 9 6 0,16 0 8 15,-16-10-3-15,17 10 2 0,-17-10-9 0,33 10 2 16,-33-19-9-16,33 19 0 0,-33-9-1 15,0-1 3-15,16 10 6 0,1-9 8 0,-1-1-7 16,1 19 0-16,-1-28 8 0,1 10-8 0,-1-1-9 16,1 1 0-16,0-1 3 0,16 1 0 15,-33 9-4-15,33-19 4 0,-17-9-5 0,1 28 3 16,-1-28-3-16,1 9 0 0,16 0 0 16,-17 0-1-16,18-9-1 0,-34 0 2 0,33 19 2 15,-33-29-3-15,33 1 1 0,-33-1-2 0,0 1 11 16,16 9 20-16,1-10-4 0,-1-18 4 15,1 19 12-15,-17-19-12 0,16 9-8 0,1-9 4 16,-1 0-4-16,18 0 13 0,-1 0 2 0,-33-9-9 16,33 9-6-16,-17 0-4 0,1-19 6 15,-1 19 4-15,17-18 4 0,0-1 3 0,0 1-2 16,1-10-6-16,-18 9-12 0,17 1 6 0,0-1-8 16,0-18 2-16,0 9 17 0,0 9 17 15,1-18-3-15,-1 9 7 0,0 0 0 0,-17 0 5 16,17-9-10-16,0 9 18 0,0-9 18 0,1 18-34 15,-1-27-51-15,-17 9 0 0,17-1 0 16,-16 1 0-16,-1-9 0 0,1 9 0 0,32-29 0 16,-49 11 0-16,0-1 0 0,33 9 0 0,-33-27 0 15,0 9 0-15,0-19 0 0,0 10 0 16,0 9 0-16,0-28 0 0,0 9 0 0,-33 0 0 16,33 0 0-16,-33 1 0 0,0 8 0 0,0 1 0 15,17 9 0-15,-17 9 0 0,0-9 0 16,-1 9 0-16,-15 9 0 0,16 1 0 0,0 9 0 15,0 0 0-15,0-1 0 0,-1 10 0 16,34 10 0-16,-49-1 0 0,16 1 0 0,16-1-49 16,-16 19-19-16,0-19 20 0,17 10-10 0,-18 0-18 15,34 9-25-15,-33 0-3 0,0 9-19 0,17-9-10 16,-1 9-14-16,1 10-8 0,-1-19-12 16,1 19-3-16,16-1 18 0,0-18 12 0,-33 19 6 15</inkml:trace>
  <inkml:trace contextRef="#ctx0" brushRef="#br0" timeOffset="152116.87">13213 6558 104 0,'0'0'62'16,"-33"-10"-12"-16,33 1 10 0,0 9 13 15,-17 0-3-15,17 0-31 0,0 0-20 0,0 0-13 16,0 0-1-16,0 0-5 0,0 9 4 0,0 10-4 16,0 0 3-16,0-1 26 0,0 1 19 15,0 18-18-15,0-18-13 0,0-1-12 0,17 10-1 16,-17-9 0-16,0-1-4 0,0 1 6 15,0 0-6-15,33-1 16 0,-33-9 50 0,0 10-29 16,0-19-13-16,0 19 26 0,0-19 63 0,0 0 66 16,0 0 40-16,0 0 11 0,0 0-42 15,0-19-59-15,0 19-14 0,0-19-72 0,0 10-43 16,0-9 0-16,0-1 0 0,0 0 0 0,0 1 0 16,0-1 0-16,0-9 0 0,0 10 0 15,0-1 0-15,0 0 0 0,0 1 0 16,0 18 0-16,0-19 0 0,0 19 0 0,0 0 0 15,0 0 0 1,33 19 0-16,-33-19 0 16,0 18 0-16,33-18 0 0,-33 19 0 0,0-10 0 15,33 10 0-15,-33-10 0 0,0 1 0 0,16 8 0 16,-16-18 0-16,17 19 0 0,-17-19 0 16,16 0 0-16,-16 18 0 0,17-36 0 15,-17 18 0-15,17-19 0 16,-17 19 0-16,33-28 0 0,-33 19 0 15,0 0 0-15,0-10 0 0,0 0 0 0,33 1 0 16,-33-1 0-16,0-9 0 0,0 10 0 16,0-1 0-16,0 19 0 0,33-18 0 0,-33-1 0 15,0 19 0-15,0 0 0 16,0 19 0 0,0-19 0-16,0 18 0 0,0-9 0 15,0 10 0-15,33 18 0 0,-33-18 0 0,0-1 0 16,0 1 0-16,0 9 0 0,0 9 0 0,0-18 0 15,0-1 0-15,0 10-197 0,0 0-115 16,0 0-18-16,16-9-1 0,-16-1 57 0,0 1 42 16</inkml:trace>
  <inkml:trace contextRef="#ctx0" brushRef="#br0" timeOffset="153085.07">20323 6483 138 0,'17'-18'52'0,"-17"8"-22"0,0 1 18 16,-17-9 35-16,17 8-2 0,0 10-11 0,0 0 30 15,0-18 123-15,-16 18-28 0,16 0-98 0,0 0-50 16,0 0-29-16,0 0-7 0,0 0-4 0,0 0-3 16,0 18-1-16,0-18-7 0,0 19 2 15,0 9 6-15,0-10-6 0,0 1 7 0,0 18-5 16,0-28 0-16,0 10 3 0,0 0-3 16,0-1 5-16,0 1-7 0,0-1 4 0,0 1 4 15,0-10-1-15,16 1 0 0,-16-1-46 0,0 0-77 16,0-9-60-16,0 10-20 0,0-10 13 15,17 0 8-15,-17 0 18 0</inkml:trace>
  <inkml:trace contextRef="#ctx0" brushRef="#br0" timeOffset="153548.44">20323 6381 79 0,'0'0'75'0,"0"0"-4"0,-16 0 0 0,16-19-8 15,0 19-18-15,0 0-15 0,0 0-10 16,0 0 1-16,16 19 14 0,-16-19 28 0,17 0 14 16,-17 19 4-16,16-19-35 0,1 18-15 0,-1-18-12 15,18 19-8-15,-18-10-4 0,34 10 2 16,-50-1-2-16,33 1-3 0,0-19-4 0,-17 19 2 16,17-19-1-16,-16 18 2 0,-1-18 0 15,1 9 0-15,0-9-2 0,16 10-3 0,-33-10-8 16,0 0-31-16,33 0-28 0,-33 0-16 15,0-10-2-15,0 10 3 0,0-9 7 16,0 9 12-16,0-18 15 0,0 18 10 0,0-19 9 16,0 0 11-16,0 1 7 0,0-1 7 15,0-9 4-15,0 10 0 0,-33-1 2 0,33 0 3 16,0-18 16-16,0 9 4 0,-33 10 2 0,33-1 10 16,0 0 7-16,-17 19 6 0,17-18 0 15,0 9-1-15,0 9-8 0,0-10-20 0,0 10-11 16,0 0-2-16,0 0-4 0,0 10-2 15,0-10 4-15,0 27 0 0,0-27 12 0,0 19 45 16,0 0-24-16,0-1-15 0,17 10-10 0,-17-9-6 16,0 18 0-16,0-18-4 0,0-1 4 15,0 1-3-15,33-1 0 0,-33 10-3 16,0-9 0-16,0 0 5 0,0-1-14 0,0-9-26 16,0 1-92-16,0 8-38 0,0-8-6 0</inkml:trace>
  <inkml:trace contextRef="#ctx0" brushRef="#br0" timeOffset="166854.04">7392 14129 27 0,'0'-9'21'0,"0"0"1"0,0 9-3 0,0-10 0 16,0 1 3-16,0 0-1 0,0 0 5 0,-33-1 2 16,33 10 2-16,0-9 0 0,0 0-7 15,0 9-3-15,0 0 2 0,-33 0-7 0,33-19 4 16,0 19-4-16,0 0-1 0,0 0-2 0,-33 0-7 16,33 0 0-16,0 0-2 0,0 0 5 15,-33 0-1-15,33 0 1 0,0 19-5 0,-34-19-2 16,18 0-1-16,-1 18 2 0,1-8-2 15,16-1-2-15,-33 9 2 0,33 1 0 0,-33 9 0 16,33-9 5-16,-33-10-1 0,33 19-4 16,-33-10 2-16,33 10-2 0,-34 10 2 0,18-20-2 15,-1 19 2-15,17 10 0 0,-16-19 0 0,16 18-2 16,0 1 2-16,0-1-2 0,-33 10-2 16,33-9 5-16,0 8-3 0,0-8 0 0,0 9 2 15,-33 0-2-15,33-1 0 0,0 10 4 0,0-18-2 16,0 27-2-16,0-27-3 0,0 27 5 15,0-18-2-15,0 9 0 0,0-9 0 0,0 9 2 16,0-18 1-16,0 8-3 0,0-8 1 0,33-1 3 16,-33-8-4-16,0 8-2 0,0-9 2 15,33-9 3-15,-33 9-3 0,0-9 3 0,16 0-3 16,-16 0-2-16,17-9 7 0,-1-1-5 16,18 1 2-16,-34 0 3 0,0-1-3 0,33-8 2 15,-33 8-4-15,33-9 2 0,-33 1 1 0,33-10 2 16,-33 9-5-16,0-9-3 0,33 9 5 15,-33-9 0-15,0 0 1 0,16 0-3 0,1-9 2 16,-1 9-2-16,18-9-3 0,-34-1 3 0,0 1 3 16,33 9-3-16,-33-18 0 0,33-1 0 15,-33 10 0-15,0-1 3 0,33-8-3 0,-33-1 0 16,33 10 0-16,-33-10 0 0,0 1 0 16,16 8 0-16,1-8 1 0,-1-1-1 0,-16 0 1 15,33 1-1-15,-33-1 3 0,34-9-6 0,-34 10 3 16,0-10 4-16,33 9-4 0,-33-18 4 0,0 9-2 15,0 0-5-15,33-9 3 0,-33-9 2 16,0 8 3-16,33 1-4 0,-33-28-1 0,0 19 0 16,16-10 2-16,-16 0 16 0,0-9 11 15,17 9 8-15,-17 9 7 0,0-8 0 0,-17-1-3 16,17 9-10-16,0 1-6 0,-16-1-2 0,16 1-12 16,0 9-2-16,0-19-1 0,-33 9-6 0,33 10 0 15,0 0 0-15,-33-10 1 0,33 10 1 16,-33 9-1-16,33-9 1 0,0 9-1 0,-34 0-1 15,34 10 0-15,0-10 3 0,-33 9-3 16,33 1-2-16,-16-1-2 0,-1 19 3 0,17-28 7 16,-16 19 0-16,16-1-1 0,0 1-7 15,-33 0 5-15,33 9-1 0,0-10-4 0,-33 1 0 16,33 9-4 0,0 0-4-16,0 0-7 15,0 0-15-15,0 0-8 0,0 0-13 0,0 9-17 16,-33-9-12-16,33 10-14 0,0-1-1 15,0 0 3-15,0 1 8 0,0-1 4 0,0 19 6 0</inkml:trace>
  <inkml:trace contextRef="#ctx0" brushRef="#br0" timeOffset="167269.67">7260 14715 84 0,'0'-9'62'16,"0"9"-3"-16,0-9-7 0,0 9-8 16,0-10 0-16,0 1-2 0,0 9 0 0,0-9-7 15,0 9-6-15,0 0-7 0,0-9-8 0,0 9-9 16,0 0 2-16,33-10-6 0,-33 10 1 15,0 0-1-15,0 0 2 0,0 0-3 16,0 0 3 0,0 0-7-16,0 10-6 0,0-10-6 0,0 0-18 15,0 9-26-15,0-9-14 0,0 9-8 16,33 0 0-16,-33 1 3 0</inkml:trace>
  <inkml:trace contextRef="#ctx0" brushRef="#br0" timeOffset="167503.74">7293 15032 45 0,'0'0'68'16,"-33"0"-9"-16,33 0-13 0,0 9-13 15,0-9-9-15,0 0-9 0,0 0 0 0,33 0 2 16,-33 0-1-16,0 0-5 0,0-9-3 0,0 9-5 15,0 0-3-15,0 0 3 0,33 0-2 16,-33 0 0-16,0 0-8 0,0 0-15 16,0 0-20-16,0 0-13 0,33 0-12 0,-33 9 0 15</inkml:trace>
  <inkml:trace contextRef="#ctx0" brushRef="#br0" timeOffset="167719.34">7359 15264 96 0,'0'9'111'16,"0"-9"-21"-16,0 0-24 0,-33 0-15 0,33 0-16 16,0 0-13-16,0 0-1 0,0 0-4 0,0 0-4 15,0 0-6-15,0 0-3 0,33 0 0 16,-33-9-21-16,0 9-35 15,0 0-28-15,0 0-10 0,0 0-5 16,0 0 8-16</inkml:trace>
  <inkml:trace contextRef="#ctx0" brushRef="#br0" timeOffset="167971.12">7260 15655 101 0,'0'9'106'15,"0"0"-16"-15,0-9-22 0,0 0-20 0,0 0-23 16,0 0-8-16,0 0-2 0,0 0 4 0,0 0 0 16,0 0-2-16,0 0-12 0,0-9-2 0,0 9-1 15,0 0 1-15,33-9-2 0,-33 9-6 16,0-9-17-16,0 9-25 0,0 0-22 0,33-10-16 15,-33 10-9-15,0-9 4 0</inkml:trace>
  <inkml:trace contextRef="#ctx0" brushRef="#br0" timeOffset="168902.43">7359 15953 39 0,'0'0'41'0,"0"0"2"0,0 0-3 0,0 0 3 0,0-10-5 16,0 10-1-16,0 0-8 0,0 10 1 15,0-10 0-15,0 0-3 0,0 0-6 0,0 0-10 16,0 0-6-16,0 0-1 0,0-10-3 16,0 10-4-1,0 0 3-15,0 0-21 0,0 0-29 0,0 0-19 16,0 0-16-16,0 0-3 0</inkml:trace>
  <inkml:trace contextRef="#ctx0" brushRef="#br0" timeOffset="170317.21">7144 14725 7 0,'0'0'5'0,"0"0"6"0,0 0 4 0,0 0 1 16,0 0 2-16,0 0-2 0,0 0-6 16,0 0-1-16,0 0-3 0,0-10-2 0,0 10 5 15,0 0 1-15,0 0-1 0,0 0 0 16,0 0-6-16,0 0 1 0,0 0-2 16,0 0-7-1,0 0-9-15,0 0-8 0,0 0-6 16,0 0-5-16</inkml:trace>
  <inkml:trace contextRef="#ctx0" brushRef="#br0" timeOffset="170950.73">7111 14669 5 0,'0'0'10'0,"0"0"11"0,0 0 1 0,0 0-3 15,0 0-4-15,0 0-3 0,0 0-3 16,0 0 1-16,0 0 1 0,0 0 1 0,0 0-1 16,0 0 0-16,0 0-1 0,0 0-5 15,0 0-1-15,0 0-1 0,0 0 0 16,0 0 7-16,0 0 2 0,0 0 0 0,33 0 3 16,-33 9-2-16,0-9 0 0,33 0-2 15,-33 0 1-15,16 0 3 0,1 0-2 0,-1 0-1 16,18 0-4-16,-34 0 0 0,33 0-6 15,0 0 1-15,-33-9-1 0,33 9 2 0,-33 0-4 16,33 0 1-16,-33 0-1 0,16-9 2 16,-16 9-4-16,17 0 6 15,-17 0 6-15,0 0 5 0,0 9 0 0,0-9-5 16,0 0 3-16,0 0-1 0,0 0-2 16,0 0-1-16,-17 0-5 0,17 0-1 0,0 0 0 15,0 9-2-15,-16-9-1 0,16 0-3 16,0 0 6-16,0 9-1 0,-33-9 1 15,33 0-6-15,-33 0 3 16,33 0 3 0,0 0-5-16,-33 0 0 15,33 0 4-15,0 0-1 0,0 0-4 16,0 0-1-16,0 0-2 16,-33 0-13-16,33 0-13 0,0 0-13 0,0 0-9 15,0 0-3-15,0 0-1 0,0 0 2 16,0 0 2-16,0 0-29 0</inkml:trace>
  <inkml:trace contextRef="#ctx0" brushRef="#br0" timeOffset="171999.96">8979 12641 8 0,'0'0'11'16,"0"0"5"-16,0 0-1 0,0 0-4 0,0 0-3 15,0 0-4-15,0 0-3 0,0 0 0 0,0 0 1 31,0 0-2-15,0 0-8-16,0 0-2 0,0 0-5 16,0 0-2-16</inkml:trace>
  <inkml:trace contextRef="#ctx0" brushRef="#br0" timeOffset="172848.01">9690 12743 43 0,'0'0'44'0,"0"0"-11"0,0 0-14 16,0 0-8-16,0 0-3 0,0 0-6 0,0 0 2 15,0 0-4-15,0 0 2 0,0-9-6 16,0 9-4-16,0 0-7 0,0 0-9 15,0 0-4-15,0 0-5 0</inkml:trace>
  <inkml:trace contextRef="#ctx0" brushRef="#br0" timeOffset="173032.51">9740 12669 11 0,'-17'0'3'0,"17"0"-2"0,0 0-3 16,0 0-7-16</inkml:trace>
  <inkml:trace contextRef="#ctx0" brushRef="#br0" timeOffset="173397.77">9757 12650 7 0,'0'0'6'0,"0"0"3"0,0 0 3 0,0 0-5 16,-17 0-3-16,17 0-3 0,0 0 0 0,0 0-8 15,0 0-5 1,0 0-13-16</inkml:trace>
  <inkml:trace contextRef="#ctx0" brushRef="#br0" timeOffset="173664.34">9757 12650 8 0,'0'0'6'0,"0"0"7"0,-17 0 1 0,17 0-3 16,0 0-1-16,0 0-3 0,0 0-2 15,0 0-3-15,0 0 0 0,0 0 0 16,0 0-1-16,0 0-4 31,0 0-5-31,0 10 1 0,0-10-2 16,0 0-1-16,0 0 0 0,0 0 0 0,0 0-9 16</inkml:trace>
  <inkml:trace contextRef="#ctx0" brushRef="#br0" timeOffset="175745.7">7441 15069 5 0,'0'0'3'0,"0"-9"6"0,0 9 7 16,0-10 2-16,0 10 0 0,0 0-2 0,0-9-3 15,0 9-3-15,0-9-2 0,0 9-2 16,0-10-3-16,0 10 1 0,0-9 0 0,-16 9-4 16,16-9 0-16,0-1 2 15,-17 10-2-15,17 0-2 0,-16 0 2 16,16 0 0 0,0 0 0-16,-33 0 0 15,33 0 0-15,0 0-2 16,0 0 0-16,-33 10-1 0,33-10-2 0,0 9-3 15,0-9 0-15,-33 9-2 0,33-9 2 0,0 10-1 16,0-1 0-16,-33-9-1 0,33 9-1 0,0-9-4 16,0 10-12-16</inkml:trace>
  <inkml:trace contextRef="#ctx0" brushRef="#br0" timeOffset="176644.93">7359 14929 6 0,'0'19'1'0,"0"9"0"0,0 0-1 16,0 0 0-16,-33-10 0 0,33 10 0 15,0 9 0-15,0-18 0 0,0 0 0 0,33 8 0 16,-33-8-5-16</inkml:trace>
  <inkml:trace contextRef="#ctx0" brushRef="#br0" timeOffset="179243.09">9508 13013 10 0,'0'0'12'0,"0"-9"4"0,0 9-2 0,0 0-2 15,0-9-1-15,0 9-5 0,0 0-2 16,0-10-2-16,0 10 0 0,0-9 2 0,0 9-1 0,0 0-2 16,0 0 0-16,17 0 1 15,-17 0-1-15,0-19 1 16,0 19 5-16,0 0-3 0,0 0 1 16,0 0-1-16,0 0 1 0,0 0 0 0,0 0 3 15,-17 0 0-15,17-18 1 0,0 18-1 0,0 0 1 16,0-10 2-16,0 10 0 0,0 0 0 15,0 0 5-15,0-9-3 0,0 9 1 0,0 0 4 16,0 0 0-16,0 0 4 0,0 0 0 0,0 0-1 16,0 0 4-16,0-9 1 0,0 9-1 15,0 0 2-15,0 0 2 0,0 0 0 0,0 0 3 16,-33 0-1-16,33 0 9 0,0 0 0 16,0 0 0-16,0 0 6 0,0 0-1 0,0 0 0 15,0 0 2-15,0 0-6 0,0 0-13 0,0 0-10 16,0 0-5-16,0 9-7 0,0-9 5 0,0 9 2 15,0-9 11-15,0 10-1 0,0 8-2 16,0-18 6-16,0 19-2 0,0-19-1 0,0 9 20 16,0 10 1-16,0-10-1 0,0 0 0 15,0 1 1-15,0 8-8 0,0-8-8 0,0 8-6 16,0 1-5-16,0-19 3 0,0 9 7 16,0 10 4-16,0-10 0 0,0 0-12 0,0 10-6 15,0-10-6-15,0 19 2 0,0-28-4 0,0 9-4 16,0 10 0-16,0-10 2 0,0 1 4 0,0-1-12 15,0 10 4-15,0-10-2 0,0 0 9 0,0 1-7 16,0 8-2-16,0-18 2 0,0 9 0 16,0 10-2-16,33-10 9 0,-33 1-7 0,0-1-5 15,0 0 10-15,0 1-10 0,0-1 5 0,0-9 8 16,0 9-11-16,0 0 3 0,0 10-3 16,0-19 3-16,0 0-7 0,0 9 9 0,0 1 2 15,0-1-2-15,0-9 0 0,0 9-2 16,0 1 2-16,0-1-2 0,0-9 2 0,0 9-2 15,0 0 0-15,0 1 0 16,0-1-7-16,0-9 8 0,0 9-1 0,0 10 0 16,0-19-2-16,0 0 6 0,0 9-9 0,0 1 6 15,0-1-5-15,0 0 7 0,0-9-2 16,0 9-1-16,0 1 2 0,0-1-2 0,0 0 0 16,0 1-2-16,0-1 2 0,0 0-2 15,0 10 8-15,0-19-10 0,0 0 7 0,0 9-1 16,0 0-2-16,0 1-3 0,0-1-1 15,0 0 4-15,0 1 0 0,0-1 3 16,0 0-2-16,0 1-6 0,0 8 5 0,17-18-5 16,-17 0 7-16,0 19-2 0,0-19 2 15,0 9-4-15,0 0 2 0,0 1 1 0,0-1 1 16,0 0-2-16,0 1 2 0,0-1-5 0,0 0 4 16,0 1-1-16,0 8 0 0,17-18 0 15,-17 19-4-15,0-19 2 0,0 9 2 16,0 0 2-16,0-9 0 0,0 10-2 0,0-1 0 15,0 0 3-15,0-9-1 0,0 10-4 0,0-1 4 16,0-9-5-16,0 9 3 0,0 0 0 16,0-9-2-16,0 19 2 0,0-19 0 0,0 19 0 15,0-19 5-15,0 0-7 0,16 9 2 16,-16 0-2-16,0-9-1 0,0 10 3 0,0-10-2 16,0 9 2-16,0-9-4 0,0 9 4 15,0 0-3-15,0-9 1 0,0 0 6 16,0 10-4-16,0-10-3 0,0 9 0 15,0-9 5-15,0 0-4 0,0 0-3 0,0 0 3 16,0 0-8-16,0 9 10 16,0-9-5-16,0 0 2 0,0 0-3 15,0 0-1-15,0 0 4 0,0 0 0 16,0 0-3-16,33 19 8 16,-33-19-7-16,0 0 7 15,0 0-8-15,0 0 8 16,0 0-5-16,0 0 8 0,0 0-11 15,0 0 4-15,0 0 5 0,0 0-10 16,0 0-1-16,0 0 1 0,0 0 1 0,0 0 2 16,0 0 9-16,0 0-8 15,0-19 1-15,0 19 6 0,0-9-2 16,0 9-1-16,0-9 5 0,0-1-6 16,0 1-4-16,0 0 9 0,0 0-10 15,0-1 10-15,0 1-1 0,0 0 2 0,0-10-11 16,0 19 2-16,0-19 3 0,0 1-2 15,0 9 0-15,0-1 2 0,0-8 4 0,0 8 0 16,0-8-4-16,0 18 0 0,0-19 2 0,-33-9 4 16,33 10-15-16,0 8 9 0,0-8 2 0,0-1-1 15,0 10 1-15,0-10-2 0,0-18-6 16,0 18 11-16,0 1-4 0,-16-1-6 0,16-9 5 16,0 10-5-16,0-1 0 0,0-9 9 0,0 10-1 15,0-1-3-15,0-9 0 0,-17 0-2 16,17 10 6-16,0-1-2 0,0-9-2 0,0 9 0 15,0 1-4-15,-17 9 1 0,17-10 3 0,0 0 0 16,0 10-5-16,0-10 1 0,0 10 5 16,0-9 2-16,0 8-8 0,0-8 5 0,0 8-4 15,0 1 4-15,0-10-4 0,0 10 4 0,0-10 4 16,0 10-8-16,0 9 4 0,0-18 0 16,0 8 2-16,0 1-2 0,0 0-3 0,0-1 4 15,0 10-5-15,0-9 0 0,0 0 6 0,-33 9-1 16,33-10-1-16,0 1-2 0,0 0 2 15,0 9 4-15,0-19-11 0,0 19 5 16,0-18 3-16,0 8-1 16,0 10 3-16,0-9-5 0,0 0 3 15,0 9-6-15,0-10 12 0,0 10-9 16,0 0-3-16,0-9 5 0,0 9-2 0,0 0 0 16,0 0 6-16,0 0-6 0,0-9 5 0,0 9-5 15,0 0-5-15,0-9 7 16,0 9-2-16,0 0 3 0,0 0-6 15,0 0-1-15,0-10 6 0,0 10-8 16,0 0 3-16,0 0-10 0,0 0 2 16,0 0-8-16,0 0-3 0,0 0 1 0,0 0 6 15,0-9-1-15,0 9 0 0,0 0 2 0,0 0-4 16,0 0 0-16,0 0-3 0,0 0-4 16,0 0 11-16,0 0-1 0,0 0 2 0,0 0-9 15,0 0 2-15,0 0-5 0,0 0-4 0,0 0 3 16,0 0-10-16,0 0-4 0,0 0-6 15,0 0-18-15,0 0-13 0,0 0-12 0,0 0-9 16,0 0-2-16,0 0 0 0,0 0-4 0,0 0 5 16,0 9 13-16</inkml:trace>
  <inkml:trace contextRef="#ctx0" brushRef="#br0" timeOffset="186037.31">9045 9758 8 0,'0'0'8'15,"0"0"2"-15,0 0 0 0,0 0-3 0,0 0 0 16,0 0-2-16,0 0 1 0,0 0 1 0,0 0-2 15,0 0 1-15,0 0-1 0,0 0 1 16,0 0 0-16,0 0-1 0,0 0 3 0,0 0 0 16,0 9 2-16,0-9 0 0,0 0-1 15,0 0-3-15,0 0-3 0,0 9-1 0,0-9 0 16,0 0 0-16,0 9-1 16,0 1-1-1,0-10 3-15,0 9-3 31,0-9 2-15,0 0-4-16,0 0 4 0,0 0-4 16,0 9-2-1,0-9-2-15,0 0-4 0,0 0-3 0,0 0-4 0,0 0 0 16,0 0-4-16,0 0 0 0,0 0 0 16</inkml:trace>
  <inkml:trace contextRef="#ctx0" brushRef="#br0" timeOffset="188484.48">9045 9851 5 0,'0'0'3'0,"0"0"-1"0,0 0 3 0,0 0 2 15,0 0 3-15,0 0-2 0,0 0 1 16,0 0-1-16,0 0-2 0,0 0 1 0,0 0-2 16,0 0-1-16,0 0 2 0,0 0 1 0,0 0-1 15,0 0-1-15,0 0 2 0,0 0-1 16,0 0 1-16,0 0 0 0,0 0 3 0,0 0-2 15,0 0 3-15,0 0-4 0,0 0-1 16,0 0 2-16,0 0-1 0,0 0-1 0,0 0 0 16,0 0 0-16,0 0-1 0,0 0 0 0,0 0-3 15,0 0 3-15,0 0-2 16,0 0 2-16,0 0-2 0,0 0-1 0,0 18 3 16,0-18-1-16,0 0 2 0,0 0 1 15,0 0-2-15,0 0 3 0,0 9 1 0,0-9 3 16,0 10 0-16,0-1 0 0,0-9-1 0,0 9-3 15,0-9-2-15,0 10 0 0,0-1-2 16,0-9 1-16,0 9-2 0,0 10 1 0,0-19-1 16,0 0 4-16,0 18 2 0,0-18-1 0,0 0-4 15,0 19 4-15,0-19 1 0,0 0 1 16,0 9 1-16,0-9-5 0,0 10 1 0,0-10 1 16,0 9 0-16,0 0-2 0,0-9-1 15,0 10-2-15,0-10-1 0,0 9 0 0,0 0-1 16,0-9 2-16,0 19-1 0,0-19 0 15,0 18 0-15,0-18 0 16,0 19-2-16,0-19 2 0,0 0-2 16,0 0 4-16,0 9-2 0,0 1-2 15,34-10 4-15,-34 9 0 0,0 0-3 16,0 1-1-16,0-10 6 0,0 9-4 16,0 0 0-16,0-9-4 0,0 19 5 15,0-19 0-15,0 0 0 0,0 18-1 0,0-18 1 16,0 19-3-16,0-19 2 15,0 0 0-15,0 9 2 0,0 1 0 16,0-1-1-16,0 0-2 0,0-9 1 16,0 9 2-16,0 1-1 0,0-10-1 15,0 9 4-15,0-9-1 0,0 19 1 0,0-19-2 16,0 0 1-16,0 18 0 0,0-18 3 16,0 19 2-16,0-19-2 0,16 0 2 0,-16 9 0 15,0 0-5-15,0-9 1 0,0 10 2 0,0-1 6 16,0 0 5-16,0-9-5 0,0 10-2 15,0-1-2-15,0 10-4 0,0-19 3 0,0 0-4 16,17 18-1-16,-17-18-3 0,0 19-1 0,0-19 5 16,0 0-5-16,0 9 0 0,0 0 3 15,0 1-5-15,0-1 6 0,0 0-1 0,0-9-2 16,16 10 3-16,-16-1-1 0,0 9 1 0,0-18 4 16,0 19 7-16,0 0-8 0,0-19 1 15,0 9-1-15,0 0-2 0,0 1-1 0,0-1-4 16,0 0 5-16,0 1 0 0,0-1-5 15,17 9 2-15,-17-18-2 0,0 19 6 0,0 0-6 16,0-19 3-16,0 9-2 0,0 0 2 0,0 1 1 16,0-1-2-16,0 0 1 0,0 0 3 15,16 1-4-15,-16 8 2 0,0-18 3 0,0 19 0 16,0-19-1-16,0 9 2 0,0 1-4 16,0-1 4-16,0 9-1 0,0-18-6 0,33 19 2 15,-33-10-2-15,0 1 3 0,0 8-4 0,0-18 4 16,0 19-6-16,0-19 5 0,0 9-3 15,0 0-4-15,0 10 4 0,0-10 0 0,0 1 0 16,0-1 4-16,0 0-2 0,0 1 1 16,0 8-1-16,0-18-2 0,0 19-3 0,0-19 3 15,0 9 3-15,0 0 2 0,0 1-3 0,0-1-2 16,0 0 3-16,33 1-5 0,-33-1 4 0,0 0-1 16,0 1-1-16,0 8 0 0,0 1 0 15,0-19 0-15,0 9 3 0,0 0-3 0,0 1 0 16,0-1 0-16,0 0 0 0,0 1 0 15,0-1 3-15,0 0 3 0,0 0-3 0,0 10-7 16,0-19 4-16,0 19 3 0,0-19-3 0,0 9 4 16,0 0-4-16,0 1 6 0,0-1-4 15,33 0-2-15,-33 0 5 0,0 1-2 0,0-1-1 16,0 0 1-16,0 10-3 0,0-19 2 16,0 19-2-16,0-19 2 0,0 9 3 0,0 0-8 15,0-9 4-15,0 9 2 0,0 1-1 0,0-1-2 16,0 0 5-16,0-9-7 0,0 10 2 0,0-10 3 15,0 9-3-15,0 0 0 0,0-9-2 16,0 19 2-16,0-19 3 0,0 0-1 16,0 18-1-16,0-18-3 0,0 0 6 15,0 0 0-15,0 10-4 0,0-10 5 16,0 9-5-16,33-9 3 16,-33 9-8-16,0-9 7 0,0 0 3 15,0 10-5-15,0-1 0 16,0-9 2-16,0 0 0 0,0 9-1 0,0-9 1 15,0 0 1-15,0 0-5 0,0 10 5 16,0-10-2-16,0 0 1 16,0 9-2-16,0-9 2 0,0 0 0 0,0 0 0 15,0 0 0-15,0 0 0 0,0 9-2 0,0-9-5 16,0 0 8-16,0 0 0 0,0 19 0 16,0-19 0-16,0 0-1 0,0 0 2 0,0 0 0 15,0 0-1-15,0 18 1 0,0-18-2 0,0 0 2 16,0 0 0-16,0 0 11 0,0 0-5 15,0 0-2-15,0 0 5 0,0 0-2 0,0 0 6 16,0 0-4-16,0 0-1 0,0 0-1 16,0 0-7-16,0 0 5 0,0 0 0 0,0 0-5 15,0 0 4-15,0 0-11 0,0 0 11 0,0 0-13 16,0 0 10-16,0 0-3 16,0 0 1-16,0 0 1 15,0 0-1-15,0 0-2 0,0 0-7 16,0 0-6-16,0 0-41 0,0 0-52 0,0-18-41 15,0 18-23-15,0 0-8 0,0-19 1 16,0 1 21-16,0 8-92 0</inkml:trace>
  <inkml:trace contextRef="#ctx0" brushRef="#br0" timeOffset="189800.84">9624 11134 12 0,'0'0'16'16,"0"0"3"-16,0 0-1 0,0 0-3 0,0 0-5 16,0 0-2-16,0 0-3 0,0 0-1 0,0 0 0 15,0 0-1-15,0 0-1 0,0 0-1 16,0 0 0-16,0 0 0 0,0 0 0 16,0 0-3 15,0 0 3-16,0 10-1 17,0 8 0-17,0-18 1-15,0 0-3 16,0 0-1-16,0 0-2 0,0 0-5 0,0 0-6 16,0 0-4-16,0 0-5 0</inkml:trace>
  <inkml:trace contextRef="#ctx0" brushRef="#br0" timeOffset="191615.22">10583 9385 6 0,'0'0'3'0,"0"0"2"0,0 0 1 0,0 0-1 16,0 0 1-16,0 0-1 0,0 0-1 0,0 0-1 15,0 0-2-15,0 0 0 0,0 0 0 16,-33 0-1-1,33 0-2 1,0 0-8-16,0 0-22 0</inkml:trace>
  <inkml:trace contextRef="#ctx0" brushRef="#br0" timeOffset="192399.06">17115 8930 2 0,'0'0'1'0,"-33"0"-1"0,33 0 1 16,0 0-2-1,0 0 0-15,0 0 0 16</inkml:trace>
  <inkml:trace contextRef="#ctx0" brushRef="#br0" timeOffset="194812.81">10550 9330 8 0,'0'0'1'0,"0"0"0"0,0 0 0 16,0 0 0 15,0 9-1-16,0-9 1 1,0-9-1 0,33 9 0 46,-33 0-2-62,0 0-4 0,0 0 2 0</inkml:trace>
  <inkml:trace contextRef="#ctx0" brushRef="#br0" timeOffset="195662.14">10616 9348 11 0,'-16'0'11'0,"16"0"4"0,0 0-2 15,0 0 1-15,0 0-2 0,0 0-1 0,0 0-2 0,0 0-3 16,0 0 0-16,0 0-2 0,0 0 0 15,0 0-1-15,0 0 2 0,0 0 0 16,0 0-2-16,0 0-1 0,0 0 1 16,0 0 1-16,0 0-2 0,0 0 1 0,0 0 0 15,0 0 4-15,0 0-1 0,0 0 0 16,0 0 0-16,0 0 1 0,0 0-1 0,0 0-1 16,0 0 3-16,0 0-1 0,0 0-2 15,0 0-1-15,0 0 2 0,0 0-4 0,0 0 0 16,0 0 3-16,0 0-3 15,0 0-1-15,0 0 1 0,0 0-4 32,0 0 4-32,0 0-4 0,0 0-4 15,0 0-11-15,0 0-3 16,0 0-7-16,0 0-8 0,0 0 0 0,16 0-4 16</inkml:trace>
  <inkml:trace contextRef="#ctx0" brushRef="#br0" timeOffset="197539.71">10633 9283 5 0,'0'0'10'0,"0"-18"10"0,0 18 5 16,0 0-1-16,0 0-4 0,0 0 1 0,0 0-1 16,0 0 0-16,-17 0 4 0,17 0 2 15,0 0-1-15,0 0-3 0,0 0-5 16,0 0-6-16,0 0-2 0,0 0-4 0,0 0-3 0,0 0 0 16,0 0 1-16,0 0 1 15,17 0-3-15,-17 0 3 0,0 18 1 0,0-18 1 16,33 0 5-16,-33 0 3 0,0 0 4 15,0 0 0-15,0 0 0 0,0 9 1 0,33-9-1 16,-33 0 4-16,0 10 6 0,0-10-10 16,33 0-2-16,-33 0-1 0,0 0 3 0,0 0 5 15,33 0-1-15,-33 0 0 0,0 0-10 16,17 0 4-16,-1 0-9 0,1 0 6 0,-1 0-3 16,-16 0 10-16,17 0-5 0,16 0 2 0,-33 0 0 15,33 0 7-15,0 0 8 0,-33 0-6 16,33 0-7-16,-16 0-10 0,-1 0 0 0,1 9-5 15,16-9 5-15,0 0-9 0,-33 0 3 16,33 9 0-16,0-9 2 0,0 0 2 0,-33 0 6 16,33 0-2-16,0 0-1 0,-16 10 1 0,16-10-8 15,0 0-1-15,-33 0 1 0,33 0 1 16,0 0 2-16,-16 0-3 0,-1 0 1 0,17 0-1 16,-16 0 0-16,16 0 0 0,0 0 1 0,-33 0 0 15,33 0-2-15,-33-10 4 0,33 10-1 16,-16 0 4-16,-1 0 4 0,17 0 11 15,-16 0-3-15,16 0-1 0,0 0-6 0,-33 0-2 16,33-9-7-16,0 9-1 0,-33 0 2 0,17 0-6 16,16 0 6-16,-17 0-2 0,1 0-4 15,16 0 4-15,0 0 0 0,-33 0-6 0,33 0 2 16,0-9 0-16,-33 9 1 0,17 0 2 16,-1 0-6-16,17 0 5 0,-16 0 2 0,16 0-2 15,-33 0-4-15,33 0 2 0,-33 0 2 0,33 0-4 16,-33 0 2-16,33 0 2 0,-33-10-1 15,33 10-4-15,-16 0 8 0,-1 0-7 0,1 0 4 16,16 0 0-16,-33 0-2 0,33 0 0 16,-33 0 0-16,33 0 0 0,-33 0-7 0,33 0 8 15,-33-9-1-15,17 9 0 0,-1 0 0 0,1 0 3 16,-1 0 1-16,1 0-6 0,16 0 5 16,-33 0-1-16,33 0-2 0,-33 0 2 0,33 0-8 15,-33 0 10-15,0 0-4 0,33 0-4 16,-33 0 6-16,17 0-2 0,-1 0 0 0,1 0 0 15,-1 0 2-15,1 0-2 0,16 0 3 16,-33 0-3-16,33 0 0 0,-33 0 0 0,0 0-2 16,33 0 2-16,-33 0-6 0,16 0 10 15,1 0-4-15,0 0-2 0,-1 0 0 16,1 0 2-16,-1 0 0 0,1 0 5 16,-17 0-10-16,33 0 13 0,-33 0-10 0,33 0 4 15,-33 0-2-15,33 0-2 0,-33 0 2 0,0 0 2 16,16 0-1-16,1 0-5 0,-1 9 9 15,1-9-5-15,0 0 0 0,16 0 1 16,-33 0 4-16,33 0-5 0,0 10 0 0,-33-10 3 16,33 0-3-16,-33 0 0 0,16 0 0 0,1 0-3 15,-1 0 3-15,1 0 5 0,0 9-5 16,16-9 1-16,-33 0 2 0,33 0-3 0,-33 0 4 16,0 0-9-16,33 0 5 0,-33 0 3 15,33 0 1-15,-33 0-2 0,16 0-2 0,17 0 0 0,-16 0 4 16,0 0 0-16,16 0 4 0,0 0-10 15,-33 0 3-15,33 0 5 0,0 0 2 0,-33 0-1 16,16 0-3-16,17 0-4 0,-16 0 2 16,-1 0 0-16,18 0-1 0,-1 0 1 15,-33 0-2-15,33 0 0 0,0 0 6 0,-17 0-1 16,17 0-1-16,-16 0-1 0,33 0-3 0,-17 0-2 16,-33 0 8-16,33 0-6 0,0 0 6 0,-17 0-11 15,17 0 6-15,-16 0 1 0,32 0-5 16,-49 0 1-16,34 0 5 0,-1 0-3 0,-33 0 2 15,33 0-2-15,-33 0 3 16,16 0-1-16,-16 0-5 0,17 0 5 0,-1 0 0 0,-16 0-1 16,17-9 3-16,-1 9-7 0,17 0 3 15,-33 0 4-15,0 0 0 0,34 0 3 16,-34 0-1-16,33 0 6 0,0 0-11 0,-33 0 8 16,16 0-2-16,1 0-1 0,-1 0-6 0,1 0 1 15,32 0-1-15,-49 0 10 0,34 0-10 0,-34 0 10 16,0 0-3-16,33 0 9 0,-33 0 31 15,0 0 12-15,33 0 5 0,-33 0-17 0,0 0-6 16,0 0-4-16,0 0 8 0,0 0-1 16,0 0 12-16,0 0 7 0,0 0 17 0,0 0 5 15,0 0-85 1,0 9 0-16,0-9 0 16,16 9 0-1,1-9 0-15,-17 10 0 16,16-10 0-16,1 0 0 109</inkml:trace>
  <inkml:trace contextRef="#ctx0" brushRef="#br0" timeOffset="198246.27">14899 9330 2047 0,'0'-10'0'31,"33"10"0"16,-33-9 0-31,33 9 0-16,-33 0 0 15,34 0 0-15,-34-9 0 16,0 9 0-16,16 0 0 15,1 0 0-15,-1-10 0 0,1 10 0 16,-1 0 0-16,1 0 0 0,-1 0 0 16,17 0 0-16,-33 0 0 0,33-9 0 0,1 9 0 15,-34 0 0-15,33 0 0 0,-17 0 0 16,17 0 0-16,-16 0 0 0,32 0 0 0,-49 0 0 16,33 0 0-16,1 0 0 0,-18 0 0 0,1 0 0 15,16 0 0-15,-17 0 0 0,1 0 0 16,32-18 0-16,-49 18 0 0,33 0 0 0,-33 0 0 15,33 0 0-15,-33 0 0 0,34 0 0 0,-18 0 0 16,1 0 0-16,-1 0 0 0,1 0 0 16,-1 0 0-16,17 0 0 0,-33 0 0 0,33 0 0 15,-33 0 0-15,33-19 0 0,-33 19 0 16,17 0 0-16,0 0 0 0,-1 0 0 16,1 0 0-16,-1 0 0 15,1 0 0-15,-1 0 0 0,17-19 0 16,-33 19 0-16,33 0 0 15,-33-9 0-15,0 9 0 16,33 0 0-16,-33 0 0 16,17 0 0 15,0 0 0 47,-34 0 0 16,17 0-326-79,-17 0-72 1,17 0 10-16,0 0 26 0,0 0-206 16</inkml:trace>
  <inkml:trace contextRef="#ctx0" brushRef="#br0" timeOffset="202240.9">8946 5311 55 0,'0'0'33'16,"-16"0"-2"-16,16 0-2 0,-17 0 4 0,17-18 0 15,0 18-1-15,-16 0-4 0,16 0-9 16,0-19-4-16,0 19-3 0,0-9-4 0,0 9 2 15,16 0-4-15,-16-10 0 0,0 10 0 0,0-9-3 16,17 9 0-16,-17 0 1 0,16 0-1 16,-16 0 0-16,33 0-3 0,-33 0 4 0,0 9-2 15,33-9 1-15,-33 10 3 0,0-10 1 0,0 9-2 16,0 10 2-16,0-19-3 0,33 0 1 16,-33 18-1-16,0-18 0 0,0 19 0 15,-33 0 7-15,33-19-1 0,0 9-1 0,0 0 1 16,-33 19-1-16,33-28-4 0,-33 19 0 0,33-1-2 15,-16-18-1-15,-1 19 0 0,1-19 0 16,-1 18-2-16,1-18 4 0,16 10-6 0,-34-1 4 16,34 0-2-16,0 10 0 0,0-19 2 15,-33 0-2-15,33 0-3 0,0 0 5 0,0 0 3 16,0 0 3-16,0 0 7 0,0 0 9 16,33 0 11-16,-33 0-4 0,0 0-6 0,34 0-7 15,-18 0-7-15,1-19-8 0,16 19 3 16,-17-9-6-16,17 9 0 0,0-9 2 0,0-1-1 15,-33 10-3-15,34 0 6 0,-18 0-8 0,1 0-7 16,-1-18-26-16,1 18-47 0,-1 0-46 16,17 0-7-16,-33-19 11 0</inkml:trace>
  <inkml:trace contextRef="#ctx0" brushRef="#br0" timeOffset="202555.62">9310 5209 51 0,'-17'0'61'0,"17"-19"-16"0,0 19-1 0,0 0 3 15,0 0-1-15,0 0-7 0,0 0-16 0,0 0-11 16,0 0-7-16,0 0-3 0,0 19 2 0,0-19 2 15,0 19 36-15,0-10 8 16,0 9-18-16,0 1-12 0,0 0-8 0,0-1-8 16,0 1 0-16,0 0-3 0,0 8 5 0,0-8-6 15,0 0 0-15,0-1 1 0,0 19-1 16,0-27 0-16,0 8 0 0,0 1-34 0,0 0-41 16,0-1-30-16,0 1-10 0,0-19 10 15</inkml:trace>
  <inkml:trace contextRef="#ctx0" brushRef="#br0" timeOffset="202789.51">9260 5330 50 0,'0'-19'28'0,"33"1"-5"0,-33-10-2 0,0 9-1 16,0 10 4-16,0 0-4 0,17 9-8 0,-17-19-2 15,17 19-1-15,-1 0-5 0,1 0 11 0,-1 0 6 16,17 0-6-16,-33 19-3 0,0-19 5 15,33 0 2-15,-33 9-4 0,0 0-3 0,0 0 1 16,0 1-1-16,0-1-2 0,0 10 1 16,-33-1-6-16,33-18-1 0,-33 19-3 0,17 0 2 15,-1-19-3-15,1 18-2 0,-18-9-22 0,34 10-36 16,-33-19-22-16,33 19-2 0,-33-19-67 16</inkml:trace>
  <inkml:trace contextRef="#ctx0" brushRef="#br0" timeOffset="203389.29">9409 5358 5 0,'0'0'24'0,"33"-9"22"16,0 9-1-16,-33-19-10 0,33 19-3 15,-16-19 1-15,0 19 2 0,32-18 1 0,-49 18 5 16,33 0 12-16,-33-19 18 0,0 10 0 0,0 9-5 16,33-10-11-16,-33 10-9 0,0-9-11 15,0 9-9-15,0-9-16 0,-33 9 1 0,33 0-6 16,0-9-4-16,-33 9 2 0,33 0-3 15,-33 9 0-15,0-9 0 0,16 9-3 0,17-9-2 16,-33 9 3-16,33 1 5 0,0-1-6 0,-33 10 4 16,33-19-1-16,0 18 0 0,0 1 0 15,0-19-2-15,0 19 2 0,33-10 2 0,-33 0-2 16,33 0-2-16,-33 10 4 0,17-19-4 16,16 19 6-16,0-19-4 0,0 0 3 0,-33 0-3 15,33 0 0-15,0 0 4 0,-33 0-8 0,33-19 7 16,-33 19-2-16,17 0-3 0,0-19 4 15,-1 10-2-15,-16 9 3 0,33-9-3 0,-33 0 2 16,0 9 1-16,0 0-2 0,33 0 0 16,-33-19-3-16,0 19-3 15,0 0 2-15,0 0 4 16,0 0-1-16,0 19 0 0,0-19 2 16,0 0 2-16,0 9-6 15,0-9 7-15,0 0-9 0,0 9 4 16,0-9 4-16,0 0-2 0,0 0 0 15,0 0 1 1,33-9-3-16,-33 0 0 16,0 9 1-16,0 0-1 0,33-19 0 0,-33 19 0 15,0 0-2-15,0-19 0 0,33 19 2 16,-33-18 0-16,0 18-3 0,17 0 4 16,-17 0 1-16,16 0-2 15,1 0 0-15,-17 18 0 0,33-18 2 0,-33 0-6 16,0 0 6-16,33 19-2 0,-33-19 0 0,0 0 2 15,0 19-7-15,33-19 5 16,-33 0 4-16,0 0 0 0,0 9-4 16,0-9-4-16,0 0-24 0,0 9-47 0,0-9-52 15,0 0-36-15,0 0-2 0</inkml:trace>
  <inkml:trace contextRef="#ctx0" brushRef="#br0" timeOffset="204703.84">8682 6083 19 0,'0'0'20'15,"0"-9"-5"-15,0 9-2 0,0-9-1 16,0 9-2-16,0-10-1 0,16 10-2 0,1 0-1 0,-17 0 1 16,16-18 1-16,17 18-2 0,-33 0 0 15,33 0 0-15,-33 0-2 0,0 0-2 16,33 0 0-16,-33 0 1 0,0 0 1 16,0 0 3-16,0 18 3 0,0-18 6 15,0 10-2-15,0-10 1 0,0 18-4 0,0-8 1 16,-33-1-3-16,33 10-4 0,-33-19-2 0,33 18 0 15,0-18-2-15,-33 19-1 0,17-19 2 16,16 0-4-16,-17 18 2 0,17-18 3 0,-16 10-3 16,16-1 0-1,0-9 3-15,16 9-1 0,-16 1 0 16,17-10 3-16,-17 9-1 0,16-9-1 0,17 18 2 16,-33-18 4-16,33 0 0 0,-33 19 1 15,33-19 7-15,-33 19 3 0,0-19-4 0,34 0 6 16,-34 18-8-16,0-18 0 0,16 10-4 0,-16-10-1 15,17 9 1-15,-17 0 2 0,0-9-3 16,0 9 1-16,0-9-1 0,0 10 0 0,0 8-6 16,-17-18 0-16,17 0 2 0,0 0-1 15,-16 19-2-15,16-19-1 0,-34 19-1 16,34-19 2-16,-33 0 0 0,33 0 0 0,-33 18-4 16,33-18 2-16,-33 0 0 0,0 0-10 15,17 0-27-15,-17 0-31 0,33 0-20 0,-34 0-7 16,1 0 3-16</inkml:trace>
  <inkml:trace contextRef="#ctx0" brushRef="#br0" timeOffset="204886.91">8715 6139 44 0,'16'-18'44'0,"17"-1"-13"0,-33 10-2 16,33-1 2-16,-33 1 2 0,33-10-5 0,1 19-11 15,-34-18-7-15,33 18-3 0,-17-19-5 0,1 19 0 16,-1 0-2-16,17-18 0 0,-33 18-9 16,33 0-15-16,-33 0-15 0,33 0-15 0,-33 0-14 15</inkml:trace>
  <inkml:trace contextRef="#ctx0" brushRef="#br0" timeOffset="205336.84">9194 6018 86 0,'0'19'38'0,"-33"-19"-21"16,33 0-6-16,0 0-5 0,0 18 2 0,0-18 8 15,0 10 11-15,0 8-3 0,33-8-4 0,-33 18 10 16,0-10 5-16,0 1-12 0,0-1-6 15,0 1-12-15,33 0 2 0,-33 8-3 0,0-8-4 16,0 18 2-16,0-27-1 0,0 17 1 16,0 1 0-16,0-9-2 0,0 0 0 0,0-1 2 15,0-8-2-15,-33-1 2 0,33 0 2 0,0 0 13 16,0-9 8-16,0 10 8 0,0-10 4 16,0-10-9-16,0 10-8 0,0-9-6 0,0 0-2 15,0 0-6-15,0-1 0 0,0-8 0 0,0-20-3 16,0 20-3-16,0-10 0 0,0 9 3 15,33 1 2-15,-33-20-3 0,33 11-4 0,-33 8 0 16,33 0 5-16,-16 1-3 0,0-1 0 16,-1 19 1-16,1-18 2 0,-1 18-2 0,17 0-1 15,-33 0-4-15,0 0 5 0,0 0-1 16,33 0 4-16,-33 18 3 0,-33-18-7 16,33 19 3-16,0-19-1 0,0 18-2 0,-33-8 3 15,17 8-3-15,-1-8-18 0,1-1-40 16,-1 9-29-16,0-18-21 0,17 19-2 0,-33-19 8 15</inkml:trace>
  <inkml:trace contextRef="#ctx0" brushRef="#br0" timeOffset="205937.99">9475 6139 18 0,'0'0'22'0,"33"0"9"0,-33 0 6 0,17-18 1 15,0 18 0-15,-1 0 1 0,17 0 1 16,-33-19 1-16,33 10-4 0,0 9-2 0,-33-10 10 15,33 10 8-15,-33-9-1 0,0 0-7 0,0 9-6 16,0-10-10-16,33 10-8 0,-33 0-8 16,0-18-4-16,0 18-3 0,0 0-1 15,-33-19-1-15,33 19-1 0,0 0-1 0,0 0 2 16,0 0-7-16,-33 0 3 0,33 0-2 16,0 0 2-16,0 0-2 0,-33 0 2 0,33 19 0 15,0-19 0-15,0 18-2 0,0-18 0 16,0 10 2-16,0-1 0 0,0 0-3 15,0 1 3-15,0-1 2 0,33 10 0 0,-33-19-2 16,0 18 0-16,33-18 0 0,-33 0 0 0,33 0 0 16,-16 0 2-16,0 0 1 0,-1 0-3 0,17 0 0 15,0 0-2-15,-33-18 2 0,33 18 0 16,-33 0 0-16,33-19 2 0,-33 19 1 0,0-9-7 16,33-1 6-16,-33 10-2 0,0 0-6 15,0 0 8-15,0 0-5 0,0 10 3 16,0-10 2-1,0 9-2-15,0 10 0 0,0-19 0 16,0 18 0-16,0-18-2 16,0 0 3-16,0 0 3 0,0 0-2 15,0 0 2-15,0 0-2 16,0 0-6-16,0 0 8 0,0-18-4 16,0 18 0-16,17 0 0 0,-17-19-2 0,0 19 4 15,0-9-4-15,0 9-1 0,16 0 3 0,-16-10-4 16,17 10 6-16,-17 10-2 0,33-10 0 15,-33 0 1-15,0 0-5 0,0 9 7 16,33-9-5-16,-33 19 2 0,0-19 0 16,33 0 2-16,-33 18-5 0,0-18 4 0,33 0-1 15,-33 0 2-15,0 0 1 16,0 0-2-16,33 0 1 0,-33 0-11 0,0 0-32 16,0 0-45-16,0 0-34 0,0 0-18 15,0-18 9-15</inkml:trace>
  <inkml:trace contextRef="#ctx0" brushRef="#br0" timeOffset="206635.46">10269 5981 16 0,'0'19'11'0,"-33"-1"4"0,33-18 0 16,0 19-1-16,0-1-4 0,0-18 2 0,0 10 4 16,0-1 3-16,33 10-1 0,-33-19 4 15,33 9-3-15,-33 10-3 0,33-19 0 0,-33 0-4 16,33 0 0-16,-16 0-4 0,-1 0-5 16,1 0 0-16,16 0 4 0,0-19 3 0,-33 19 3 15,33-9 3-15,-33-1 5 0,33 1 1 0,-33 0-4 16,0-1-6-16,33 10-3 0,-33-18 1 15,0-1-5-15,0 19 3 0,0 0 0 0,0-18-1 16,0 18-1-16,0 0-6 0,0 0-2 16,17 0 0-1,-17 0 2-15,0 0 1 0,0 0 0 16,16 0 1-16,-16 18-2 0,17-18 0 16,16 0-2-16,-33 0 5 0,33 0-3 0,-33 0 0 15,33 0-2-15,-33-18 2 0,33 18 0 16,-33 0 2-16,17 0-1 0,-1-19-1 0,1 10 0 15,-1-1 2-15,-16 1-2 0,17 9-3 0,-17-18 4 16,0-1-1-16,33 19 2 0,-33-19 0 0,0 1-4 16,0-1 2-16,0 1 0 0,0 8 0 15,0-8 2-15,0-1 2 0,-33 0 7 16,33 1 12-16,0-1 17 0,0 10 3 0,-17 9-3 16,17-9-8-16,0 9-18 0,0-10-8 0,0 10-2 15,0 10-4-15,0-1 0 0,-16 0 6 0,16 10-9 16,0-1 4-16,16-18-1 0,-16 19 5 15,0 0-2-15,17-1-1 0,-17 10-4 16,33-9 4-16,-33-1 3 0,0 1-5 0,33 0 0 16,-33-1-25-16,0 10-66 0,0-9-52 0,33-1-12 15</inkml:trace>
  <inkml:trace contextRef="#ctx0" brushRef="#br0" timeOffset="206807.08">10633 5711 103 0,'-33'-18'41'16,"16"18"-19"-16,17-19-10 0,-33 19-2 0,33-19 4 15,-33 19-9-15,33 0-2 0,0 0-2 16,-33 0-1-16,33 0 0 0,0 0 2 0,0 19-9 16,0-19-16-16,33 19-18 15,-33-19-18-15</inkml:trace>
  <inkml:trace contextRef="#ctx0" brushRef="#br0" timeOffset="207801.9">10302 6558 18 0,'0'0'27'0,"0"0"-9"0,0 9-7 16,0-9-1-16,0 0-3 0,0 0 2 0,0 0 0 15,0 0-3-15,0 0-2 0,0 0-3 16,0 0-6-16,0 0-8 16,-33 0-14-16,33 0-47 0</inkml:trace>
  <inkml:trace contextRef="#ctx0" brushRef="#br0" timeOffset="208567.53">12270 5376 33 0,'-33'0'29'0,"33"0"-2"0,0 0-2 16,0 0-2-16,0 0 0 0,0 0-4 16,0 0-8-16,0 0-5 0,0 0-3 0,0 0 2 15,0 0 8-15,0 0 14 0,33 0 6 16,-33 0 7-16,33 0 4 0,17 0-9 0,16 0-14 16,-33-9 3-16,33 9 6 0,17-9 0 15,-17 9-7-15,0-9-9 0,17 9-6 0,-1 0-6 16,1-19 3-16,0 19-5 0,-1 0 3 15,-15 0-3-15,-1 0 0 0,0-19 1 0,-16 19-1 16,16 0 3-16,-33 0-2 0,0 0-1 0,-17 0 2 16,1 0-2-16,-1 0 0 0,1 0 1 15,-17 0 2-15,17 0-1 0,-17 0 0 16,0 0-6 0,0 0-3-16,0 0-32 0,-17 0-32 15,17 0-2-15,-17 0 11 0,1 19 9 0,-1-19-4 16,1 0-7-16,16 0-1 0</inkml:trace>
  <inkml:trace contextRef="#ctx0" brushRef="#br0" timeOffset="208804.63">12766 5516 6 0,'-16'0'1'15,"16"0"1"-15,0 19 14 0,0-19 25 0,0 0-1 16,16 0-12-16,1 18-8 0,16-18 4 15,0 0 12-15,0 0 0 0,0-18 1 0,17 18-3 16,16 0 7-16,-33 0-6 0,33-19-15 0,-16 19-8 16,16-19-5-16,0 10-4 0,0 0-2 15,17-1 1-15,-17 10-2 0,-17-18 1 0,18 18 0 16,-1-19 0-16,-33 19-1 0,16-18-12 16,18 18-13-16,-34-19-21 0,0 19-11 0,0-19-12 15,0 1-2-15,-17 9-87 0</inkml:trace>
  <inkml:trace contextRef="#ctx0" brushRef="#br0" timeOffset="209083.79">13527 4986 28 0,'-33'0'34'0,"33"-19"-16"15,0 19-8-15,0 0-2 0,0 0 3 16,33 19 0-16,-33-19 1 0,16 0 6 0,17 0 8 15,1 9 4-15,-1 0-1 0,0 1 1 0,33 8 8 16,-50 1 2-16,34-1 16 0,0 1-10 16,-17 0-18-16,0-1-12 0,0 10-8 0,0 9-1 15,-17-18-3-15,17 9 4 0,-33 9-3 0,34 0 1 16,-68 1-6-16,34 8 5 0,-16-9-3 16,-17-18 0-16,0 18 0 0,0 10-2 15,0-29 0-15,0 19-10 0,-1-18-19 0,1 9-26 16,-16-10-23-16,16 1-7 0,33 0-3 0,-33-19 21 15,0 18-55-15</inkml:trace>
  <inkml:trace contextRef="#ctx0" brushRef="#br0" timeOffset="209368.87">14817 5711 213 0,'0'0'61'0,"-33"0"-31"0,33 0-17 15,-33 0-6-15,33 0-5 0,-34 0 0 16,34 0-10-16,0 0-19 0,-33 0-22 0,33 0-17 16,0 0-3-16</inkml:trace>
  <inkml:trace contextRef="#ctx0" brushRef="#br0" timeOffset="209966.7">18901 5107 51 0,'-16'9'22'0,"16"-9"10"0,0 0 5 0,0 0-17 16,0 0-8-16,0 0 7 0,16 0 21 15,1 0 8-15,16 0-12 0,0 0-12 0,0 0 10 16,0 0 2-16,17 0-5 0,16 0-8 16,0 0-15-16,-16 0 2 0,16 0-3 0,33 0-7 15,-50 0 4-15,18 0-4 0,-1 0 0 0,0-9 4 16,0 9-2-16,17 0-1 0,-50 0-4 16,16 0 5-16,-15 0 0 0,15-19-4 0,1 19-4 15,-50 0-11-15,33 0-11 0,-33 0-13 16,0 0-11-16,0 0-15 0,0 0-3 0,0 0 3 15,0 0 4-15</inkml:trace>
  <inkml:trace contextRef="#ctx0" brushRef="#br0" timeOffset="210149.09">19265 5228 47 0,'-33'0'23'0,"0"18"-11"0,33-18-7 15,-33 9 0-15,16 1 1 0,17-1 3 0,0 10 13 16,0-19 8-16,17 0-2 0,16 0 2 0,-33 0 2 15,33 18 0-15,17-18-12 0,-17 0-8 16,16 0-8-16,1 0 1 0,16 0-1 0,-16-18-4 16,16 18 3-16,0 0-3 0,0 0-2 15,-16 0-5-15,16-19-16 0,-17 10-25 0,1-10-15 16,0 10-20-16</inkml:trace>
  <inkml:trace contextRef="#ctx0" brushRef="#br0" timeOffset="210399.4">19960 4744 53 0,'16'28'37'16,"1"9"-8"-16,-1 0 7 0,34-9 13 0,-50 9 18 15,33 1-11-15,-17-1-7 0,1 0-19 16,-1 9-11-16,-16-8-3 0,0-1-6 0,0 9-2 15,0-8-2-15,-33-1 0 0,17 9-2 0,-17-8-2 16,-17 8 0-16,1-9 0 0,-18 0-2 16,18 10-2-16,-17-10-8 0,-1 0-21 0,18 10-23 15,-34-29-16-15,34 20-8 0,-18-10 0 0,18 9 7 16</inkml:trace>
  <inkml:trace contextRef="#ctx0" brushRef="#br0" timeOffset="212314.51">10600 9023 12 0,'0'18'24'16,"-17"-18"-1"-16,17 0-2 0,0 0-5 0,0 0-1 15,0 0-1-15,0 0 3 0,-33 0 5 0,33 0 1 16,0 0 4-16,0 0 1 0,0 0 6 0,0 0-4 15,0 0-1-15,0 0 1 0,0 0-1 16,0 0-3-16,0 0 3 0,0 0 6 0,0 0 2 16,0 0 5-16,0 0 5 0,0 0 3 0,0 10 2 15,0-10 2-15,0 0 4 0,0 0-4 16,0 0 3-16,0 9 5 0,0-9-1 0,33 0 1 16,-33 0 7-16,0 0-4 0,17 0-7 15,-1 0-14-15,1 0 8 0,16 0-5 0,0-9 2 16,0-1-12-16,0 10-13 0,-16 0-10 0,32-18 1 15,1 18-13-15,-17-19 2 0,0 19-1 0,0 0 2 16,0 0-8-16,0-19 1 0,17 19 2 0,-17 0 5 16,-33-9-5-16,33 9 2 0,0 0-6 15,-16 0 7-15,-1 0 2 0,-16 0-11 0,17 0-9 16,-1 0-22-16,-16 0-28 0,0 0-36 0,0 0-25 16,0 9-27-16,0-9-12 0,0 0-17 15,0 0 5-15,0 0 8 0,0 19 24 0,0-19 24 16</inkml:trace>
  <inkml:trace contextRef="#ctx0" brushRef="#br0" timeOffset="212748.61">10699 9330 27 0,'0'0'30'0,"0"0"7"0,0 9-1 0,0-9-4 16,0 0-5-16,0 0-1 0,0 0-5 0,0 0-5 15,0 0 3-15,0 0 1 0,0 0 8 0,0 0 4 16,0-9 5-16,33 9-2 0,-33 0-4 16,33 0 5-16,-33 0 5 0,33 0-5 0,0 0-1 15,-16 0-14-15,16-10-7 0,33 10-3 16,-33 0-7-16,-16-9-2 0,16 9-4 0,0 0 4 15,0-9 2-15,0 9-7 0,-33 0 3 0,33 0-5 16,0 0-20-16,-33 0-26 0,0 0-24 0,17 0-18 16,-17 0-15-16,16 0 0 0,-16 0-78 15</inkml:trace>
  <inkml:trace contextRef="#ctx0" brushRef="#br0" timeOffset="-214718.43">23548 5935 81 0,'0'-38'63'15,"0"20"-27"-15,0-10-13 0,0 9 20 0,0 1 38 16,-17-1 42-16,17 0 29 0,0 1-30 0,0 18-55 16,0 0-35-16,0-19-17 0,0 19-10 15,0 0-3-15,0 19 2 0,0-19 2 0,0 0 17 16,0 18 31-16,17 1 6 0,-17 0-20 15,0-1-13-15,16-18-11 0,-16 19-10 0,0 9-3 16,17-28 0-16,-17 18-1 0,0 1 4 0,17 0-6 16,-17-1 7-16,0-9-4 0,0 1 0 15,0 18-3-15,0-28-39 0,0 18-71 0,0-18-62 16,-17 19-32-16,17-19 3 0,0 18 31 16</inkml:trace>
  <inkml:trace contextRef="#ctx0" brushRef="#br0" timeOffset="-214518.37">23316 5814 121 0,'0'0'51'0,"0"-19"-15"16,0 19-10-16,0-19 0 0,0 19-3 0,17 0-8 16,-17-18-8-16,16 18-2 0,18 0-4 15,-18-19 0-15,1 19 1 0,32 0 0 0,-49-9-2 16,33 9 0-16,0-9 1 0,0 9-10 15,1 0-16-15,-18 0-21 0,17 0-15 0,0 0-11 16</inkml:trace>
  <inkml:trace contextRef="#ctx0" brushRef="#br0" timeOffset="-214233.89">23994 6000 12 0,'0'0'19'0,"0"0"4"15,0 0-3-15,0 0-2 0,0 0 3 16,0 0-1-16,0 0-6 0,0 0-3 0,0 0 2 15,0 18 1-15,0-18 0 0,0 0-7 0,0 0 1 16,0 19-3-16,0-19-3 0,-16 18 1 16,16-18-3-16,-17 10 0 0,17-1-21 0,-16 0-20 15,16-9-18-15</inkml:trace>
  <inkml:trace contextRef="#ctx0" brushRef="#br0" timeOffset="-213917.41">24259 5693 43 0,'0'0'44'0,"0"0"-6"0,0 0-14 0,0 0-6 15,0 0-9-15,0 0-4 0,0 0 3 16,0 0 3-16,0 0 9 0,0 18 8 0,0-18-4 16,0 10-1-16,0-1 8 0,0 0-2 15,0 10-8-15,17-1-7 0,-17 1-5 0,0-19-5 0,0 19 0 16,0-1-1-16,16-8-1 0,-16-1 1 16,0 19-5-16,0-28 4 0,0 18 0 15,0 1-2-15,0-19 2 0,0 19-7 0,0-19-24 16,0 0-28-16,-16 18-26 0,16-18-6 15,0 0-66-15</inkml:trace>
  <inkml:trace contextRef="#ctx0" brushRef="#br0" timeOffset="-213585.87">24193 5693 120 0,'0'-19'45'0,"0"19"-11"16,0-19 3-16,0 19 0 0,0-18 0 0,16 18-4 16,-16-19-12-16,17 19-11 0,-17-9-3 0,16 0 1 15,1 9-2-15,0 0 1 0,-1 0-5 16,17 0-1-16,-33 0-1 0,17 0 2 16,-1 0-2-16,1 9 0 0,-1-9 0 0,1 9 3 15,-1 10 2-15,1-1-5 0,-1-18 0 0,-16 19 8 16,17 0 0-16,16-1-5 0,-33 1 1 15,0-10-1-15,33 10 1 0,-33-1-1 0,0 1-5 16,0 0 2-16,17-1 2 0,-1-8-2 16,-16-1 1-16,0 19 1 0,17-28-2 0,-17 18 4 15,0-18-4-15,16 19-15 0,-16-19-31 0,0 0-23 16,-16 0-23-16,16 19-6 0</inkml:trace>
  <inkml:trace contextRef="#ctx0" brushRef="#br0" timeOffset="-213419.62">24342 5860 77 0,'0'0'37'16,"0"-9"-9"-16,0 9-9 0,0 0-5 0,0-9-6 16,16 9-3-16,-16 0-3 0,17 0-2 0,-1 0 2 15,1-10-2-15,-1 10 2 0,1 0-2 16,-1 0-13-16,34 0-17 0,-50 0-10 0,33 0-66 15</inkml:trace>
  <inkml:trace contextRef="#ctx0" brushRef="#br0" timeOffset="-213202.66">24937 5814 81 0,'0'0'36'0,"-33"0"-18"0,33 0-7 16,0 18 4-16,0-18 22 0,0 0-1 0,0 10-8 16,0-1-11-16,0 0-9 0,0 10-1 0,0-19-3 15,0 18-2-15,0 1-2 0,0-19 2 16,0 19-1-16,0-1-3 0,0-18-7 0,-17 9-28 16,17 1-24-16,0-1-14 0</inkml:trace>
  <inkml:trace contextRef="#ctx0" brushRef="#br0" timeOffset="-211287.28">25152 5572 22 0,'0'-19'22'16,"0"19"2"-16,0 0 5 0,0-18-1 0,0 18 0 15,0 0-2-15,0-19 0 0,0 19 6 16,-33 0-4-16,33 0-11 0,0 0-8 0,0 0-5 15,0 0-2-15,0 19-2 16,0-19 2-16,0 18 0 0,33-18-2 0,-33 19 0 16,0-1 0-16,0-8 0 0,0 8 8 0,0 1 15 15,33-1 6-15,-33 1-5 0,0-19 1 16,0 19-8-16,17-1 1 0,-17-8-8 0,16-1-5 16,-16 0-5-16,17-9 3 0,-17 19 0 0,0-19 1 15,0 0 0-15,0 0 13 16,16 0 19-16,-16 0 23 0,0 0 21 0,0 0 15 15,0 0 0-15,0 0-15 0,0 0-29 16,0 0-25-16,0 0-4 0,0-19-6 0,0 19 2 16,0-9-8-16,0 0 2 0,17-1-11 0,-17-8 5 15,0 18 0-15,16-19-6 0,-16 19 1 16,0-19-4-16,17 19 4 0,-17 0-3 0,16-18-4 16,-16 18 7-16,0 0 1 0,17 0-2 15,-17 18 0-15,33-18 0 0,-33 0-2 16,0 19 4-16,33-19-2 0,-33 0-5 15,0 19 6-15,17-19 1 0,-1 18 2 16,1-18-4-16,-17 0 1 16,0 0 2-16,0 0 1 0,0 0 0 15,0 0 2-15,0 0-5 16,0-18 1-16,0 18-1 0,0 0-7 16,0-19-16-16,0 19-33 0,-17-19-30 15,17 19-20-15,0-18-26 0,-16-1-10 0,16 10-6 16,0-10 8-16,-17 1 19 0</inkml:trace>
  <inkml:trace contextRef="#ctx0" brushRef="#br0" timeOffset="-208024.35">23779 6139 10 0,'0'0'10'0,"0"0"6"15,0 0 0-15,0 0-2 0,0 0-4 0,0 0-1 16,0 0-3-16,0 0 0 0,0 0-2 0,0 0-3 16,0-18 2-16,0 18-1 0,0 0-1 31,0 0-10-16,0 0-5-15,0 0-6 0,0 0-40 16</inkml:trace>
  <inkml:trace contextRef="#ctx0" brushRef="#br0" timeOffset="-207789.38">24441 6055 11 0,'0'0'23'0,"0"0"3"0,0 0-3 15,0-18-5-15,16 18 1 0,-16 0-6 0,0 0-6 16,0 0-4-16,0 0 0 0,0 0 0 0,0 0-5 31,0 0-3-31,0 0-10 0,0 0-7 16,0 0-4-16,0 0-47 0</inkml:trace>
  <inkml:trace contextRef="#ctx0" brushRef="#br0" timeOffset="-207590.3">25119 5953 6 0,'0'0'14'0,"0"0"4"0,0 0-2 0,0 0-3 0,0 0-3 16,0 0-5-16,0 0-3 0,0-18-1 15,0 18 0-15,0 0-3 0,0 0-8 16,0 18-8-16,0-18-30 0</inkml:trace>
  <inkml:trace contextRef="#ctx0" brushRef="#br0" timeOffset="-204693.36">18124 8679 4 0,'0'0'4'0,"0"0"-2"0,0 0 4 16,0-19 5-16,0 19 2 0,0 0-2 15,0 0-2-15,0 0-2 0,0 0-2 0,0 0 2 16,0 0 0-16,0 0 2 0,0 0 0 0,0 0-2 15,0 0-1-15,0 0 3 0,0 0 0 16,0 0 2-16,0 0 1 0,0 0-1 16,0 0-3-16,0 0-1 0,0 0-2 0,0 0 2 15,0 0 2-15,0 0 2 0,0 0 3 0,0 0 3 16,0 0 2-16,0 0-5 0,0 0 1 16,0 0-2-16,0 0-3 0,0 0-2 0,0 0-3 15,0 0 0-15,0 0-1 0,0 0 2 16,0 0-1-16,0 0 3 0,0 0 3 0,0 0-2 15,33 0 3-15,-33 0-2 0,0 0-2 0,33 0 10 16,-33 0 1-16,0 0-8 0,17 0-6 16,-1 0 3-16,1 0 3 0,-1 0 3 15,1 0 2-15,-1 0-8 0,34 0-1 0,-50 0-1 0,33 0 3 16,-33 0-1-16,33-19-4 0,-16 19 4 16,-1 0-1-16,1 0 3 0,16 0 2 15,-17 0-5-15,1 0 2 0,16 0-4 0,0 0-4 16,0 0-1-16,-16 0 4 0,16-18 1 15,0 18 0-15,0 0-1 0,0 0 5 0,0 0-2 16,0-10 0-16,17 10 3 0,-17 0-5 0,0 0 6 16,0-9-3-16,0 9-6 0,17 0 5 15,-17 0-5-15,0-9 4 0,0 9-6 0,0 0 3 16,0 0-2-16,-17 0 1 0,18 0 0 0,-18 0-2 16,17-9 0-16,-16 9 0 0,-1 0 4 15,34 0-4-15,-50 0 0 0,33 0 2 0,0 0 0 16,-17-10 5-16,18 10-3 0,-18 0-1 15,17 0-1-15,-16 0 2 0,16 0-6 0,0 0 2 16,-17-9 1-16,17 9 3 0,-16 0-2 16,16 0 1-16,-16 0 1 0,16 0-2 0,0 0 1 15,0 0-3-15,-17 0-2 0,1 0 6 0,16 0-2 16,-16 0 1-16,16-9 0 0,-17 9-3 16,1 0 4-16,16 0 1 0,0 0 0 0,-33 0-5 15,33 0 0-15,-17 0 4 0,1 0 0 0,-1 0-4 16,1 0 5-16,16 0-5 0,-16 0 3 15,16 0-2-15,-33 0 10 0,33 0-7 0,-33 0-2 16,33-19 2-16,-17 19 2 0,1 0-4 16,-1 0 2-16,1 0-1 0,0 0 3 0,16 0-5 15,0 0-1-15,-33 0 0 0,33 0 4 0,-33 0-2 16,16 0 1-16,1 0-1 0,-1 0-2 16,1 0 0-16,-1 0 3 0,17 0-2 0,-16 0-1 15,0 0 5-15,16 0-2 0,-33 0 1 16,33 0-4-16,-33 0 2 0,33 0 1 0,-17 0-1 15,1 0-1-15,-1-19-1 0,1 19 2 0,-1 0-2 16,18 0 0-16,-34 0 5 0,33 0-5 16,-33 0 0-16,33-18 0 0,-33 18 5 0,0 0-8 15,16 0 3-15,1-9 3 0,-1 9-1 16,1 0-2-16,-1-10-5 0,1 10 6 0,-1-9-1 16,18 9 1-16,-34 0-1 0,33 0 0 0,-33 0 0 15,33-9 0-15,-33 9 0 0,16 0 2 16,1 0-2-16,-1 0 0 0,-16-10 0 0,17 10 0 15,-1 0-2-15,1 0 2 0,-1-9 0 0,17 9 0 16,-33 0 0-16,34 0 3 16,-34 0-6-16,16-9 3 0,1 9 3 0,-1 0-5 15,1 0 2-15,-1 0 0 0,1 0 4 0,-1 0-4 16,1 0-2-16,-1 0 2 0,17 0 0 16,-33-19 0-16,34 19-2 0,-34 0 2 0,33 0 3 15,-17 0-1-15,1 0 0 0,-1 0-2 0,-16 0-3 16,17 0 5-16,-1-19 1 0,1 19-3 15,-1 0 0-15,17 0-2 0,-33 0 2 0,34 0 2 16,-34 0-1-16,16 0 4 0,1 0 1 16,-1 0-1-16,1 0 2 0,-1 0-5 15,1 0 3-15,-1-18-1 0,1 18 3 0,-1 0-2 16,17 0 2-16,-33 0 1 0,0 0-8 0,33-9 6 16,-33 9-4-16,17 0 3 0,0 0-8 0,-17 0 8 15,16 0-3-15,1 0-2 0,-1 0 6 16,1-10-3-16,-1 10-1 0,-16 0 0 0,17 0-5 15,-1 0 8-15,17 0-5 0,-33 0 5 16,33 0-11-16,-33 0 10 0,0 0-3 0,17 0 0 16,0 0-1-16,-1 0 4 0,1 0-6 0,-1 0 4 15,1 0 0-15,-1 0 3 0,1 0-2 0,-1 0-2 16,-16 0 3-16,33 0-2 0,-33 0 4 16,33 0-2-16,-33 0-1 0,17 0 3 15,0 0-4-15,-1 0 0 0,1 0-4 16,-17 0 3-16,16 0 10 0,1 0 1 0,-1 0 3 15,-16-9-14-15,17 9 6 0,-1 0-7 0,-16 0 4 16,33-9-2-16,-33 9 0 0,0 0 5 16,33 0-12-16,-33 0 5 0,0 0 3 0,17 0-3 15,-17-10 0-15,16 10-2 0,1 0 7 16,-17 0-7-16,17 0 2 0,-1 0 0 16,-16 0 5-16,0 0-10 15,0 0 7-15,17 0 2 0,-17 0-6 16,16 0 5-16,-16 0-5 0,17 0 4 15,-17 0-1-15,16 0-3 16,-16 0-1-16,33 0 4 16,-33 0 2-16,0 0-2 15,0 0-3-15,0 0 7 16,0 0-9-16,0 0 5 0,0 0-1 16,0 0 1-16,0 0 1 0,0 0-6 15,33 0 9-15,-33 0-4 16,0 0 1-1,0 0 0-15,0 0-6 16,0 0 9-16,0 0-2 16,0 0-10-16,0 0-2 15,0 0-18-15,0 0-20 0,0 0-24 0,0 0-11 16,0 0 0-16,0 0-11 0,-33 0-9 16,33 0-2-16,0-18 2 0,0 18 11 0,0 0 5 15,-33 0 10-15,17 0 10 0</inkml:trace>
  <inkml:trace contextRef="#ctx0" brushRef="#br0" timeOffset="-203278.4">18802 9562 4 0,'0'0'4'0,"0"10"-2"15,0-10 4-15,0 0 5 0,0 0 1 16,0 18-5-16,0-18-2 0,0 0-1 0,0 0-2 15,0 0-1-15,0 0 1 0,0 0 0 0,0 0-1 16,0 0 1-16,0 0 0 0,0 0-1 16,0 0 0-1,0 0 1-15,0 19-2 16,0-19 1 0,0 0-1-1,0 0-2 1,0 0-4-1,0 18-2-15,0-18-4 0,0 0-3 0</inkml:trace>
  <inkml:trace contextRef="#ctx0" brushRef="#br0" timeOffset="-202379.09">19248 9069 4 0,'0'0'4'0,"0"0"4"0,0 0 5 16,0 0-1-16,0 0-1 0,0 0-4 0,0 0-2 16,0 0 0-16,0 0-4 0,0 0 0 15,0 0 0-15,0 10-1 16,0-10-2-1,0 0-4 1,0 0-2-16,-16 9-4 0,16-9-2 16,0 0-15-16</inkml:trace>
  <inkml:trace contextRef="#ctx0" brushRef="#br0" timeOffset="-201860.91">19364 9227 68 0,'0'-9'39'0,"0"9"-7"16,0-9 1-16,-16 9 6 0,16-10 3 0,0 10-4 16,0 0-8-16,-17 0 6 0,17 0 33 15,0 0-27-15,0 0-23 0,0 0-6 0,0 10-6 16,0-1 6-16,0 0 3 0,0 10-9 16,0 0-2-16,0-1-3 0,0-9 20 0,17 10 10 15,-17 9-13-15,16 0-12 0,-16-10-3 0,0 1-1 16,17 0-2-16,-17-1 2 0,33 1-2 15,-33 9 0-15,0-28 1 0,0 18 3 0,0 1-5 16,0-10-9-16,0 1-26 0,0-1-22 16,0 0-22-16,0 1-19 0,0 8-6 0,0-18 4 15,-33 0-66-15</inkml:trace>
  <inkml:trace contextRef="#ctx0" brushRef="#br0" timeOffset="-201645.67">19232 9367 60 0,'0'0'47'0,"-33"0"-17"0,33 0-6 0,0 0-3 16,0-19-4-16,0 19-4 0,33 0-8 16,-33 0-1-16,0-9 3 0,16 9-4 0,1-9 8 15,0-1-3-15,-1 10-4 0,1-9-2 0,16 0-2 16,-17 9 1-16,34-10-4 0,-50 1-16 15,33 9-15-15,-17 0-6 0,1 0-8 0,-1-18-4 16</inkml:trace>
  <inkml:trace contextRef="#ctx0" brushRef="#br0" timeOffset="-201161.62">19563 9283 33 0,'0'0'23'15,"0"0"-2"-15,0 9 8 0,0-9-7 0,0 10-10 16,0-1 2-16,16 0 10 0,-16 10 15 0,0-10-1 16,17 10-15-16,-17-1-7 0,33 1 2 0,-33 0-4 15,0-1-8-15,33 1-2 0,-33 9-1 16,0-10-3-16,0-18 3 0,16 19-3 0,-16 0 2 15,0-10-2-15,0 0 0 0,17 1 3 0,-17 8-3 16,0-18 5-16,0 0-2 0,0 19 1 16,0-19-1-16,0 0 0 0,-17-19-3 15,17 19 1-15,0 0-1 0,0-18 0 0,0-1 5 16,-16 0-1-16,16 10-1 0,0-10 2 16,0 1 1-16,0-19 5 0,0 9 3 0,0 9 8 15,0-18 1-15,0 9 3 0,0 9 1 16,16 1-2-16,-16-1-5 0,17 1-6 0,-17 18-3 15,16-19 2-15,-16 19-6 0,17-19 1 0,0 19-3 16,-17 0 0-16,16 0-3 0,1 0-2 16,-17 19 2-16,16-19 1 0,-16 0 0 0,17 19 5 15,-17-19 0-15,33 18-1 0,-33-18-2 16,0 9 2-16,-33 10-2 0,33-10-3 0,-17 10-1 16,1-10 1-16,-1 10-9 0,1-1-23 0,-1 1-24 15,0-19-22-15,1 9-18 0,-1 1-11 0,1-10-1 16,16 9-90-16</inkml:trace>
  <inkml:trace contextRef="#ctx0" brushRef="#br0" timeOffset="-200330.95">11923 8316 88 0,'0'0'49'16,"0"0"-10"-16,-17 0 7 0,17-19 11 0,0 19-1 16,0 0-16-16,-16 0-15 0,16 0-11 15,0 0-6-15,0 0-5 0,16 19 2 16,-16-19-3-16,0 18 2 0,17-8-2 0,-17 8 2 15,33 1-4-15,-33-1 0 0,0 1 0 16,0 0 0-16,33-10 3 0,-33 10-1 16,0-1-2-16,33-8 0 0,-33-1 2 0,0 9-2 15,0 1-9-15,0-19-19 0,0 19-19 0,0-19-14 16,0 0-10-16,0 0-1 0,0 9 2 16</inkml:trace>
  <inkml:trace contextRef="#ctx0" brushRef="#br0" timeOffset="-200147.75">11840 8399 29 0,'0'-18'35'0,"0"9"-7"15,0-1-2-15,0 10-6 0,0-9-2 16,0 0-1-16,0 9-6 0,0-10 1 0,0 10-5 16,0 0-2-16,17-18 2 0,-1 18-5 0,1 0 1 15,16-19 0-15,0 19-2 0,-33-18-1 16,33 18-2-16,0-19 2 0,0 10 0 0,-16-1-4 15,16 1-15-15,-17 0-12 0,34-1-7 16,-17 10-12-16</inkml:trace>
  <inkml:trace contextRef="#ctx0" brushRef="#br0" timeOffset="-199914.68">12320 8195 49 0,'0'18'58'16,"-17"-18"-25"-16,17 0-16 0,-16 10-2 0,16-10-5 16,0 9 5-16,0 0-2 0,0 10 7 15,16 0 0-15,-16-1 3 0,0-18-5 0,17 19-2 16,-1-1-5-16,-16 1-2 0,17 0-5 0,16 8-2 16,-33-8-1-16,0 0 4 0,0-10-5 15,33 10 0-15,-33-10-10 0,0 10-14 0,0-10-19 16,0 9-15-16,0-18-7 0,0 19-68 15</inkml:trace>
  <inkml:trace contextRef="#ctx0" brushRef="#br0" timeOffset="-199679.61">12270 8251 61 0,'0'-28'28'0,"0"0"-9"0,-33 9 1 0,33 1 4 16,0-10 5-16,33 9-4 0,-33 1-1 0,0 18-11 15,17-19-6-15,-1 19 4 0,1-19-5 0,-1 19 4 16,1 0 6-16,16 19 2 0,0-19 0 16,-33 0-4-16,33 19 0 0,0-19-2 0,-33 9 2 15,0 0 4-15,0 10 1 0,17-10-8 16,-34 10-6-16,17-1-1 0,0 1-4 0,-33-1-2 16,33 1-17-16,-33 0-25 0,0 9-22 15,33-10-19-15,-50 1-5 0</inkml:trace>
  <inkml:trace contextRef="#ctx0" brushRef="#br0" timeOffset="-198714.93">10021 11041 33 0,'0'0'13'16,"0"-18"-6"-16,0 18-4 0,0 0-1 16,-33 0-2-16,33 0-3 15,0 0-3-15,0 0-3 16,0 0-4-16</inkml:trace>
  <inkml:trace contextRef="#ctx0" brushRef="#br0" timeOffset="-198231.69">10335 10762 110 0,'0'0'63'0,"0"-9"-29"0,0 9-14 0,0-9-4 16,0 9-1-16,-33 0 1 0,33 0 2 16,0 0-2-16,0 9-4 0,0-9-4 0,0 9-4 15,0 0 4-15,0 1 0 0,0 8 0 16,0-18-1-16,0 19-4 0,0-10-3 0,0 1 3 15,33-1-3-15,-33 0 1 0,0 0-1 0,33 1-2 16,-33-1 3-16,0 0-1 0,17 1-2 0,-17 8-19 16,0-18-20-16,16 19-19 0,-16-19-5 15,0 0-7-15</inkml:trace>
  <inkml:trace contextRef="#ctx0" brushRef="#br0" timeOffset="-198049.6">10120 10855 83 0,'0'0'39'15,"0"-9"-21"-15,0 9-10 0,0-9-2 0,0 9 1 16,0-10-1-16,33 1 1 0,-33-10-1 0,17 1 0 16,16 8-3-16,0-8 0 0,0-1-3 15,0 1 0-15,0-1 0 0,0 0-11 0,0-8-14 16,17 17-7-16,-17 1-9 0</inkml:trace>
  <inkml:trace contextRef="#ctx0" brushRef="#br0" timeOffset="-197600.01">10616 10632 75 0,'-16'0'71'16,"16"0"-31"-16,-17 9-19 0,17-9-11 15,0 10-7-15,0-1-1 0,0-9-1 16,0 18 1-16,0-18-1 0,0 19 3 0,0 0 0 16,0-10 2-16,17 0 2 0,-1 10-1 0,-16-1-4 15,17 10-2-15,16-28 0 0,-33 19 0 0,0 0-1 16,33-10 0-16,-33 9 3 0,0-8-3 16,0-1 0-16,33 0 1 0,-33 1 1 15,0-10 1-15,0-10-3 16,-33 1 0-1,33 0 0-15,0-1 0 0,0-8 0 0,-33-1 2 16,33 10 9-16,0-28 5 0,-33 18 7 16,33-9 8-16,-17 10-5 0,17-1-4 0,0-18-6 15,0 9-3-15,17 9-2 0,-17 1-5 16,33-1 4-16,-33 0-6 0,0 19-4 0,33-27 4 0,-33 17 0 16,33 1 2-16,0 9-5 0,-33-9-1 15,17 9 0-15,-1 0 0 0,1 9 0 0,-1-9 1 16,1 9 3-16,-17 1 0 0,0-1 0 15,33 9 1-15,-33 1-3 0,0 0-2 0,-33-1 5 16,33 1-5-16,-17 9-2 0,1-10-2 16,-1 20-11-16,-16-29-13 0,33 19-11 0,-33-10-14 15,33 10-8-15,-33-28-5 0,0 19-6 0,33-10-1 16</inkml:trace>
  <inkml:trace contextRef="#ctx0" brushRef="#br0" timeOffset="-196733.59">10947 13506 120 0,'0'-9'184'0,"0"9"-27"15,0 0-69-15,0 0-46 0,-33 0-20 0,33 0-12 16,0 9-7-16,0-9 0 0,0 0-1 0,0 9-2 16,0 1 3-16,0-1-2 0,0 0-1 15,0 10 0-15,33-10 0 0,-33 1 0 0,0-1 0 16,0 9-2-16,0-8-1 0,33-1-6 15,-33 0-15-15,0 10-3 0,0-10-4 0,0 10-5 16,0-19-3-16,0 0 0 0,0 9-10 0,0-9 0 16,0 9-11-16,0-9-3 0,0 0 4 0,0-9 6 15,0 9 12-15</inkml:trace>
  <inkml:trace contextRef="#ctx0" brushRef="#br0" timeOffset="-196499.76">10881 13525 11 0,'0'-19'27'16,"0"10"9"-16,0 0-1 0,0-10-2 0,0 10-1 15,0-1-4-15,0 1-7 0,0 9 1 16,0-28 2-16,0 19 1 0,0 0-4 0,33-10-4 16,-33 10-1-16,0-1-11 0,0 1 1 0,33-10-6 15,-33 10 1-15,0 9-1 0,33-18 1 0,-33 18 1 16,17-10-2-16,-1 10 0 0,-16 10 3 16,0-10 0-16,17 18-3 0,-17-18 5 15,0 19-2-15,0-10-2 0,0 10-1 0,-17-1 0 16,17-8 0-16,-16 8 2 0,16 10-2 0,0-19 0 15,-17 1-8-15,17-1-15 0,0 0-12 16,0 1-9-16,-33-10-17 0,33 0-5 0,0 0 1 16</inkml:trace>
  <inkml:trace contextRef="#ctx0" brushRef="#br0" timeOffset="-196051.41">11195 13162 82 0,'0'9'111'0,"0"1"-29"0,0 8-41 15,0-18-20-15,0 9-8 0,0 1-9 0,0 8-2 16,0-8 0-16,0-1-2 0,0 0 1 0,0 1 0 16,17-10-1-16,-17 9 0 0,0 10 0 0,16-1 0 15,-16-18 0-15,17 0 0 0,-17 9 0 16,16 1 0-16,-16-1 1 0,0 0-1 0,0 1 2 15,0-1-2-15,0-9 3 16,0 9 3-16,0-9 4 16,0 0 1-16,0 0 0 0,-16-9 3 0,16 9-3 15,0-9-2-15,-17-1-2 0,17-8 1 16,-16-1 4-16,16 1 3 0,-17-1 5 0,17-9 9 16,0 9 2-16,0-9-5 0,0 19-7 0,0-19-4 15,0 10-5-15,0-1 2 0,0 10-5 0,17-10 1 16,-17 10 1-16,16 9 1 0,1-19-1 15,-17 19-7-15,16-18 8 0,1 8-10 0,16 10 4 16,-33 0 1-16,0 0 8 0,0 0 6 0,33 0 4 16,-33 0-2-16,0 10-4 0,0 8-7 15,0-18 0-15,0 19-5 0,0-10-5 0,0 10 0 16,0-1-3-16,-33 1-7 0,33 0-19 0,0-1-17 16,-33-9-20-16,16 10-12 0,1-10-6 0,-1 1-8 15,1-1-7-15,-1-9-2 0,17 9 11 16</inkml:trace>
  <inkml:trace contextRef="#ctx0" brushRef="#br0" timeOffset="-194069.14">9293 15060 50 0,'17'9'39'15,"-17"0"-8"-15,0-9-8 0,0 9-4 0,0-9-4 16,0 0 6-16,0 10 9 0,0-10 3 0,0 0-1 15,0 0-6-15,0 0-9 0,0 0-5 16,0 0-5-16,0 0-1 0,0 0-4 0,0 0 1 16,0 0-1-16,0 0-5 0,0 0 4 15,-17 18-1-15,17-18 4 0,0 0-9 16,0 0-9-16,0 0-13 0,0 10-14 16,-33-10-8-16,33 0-10 0,0 0-5 0</inkml:trace>
  <inkml:trace contextRef="#ctx0" brushRef="#br0" timeOffset="-193485.92">9310 12734 2 0,'0'0'1'0,"0"-18"0"16,-17 18-2-16</inkml:trace>
  <inkml:trace contextRef="#ctx0" brushRef="#br0" timeOffset="-193270.45">9360 12716 17 0,'0'0'18'0,"0"0"-1"0,-17 0-3 0,17 0-6 0,0 0-4 16,0 0-2-16,0 0-1 0,0-19-1 15,0 19-8-15,0 0-7 0,0 0-6 16</inkml:trace>
  <inkml:trace contextRef="#ctx0" brushRef="#br0" timeOffset="-193086.62">9376 12716 10 0,'0'0'13'0,"0"0"2"0,-16 0-2 15,16 0-8-15,0 0-1 0,0 0-2 0,0 0-4 16,0 0-7-16,0 0-7 0</inkml:trace>
  <inkml:trace contextRef="#ctx0" brushRef="#br0" timeOffset="-192870.57">9409 12716 34 0,'-33'0'19'0,"33"0"-6"0,0-19-5 0,0 19-4 15,-16 0-2-15,16 0 0 0,0 0 0 16,0-9-2-16,0 9-2 0,0 0-7 16,0 0-4-16,0 0-6 0</inkml:trace>
  <inkml:trace contextRef="#ctx0" brushRef="#br0" timeOffset="-192670.34">9442 12660 5 0,'0'0'2'0,"0"0"2"0,-33 0-1 15,33 0-2-15,0 0-12 16</inkml:trace>
  <inkml:trace contextRef="#ctx0" brushRef="#br0" timeOffset="-187723.12">11030 13395 5 0,'0'0'2'16,"0"0"7"-16,0 0 10 0,0 0 0 0,0 0-6 15,0 0-1-15,0 0 0 0,0 0-5 16,0 0 0-16,0 0-2 0,0 0 3 0,0 0-1 15,0 0-1-15,0 0 2 0,0 0-3 0,0 0 0 16,0 0-4-16,0 0 2 0,0-10-3 31,0 10-10-31,0 0-7 0,0 0-9 0,-17 0-11 16</inkml:trace>
  <inkml:trace contextRef="#ctx0" brushRef="#br0" timeOffset="-182130.27">4630 493 7 0,'0'0'20'0,"0"0"6"0,0 0-6 15,0 0-8-15,0 0-1 0,0 0 1 0,0 0 0 16,0 0-1-16,0 0-1 0,0 0-3 16,0 0 1-16,-33 0-1 0,33 0 0 15,0 0-2-15,0 0 1 0,0 0 0 16,0 0 2-16,0 0-2 0,0 0 1 0,0 0-3 16,0 0 0-16,0 19 1 0,0-19-2 15,0 0 2-15,0 0-3 16,0 0-2-16,0 0 3 15,0 18-5-15,0-18 4 16,0 0 0 15,0 0 0-31,0 0-1 16,0 0-5-16,0 0 5 16,0 0-1-16,0 0 1 0,0 0 0 15,0 0 0 1,0 0 2-1,0 0-9-15,0 0-16 0,0 0-14 16,0 0-9-16,0 0-16 0</inkml:trace>
  <inkml:trace contextRef="#ctx0" brushRef="#br0" timeOffset="-181130.61">4597 549 21 0,'0'0'24'0,"0"0"-6"0,0 0-5 0,0 0 1 16,0-19 4-16,-33 19 0 0,33 0 0 15,0 0 2-15,0 0-1 0,0 0-3 16,0 0 3-16,0 0-5 0,0-18 0 0,0 18-4 15,0 0-4-15,0 0-3 16,-33 0 1-16,33 18 0 0,0-18-3 16,0 0-1-1,0 19 0-15,0-19 3 16,0 18 0-16,0-18 0 0,0 19 1 0,0 9 2 16,0-28 2-16,0 19-1 0,0-1-1 15,0 1 1-15,0-1-3 0,0 1-1 16,0-10 0-16,0 10 0 0,0-1 0 0,0 1-3 15,0 0 2-15,0-1-2 0,0-18 0 16,0 19 0-16,0-10 0 0,0 10 4 16,0-1-2-16,0-18 1 0,33 19 2 0,-33-19-1 15,0 19 2-15,0-19 0 0,0 18 3 16,0-18-1-16,33 0-3 0,-33 19 2 0,0-19-1 16,33 0 4-16,-33 0-3 15,17 0-5-15,-1 0 0 0,1 0-1 0,16 0 1 16,-33 0 1-16,33 0-3 0,-33 0 0 15,33-19 0-15,-33 19 1 0,0 0 1 0,33 0-5 16,-33-18-21-16,0 18-27 0,33 0-23 16,-33-19-12-16</inkml:trace>
  <inkml:trace contextRef="#ctx0" brushRef="#br0" timeOffset="-180881">4531 549 43 0,'0'-19'26'0,"0"19"2"16,-33 0-2-16,33-18-4 0,33 18-10 0,-33 0-4 16,0-19 0-16,33 19-1 0,-33-19-4 15,33 10-2-15,0 9-1 0,-33 0 4 16,17-19-4-16,16 19 0 0,0 0 1 15,-33 0-1-15,33 0 1 0,-33 0-7 0,33 0-15 16,-33 0-17-16,0 19-14 0</inkml:trace>
  <inkml:trace contextRef="#ctx0" brushRef="#br0" timeOffset="-180681.27">4465 735 10 0,'-17'0'10'0,"17"18"8"16,17-18 3-16,-17 0-4 0,33 0-6 15,-33-18-2-15,0 18-1 0,33 0-4 16,0 0-3-16,-33 0 1 0,33 0-2 0,0-19 0 16,-33 19 2-16,17 0-2 0,16 0-3 15,0 0-11-15,-33 0-10 0,33 0-47 0</inkml:trace>
  <inkml:trace contextRef="#ctx0" brushRef="#br0" timeOffset="-180398.1">5457 809 8 0,'0'19'0'0,"0"-19"5"0,0 0 11 0,0 0 3 16,0 0-3-16,0 9-3 0,0-9 1 16,0 19 3-16,0-19 3 0,0 18-3 0,-33 1-4 15,33-19-5-15,0 19-4 0,0-1-1 16,-33 1-1-16,33-10 1 0,-33 10-3 15,33-1-12-15,-33 1-26 0,16-1-16 0</inkml:trace>
  <inkml:trace contextRef="#ctx0" brushRef="#br0" timeOffset="-179897.95">5887 428 30 0,'0'0'22'0,"-33"-19"3"0,33 19-6 0,0 0-6 15,0 0-6-15,0 0-3 0,0 0-3 16,0 19 3-16,0-19-1 0,0 18 4 15,0 1-3-15,0-10 5 0,0 10 4 16,0 0-3-16,0-1 1 0,0 1 2 0,0 18 7 16,0-28-4-16,0 29 1 0,0-20 4 15,0 1-1-15,0-1-3 0,0 1-8 16,33-19 1-16,-33 28 4 0,0-10-2 0,0-18-2 16,33 19-2-16,-33 0-4 0,0-19 1 15,17 18-5-15,-17-18 5 0,33 0-3 16,-33 19 2-16,0-19-1 0,33 0-5 0,-33 0-1 15,0 0-18-15,33 0-26 0,-33 0-22 16,33-19-13-16</inkml:trace>
  <inkml:trace contextRef="#ctx0" brushRef="#br0" timeOffset="-179665.57">5937 409 29 0,'-17'0'29'0,"17"0"-4"0,0 0 2 0,0-18-2 15,0 18-5-15,0 0-9 0,0-19-6 16,17 19 0-16,-17 0-1 0,33 0-4 0,-33-19 2 16,0 19-2-16,33-9 1 0,-33 9-1 15,33 0-2-15,-33 0 2 0,33 0-12 16,-33 0-18-16,33 0-14 0</inkml:trace>
  <inkml:trace contextRef="#ctx0" brushRef="#br0" timeOffset="-179463.52">5854 586 30 0,'0'9'24'0,"0"10"1"0,0-19-1 15,0 0-3-15,0 0-7 0,0 0-6 0,0 0 0 16,0 0-2-16,0 0-3 0,0 0 0 16,33 0-3-16,-33 0 0 0,33 0 2 15,-33 0-4-15,50 0 3 0,-50 0-12 0,33 0-18 16,0-19-16-16</inkml:trace>
  <inkml:trace contextRef="#ctx0" brushRef="#br0" timeOffset="-179032.63">6400 614 28 0,'0'0'18'0,"0"19"4"16,-33-1 2-16,33 1 0 0,0-19-2 16,-17 18-1-16,17 1-3 0,0-10 2 15,0 10-3-15,0-1-2 0,0 1-9 16,0-19 0-16,0 19-3 0,-33-1-1 0,33-18-2 15,0 19 1-15,0-19-1 0,0 9 1 16,0-9 3-16,0 19-2 16,0-19 2-16,0 0 12 0,0-19-2 0,0 19 9 15,-33-9-2-15,33 9-1 0,0-19-1 0,0 1 4 16,0 18 0-16,0-38 1 0,0 20-4 16,0-10-2-16,0 9 6 0,0 1-1 15,0-19-2-15,33 18 0 0,-33 0-1 16,0 10-10-16,0-10-3 0,0 19 10 0,0-18-6 15,0 18-8-15,33 0 1 0,-33 0-2 16,17 0-4 0,-17 0 2-16,33 18-2 0,-33 1 3 15,33-19-1-15,-33 28 0 0,33-28 5 0,-33 19-1 16,33-1-1-16,-33 1-3 0,33-1 6 16,-33 1-6-16,0 9 3 0,16-10-5 15,-16 1 3-15,17 0 4 0,-17-1-3 16,0 10-7-16,0-9-39 0,0-1-31 0,-17 1-38 15,17-19-28-15,0 19 7 0</inkml:trace>
  <inkml:trace contextRef="#ctx0" brushRef="#br0" timeOffset="-178831.04">6400 791 59 0,'0'0'51'0,"0"-19"-7"0,0 19-7 15,0 0-5-15,0 0-10 0,0 0-9 16,0 0-8-16,0 0-1 0,0 0-4 0,33 0 2 16,-33 0-4-16,33 0 2 0,-33 0-31 15,33 0-28-15,0-19-24 0</inkml:trace>
  <inkml:trace contextRef="#ctx0" brushRef="#br0" timeOffset="-178665.59">7078 688 23 0,'0'0'16'0,"0"19"4"0,0-19 7 16,0 0-4-16,0 9-8 0,0 10-6 16,0-19-5-16,0 18-2 0,0 1 1 0,0-19-1 15,0 19-2-15,0-1 3 0,0-18-1 16,-33 19-13-16,33-10-22 0,0 10-65 0</inkml:trace>
  <inkml:trace contextRef="#ctx0" brushRef="#br0" timeOffset="-177715.15">7607 446 18 0,'0'-18'40'0,"0"18"0"0,0 0-8 16,0-19 1-16,-33 19 7 0,33-18 5 15,0 18 7-15,0 0-7 0,0 0-1 0,0 0-17 16,0 0-10-16,0 0-7 0,0 0-6 16,0 0-3-16,0 18 7 15,33-18 17-15,-33 19-10 0,0-1-7 0,0 1 28 16,0-10 7-16,16 10-9 0,-16 0 4 15,0-1-14-15,17 1-10 0,-1-1-7 0,-16 1-2 16,0 9-1-16,33-9 0 0,-33-1-6 16,0 1 3-16,0-1 4 0,0 1-5 15,0 9-7-15,0-10-48 0,0-18-38 16,0 19-40-16,-33 0-17 0,33-19-121 0</inkml:trace>
  <inkml:trace contextRef="#ctx0" brushRef="#br0" timeOffset="-177415.11">7574 326 48 0,'0'0'29'0,"0"-19"6"15,0 0-8-15,0 19-8 0,0-18-8 0,33 18-4 16,-33-19 3-16,0 19-3 0,16 0-3 15,1 0-2-15,32 0 2 0,-49 19-1 16,34-19-1-16,-34 18 0 0,33-18 7 0,-33 19 1 16,33 0-7-16,-33-19 2 0,0 18-1 15,0-9 2-15,0 10-1 0,0 0-1 16,0-19-4-16,0 18 2 0,-33 1-2 16,33-19 1-16,-33 18-1 0,33 1-3 0,-34-19 3 15,34 9-12-15,-33-9-12 0,17 19-5 16,-1-19-5-16,17 0-1 0,-16 0-8 15</inkml:trace>
  <inkml:trace contextRef="#ctx0" brushRef="#br0" timeOffset="-176518.31">8037 595 27 0,'0'-9'35'0,"-33"9"-3"15,33 0-4-15,0-19 0 0,0 19 1 0,0 0 4 16,0 0-3-16,0 0-10 0,0 0-8 15,0 0-7-15,0 0-2 0,0 0-2 16,0 19 2-16,0-19-1 0,0 28 15 16,0-28 14-16,33 19-14 0,-33-1-8 0,0 1-4 15,0-1 2-15,0 1 11 0,0 9 14 16,0-10-11-16,16-18-10 0,-16 19-2 0,0 0-6 16,0-1-3-16,17 1 2 0,-17-19 0 15,0 9-1-15,0 10 3 0,0-1-1 16,0-18-5-16,0 19 2 0,0-19-13 15,0 0-23-15,0 0-11 0,0 0-11 0,0 0-11 16,0 0-4-16,0 0-7 0</inkml:trace>
  <inkml:trace contextRef="#ctx0" brushRef="#br0" timeOffset="-176151.84">8186 670 1 0,'0'0'1'31,"0"0"-2"0,0 0 2-15,0 0-2-16,0 0 2 16,0 0-2-16,0 0 2 15,0 0-2 1,33 0 1-1</inkml:trace>
  <inkml:trace contextRef="#ctx0" brushRef="#br0" timeOffset="-175348.96">8334 614 8 0,'0'0'6'0,"0"0"2"16,0 0 5-16,0 0 3 0,0 19 0 16,0-19 16-16,-33 0-5 0,33 18-14 15,0-18-7-15,-16 19-1 0,-1-19-1 0,17 18-2 16,-16-18-2-16,16 19 2 0,-33-10-1 16,33 10-1-16,-33-19 2 0,33 18-1 0,-34-18-1 15,34 19 0-15,0-19 0 0,-33 0 0 16,33 19 0-16,0-19 1 0,0 0 5 15,-33 0 8-15,33 0-2 0,0 0-2 16,0 0 3-16,0 0 3 0,0 0 0 0,0 0 0 16,0 0 3-16,0 0 0 0,0 0 0 15,0 0-7-15,0 0-1 0,0 0-6 16,0 0-1-16,0 0-1 0,0 0-1 0,33 0-2 16,-33 0 2-16,0 0 0 0,0 0-1 15,33 18 1-15,-33-18 0 0,34 0-2 16,-34 0 0-16,33 19 0 0,-33-19 2 15,33 0-2-15,-33 9 0 0,16 10 0 16,1-19 0-16,-1 0 0 0,17 18 0 16,-33-18 0-16,33 19-25 0,-33-19-18 0,0 0-22 15,34 19-10-15,-34-19-87 0</inkml:trace>
  <inkml:trace contextRef="#ctx0" brushRef="#br0" timeOffset="-175134.53">8649 874 3 0,'0'0'11'0,"0"0"34"0,0 19-17 0,0-19-12 15,0 19-6-15,0-19 15 0,0 18-4 16,0-18-9-16,0 19-6 0,0-19-1 0,0 9-2 15,0 10 0-15,-34-19-3 0,34 18-9 16,0-18-21-16,0 19-20 0</inkml:trace>
  <inkml:trace contextRef="#ctx0" brushRef="#br0" timeOffset="-166627.35">9409 465 43 0,'0'0'34'0,"-33"0"-4"0,33-19-5 0,0 19 13 15,-16-18 7-15,16 18 7 0,0-19 3 16,0 19-6-16,-17 0-1 0,17-18-7 15,0 18-13-15,0 0-9 0,0 0-14 16,0 0-1-16,0 0-3 0,0 18-1 0,0-18 2 16,0 19 4-16,0 18 0 0,0-9 5 15,0-9 10-15,17 18 1 0,-17-19 2 16,0 10-11-16,0 10-1 0,0-20-7 0,16 1-3 16,-16 18 3-16,0-28-2 0,0 10 2 15,0-1-5-15,0 1 3 0,0 0 2 16,0-1-3-16,0 1-2 0,0-19 3 0,0 28-1 15,0-28-13-15,0 18-46 0,0-18-32 16,0 19-29-16,0-19-5 0,0 0 8 0</inkml:trace>
  <inkml:trace contextRef="#ctx0" brushRef="#br0" timeOffset="-166127.46">9260 446 6 0,'0'-18'15'15,"0"-1"11"-15,33 19-2 0,-33-18-6 16,17-1-3-16,0 0-3 0,-1 10 0 0,17 9-1 16,0 0-1-16,0 0 0 0,0 0 1 15,-33 0-1-15,33 9-1 0,-16-9 1 16,16 19-4-16,0-19-1 0,-33 19 0 0,33-19 1 15,-33 18 1-15,0 1 0 0,0-19-3 16,0 18 2-16,0 1-1 0,0-19 0 0,0 28-1 16,-33-9-3-16,0-19 1 0,17 18 0 15,-1 1-4-15,0-19 4 0,-16 18-2 16,33-18 0-16,-33 19 0 0,0-19 1 16,33 0-1-16,-33 9 0 0,17-9 0 0,-1 0 2 15,1-9 10-15,16 9 8 0,-17 0 0 16,17 0-1-16,0 0-4 0,-17-19-4 15,17 19-5-15,0 0 0 0,17 0-3 0,-17 0 0 16,17 0-3-16,-17 0-2 16,16 0 2-16,1 0 0 0,-1 0 0 0,17 19 1 15,0-10-1-15,-33 10 0 0,33 0 0 16,0-1 0-16,-33 1 0 0,34 18 0 16,-18-28 5-16,17 10-5 0,0-1 0 15,-33 1 0-15,33 0 2 0,-33-1-2 0,33-18 0 16,-33 19 0-16,33-19 1 0,-33 9-1 15,17 10 2-15,0-19-1 0,-1 0 1 16,17 0-19-16,-33 0-18 0,0 0-24 0,33-19-13 16,-33 19-16-16</inkml:trace>
  <inkml:trace contextRef="#ctx0" brushRef="#br0" timeOffset="-164626.78">10203 791 5 0,'0'0'14'0,"33"0"10"0,-33 0-2 16,0 0 2-16,0 0-4 0,0 0-1 16,0 0-4-16,0 0-5 0,0 0-1 0,0 0-3 15,0 0-1-15,0 0-3 0,0 0 2 16,33 0 5-16,-33 0 3 0,0 18-4 16,0 1 3-16,0-19 0 0,0 28 5 0,0-28-5 15,0 18 0-15,0 1-4 0,-33 0 1 16,33-19-4-16,0 18-1 0,0 1 0 0,-33-10-3 15,16 10 0-15,1-1 0 0,-1 1 2 16,17-19-32-16,-33 18-27 0,0 1-22 16</inkml:trace>
  <inkml:trace contextRef="#ctx0" brushRef="#br0" timeOffset="-162447.3">10881 549 21 0,'0'0'33'16,"0"-19"0"-16,0 19-5 0,0-18-3 0,0-1 2 16,0 19 5-16,0-28-1 0,0 28 2 15,-33-19-4-15,33 19-2 0,0 0-1 16,0 0-5-16,0-18-9 0,0 18-4 0,0 0-4 16,0 18-4-16,0-18 1 15,0 19 2-15,0-10-3 0,0 10 0 16,0 18 3-16,0-18-3 0,0-1 3 15,0 1-3-15,0 9 0 0,33-9 0 0,-33-1 0 16,0 19 0-16,0-18 2 0,0-10-4 16,0 10 3-16,0-1 0 0,0 1 2 15,0 0-3-15,0-1 0 0,0 1 3 0,0-10-24 16,0 10-31-16,-33-1-16 0,33-18-13 16,0 0-2-16</inkml:trace>
  <inkml:trace contextRef="#ctx0" brushRef="#br0" timeOffset="-161995.31">10732 530 12 0,'0'-18'16'0,"0"-1"4"0,33 0-4 0,-33 10 2 15,0-10-6-15,0 1-2 0,17 18-1 16,-1-19 1-16,1 19 0 0,-1-18-2 15,1 18-2-15,16 0-2 0,0 0 1 0,-33 0-2 16,33 0 0-16,-33 0 2 0,33 18-1 16,-33-18 0-16,17 0 1 0,-1 19 2 0,-16-1-3 15,0-18 2-15,17 19-2 0,-17-10 1 16,0 10 0-16,-17 0-1 0,17-19-1 16,0 18-2-16,-16 1 2 0,-1-1 1 15,17 1-4-15,0-10-2 0,-33 10 4 0,33-19-2 16,-33 19 0-16,33-19 1 0,0 0-1 15,-33 0 0-15,33 18 2 0,0-18 6 0,0 0 7 16,0 0-1-16,0 0-2 0,-33 0-8 16,33 0 0-16,0 0-2 0,0 0-4 15,0 0 4 1,33 19-5-16,-33-1 4 0,0-18-1 16,33 19 0-16,-33-10 0 0,33 10 1 15,-33-1-1-15,33 1 2 0,-33-19-2 16,17 19 2-16,-1-1-2 0,1-18 0 0,-1 19 0 15,1-10 0-15,16 10 0 0,-33-19 0 16,0 0-15-16,33 18-19 0,-33-18-14 16,33 0-8-16,-33 0-78 0</inkml:trace>
  <inkml:trace contextRef="#ctx0" brushRef="#br0" timeOffset="-161481.47">11344 753 7 0,'0'19'8'0,"0"-19"17"16,0 19-2-16,0-19-6 0,0 18-4 0,-33 1 4 15,33-10 3-15,0 10 2 0,0-1 1 16,0 1-9-16,0 0-3 0,-33-1-4 15,33 1 2-15,0-10-1 0,-17 10-4 0,17-1-3 16,-16 1 3-16,16-1-4 0,-17-18 2 16,17 19-2-16,-16-19 0 0,16 19 1 0,0-19 1 15,0 0 8-15,0 0 22 0,0 0 20 16,0 0 7-16,0 0-8 0,-17 0-16 0,17-19-18 16,0 19 0-16,0-19-6 0,0 19-4 15,0-18-1-15,0-1 3 0,17 1-7 16,-17-10 3-16,0 9 1 0,0-18 0 0,16 18-2 15,-16 1 6-15,0-1-2 0,17 10-1 16,-17 9-1-16,0-19 2 0,0 19-2 0,0 0-1 16,16-18 4-16,-16 18-11 0,0 0 4 15,0 0 0-15,17 18-4 16,-17-18 4-16,0 0-2 0,33 19 0 0,-33-19 0 16,0 9 3-16,33 10-3 0,-33-19 0 15,33 18 0-15,-33 1 3 0,0-19-3 16,33 19 2-16,-33-1-2 0,0-18-4 0,17 19 6 15,-1-10 2-15,-16 10-2 0,17-19-4 16,-17 18 7-16,0-18-18 0,0 19-25 0,0-19-26 16,0 18-27-16,0-18-19 0,-17 0-3 15,17 0 11-15</inkml:trace>
  <inkml:trace contextRef="#ctx0" brushRef="#br0" timeOffset="-161298.47">11311 977 55 0,'0'0'33'0,"0"-19"-2"16,0 19-10-16,0 0-1 0,0-9-7 15,0 9-1-15,0 0-5 0,0 0-2 0,33-19-4 16,-33 19 3-16,0 0-3 0,33 0-1 16,-33-18 0-16,33 18 2 0,-33 0-2 0,33-19-14 15,-16 19-14-15,-1 0-12 0,1-19-16 16</inkml:trace>
  <inkml:trace contextRef="#ctx0" brushRef="#br0" timeOffset="-160682.12">11410 270 43 0,'0'0'32'0,"0"0"-5"15,0 0-12-15,0 0-6 0,-33 0-5 16,33 18 0-16,0-18 11 0,0 19 8 0,0 0-5 16,-33-1 1-16,33 10 6 0,-33 9 5 15,0-18 14-15,16 27 2 0,-16 10-7 16,0-19-13-16,0 29-7 0,0-29-3 0,0 28 1 15,0-28-2-15,0 19-7 0,0-10-2 16,16 10-5-16,-16-9 1 0,0-10 1 16,0 19-1-16,33-28 1 0,-33 9 0 0,16-19-5 15,1 20 3-15,-1-29-1 0,1 10 0 16,16-1 0-16,0-18 1 0,-17 0-3 0,17 0-29 16,0 0-22-16,0 0-21 0,0 0-6 15,0-18 4-15,0-1 0 0</inkml:trace>
  <inkml:trace contextRef="#ctx0" brushRef="#br0" timeOffset="-160149.29">10633 465 17 0,'0'-19'26'16,"0"19"0"-16,-17 0-3 0,17 0-2 16,0-18 0-16,0 18 3 0,0 0 5 0,0 0 2 15,0 0-7-15,0 0 0 0,0 0-6 16,0 0 0-16,0 0-1 0,-16 0-4 16,16 0-3-16,0 0 0 0,0 0-3 15,0 0 0-15,0 0 2 0,16 0-1 0,-16 0 3 16,0 0 24-16,17 18 1 0,16-18 1 15,-33 19-1-15,33-19 7 0,-33 9-12 16,33 10 3-16,0-19 36 0,-16 19-3 16,16-1-20-16,0 1-19 0,33-1-10 0,-33 1-4 15,0 9 2-15,17-9-9 0,16 18 0 16,0-19 5-16,-33 10-3 0,17 9 1 0,16 1-1 16,0-1-5-16,-33-9 5 0,17 9-4 15,-17 0-8-15,33-18 7 0,-33 27-6 16,0-27 7-16,0-1-5 0,0 1 3 0,17 9 3 15,-50-9-6-15,33-1 0 0,0-18-2 16,-33 19 6-16,33-19-2 0,-33 18-1 0,17-18 4 16,-17 0-7-16,16 0 6 0,-16 0-9 15,0 19 7-15,0-19 1 0,0 0 1 16,0 0 0-16,0 0 0 0,0 0 0 16,0 0-8-1,0 0-15-15,0-19-18 0,0 19-29 16,-16 0-28-16,16 0-29 0,-17 0-16 0,17 0-7 15,0 0 9-15,-33 0 18 0</inkml:trace>
  <inkml:trace contextRef="#ctx0" brushRef="#br0" timeOffset="-154703.18">4845 1665 18 0,'17'-9'31'0,"-17"9"3"16,0-19-2-16,0 19-1 0,0 0 3 15,0 0 6-15,0-18 2 0,0 18-1 0,0 0-5 16,0 0-2-16,0 0-8 0,-17-19-8 15,17 19-6-15,0 0-8 0,-33 0 2 16,0 19-5-16,33-19 1 0,-33 0-2 16,0 18 0-16,0-18 0 0,16 19 4 15,-16-19-4-15,33 28 4 0,-33-28-2 0,0 18 0 16,33 1 1-16,-33-1-3 0,33 20 0 16,-33-29 2-16,33 10 1 0,0-1 0 0,0 1-5 15,0-1 0-15,0 1 4 0,0 0 2 16,0-10 2-16,33 9-4 0,-33 1 3 15,33-19 0-15,0 19 1 0,-33-19-1 0,33 18 1 16,-16-18-6-16,-1 0 0 0,34 0 2 0,-50 0 1 16,33 0-3-16,0 0 0 0,-33 0 0 15,33 0-4-15,-33-18-15 0,33 18-20 16,-33 0-18-16,17-19-6 0,-1 19-7 0,-16 0-4 16,17-19-9-16</inkml:trace>
  <inkml:trace contextRef="#ctx0" brushRef="#br0" timeOffset="-153838.04">5209 1721 7 0,'0'-19'21'15,"0"19"7"-15,0 0 2 0,0 0-3 0,0-18-2 16,0 18 1-16,0 0 1 0,0 0-2 15,0 0-5-15,0-19-10 0,0 19-4 0,0 0 1 16,-33 0-5-16,33 0 1 0,0 19 0 16,-33-19-1-16,33 0 0 0,-33 0 1 0,16 18 1 15,1 1 1-15,-1-19 3 0,17 18-2 16,-33 1 1-16,33 0-1 0,0-10-1 0,-33 10-2 16,33-1 1-16,0 1-2 0,0-19-2 15,0 18 2-15,0 1-2 0,0 0 5 0,0-19-2 16,0 9 0-16,0 9-1 0,33-18 2 15,-33 19-1-15,0-19 0 0,0 0-1 16,33 0-2-16,-33 19 3 0,17-19 1 0,-17 0-3 16,16 0-1-16,1 0 1 0,16 0 1 15,-33-19-2-15,33 19 0 0,-33 0-10 0,33 0-16 16,-33 0-17-16,33-19-8 0,-33 19-5 0,33-18-13 16</inkml:trace>
  <inkml:trace contextRef="#ctx0" brushRef="#br0" timeOffset="-153538.16">5887 1860 10 0,'0'0'9'0,"0"0"4"0,0 19 5 15,0-19-3-15,0 0 2 0,0 19-1 16,0-19 1-16,0 9 1 0,0 9-5 0,0 1-5 16,0-19-3-16,0 19-1 0,0-1-4 15,-33 1 0-15,33-19 1 0,0 18-1 0,0 10-9 16,0-28-19-16,0 19-12 0</inkml:trace>
  <inkml:trace contextRef="#ctx0" brushRef="#br0" timeOffset="-153171.36">6350 1563 77 0,'0'0'37'16,"0"0"-2"-16,0 0 3 0,0 0-1 15,0 0-12-15,0 0-12 0,0 0-4 0,0 0-5 16,0 0-6-16,-33 0 5 0,33 18 1 15,0-18 8-15,33 19 9 0,-33 0 5 0,0-1 3 16,0 1-9-16,0-10-5 0,0 10 9 16,0-1-2-16,0 1-7 0,17-1-8 0,-17 1-4 15,0 0 1-15,33-10-2 0,-33 10-2 16,0-19 4-16,0 18-4 0,0 1 4 0,0-19-4 16,0 18 3-16,0-18-3 0,0 0 6 15,-33 19-10-15,33-19-41 0,-17 19-30 0,17-19-21 16,0 0-6-16</inkml:trace>
  <inkml:trace contextRef="#ctx0" brushRef="#br0" timeOffset="-152772.37">6251 1581 5 0,'-33'-18'8'0,"33"18"11"16,33 0 1-16,-33-19-6 0,0 10-6 0,0 9 1 15,33 0 0-15,-33-19 1 0,33 19-4 0,-33 0-2 16,33-18 0-16,-16 18-1 0,16 0-1 15,-33 0 1-15,33 0-1 0,0 18 1 0,-33-18-1 16,33 19 8-16,-33-19-5 0,33 9 1 16,-33 10 5-16,16-1 5 0,-16 1 0 15,17-19-2-15,-17 19-6 0,0-19 1 0,-17 18 3 16,17 1-3-16,-16-19-3 0,16 9-3 16,-33 10-3-16,33-1 0 0,-33-18 0 15,33 19 2-15,-33-19-2 0,0 0 2 0,33 18-4 16,-33-18 3-16,16 0-11 0,-16 19-16 15,33-19-9-15,0 0-9 0,-33 0-11 0</inkml:trace>
  <inkml:trace contextRef="#ctx0" brushRef="#br0" timeOffset="-152351.1">6863 1498 56 0,'0'0'40'0,"0"0"1"15,0 0-3-15,0 0 1 0,0 0-9 0,0 0-2 16,0 0-4-16,0 0-1 0,-33 0-3 16,33 0-2-16,0 0-6 0,0 0-5 0,0 0-3 15,0 0-1-15,-34 0-3 0,34 0 0 16,-16 0 0-16,16 18 0 0,-17-18 0 15,1 19 2-15,16-19-2 0,0 9 0 16,-33 10 0-16,33-1 0 0,0-18-2 0,-33 19 2 16,33 0 0-16,0-1 1 0,0-18-1 15,0 19 4-15,0 9-4 0,-33-28 5 16,33 18-5-16,33 1 7 0,-33-1-2 0,0-18 7 16,0 19 0-16,33 0-4 0,-33-19-3 0,0 9-1 15,33 10-1-15,-17-19 1 0,1 18-3 16,-1-18-1-16,18 0 3 0,-1 0-1 15,-33 0-2-15,33 19 0 0,-33-19 3 0,33 0 0 16,-33 0-3-16,33 0 1 0,-33 0-6 0,0-19-18 16,0 19-20-16,16 0-21 0,-16 0-14 15,0 0-6-15,0 0-84 0</inkml:trace>
  <inkml:trace contextRef="#ctx0" brushRef="#br0" timeOffset="-151822.39">7441 1823 16 0,'0'0'37'0,"0"0"-12"16,0 0-12-16,33 0 0 0,-33 19 10 15,0-19 12-15,0 18-6 0,0-18-10 0,0 0-10 16,0 19-1-16,0-19 4 0,0 0 3 16,0 19 2-16,0-19 3 0,0 9-7 0,0 9-4 15,0-18-6-15,0 19 1 0,-33-19-4 16,17 19 0-16,-1-19-14 0,1 18-32 0,16-18-22 16,-33 19-12-16</inkml:trace>
  <inkml:trace contextRef="#ctx0" brushRef="#br0" timeOffset="-146460.59">4250 344 14 0,'0'-18'27'0,"-17"18"-6"0,17 0-7 15,0 0-4-15,0-19-4 16,0 19 5-16,-33 0 0 0,33 0-2 0,-33 0-1 15,33 0-1-15,-33 0 1 0,33 19-1 16,-33-19-1-16,0 0 3 0,33 0 1 16,-33 18 3-16,16-18-4 0,-16 0-5 15,33 9-1-15,-33 10-1 0,33-19-1 16,0 19 4-16,0-1-5 0,-33 1 1 0,33-1-1 16,0 1 3-16,0 9 0 0,0-9 0 15,0 18-1-15,33 0 2 0,-33-9-2 16,0 9 2-16,0-18-4 0,0 18 0 0,33 9 1 15,-33-8 3-15,0-1 27 0,0 9-7 16,0-8-7-16,0-1 1 0,-33-9 5 16,33 9 1-16,0 0 7 0,-33-9-9 15,33-9-8-15,-33 18-7 0,33-19 0 0,-33 20-6 16,33-10 5-16,-50-10-4 0,50 1 2 16,-33-1-2-16,0-18-2 0,33 19 1 0,-33-10-1 15,33 10 0-15,-33-19 5 0,0 0-5 16,33 0 9-16,0 0 15 0,-33 0-2 15,16 0-11-15,17 0-1 0,0-19-6 16,0 10-6-16,0-10 6 0,0 19-4 0,17-18 0 16,-17 18-2-16,33-19 2 0,-33 19 0 15,33 0 0-15,-33 0 0 0,33 0 1 16,0 0-3-16,0 0 2 0,-33 0-3 0,33 19 3 16,-16-19 1-16,16 18 1 0,0 1-2 15,0-10-3-15,-33 28 3 0,33-18 0 16,-33 0 1-16,33 18-1 0,-33 9 0 0,33-8 0 15,-33-1 0-15,0 9 4 0,0-8-1 16,0 27-3-16,0-28 0 0,0 19 0 0,0 9 2 16,0-28-6-16,-33 28 2 0,33-9 3 15,0-10 3-15,0 10-3 0,-33-9-1 0,33 9 0 16,0-19 0-16,0 9-2 0,0-9 2 16,0 1 1-16,0 8-1 0,0-27 0 0,33 18 2 15,-33-18-5-15,0-1 5 0,33 10-2 16,-33-9 7-16,17-1-5 0,16-18 6 15,0 19-1-15,0-19 0 0,0 0-2 0,0 0-4 16,0 0 2-16,-16 0-3 0,49 0 0 16,-33-19 4-16,0 19-4 0,0-18 3 0,0 18-5 15,17-19 2-15,-17 19-5 0,0-19-30 16,0 10-19-16,-33 0-22 0,33 0-12 0,-16 9-6 16,-1-19-8-16</inkml:trace>
  <inkml:trace contextRef="#ctx0" brushRef="#br0" timeOffset="-145728.58">5176 1219 51 0,'-33'-19'21'0,"33"19"1"0,0 0 5 15,0 0 1-15,0-9 3 0,-33 9-7 0,33 0-8 16,0 0-6-16,0 0-7 0,0 9 0 16,0-9-1-16,0 0-2 15,0 19 0-15,0-1-2 0,0-18 4 16,0 19-2-16,33-1 10 0,-33-18 7 0,0 19-2 16,0-19-2-16,0 9-1 0,33 10 4 15,-33-19 3-15,0 0 6 0,0 0 4 16,0 0 5-16,33 0-6 0,-33 0-10 0,0-19-9 15,33 10-3-15,-33-10-3 0,33 19-5 16,-33-18 8-16,0-1-5 0,17 1-1 0,-1-1 5 16,1 10-7-16,16-10-14 0,-33 0-29 15,33-18-11-15,0 19-12 0,-33-1-9 16,33 10-9-16</inkml:trace>
  <inkml:trace contextRef="#ctx0" brushRef="#br0" timeOffset="-145374.65">6896 1116 20 0,'0'19'16'0,"0"-19"0"0,0 0 0 16,0 18 2-16,0-18 4 0,0 19-4 0,0-19 8 15,33 19-1-15,-33-10-8 0,0-9 0 16,0 19 12-16,0-19 7 0,33 18-6 16,-33-18-2-16,0 0 6 0,0 0 3 0,16 0-2 15,-16 0-7-15,17 0-7 0,-1-18-6 16,-16 18-5-16,34 0-8 0,-34-19 3 0,33 10-2 15,-33-10-2-15,33 0 2 0,-33 19-3 16,0-18 4-16,33-1-18 0,0 1-21 0,-33 18-32 16,16-19-31-16,1-9-15 0</inkml:trace>
  <inkml:trace contextRef="#ctx0" brushRef="#br0" timeOffset="-144911.99">8119 1377 154 0,'0'0'49'15,"0"0"-25"-15,0 0-15 0,0 18-1 0,0-18-5 16,0 19-3-16,0-19 0 0,0 9 0 15,0 10 5-15,0-19 12 0,0 18 47 0,0-18-15 16,33 0-24-16,-33 19-8 0,0-19 21 16,0 0 26-16,0 0 14 0,34 0-28 15,-34 0-23-15,33 0-13 0,-33-19-3 0,33 19-8 16,-33-18 1-16,16-1-4 0,1 10 2 16,32-10 1-16,-49 19-5 0,33-18 2 0,-33-1 0 15,34 0-10-15,-1 1-31 0,-33-1-26 16,33-9-28-16,-17 10-31 0,1-1-9 0,-1 1-102 15</inkml:trace>
  <inkml:trace contextRef="#ctx0" brushRef="#br0" timeOffset="-144562.89">8979 1200 140 0,'0'0'60'0,"0"0"-28"15,0 19-17-15,0-19-9 0,0 18 1 16,0-18 29-16,0 19 24 0,33-19 3 0,-33 18 1 16,0-18 9-16,0 19 9 0,0-19-6 15,0 9-23-15,33 10-9 0,-33-19-19 0,0 0 11 16,34 0 4-16,-34 18-4 0,0-18 4 15,16 0-1-15,1 0-13 0,-1 0-13 16,17-18-3-16,0 18-3 0,0-19-5 0,-33 10 0 16,33 9 1-16,0-19 3 0,-16 1-6 15,16-1 0-15,-16 19 2 0,32-18-2 0,-49-1-5 16,33-9-22-16,-33 28-33 0,33-19-34 16,-33 1-25-16,0 18-18 0,0-19-14 0,0 19-2 15,0 0 24-15,0 0 27 0</inkml:trace>
  <inkml:trace contextRef="#ctx0" brushRef="#br0" timeOffset="-143879.97">5209 2446 18 0,'-33'-18'25'0,"33"18"-11"16,0-19 1-16,0 19-1 0,0 0 1 0,0-18 2 16,0 8 5-16,0 10 1 0,0 0-1 15,0 0-3-15,0 0-10 0,0 0-3 0,0 0-3 16,0 0 0-16,0 10 1 0,0-10 14 15,0 18 9-15,0 1 0 0,0-19-5 0,0 18 2 16,0 1 3-16,0 0-5 0,0-19 2 16,0 9 0-16,33 0-4 0,-33 0-4 0,0 10-1 15,0-19 7-15,0 0-2 0,33 19 5 16,-33-19 3-16,33-19-7 0,-33 19 0 0,17 0-15 16,16-19 3-16,0 1-7 0,0 9 2 15,0-10-1-15,-33 0-5 0,33 1 2 0,0-1 2 16,-16 1 1-16,16-10-5 0,0 9-4 15,-33 0-21-15,33 1-24 0,-33-1-15 0,33-9-11 16,0 10-6-16,-33 18-4 0,33-19-1 0,-33 1-80 16</inkml:trace>
  <inkml:trace contextRef="#ctx0" brushRef="#br0" timeOffset="-143547.35">6532 2288 81 0,'0'19'55'0,"0"-19"-26"16,0 18-15-16,0 1 4 0,0-19 0 0,0 19 3 16,0-1 5-16,0-18 0 0,0 10 14 15,0 8 12-15,0-18-2 0,16 19-9 0,-16-19-10 16,17 0-3-16,0 0-5 0,16 0 5 0,-33 0 21 15,33 0-23-15,0-19-10 0,0 19-9 16,0-18-5-16,-17 8 2 0,17-8-4 0,1-1 2 16,-1 0-2-16,0 1 0 0,0-1 0 15,0 1 3-15,-33 8-1 0,33-8-2 0,-17-1-4 16,18 1-9-16,-34-1-17 0,33 19-8 16,-33-19-10-16,0 19-6 0,33-18-9 0,-33 8-7 15,0 10-5-15,0 0 0 0,0 0 6 0,0 0 6 16</inkml:trace>
  <inkml:trace contextRef="#ctx0" brushRef="#br0" timeOffset="-140100.02">8880 9711 106 0,'-16'0'51'0,"16"0"-16"16,0 19-10-16,0-19-10 0,0 0-3 16,0 0-1-16,0 0 3 0,0 0 6 0,0 0-2 15,0 0-4-15,-34 18-6 0,34-18-4 16,0 0 3-16,0 0 1 0,0 0-2 0,0 0-2 16,0 0-1-16,0 0-5 15,0 0 0 1,0 0 5-16,34 0-5 0,-34 0-1 15,0 0 3-15,0 0-2 16,0 0-5-16,0 0 1 0,0 0-4 0,0 0-1 16,0 0 2-16,0 0-1 0,0 0 3 0,0 0-1 15,0 10-1-15,0-10 1 0,0 0 2 16,0 0-3-16,0 0-1 0,0 0 2 0,0 0 3 16,0 0-2-16,0 0 1 0,0 0 2 0,0 0-1 15,0 0 2-15,0 0 0 0,0 9 1 16,0-9 3-1,0-9-1-15,0 18-2 16,0 0 2 0,0-18 0-16,0 9 1 0,0 0-3 15,0 0 3-15,0 9-1 16,0-9 2-16,0 9-2 16,0 1 0-1,0-1 0 1,0-9-2-1,-34-9 0-15,34 9-2 0,0 0-4 16,0 0-4-16,0 0 5 0,0 0-3 0,0 0-3 16,0 0 0-16,0 0-1 0,0 0 0 15,0 0 1-15,0 0-1 0,0 0 2 0,0 0-4 16,0 0 0-16,0 9-12 0</inkml:trace>
  <inkml:trace contextRef="#ctx0" brushRef="#br0" timeOffset="-137550.25">2166 1377 7 0,'0'0'8'0,"33"-19"10"0,-33 19-3 16,0 0-5-16,0 0-3 0,0-19-1 15,0 19 1-15,0 0-2 0,0 0-1 16,0 0 2-16,0 0 1 0,0 0-4 0,0 0 1 16,0 0-1-16,-33 0 1 0,33 0-2 15,0 0 0-15,0 0 0 16,0 0-4 0,0 0 3-1,0 0-3 1,0 0 3 15,0 0 0 16,0 19-1-47,0-19-4 16,0 0-1-16,0 0-4 0,0 19-3 15,0-19-1-15,0 18-7 0,0-18-2 0</inkml:trace>
  <inkml:trace contextRef="#ctx0" brushRef="#br0" timeOffset="-137219.36">2017 1479 24 0,'0'-19'23'0,"0"19"-6"0,0-18-2 15,0 18 0-15,0-28-3 0,-33 28 3 0,33-19-4 16,0 19-2-16,0 0-5 0,-33 0-1 16,0 0-2-16,33 0-1 0,-49 0 0 15,16 19 0-15,-1 9 1 0,34-10 1 16,-33 1-2-16,0 18 0 0,0-9 0 0,17 9 3 15,16-18-2-15,-33 18 0 0,33-18 1 16,0 9-1-16,0-10-1 0,33 19 4 0,-33-18-1 16,16-19-1-16,17 19 0 0,0-10 2 15,0-9-4-15,1 0 1 0,-1 0-5 16,16-9-16-16,17 9-7 0,-33-19-25 0</inkml:trace>
  <inkml:trace contextRef="#ctx0" brushRef="#br0" timeOffset="-136802.97">2166 1153 7 0,'0'0'6'0,"0"0"1"16,-33 0 1-16,33 0 1 0,0 0-4 16,0 19 4-16,0 0-1 0,0-10-1 15,0 10 2-15,0-1 3 0,0 1-4 0,33 18 0 16,-33-28 0-16,0 28 1 0,33-18-1 15,-33 18-2-15,33-18-2 0,-33 9-1 16,0-10-2-16,33 1 0 0,-33 18 0 0,34-18 0 16,-34-10 0-16,0 10-1 0,0-1 1 15,0-18 2-15,16 0 13 0,-16 19 16 16,0-19 5-16,0 0-11 0,0-19-13 0,0 19-8 16,0-18-3-16,0-1 0 0,0-9-2 15,0 10 0-15,0-1 3 0,0 0-5 16,0 1 2-16,0-10-2 0,0 9 0 15,0 1 4-15,0 18-2 0,33 0-3 0,-33 0 4 16,0 0 0 0,0 0-1-16,33 18 0 0,-33-18 0 15,0 19 0-15,0-10 0 0,33 10 0 16,-33-1 1-16,0-18-1 0,0 19-2 0,33 0-1 16,-33-1-20-16,0-18-10 0,33 19 2 15,-33-19-5-15,34 0-6 0,-34 0-6 0</inkml:trace>
  <inkml:trace contextRef="#ctx0" brushRef="#br0" timeOffset="-136419.83">2563 1377 7 0,'0'-19'7'15,"0"19"14"-15,0-19-4 0,0 19-6 16,0 0-3-16,-33 0-2 0,33 0-2 0,0 0-2 16,0 0 0-16,-16 0-1 0,16 0-1 15,0 19 0-15,0-19 0 16,0 19 0-16,0-19 2 0,-34 18 0 15,34 1-2-15,0-19 2 0,0 9 1 0,34 10-2 16,-34-19 3-16,0 18-2 0,0-18 2 16,16 0-2-16,17 19 0 0,-33-19-2 15,33-19 0-15,0 19 2 0,-33 0-2 0,33-18 0 16,0-1 0-16,1 10 0 0,-34-10 1 16,16 1-1-16,17 18 0 0,-33-19 0 15,33 0 0-15,-33 1 0 0,0-1 0 0,0 10 0 16,0-10 0-16,0 19 3 0,0-18 0 15,0 18 0-15,-33-19-1 0,33 19 0 16,0 0-1-16,0 19-3 16,0-19 2-1,0 18 0-15,0-18 1 0,0 0 0 16,0 19-1-16,0-19 0 0,33 0 0 0,-33 9 0 16,33-9 1-16,0 0-1 0,-33-9-6 15,33 9-5-15,0 0-5 0,-16-19-8 16,16 1-4-16</inkml:trace>
  <inkml:trace contextRef="#ctx0" brushRef="#br0" timeOffset="-136086.98">2993 930 15 0,'-33'0'27'0,"16"-18"-3"16,17 18-9-16,0-19-7 0,-33 19-4 0,33 0-2 15,0 0 1-15,0 19-3 0,0-1 0 16,0-18 1-16,0 19 0 0,33 9-1 15,-33-10 2-15,17 1 0 0,16-1-1 0,-33 20 1 16,33-29-1-16,-33 10-1 0,33-1 0 16,-33 1 2-16,33-1-1 0,-33 1-1 15,33-19 0-15,-33 0 2 0,0 19-2 16,33-19 0-16,-33-19 2 0,0 19-2 0,0 0 0 16,0-19 0-16,0 19 0 0,0-18 0 15,0-1 0-15,0 1 0 0,0 18 2 16,0-19-1-16,0 19 1 0,0-9 1 0,0-10-3 15,17 38 0 17,16-10 0-17,-33-9 1-15,0 0-1 0,33 0-4 16,-33 0-9-16,33 0-10 0,-33 0-53 16</inkml:trace>
  <inkml:trace contextRef="#ctx0" brushRef="#br0" timeOffset="-135220.84">2596 1981 13 0,'0'0'25'0,"0"0"6"0,0 0-6 15,0-18-10-15,0 18-2 0,0 0 1 16,0-19-4-16,0 0 0 0,0 19-2 0,0-27-1 16,0 27-1-16,0-19 1 0,0 0 0 15,0 1 6-15,0-1 2 0,0-18-4 0,0 28-2 16,0-10 2-16,-33 0 3 0,33 1-1 15,0-1-2-15,-33 19-4 0,17-18-2 16,16 18-1-16,0 0-2 0,-34 0 0 16,34 0-4-16,0 0 2 0,0 18 0 15,0-18 0-15,0 19 2 0,0-1-5 16,0 1 3-16,0 0 0 0,0-10 0 0,0 10 2 16,34-1-2-16,-34 1 0 0,49-19 3 15,-49 18-1-15,33 1-2 0,0-19 3 0,0 19-3 16,-33-19 0-16,33 0 0 0,1 9 2 15,-18-9-1-15,17-9 1 0,-33 9 1 0,33 0-3 16,0-19 0-16,-33 19-2 0,33-19 2 16,-33 19 0-16,0-18 0 0,33-1 1 15,-33 1-1-15,0 18 2 0,0-19 1 16,0 10-3-16,33 9 0 0,-33-19 0 0,0 19-2 16,0 0 0-16,0 0 0 15,0 19 2-15,0-19 0 0,0 9 0 16,0 10 0-16,0-19 1 0,0 18-1 15,0 1-2-15,0-19 2 0,0 18 2 16,0 1-2-16,0-19 0 0,0 0 2 0,17 19-2 16,-17-19 0-16,33 0 3 0,-33 0-2 15,0 0 2-15,0 0 0 0,33-19-3 16,-33 19 0-16,0-19 0 0,33 19 0 16,-33-18 3-16,0 18-5 0,33-19 2 0,-33 1 1 15,0-1-1-15,33 10 0 0,-33 9 0 16,0-19 0-16,0 19 0 0,0-19-2 15,33 19-1-15,-33 0 5 16,0 0-4 0,0 19 3-16,0-19-10 0,0 0-16 15,0 0-21-15,0 19 1 0,0-19-13 16,0-19-89-16</inkml:trace>
  <inkml:trace contextRef="#ctx0" brushRef="#br0" timeOffset="-134887.28">3241 1516 14 0,'0'-18'33'0,"-33"-1"0"0,33 0-9 16,0 19-3-16,-33 0 3 0,33-18-4 15,-17 18-12-15,17 0-3 0,0 0-2 0,0 18 0 16,0-18 1-16,17 19 2 16,-17-19 5-16,0 19-3 0,33-1-2 15,-33 1-1-15,0-10 1 0,33 10-2 16,-33 18-3-16,33-18 1 0,-33-1 1 0,0 1-3 15,33-10 2-15,-33 10-2 0,0-1 0 16,0 1 0-16,0-19 1 0,33 18 3 0,-33-18-2 16,0 0 0-16,0 0 1 15,0 0-3-15,0-18-2 0,0 18 3 16,0-19 1-16,-33 1-1 0,33-1-1 16,0 10 0-16,0-10 0 0,0 1 0 15,0-20 0-15,0 20 0 0,0-1-3 0,33 10 0 16,-33-10-13-16,0 19-7 0,0-18-4 15,0 18-1-15,33 0-3 0,-33 0-4 16,0 0-6-16</inkml:trace>
  <inkml:trace contextRef="#ctx0" brushRef="#br0" timeOffset="-133470.39">3985 2893 5 0,'-33'0'11'0,"33"0"8"0,0 0-2 15,0 0-2-15,0 0-6 0,0 0-3 0,0 0-4 16,0 0-1-1,0 0 0 1,0 0-5 15,0 0-4-31,0 0-3 0,0 0-4 16,0 0-1-16</inkml:trace>
  <inkml:trace contextRef="#ctx0" brushRef="#br0" timeOffset="-130722">2348 3330 22 0,'0'0'17'15,"0"0"-9"-15,0 0-4 0,-33 0-1 0,33 0-9 63,0 0-7-63,0 0-20 0</inkml:trace>
  <inkml:trace contextRef="#ctx0" brushRef="#br0" timeOffset="-130190.35">5705 5451 108 0,'0'0'10'15,"0"-19"-60"-15</inkml:trace>
</inkml:ink>
</file>

<file path=ppt/ink/ink4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43:54.799"/>
    </inkml:context>
    <inkml:brush xml:id="br0">
      <inkml:brushProperty name="width" value="0.05292" units="cm"/>
      <inkml:brushProperty name="height" value="0.05292" units="cm"/>
      <inkml:brushProperty name="color" value="#FF0000"/>
    </inkml:brush>
  </inkml:definitions>
  <inkml:trace contextRef="#ctx0" brushRef="#br0">12237 8232 112 0,'0'0'65'0,"-33"0"-24"0,33 9-22 0,0 1-6 15,0-10 0-15,0 9 2 0,0 10 10 16,-33-19 5-16,33 0 2 0,0 18-3 0,0-18-2 16,0 19 8-16,33-1-3 0,-33-18-8 0,0 0-9 15,0 10-10-15,0-10 4 0,0 0 10 0,33 9 19 16,-33-9 15-16,0 0 9 0,0 0 0 16,33 0-9-16,-33-9-3 0,0-1-17 0,33 10 2 15,-16-18-15-15,-1-1 3 0,34-18-18 0,-50 9 0 16,33 9-1-16,0-18-2 0,0 19-2 15,-16-10 0-15,-1 0-2 0,17 19 0 0,-16-10-1 16,16 0-1-16,-33 19-25 0,0-18-23 0,33 18-22 16,-33 0-21-16,0-19-22 0,0 19-13 15,0 0 1-15,0 0 3 0,0 0 17 0</inkml:trace>
</inkml:ink>
</file>

<file path=ppt/ink/ink4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44:14.362"/>
    </inkml:context>
    <inkml:brush xml:id="br0">
      <inkml:brushProperty name="width" value="0.05292" units="cm"/>
      <inkml:brushProperty name="height" value="0.05292" units="cm"/>
      <inkml:brushProperty name="color" value="#FF0000"/>
    </inkml:brush>
  </inkml:definitions>
  <inkml:trace contextRef="#ctx0" brushRef="#br0">9227 4967 2 0,'33'0'1'15,"-33"0"4"-15,0 0-2 0,0 0 4 16,0 0 2-16,0 0 1 0,33 0-3 0,-33 0-3 15,17 0-2-15,0 0-1 0,-1 0 1 16,1 0 0-16,-1 0-2 0,17 0 0 0,0 0 0 16,0 0 2-16,-33 0-2 0,33 0 2 0,1 0 0 15,15 0-2-15,-16 0 0 0,0 19 0 16,0-19 1-16,0 0 0 0,-16 0-1 16,16 0 0-16,0 0 1 0,0 0-1 0,33 0 0 15,-33 0 0-15,-16 0 2 0,16 9 0 0,33-9-2 16,-33 0 2-16,0 0-2 0,17 0 1 15,16 0 1-15,-33 0-2 0,33 0 2 16,-16 0 0-16,16 0 0 0,0 0-2 0,-33 0 2 16,17 0-2-16,16 0 0 0,0 0 2 0,-33 9-2 15,17-9 1-15,16 0-1 0,-33 0 0 16,33 0 1-16,-33 0 0 0,17 0-1 0,16 0 0 16,-33 0 0-16,33 0 0 0,-16 0 0 15,16 0 0-15,-33 0 2 0,33 0-2 0,-16 0 0 16,16 0 0-16,-33 0 2 0,17 0 0 15,-1 10-1-15,1-10 2 0,16 0-1 0,-33 0-2 16,17 0 0-16,16 0 0 0,-33 0 1 16,33 0-1-16,-16 0 0 0,16 0 1 0,-33 0 0 15,33 0 1-15,-16 0-1 0,16 0-1 16,-33 0 1-16,0 0-1 0,17 0 2 0,-1 0 0 16,1 0-2-16,-17 0 3 0,33 0-2 15,-33-10-1-15,0 10 0 0,17 0 0 0,16 0 1 16,-50 0 0-16,34 0-1 0,0 0 0 15,16 0 0-15,-33 0 0 0,0 0 0 0,0 0 0 16,17 0 0-16,-17 0 0 0,0 0 2 0,0 0-2 16,16 0 1-16,-15 0-1 0,-1 0 1 15,0 0 0-15,0 0-1 0,0 0 0 0,0 0 0 16,-17 0 0-16,51 0 2 0,-34 0-2 16,0 0 2-16,0 0-2 0,-17 0 1 0,17 0 1 15,0 0 0-15,34 0 1 0,-34 0-3 16,0 0 3-16,-17 0 0 0,17 0-3 0,0 0 0 15,34 0 0-15,-34 0 2 0,0-9-1 16,-17 9-1-16,1 0 2 0,16 0-2 0,16 0 0 16,-15 0 0-16,-34 0 0 0,33-9 1 0,0 9-1 15,-17 0 0-15,17 0 0 0,0 0 0 16,0 0 2-16,1 0-2 0,-1 0 0 16,0 0 0-16,-17 0 1 0,17 0-1 0,0 0 0 15,0 0 0-15,1 0 0 0,-1 0 0 0,0 0 0 16,0 0 0-16,0 0 2 0,16 0-2 15,-16-19 2-15,1 19-2 0,-1 0 2 16,0 0-2-16,0 0 4 0,16 0-2 0,-16 0 0 16,1 0 1-16,-1 0-3 0,0 0 0 0,16 0 0 15,-16 0 2-15,34 0-2 0,-51 0 0 16,34 0 0-16,-17 0 0 0,16 0 0 0,-16 0-2 16,17 0 2-16,0 0 2 0,-17 0-1 15,16 0-1-15,-16 0 2 0,0 0-4 16,17 0 2-16,-17 0 1 0,0 0-1 0,33 0 0 15,-33 0 2-15,-16 19-2 0,16-19 1 0,0 0-1 16,0 0 0-16,0 0 0 0,33 0 0 16,-49 0 0-16,16 0 0 0,0 0 0 0,33 0 0 15,-33 9 0-15,0-9 0 0,-16 0 0 16,16 0 0-16,17 0 0 0,-1 9 0 0,-16-9 0 16,0 0 0-16,-33 0 0 0,33 0 0 15,1 0 0-15,-1 0 3 0,-17 0-6 0,17 10 3 16,0-10 0-16,0 0 1 0,-16 0-1 15,-1 0 0-15,17 0 0 0,-16 0-2 0,16 0 2 16,0 9 2-16,-33-9-2 0,33 0 0 16,-16 0 0-16,-1 0 2 0,1 0-2 0,16 0 0 15,-17 0 0-15,1 0 0 0,16 0 2 0,0 0-2 16,-33 0-2-16,33 0 2 0,-33 0 0 16,17 0 1-16,-1 0 4 0,1 0-3 15,16-9-1-15,-17 9 2 0,1 0-3 0,16 0 0 16,-33 0 1-16,33 0 1 0,-33 0-2 0,33 0 2 15,-33 0-2-15,17 0 0 0,-1-10 2 16,1 10-2-16,-1 0 0 0,1 0 0 16,-1 0 0-16,1 0 2 0,16-9-2 0,0 9 0 15,-33 0 0-15,33 0 0 0,-16 0 0 0,16 0 0 16,-17-9 2-16,17 9-2 0,-16 0 0 16,16 0 0-16,0 0 0 0,0 0 2 0,0 0-2 15,0 0 0-15,0 0 0 0,17 0 0 16,-17 0 0-16,17 0 2 0,-1 0-2 0,-16 0 0 15,17 0 0-15,-17 0 0 0,17 0 0 16,-17 0 0-16,16 0 0 0,1 0 1 0,-17 0 1 16,0 0-2-16,17 0 1 0,-1 0-1 15,1 0 0-15,-17 0-2 0,17 0 5 0,-1 0-5 16,1 0 4-16,16 0-2 0,-33 0 0 16,17 0 0-16,-1 0 0 0,1 0 0 0,-1 0 0 15,1 0 0-15,0 0 0 0,-17 0 0 16,33 0 2-16,-33 0-2 0,17 0 0 0,-17 0 0 15,33 0 2-15,-33 0-2 0,16 0 0 0,1 9-2 16,0-9 2-16,16 0-3 0,-33 0 3 16,0 0 3-16,17 0-3 0,16 0 0 0,-33 0 1 15,0 0-3-15,0 0 2 0,17 9 0 16,-17-9 0-16,0 0 3 0,0 0-5 0,0 0 2 16,0 0 0-16,0 0 0 0,0 10 0 15,17-10 2-15,-17 0-4 0,-17 0 2 0,17 0 0 16,0 0 0-16,0 0 0 0,1 0 0 15,-1 0 1-15,0 0-1 0,0 9 0 0,0-9 0 16,0 0 0-16,17 0 0 0,-17 0 1 16,0 0-1-16,-33 0 0 0,33 0 0 0,0 0-2 15,0 0 4-15,17 0-2 0,-50 0 0 0,33 9 0 16,0-9 0-16,-17 0 0 0,17 0 0 16,-16 0 0-16,16 0 0 0,16 0 0 0,-15 0 0 15,-34 0 0-15,33 19 0 0,0-19 0 16,0 0 0-16,0 0 0 0,-17 0 0 0,17 0 2 15,1 0-2-15,15 0 0 0,-16 0 0 16,-16 0 0-16,16 0 0 0,16 0 0 0,-15 0 0 16,-34 18 0-16,33-18 0 0,0 0 0 15,-17 0 0-15,1 0 2 0,16 0-4 0,-17 0 2 16,17 0 0-16,0 0 1 0,-33 0-1 16,17 0 2-16,0 0 0 0,16 0-5 0,-17 0 3 15,1 19 0-15,-1-19 0 0,17 0 0 16,0 0 1-16,-33 0-1 0,33 0 1 0,-16 0-1 15,0 0 2-15,16 19-2 0,-17-19 2 16,17 0-2-16,0 0 0 0,0 0 3 0,0 0-3 16,-16 0-2-16,16 9 4 0,0-9-1 15,0 0 2-15,33 0-3 0,-33 9 0 0,-16-9 2 16,16 0-2-16,0 10 0 0,0-10 0 0,0 0 2 16,0 9 0-16,0-9-2 0,0 0 2 15,1 9 0-15,-18-9 0 0,17 0-1 0,0 0 2 16,0 0 1-16,0 0 0 0,0 0-3 15,1 0 3-15,-1 0-1 0,16 0-1 0,-16 0 0 16,0 0-1-16,0 0 0 0,0 0-1 16,17 0 0-16,-17 0 0 0,0 0-2 0,0 0 4 15,0 0-2-15,0 0 2 0,1 0-2 16,-1 0 0-16,16 0 0 0,-32 0 2 0,-1 0-2 16,17 0 0-16,0-9 0 0,-16 9 0 0,16 0 0 15,0 0 0-15,0 0 2 0,-16 0-2 16,16 0 0-16,-17-9 3 0,17 9-6 15,0 0 3-15,-16 0 0 0,16 0 1 0,0 0 0 16,-16 0-3-16,16-10 3 0,0 10 1 0,0 0-2 16,0 0 2-16,-16 0-1 0,32 0 1 15,-32-9-2-15,16 9-2 0,-17 0 2 0,17 0 0 16,0 0 0-16,-16 0 0 0,16 0 2 16,0-9-2-16,-16 9 2 0,-1 0-2 0,1 0 1 15,16 0 0-15,-17 0 2 0,1 0-1 16,-1 0-2-16,1 0 2 0,16-19 0 0,-33 19-2 15,33 0 3-15,-16 0-5 0,-1 0 3 0,17 0 3 16,-16 0-6-16,-1 0 5 0,17 0-3 16,17-19 0-16,-50 19 0 0,33 0 0 15,-16 0-2-15,16 0 4 0,0 0-1 0,0 0-1 16,0 0 0-16,0 0 0 0,0 0 0 16,-33 0 0-16,33 0 0 0,0 0-2 0,-16 0 2 15,-1 0 0-15,17 0 0 0,-16 0 0 0,16 0 0 16,-33 0 2-16,33 0-4 0,-33 0 5 15,17 0-3-15,-1 0 0 16,1 0-2-16,-1 0 3 0,1 0-3 16,-1 0 2-16,1 0 0 15,-17 0 2-15,16 0 0 0,-16 0-6 16,17 0 6-16,-17 0-5 0,33 0 3 16,-33 0 2-16,0 0-2 0,0 0 1 15,16 0-1-15,-16 0 2 0,17 0-4 0,0 0-1 16,-1 0 3-16,1 0 4 15,-1 0-6-15,1 0 3 16,-1 0 0-16,1 0-3 16,-1 0 3-16,1 0-1 15,16 0 0-15,-33 0 0 0,16 0 0 16,1 0-2-16,-1 0 4 0,1 0-2 16,0 0 0-16,-17 0-2 15,16 0 2-15,1 0 0 0,-17 0 3 0,16 0-6 16,1 0 5-16,-1 0-2 15,1 0 0-15,16 0 0 16,-33 0 0 0,16 0 4-16,1 0-4 15,-17 0 2-15,16 0 0 0,-16 0-5 16,17 0 5-16,-17 0-1 0,17 0-3 16,-17 0 3-16,16 0-1 15,-16 0 2-15,17 0 0 0,-17 0 0 16,16 0-1-1,-16 0 2-15,0 0 4 0,0 0-1 0,17 0 1 16,-17 0-2-16,0 0-1 0,0 0 5 16,0 0-6-16,0 0-2 0,0 0 4 0,0 0-7 15,-17 0 2-15,17-18 0 0,0 18 2 16,0 0-1-16,0 0-4 0,0 0 0 0,-16 0-4 16,16 0-7-16,0 0-11 0,-17 0-6 15,17 0-2-15,-16 0 0 0,-1-19-3 0,0 19-9 16,-16 0-14-16</inkml:trace>
  <inkml:trace contextRef="#ctx0" brushRef="#br0" timeOffset="1298.58">23101 4344 1 0,'-16'0'0'0,"16"-19"0"16,-17 19 0-16,17 0 0 0</inkml:trace>
  <inkml:trace contextRef="#ctx0" brushRef="#br0" timeOffset="7926.73">27699 5088 1 0,'0'0'1'15,"0"0"1"1,0 0-1-16,0 0 0 0,0 0 1 0,0 0-1 31,0 0 0-31,0 0 1 0,0 0 2 0,16 0 5 16,-16 0 7-16,0 0-2 0,17 0-1 0,-17 0-4 15,16 0-1-15,1 0-2 0,-1 0-1 16,1 0-3-16,16 0 2 0,0 0 1 0,-17-19-2 16,34 19-2-16,-17 0 3 0,17 0-2 15,-1 0 0-15,1 0 0 0,16 0-1 16,0 0-1-16,0-18 2 0,1 18 0 0,-1 0 0 16,0 0 0-16,0 0-2 0,0 0 3 0,0 0-3 15,0 0 0-15,17 0 0 0,-17 18 0 16,17-18 0-16,0 0 2 0,-1 0-1 15,1 0 1-15,0 19-2 0,16-19 0 0,-16 0 2 16,-1 19-2-16,1-19 2 0,16 0-2 16,0 9 3-16,1-9-3 0,-1 9 3 0,0-9 2 15,-16 10-2-15,16-10 0 0,0 9 0 0,0-9 0 16,1 0-3-16,-1 0 0 0,0 0 4 16,-16 0-2-16,16 0 1 0,-16 0 1 0,-1 0 0 15,1-9-2-15,0 9-2 0,-1 0 2 16,1-10 2-16,0 10-2 0,-1-9 1 15,-15 0-1-15,15 9 1 0,-16 0-3 0,1 0 1 16,-1-19-1-16,0 19 1 0,-17 0 1 16,1 0 0-16,0-19-2 0,-17 19 0 0,16 0 4 15,-16 0-4-15,0 0 2 0,1 0-2 16,-1 0 1-16,0 0-1 0,0 0 0 0,0 0 0 16,-17 0-2-16,17 0 4 0,-16 0-2 15,0 0 2-15,-1 0-2 0,1 0 0 16,-17 0-2-16,0 0 3 15,16 0-1-15,-16 0-4 0,0 0 1 0,0 0-6 16,0 0-5-16,0 0-1 0,-16 0-1 16,16 0 4-16,0 0-1 0,-17 0-5 0,17 0-2 15,-16 0-14-15</inkml:trace>
  <inkml:trace contextRef="#ctx0" brushRef="#br0" timeOffset="12955.3">6830 6018 4 0,'0'0'3'16,"0"0"6"-16,0-18 6 0,0 18-4 0,33 18-5 15,-33-18-2-15,0 0-2 0,0 0-1 0,33 0 0 16,-33 0 3-16,0 0 1 16,0 0 2-16,33-18-5 0,-33 18 0 15,33 0 1-15,-33 0-1 0,16 0-2 0,1 0 1 16,-1 0 1-16,18 0 1 0,-1 0-1 0,-33 0-2 15,33 0 2-15,0-19-2 0,-33 19 0 16,33 0 2-16,-17 0-2 0,1 0 5 0,-1 0-1 16,18 0-1-16,-1-9-1 0,0 9 0 15,-33 0-1-15,33-10-1 0,0 10 0 0,-33 0 1 16,33 0-1-16,-17-9 1 0,17 9 1 0,1 0-2 16,-1 0 3-16,-33 0-2 0,33 0 1 15,0 0 0-15,-17 0 1 0,17-18 0 0,0 18-3 16,1 0 3-16,-1 0 0 0,0 0 0 15,16 0 0-15,-16 0 0 0,33 0-1 0,-32 0 0 16,-1 0 0-16,16 0 0 0,17 0 0 0,-33 0-2 16,1 0 4-16,32 0 0 0,-33 0 1 15,49 0 0-15,-48 0 1 0,32 0-4 0,-33 0 1 16,16 0-1-16,17 0 2 0,-16 0-1 16,16 0-2-16,0 0 1 0,1 0 0 0,-34 0 0 15,16-19-1-15,17 19 1 0,1 0 0 0,-34 0-2 16,49 0 0-16,-49 0 0 0,33 0 1 15,-16 0-1-15,16 0 2 0,-33 0-2 16,33 0 1-16,-16 0 1 0,16 0-2 0,0 19 1 16,-16-19-1-16,16 0 0 0,0 0 0 0,-33 0 4 15,17 0-3-15,16 0 2 0,0 0 0 0,-33 0 3 16,33 0 2-16,-16 0 2 0,16 0-2 16,0 0-1-16,-16 0-6 0,16 0 5 15,0 0-3-15,-33 0 2 0,17 0-2 0,16 0-1 16,0 0 2-16,-33 0-2 0,0 0 2 0,17 0-2 15,16 0-1-15,-33 0-1 0,0 0 0 0,0 0 1 16,17 0 3-16,-17 0-4 0,33 18 2 16,-49-18 0-16,32 0 0 0,1 0 1 0,-17 0 0 15,0 0 1-15,0 0 0 0,17 0 0 16,-17 9 1-16,33-9-1 0,-33 0 5 0,0 0-4 16,-16 0 3-16,32 0-1 0,1 0-2 0,-17 0 1 15,0 0-2-15,0 0 2 0,0 0-1 16,0-9-3-16,17 9 2 0,-17 0-1 0,0 0 2 15,17 0-5-15,-17 0 0 0,33 0 5 16,-33 0-3-16,0 0 0 0,0 0 1 0,0 0-3 16,0 0 3-16,17 0-3 0,-17 0 3 0,0 0-1 15,17 0 2-15,-17 0-1 0,0 0-1 16,0 0-1-16,33 0 0 0,-33 0 2 0,0 0-3 16,0 0 3-16,17 0-1 0,-17 0 0 15,16 0-2-15,-15 0 4 0,15 0-4 0,1 0 4 16,-17 0-2-16,16 0-2 0,-16 0 0 0,34 0 2 15,-34 0 0-15,0 0-2 0,0 0 2 0,16 0-2 16,-15 0 2-16,32 0-1 0,-33 0-1 16,0 0 3-16,0 0 1 0,17 0-6 0,-17 0 5 15,33 0 1-15,-33 0-4 0,0-18 0 16,0 18 3-16,17 0-2 0,16 0 2 0,-33 0-3 16,0 0 1-16,0 0 1 0,17 0-2 15,-17 0 1-15,33 0 3 0,-50 0-3 0,17 0-1 16,0 0 1-16,0 0 0 0,1 0-1 15,-1 0 6-15,0 0-6 0,0 0 3 0,-17 0-3 16,17 0 2-16,0 0-2 0,1 0 3 0,-1 0-6 16,0 0 5-16,-17 0-2 0,17 0 5 15,-16 0-4-15,32 0 1 0,-15 0 1 0,-34 0-3 16,33 0 1-16,0 0 5 0,-17 0-3 0,17 0-3 16,-16 0-2-16,-1 0 5 0,17 0 0 15,0 0-3-15,-33 0 1 0,34 0 0 0,-18 0-1 16,1 0 1-16,-1 0-1 0,17 0-5 15,-16 0 5-15,-1 0 2 0,17 0-1 0,-33 0-3 16,33 0 2-16,-33 0 0 0,34 0 5 16,-18 18-5-16,1-18-2 0,-1 0 2 0,1 0 0 15,-1 0 2-15,1 0-4 0,-1 0 5 16,17 0-6-16,-33 0 6 0,0 0-3 0,33 0-2 16,-33 0 2-16,34 0 0 0,-34 0 2 0,16 0-1 15,1 0-1-15,-1 0-2 0,1 0 4 0,-1 0-2 16,1 0-3-16,-17 0 4 0,16 0-1 15,17 0 2-15,-33 0-2 16,33 0 0-16,-33 0 1 0,0 0-5 0,0 0 5 16,33 9-1-16,-33-9-2 0,0 0 2 0,0 0 1 15,17 0 1-15,-17 0 0 0,17 0-2 0,-1 0 0 16,1 0 1 0,-1 0 0-1,-16 0 1-15,0 0-6 0,17 0 2 16,-17 0 4-16,0 10-2 15,16-10 1 1,-16 0 2-16,0 0-6 16,0 0 1-16,0 0 3 15,0 0 1-15,0-10-2 0,0 10 2 16,33 10 2-16,-33-10 1 31,0 0-7-31,0 0 3 0,-33 0 3 16,33 0-6-1,0 0 4-15,0 0-1 0,0-10-3 16,0 10 0 0,0 0 4-16,0 0 2 15,0 0 0-15,0 0-7 0,0 0 5 16,0 10-2-16,0-10 3 16,33 0-2-16,-33 0 0 0,0 0 3 0,0 0-1 15,0 0-1-15,0 0-1 16,0 0 1-1,0 0-1-15,0 0 4 0,0 0-7 0,0 0 3 16,0 0 0-16,0 0 1 16,33 0 0-16,-33 0-4 15,0 0 3-15,0 0 1 16,0 0-5-16,0 0 5 0,33 0 0 16,-33 9-2-16,0-9 2 0,0 0 3 15,0 0-2-15,0 0 1 0,17 0 2 0,-17 0-1 16,0 0-1-16,17 0 6 0,-17 0-6 15,16 0-4-15,-16-9 6 0,0 18-3 0,17-9-1 16,-17 0 0-16,16 0-1 0,-16 0-3 0,17 0 2 16,-17 0 2-16,0 0 2 15,16 0-3-15,-16 0-5 0,33 0 8 0,-33 0-1 16,0 0-3-16,33 0 4 16,-33 0-4-16,0 0 1 15,33 0-1-15,-33 0-2 16,0 0 2-16,0 0 1 0,17 0 1 15,-17 0 2-15,0 0-1 0,17 0-3 16,-1 0-3 0,-16 0 7-16,17 0-4 0,-17 0-3 15,16 0 3-15,1 0 2 16,-1 0 0 0,-16 0 0-16,33 0-5 0,-33 0 4 15,0 0 1-15,0 0-2 0,0 0-2 16,0 0 4-16,33 0 0 0,-33 0 0 15,0 0-4-15,0 0 4 0,0 0-6 0,33 0 4 16,-33 0 2-16,0 0-4 0,0 0 2 16,0 0 3-16,17 0-5 0,-1 0 2 15,-16-9 0 1,0 9 2-16,17 0 2 0,0 0-4 16,-17 0 2-1,0 0 1-15,16 0-6 0,-16 0 0 0,0 0 5 16,17 0-2-16,-17 0 2 15,16 0-4-15,-16 0 4 0,0 0 0 16,33 0-5-16,-33 0 8 0,0 0-7 0,0 0 4 16,0 0-2-16,0 0-3 15,0 0 6-15,0 0-2 0,0 0 0 0,0 0 5 16,0 0-9-16,33 0 3 16,-33 0 3-1,0 0-5-15,0 0 0 0,0 0 0 16,0 0 4-16,33 0-2 15,-33 0 8-15,0 0-10 16,0 0 6-16,0 0-9 0,0 0 11 16,0 0-5-16,0 0 1 0,0 0-4 15,0 0 0-15,0 0 5 16,0 0-1-16,0 0 0 16,17 0-5-16,-17 0 5 15,0 0-1-15,16 0-1 16,-16 0-2-16,0 0 5 0,0 0-5 0,0 0-1 15,17 0 5-15,-17 0 1 0,17 0-5 16,-17 0 4-16,0 0-5 16,16 0 5-16,1 0-2 15,-17 0 2-15,0 0-1 16,16 0-3-16,17 0 4 16,-33 0-2-16,33 0 0 15,-33 0 2-15,0 0 0 16,33 0-2-16,-33 0-3 15,0 0 1-15,17 0 7 0,-1 0-5 16,-16 0 1-16,17 0 1 0,-17 0-4 16,17 0 2-16,-17 0 5 0,16 0-8 0,1 0 3 15,-1 0 2-15,17 0-2 16,-33 0 0-16,33 0 1 16,-33 0-1-16,33 0 0 15,-33 0 0-15,17 0 0 16,-17 0 2-16,16 0 0 0,1 0-2 0,-1 0 0 15,1 0 1-15,-17 0-3 0,33 0 4 16,-33 0 0-16,0 0-4 0,33 0-1 16,-33 0 3-16,0 0 3 0,33 0-1 0,-33 0-2 15,17 0 0-15,-1 0 0 16,-16 9-3-16,17-9 5 0,-1 0-2 0,1 0 0 16,-17 0 1-16,16 0-4 0,-16 0 7 0,17 0-4 15,16 0 4-15,-33 0-6 0,0 0 2 16,33 0 0-16,-33 0 2 0,0 0 3 0,33 0-7 15,-33 0 3-15,0 0-3 0,17 0 2 16,-1 0 3-16,1 0-3 0,-17 0-2 0,16 0 2 16,-16 0 2-16,17 0 0 0,-1 0-1 15,1 0 1-15,-17 0-6 0,33 0 7 0,-33 0-1 16,0 0-2-16,33 0 0 0,-33 0 3 16,33 0-3-16,-33 0-3 15,17 0 5-15,-1 0-4 0,1 0 4 16,-1 0-1-16,1 0 3 0,-17 0-9 15,16 0 6-15,1 0-1 0,16 0 3 0,-33 0-3 16,33 0 0-16,-33 0 1 16,33 0 1-16,-33 0-2 0,17 0 0 15,-1 0 0-15,-16 0 1 0,17 0-1 16,-1 0 0-16,1 0 4 0,-17 0-2 0,16 0-7 16,1 0 11-16,-17 0-4 0,33 0 0 0,-33 0-2 15,33 0 1-15,-33 0 4 0,0 0 2 16,33 0-1-16,-33 0-6 0,17 0 5 0,-1 0-2 15,1 0-2-15,-1 0 1 0,1 0 0 16,-1 0 0-16,1-9 1 0,16 9-3 0,-33 0 5 16,33 0 1-16,-33 0-2 0,33 0-2 15,-33 0 1-15,17 0-2 0,-1 0 4 0,1 0-2 16,-1 0-6-16,1 0 6 0,-1-10 0 16,34 10 0-16,-50 0-3 0,33 0 3 15,-33 0-6-15,33 0 0 0,-16 0 3 0,-1 0 3 16,1 0 1-16,-1 0-6 0,17 0 0 0,-16-9 2 15,16 9 0-15,0 0 2 0,0 0-4 0,-33 0 4 16,33 0 1-16,-16 0-1 0,16 0-4 16,0 0 2-16,0 0 3 0,0 0-1 0,0 0-2 15,-16 0 0-15,16 0-2 0,0 0 2 16,0 0 1-16,33 0-1 0,-33 0 0 0,-16 0 0 16,16 0 4-16,0 0-8 0,0-18 2 0,0 18 4 15,0 0-2-15,0 0 1 0,0 0-5 16,0 0 8-16,0 0-4 0,17 0 0 0,-17 0 2 15,-17 0-2-15,1 0-2 0,16 0 2 16,0 0 2-16,0 0 0 0,17 0-2 0,-50 0-2 16,33 0 2-16,0 0 0 0,0 0 0 0,0 0 3 15,-16 0-3-15,16 0 0 0,0 0 0 16,0 0 2-16,-17 0-2 0,17-19 3 0,-16 19-2 16,0 0-3-16,-1 0 0 0,1 0 5 15,-1 0-6-15,1 0 8 0,16 0-5 0,-33 0 0 16,33 0 4-16,-33 0-4 0,0 0 2 15,16 0 3-15,-16 0 5 0,0 0 0 16,0 0-1-16,17 0 0 0,-17 0-2 0,0 0-2 16,0 0-2-16,0 0 3 0,0 0-3 0,0 0 0 15,0 0 0-15,0 0 1 16,0 0-2-16,0 0 3 16,0 0-8-16,0 0 5 0,0 0 1 15,0 0-5-15,0 0 2 0,0 0 4 0,0 0-6 16,0 0 4-16,0 0-2 15,16 0 2-15,-16 0 2 16,0 0-3-16,0 0 1 0,0 0-4 16,0 0 4-16,0 0-7 15,0-19 5-15,0 19-3 0,0 0 0 16,0 0-2-16,0 0 0 0,0 0 2 16,0-18-4-16,0 18 3 0,0 0 4 15,0 0-14-15,17-19-14 0,-17 19-12 16,0-9-24-16,0 9-4 0,0-9 11 0,0 9 29 15,0 0 14-15,0-10 9 0,0 10-8 0,0 0-5 16,-17 0-7-16,17 0 0 0,0-18-7 16,0 18-19-16,0 0-12 0,0 0 0 0,0-19 15 15,0 19 14-15,0 0 5 0,-16-19 0 16,16 19 0-16,0 0-3 0,0-18-2 0,0 18 1 16</inkml:trace>
  <inkml:trace contextRef="#ctx0" brushRef="#br0" timeOffset="14073.15">21349 5330 55 0,'0'0'20'0,"0"0"-7"0,0 0-3 0,0 0-2 15,0-19-2-15,0 19-1 0,0 0-2 0,0 0-3 16,0 0 1-16,0 0 0 0,-34 19 1 16,34-19 2-16,-33 19 0 0,17-19 2 15,-1 9-2-15,1 9-1 0,-17 1 1 0,16 0-1 16,1-1-3-16,-17 1 0 0,0-1 1 0,33 10 0 15,-50-9-1-15,17 0 1 0,16 18 0 16,-16-19-1-16,17 1 0 0,-17 9 1 0,0-10 0 16,-1 1-1-16,1 0 0 0,17-1-2 15,-1-8-1-15,1-1 3 0,-1 0-2 0,1 10-9 16,16-19-15-16,0 18-13 0</inkml:trace>
  <inkml:trace contextRef="#ctx0" brushRef="#br0" timeOffset="14553.66">20737 5311 5 0,'0'0'2'0,"0"0"1"16,-33 0 2-16,33 0 2 0,0 0 3 0,0 0 3 15,0-18-1-15,0 18-5 0,0 0-3 16,0 0-2-16,0 0 1 0,0 18 4 15,33-18 1-15,-33 0 1 0,0 0 0 0,0 19 3 16,16-19 0-16,1 19 4 0,16-10 3 0,-17 9 3 16,17 1 2-16,34 0-2 0,-34 18-8 15,0-19-2-15,0-8-5 0,16 27-3 16,18-18-1-16,-34 18 11 0,0-19-5 0,16 1-2 16,-16 9-4-16,34-10-3 0,-51 1 11 0,17 18-3 15,0-27-6-15,0 8 0 0,0 1-1 16,0-1 0-16,1 1 1 0,-18 0-2 0,1-19 0 15,-1 18 0-15,1-18 0 0,-1 10 0 0,1-1-3 16,-1-9 1-16,1 9-4 0,-17-9 0 16,16 0-20-16,-16 0-7 0,33 0-12 15,-33-9-4-15,0 9-9 0</inkml:trace>
  <inkml:trace contextRef="#ctx0" brushRef="#br0" timeOffset="15602.72">16520 5674 19 0,'-17'0'9'0,"17"0"-5"0,0 0-1 16,0 0-1-16,-33 0-2 0,33 0 0 15,0 0 0 1,-33 0 0-16,33 0-2 16,0 0-3-16,0 19-5 15</inkml:trace>
  <inkml:trace contextRef="#ctx0" brushRef="#br0" timeOffset="19500.09">13328 5879 7 0,'17'0'3'0,"-17"0"8"0,16 0 13 0,1-19-4 16,33 19-5-16,-50 0-4 0,33 0-2 0,33 0 2 16,-33 0-2-16,50-9 1 0,-17 9 1 15,-17 0-1-15,51-9-5 0,-34-1 0 16,16 10-1-16,18 0 2 0,-34 0 3 0,16-18 2 16,18 18-3-16,-34 0 0 0,16-19 2 0,18 19 1 15,-18 0-3-15,18-19-1 0,-18 19 1 16,17 0-3-16,1-18 3 0,15 18 1 0,-32 0-1 15,16 0-5-15,17-19 2 0,16 19 0 16,-49-9-1-16,49 9 3 0,-49 0-2 0,49 0 0 16,-49 0-1-16,49 0-2 0,-32 0 4 15,15 0-6-15,-15 0 8 0,15 0 1 16,-32 0-1-16,16 0-2 0,0 0-5 0,17 0 1 16,-33 0 3-16,16 0-5 0,-16-9 1 0,-1 9-1 15,1 0-2-15,0 0 5 0,-17 0-3 16,0 0-2-16,0 0 5 0,0 0 0 0,-16-10-3 15,16 10-2-15,-33 0 2 0,0 0 0 0,0 0 2 16,17 0-2-16,-50 0-2 0,33 0 2 16,-33 0 3-16,0 0-1 15,0 0 1-15,0 0-1 16,0 0-4-16,-33 0 2 16,0 0 0-16,0 0 0 0,0 0-3 15,-17 0 3-15,17 0-2 0,-50 10 2 0,17-10 0 16,0 0-4-16,-50 0-1 0,17 9-1 15,0-9 2-15,-17 0-2 0,0 0 2 0,17 9 1 16,-33-9 3-16,0 0-2 0,-1 19-1 16,-16-19 3-16,50 0 0 0,-50 0 0 0,1 0 0 15,15 0 0-15,1 18 0 0,0-18-3 0,-1 0 3 16,1 0 0-16,16 19-2 0,1-19 4 16,15 0-2-16,-15 0-2 0,15 19 2 15,18-19 2-15,16 0-2 0,-34 18 2 0,34-18-2 16,17 0 0-16,-18 0 0 0,18 0 0 0,16 10 2 15,0-10-2-15,33 0 0 0,-33 0 5 16,33 0-4-16,0 0 4 0,0 0-1 0,33 0-7 16,-17 0 6-1,17-10-3-15,0 10 4 0,34 0-4 0,-1 0 5 16,0-18-4-16,17 18 3 0,16 0-2 0,16-19 6 16,-15 19-8-16,49-19 8 0,-34 19-6 15,34-18 2-15,-17 18-1 0,17 0-3 0,0-19 2 16,16 19 0-16,-16-9 3 0,17 9 1 15,-18-9 5-15,34 9-3 0,-33-10-3 0,0 10-3 16,16 0 1-16,-16 0-2 0,0 0 2 16,16 0 1-16,-32 0-6 0,32-18 2 0,-33 18 3 15,1 0-3-15,-1 0 0 0,-16 0 0 16,16 0 2-16,-33 0-1 0,17 0-3 0,-17 0 7 16,17 0-5-16,-50 0 0 0,50 0 1 0,-67 0 1 15,18 0-7-15,-1 0 7 0,0 0-4 16,-50 0 2-16,17 0-2 0,-16 0 2 15,16 0 0-15,-33 18 1 0,17-18-1 0,-17 0-2 16,16 0 2-16,-32 0 0 0,16 0 1 16,-17 0 1-16,-16 10-2 0,16-10 0 15,-32 9-3-15,16-9 6 0,-33 0-2 0,0 0-1 16,16 9-2-16,-66-9 2 0,50 0 2 16,-50 19-4-16,34-19 2 0,-1 0 2 0,-33 0-1 15,17 0 0-15,-33 0 1 0,-1 0-1 0,1 18-1 16,0-18-2-16,16 0-1 0,-33 0 3 15,-33 0 3-15,33 0-1 0,17 0-6 0,-33 0 7 16,-1 0-3-16,1 0-2 0,16 19 2 16,0-19 3-16,-16 0-6 0,16 0 3 15,33 0 1-15,-49 0 1 0,49 0-2 0,-16 19 0 16,16-19-2-16,1 0 0 0,15 0 2 0,1 0 0 16,16 0 0-16,17 0 0 0,-16 0-3 15,15 0 4-15,18 0-1 0,-1 0 0 16,34 0 0-16,-17 0 1 0,0 0 4 0,33 0-3 15,-34 0 2-15,34 0 0 0,0 0-2 16,34 0-2-16,-34 0 0 0,33 0 3 16,0 0-6-16,0 0 3 0,16 0 1 0,17 0 3 15,-16-19-4-15,16 19 0 0,33 0 0 0,-32 0-3 16,48 0 3-16,-32-19 0 0,16 19 0 16,17 0 0-16,16 0 0 0,-49-18 0 15,49 18 0-15,-32 0 2 0,15 0-2 0,18 0-2 16,-18 0 2-16,1 0 0 0,16 0 0 0,-16 0 2 15,16 0-1-15,-16 0 0 0,16 0-1 16,-16 0-2-16,0 18 3 0,0-18-1 0,-17 0 0 16,17 0 0-16,-17 19 0 0,0-19 0 0,-16 0 1 15,16 0-1-15,-33 19 0 0,17-19 0 16,-17 0 0-16,-16 18-2 0,-1-18 3 16,1 0-1-16,-17 0 0 0,0 10 0 0,0-10 0 15,-16 0-3-15,-1 9 3 0,1-9 0 16,-17 0 3-1,-17 0 2-15,1 0-5 0,-1 9 0 16,17-9 2-16,-33 0 3 0,-33 0-5 16,16 0 0-16,-16 0-2 0,0 0 2 0,-17 0 1 15,17 0-1-15,-50 0 0 0,34 0 0 0,-1 0 0 16,-49 0 0-16,16 0-2 0,0 0 2 16,-33-9 0-16,50 9 0 0,-50 0 0 0,17 0 2 15,-17-9-2-15,17 9 0 0,-17 0-2 0,33 0 0 16,-33 9 2-16,17-9 0 0,-17 0 5 15,17 0-7-15,16 0 5 0,-33 0-3 0,34 9-4 16,-18-9 4-16,34 0 2 0,-17 19-2 16,17-19 0-16,17 0-3 0,-34 0 0 0,50 0 5 15,0 0 1-15,-17 0 0 0,33 0-5 0,1 0 0 16,16 0 2-16,-1 0 0 0,34 0 1 16,-33 0 0-16,17 0 1 0,16 0 4 15,0 0-4-15,0 0-1 0,0 0-3 16,16 0 4-16,17 0-2 0,1 0 0 15,-1 0-2-15,0-19 2 0,16 19-2 0,17 0 5 16,1-9-2-16,-1 0-1 0,16 9 0 0,1-10 2 16,16 10-4-16,1 0 2 0,15 0 1 15,1-18-3-15,16 18 6 0,-16 0-4 0,16 0-3 16,-32 0 3-16,48-19 4 0,-32 19-6 0,33 0 4 16,-17 0-2-16,1 0-2 0,-1 0 2 15,0 0 3-15,0 0-5 0,17 0 4 0,0 0-6 16,-33 0 6-16,16 0-2 0,-16 19 0 0,0-19 2 15,16 0-2-15,-33 0-2 0,17 0 0 16,-17 18 2-16,17-18 3 0,-33 0-3 16,-1 10 0-16,1-10 2 0,-17 9-5 0,17-9 3 15,-17 9 0-15,-16-9 0 0,-1 19 2 0,1-19-2 16,16 0-2-16,-33 0 4 0,-33 0-2 16,17 0-2-16,-1 18 2 0,-16-36 0 15,-16 18 0 1,-1 0 0-16,17 0 0 0,-66 0 0 0,33 0 0 15,-17 0 0-15,-16 0 3 0,33 0-3 16,-50-19 0-16,1 19 0 0,-1-9 0 0,-16 9 3 16,16 0-7-16,-49-9 4 0,16 9 0 15,17-10-2-15,-17 10 2 0,-16 0-3 0,-1 0 3 16,1-18 3-16,0 18 0 0,16 0-2 0,-33 0-3 16,17 0 2-16,16-19 0 0,-16 19 0 15,0 0 0-15,32 0-2 0,-32 0 2 0,49 0 2 16,-16 0-2-16,0 0 0 0,16-19 2 15,-16 19-2-15,16 0-5 0,1 0 7 0,16 0-2 16,-1 0-2-16,34 0 5 0,-33 0-3 16,33 0 1-16,0-18-1 0,17 18 0 0,16 0 4 15,0 0 2-15,-34 0-4 0,34 0-1 16,34 0-4-16,-34 0 3 0,16 0 2 0,17 0 1 16,17-19-2-16,-1 19 1 0,17-9-5 0,17 0 1 15,16-1-3-15,-16 10 3 0,16-18-11 16,1 18-28-16,15-19-16 0,18 19-26 15,15-19-59-15</inkml:trace>
  <inkml:trace contextRef="#ctx0" brushRef="#br0" timeOffset="25577.35">7392 7795 6 0,'0'0'8'0,"0"0"3"15,0 0 3-15,0 0-2 0,0 0-1 0,0 0-2 16,0 0-2-16,0 0 2 0,0 0-2 16,16 0 0-16,-16 0-2 0,0 0-1 0,0 0-2 15,0 0 2-15,0 0-2 0,0 0 0 16,-16 18 2-16,16-18 4 16,0 0-1-16,0 0 4 0,0 0-4 15,0 0 2-15,16 0 0 0,-16 0 2 0,0 19-1 16,0-19-2-16,17 0 0 0,-17 0 1 15,0 0 5-15,16 0 2 0,-16 19-3 0,0-19 5 16,33 0-1-16,-33 0-1 0,0 0 4 16,0 9-7-16,0-9-2 0,34 0-5 0,-34 0 3 15,0 9 0-15,33-9 7 0,-33 0-4 0,33 0 2 16,-33 10-1-16,33-10 6 0,-33 0 3 16,16 0-10-16,17 0 0 0,0 0-3 0,1 0-3 15,-1 9 1-15,0-9 4 0,0 0 0 16,-17 0 2-16,17 0-4 0,33 0 2 0,-32 0-2 15,-1 0-6-15,16-9 3 0,-16 9-1 16,33 0-5-16,-32 0 7 0,32 0-4 0,-33 0-5 16,16 0 2-16,18 0 0 0,-34 0 3 15,16 0-3-15,17 0 3 0,0 0 0 0,-32 0 0 16,15 0-3-16,17 0-3 0,0 0 5 16,-16 0 0-16,0 0-2 0,-1 0 3 0,17 0-3 15,-16-10 7-15,0 10-2 0,32 0-1 0,-49 0-3 16,34 0 7-16,15 0-2 0,-16 0 5 15,-16 0-3-15,16-9-1 0,0 9-1 0,0 0-3 16,17 0 0-16,-17-9-1 0,0 9 6 0,-16 0-2 16,49 0 8-16,-33 0-3 0,-16-19-3 15,49 19-4-15,-33 0 5 0,17 0-2 0,-17 0-3 16,0 0-3-16,17 0 3 0,-17-19 1 16,17 19 0-16,-17 0-8 0,0 0 6 0,17 0-3 15,-17 0 3-15,0-18 2 0,17 18-5 16,-17 0-2-16,0 0 5 0,17 0-1 0,-17-19 1 15,0 19-3-15,0 0 3 0,17 0-3 16,-17 0-2-16,-16-9 5 0,16 9-3 0,0 0 0 16,0-9 1-16,0 9-1 0,17 0 0 15,-17 0 3-15,-16 0-5 0,16 0 2 0,0 0 0 16,-33 0-3-16,33-10 5 0,-16 10-4 0,16 0 7 16,-33 0-7-16,17 0 4 0,16 0-2 15,-33 0 0-15,16-9-2 0,1 9 8 0,0 0-6 16,16 0-6-16,-33 0 9 0,16-9-1 15,18 9-2-15,-34 0 2 0,0 0-5 0,16 0 4 16,-16 0-1-16,34 0-3 0,-34 0 6 16,0 0-5-16,0 0 2 0,0 0 2 0,17 0 0 15,-17 0-2-15,33 0 4 0,-33 0-8 0,0 0 1 16,16 0 4-16,-15 0-1 0,32 0 4 16,-33 0-1-16,0 0-3 0,16 0-2 15,-15 0-1-15,32 0 5 0,-33-19-5 0,0 19 3 16,0 0 1-16,16 0-1 0,-15 0 3 15,-1 0-1-15,0 0-4 0,-17 0 6 0,17 0-4 16,0 0-2-16,34 0 4 0,-34 0-1 0,0 0 1 16,-17 0 2-16,34 0 1 0,-1 0 0 15,-15 0-5-15,-1 0 7 0,16 0 0 0,-16 0-6 16,33 0 0-16,-33 0 9 0,1 0 2 16,-1 0 5-16,16 0-7 0,-16 0-4 0,33 0 0 15,-32 0-1-15,-1 0-1 0,16 0-6 16,17 0 2-16,-33 0 0 0,17 0 0 0,0 0 3 15,-1 0 0-15,17 0-1 0,-16 0 0 16,0 0 1-16,-1 0-1 0,17 0 2 0,-33 0-4 16,17 0 3-16,0 0 1 0,-1 0 2 0,17 0-6 15,-32 0 0-15,-1 0 0 0,16 0 0 16,17 0 2-16,-33 0 3 0,17 0-1 0,0 0 2 16,-1 0 1-16,17 0 0 0,-33 0 2 15,17 0-3-15,16 0-2 0,0 0-1 0,-33 0-3 16,17 0 3-16,-17 0-1 0,33 0-2 15,-16 0 3-15,-1 0 4 0,1 0-4 0,16 0 0 16,-33 0-3-16,33 0 5 0,-16 0-1 16,16 0 3-16,-33 0-7 0,33 0 2 0,-16 0-4 15,16 0 6-15,-49 0-7 0,32 0 6 16,-16 19-1-16,17-19 2 0,-17 0-4 0,0 0 0 16,0 0 1-16,0 0-1 0,0 0 4 0,17 0-7 15,-17 0 4-15,-33 0 6 0,33 0-7 16,0 0 2-16,-16 0 5 0,16 0-6 0,0 0 3 15,0 0-8-15,0 0 4 0,-33 0 4 16,33-19 0-16,-16 19 2 0,-1 0-4 0,17 0 4 16,-16 0 2-16,-1 0 3 0,1 0-2 0,16 0-2 15,-33 0-1-15,33 0 4 0,-33-18-7 16,33 18 6-16,-33 0-4 0,17 0-3 0,-1 0 4 16,1 0-3-16,-1 0-6 0,-16-19 9 15,17 19-2-15,-1 0 4 0,1 0-6 0,16 0-2 16,-33 0 0-16,0 0-2 0,33-19 0 15,-33 19 4-15,33 0 5 0,-33 0-9 0,33-9-1 16,-16 9 3-16,-1 0-2 0,17-9 5 16,-16 9-2-16,16 0-1 0,0-10 0 0,0 10 0 15,0 0 3-15,0 0-5 0,0-9 2 16,17 9-5-16,-17 0 5 0,17-9-2 0,-17 9 8 16,16 0-6-16,1 0-3 0,-17 0 3 15,0 0 2-15,0 0-1 0,0 0-3 0,0-19 4 16,17 19-2-16,-50 0-7 0,33 19 7 0,-17-19 5 15,17 0-5-15,-16-19-2 0,16 19 2 16,-16 19 3-16,16-19-5 0,0 0 8 0,-33 0-9 16,33 0-3-16,-17 0 9 0,1 0-2 0,16 0 2 15,-16 0-5-15,16-19 5 0,-17 19-5 16,34 0 2-16,-50 0-2 0,33 0 2 16,-17 0-2-16,1 0 2 0,-1 0 2 0,18 0 2 15,-18 0-4-15,1 0 0 0,-17 0-9 0,16 0 7 16,1 0-5-16,-17 0 5 0,33 0-1 15,-33 0-2-15,0 0-3 0,0 0 5 16,0 0 1-16,0 0-8 0,0 0-18 0,0 0-19 16,0 0-16-16,0 0-13 0,0 0-14 0,0 0-18 15,0 0-23-15,0-18-7 0,0 18 12 16,0 0 14-16,0 0 10 0</inkml:trace>
  <inkml:trace contextRef="#ctx0" brushRef="#br0" timeOffset="29691.14">23680 7693 6 0,'0'0'18'0,"0"0"3"0,0 0-5 0,0 0-6 15,0 0-4-15,0 0-3 0,0 0 0 0,0 0 0 16,0 0 6-16,0 0-1 0,0 0-2 16,0 0-3-16,0 0 0 0,0 18 5 0,0-18 0 15,0 0 0-15,0 0 0 0,0 0-2 16,0 0-1-16,0 0 5 0,0 0 2 0,17 19 0 15,-17-19-2-15,16 0 1 0,1 0 3 0,-17 0 2 16,16 0 0-16,1 0-2 0,-1 0 0 16,17 0-1-16,-16 0-1 0,16 0-2 0,0 0-1 15,0 0-4-15,0 0 3 0,0 0-3 16,17 0 1-16,-17 0-3 0,17 0-1 0,-17 0 5 16,16 0 0-16,1 0-5 0,-17 0 3 15,17-19-1-15,-17 19-1 0,0 0-3 0,16 0 0 16,1 0 1-16,-17 0 1 0,0 0 0 15,17 0-2-15,-17 0 3 0,33 0-3 0,-33 0 1 16,0 0-1-16,0 0 0 0,0 0 0 0,17 0 0 16,-17 0 3-16,17 0-3 0,-17 0 2 15,16 0 3-15,-16 0-4 0,17 0 3 0,-17 0 1 16,17 0-2-16,-17 0-1 0,16-18 0 16,1 18 0-16,-17 0-2 0,0 0 0 0,0 0-3 15,0 0 3-15,17 0 1 0,-17 0 2 16,0 0-3-16,0 0-3 0,0 0 5 0,0 0-2 15,0 0 1-15,17 0-1 0,-34 0 2 0,1 0-2 16,16 0-4-16,0 0 4 0,0 0 0 16,0 0 2-16,17-19 1 0,-34 19 3 15,1 0 4-15,16 0-6 0,0 0-3 0,0 0 2 16,0 0-1-16,17 19-5 0,-34-19 3 0,17-19 0 16,1 19 2-16,-1 0-2 0,0 0 3 15,0 0-3-15,0 0 0 0,0 0-2 0,0 0 4 16,0 0-2-16,0 0 0 0,0 0 2 0,17 0-2 15,-34 0 0-15,17 0 0 0,0-19 2 16,1 19-2-16,-1 0 0 0,0 0 1 16,16 0-1-16,-32-9 0 0,16 9 0 0,0 0 0 15,0 0 1-15,0 0-3 0,17 0 3 0,-34 0 1 16,1-9-2-16,16 9 1 0,0 0-1 16,0 0 0-16,0-10 0 0,17 10 0 0,-34-9 0 15,17 9 0-15,0 0 1 0,0 0-1 16,17-9 3-16,0 9-3 0,-34 0 4 0,17 0-4 15,0 0 1-15,0 0-1 0,0 0 3 0,1 0-1 16,-1 0 2-16,0 0 0 0,0 0-3 16,-17 0 3-16,17 0 3 0,0 0 0 0,1 0-2 15,-1 0 0-15,-17 0 0 0,17 0-5 16,0 0 0-16,-16 0 5 0,16 0-3 0,0 0-2 16,0 0 5-16,-16 0-3 0,16 0 0 15,0 0-1-15,0 0 4 0,0 0 4 0,16 0-4 16,-32 0 2-16,16 0-4 0,17 0 2 0,-17 0-3 15,0 0 4-15,16 0-3 0,-32 0 0 16,16 0 2-16,0 0-3 0,0 0-4 0,0 0 2 16,0 0 1-16,0 0 4 0,1 9-2 15,-1-9-2-15,0 0-1 0,0 9 1 0,0-9 1 16,16 0 0-16,-32 0-2 0,16 0 0 0,0 0-2 16,0 10 4-16,0-10-1 0,0 0 1 15,0 0-1-15,-16 0-1 0,16 0 4 0,0 0 7 16,-16 0-6-16,16 0-2 0,0-10 4 15,16 10-3-15,-32 0 2 0,-1 0-5 0,18 0 1 16,-1 0 1-16,-17 0-3 0,17 0 2 16,-16 0-4-16,32 0 0 0,-32 0 2 15,-1 0 4-15,17 0 0 0,-16 0-4 0,16 0-2 16,-16-9 3-16,16 9-1 0,-17 0 2 0,17 0-5 16,0 0 3-16,-16 0 0 0,16 0 5 15,0-9-5-15,0 9 1 0,-16 0-1 0,16 0-2 16,0 0 2-16,0 0 4 0,0 0-4 0,-17 0 0 15,18 0 1-15,-1 0-1 0,0 0-3 16,-17 0 3-16,17 0 0 0,-16 0 0 16,16 0 0-16,0 0-3 0,-16 0 8 0,16 0-10 15,-17 0 6-15,17 0-1 0,-16 0 2 0,-1 0-2 16,17 0 0-16,-16 0-2 0,-1 0 5 16,1 0-5-16,0 0 4 0,-1 0-1 0,1 0-1 15,-17 0-3-15,16 0 3 0,1 0-3 16,-17 0 1-16,16 0-1 0,-16 0 0 0,17 0 0 15,-17 0-1-15,0 0 2 0,16 0-9 16,-16 0-23-16,0 0-13 0,0-19-8 0,17 19-9 16,-17 0-1-16,0 0-1 0,0 0 3 15,0 0 6-15,0 0 7 0,0 0 5 0,0-18 6 16</inkml:trace>
  <inkml:trace contextRef="#ctx0" brushRef="#br0" timeOffset="31505.54">2514 8576 31 0,'0'0'19'0,"-34"0"-9"16,34 0-5-16,0 0 1 0,0 0 1 0,0 0 1 15,0 0 5-15,0 0 1 0,0 0-2 16,0 0 0-16,0 0-2 0,0 0-2 0,0 0-2 16,0 0-2-16,0 0-2 0,0 0 1 15,0 10-3-15,0-10 3 0,0 0 3 16,0 0 6-16,0 0 2 0,0 0 3 15,0 9 1-15,34-9 4 0,-34 0 8 0,0 0 2 16,16 9-4-16,17-9-5 0,-33 0-2 16,33 9-9-16,0-9 13 0,0 0 5 0,0 10 3 15,1-10-4-15,-18 18-1 0,50-18-3 0,-33 0-1 16,0 0-1-16,33 0-1 0,-16 19 2 16,16-19-8-16,-33 0 3 0,33 0-2 0,-16 0 2 15,16 19-2-15,0-19 6 0,-16 0 0 16,16 0 2-16,0 9 5 0,-33-9-7 0,50 0 0 15,-17 9 5-15,-33-9-1 0,33 9 2 16,-16-9 1-16,16 0 5 0,0 0-1 0,-16 10 6 16,16-10-6-16,0 0-3 0,0 0-4 0,17 0-3 15,-17 0-1-15,-16 0 0 0,49 0-9 16,-33 0-2-16,0-10 6 0,17 10-8 0,16 0 0 16,-49 0 4-16,49-9 0 0,-33 9 5 0,17 0 0 15,-17 0 11-15,0-9-10 0,17 9 2 16,-17 0-4-16,0 0 1 0,-16-9-9 0,16 9 6 15,0 0-1-15,-33 0 0 0,17 0-7 16,16 0 4-16,-33 0-4 0,0 0 3 0,17 0-6 16,-17 0-5-16,0 0 5 0,0 0-3 0,-33 0 3 15,33 0-2-15,0 0-3 16,-33 0-5-16,0 0 14 0,0 0-11 16,33 0 4-16,-33 0 2 0,0 0-1 0,0-19-1 15,0 19 0 1,0 0 0-16,0 0 2 15,0 0 1 1,0 0 0-16,0 0-7 16,0 0-2-16,0 0-1 0,0 0 1 15,0 0-11-15,0 0 7 16,0 0-16-16,0 0-12 0,0 0-21 0,0 0-21 0,0 0-20 16,0 0-13-16,0-19-36 0,17 19-9 15,-17 0-4-15,0 0 5 0,0 0 17 0,33 0 20 16,-33 0 11-16,0 0 13 0,0-18-60 15</inkml:trace>
  <inkml:trace contextRef="#ctx0" brushRef="#br0" timeOffset="35952.21">14287 8520 40 0,'0'0'1'0,"0"0"-16"0</inkml:trace>
  <inkml:trace contextRef="#ctx0" brushRef="#br0" timeOffset="38000.37">2084 9079 7 0,'-33'0'13'15,"33"-10"4"-15,-34 10-5 0,1-9-5 0,33 9-1 16,-33-9 1-16,0 9 0 0,33 0 4 16,-49 0-2-16,49-10-3 0,-33 10 0 0,-1 0 1 15,1 0 3-15,0 0-2 0,-16 10-3 16,16-10-2-16,33 0 0 0,-33 9-3 0,-1 0 0 16,1-9 0-16,33 10 0 0,-33-1 0 15,0 0 0-15,33 0 0 0,-16 10 0 0,16-19 0 16,-33 19-2-16,33-1 3 0,0-8-4 15,0 17 3-15,-33-8 0 0,33 9 0 16,0 9 0-16,0-9 0 0,0 9 2 0,0 0-2 16,33 1 1-16,-33-1 0 0,0 9-1 15,0-8 1-15,0 8 1 0,33-9 2 0,-33 10-4 16,0 9 4-16,16-19-2 0,17 9 0 16,-33 10-2-16,0-9 0 0,0 8 0 0,0-8 5 15,0 9 6-15,0-10-2 0,0-8-2 16,0 17 1-16,-33-17-2 0,17 8 0 15,-17 10-4-15,33-28 3 0,-33 9-1 0,0 0 0 16,-1-9 1-16,34 0 2 0,-33 0 1 16,0-10 3-16,17 1 0 0,16 0 6 0,-33-10 4 15,33 0 12-15,-33 1 13 0,33-1 7 16,0-9 5-16,0 0-13 0,0 0-18 16,-33 0-5-16,33-9-11 0,0 9-5 0,33-10-6 15,-33 1 1-15,0 0-1 0,0-10 0 16,33 19 4-16,-33-19-8 0,33 1 2 0,-33 9 3 15,49-1-1-15,-49 10-3 0,33 0 3 16,1 0 0-16,-1 0 0 0,0 10 3 0,-33 17-6 16,33-8 3-16,-17 0 3 0,17 18-3 0,0 9 3 15,-33-8-6-15,33 17 5 0,-33 11-2 16,0-1 4-16,34 9-4 0,-34-9 2 16,0 10-4-16,0-1 2 0,-34-9 1 0,34 0 3 15,0 0-7-15,0 0-2 0,-33-9 9 16,33 0-2-16,0 0-5 0,0-10 5 15,0 1-1-15,0 9-1 0,0-28 0 0,0 9 0 16,0 0 0-16,0-18 0 0,0 9 0 16,0-1 2-16,33-8-2 0,-33 9 0 0,34-9 0 15,-34-10 0-15,33 0 3 0,0 0-5 16,-17-9-3-16,17 10-2 0,0-10-2 0,0 0 2 16,1-10-9-16,-1 1-18 0,16 0-16 0,17 0-2 15,-33-10-5-15,34-9-9 0,-18 0-4 16,17 0 0-16,0 10 0 0</inkml:trace>
  <inkml:trace contextRef="#ctx0" brushRef="#br0" timeOffset="38582.71">6251 9795 10 0,'0'0'11'16,"0"0"4"-16,0 0-1 0,0 0 1 0,0 9-6 15,0-9-2-15,0 0-4 0,0-9-1 16,0 9 0-16,0 0 0 0,0 9-2 31,0-9-2-15,0 0-3-16,0 9-2 0,0-9-1 0,0 19-3 15,0-19-2-15,0 0 0 0,0 0-15 16</inkml:trace>
  <inkml:trace contextRef="#ctx0" brushRef="#br0" timeOffset="42581.02">15925 9162 28 0,'0'0'14'0,"0"0"-4"0,-17-18-2 15,17 18-1-15,0 0 4 0,0-19 1 16,0 19 1-16,-16 0 3 0,16 0-1 0,0 0 2 16,0-19-3-16,0 19-1 0,0 0 1 15,0 19 1-15,0-19 2 0,0 0-1 0,0 0-3 16,0 19 1-16,0-19-2 0,0 18 4 0,16-18 2 16,-16 10 0-16,0 8 1 0,17 1 2 15,-17-1-2-15,16 1 3 0,-16 0-2 0,17-1-1 16,-17-18 1-16,0 19 15 0,16-10-10 15,-16 0-2-15,33 1 4 0,-33-1 7 0,0-9 14 16,0 9 18-16,33-9 27 0,-33 0 21 16,0 0-1-16,0 0-19 0,33-9-29 0,-33-10-12 15,17 1-11-15,0-1-6 0,16 1-4 16,0-20-11-16,16 10-7 0,-16 1-6 0,0-1-4 16,-16-19-2-16,16 10 2 0,0 0-3 0,33 18-1 15,-33-27 6-15,0 8-14 0,-16 20 16 16,16-19-8-16,0 9-2 0,-16 9 2 0,-1 0 3 15,17 1-2-15,0 18-8 0,-33-19-3 16,0 19 11-16,33-18-8 0,-33 18-5 0,0 0-3 16,0 0-33-16,17 0-34 0,-17 0-14 0,16 18-13 15,-16-18-3-15,17 19-24 0,-17-1-38 16,0-8 0-16,0 8 15 0,17 10 26 0</inkml:trace>
  <inkml:trace contextRef="#ctx0" brushRef="#br0" timeOffset="44527.52">23994 9292 49 0,'-16'-9'12'0,"16"9"-5"0,0 0 1 0,0-18 5 0,-17 18 7 16,17 0-4-16,0 0-4 0,0 0-8 15,0 0 1-15,0 0 0 0,0 0 4 0,0 0 4 16,0 0-2-16,0 0-2 0,0 0 0 16,0 18 0-16,0-18-1 0,17 9 2 0,-17 1 0 15,0-10-1-15,0 9 3 0,0 0-1 16,16 1-1-16,-16-1 3 0,0 0-1 0,0 10 7 16,0-19 1-16,0 0 10 0,17 0 5 15,-17 0 2-15,0 18 9 0,0-18 7 0,16 0 1 16,-16 0 6-16,17-18-13 0,0 18-17 0,-1 0-11 15,17-28-9-15,-16 19-4 0,-1-1-2 0,17-8-4 16,0-1 2-16,0 1-2 0,1-1 0 16,-18-9 0-16,17 9 3 0,-16-8-5 0,16 17 2 15,-17-27 0-15,1 18 1 0,16 1-1 16,-17-1 0-16,1 1 3 0,-17 8-3 0,33-8-3 16,-33 18 1-16,0-19 2 0,33 19-6 15,-33 0-4-15,0 0 10 0,0 0-16 0,17 0-28 16,-1-19-4-16,-16 19-7 0,17 0-9 0,-1 19-2 15,1-19-13-15,-1 0-17 0,1 19 3 16,-1-19 4-16</inkml:trace>
  <inkml:trace contextRef="#ctx0" brushRef="#br0" timeOffset="45277.2">26739 9190 6 0,'0'0'8'0,"0"0"7"0,0 0 3 0,0 0-4 16,0 0-3-16,0 0-5 0,0 0 1 0,0 0 2 16,0 0-2-16,0 0-1 0,0 0 1 15,0 0-3-15,0 0 0 0,0 0 0 0,0 0 0 16,0 0 4-16,0 0 1 0,0 9 1 0,0-9 1 15,0 0 0-15,0 0 2 0,0 0 0 16,0 10 2-16,0-10-2 0,0 0-3 0,0 0 8 16,0 0-3-16,0 9-2 0,0-9 2 15,0 0-2-15,17 0 1 0,-17 0 1 0,0 0 4 16,0 0 0-16,0 0 9 0,0 0 5 16,0 0 7-16,0 0 4 0,17 0 6 0,-17 0 0 15,0 0-6-15,16 0 1 0,1-9-10 16,-17-1-5-16,16 1-3 0,1 9-8 0,16-9-3 15,-17-10-11-15,1 19 2 0,-1-18-7 16,17-1 0-16,0 0 6 0,-16 1-4 0,16-1-2 16,17 1 0-16,-34-10 2 0,1 9-4 0,16 0 2 15,0 1 2-15,0-1-2 0,0-9 0 16,17 10 0-16,-50-1 0 0,16 19-6 0,1-28 0 16,-1 19 3-16,1 0 0 0,-1 9-4 15,-16-10-1-15,17 10-22 0,-17 0-3 0,0 0-8 16,0 0-3-16,16 0-6 0,-16 0-3 15,0 0 0-15,0 10-4 0,0-1-10 0,0-9-8 16,0 9-1-16,0 1 2 0,0 8 6 0</inkml:trace>
  <inkml:trace contextRef="#ctx0" brushRef="#br0" timeOffset="46825.47">5722 10902 38 0,'0'0'10'0,"0"-10"-3"0,0 1 0 0,0 0 2 16,0 9 0-16,0 0-1 0,0 0-3 16,-17 0-1-16,17 0-1 0,0 0 2 15,0 0-3-15,0 9 3 0,17-9-2 0,-17 9 1 16,0 1-3-16,0 8 4 0,0 1-3 0,33-19 0 15,-33 9-1-15,0 0 1 0,33 1 1 16,-33-1 3-16,0 0 6 0,0-9 6 0,33 10 2 16,-33-10 8-16,0 0 4 0,33-10 2 15,-33 10 7-15,33-9 1 0,-33 0-5 0,33-10-4 16,-16 10-9-16,16-10-6 0,0-27-6 16,0 18-3-16,0 0 0 0,0-9-9 0,0 0 3 15,17 9-6-15,-17-10 6 0,0-8-3 0,0 18 0 16,0 0-2-16,0 9 6 0,-33-18-7 15,50 19 5-15,-50 8-2 0,33 1 0 0,-33 0 0 16,0 9 3-16,0 0-8 0,33 0-3 0,-33 0-6 16,0 0-9-16,0 0-13 0,0 0 2 15,33 9-8-15,-33-9-8 0,0 19-4 0,0-10-4 16,33 10 5-16,-33-10 2 0</inkml:trace>
  <inkml:trace contextRef="#ctx0" brushRef="#br0" timeOffset="52088.55">16751 10939 3 0,'0'0'1'16,"0"9"-1"31,0-9 1-47,0 0-2 0,-16 9 1 46,16-9 1-14,0 0-2-32,0 0 0 31,0 0 2-31,0 0-2 16,0 0-1-16</inkml:trace>
  <inkml:trace contextRef="#ctx0" brushRef="#br0" timeOffset="55235.21">22655 11162 8 0,'-17'0'12'16,"17"0"4"-16,0 0-4 0,0 0-4 0,0 0-3 16,-33 0-2-16,33 0 2 0,0 0 1 15,-33 0 3-15,33 0 2 0,-16 0 0 0,16 0 0 16,-17 0 2-16,17 0 1 0,-16 0 4 16,16 0 1-16,0 0-2 0,0 0-4 0,0 0-2 15,0 0-1-15,0 0 1 0,0 0 1 16,0 0-2-16,16 0 0 0,-16 0 1 0,17 0 1 15,-17 0-1-15,16 0-8 0,17-18 3 0,0 18-1 16,-33 0-1-16,17 0-1 0,16 0 2 16,0 0-1-16,-16-10 0 0,16 10 1 0,16 0-3 15,-16 0 4-15,-16 0-1 0,16 0 1 16,17 0-2-16,-17 0 1 0,16 0-3 0,-16 10 0 16,17-10 4-16,-17 0-2 0,17 0-3 0,-1 0 3 15,-16 18-3-15,17-18 5 0,0 0 2 0,-17 0 1 16,16 0-6-16,-16 0-2 0,0 0 1 15,17 0 17-15,-17 0 7 0,33 0-13 0,-33 19-7 16,0-19 0-16,17-19-3 0,0 19 0 16,-1 0 5-16,1 0 3 0,-1 0 1 0,1 0-3 15,16 0 5-15,-33 0 0 0,17 0-3 0,-1-18 7 16,34 18-5-16,-50-10-7 0,17 10 6 16,16-9-2-16,0 9-1 0,-16-9 1 0,-1 9 1 15,1 0-3-15,16-10 2 0,0 10-1 16,-16-9 0-16,16 9 2 0,-16-9 2 0,-1 9-1 15,1 0-1-15,16 0-4 0,-33-10 2 0,17 10 4 16,-1-9-2-16,1 9-3 0,16 0-1 0,-33 0 6 16,17-9-5-16,-1 9-2 0,1 0-2 15,-17 0 4-15,17 0 2 0,-17 0 6 0,16 0-3 16,1 0 6-16,-17 0-5 0,17 0 1 16,-17 0 1-16,16 0-2 0,1 0 1 0,-17 0-6 15,0 0 3-15,17 0-2 0,-17 0 0 0,0 0 1 16,0 0-2-16,0 9-3 0,0-9 4 0,0 0-4 15,0 0 5-15,0 9-2 0,17-9 2 16,-34 0 1-16,34 0 0 0,-17 0-5 0,0 10 6 16,0-10-2-16,17 9 1 0,-34-9 2 15,17 0-5-15,0 0-1 0,1 9 12 0,-1-9-8 16,0 0 2-16,0 0-3 0,0 10 5 0,16-10 1 16,-16 0-6-16,1 0 1 0,-1 9 6 15,0-9 1-15,0 0 1 0,0 9-7 0,0-9 3 16,0 0 0-16,0 0-5 0,17 10 5 0,-17-10 0 15,0 0-3-15,0 0 2 0,17 18 8 16,-17-18-5-16,0 0 4 0,16 0-8 0,-16 0 1 16,0 0-2-16,17 0-1 0,-17 0-2 0,17 0 0 15,-17 19-2-15,0-19-8 0,16 0 7 16,-15 0 1-16,-1 0 4 0,16 0-2 0,-16 0 0 16,17 9-2-16,-17-9 1 0,17 0 3 0,-1 9 0 15,1-9 0-15,-1 10-7 0,-16-10 9 16,17 0-5-16,0 9-5 0,16-9 5 0,-17 9-6 15,-15-9 7-15,15 10-10 0,1-10 5 0,32 0-3 16,-48 0 0-16,-1 9 4 0,16-9-2 16,1 0-8-16,-1 0 16 0,1 0-12 0,0 0 7 15,-1 9-1-15,17-9 1 0,-49 0-7 0,16 0 0 16,17 0 2-16,-17 0 6 0,-17 0-4 16,17-9 4-16,0 9-8 0,-16 0 3 0,-1 0 1 15,18-9 7-15,-18 9-14 0,1-10 4 16,-1 10 3-16,1-9-2 0,16 9 0 0,-17 0-6 15,17-9 10-15,-33 9-3 0,17 0-3 16,-1 0-7-16,1 0 8 0,-1 0 1 0,1-10 0 16,0 10-6-16,-1 0 2 0,1 0 4 15,-17 0 2-15,16 0-4 0,1 0-2 0,-1-9-1 16,1 9 6-16,-1 0-1 0,1 0-2 16,-1-9 7-16,1 9-13 0,-17 0 3 0,16 0 8 15,1 0-7-15,0 0 0 0,-1 0 0 16,-16 0 6-16,17 0-4 0,-17 0-2 0,16 0 5 15,-16 0-1-15,17 0-10 16,-17 0 5-16,0 0 1 0,0 0 5 0,0 0 3 16,0 0-8-16,0 0-2 31,0 0 8-31,0 0-2 0,0 0 2 16,0 0-2-16,0 0-5 0,0 0-3 15,0 0 4-15,0 0 3 16,0 9-7-16,0-9 4 0,0 0-7 0,0 0 3 15,0 0 9-15,0-9-8 0,0 9-1 16,0 0-8-16,0 0 0 0,0 0-12 0,0 0 2 16,0 0-17-16,0 0-8 0,0 0-18 15,0 0-5-15,0 0-11 0,0 0 0 0,0 0-16 16,0 0-20-16,0 0-5 0,-17 0-3 16,17 0-2-16,0 0 2 0,0 0 4 0,-16 0 12 15,16 0 12-15,0 0 12 0,-17 0 13 0,17 0 11 16</inkml:trace>
  <inkml:trace contextRef="#ctx0" brushRef="#br0" timeOffset="56650.64">3158 12157 36 0,'0'-9'15'16,"-33"0"-8"-16,0 9-3 0,33-10 0 15,-33 10 3-15,33 10 2 0,-33-10 5 0,33 0 1 16,0 0 3-16,0 0-2 0,-33 0-2 0,33 9-7 16,0-9-1-16,0 0-2 15,0 9-1-15,33-9 2 16,-33 0-2-16,0 19 2 0,0-10 0 0,0 1 0 16,0-1 2-16,33 0-2 0,-33-9 10 0,0 19 3 15,0-19-2-15,0 0 3 0,33 0 10 16,-33 18 3-16,0-18 5 0,0 0 4 0,0 0 1 15,33 0 1-15,-33-18 3 0,0 18 4 16,33 0-6-16,-33-28-7 0,0 9-14 0,50 1-6 16,-50-10-5-16,33 0-3 0,0 9-7 15,0-9-4-15,-33 0 5 0,33 1-1 0,0 8 3 16,17-9-5-16,-17 0 0 0,-33 10 0 0,33 8-4 16,0-8 1-16,0-1 3 0,0 19-2 15,-33-19 5-15,17 10-3 0,16 9-4 16,-33 0-20-16,0 0-25 0,33 0-22 0,-33 0-15 15,33 0 3-15,-33 9 2 0,33-9 4 0,0 19 9 16,-33-19 10-16,33 0 3 0,-16 0-36 0</inkml:trace>
  <inkml:trace contextRef="#ctx0" brushRef="#br0" timeOffset="57316.33">4597 11990 40 0,'0'0'25'15,"0"0"-11"-15,0 0-7 0,0 0-2 0,-33 0 2 16,33 0 0-16,0 0 1 0,0 0-2 0,0 0-1 15,0 0 0-15,0 0-1 0,0 0-2 16,0 0 1-16,0 0-1 0,0 0-1 0,0 0 1 16,0 0 1-1,0 0 0-15,0 0-1 0,0 0 3 16,0 19 0-16,0-19-1 0,0 0 1 16,0 0 4-16,0 9-2 0,33-9 0 15,-33 9 1-15,0-9 4 0,0 9 6 0,0 1-5 16,0-10 0-16,0 9 0 0,0 0-6 0,33 1 2 15,-33-10-2-15,0 9 7 0,0-9 6 16,0 9 5-16,0-9-7 0,0 19-1 0,17-19-7 16,-17 0 2-16,0 0-5 0,0 18 11 0,16-18 11 15,-16 0 0-15,0 0-1 0,0 0-7 16,0 0-4-16,0 0 2 0,17 0 8 0,-17 0 3 16,0 0-6-16,0 0 8 0,0 0 9 15,33 10-3-15,-33-10-5 0,0 0-8 0,0 0 3 16,0 0-8-16,0 0 1 0,0 9-3 15,0-9 5-15,0 0-2 0,0 0 0 0,0 0-8 0,0 0 5 16,0 0 5-16,0 0 2 0,0 0 7 16,0 0 7-16,0 0 4 0,33 0 3 0,-33 0 2 15,0-9-1-15,0 9 6 0,0-10 1 16,33 10-17-16,-33-18-14 0,33-1-5 16,-33 1-13-16,33-10 2 0,-16 9-7 0,16 1 2 15,0-29-2-15,0 19 0 0,0 0 0 0,33 10 2 16,-49-20-5-16,16 11 3 0,0-1 5 0,0 18-2 15,0-8-10-15,-33-1 3 0,33-9-12 16,0 19-45-16,-33 9-48 0,0-9-26 0,17 9-12 16,-17-10-5-16,16 10 16 0,-16 10-2 15,17-10 6-15,16 9 8 0,-33-9 14 0,0 0 16 16,33 9-55-16</inkml:trace>
  <inkml:trace contextRef="#ctx0" brushRef="#br0" timeOffset="58032.25">8434 11767 10 0,'0'0'14'0,"0"0"8"0,0 0 1 0,0 0-3 16,0 0-1-16,-33 0-5 0,33 0 0 16,0 18-1-16,0-18 5 0,0 0 5 15,0 10 1-15,0-1 2 0,0 0-3 0,-34 1 1 16,34-1 2-16,34 9-4 0,-34 1 0 0,0-19-4 16,0 19 4-16,0-19-3 0,0 0 8 15,0 18 5-15,0-18 6 0,33 0-2 0,-33 10 4 16,0-1 5-16,0-9 13 0,33 0-2 0,-33 0 7 15,0 0 2-15,16 0-2 0,1-9-10 16,-1-1-5-16,17 10-14 0,-33-18-11 0,33-1-3 16,0 0-1-16,-33 1-12 0,34-10-3 0,-18 9 1 15,17 1 1-15,0-1-6 0,0-18 0 16,0 18 5-16,-33 1 0 0,33-10-9 0,1 9 6 16,-34 10-4-16,16-10 3 0,1 10-3 0,-1 0 2 15,1-1 0-15,-17 10-3 0,0-9-2 16,0 9 10-16,0 0-10 0,16 0-2 0,-16 0-28 15,0 9-38-15,0-9-27 0,0 10-25 16,0-10-24-16,0 9-2 0,33 0 11 0,-33-9 15 16,0 10 18-16</inkml:trace>
  <inkml:trace contextRef="#ctx0" brushRef="#br0" timeOffset="58882.39">13461 11767 111 0,'-33'0'75'15,"33"18"-35"-15,0-18-19 0,0 0-10 0,0 10-5 0,0-10-5 16,0 9 2-16,-33 0-1 0,33 1-1 16,0-1-1-16,0 0 0 0,0 19 12 15,0-28 17-15,0 19 11 0,0-19 1 0,0 18-7 16,0-8-12-16,0-1-7 0,33-9-2 16,-33 9-2-16,0 0 9 0,0-9 5 0,0 10 9 15,0-10 9-15,33 9 7 0,-33-9 9 0,0 0-1 16,0 0-4-16,33-9-7 0,-33-1-4 15,33 1-11-15,-17 0-20 0,1-10-1 0,16 1-3 16,17-1-6-16,-17-9 1 0,0 0 1 16,0 0 0-16,16 10-9 0,18-19 5 0,-34-1 0 15,0 10 0-15,16-9 3 0,-16 9-9 0,0 0 6 16,1 0 4-16,-1 10-7 0,0-1 4 0,0 1-18 16,-33 8-22-16,16 1-31 0,-16 0-10 15,17-1-10-15,-17 10-15 0,16-9-6 16,-16 9 5-16,0 0 7 0,0 0 14 0,0 0 13 15,0 0-40-15</inkml:trace>
  <inkml:trace contextRef="#ctx0" brushRef="#br0" timeOffset="60049.25">28195 10985 38 0,'0'0'23'0,"0"-9"-9"16,-17 9-3-16,17 0 0 0,0 0 5 0,0 0 3 15,-16-9 0-15,16 9 1 0,0 0-2 16,0 0 3-16,0 0-1 0,0 0 1 0,0 0-5 15,0 0-7-15,0 0-2 0,0-10-7 16,0 10 2-16,0 0-4 0,0 0-4 0,0 0-8 16,0 0-15-16,0 0-11 0,0 0-11 0,0 0-8 15</inkml:trace>
  <inkml:trace contextRef="#ctx0" brushRef="#br0" timeOffset="60233.02">28277 10967 18 0,'-16'0'5'15,"16"-10"-3"-15,-17 10-6 16,17 0-9-16</inkml:trace>
  <inkml:trace contextRef="#ctx0" brushRef="#br0" timeOffset="60481.41">28360 10985 23 0,'0'0'10'16,"-17"-9"-5"-16,17 9-2 0,0 0-2 16,0 0 0-16,0 0-3 0,0 0-2 15,0 0-3-15,0 0-2 0,0 0-9 0</inkml:trace>
  <inkml:trace contextRef="#ctx0" brushRef="#br0" timeOffset="60847.3">28360 11060 1 0,'0'0'2'0,"0"0"1"0,0 0-1 0,0 0 0 16,0 0 2-16,0 0 1 0,0 0-1 0,0 0-1 16,0 0-1-16,0 0 0 0,0 0-1 15,17 0-1 17,-17 0-2-17,0 0-3-15,0 0-13 0</inkml:trace>
  <inkml:trace contextRef="#ctx0" brushRef="#br0" timeOffset="67274.81">1587 12874 9 0,'0'-19'18'0,"0"0"1"0,0 19-4 16,0-27 1-16,0 17 0 0,0 1 2 15,0-10-5-15,-33 10 0 0,33 9-1 0,0-9 4 16,-33 9 4-16,33-10 1 0,-33 10-4 16,17 0-6-16,16 10-7 0,-33-1-1 0,33 0 1 15,-33 1-4-15,33-1 0 0,-33 10 0 16,33 8 2-16,-34-8-2 0,1 9 0 0,33 0-2 15,-33 0 4-15,33 9-1 0,-16-9-1 16,16 0 0-16,0 0 0 0,0 9 0 16,0-9 2-16,0 9-2 0,0 0 0 0,0-9 0 15,0 9 0-15,0 1 0 0,0-1 3 16,0 0-3-16,0 0 2 0,0 0-2 0,0 10 0 16,0-10 2-16,0 0 0 0,0 10-2 15,-33-10 0-15,33 0 2 0,-33 10 1 16,33-1-3-16,-33-27 2 0,-1 9-2 0,34 0 3 15,-33 0 5-15,33-10 10 0,-33 1 14 16,17-19 11-16,16 9 9 0,-33-9 9 16,33 0-1-16,0 0-5 0,0-9-23 0,-33 9-11 15,33-19-11-15,0 19-1 0,0 0-6 16,0-18-3-16,0 8 0 0,0 1-6 0,0 9 1 16,0 0 6-16,33 0-1 0,-33 9 0 15,0 1-4-15,33 8 2 0,-17 1-2 0,17 9 4 16,-33 9 1-16,33 19-1 0,1-19 5 15,-1 28-5-15,-33-9 2 0,33 9-2 0,-33 0 3 16,33 9-7-16,-33 1 2 0,16-1 3 16,-16 1 4-16,33-20-5 0,-33 11-2 0,0-11 5 15,0 11-3-15,0-20 0 0,0 1 1 16,33-1-4-16,-33 10 3 0,0-10-5 0,0-8 7 16,0 8 0-16,34-9-2 0,-34 0 1 15,0 1-1-15,33-10-3 0,-33 9-1 16,33-9-3-16,-33 0-7 0,33 0-27 0,-17-10-25 15,17 10-2-15,0-9 12 0,0-10-14 16,1 0-18-16,-1-9-6 0</inkml:trace>
  <inkml:trace contextRef="#ctx0" brushRef="#br0" timeOffset="69822.1">8037 12855 3 0,'0'0'3'0,"0"0"0"0,0 0 2 15,0 0-1-15,0 0 0 0,0 0 1 0,0 9 3 16,0-9 0-16,0 0-4 0,0 10-2 16,0-1 0-16,0-9 1 0,0 9-2 0,0 1-1 15,0-1 3-15,0-9-1 16,0 0-1-16,0 0 1 0,0 9-2 0,0-9 2 16,0 0-1-16,0 9-1 15,0-9 2-15,0 0 3 0,0 0-1 16,0 0 2-16,0 0 0 0,0 0 2 0,0 0 3 15,0 0 3-15,0 0 3 0,0-9 1 16,0 9 6-16,0 0-1 0,0 0 0 0,0 0-6 16,0-9-4-16,0 9-2 0,0-9 2 15,0 9-5-15,0-10 4 0,-33-8-5 0,33 8 1 16,0 1 0-16,0 9-4 0,0-19 0 0,0-8-3 16,0 8 1-16,-33 0-2 0,33 1 2 15,0-1 2-15,0 1 1 0,-34-1 0 0,34 0-4 16,0 1 0-16,0 8 6 0,-33-8-2 0,33-1 0 15,0 19-3-15,0-18 0 0,0-1 2 16,0 10-6-16,-33-1 4 0,33 1-2 16,0 9-2-16,0-9 2 0,0 9 2 15,0-10-2-15,0 1-2 16,33 9 2-16,-33 0 2 0,0-9-5 16,33 9 3-16,-33 0 1 15,0 0-1-15,34 0 0 0,-34 0 1 0,33 0-1 16,0 0 0-16,-33 0-4 0,33 0 4 15,16 0 0-15,-16 0 2 0,1 0-1 0,32-9 1 16,-33 9-2-16,16 0 1 0,18 0 1 16,-1 0 0-16,16 0 0 0,-16 0 1 0,1 0 2 15,15 0 2-15,-16 0-1 0,17 0-5 0,16-10 4 16,-32 10-3-16,48 0 0 0,-49 0 1 16,34 0-3-16,-18 0 2 0,18 0 1 0,15 0 2 15,-32-18 0-15,16 18-5 0,0 0 0 0,17 0 6 16,-17 0-6-16,17 0 3 0,0-19-2 15,-17 19-1-15,33-9 0 0,-16 9 0 0,0-10 2 16,16 10-1-16,-16 0-1 0,0-9 0 16,16 9 5-16,-16-9-2 0,16 9-3 0,-33 0-2 15,50 0 2-15,-33-9 0 0,0 9 3 0,16 0-3 16,-16-10 0-16,16 10 2 0,-33 0-2 16,17 0 2-16,0 0-1 0,-17-9-3 0,17 9 3 15,-1 0-1-15,18 0 0 0,-51-9 0 16,51 9 0-16,-18 0 0 0,18 0 0 0,-34-10 0 15,17 10 0-15,-1 0 1 0,-15 0 2 0,-1 0-3 16,-16 0-2-16,-1 0 2 0,17-18 0 16,-32 18 0-16,15 0 2 0,-16 0-2 15,34 0-2-15,-51 0 2 0,17 0 1 0,1 0-1 16,-34 0 1-16,16 0-1 0,17 0 0 0,-33 0 0 16,17 0 0-16,-17 0 0 0,17 0 0 15,-1 0 0-15,-49-19 0 0,33 19 2 0,1 0-5 16,-34 0 5-16,16 0-5 0,1 0 3 15,-17 0 2-15,0 0 0 0,0 0-4 0,0 0 8 16,0 0-4-16,0 0-5 0,0 0 4 16,0 0 3-16,0 0 0 15,-17 0 2-15,17-9-2 0,0 9-1 0,-16 0 1 16,16 0-1-16,0 0 0 0,0 0-5 0,-34 0 3 16,34 0 0-16,0 0 2 0,-33 0-6 15,33 0 3-15,0 0-2 0,0 0 5 16,-33 0 0-16,33 0-7 0,-16 0 5 15,16 0-3-15,0-9 2 0,0 9 2 16,0 9-5-16,0-9 1 0,0 9 2 16,0-9 2-16,0 19-1 0,0-19-4 15,0 18 5-15,16-8-2 0,-16-1 2 0,0 10-4 16,33-1 4-16,-33 1-2 0,0 9 0 16,0-10 0-16,33 1 0 0,-33 9 0 0,0 0-2 15,0 0 2-15,0-1 0 0,0 1 3 0,0 0-2 16,0-9-1-16,34 18-2 0,-34-18 2 15,0-1 2-15,0 1-5 0,-34 9 3 0,34-10 2 16,0 1-2-16,0 0 4 0,0-1-6 16,0-8 0-16,-33 8-2 0,33-9-6 0,0 1-12 15,-33 8-12-15,33-18-10 0,-16 0-13 0,-1 19-6 16,1-19-8-16,-1-19-3 0</inkml:trace>
  <inkml:trace contextRef="#ctx0" brushRef="#br0" timeOffset="70122.33">14965 12790 80 0,'0'0'25'0,"0"9"-13"16,0 1-7-16,0-10-2 0,0 9-3 0,0 9 2 15,0-18 1-15,0 19 1 0,0-19 2 16,0 9 7-16,0 1 8 0,0-1 8 15,0 0 6-15,0 1-5 0,34-1 2 0,-34 0 0 0,0 0-8 16,16 1-1-16,1-10-5 0,-1 0-8 16,1 0-5-16,-1-10 0 0,1 10-2 15,32 0-3-15,-49-9 0 0,33 0 0 0,1-10 3 16,-1 10-1-16,0-10-2 0,0 10-4 16,16-10 4-16,-16-8-5 0,1 8-7 0,-18 0-12 0,17 1-7 15,-16-1-7-15,-1 1-9 0,1-10-10 16,-17 9-10-16,0 0-71 0</inkml:trace>
  <inkml:trace contextRef="#ctx0" brushRef="#br0" timeOffset="73435.56">17115 12957 19 0,'0'0'17'0,"0"0"-7"0,0 0-4 16,0 0-2-16,0 0 3 0,0 0-2 16,0 0 0-16,0 19-4 0,0-19 0 0,0-19 3 15,0 19 0-15,0 0 1 0,0 19-2 16,0-19 1-16,0 0 1 0,0 0 4 0,0 0 1 16,0 0 3-16,0-19 5 0,0 19 2 15,0 0-1-15,0 0-3 0,0 0-5 0,0 0-5 16,0-18 1-16,0 8 5 0,0-8-2 0,0 9 1 15,17-1-1-15,-17-8 0 0,0 8 1 16,0 1 3-16,0-10 0 0,0 19-1 0,0-27-2 16,0 17 2-16,0-8 0 0,0 8-3 15,0-8-3-15,0-1 1 0,0 1-2 0,0-1 0 16,0 0-2-16,-17-9-3 0,17 10 2 0,0-1-1 16,0-18 2-16,0 9-3 0,0-9 4 15,0 18-1-15,0-27 0 0,0 18-3 0,0 0 2 16,0 9-3-16,0-18-2 0,0 9 3 15,0 10 2-15,0-1-3 0,0 0 0 0,0 1 0 16,17 18 0-16,-17-19 0 0,0 10 0 16,16 0-4-16,-16 9 5 0,0-10 1 0,17 1-2 15,-1 9 0-15,1-9-3 16,-1 9 5-16,-16-10-2 0,17 10-2 0,16 10 2 16,0-10 2-16,-33 0-4 0,33-10 3 15,-16 10-1-15,16 0 0 0,0 0 0 0,0 0 0 16,33 0 0-16,-33 0-2 0,-16 0 2 0,32 0 2 15,1 0-2-15,16-9-3 0,-33 9 6 16,17 0-1-16,-1 0-2 0,1 0 0 0,16-9 1 16,-33 9-6-16,17 0 7 0,16 0-2 15,-33 0 0-15,0 0 0 0,17 0 0 0,-1 0 2 16,1 0-2-16,-17 0 0 0,17-10 0 0,-1 10 0 16,34 0 0-16,-50 0 7 0,33 0-1 15,0 0-2-15,17-18-4 0,-17 18 2 0,17 0-2 16,16 0 9-16,-33 0-3 0,17 0 3 15,0 0-2-15,-1 0 6 0,1-19-5 0,0 19-3 16,16 0-5-16,-33 0 2 0,17 0 1 0,16 0-1 16,-33 0 0-16,0 0 3 0,17 0-5 0,-1 0 1 15,18 0-1-15,-51 0 2 0,34 19 0 16,0-19-1-16,-1 0 5 0,1 0-3 16,0 0 1-16,-1 0 0 0,18 0 1 0,-51 0 0 15,34 18 1-15,0-18-2 0,-17 0 0 0,16 0-1 16,1 0 2-16,0 0-1 0,-1 0 0 15,-15 0 2-15,-1 0-4 0,16 0 1 0,-15 0 2 16,15 0-5-16,-16 0 5 0,1 0 4 16,15 0-3-16,17 0-2 0,-49 0-1 0,33 0 0 15,-1 0-1-15,-15 0 0 0,15 0-4 0,-16 0 3 16,1 0-1-16,-1-18 2 0,16 18 2 16,-32 0-4-16,16 0 2 0,0 0-1 0,0-19-1 15,-16 19 2-15,16 0 1 0,0 0 0 0,-16-9-3 16,0 9 2-16,-1 0 0 0,1 0-4 15,-1 0 4-15,-16-9 0 0,17 9-2 0,-17 0-2 16,17 0 2-16,-17 0 0 0,-17 0 1 0,17-10-1 16,-16 10 3-16,-1-9-1 0,1 9 0 15,0 0-5-15,-17-9 3 0,16 9 0 0,17 0 0 16,-33 0-2-16,0 0 2 0,17 0 2 16,-17 0-1-16,0-10 3 0,16 10 7 15,-16 0-2-15,0 0-2 0,0 0-1 0,0 0-2 16,0 0-1-16,17 0-1 0,-17 0-5 15,0 0 7-15,0 0-3 0,0 0-3 16,0 0 4 0,0 0-5-16,16 0 3 0,-16 0-2 15,0 0 4-15,0 10-2 0,17-10 0 16,-17 9 0-16,0-9 3 0,0 0-1 16,16 9 2-16,-16 1-3 0,0-1-1 0,0 19 4 15,17-10-2-15,-17-18 0 0,0 28 4 16,0-9 1-16,0 9-5 0,0 0 2 0,0-10 1 15,0 10-3-15,0 0 5 0,0-9-4 16,0 9 1-16,-17 0-4 0,17 0 2 0,0-1-2 16,-16 11 0-16,16-20 6 0,0 10-6 0,0-9-2 15,0 9 2-15,0 0 1 0,-17-10-1 16,17 10 2-16,0-9-2 0,0 9 0 0,17 0 3 16,-17-10-3-16,0-9-2 0,0 10 2 0,0 0 4 15,0-10-2-15,0 10-2 0,0-10 0 16,16 9 2-16,-16-18 1 0,0 19 4 0,0-10-3 15,0-9 0-15,0 10-6 0,0-1 4 16,0-9 1-16,0 9-3 0,0-9 4 16,0 0-6-1,0 0 4-15,0 0 4 0,0 0 1 16,0 0-9-16,0 0 10 0,0 0-10 16,0 0 3-16,17-9-1 15,-17 9-6-15,0 0 2 0,0-9 4 16,0 9 1-16,0-10-5 0,0 10 6 0,0-9-8 15,0 9 4-15,0 0-1 0,0 0-1 0,0-19-6 16,0 19-9-16,0 0-24 0,0 0-23 0,0-18-6 16,0 18-12-16,0-9-12 0,0-1-14 15,0 1 5-15,-17 0 10 0</inkml:trace>
  <inkml:trace contextRef="#ctx0" brushRef="#br0" timeOffset="74001.83">23598 12688 37 0,'0'0'25'0,"-17"0"-12"16,17-10-3-16,0 10 2 0,0 0 3 16,-17 0 4-16,17 0 1 0,0 0-2 0,0 0-2 15,0 0 3-15,0 0-2 0,0 0 1 16,17 0 3-16,-17 0-2 0,0 10-2 0,0-10-3 16,17 0 0-16,-17 9-1 0,16 10 7 0,1-19-2 15,-17 0 3-15,16 18 3 0,17-18 2 16,-33 0-3-16,17 9 3 0,-1 1 0 0,1-1 0 15,-1 10-3-15,1-19-2 0,-1 9 2 0,1 0 0 16,-1 1 2-16,1-1 3 0,0 9 2 16,-1-18 0-16,17 19 9 0,-33-19 2 0,17 0-4 15,-1 9-1-15,1 1-2 0,-1-10-3 0,1 0-3 16,-1 9 1-16,1-9-1 0,-1 0-8 0,1-9-8 16,16 9-1-16,0-10-5 0,-33 1-3 15,33 9 3-15,-16-19-4 0,16 1 3 0,0 9-5 16,-17-1 4-16,18 1-4 0,15 0 2 15,-49-1-2-15,17-8 4 0,-1-1-6 0,1 19-3 16,-1-18 9-16,1-10-4 0,-1 18 0 0,1 1-8 16,-17 0 8-16,16-1-4 0,-16 1-4 0,0 0 6 15,17 9-4-15,-17-10 0 0,0 10-5 16,0-9-38-16,0 9-12 0,0 0-8 0,0 0-15 16,0 0 11-16,0 0 1 0,0 0-6 15,-17 0-7-15,17 0-2 0,0 0 1 0,-16 9 4 16,16-9 13-16,0 10 10 0,0-10 8 0</inkml:trace>
  <inkml:trace contextRef="#ctx0" brushRef="#br0" timeOffset="75502.73">24209 11990 16 0,'0'0'9'0,"0"0"-3"16,0 0 4-16,0 0 5 0,0 0 0 0,0 0-1 15,0 0-6-15,0 0-3 0,0 0-1 16,17 0 5-16,-17-19-1 0,16 19 1 0,1 0-2 16,0 0 1-16,32 0 0 0,-32-9-2 0,32 9 3 15,-16 0-2-15,17 0 3 0,16-9-1 16,0 9-1-16,17 0 1 0,0 0-4 0,16 0-1 15,0-10 1-15,0 10-3 0,17-9 2 16,0 9 1-16,16 0-2 0,17-9-1 0,-17 9-2 16,0 9 3-16,1-9-3 0,16 0 0 0,-1 0 0 15,-15 9 0-15,16-9 0 0,-1 10 2 16,-15-10-2-16,15 9-2 0,-15-9 2 0,-1 0 0 16,0 9 0-16,1-9 3 0,-18 0-3 15,18-9 0-15,-34 9 0 0,17-9 0 0,-1-1 0 16,-15 1 7-16,-1 0 6 0,0 0-3 15,-16-1-3-15,16-8-2 0,-16 18 0 0,-17-19 0 16,17 19 0-16,-17-19 1 0,0 10 0 0,-17 0-5 16,18 0 4-16,-18-1-3 0,17 1 1 15,-16 9 2-15,0-9-2 0,16-1 1 0,-17 10 3 16,1 0-2-16,0-18-1 0,-17 18 5 0,0 0-2 16,16-19 3-16,-16 19 1 0,0 0-9 15,0 0 6-15,1 0-5 0,-18 0-3 16,17 0 4-16,-16 0-4 0,16 0 3 0,-17 0 2 15,1 0-3-15,-1 0 2 0,1 0-1 0,-1 0 1 16,1-18 0-16,0 18 4 0,-1 0-5 16,1 0 1-16,-1 0-1 0,1 0 6 0,16 0-3 15,-33 0 4-15,16 0 0 0,1 0-1 16,-1 0 1-16,1-10 1 0,-17 10-3 0,16 0 1 16,1 0-1-16,-17 0-4 0,16 0 3 15,-16-9-1-15,17 9 1 0,-17 0-2 0,17 0-2 16,-17 0 0-16,16 0-1 15,-16 0-5-15,0 0 5 0,17 9-5 16,-17-9 8-16,0 10-8 16,16-10 3-16,-16 18-2 0,0 1 6 0,17-19-4 15,-17 18-2-15,0-8 2 0,0-1 0 16,0 10 1-16,16 8-1 0,-16-8 3 0,0 18-3 16,0-18 4-16,0 9-4 0,0 9 0 15,0-18 0-15,17 8 0 0,-17 1-2 0,0 19 2 16,0-29 0-16,0 20 0 0,16-10 2 15,-16 9-2-15,0-19-3 0,0 10 7 0,17 0-2 16,-17 0-2-16,0 9 0 0,0-27-2 0,0 18 3 16,0-10-1-16,0 1 4 0,0 9-1 15,0-10-5-15,0-8 4 0,0-1-2 16,-17 9 1-16,17-8 2 0,0-1-3 0,0 0 2 16,-16-9-2-16,16 10-2 0,-17-1-8 15,17-9-6-15,-16 0-14 0,16 0-19 16,-17 0-11-16,1 0 3 0,-1 0-12 15,1-9-18-15,-1-1-9 0</inkml:trace>
  <inkml:trace contextRef="#ctx0" brushRef="#br0" timeOffset="75867.62">29584 12418 16 0,'-17'0'16'16,"17"0"3"-16,-16 0 0 0,16 0 4 0,-17 9 5 15,17-9 0-15,0 9 3 0,-16 1 1 16,16-1 6-16,0 10 5 0,0-19 3 0,0 18 7 16,0-8 2-16,16-1 1 0,-16 9-4 15,0-8 8-15,17 8 1 0,-17-8 8 0,16-1 1 16,1 10 3-16,-17-1-1 0,16-18-7 15,17 9-7-15,-33 1 3 0,17-1-12 0,-1 0-2 16,1-9-10-16,-1 10-13 0,1-10-9 0,16 0-10 16,-16 0 1-16,16 0 6 0,-17 0-5 15,17-10-4-15,-16 10-2 0,16-9 1 0,-17 0-2 16,18-1-3-16,-1 1-23 0,0-9-25 0,0-20-37 16,0 10-19-16,0 1-10 0,0-1-1 15,0-19-15-15,0 19 6 0,-16 0-2 0,16-9 3 16,-17 19 6-16,1-10-84 0</inkml:trace>
  <inkml:trace contextRef="#ctx0" brushRef="#br0" timeOffset="77482.56">5143 14148 7 0,'0'0'11'0,"0"0"7"16,0 0-4-16,0 0-5 0,0-19-4 0,-33 19-2 16,33 0 0-16,0 0-2 0,0 0-3 15,0-9 2 1,0 9-2-16,0 0 0 16,0 0-6-16,33 0-2 15,-33-9-2-15,0 9-1 0</inkml:trace>
  <inkml:trace contextRef="#ctx0" brushRef="#br0" timeOffset="82428.67">2381 14390 2 0,'0'0'2'16,"0"0"1"-16,33 0-3 0,-33 0 1 16,0 0 0-16,0 0 1 0,0 0 0 0,0 0-2 15,0 0 2-15,33 0 1 16,-33 0-1-16,0 0 0 0,33 0 1 16,-33 0 1-16,34 0 0 0,-34 9-1 0,16-9 1 15,17 0-1-15,0 0 1 0,0 0-2 16,0 0 1-16,0 0-1 0,1 0 1 15,15 0-3-15,-16 0 2 0,0 0 1 0,0 0 0 16,33 0 0-16,-16 0-3 0,-17 0 2 16,0-9 0-16,33 9-2 0,-33 0 3 0,17 0 0 15,16 0-3-15,-33 0 1 0,33 0-1 0,-16 0 3 16,-17 0-1-16,33 0 0 0,-33 0-2 16,50 0 3-16,-50 0-2 0,33 0 1 0,0 0-1 15,-16 0 3-15,-17 0-4 0,33 0 2 0,-33 0 2 16,50 0 0-16,-50 0-2 0,33 0-2 15,0 0 3-15,-16 0-2 0,16 0-1 16,0 0 2-16,-33 0-2 0,50 0 2 0,-17 0-1 16,-33 0 1-16,50-19 0 0,-17 19-2 0,-33 0 2 15,17 0-2-15,16-9 1 0,0 9-1 16,0 0 2-16,-33 0-2 0,50 0 0 0,-50 0 2 16,33 0-2-16,-16 0 3 0,16-9-3 15,0 9 0-15,-33 0 0 0,17 0 3 0,16 0-3 16,-33 0 1-16,33 0-1 0,-16 0 0 15,-17 0 0-15,33 0 3 0,-33 0-3 0,17 0 1 16,16 0-1-16,0 0 0 0,-33 0 2 0,17 0-2 16,16 0 0-16,-33 0 2 0,33 0-2 15,-33 0 0-15,17 0 1 0,-17 0-1 0,33 0 2 16,-33 0-2-16,0 0 0 0,17 0 0 0,-17 0 0 16,0 0 0-16,0 0 0 0,16 0 0 15,-16 0 0-15,1 0 3 0,-1 0 0 0,33 0-3 16,-33 0 0-16,-17 0 2 0,17 0 0 15,1 0 0-15,-1 0-2 0,0-10 1 0,0 10-3 16,0 0 2-16,0 0 2 0,-17 0-2 0,18 0 0 16,-1 0 0-16,0 0 1 0,0 0-1 0,-33 0 3 15,33 0-3-15,-17-9 1 0,17 9-1 16,0 0 0-16,1 0 2 0,-34 0-2 0,33 0 0 16,0 0 0-16,0-9 2 0,-33 9-2 15,33 0 1-15,-17 0-1 0,17 0 1 0,1 0 0 16,-1 0-1-16,-33 0 0 0,33 0 1 15,0 0-1-15,-17 0 0 0,1-10 0 0,-1 10 1 16,17 0-1-16,0 0 0 0,1-9 0 0,-34 9 0 16,33 9 0-16,0-9 2 0,-33 0 0 15,16 0-2-15,17 0 0 0,0 0 0 0,-33 0 2 16,33 0 0-16,1 0-2 0,-34 0 0 0,33 0 0 16,-33 0 0-16,33 0 0 0,-33 0 0 15,16 10 0-15,1-10 0 0,-1 0 2 0,17 0-4 16,-33 0 2-16,33 9 1 0,-33-9 0 15,34 0-1-15,-34 0 0 0,33 0 0 0,0 0 2 16,-33 9-2-16,33-9 0 0,-17 0 0 0,17 0 1 16,0 0-1-16,-33 0 0 0,33 10 0 15,1-10 0-15,-34 0 1 0,33 9-1 0,-17-9 2 16,17 9 0-16,0-9-1 0,0 0 1 0,-33 0-2 16,33 0 0-16,1 19 1 0,-18-19 0 15,1 0-1-15,16 0 2 0,-17 0-2 0,17 0 0 16,0 0 4-16,0 0-4 0,-33 0 1 0,34 0 1 15,-18 0 1-15,17 0 0 0,-16 0 0 16,-1 0-3-16,17 0 2 0,0 0-1 0,-33 0 1 16,33 0 2-16,0 0-4 0,-16 0 2 15,0 0 0-15,16 0-2 0,-17 0 0 0,17 0 0 16,0-19 2-16,0 19-2 0,0 0 3 0,-33 0-1 16,34 0-4-16,-18 0 4 0,17-9-2 15,0 9 0-15,0 0 1 0,0-9-1 0,0 9 0 16,-33 0 0-16,34 0 0 0,15-10 2 15,-49 10-2-15,33 0 2 0,0 0-2 0,0-9 0 16,-33 18 0-16,33-18 0 0,-16 9 0 16,16-9 0-16,0 9 0 0,0-10 2 0,-33 10-2 0,33-9-3 15,0 9 4-15,0 0-3 0,-33 0 2 16,33-9 3-16,-16 9-3 0,16 0 0 0,0 0 1 16,0-9-1-16,0 9 0 0,0 0 3 15,-33 0-3-15,33 0-3 0,17 0 5 0,-17-19-4 16,-33 19 2-16,33 0 0 0,0 0 1 15,0 0 1-15,-16 0 0 0,16 0-4 0,0 0 2 16,0-19 0-16,0 19 0 0,0 0 0 0,-16-9 2 16,-1 9-2-16,17 0 0 0,17 0 0 15,-50 0 0-15,33 0 0 0,0-9-3 0,0 9 6 16,-16 0-2-16,16 0-3 0,-17 0 5 0,34-10-5 16,-17 10 3-16,0 0 0 0,0 0-3 15,-16 0 4-15,16-9-4 0,0 9 3 0,0 0-1 16,0 0 0-16,0 0 2 0,0 0-4 15,0-9 4-15,-16 9-2 0,16 0 1 0,0 0 0 16,0 0-1-16,0 0 0 0,0 0 0 0,-16 0 0 16,-1 0 0-16,17-10 2 0,17 10-2 15,-50 0-3-15,33 0 3 0,0 0 0 16,0 0 3-16,-16 0-3 0,-1 0 0 0,17 0 2 16,17 0-1-16,-50 0-1 0,33 0 0 0,0 0-3 15,0 0 5-15,-16 0 0 0,-1-9 0 16,17 9 1-16,17 0-2 0,-17 0 3 0,-33 0-4 15,33 0 0-15,0 0 2 0,0 0-2 16,-16 0 0-16,16 0 0 0,0 0 1 0,0 0-1 16,-33 0 2-16,33 0 0 0,0 0-2 0,-16 0-2 15,-1 0 6-15,17 0-2 0,-16 0 0 16,16 0-1-16,0 0 0 0,-33 0-1 0,33 0 1 16,-33 0 1-16,33 0-2 0,-16 0 0 15,-1 0 0-15,1 0 0 0,16 0 2 0,0 0-2 16,-33 0 1-16,33 0-1 0,0 0 3 0,-33 0 0 15,16 0 0-15,18 0 0 0,-18 0 1 16,1 0-2-16,16 0 2 0,0 0-4 0,0-9 2 16,-33 9-2-16,33 0 0 0,-17 0 1 0,1 0-1 15,-1 0 3-15,1 0-3 0,0-9 2 16,16 9-2-16,0 0 2 0,-33 0 1 0,33 0-1 16,0 0 3-16,-33 0-4 0,16 0 1 15,1 0 0-15,16 0 0 0,-16 0-2 0,16 0 1 16,-33 0-1-16,33 0 0 0,0-19 4 15,-33 19-2-15,33 0-4 0,-17 19 2 0,1-19 0 16,-1-19 2-16,18 19-2 0,-1 0 3 16,0 0 1-16,0 0-2 0,-33 0 0 0,33 0 3 15,0 0-5-15,0 0 3 0,-17 0-3 0,18-19 0 16,-1 19 2-16,0 0-2 0,0 0 0 16,-17 0 0-16,17 0 1 0,0 0 1 0,1-9-1 15,-1 9 3-15,-33 0-2 0,33 0 1 0,0 0-1 16,-17 0-1-16,17 0 2 0,-16 0-2 15,32 0 2-15,-49 0 1 0,34 0-3 0,-1-9 1 16,0 9-2-16,-33 0 2 0,33 0-2 16,-17 0 1-16,1 0-1 0,32 0 4 0,-49 0-4 15,34-10 0-15,-1 10 0 0,-33 0 2 16,33 0-1-16,0 0 2 0,-17-9-1 0,17 9 0 16,0 0 1-16,1 0 1 0,-1 0-4 0,0 0 1 15,-33 0 2-15,33 0-3 0,0 0 0 16,16 0 0-16,-49 0 2 0,33-9-2 0,1 9 1 15,-18 0-1-15,1 0 0 0,16 0 3 16,-17 0 0-16,17 0-2 0,0-9 2 0,0 9-2 16,1 0 1-16,-18 0-1 0,17 0 3 15,17 0-4-15,-1 0 3 0,-16 0 1 0,1 0-1 16,-1 0-3-16,16 0 0 0,17 0 3 16,-33 0-2-16,0 0 4 0,1 0-2 0,15 0 2 15,17 0-5-15,-33 0 2 0,0-10-2 0,1 10 2 16,15 0 2-16,-16 0-4 0,0 0-3 15,0 0 6-15,0 0-5 0,17 0 3 0,-17 10 2 16,0-10 1-16,0 0-2 0,0 0 1 0,0 0-1 16,17 0-2-16,-17 0-2 0,0 0 2 15,0 0 2-15,33 9-2 0,-49-9-2 16,16 0 4-16,0 0 0 0,0 0-2 0,33 0 3 16,-33 0-3-16,-16 0 1 0,16 0 0 0,0 9 3 15,0-9-3-15,0 0 1 0,0 0 2 16,0 0 0-16,0 0-4 0,0 0 2 0,17 0-4 15,-17 0 5-15,0 0-1 0,0 0-2 0,0 0 3 16,0 0-1-16,17 0-2 0,-17 0 3 16,0 0-3-16,0 0 0 0,0 0 1 0,0 0 0 15,17 0-1-15,-17 0 0 0,-33 0 1 16,33 0 2-16,0 0 1 0,-16 0-1 0,16 0 1 16,0 0-4-16,0 0 3 0,0 0-1 0,-33 0-2 15,33-9 1-15,-16 9 3 0,16 0-4 16,-17 0 1-16,17 0 3 0,-16 0-4 0,16 0 3 15,0 0-7-15,-33 0 4 0,33 0 1 16,-33 0-1-16,33 0 3 0,-16 0-3 0,-1 0 0 16,17 0 1-16,-16-9 1 0,16 9 3 0,-33 0-5 15,33 0 0-15,0 0 0 0,-16 0 0 16,-1 0 2-16,17 0-2 0,-16 0 0 0,-1 0 1 16,34 0 1-16,-50 0-2 0,33 0 4 15,-33 9-7-15,33-9 3 0,-33 0 0 0,33 0 4 16,-16 0-4-16,-1 0 0 0,1 0 0 0,-1 0-2 15,1 0 2-15,16 0 0 0,-33 0-3 16,33 0 5-16,0 9 1 0,-33-9-3 16,33 0 0-16,-16 0 2 0,16 0-2 0,0 0 3 15,0 0-3-15,0 0 0 0,-33 0 0 0,33 0-3 16,0 0 3-16,-16 0 0 0,16 0 2 16,-17 0-2-16,34 0 0 0,-17 0 2 0,0 0-2 15,-16 0 1-15,16 0 0 0,0 0 2 0,0 0-3 16,0 0 0-16,0 9 2 0,-17-9 1 15,18 0-3-15,-1 0 1 0,0 0 1 0,0 0-1 16,0 0-1-16,0 0 0 0,-17 0 0 16,17 0 2-16,-16 10-2 0,16-10 0 0,-16 0 0 15,16 0 4-15,0 0-6 0,0 0 4 0,-17 0-2 16,1 0 0-16,16 0 0 0,0 0 0 16,0 0 2-16,17 9 0 0,-17-9 0 0,-17 0-2 15,17 0-2-15,1 0 5 0,-1 0-2 16,0 0-1-16,0 0 0 0,0 0 0 0,0 0 0 15,-17 0 0-15,17 9-2 0,1-9 2 0,-1 0 2 16,0 0 0-16,0 0-5 0,-17 19 3 16,17-19 0-16,0 0 5 0,1 0-4 0,-1 0-1 15,0 0 2-15,16 0-2 0,-16 0-4 16,0 0 4-16,17 0 2 0,0 0-4 0,-17 0 3 16,16 0 0-16,-16 0-1 0,34 0 0 15,-34 0 3-15,0 0-2 0,0 19 2 0,16-19-3 16,-16 0 1-16,1 0-1 0,32 0 3 0,-50 0-1 15,34 0-1-15,-17 0-5 0,16 0 6 16,-15 0 0-16,-1 0 0 0,16 0 0 0,1 0-2 16,-1 0 5-16,-15 0-5 0,15 0 0 15,1 0 2-15,-1 0 3 0,-16 0 0 0,17 9-5 16,0-9 4-16,-17 0-4 0,16 0 0 0,17 0-3 16,-49 0 5-16,33 0 1 0,-1 9-1 15,-16-9-5-15,33 0 6 0,-32 0 1 0,15 9-2 16,1-9-2-16,-1 0 0 0,1 0 0 15,-17 0 2-15,17 10 0 0,-1-10-2 0,17 0 3 16,-49 9-3-16,33-9 2 0,-17 0 2 0,0 0-2 16,16 0-2-16,-16 9 0 0,0-9 3 15,1 0-1-15,-1 10-4 0,0-10 6 0,16 0-4 16,-16 0-3-16,-16 0 3 0,16 0 4 16,0 0-4-16,0 0 0 0,0 9 4 0,0-9-2 15,0 0 0-15,-16 0-4 0,16 9 4 0,-17-9-2 16,18 0 0-16,-18 0 0 0,17 0 0 15,0 0 0-15,-33 19-2 0,17-19 6 0,16 0-1 16,-17 0-2-16,1 0 1 0,-1 0 0 0,-16 0-7 16,17 0 5-16,0 0 0 0,-1 0 0 15,-16 0 2-15,17 0-2 0,-1 0-2 0,17 0 3 16,-33 0 3-16,17 0-6 16,-17 0 2-16,16 0 0 0,1 0-2 0,-1 0 0 15,1 0 0-15,-1 0 2 0,1 0 0 16,-17 0 4-16,16 0-1 0,1 0-3 0,0 0 0 15,-1 0 0-15,17 0 0 0,-33 19-2 16,17-19 2-16,-1 0-2 0,1 0 3 16,16 0-1-16,-17 0 2 0,1 0-1 15,-1 0-1-15,1 0-3 0,16 0 3 0,0 0 2 16,-16 0-2-16,-1 0 3 0,1 0-3 0,16 9 1 16,0-9-1-16,-17 0 0 0,18 0-3 15,15 0 3-15,-32 0 2 0,16 9-4 0,0-9 2 16,-17 0 0-16,17 0 0 0,17 0 0 15,-17 9 2-15,-16-9-2 0,-1 0-2 0,17 10 2 16,0-10 2-16,0 0-1 0,17 0-3 0,-17 0 4 16,0 0-2-16,17 9-3 0,-17-9 3 15,33 0 3-15,-33 0-5 0,0 0 0 0,17 0 0 16,-17 0 2-16,33 0 2 0,-33 0 1 16,0 0-5-16,17-9 2 0,-17 9 0 0,33 0 0 15,-33 0 2-15,-16 0-2 0,32-10-2 0,-16 10 4 16,17 0-2-16,-17 0-2 0,17 0-1 0,-17 0 8 15,16-9-4-15,1 9-1 0,-17 0 1 16,16 0-1-16,-15 0-3 0,15 0 5 0,1-9-2 16,-17 9 2-16,16 0 1 0,-15 0-5 15,15 0 2-15,-16 0 1 0,17 0-4 0,-34 0 8 16,34 0-7-16,-17 0 2 0,0 0 3 0,17 0-1 16,-17 0 0-16,0 0 1 0,0 0 2 15,17 0 1-15,-17 0 1 0,0 0-1 0,0 0 0 16,16 0 3-16,-16 0 2 0,1 0-4 15,-1 0 1-15,0 0-2 0,0 0 4 0,0 0 19 16,-17 0-10-16,17 0 1 0,-16 0-8 0,-1 0-2 16,18 0 4-16,-18 9-1 0,1-9 6 15,-17 0 3-15,33 0-6 0,-33 0 0 0,0 0-3 16,0 0-6-16,0 0 0 0,16 0-6 16,-16 0 5-16,0 0-4 0,0 0 2 15,0 0-2-15,0 0-1 0,0 0 9 0,0 0-3 16,0 0 1-16,0 0 5 0,0 0-5 0,0 0 0 15,0 0-1-15,0 0 3 0,0 0-4 16,0 0 5-16,0 0-4 0,0 0 4 0,0 0-1 16,0 0-2-16,0 0 1 0,0 0-2 15,0 0 3-15,0 0 0 0,0 0-7 0,0 0 0 16,0 0-1-16,0 0 0 0,0 0 0 0,0 0-1 16,0 0 3-16,0 0-3 0,0 0 5 15,0 0-3-15,0 0-6 0,0 0 5 0,0 0-7 16,0 0-4-16,0-9 0 0,-16 9 0 15,16 0-15-15,0 0-33 0,0 0-24 16,0-9-13-16,0 9-14 0,0 0-7 0,0 0-6 16,0 0-12-16,-33-19 5 0,33 19 12 0,0 0 12 15</inkml:trace>
  <inkml:trace contextRef="#ctx0" brushRef="#br0" timeOffset="84176.22">27252 14464 3 0,'0'0'1'0,"0"0"0"0,0 0 1 16,0 0-1-16,0 0 5 0,17 0 9 15,-17 0 5-15,33 0-2 0,-33 0-6 16,0 0-3-16,16 0 1 0,1 0 0 0,-1-9-1 16,17 9 1-16,0 0 0 0,1 0-1 15,-1-9-2-15,0 9 1 0,0-10 0 0,16 10 1 16,-16-9-2-16,17 0 0 0,0 9 0 0,-1-10 1 16,1 10-4-16,-1-9 3 0,18 9-5 15,-18 0 0-15,17 0 2 0,1-9 1 16,15 9-5-16,-16 0 3 0,0 0-2 0,1 0 2 15,-1 0-2-15,16 0 2 0,-32 0 0 16,16 0-2-16,33 0 1 0,-49 0 0 0,16 0 2 16,33 0-1-16,-49 9 1 0,33-9-1 0,-1 0-2 15,-15 0 2-15,-1 9-2 0,16-9 1 16,-32 0 4-16,33 0-1 0,-1 0-1 0,-32 0 0 16,33 10 2-16,-17-10-2 0,0 0 2 15,17 0-6-15,-1 0 4 0,-16 0 0 16,1 0-1-16,15 0 0 0,-16 0 1 0,17 0-2 15,0 0 2-15,-1-10-2 0,1 10 2 0,16 0-1 16,-16 0-2-16,16-9 4 0,-16 9-1 16,16 0-2-16,-16-9 1 0,0 9 3 0,16 0-2 15,-17 0-4-15,18 0 4 0,-18-19 1 16,1 19-1-16,0-9 0 0,-1 9-2 0,1-9 0 16,-17-1-1-16,0 10-1 0,0-9 0 15,1 9 5-15,-1-9-5 0,0 9 0 16,0 0 4-16,0-10 0 0,0 10-2 0,1 0 0 15,-1 0-2-15,-17-9 0 0,17 9 2 16,-16 0-2-16,0-9 0 0,-17 9 1 16,16 0-1-16,1 0 0 0,-17 0 0 0,17 0 0 15,-17 0 0-15,0 0 1 0,0 0-1 16,0 0 0-16,0 0 0 0,0 0 0 16,-16 0 0-16,-1 0 0 0,17 9 0 0,-16-9-2 15,-1 0 4-15,-16 0-1 16,17 0-1-16,-17 0-3 0,0 0-2 15,0 0-5-15,0 0-20 16,0 0 1-16,0 0 1 0,0 0-6 0,-17 0-5 16,1 0-10-16,16 0-16 0</inkml:trace>
  <inkml:trace contextRef="#ctx0" brushRef="#br0" timeOffset="88691.4">23217 16185 56 0,'0'0'45'0,"0"-19"-13"0,0 10-10 15,-16 0 2-15,16 0 9 0,0-1 4 16,0 10-4-16,0 0-14 0,0-9-6 0,16 9-1 16,-16 0 8-16,0 0 8 0,33 0 3 0,-33 9 3 15,33 1 3-15,-33-1-5 0,17 0-3 16,-1 19 6-16,1-19-1 0,-1 10-3 0,1-10 4 16,0 19-11-16,-1-9-7 0,1 18 3 0,-1-28-5 15,17 10-9-15,-33 9-1 0,0-10-3 16,17 1-2-16,-1 9 0 0,-16-19 4 0,17 10-4 15,-1-1-2-15,-16-8 2 0,17-1-3 16,-17 0-4-16,0-9-5 0,0 10-19 0,0-10-22 16,0 9-13-16,0-9-15 0,0 0-13 0,0 0-11 15,0-9 2-15,0 9 14 0</inkml:trace>
  <inkml:trace contextRef="#ctx0" brushRef="#br0" timeOffset="89371.68">23316 16194 88 0,'0'-9'65'0,"0"9"-18"0,0-19-18 0,0 10 0 15,-16 0 5-15,16 0 12 0,0 9-3 16,0 0-17-16,0 0-11 0,-17 0-1 16,17 9-7-16,0 0 5 0,0 19 2 0,-33-19-3 15,33 10-2-15,0 9-3 0,-33 0-2 0,17 9-4 16,16-9 3-16,-17 0 1 0,1 0-3 0,-1 9-3 16,17-28 3-16,-16 19-6 0,-1-9-1 15,17-1-29-15,-17 1-19 0,17 9-19 0,-16-19-16 16,16 0-1-16,0-9-61 0</inkml:trace>
  <inkml:trace contextRef="#ctx0" brushRef="#br0" timeOffset="89604.9">23085 16427 72 0,'0'-19'94'0,"0"19"-25"0,-17-9-30 0,17 9-18 16,0-9 2-16,0-1 9 0,0 1 5 16,17 9 3-16,-17-9-8 0,0-1-10 0,16 1-5 15,1 0 0-15,16 0 3 0,-16-1-4 0,16 1-6 16,16 9-8-16,-16-19-2 0,-16 10 2 0,16 9 1 16,0-9-8-16,-16-1-33 0,16 10-22 15,16 0-23-15,-49 0-24 0,17 0 0 16</inkml:trace>
  <inkml:trace contextRef="#ctx0" brushRef="#br0" timeOffset="89939.34">23631 16120 138 0,'0'-9'83'0,"-17"-1"-35"16,17-8-21-16,0 8-7 0,0 1 19 0,-16-9 15 16,16 8 0-16,0 1-9 0,0 9-17 0,0-9-9 15,0 9-3-15,0-10 6 0,0 10-2 16,0 0-1-16,16 0 9 0,-16 0-1 0,0 10 9 16,17-1 5-16,-17 0 13 0,0 1-7 0,16 8 5 15,-16 1-12-15,0 9-3 0,33-10-16 16,-33 10 0-16,0 0-7 0,0-9-7 0,0 9 0 15,0-1-5-15,0-8-2 0,0 9 6 16,0-19-6-16,17 10 0 0,-17-1-5 0,-17 1 1 16,17 0-7-16,0-10-26 0,0 0-34 0,0 10-31 15,0-19-22-15,0 9-29 0,0 1-4 0,0-10 10 16,0 9 26-16</inkml:trace>
  <inkml:trace contextRef="#ctx0" brushRef="#br0" timeOffset="90304.98">23713 16101 115 0,'0'-18'60'0,"0"8"-25"16,0 1-14-16,17-9 1 0,-17 8 14 0,16 1 9 16,-16 0-2-16,17-1-4 0,-1 1-14 15,-16 9 1-15,17 0-2 0,-1 0-5 0,-16 9 0 16,17-9-7-16,-17 10 1 0,0-1-7 15,17 0 0-15,-17 19-4 0,0-19 1 0,16 1 1 16,-16 8-4-16,0 1 0 0,0 0 0 0,0-1 0 16,0-9 0-16,33 10 2 0,-33-10-2 0,0 10 2 15,17-10-2-15,-1 1 0 0,-16 8 0 16,17-9 0-16,-1 1 2 0,1-1-2 0,-1 0 0 16,1 10 5-16,-1-19 6 0,-16 9-3 15,0 1 14-15,17-10 10 0,-17 9-8 0,0 0-12 16,-17-9-3-16,1 9-5 0,-1 1-4 0,1-1-4 15,-17 0 2-15,16 1-4 0,-16-1-16 16,0 0-18-16,17 10-18 0,-18-19-13 0,18 9-19 16,-17-9-7-16,16 0 3 0,1 10 7 15,-1-10-47-15</inkml:trace>
  <inkml:trace contextRef="#ctx0" brushRef="#br0" timeOffset="91487.97">23399 16892 9 0,'-16'0'14'0,"16"0"8"16,0-9 0-16,0 9 0 0,0 0-6 0,0-10-4 16,0 10-3-16,0 0 4 0,0 0-1 15,0 0 4-15,0 0-3 0,-17 0 2 16,17 0-5-16,0 0 0 0,0 0 1 0,0 0 6 15,0 0 4-15,0 0 5 0,0 10 5 0,0-10 0 16,0 9 1-16,0-9-2 0,0 9-6 0,0 1-6 16,17-10-8-16,-17 9 1 0,0 0-9 15,0 0 1-15,0 1-3 0,0-1 2 16,16 0-2-16,-16 1 0 0,0-1-2 16,0-9-7-16,0 9-15 0,0-9-24 0,0 0-17 15,0 10-14-15,0-10-8 0,0-10 8 16</inkml:trace>
  <inkml:trace contextRef="#ctx0" brushRef="#br0" timeOffset="91754">23763 16855 68 0,'0'9'88'15,"0"-9"-19"-15,0 0-34 0,0 0-17 0,0 0-12 16,0 9 0-16,0-9-3 0,0 0-1 0,-17 10-2 16,17-1-2-16,0-9 0 15,0 9-5-15,0-9-4 0,0 10-16 0,0-10-13 16,0 0-10-16,0 9-8 0</inkml:trace>
  <inkml:trace contextRef="#ctx0" brushRef="#br0" timeOffset="92071.08">24044 16743 114 0,'0'0'57'0,"0"0"-27"0,0 0-14 16,0 9-1-16,0-9 6 0,0 10 14 0,0-10 2 16,0 9-9-16,0 0-12 0,0-9-7 15,0 10-4-15,0-10-2 0,0 9 2 16,17-9-5-16,-17 9 0 0,0 1 2 15,0-10-1-15,16 0-1 16,-16 0-3-16,0 0-12 0,0 0-7 16,0 0-12-16,0 0-9 0,0 0-4 15,0 0-8-15,0 0-4 0,0 0-50 0</inkml:trace>
  <inkml:trace contextRef="#ctx0" brushRef="#br0" timeOffset="92319.92">24507 16641 170 0,'0'0'98'15,"0"9"-20"-15,-33-9-25 0,33 0-19 0,0 0-11 16,0 19 15-16,0-19 31 0,-17 0-4 0,17 0-27 15,0 0-25-15,17 9-5 0,-17-9-13 16,0 0 0-16,33 9-18 16,-33-9-22-16,0 0-22 0,0 0-14 15,0 0-11-15,0 0-2 0,0 10 5 0,0-10 11 16</inkml:trace>
  <inkml:trace contextRef="#ctx0" brushRef="#br0" timeOffset="93118.7">20092 13720 8 0,'0'9'6'0,"0"-9"8"0,0 0 8 0,0 0-4 16,0 0-3-16,0 0-4 0,0 0-3 15,0-9-2-15,0 9-1 0,0 0-1 0,0 0-1 16,0 0-2-16,0-9-1 0,0 9 2 0,-33 0-2 16,33-10 0-1,0 10-8-15,0 0-5 0,0 0-1 16,0 0 0-16,33 0-4 0,-33 0-2 15</inkml:trace>
  <inkml:trace contextRef="#ctx0" brushRef="#br0" timeOffset="99046.61">2530 15273 2 0,'0'10'1'15,"0"-10"0"-15,0 0 0 0,0 0-2 0,-16 0 2 16,16 0-2-16,0 0 2 0,0 9-1 16,0 0 0-16,0-9 1 0,0 10 1 15,0-10 0-15,0 9 1 16,0-9 0-16,0 9 2 0,0-9 4 0,16 10 0 16,-16-10-1-16,0 18-1 0,33-18-1 15,-33 0 2-15,0 0-1 0,0 0 1 0,33 10 0 16,-33-10 0-16,33 0 0 0,-33 0 0 15,33 0 1-15,0 0 1 0,1 0-3 0,-18 0-2 16,50-10 0-16,-33 10-1 0,0 0-1 16,0 0-1-16,17 0 0 0,16 0 0 15,-33 0 0-15,33 0 4 0,-33-18 5 0,17 18-5 16,16 0-4-16,0-10 4 0,-16 1-2 0,16 9 0 16,0-9-1-16,0-1-3 0,17 1 0 15,-17 9 1-15,0-19 2 0,17 19-3 16,-17-9 0-16,0 0 2 0,-16 0-2 0,16-1 0 15,0 10 0-15,17 0 0 0,16 0 0 16,-49 0 0-16,49 0 0 0,-33 0 3 0,-16 0-2 16,49 0-1-16,-33 0 0 0,-16 0 0 15,16 0 2-15,0 10-2 0,0-10 0 0,17 9 0 16,-17-9-2-16,0 9 2 0,-33-9 0 16,50 9 3-16,-17 1-3 0,-33-10 0 0,50 9 2 15,-17-9 6-15,-33 0-2 0,50 0-2 0,-50 0 1 16,33 0 0-16,0 0-1 0,-16 0-2 15,16 0-1-15,0 0 4 0,-16 0-5 0,16-9 6 16,0 9-4-16,0-10 4 0,-16 10-2 16,16 0-2-16,0-9 2 0,-16 9 1 0,16-9-4 15,0 9 5-15,-17-9-2 0,18-1-2 16,-1 10 1-16,0 0 0 0,-17 0-2 0,18 0 1 16,-1-18 0-16,-17 18-2 0,18 0 4 15,-1-10-2-15,0 10-2 0,-33-9 3 0,50 0-3 16,-50 9 0-16,33 0 4 0,-17 0 1 0,18 0-1 15,-1-10-2-15,0 1 3 0,-17 9-3 16,18 0 4-16,-1 0-1 0,-17 0 1 0,17 0-2 16,1 0 5-16,-34 0-3 0,16 0-1 0,17 0 0 15,1-9-1-15,-34 9-1 0,16-9-1 16,17-1 2-16,1 1-1 0,-34 9 1 0,16-9-4 16,17 9 4-16,1-10 0 0,-34 10 0 15,16 0 0-15,17 0-1 0,-33 0 1 16,1 0-2-16,15-18 2 0,-16 18-4 0,33 0 4 15,-33-10-1-15,0 10-1 0,17 0 4 0,16-9-4 16,-33 9 2-16,0 0-1 0,0 0 5 0,17 0-5 16,-17-9-1-16,0 9 1 0,33-9 0 15,-33 9-3-15,-16 0 2 0,16 0 1 0,33 0-2 16,-33-10 1-16,0 10-1 0,0 0 1 0,-33 0-2 16,33 0 2-16,17 0-5 0,-17 0 6 15,-33 0 2-15,33 0-5 0,0 0 0 0,0 0 2 16,-16 0 0-16,16 0 0 0,0 0 1 0,0 0-1 15,0 0-2-15,0 0 0 0,0 0 3 16,-33 0-1-16,33 0-4 0,17 0 6 0,-50 0-1 16,33 0-5-16,0 0 5 0,0 0-3 0,0 0 0 15,-16 0 3-15,-1 10-2 0,34-10 2 16,-17 0-3-16,-33 0 0 0,33 0 3 0,0 0-3 16,-33 0 2-16,33 0-5 0,-16 0 5 15,16 9 2-15,0-9-4 0,0 0 2 0,-33 0-2 16,33 9 5-16,0-9-5 0,-33 9 6 15,17-9-4-15,16 0 2 0,-17 10-4 0,34-10 4 16,-50 0-4-16,33 0 0 0,0 0 2 0,0 18-2 16,-16-18 0-16,16 0 2 0,-17 0 0 15,34 0-2-15,-17 0 0 0,0 0 2 0,-33 10-1 16,33-10 2-16,0 0-3 0,0 0 5 0,-16 0-5 16,16 0 0-16,0 0 0 0,0 0 0 15,0 9 5-15,0-9-2 0,-16 0-3 0,16 0 0 16,0 9 1-16,0-9 2 0,0 0 1 0,0 0-4 15,-16 0 5-15,16 0-3 0,0 0-2 0,0 0 1 16,0 10 3-16,0-10-2 0,0 0 1 16,0 0-1-16,0 0-2 0,17 0 3 0,-17 9-1 15,0-9 1-15,0 0 1 0,0 0 0 16,17 0-4-16,-17 0 3 0,0 0-3 16,0 0 5-16,17 0-8 0,-17 0 6 0,0 0 0 15,0 9-3-15,0-9 0 0,0 0 3 0,0 0-3 16,0 0 3-16,0 0-1 0,17 0 2 15,-17 0-4-15,0 0 0 0,0 0 0 0,0 0 1 16,0 0-1-16,17 0 4 0,-17 0-2 16,0 0 0-16,-17 0 2 0,17 0-4 0,1 0 6 15,-1 0-2-15,0 0 2 0,0 0-4 0,0 0 4 16,0 0-5-16,0 0-1 0,17 0 3 16,-17-9 1-16,0 9-4 0,0 0 0 15,-17 0 0-15,17 0 4 0,1 0-2 0,-1 0 2 16,33-9-4-16,-33 9 3 0,-17 9-3 0,17-9 2 15,34-9-1-15,-34 9-1 0,0 0 0 0,0 0 4 16,-17 0-7-16,17 0 3 0,0 0 2 16,1 0-2-16,-1 0 3 0,0 0 0 15,0 0-2-15,-17 0 5 0,17 0-2 0,0 0-4 16,0 0 0-16,1 0 4 0,-34 9-1 0,33-9-3 16,0 0 0-16,-17 0 4 0,1 0-4 15,-1-9 3-15,17 9-3 0,0 0 5 0,-33 0-5 16,34 0 6-16,-1 0-4 0,-33 0 0 0,33-10 2 15,-17 10 2-15,1 0-3 0,-1 0 3 16,1 0-3-16,32 0-3 0,-49 0 2 0,34 0 2 16,-34 0-4-16,33 0 2 0,0 0 2 0,-33 0-4 15,16 0 2-15,1 0 2 0,-1 0 0 16,1-9-1-16,-1 9 0 0,17 0 1 0,-33 0-3 16,33 0 4-16,-33 0-2 0,34 0 1 15,-34 0-4-15,16-9 2 0,1 9 3 0,-1 0-2 16,1 0 0-16,-1 0-3 0,1 0 1 0,-17 0 3 15,16-10-1-15,17 10-3 0,-33 0 3 16,33 0-3-16,-33 0 4 0,34 0-6 0,-34 0 6 16,16 0-7-16,1 0 10 0,-1 0-5 0,1 0-4 15,16 0 5-15,-17 0 0 0,17 0-6 16,-33 0 3-16,33 0 3 0,1 0-3 0,-34 0 1 16,16 0-4-16,1 0 6 0,-1 0 1 0,1 0-4 15,16 0 0-15,-17 0 0 0,17 0 0 16,-33 0 3-16,33 0-3 0,-33 0 0 0,33 0 3 15,-33 0-1-15,34 0-4 0,-18 0 5 0,1 0-2 16,-1 0 1-16,1 0 0 0,-1 0-5 16,17 0 3-16,0 0 0 0,-33 0 3 0,33 0-3 15,-33 0 3-15,17 0-3 0,0 0 3 16,-1 0-3-16,1 0 1 0,-1 0-1 0,1 0 3 16,-1 0-3-16,17 0 3 0,0 0 1 15,-33 0-2-15,0 0-1 0,33 0 3 0,-33 0-4 16,17 0 0-16,0 0 0 0,-1 0 2 0,1 0-2 15,-1 0 0-15,1 0 0 0,-17 0 4 0,16 0-4 16,17 0-2-16,-33 0 6 0,33 0-3 0,-33 0 1 16,33 0 2-16,-33 0 4 0,17 0-5 15,-1 0-6-15,1 0 10 0,0 0-7 0,16 0 0 16,-17 0 2-16,17 0 3 0,-33 0-1 16,33 0 0-16,-33 0-7 0,33 0 7 0,-33 0-6 15,17 0 5-15,-1 0 0 0,1 0-1 0,0 0 3 16,-1 10-5-16,1-10 8 0,-1 0-4 15,17 0 4-15,-33 0-3 0,33 0 1 0,-33 0 3 16,33 0-9-16,-33 0-2 0,17 0 6 0,-1 0-2 16,1 0 2-16,0 0-4 0,-1 0 0 15,1 0 3-15,-1-10-3 0,17 10 0 0,-33 0 1 16,33 0-1-16,-33 0-2 0,33 0 4 0,-33 0-2 16,17 0 2-16,-17 0 0 0,33 0 1 15,-17 0-3-15,1 0-3 0,16 0 6 0,-33 10 0 16,33-10-5-16,-33 0 6 0,33 0-8 0,-33 0 1 15,0-10 7-15,17 10-1 0,-1 0-3 16,1 0-2-16,-1 0 4 0,1 0-2 0,-1 0 4 16,1 0-4-16,16 0-3 0,-33 0 4 0,33 0-4 15,-33 0 7-15,33 0-4 0,-33 0 0 16,17 0 0-16,16 0-4 0,-17 0 6 0,1 0-4 16,-1 0 4-16,1 0-1 0,16 0 1 0,-33 0-4 15,33 0 7-15,-33 0-7 0,33 0 2 16,-33 0 0-16,17 0-2 0,-1 0 2 0,-16 0 2 15,17 0-2-15,-1 0-2 0,1 0 6 16,16 0-6-16,0 10 2 0,-33-10-4 0,33 0 6 16,0 0-4-16,-33 0 2 0,17 0 5 0,-1 9-7 15,17-9 2-15,-16-9 3 0,-1 9-6 0,1 0 3 16,16 0 0-16,0 0 2 0,0 0 0 16,-33 0-4-16,33 0 5 0,-16 0-1 0,-1 0-2 15,17 0-4-15,17 0 4 0,-50 0 0 16,33 0 2-16,0 0-2 0,-16 0 0 0,16 0 0 15,0 0 0-15,-17 9 0 0,34-9-3 0,-17 0 3 16,0-9-3-16,-33 9 6 0,33 0-1 0,0 0 0 16,-16 0-5-16,16 0 3 0,0 0 0 15,0 0-2-15,0 0 2 0,-16 0 0 0,-1 0 0 16,17 0 0-16,0 0 2 0,17 0-2 16,-17-10 0-16,0 10 0 0,-16 0 0 0,16 0 0 15,0 0-5-15,0 0 5 0,0 0 0 0,0 0 2 16,0 0-2-16,0 0-2 0,0 0 2 15,0 0 4-15,17 0-2 0,-17 0-4 0,0 0 2 16,-16 0-3-16,16 0 5 0,0 0 2 0,0 0-4 16,0 0-2-16,0 0 2 0,-33 0 0 15,33 0 0-15,-17 0 3 0,18 0-5 0,-18 0 2 16,17 0-5-16,-16 0 8 0,16 0-3 0,0-18 2 16,-17 18-2-16,17 0-3 0,1 0 1 0,-18 0 6 15,17 0-1-15,-16 0-5 0,16 0 2 16,0 0-2-16,-33 0 6 0,33 0-4 0,-17 0-3 15,1 0 0-15,16 0 6 0,-16-10-3 16,-1 10-3-16,1 0 9 0,16 0-10 0,0 0 2 16,-33 0 3-16,16 0-1 0,1 0 0 0,-1 0-2 15,1 0 5-15,-1 0-3 0,1 0-2 16,0 10 2-16,-1-10 2 0,1 0 0 0,-17 0-6 16,33-10 4-16,-33 20 2 0,33-10 2 15,-33 0-7-15,0-10 5 0,16 10-2 16,1 0 0-16,-1 0 0 0,-16 0 2 0,17 0-2 15,-17 0-7-15,16 0 10 0,-16 0-6 0,17 0 9 16,-17 0-4-16,17 0-2 16,-17 0-4-16,16 0 4 15,-16 0 4-15,17 0-4 16,-17-9-2-16,0 9-1 0,33 0 3 16,-33 0 3-16,0-9-2 0,0 9-1 0,0 0-2 15,33 0 6-15,-33-9-7 16,0 9 7-16,0 0-8 0,16 0 2 15,1-10 6-15,-17 10-7 0,16 0 5 16,1 0-7-16,-1 0 5 0,1-9 4 16,-1 9-6-16,1 0 5 15,0 0-8-15,16 0 5 0,-33 0 4 0,33-9-6 16,-33 9 2-16,16 0 4 0,17 0-7 16,-16 0-1-16,-1 0 8 0,17 0-4 0,1 0 0 15,-1 0 0-15,-33 0-2 0,33 0-1 0,0 0 3 16,0 0 0-16,-17 0 3 0,17 0-3 15,1 0 2-15,-1 0-2 0,0 0-3 0,0 0 5 16,0 0-5-16,0 0 6 0,16 9-3 16,-15-9 0-16,-18 0 0 0,34 0 1 0,-17 0-3 15,0 0 4-15,16 0-2 0,-15 0 0 0,15 0-4 16,-16 0 4-16,17 0 3 0,-1 0 1 0,-15 0-6 16,-1 0 0-16,0 9 4 0,0-9-2 15,16 0-4-15,-16 0 10 0,0 0-6 0,1 0 0 16,15 0 0-16,-16 0-3 0,0 0 3 15,33 0-5-15,-49 0 5 0,16 0 4 0,17 0-4 16,-17 0 1-16,16 10-1 0,-16-10-2 0,1 0 6 16,-1 0-3-16,16 0-1 0,-16-10-2 15,33 10-2-15,-49 0 4 0,16 0 3 0,0 0-6 16,0 0 4-16,-16 0-1 0,32 0 0 0,-16 0-4 16,-16 0 7-16,16 0-3 0,-16 0 3 15,16 0-1-15,0 0-5 0,16 0 4 0,-49 0 1 16,33 0-4-16,0 0-2 0,1 0 6 0,-18 0-2 15,17 0 0-15,0 0 4 0,0 0-3 16,0 0 1-16,-16-9-5 0,16 9 7 0,-17 0-4 16,18 0-3-16,-18 0 5 0,17 0-6 15,0 0 7-15,-16-9-1 0,-1 9-2 0,1 0 3 16,16 0-7-16,-17 0 4 0,1 0 4 0,16 0-6 16,-16 0 6-16,-1 0-4 0,-16-10 0 15,33 10 0-15,-33 0 0 0,17-9 0 0,-1 9 0 16,1 0 2-16,16 0-2 15,-17 0 2-15,1 0 0 0,-1 0 0 0,1 0-2 16,0-9 5-16,-1 9-7 0,17 0 4 0,-16 0-4 16,-1 0 5-16,1 0-7 0,-1 0 4 0,17 0 5 15,-16 0-4-15,-1 0-1 0,18 0 0 16,-18 0-2-16,17 0 0 0,-16 0 6 16,-1 0-4-16,1 0-3 0,16 0 5 0,-17 0-2 15,1 0 1-15,16 0-1 0,-16 0 2 0,-1 0 1 16,17 0-3-16,-16-10-4 0,16 10 6 0,-17 0 1 15,17 0-5-15,-16 10 2 0,16-10-3 16,0 0 4-16,0 0-1 0,-33 0 4 16,33 0-1-16,-16 0-7 0,-1 0 4 0,17 0 1 15,-16 0-1-15,-1 9 0 0,34-9-4 0,-50 0 8 16,33 0-4-16,-16 0-2 0,-1 0 0 0,17 9 2 16,-16-9 5-16,16 0-3 0,-17 0-2 15,34 0-4-15,-50 0 2 0,33 0 4 0,0 0-2 16,-16 0 0-16,16 0 0 0,0 10-2 15,-17-10 2-15,34 0 1 0,-50 0-1 0,33 0 3 16,-16 9-5-16,-1-9 7 0,1 0-7 0,16 0 3 16,-17 0-1-16,1 9 0 0,-1-9-2 15,34 0 2-15,-50 0 0 0,33 0 4 0,-33 0-2 16,33 0-2-16,-16 10 0 0,-1-10-3 16,17 0 5-16,-16 0 1 0,-1 0-6 0,34 0 1 15,-50 0 6-15,33 0-4 0,0 0 0 0,-16 0 0 16,16 0 0-16,0 0 3 0,-17 0-5 15,34 0 2-15,-50 0-4 0,33 0 4 0,0 0 2 16,-16 0-2-16,16 0 0 0,-17 0-4 16,17 0 8-16,-16 0-4 0,16 0 4 0,-17 9-9 15,17-9 5-15,-16 0-2 0,16-9 7 0,-16 9-1 16,16 0-13-16,-17-10 12 0,1 10-3 0,16 0 0 16,-17 0 3-16,17 0-1 0,-16-9-2 15,0 9 0-15,16 0-3 0,-17 0 4 16,1-9 3-16,16 9-9 0,0 0 5 0,-17 0 1 0,1 0-3 15,-1 0 4-15,1 0-2 0,16-10 8 16,-16 10-11-16,-1 0-1 0,1 0 4 0,-1 0 4 16,34 0-4-16,-50 0 0 0,16 0-3 15,1 0 3-15,-1 0 2 0,1 0-4 16,-1 0 2-16,1 0 0 0,0 0 2 0,16 0-5 16,-17 0 3-16,1 0 0 0,16 0 0 0,-33 0 3 15,33 10 0-15,-17-10-9 0,1 0 6 16,-1 0 1-16,17 0-1 0,-16 0 2 0,16 0-8 15,-16 0 8-15,16 0-2 0,-17 0 3 0,1 0-7 16,16 0 5-16,-17 0 2 0,17-10-7 16,-16 10 6-16,0 0-5 0,16-9 8 0,0 9-4 15,-17 0-1-15,1-9 0 0,-1 9-6 16,17 0 8-16,-16 0-2 0,-1-10-2 0,1 10 4 16,0 0-2-16,-1 0 0 0,1 0 0 0,16 0-2 15,-33 0 5-15,16 0-1 16,1 0-5-16,-17 0-1 15,0 0 2-15,16 0 2 0,1 0 3 16,-34 0-5-16,17-18 4 0,17 18-6 16,-17 0 2-16,0 0 0 0,0 0 4 15,0 0 2-15,0 0-2 0,0 0-6 0,0 0 0 16,0 0 2-16,0 0 4 0,0 0 1 16,0 0-5-16,0-9-1 0,0 9-1 15,0 0 0-15,0 0 6 0,0 0-6 16,0 0 6-1,0 0-4 1,0 0 4 15,0 9-2-31,0-9-2 16,0 0 4-16,0 0-4 0,0-9 0 16,0 18 0-16,0-9 6 15,0 0-6-15,0 0 0 16,0 0 3-16,0 0-6 0,0-9 2 15,0 9-1-15,0 9 2 0,0-9-5 0,0 0-4 16,0 0-2-16,0 0 6 0,-17 0 1 0,17 0-2 16,0 0 6-16,0 0-14 0,0 0 1 15,0 0 2-15,0 18 2 0,0-18 1 0,0 0-2 16,-16 0-4-16,16 0 4 0,0 0-4 0,0 0-4 16,0 0-2-16,0 0-3 0,0 0 2 15,0 0-2-15,0 0-1 0,0 0-2 16,0 0-3-16,0 0-8 0,0 0 2 0,0 0-1 15,0 0-6-15,0 0-10 0,0 0-4 16,0 0 0-16,0 0 3 0,-17 0 1 0,17 0 0 16,0 0 5-16,0 0-7 0</inkml:trace>
  <inkml:trace contextRef="#ctx0" brushRef="#br0" timeOffset="100661.33">23598 14911 243 0,'-17'0'46'0,"0"0"-23"15,1-10-12-15,16 10-8 0,-17-9 0 0,17 9-1 16,0 0-4-16,-16 0 4 0,16 0-1 16,0 0 1-16,0 0 0 15,0 0 0-15,0 0-1 0,0 0 2 16,0 0 0-16,0 0 0 0,0 0-2 0,0 0 1 15,0 0 0 1,0 0 0-16,0 0-1 16,0 0 0-1,0 0 1-15,16 0-2 16,-16 0 2 0,0 0-4-16,0 0 0 0,0 0-1 0,0 0 1 15,0 0-7-15,0 0-6 16,0 0-1-16,17 0-5 0,-17-9 0 0,16 9-1 15,-16 0 1-15,17-9 1 0,-17 9-1 0,17 0-1 16,-17 0-3-16,0 0 1 0,16 0-4 16,-16 0-4-16,0-19-22 0</inkml:trace>
  <inkml:trace contextRef="#ctx0" brushRef="#br0" timeOffset="112001.92">6582 17152 31 0,'-17'-9'23'0,"0"9"-7"16,17 0-2-16,-16-9-2 0,16 9 0 15,0-9 1-15,-33 9 3 0,33 0 6 0,0-10 4 16,0 10 5-16,0 0 4 0,-33 0-3 0,33-9 3 16,0 9 3-16,0 0-1 0,0-9 0 15,0 9 2-15,0 0-3 0,0 0-7 0,0 0-7 16,0 0-12-16,0 0-1 0,0 9-3 16,0-9 1-16,0 9 27 0,0-9 12 0,0 19 7 15,0-10 7-15,0 10 1 0,33-10 0 16,-33 10 0-16,0-1-5 0,0 1 2 0,33-1 6 15,-33 10-6-15,0-9-3 0,16 0-5 16,1-10 15-16,-17 9 2 0,17 1-7 0,16 0-7 16,-33-10-11-16,33 10-2 0,-33-10 1 15,33-9 4-15,-33 9 4 0,0 0-1 0,33-9 51 16,-33 0 28-16,33-9-121 0,-17 9-6 0,1-9 0 16,33 0 0-16,-17-10 0 0,0 0 0 15,0 1 0-15,0-1 0 0,16 1 0 0,18-1 0 16,-1 0 0-16,-33 1 0 0,50-1 0 15,-50 1 0-15,33 8 0 0,-17 1 0 0,17 0 0 16,1-1 0-16,-1 1 0 0,16 9 0 0,-15-9 0 16,-1 9 0-16,-17 0 0 0,17 0 0 15,1 9 0-15,-1 0 0 0,16 1 0 0,-15-1 0 16,-18 0 0-16,17 1 0 0,1-1 0 16,-34 0 0-16,33-9 0 0,-17 9 0 0,17 1 0 15,-32-10 0-15,15 0 0 0,17 0 0 0,-33 0 0 16,34 0 0-16,-34-10 0 0,16 1 0 0,17 9 0 15,-33-9 0-15,17 0 0 0,-17-1 0 16,33 1 0-16,-33 9 0 0,0-9 0 0,0 9 0 16,17-10 0-16,-17 10 0 0,33 0 0 15,-33 0 0-15,0 0 0 0,1 0 0 0,15 0 0 16,-16 10 0-16,0-10 0 0,0 9 0 0,0-9 0 16,-16 0 0-16,16 9 0 0,33-9 0 0,-33 0 0 15,0 0 0-15,0 0 0 0,-16 0 0 16,49 0 0-16,-33-9 0 0,0 9 0 0,33-9 0 15,-49-1 0-15,49-8 0 0,0 8 0 16,-33-8 0-16,17-1 0 0,16-9 0 0,0 10 0 16,-33-10 0-16,17 0 0 0,-17 0 0 0,33 0 0 15,-33 0 0-15,0-9 0 0,-16 9 0 16,16 0 0-16,-17 10 0 0,1-1 0 0,-17 0 0 16,33 1 0-16,-33-1 0 0,0 10 0 15,0 9-19-15,0-9-286 0,33 9-27 0,-33-10 0 16,0 10 27-16,0 0 54 0,0 10 53 15,33-1 52-15</inkml:trace>
  <inkml:trace contextRef="#ctx0" brushRef="#br0" timeOffset="113284.17">12055 17218 10 0,'0'-10'20'0,"0"10"6"0,0-9-4 16,0 9-6-16,0-9-5 0,0 9-1 0,0 0-2 15,0-10 3-15,0 10 7 0,0 0 6 16,0 0 8-16,0-9 8 0,0 9 1 0,0 0 5 16,0 0 0-16,0 0 1 0,0 0 0 0,0 0-3 15,0-9 5-15,0 9-3 0,0 0 2 16,0 9-11-16,0-9-5 0,0 0-7 0,0 9 23 16,0-9 10-16,0 10 7 0,0-1 4 0,0 0 11 15,0 1 4-15,0-1-4 0,0 9-6 16,0-8-9-16,17 8 1 0,-17 1 18 0,16 0-7 15,1-10-3-15,-17 19 1 0,16-19-10 16,1 10 6-16,16-1-5 0,-33 1-12 0,33-1-18 16,0 1-36-16,-33-10 0 0,33 10 0 0,-33-10 0 15,33-9 0-15,-16 10 0 0,16-10 0 16,0 9 0-16,0-9 0 0,0 0 0 0,-33-9 0 16,33-1 0-16,0 1 0 0,0 0 0 0,17-1 0 15,-17-8 0-15,0 8 0 0,0 1 0 16,-16-9 0-16,32-1 0 0,1 10 0 0,-17-1 0 15,0-8 0-15,0 8 0 0,0 1 0 0,17-9 0 16,-17 8 0-16,33 1 0 0,-50 0 0 16,34 9 0-16,0-10 0 0,-17 10 0 0,0 0 0 15,0 0 0-15,16 0 0 0,-15 0 0 16,-1 10 0-16,33-1 0 0,-33-9 0 0,0 9 0 16,17 1 0-16,16-1 0 0,-33 0 0 0,16 0 0 15,1 1 0-15,0-1 0 0,-17 0 0 0,33 1 0 16,-33-1 0-16,0 10 0 0,17-10 0 15,-17 0 0-15,0 0 0 0,16 1 0 0,-16-1 0 16,0-9 0-16,0 9 0 0,1 1 0 0,-1-10 0 16,0 0 0-16,-17 0 0 0,17 0 0 15,0 0 0-15,0 0 0 0,1 0 0 0,-1 0 0 16,0-10 0-16,-17 10 0 0,17 0 0 0,0 0 0 16,34 0 0-16,-34-9 0 0,0 9 0 15,-17-9 0-15,34-1 0 0,-1 10 0 16,-16-9 0-16,1 9 0 0,-1-9 0 0,0 0 0 15,16-1 0-15,17 1 0 0,-32 0 0 0,-1-1 0 16,16-8 0-16,17 8 0 0,-33 1 0 0,17-9 0 16,0 8 0-16,-1-8 0 0,17 8 0 0,-33-8 0 15,1 8 0-15,-1-8 0 0,0-1 0 16,16 10 0-16,-16-10 0 0,0 1 0 0,-16 8 0 16,16-8 0-16,-16-1 0 0,-1 1 0 15,1-1 0-15,-1 0 0 0,17 1 0 0,-33 9 0 16,0-10-130-16,33 10-115 0,-33-10-11 15,0 0 14-15,0 10 6 0,0 0 24 0,0-1 27 16,0 1 29-16,0 0 156 0,0 0-169 0,0-1-46 16</inkml:trace>
  <inkml:trace contextRef="#ctx0" brushRef="#br0" timeOffset="115332.74">19662 16232 20 0,'0'0'23'0,"33"0"-4"16,-17 0-9-16,1 0-2 0,16 0 1 15,-16-10-1-15,-1 10 0 0,34 0 4 0,-50 0 3 16,33 0 0-16,-17 0 3 0,1 0-2 16,-1-9 0-16,1 9-2 0,0 0-1 0,-17 0-2 0,16 0 5 15,1 0 4-15,-17 0 0 0,16 0 2 16,-16 0 0-16,0 0 3 0,0-9-1 16,17 9 1-16,-17 0 1 0,0 0 6 0,0 0 3 15,0 0 2-15,0 0 9 0,0 0 13 0,0 0 2 16,0 0-2-16,-17 0 1 0,17 0 3 15,0 0 1-15,0 0-6 0,0 0 5 0,0 0 0 16,0 0-11-16,0 0-17 0,0 0-2 0,-16-10-3 16,16 10-1-16,0 0 5 0,-17 0-7 15,17 0 1-15,-16 0-10 0,-1 0 7 0,0-9-5 16,1 9 0-16,-1 0-1 0,1 0-7 16,16 0 5-16,-33 0-3 0,33 0-10 0,-50 0-4 15,34 0 3-15,-17-19-2 0,-1 19-6 0,1 0 9 16,17-9-4-16,-17 9-2 0,-17-9-1 0,1 9 11 15,-1 0-14-15,17-9 6 0,-33 9 0 16,0-10 0-16,-1 1-3 0,18 9 3 0,-50-9 0 16,49-1-5-16,-49 1-8 0,16 9-2 15,17-9 0-15,-17-1-3 0,1 10 14 0,-1-9-12 16,0 9 11-16,17 0-10 0,-33-18-6 0,33 18-6 16,-17 0 14-16,0 0 8 0,1 0 0 15,32 0 5-15,-33 18-5 0,1-18 5 0,32 0 0 16,-33 0 0-16,17 0 3 0,0 0-8 0,33 0 3 15,-50 0 2-15,34 0 5 0,-1 0-9 16,17 9 4-16,-17-9-2 0,17 0-3 0,0 0 7 16,0-9-2-16,0 9 3 0,0 0-5 0,33 0 2 15,-33 0-3-15,16 0 4 0,1 0-3 0,16 0 6 16,-17 0-6-16,17 0 0 0,0 0 5 0,-16 0-5 16,16 0-2-16,0 0 1 0,0 0-5 15,0 0-2-15,0 0 13 16,16 0-5-16,-16 0 4 15,0 0-1-15,0 0-4 0,0 0 0 0,0 0 1 16,0 0-2-16,0 0 7 16,0 0 0-16,0 0-6 15,0 0 4-15,-16 0-5 16,16 0 1-16,0 0 6 0,0 0-6 16,0 0 6-16,0 0-6 0,0 0 3 15,0 0-2 1,0 9 2-16,0-9-4 0,0 10 11 0,0-1-6 15,0 10-1-15,-17-10 1 0,17 10 7 16,0-1-5-16,0 10 14 0,0-9 4 0,0-1 1 16,0 10 6-16,0-9-6 0,0 18-5 0,0-18 3 15,0 18-4-15,0-9 15 0,0 9-4 16,0 0-5-16,0 0 8 0,-33 10-9 0,33-19 0 16,0 9-4-16,0 0-4 0,0 10 3 0,-33-10-4 15,33 0 2-15,0 0 4 0,0 0 8 0,0-9-13 16,0 0 3-16,-33 9 0 0,33-18-1 15,0 9-9-15,0 0 4 0,0-9-3 0,0-1 2 16,0 1-6-16,0-1 3 0,0-8-6 16,0 8-2-16,33-8 2 0,-33 8 4 0,0 1-1 15,0-10 3-15,0 0-6 0,0-9 2 0,0 10 0 16,0-1-2-16,0 0-3 16,0-9 0-16,33 0 3 0,-33 0 4 0,0 10-3 15,0-10 3-15,0 0-7 16,0 0 7-16,0 0-8 0,0 0 2 0,0 0 4 15,0 9 2-15,0-9-1 0,0 0 0 0,0 0 2 16,0 0-1-16,33 0-4 16,-33 0 4-16,0 0 1 15,17 0-5-15,-1 0 0 0,1 9 10 0,16-9-14 16,0 0 14-16,0 0 1 0,0 9 5 16,-16-9 1-16,16 0 9 0,16 10-5 0,1-10 9 15,-17 0-30-15,0 0 0 0,17 9 0 0,-1-9 0 16,1 0 0-16,16 9 0 0,-33-9 0 0,17 10 0 15,16-10 0-15,-33 0 0 0,0 9 0 16,17-9 0-16,16 0 0 0,0 0 0 0,-33 0 0 16,17 0 0-16,-1 0 0 0,34 0 0 0,-50 0 0 15,33 0 0-15,17-9 0 0,-17 9 0 16,-16-10 0-16,16 10 0 0,0 0 0 0,17 0 0 16,16-9 0-16,-33 9 0 0,0-9 0 15,50 9 0-15,-50-10 0 0,17 10 0 0,-1-9 0 16,18 9 0-16,-1 0 0 0,-33-9 0 0,17 9 0 15,-1 0 0-15,-15-9 0 0,32 9 0 0,-50 0 0 16,18 0 0-16,-1-10 0 0,0 10 0 16,-17 0 0-16,1-9 0 0,0 9 0 0,-17 0 0 15,16 0 0-15,-16-9 0 0,0 9 0 0,1-10 0 16,-1 10 0-16,0 0 0 0,-33 0 0 16,33-9 0-16,-33 9 0 0,16 0 0 0,-16-9 0 15,17 9 0-15,-17-10 0 16,-17 10 0-1,17-9 0-15,-16 9 0 16,16-9 0-16,0 9-107 0,-33 0-65 0,33-9-4 16,-33 9 10-16,16-10 3 0,1 10 4 15,-1-9 2-15,0 9 4 0,1-9 13 0,-17-1 12 16,16 1 14-16,1 0 16 0,16-1 11 0,-33 1 14 16,33 0 10-16</inkml:trace>
  <inkml:trace contextRef="#ctx0" brushRef="#br0" timeOffset="116250.01">19662 16157 12 0,'0'0'27'0,"0"0"2"15,0-9-4-15,0 9-6 0,0 0-4 0,0 0-4 16,0 0-4-16,16 0 1 0,-16 0 3 16,0 0 1-16,0 0 4 0,0 0 1 0,17-9 6 15,-17 9 3-15,16 0 1 0,-16 0 2 0,17-10-2 16,-17 10-3-16,17 0 2 0,-1 0-4 0,17-9 3 16,-16 9-10-16,16-9-1 0,0 9 3 15,-17 0 5-15,17-10 1 0,1 10 5 0,-1 0-5 16,-17 0 2-16,34-9-3 0,-17 9-4 15,-33 0-1-15,33 0 0 0,-17 0-2 16,17 0 1-16,-16-9 0 0,0 9 0 0,16 0-4 0,0 0 3 16,-33 0-10-16,33 0-1 0,-33 0 4 15,0 0-3-15,16 0 1 0,-16 0 1 0,17 0 0 16,-17 0 2-16,0 0 1 0,0 0-2 16,0 0 0-16,16 0 0 0,-16 0-2 0,0 0-2 15,0 0 1-15,-16 0 4 0,16 9 16 0,0-9 17 16,0 9 18-16,0 1 13 0,16-1-12 15,-16 0 9-15,0 10 7 0,0-1-6 0,0 1 1 0,17 9 2 16,-17-9-3-16,0 8 4 0,16 1-8 16,-16 0 8-16,17 9 11 0,-17-9 16 0,17 19-34 15,-1-19-68-15,-16 9 0 0,17 0 0 16,16 0 0-16,-33 1 0 0,0-1 0 0,33 0 0 16,-33 0 0-16,0 0 0 0,16 1 0 0,1-10 0 15,-17 9 0-15,16-9 0 0,1 0 0 16,-17 9 0-16,16-9 0 0,1 0 0 0,-1-10 0 15,-16 10 0-15,17-9 0 0,0-1 0 16,-17 1 0-16,33 0 0 0,-33-1 0 0,0-9 0 16,33 1 0-16,-33 8 0 0,0-8 0 0,0-10 0 15,0 9 0-15,0 0 0 0,0 1 0 16,0-10 0 31,-33 0 0-32,33-10 0 1,0 10 0-16,-33 0 0 16,16 0 0-1,17-9 0-15,-17 9 0 16,1 0 0 0,-1 0 0-16,17 0-165 15,-16 0-70-15,16-9-18 0,-17 9-7 0,17 0 6 16,-16 0 12-16,16 0 30 0,-17-10 39 0,17 10-78 15</inkml:trace>
  <inkml:trace contextRef="#ctx0" brushRef="#br0" timeOffset="116548.5">20373 17245 145 0,'0'0'169'0,"-17"0"-39"0,17 0-61 0,0 0-36 0,-16 0-14 16,-1 0-10-16,17 0-5 0,-16-9-4 15,16 9-3-15,0 0 1 0,-33 0-9 0,33-9-2 16,0 9-1-16,-33-9-5 0,33 9-9 15,0 0-12-15,0-10-12 0,-17 10-5 0,17 0 0 16,0-9-1-16,0 9 3 0,0 0 9 16,0 0 6-16,17-9 6 0</inkml:trace>
  <inkml:trace contextRef="#ctx0" brushRef="#br0" timeOffset="116682.26">20191 17152 4 0,'0'-9'1'0,"0"9"-2"0</inkml:trace>
  <inkml:trace contextRef="#ctx0" brushRef="#br0" timeOffset="117180.9">19199 16790 219 0,'0'0'94'0,"-33"0"-42"0,16 0-30 0,1 0-42 16,16 9 4-16,-17-9 6 15,17 0 6-15,0 9 4 0,-16-9 0 16,16 10 8-16,0-10 6 16,0 0 0-16,0 0-3 0,0 9 1 0,0-9-6 15,0 0-5-15,0 0 4 0,0 9-1 0,-17-9-4 16,17 0 2-16,0 0 1 16,0 0 0-16,0 0 1 0,0 0-2 0,0 0 0 15,0 0-4-15,0 0 5 16,0 0-6-1,0 0 5-15,0 0-7 0,0 0-9 0,0 0-6 16,0 9-11-16,0-9-11 0,0 0-6 16,-16 0-7-16,16-9-3 0,0 9 4 0,0 0-41 15</inkml:trace>
  <inkml:trace contextRef="#ctx0" brushRef="#br0" timeOffset="117463.87">18802 17032 77 0,'0'9'44'0,"0"-9"-26"0,0 0-31 0,0 9-25 16,0-9-45-16</inkml:trace>
  <inkml:trace contextRef="#ctx0" brushRef="#br0" timeOffset="118380.11">17264 16334 31 0,'-33'-9'26'0,"33"9"-13"0,0 0-7 0,-17 0-4 16,17-10-2-16,0 10-4 0,0 0 2 15,-16 0 2-15,16-9 0 16,0 9 0 0,0-19-4-1,0 19-1-15,0 0-1 16,0-9-3-16,0 9-1 0,0-9-3 15,0 9-9-15</inkml:trace>
  <inkml:trace contextRef="#ctx0" brushRef="#br0" timeOffset="119312.3">14569 15980 116 0,'0'-9'31'0,"-33"-9"-13"0,33 8-6 15,0 10-2-15,0-28 2 0,0 28 10 16,-34-9 21-16,34 0 15 0,0-1 7 0,0 10 4 15,0-9 4-15,0 9 2 0,0 0 0 16,0 0-21-16,0 0-24 0,0 0-12 0,0 0-1 16,0 9 13-16,0-9 10 0,0 19 16 0,0-10 11 15,-33 19-5-15,33-28 10 0,0 19 2 0,0-1-5 16,0-8 7-16,33 8-3 0,-33 1-2 16,0-10-7-16,0 1-1 0,0 8 4 0,0-9 3 15,0 1 11-15,0-1 5 0,34-9 2 0,-34 9-48 16,0-9-40-16,33 0 0 15,-33-9 0-15,33 0 0 0,-33-10 0 16,16 1 0-16,17-10 0 0,-16 0 0 0,32 0 0 16,-15-9 0-16,-1 9 0 0,0-10 0 0,-17 1 0 15,17 0 0-15,0 9 0 0,0-9 0 16,0 0 0-16,1 9 0 0,-1 0 0 0,-17 0 0 16,17 9 0-16,-16-8 0 0,-1 8 0 15,17 10 0-15,-33-10 0 0,33 10 0 0,-33-1 0 16,0 1 0-16,34 18 0 15,-34 1 0 1,0-1 0-16,0 0 0 0,16 10 0 16,-16-10-367-16,17 10-8 0,-17-1 23 0,16 10 42 15,-16-9 54-15,0 9-124 0</inkml:trace>
  <inkml:trace contextRef="#ctx0" brushRef="#br0" timeOffset="121027.45">8946 15962 10 0,'0'0'18'0,"0"0"3"0,0 0-4 0,-16 0 1 15,16-9-2-15,0 9 0 0,0 0 1 0,0 0 2 16,-17 0 4-16,17 0 2 0,0 0 1 16,0 0 2-16,0 0 5 0,0 0-1 0,0 0-4 15,-16 0-5-15,16 0-6 0,0 0-11 16,0 0 2-16,0 0-2 0,0 9 3 0,0-9 6 0,0 9 12 16,0 0-1-16,0 1 9 0,0 8 4 15,0 1 5-15,0 0 0 0,0-1 11 16,0 1-3-16,0-1 3 0,0 10 0 0,0-9 8 15,16-1 2-15,-16 1 4 0,0 0-7 0,0-1 5 16,17 1-6-16,-17-1 5 0,0-8 0 0,16 8 18 16,-16 1 2-16,33-19 16 0,-33 0 9 15,0 0 0-15,0 0 19 0,33 0-89 0,-33 0-41 16,33 0 0-16,-33-19 0 0,34 1 0 16,-18-1 0-16,1 1 0 0,16-10 0 0,16 9 0 15,-16-27 0-15,0 18 0 0,0-19 0 16,17 10 0-16,16 0 0 0,-33 0 0 0,0-1 0 15,0 1 0-15,17 0 0 0,-17 9 0 0,0 9 0 16,0-9 0-16,0 10 0 0,0-1 0 0,-33 10 0 16,17 0 0-16,0-1 0 0,-1 1 0 15,17 0 0-15,-33 9 0 32,0 9 0-32,0 0 0 0,0 10 0 15,33-10 0-15,-33 10 0 0,0-1 0 0,0 1 0 16,0 9 0-16,0 9-201 0,0-9-104 0,0 9-8 15,0 1 19-15,0 8 31 0,0 1 39 16,33-10 44-16,-33 9-84 0</inkml:trace>
</inkml:ink>
</file>

<file path=ppt/ink/ink4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46:24.700"/>
    </inkml:context>
    <inkml:brush xml:id="br0">
      <inkml:brushProperty name="width" value="0.05292" units="cm"/>
      <inkml:brushProperty name="height" value="0.05292" units="cm"/>
      <inkml:brushProperty name="color" value="#FF0000"/>
    </inkml:brush>
  </inkml:definitions>
  <inkml:trace contextRef="#ctx0" brushRef="#br0">1703 4325 12 0,'-16'0'14'0,"16"0"1"0,0 0-1 0,0 0-4 15,0 0 0-15,0 0 0 0,0 0 1 16,0 0-2-16,0 0-1 0,0 0-3 0,0 0-1 15,0 0-1-15,0 0 0 0,0 0-1 16,0 0 0-16,0 0 0 31,0 0-1-31,16 0-6 16,-16 0-12-16,0 0-5 0,33 0-2 16,-33 0-37-16</inkml:trace>
  <inkml:trace contextRef="#ctx0" brushRef="#br0" timeOffset="1166.17">3158 4846 12 0,'0'0'10'0,"0"0"3"0,0 0-1 15,0 0-3-15,0 0 0 0,0 0 0 16,0 0 0-16,0 0 2 0,0 0 0 0,0 0-4 16,0 0-2-16,0 0 0 0,0 0 1 15,0 0 2-15,0 0 3 0,0 0 2 0,0 0 2 16,0 0 2-16,0 19-2 0,0-19-1 15,0 0 1-15,0 0 1 0,0 0-3 0,0 0 1 16,0 0 5-16,0 0 2 0,0 0 1 16,17 0-1-16,-17 0 2 0,0 0-7 0,0 0-4 15,33 0-2-15,-33 0-5 0,0 0-3 0,0-19 0 16,33 19-2-16,-33 0 3 0,0 0-3 16,33-18 0-16,-33 18 2 0,0 0-2 15,33 0 0-15,-33-19 0 0,33 19-14 0,-33 0-27 16,0 0-20-16,0 0-5 0,33 0-2 0,-33 0 6 15,0 0 6-15</inkml:trace>
  <inkml:trace contextRef="#ctx0" brushRef="#br0" timeOffset="1630.65">2166 5609 1 0,'0'9'1'15,"0"-9"-2"-15,-33 0 1 0,33 0 1 16,0 0-2-16</inkml:trace>
  <inkml:trace contextRef="#ctx0" brushRef="#br0" timeOffset="2395.98">2480 6241 7 0,'-33'0'1'0,"33"0"-2"0,0 0 2 15,0 0-1 1,33 0 0 15,-33 0-2-31</inkml:trace>
  <inkml:trace contextRef="#ctx0" brushRef="#br0" timeOffset="2963.12">2265 7469 25 0,'0'0'18'0,"0"0"-8"15,0 0-3-15,0 0-4 0,0 0-2 0,0 0-3 32,0 0-3-32,0 0-6 0,0 0-3 15,0 0-17-15</inkml:trace>
  <inkml:trace contextRef="#ctx0" brushRef="#br0" timeOffset="4760.57">7574 7758 32 0,'0'9'33'0,"0"-9"-10"0,0 0-9 0,0 0-8 0,0 0-2 16,0 9 0-16,0-9 2 0,0 0 4 15,0 0-1-15,0 0-1 0,0 0-2 0,0 0-4 16,0 0-1-16,0 0 0 16,0 0-1-16,0 0-3 15,0 0 1-15,0 0-2 0,0 0-6 0,0 0-1 16,0 0-3-16,0-9-2 0,0 9-1 0,0-9-1 16,0 9 0-16,0-10 0 0</inkml:trace>
  <inkml:trace contextRef="#ctx0" brushRef="#br0" timeOffset="5626.69">7011 5172 20 0,'0'-19'14'0,"0"19"-2"0,0-9 1 16,0 9-2-16,0 0-5 0,0 0-3 0,0 0 0 16,0 0-1-16,0 0 1 15,0 0-1-15,0 0 0 0,0 0 1 0,0 0 2 16,0 0-2-16,0 0 0 0,0 9 2 15,34-9 2-15,-34 0 3 0,0 19-2 0,0-19 0 16,0 0 2-16,0 0-2 0,0 18-1 0,0-18-2 16,0 0-1-16,0 0 2 0,0 19-1 15,0-19 2-15,0 0-4 0,0 0 0 0,0 0 2 16,0 19-4-16,0-19 1 0,0 0 4 16,0 0 5-16,0 0 4 0,0 0-3 15,0 0 7-15,33 0 6 0,-33 0 11 0,0 0 6 16,0 0 7-16,0 0-8 0,0 0-14 15,0-19-11-15,0 19-4 0,0 0-10 0,0-19 2 16,0 19-4-16,0-18 3 0,0-1-7 0,0 10 6 16,33 0 0-16,-33-1-5 0,0 1 3 15,0 0 2-15,0 9-9 0,0-19-23 0,0 19-16 16,0 0-10-16,33 0-11 0,-33-19-1 0,0 19 6 16,33 0 6-16,-33 0 2 0</inkml:trace>
  <inkml:trace contextRef="#ctx0" brushRef="#br0" timeOffset="6594.42">9442 5516 12 0,'0'0'20'0,"0"0"1"0,0 0-2 15,0 0-2-15,0 0-1 0,0 0-2 0,0 0 3 16,0 0 0-16,0 0 1 0,0 0-2 0,0 0 0 15,0 0-2-15,0 0 0 0,0 0-5 16,0 0-6-16,0 0-1 0,0 0-1 0,0 0 1 16,0 0-1-16,0 19-1 15,0-19 7-15,0 0-2 16,0 0 2-16,0 0 0 0,0 0 3 0,0 18-3 16,0-18 4-16,0 0-4 0,0 0 3 0,0 0-2 15,0 0 1-15,0 0 1 0,0 0 0 16,0 0-1-16,0 0-1 0,0 0 2 0,33 0-7 15,-33 0 0-15,0 0 0 0,0 0 0 0,0 0-2 16,0 0-1-16,33-18 0 0,-33 18 0 16,0-19-17-16,17 19-21 0,0-19-13 0,-1 10-12 15,17 0-5-15,-33-1 1 0</inkml:trace>
  <inkml:trace contextRef="#ctx0" brushRef="#br0" timeOffset="13919.23">25450 7432 14 0,'-17'0'19'0,"17"0"-5"0,0 0-6 0,0 0-4 16,0 0-2-16,0 0 1 0,0 0 2 0,0 0 0 15,0 19 0-15,0-19 0 0,0 0 0 16,0 0-2-16,0 0 1 0,0 0-1 0,0 0 2 16,0 0-1-16,0 0 3 0,0 0-3 0,0 0 2 15,0 0-2-15,0 0-2 0,0 0 0 0,0 0 0 16,0 0 1 0,0 0-6-1,-16 0 3-15,16 0-9 16,0 0-7-16,0 0-4 15,-17 0-7-15,17 0-33 0</inkml:trace>
  <inkml:trace contextRef="#ctx0" brushRef="#br0" timeOffset="15385.22">22523 4846 5 0,'0'0'3'0,"0"0"6"0,0 0 6 15,0 0 2-15,0 19-5 0,0-19-2 0,0 0-2 16,-17 0 0-16,17 0 1 0,0 0-4 16,0 0-1-16,0 0-1 0,0 0-1 0,0 0-1 15,0 0 2-15,0 0-1 0,0 0 1 16,0 0 0-16,0 9 1 0,0-9-1 0,0 9 1 15,0 1 5-15,-16-1 7 16,16-9-4-16,0 9-8 0,0 10 1 0,0-19-5 16,0 0 1-16,0 19 2 0,0-19-2 0,0 18 4 15,0-18 6-15,0 0-1 16,0 0-6-16,0 0-1 0,0 0 4 0,0 0 5 16,0 0 0-16,0 0 2 0,0 0 2 0,16 0 7 15,-16 0-2-15,0 0 3 0,0 0-6 16,17-18-7-16,-17 18-7 0,16 0 0 15,1-19-4-15,-1 0 1 0,17 1 2 0,-33 8-3 16,33-8 0-16,-33-1 0 0,17 19 1 0,-17-18 1 16,16-1-2-16,1 0 2 0,0 10-4 15,-1 0 3-15,-16-1-1 0,17 10-3 0,-17-18-2 16,16 18-14-16,-16 0-8 0,17-19-9 16,-17 19-3-16,16 0-4 0,17 0-3 0,-33 0 2 15,33-18 0-15,-33 18-38 0</inkml:trace>
  <inkml:trace contextRef="#ctx0" brushRef="#br0" timeOffset="16502.46">25698 5255 53 0,'0'0'28'0,"0"0"-13"0,0 0-4 0,0 0-5 16,0 0 3-16,0 0 0 0,0 0-1 15,0 0-6-15,0 0 3 0,0 0-2 0,0 0 3 16,0 10-2-16,0-10 2 0,0 0-5 0,0 0 2 16,0 0-1-16,0 0 1 0,0 9 1 15,16-9 2-15,-16 0 3 0,0 19 0 0,0-19-3 16,0 0 2-16,0 0 0 0,0 0-2 16,0 0 2-16,0 0 2 0,0 0 3 0,0 0 1 15,17 0 1-15,-17 0 4 0,0 0-3 0,0 0-3 16,16 0-3-16,-16 0-5 0,0 0 0 15,17-19-2-15,16 10-3 0,-33-1 0 16,16 10 2-16,1-9-1 0,-1 0-1 16,-16 0-2-16,17 9 5 0,0 0-3 0,-1-19-3 15,-16 19 4-15,17 0-1 0,-1-19-5 0,-16 19-7 16,17 0-10-16,-1 0-6 0,-16 0-11 0,17 0-4 16,16 0-2-16,-33 0 0 0,0 0-6 15</inkml:trace>
  <inkml:trace contextRef="#ctx0" brushRef="#br0" timeOffset="17399.64">28343 6307 16 0,'0'9'15'0,"0"-9"-3"16,0 0-5-16,0 0 1 0,0 0 2 16,0 0-3-16,0 0-1 0,0 9 1 0,0-9 1 15,0 0 0-15,0 0 3 0,0 0 0 0,0 0 3 16,0 0 1-16,0 0-3 0,0 0 4 16,0 0 0-16,17 9 4 0,-17-9 5 0,0 0 0 15,0 0 9-15,0 0-2 0,17 0-2 0,-17-9-3 16,16 9-3-16,-16 0-3 0,17-9-2 15,-17 9-4-15,16-9-6 0,1-1-7 0,-1 10 1 16,1 0 0-16,-1-18-1 0,1 18-2 16,-1-19 0-16,17 19 0 0,-33 0-3 15,0 0 4-15,17-19-1 0,0 19-3 16,-17 0-5-16,16 0-5 0,-16 0-15 16,0 0-2-16,17 0-6 0,-17 0-15 0,0 0-17 15,0 0-6-15,16 0 8 0,-16 0-42 0</inkml:trace>
  <inkml:trace contextRef="#ctx0" brushRef="#br0" timeOffset="18667.27">28608 8493 60 0,'0'0'36'16,"0"0"-16"-16,-16 0-10 0,16 0-6 0,0 9-1 15,0-9 2-15,0 0 0 0,0 0 0 0,0 0 1 16,0 18-1-16,0-18 1 0,0 0-1 0,0 19 7 16,0-19-1-16,16 0 1 0,-16 19-1 15,0-19-6-15,0 0 0 0,17 0-1 0,-17 9 3 16,0-9 3-16,16 0 5 0,-16 9 3 15,17-9 0-15,-17 0-3 0,16 0 0 0,-16 0-5 16,17 0-2-16,-1-9 1 0,-16 0-2 16,17 9 3-16,-1 0-8 0,17-19 3 0,-33 0-3 0,17 19-2 15,16-18 3-15,-16-1-3 0,-1 1 0 16,17-1 0-16,-16 10-3 0,16-10 0 0,-17 0-5 16,17-8-3-16,-16 8-6 0,-1 0-8 15,18 19-7-15,-18-18-5 0,1-1-5 0,-1 19 1 16,1-18-2-16,-1 18 2 0,1 0-32 0</inkml:trace>
  <inkml:trace contextRef="#ctx0" brushRef="#br0" timeOffset="20997.6">22175 14390 29 0,'0'9'15'0,"0"-18"-8"0,0 9-3 15,0 0-2-15,0 0-1 0,0 0 0 16,0 0 0-16,0 0 3 0,33 0 0 0,-33 0 3 16,0 0 1-16,0 0 0 0,0 0 2 0,0 0-1 15,0 0 0-15,0 0 0 0,0 0-2 0,0 0 0 16,0 0-2-16,0 0-1 0,0 0-3 15,0 0 1-15,0-19-2 16,0 19 1-16,17 0 1 16,-17 0-7 15,0 0-4-31,0 0-5 0,0 0-7 0,0 0-3 16,0-9-2-16,0 9-27 0</inkml:trace>
  <inkml:trace contextRef="#ctx0" brushRef="#br0" timeOffset="22245.29">24209 16985 73 0,'0'9'61'0,"0"-9"-17"0,0 10-21 15,-16-10-12-15,16 9-5 0,0-9-3 16,0 9 2-16,-17 1 15 0,17-10 4 0,0 9-2 15,0-9-4-15,0 0-5 0,0 9-1 0,0-9-3 16,0 0 1-16,0 0 3 0,0 9-2 16,0-9-5-16,0 0-1 0,17 0 0 0,-17 0 2 15,0 0 6-15,16 0 3 0,-16 0-1 16,17 0-1-16,-17-9 0 0,0 0 4 0,16 0-4 16,1-1 4-16,-17 1-5 0,17 0 3 0,-1-1-2 15,-16-8 0-15,33 8-4 0,-33-8 5 16,0-1 0-16,17 10-5 0,-17-10-5 0,16 1-5 15,-16 8 6-15,17 1-3 0,-1-10-3 16,-16 10 2-16,17 0-2 0,-17 0-3 0,0-1-3 16,16 10 0-16,-16-9-16 0,0 0-18 0,17 9-11 15,-17 0-8-15,16-10-9 0,1 10-1 16,-17-9 3-16,33 9 6 0,-33 0 7 0,33-9 2 16,-33 9-35-16</inkml:trace>
  <inkml:trace contextRef="#ctx0" brushRef="#br0" timeOffset="23144.43">28492 16985 110 0,'0'0'144'0,"0"0"-34"16,0 0-51-16,-16 0-32 0,16 0-21 0,0 0-8 15,0 0 4-15,-17 0-1 0,17 0-3 0,0 0 4 16,-16 9-2-16,16-9 4 16,0 0-2-16,0 10 3 0,-17-10 1 0,17 9 6 15,0-9-1-15,0 9 1 0,0-9-6 16,0 10 3-16,0-10 2 0,17 0-2 0,-17 9 7 16,0-9 2-16,0 0-6 0,16 0 3 0,-16 0-2 15,17 0-2-15,-17 0 0 0,16 0 0 16,1 0-5-16,-1-9 1 0,17-1-1 0,-33 10 2 15,17-9-4-15,0 0-2 0,-1-10-2 16,17 10 3-16,-16-1-2 0,-1-8-1 0,1-1 2 16,-1 1-2-16,17-1 0 0,0 0 2 0,-16 1-7 15,0-1-2-15,-1-9-3 0,17 10-5 16,-16-1-4-16,-1 10-12 0,1-10-14 0,-1 10-12 16,1 0-12-16,-17-1-7 0,16 10-6 15,-16-9 7-15,0 9 6 0,33-9 9 0</inkml:trace>
  <inkml:trace contextRef="#ctx0" brushRef="#br0" timeOffset="31187.69">4961 16734 57 0,'0'-9'35'0,"-33"9"-14"16,33 0-11-16,0 0-5 0,0 0-1 15,0 0 0-15,0 0 3 16,0 0 3-16,0 0 3 0,0 0 4 16,0 9 5-16,0-9 3 0,0 0 1 0,0 9 3 15,0-9 6-15,0 9 0 0,0 1-1 0,0-10 7 16,0 9 2-16,0 0 8 0,0 1-2 15,0 8-1-15,0-8-5 0,0-1 0 16,33 0-4-16,-33 0-2 0,0 1-3 0,0-1-2 0,0 0 3 16,0-9-4-16,0 10 10 0,0-1-2 15,0-9-7-15,0 9-10 0,0-9 0 0,33 0-3 16,-33 0 2-16,0 0-6 0,0 0 5 16,0 0 4-16,0 0 5 0,0-9 10 15,0 9 15-15,0 0-7 0,0 0 8 0,0-9-16 16,33-1-11-16,-33 1-3 0,0 0-14 0,0-10-6 15,0 1 4-15,33-1-2 0,-33 0-7 16,17-9-3-16,-1 10 1 0,1-1 6 0,16-9-4 16,-33 10 1-16,33-1-5 0,-33 10 1 0,33-10-1 15,-33 10 8-15,0-10-4 0,33 10 0 0,-33 0-3 16,33-1 0-16,-33 10 0 16,0 0 1-16,0 0-6 0,0 0-11 0,0 0-24 15,0 0-16-15,17 0-15 0,-17 0-19 0,0 0-18 16,0 10-10-16,0-10 1 0,16 9 6 15,-16 0 0-15,0 1 3 0,17-1 2 0,-17 10 6 16,0-10 11-16,33 0 12 0,-33 10-46 0</inkml:trace>
  <inkml:trace contextRef="#ctx0" brushRef="#br0" timeOffset="39047.58">5672 16715 83 0,'0'0'42'0,"0"0"-21"16,0 0-18-16,0 0-23 0,0-9-9 16,0 9 3-16,0 9 4 0,-33-9 5 15,33 0 6-15,0 0 4 0,0 0-2 0,0 0 8 16,0 10 2-16,0-10-2 47,0 0-1-32,0 0-2-15</inkml:trace>
  <inkml:trace contextRef="#ctx0" brushRef="#br0" timeOffset="40229.68">8367 17301 566 0,'-33'-9'168'0,"33"0"-80"0,-33-1-51 16,17 1-85-16,-1 0-63 0,1-1-5 16,16 10 36-16,0-9 30 0,0 9 20 0,0 0 11 15,0 0 13-15,0 0 8 0,0 0 5 0,16 0-3 16,-16 0-2-16,17 9 7 0,-1-9 5 16,-16 10 1-16,33-1 4 0,-33 0-3 0,0 1 2 15,33 8 1-15,-33-8 0 0,0-1 6 16,34 9-3-16,-34 1 5 0,0 0 3 0,0-10 3 15,0 0-4-15,0 1-1 0,0 8-1 0,33-18-5 16,-33 9 2-16,0 1-1 0,0-10 7 0,0 0-4 16,0 0 9-16,0 0 5 0,0 0-11 15,33 0-7-15,-33-10 2 0,0 1-1 0,0 0-8 16,16-10-5-16,-16 1-5 0,17-1 1 0,-1 0-3 16,17-8-3-16,-33 8-2 0,33-9 5 15,-33 0-3-15,33 10 0 0,-33-10 2 0,34 0-2 16,-18 9 1-16,1 1-7 0,-1-1 3 15,17 0-2-15,0 1 7 0,0-1-5 0,-33 1-12 16,33-1-16-16,1 10-29 0,-18-1-15 0,1-8-13 16,16 18-15-16,16-10-10 0,-49 1 4 0,33 0-1 15,0 9 10-15,1-10 10 0,-34 10 9 16</inkml:trace>
  <inkml:trace contextRef="#ctx0" brushRef="#br0" timeOffset="41362.32">11691 17097 490 0,'0'9'333'15,"0"-9"-135"-15,0-9-102 0,-16 9-129 0,16 0-144 16,0 0-52-16,-17 0 39 0,17 0 72 15,0 9 57-15,0 0 31 0,17 1 22 0,-17-1 18 16,16 0 6-16,1 0-4 0,16-9-3 16,-33 10-5-16,33-10-4 0,-33 9 5 0,33-9-7 15,-33 0 4-15,0 0-2 0,33 9 1 0,-33-9 1 16,0 0 3-16,17-9 5 0,-1 9-3 0,-16-9 1 16,17-1-3-16,-1 1 2 0,1 0-5 15,-17 0 1-15,33-10-1 0,-33 10-4 0,33-10 4 16,-33 0-2-16,33 1 2 0,-33-1-2 0,33 1-2 15,-16-1 4-15,-1-9-2 0,1 9-3 16,-1 1 0-16,1-1 3 0,16-9-6 0,0 10-8 16,-33-1-7-16,33 10-4 0,-33-10-9 0,33 10-7 15,-16 0-5-15,-1 9 1 0,17-10 1 16,-16 10 1-16</inkml:trace>
  <inkml:trace contextRef="#ctx0" brushRef="#br0" timeOffset="42528.39">15081 17152 43 0,'17'-9'44'0,"-17"9"-13"0,0 0-12 0,0 0-7 16,0-9-6-16,0 9-5 0,-17 0 1 15,17 0 0-15,17-9 1 0,-17 9-1 16,0 0 3-16,0 0 1 0,0 0 5 0,16 0 1 16,-16 0 4-16,0 0 1 0,0 0 3 0,0 0-1 15,0 0 2-15,0 0 1 0,0 0 3 16,33 0 3-16,-33 0 10 0,0 0 2 0,0 9 3 15,0-9 1-15,0 9 0 0,0-9 0 16,0 9-4-16,0 1-8 0,0-1 0 0,0-9 4 16,0 9-10-16,0 1 6 0,0-10 0 0,0 9 3 15,33-9 4-15,-33 9 7 0,0 1-5 16,0-10 0-16,0 9 3 0,0-9-1 0,0 9-3 16,0-9-1-16,34 0 3 0,-34 9-6 15,0-9-2-15,0 0 4 0,0 0-4 0,16 0 2 16,-16 0 10-16,17 0-15 0,-17-9 0 0,16 9-7 15,1-9-9-15,-1-10-1 0,-16 10-5 16,17 0-5-16,-1-10 2 0,17 0 1 0,-33 1-7 16,33-10-3-16,1 9-9 0,-34-9-12 0,16 10-21 15,1-10-21-15,-1 0-12 0,17-9-10 0,-16 9-5 16,-1 0-2-16,17 0 9 0,-33 0 7 0,33 10-5 16,-33-1-15-16,33 0-4 0,-33 1-7 15,17 8-2-15,0 1 2 0,-17 9 15 0,16-9 10 16,-16 9 13-16</inkml:trace>
  <inkml:trace contextRef="#ctx0" brushRef="#br0" timeOffset="50354.15">8037 10539 70 0,'0'-9'22'0,"0"9"-10"16,-33-10-8-16,33 1-1 0,0 9-1 15,0-9-1-15,0 9-1 0,0 0-2 0,0-10-1 16,0 10-2-16,0 0-1 0,0-9 2 0,0 9 2 16,0 0 0-16,0-9 2 0,0 9-3 15,0 0-6-15,0 0-6 0,0 0-6 0</inkml:trace>
  <inkml:trace contextRef="#ctx0" brushRef="#br0" timeOffset="50906.02">8467 13701 10 0,'0'-9'12'0,"0"9"-6"16,-33 0-6-16,33 0-6 0,0 0-13 0</inkml:trace>
  <inkml:trace contextRef="#ctx0" brushRef="#br0" timeOffset="51920.31">7689 13804 13 0,'0'0'12'0,"0"0"-4"15,0 0-4-15,0 0 0 0,0 0-2 16,0 0 0-16,0 0-1 16,0 0 2-16,0 0-1 15,0 0 0-15,0 0-4 47,0 0 2-47,0 0-2 0,0 0-1 16,0 0 1-16,0 0-1 0,0 0-2 15,0 0-3-15,0 0-2 0</inkml:trace>
  <inkml:trace contextRef="#ctx0" brushRef="#br0" timeOffset="54735.61">7474 11283 45 0,'0'0'28'16,"0"0"-11"-16,0 0-7 0,0-19-5 16,0 10 0-16,0 9 1 0,0-9 2 0,0 9 1 15,0-9 1-15,0 9 4 0,0-10-4 0,0 10 2 16,0-9-2-16,0 9-1 0,0 0-4 15,0 0-2-15,0 0-2 0,0-9-1 16,0 9 2-16,0 0 2 16,0 0 5-16,0 0 6 0,0 0 1 0,0 9 3 15,0 0-4-15,0 1-2 0,0-1 0 16,0 0 1-16,0 19 4 0,0-9 0 0,0-19-5 16,0 18 4-16,0 1-6 0,0-1 2 0,0 10-4 15,0-9 4-15,0 0 2 0,0-1 1 16,0 10 1-16,0-9 1 0,0-1-5 0,0 1-3 15,34-1-6-15,-34 10 2 0,0-9 2 0,0 9 0 16,0 0-6-16,0-10 3 0,0 10 0 16,0 0-4-16,0 0 6 0,0 9-2 0,0-18 0 15,0 9-2-15,0 9 2 0,0-18-3 16,33-1 2-16,-33 10-1 0,0 0-2 0,0 0 2 16,0-9-5-16,0 8 0 0,0 1 2 0,33 0 2 15,-33 9 1-15,0-18-3 0,0 0 1 0,0 9 1 16,0 9 1-16,33-19-3 0,-33 1 2 15,0 9-5-15,0-9 3 0,0 18-3 0,0-19 7 16,0 1-4-16,0 9 0 0,0-10 0 16,16 20-2-16,-16-20 2 0,0 1 0 0,0-1 1 15,0 10 2-15,0-9-3 0,0 18 0 0,0-28 0 16,0 10-2-16,17 0 4 0,-17-1 2 0,0 1-1 16,0 0-3-16,0-1 2 0,0-9-1 0,0 1 4 15,0 8-2-15,0-8-1 0,0 8-5 16,0 1 4-16,0-1-1 0,16 1 0 0,-16-10 2 15,0 10 1-15,0 0-2 0,0-1 0 0,0 1 3 16,0-1-4-16,0 1 0 0,0-10 0 16,0 10 5-16,0-10-5 0,0 10 0 0,0-1 2 0,0-8-2 15,0 8 0-15,33 1 2 0,-33-10 0 16,0 10-2-16,0-10 3 0,0 10-3 0,0-10 1 16,0 0-1-16,0 19 0 0,0-28 0 0,0 9 0 15,0 1 5-15,0-1-5 0,34 0 4 16,-34 1-7-16,0-1 1 0,0 0 2 0,0 1 0 15,0-10 0-15,0 9 1 0,0 0 1 0,0 1 1 16,0-10-5-16,0 18 4 0,33-18-4 16,-33 9 0-16,0-9 4 0,0 10-1 0,0-1-1 15,0 0 0 1,0 1 2-16,0-1-5 0,0 0 6 16,0 1-3-16,0-1-2 15,0-9 4-15,0 9-2 0,0 0-3 16,0 10 5-16,0-19-4 0,0 0 2 0,0 9 3 15,0-9 1-15,0 10-4 0,0-1-3 16,0-9 1-16,0 0 3 0,0 9-1 0,0-9 2 16,0 0-6-16,0 0 1 0,0 0-17 15,0 0-27-15,0 0-26 0,0 0-15 0,0-9-10 16,0 0 0-16,0-1 10 0,0 1-59 16</inkml:trace>
  <inkml:trace contextRef="#ctx0" brushRef="#br0" timeOffset="56315.61">8119 8316 14 0,'0'0'26'0,"0"0"-2"16,0 0-2-16,-33 0-4 0,33 0-4 0,0 0 1 16,0 0-2-16,0 0 2 0,0-19-3 0,0 19 1 15,-16 0-4-15,16 0 0 0,0 0-4 16,0 0 2-16,0 0-4 0,0 0-1 15,-17 19 0-15,17-19 4 0,0 0 5 16,0 18-1-16,0-8 3 0,-16-1-1 0,16 10 0 16,0 8 3-16,0-8-3 0,-33 0-3 0,33-1 0 15,0 10 3-15,-33-9 4 0,33 18-4 16,0-18-4-16,-34 9-1 0,34-1-3 0,-33 1 4 16,33 10-2-16,0-11-3 0,-33 1-2 15,17 19 0-15,-1-19 2 0,1 18-3 0,16 1 0 16,-33-19 2-16,33 9-2 0,-33 0 1 0,33 0 0 15,-33 1-1-15,33 8-3 0,0-27 4 0,-34 18 1 16,34-9 0-16,-33 9-2 0,33-18 0 16,-16 8 0-16,-1 1 1 0,17 0-1 0,-16 9 2 15,16-18-1-15,-33 9-1 0,33 0-2 16,0 0 2-16,-33-10 1 0,33 10 1 0,0 0-2 16,0 0 0-16,-33-9 0 0,33-1-2 15,0 1 2-15,0 9 0 0,-34-10 0 0,34 1 1 16,0 18-1-16,0-27 0 0,0 8 2 0,-33 1-2 15,33-1 0-15,0 20 0 0,-16-20 0 0,16-9 0 16,0 19 0-16,-17-9-3 0,17 9 3 16,0-10 0-16,0-18 0 0,0 19 0 0,-16 0 0 15,16-1 0-15,0-8 0 0,0 8 4 16,0 1-6-16,0-19 2 0,0 18 0 0,0-18-3 0,0 19 4 16,0-19 1-16,0 9-2 0,0 1 0 15,0-10 3-15,0 9-2 0,0-9-4 16,0 9 3-16,-33-9 2 15,33 10-2-15,0-10 2 16,0 0-4 0,0 0 4-16,0 0 0 0,0 0 5 0,0 0-1 15,0 0 2-15,0 0-3 0,0 0 0 0,0 0 2 16,0 0-3-16,0 0-2 0,0 0 1 16,0 0 0-16,0-10-1 0,0 10-1 15,0 0-4-15,0-9 3 16,0 9 2-16,0-9-8 0,0 9-7 15,0 0-16-15,0-10-8 0,-33 10-15 0,33 0-5 16,0-9 0-16,0 9 3 0,0 0 1 0,0 0 1 16</inkml:trace>
  <inkml:trace contextRef="#ctx0" brushRef="#br0" timeOffset="60445.54">17578 8297 7 0,'0'0'11'0,"0"0"7"0,-16 0-4 16,16 0-4-16,0 0-1 0,0 0-3 0,0 0-2 16,0 0 0-16,-17 0 0 0,17 0 2 15,0 0-1-15,0 0 0 0,0 0 1 16,0 0 1-16,0 0-1 0,0 0-1 0,0 0-1 16,0 0-1-16,0 0-1 0,0 0 1 0,0 0 0 15,0 0-2-15,0 0 3 0,0 0 0 16,0 0-1-16,0 0 1 0,0 0-3 0,0 0 2 15,0 0-1-15,0 0 1 0,17-18 1 0,-17 18 0 16,16 0 4-16,-16 0-1 0,17-19-2 16,-1 19 0-16,-16-9-1 0,17 9 0 0,-1-10 0 15,1 10 0-15,16-9-1 0,-33 9 1 16,33-9-1-16,0 9-1 0,-33 0 0 0,17-10 1 16,16 10-1-16,-17 0 0 0,17-18 4 15,-16 18 0-15,16 0 0 0,0-19 4 0,0 19-2 16,17-18-1-16,-17 18 2 0,0 0-4 0,33-19 0 15,-33 10-3-15,17-10-2 0,-1 10 3 16,1 0 1-16,16 9-4 0,-33-19 3 0,17 19 0 16,16-19-2-16,0 19 1 0,-33 0-2 15,17-18 1-15,16 18 1 0,-33-19-2 0,17 19-3 16,-1-9 3-16,1 0 0 0,16-1 2 16,-33 1-2-16,0 0 0 0,17 9 0 0,-17 0 1 15,33-19-1-15,-50 19 0 0,34-19 3 0,-17 19-1 16,17-18 7-16,-17 18 0 0,16-19-4 15,-16 10 0-15,17 0-2 0,-17-1-1 0,17 1 0 16,-17 0 0-16,16-10 1 0,-15 19 2 0,15 0-4 16,1-19 3-16,-17 19-2 0,-17-18 2 15,34 18-3-15,-17 0 4 0,0-19-4 0,17 10 2 16,-17 0-3-16,-33 9 1 0,33-10-1 16,0 1 0-16,0 0 0 0,0 9 0 0,-16 0 0 15,16-19 1-15,0 19 1 0,0 0 0 0,-17-18 0 16,17 18 0-16,1 0 3 0,-1-19-1 15,0 19 0-15,0-19 1 0,-17 10 2 0,17 9-4 16,0-9-2-16,0-1-1 0,1 1 5 16,-1 9-5-16,0-9 0 0,-33 9 2 0,33 0-2 15,-17-19 2-15,17 19 0 0,0 0-2 0,1 0 2 16,-34-18-2-16,33 18 0 0,0 0 0 16,-33-19 4-16,16 19-6 0,17 0 5 0,-16 0-1 15,-1 0-2-15,1-19 1 0,-1 19-1 0,18 0 2 16,-1-9-2-16,-33 9 0 0,33 0 3 15,-33-9 0-15,16 9-3 0,1-9-2 0,-1 9 2 16,1 0-2-16,-1 0 7 0,1 0-2 16,32 0-1-16,-49-10 2 0,34 10-3 0,-34 0 5 15,16-9-3-15,1 9 3 0,-1 0 1 0,1 0 0 16,16 0-1-16,-17 0 1 0,1 0-3 0,-1 0 3 16,17 0-2-16,-33 0 1 0,34 0-4 15,-34 0 1-15,16 0-2 0,1 0 2 0,-1 0 0 16,1-19-2-16,-1 19 4 0,1 0-1 15,-17 0 2-15,16 0-3 0,1 0 3 0,-1 0-2 16,17 0-1-16,-33 0 3 0,34 0-2 16,-34 0-1-16,0 0 3 0,16 0-5 0,1 0 3 15,-1 0 0-15,1 0-1 0,-1 0 0 0,-16 0 2 16,17-18 1-16,-1 18-6 0,1 0 4 0,-17 0-2 16,16 0 1-16,17 0 1 0,-33 0-1 15,0 0-1-15,33 0 0 0,-33 0-2 0,17 0 5 16,0 0 0-16,-1 0-4 15,1 0 0-15,-17 0 1 0,16 0 1 0,1 0-6 16,-17 0 1-16,16 0 2 0,1 0 2 0,-1 0-4 16,17-19 2-16,-33 19 1 15,0 0-3-15,0 0 4 0,33 0-2 0,-33 0 2 16,0 0-2-16,17 0-2 0,-17 0 4 16,17 0-2-16,-17 0 3 15,16 0-3-15,-16 0 1 0,0 0-4 16,17 0-16-16,-17 0-21 0,0 0-23 15,0-18-10-15,0 18-3 0,16-10-4 16,-16 10-1-16,0-9 0 0,0 0-63 0</inkml:trace>
  <inkml:trace contextRef="#ctx0" brushRef="#br0" timeOffset="62410.13">9624 7590 8 0,'0'0'7'0,"0"0"11"0,0 0-2 15,0 0 0-15,0 0-3 0,0 0-2 0,0 0 0 16,0 0-2-16,0 0 2 0,0 0-5 16,0 0 2-16,0 0-2 0,0 0-2 0,0 0 0 15,0 0 3-15,0 0 0 0,0 0 4 16,0 0 2-16,0 0-2 0,0 0 5 0,0 0-1 15,33 19-1-15,-33-19-3 0,0 0 0 16,0 0-2-16,33 0 5 0,-33 0-4 0,0 0 4 16,33 0-4-16,-33 0 0 0,17 0-3 0,0 0 0 15,32 0 3-15,-49 0 0 0,33 0-1 16,0 0-1-16,-33 0 0 0,33 9 0 0,0-9-3 16,-33 0 3-16,33 0-1 0,17 9 1 0,-50-9 0 15,33 0 2-15,0 10-6 0,0-10 1 16,0 0-5-16,-16 9 4 0,16-9-4 0,0 9 14 15,0-9 8-15,0 19-9 0,0-19-3 16,0 0-2-16,17 19-2 0,-17-19 0 0,33 0-2 16,-33 18-2-16,0-18 5 0,17 19-3 15,-17-19-2-15,33 9 2 0,-33 10 5 0,17-10 2 16,16 0 2-16,-33 10-3 0,33-1 1 0,-33-18-3 16,17 19-2-16,16-19 1 0,-33 19-2 0,17-10-1 15,-1 0-1-15,1 1 2 0,16-1-2 16,-16 0 2-16,-1-9 0 0,1 19-1 15,16-19-3-15,-33 18 1 0,17-18 4 0,16 0-5 16,0 19 3-16,-33-19-7 0,33 0 4 0,-16 19-1 16,16-19 3-16,-16 0-3 0,16 9 0 0,0 0 3 15,-33-9-3-15,33 10 2 0,-16-1-1 16,16 0 1-16,-33 10-1 0,17-19-1 0,-17 0 6 16,33 18-6-16,-33-18 0 0,0 19 2 0,0-19 0 15,0 0 2-15,17 0-6 0,-17 19 2 16,0-19 5-16,0 9-1 0,17-9-4 0,-17 9 0 15,0 0 0-15,0 1-3 0,0-10 3 16,0 9 1-16,-17 10 2 0,17-19-1 0,-16 0-2 16,33 18 0-16,-50-18 0 0,33 0 2 0,0 19-9 15,-33-19 7-15,33 0 3 0,-17 18-1 16,1-18-2-16,-1 0 0 0,1 0-3 0,0 10 8 16,16-10-2-16,-33 9-5 0,33-9 2 0,-33 9 0 15,33-9 0-15,-33 10-2 0,0-10 2 16,33 9 0-16,-33 10 3 0,16-19-2 0,-16 0-1 15,17 0 0-15,-1 18 0 0,1-18-2 16,0 0 2-16,16 0-3 0,-33 19 5 0,0-19 1 16,33 0 0-16,-33 0-3 0,33 18 0 0,-33-18 0 15,33 0 2-15,-17 0-2 0,1 0 0 0,-1 0 4 16,1 0 2-16,-1 10 1 0,18-10 1 16,-1 9-2-16,-33-9-4 0,33 0 2 0,-33 9-4 15,33-9 4-15,-17 0 0 0,1 0-4 16,-1 10 5-16,1-10-1 0,33 9 1 0,-50-9-5 15,33 0 3-15,-33 18 2 0,33-18-4 0,-33 0 5 16,33 0 2-16,-17 0-1 0,1 0 1 16,-1 0 0-16,1 0-2 0,-1 19-3 0,17-19 0 15,-33 0 1-15,34 0 1 0,-34 0-5 0,33 0 1 16,-33 0 3-16,0 0 1 0,33 0-3 16,-33 19 2-16,0-19-4 0,0 0 6 0,16 0-3 15,-16 0-1-15,17 0-2 0,-17 0 2 0,0 0-4 16,16 0 6-16,-16 0 2 0,0 0-8 15,0 0 4-15,17 0 4 0,-17 0-4 0,0 0 2 16,0 0-6-16,16 0 5 0,-16 0-1 16,0 0 0-16,0 0 2 0,0 0 2 0,33 0 1 15,-33 0 1-15,0 0-2 0,0 0 3 0,0 0-2 16,0 0-3-16,0 0 0 0,0 0 0 0,34 0 2 16,-34 0 0-16,0 0-6 0,0 0 5 15,0 0-2-15,0 0 3 0,33 0-3 16,-33 0 2-16,0 0-2 0,0 0 0 15,0 0 2-15,0-19 1 0,0 19-4 0,0 0 8 16,0 0 1-16,0 0-1 0,0 0 1 0,0 0-2 16,0 0 4-16,0 0 1 0,0 0 1 0,0 0-7 15,0 0-4-15,0 0 4 0,0 0-4 16,0 0 2-16,0 0 0 0,0 0-9 16,0 0-12-16,0 0-34 0,0 0-35 15,-33 0-38-15,33 0-17 0,0 0-12 0,0 0-4 16,0 0 5-16,0 0 17 0</inkml:trace>
  <inkml:trace contextRef="#ctx0" brushRef="#br0" timeOffset="65924.39">24408 8586 12 0,'0'-10'24'0,"0"10"-2"0,0 0-6 0,0 0-6 15,0-9-3-15,0 9 3 0,0 0 5 0,0-9-1 16,-17 9-2-16,17 0-3 0,0 0-2 16,0 0-1-16,0 0 0 0,0 0 3 0,0 0 0 15,0 0-2-15,0 0 0 0,0 0-1 16,0 0 0-16,0 0-2 0,0 0 0 0,0 0 0 16,0 0-2-16,0 9 5 15,0-9-3-15,0 9 1 0,0-9 3 16,0 10 9-16,0-1-2 0,0 0 4 0,0 0-2 15,0 19-3-15,0-28-3 0,-16 19 5 16,16 0-2-16,0-10 3 0,0 9-4 0,0 1 2 16,0 0 0-16,0-1 8 0,0 1-7 0,0-1 3 15,0 1-8-15,0 0 3 0,0-1-7 16,0 10 1-16,0-9 0 0,0-1 2 0,0 1-2 16,0 0 1-16,0-1-1 0,0 10 1 15,0-9-2-15,0 9 1 0,0-10-4 0,0 10 1 16,16 0-2-16,-16-9-6 0,0-1 5 0,0 10 0 15,0-9 2-15,0-1-2 0,17 20 1 16,-17-20-8-16,0-9 6 0,0 10 2 0,16 0 1 16,-16-1-4-16,0 1 0 0,0-1 2 15,0 1 0-15,0 0-4 0,0-1 2 0,0-8 3 16,0 8-3-16,0 1 2 0,0-1 0 0,0-18 0 16,17 19-2-16,-17-10 0 0,0 1 0 15,0-1 2-15,0 0-2 0,0 1 3 0,0 8-5 16,0-18 2-16,0 19 1 0,0-19 1 15,0 18-2-15,0-18 1 0,16 10-1 16,-16-1 0-16,0 0 3 0,0 1 0 0,0 8-1 16,0-18-4-16,0 9 2 15,0 10 2-15,0-19-2 0,0 19 1 0,17-19-1 16,-17 0 2-16,0 18-2 0,0-18-3 16,0 10 4-16,0-10 1 0,0 9 1 0,0 0-2 15,0 0-1-15,-17-9 3 0,17 10-1 16,0-1 0-16,0 0 1 0,0 10 0 15,0-19 1-15,0 0-1 16,0 19 1-16,-16-19 2 0,16 0-1 16,0 18-1-16,0-18-2 0,0 0 3 0,0 9-2 15,-17-9-2-15,17 10 1 0,0-10 1 0,0 9 1 16,0 0-4-16,0 1 1 0,0-1 4 16,0-9-9-16,0 9 6 0,-16-9 1 15,16 19 1-15,0-19-6 16,0 0-1-16,0 0 5 0,0 0-1 15,0 0 1-15,0 0 2 16,0 0 0-16,0 0-4 0,0 0 4 0,0 0 3 16,0 0 4-16,0 0-3 0,0 0-4 15,0 0 0-15,0-19-4 0,0 19 2 16,0 0 1-16,0-9-3 0,0 9-3 0,0-9 4 16,-17 9-1-16,17 0-9 0,0-10-27 15,0 10-20-15,0-9-14 0,0 9-17 0,-16 0-6 16,16 0-4-16,0 0 8 0,0 0 5 15,0 0 12-15</inkml:trace>
  <inkml:trace contextRef="#ctx0" brushRef="#br0" timeOffset="67339.36">24325 11311 8 0,'0'0'10'0,"0"0"6"15,0 0 0-15,0 0-1 0,0-9-2 0,0 9-2 16,0 9 0-16,0-9 0 0,-33 0 2 0,33 0 2 16,0 0 4-16,0-9 1 0,0 9-3 15,0 0 0-15,-16 0 2 0,16 0-6 0,0 0 2 16,0 0 1-16,0 0 5 0,0 0 3 16,-17 0 1-16,17 0-2 0,0 0 0 0,0 0-3 15,0 0-3-15,0 0-1 0,0 0 0 0,0 0-7 16,0 0 0-16,0 0-2 0,0 0-2 0,0 0 0 15,0 9 4-15,0-9 7 0,0 0 0 16,0 9 4-16,0 1-2 0,0-10 2 0,-17 9-4 16,17 0-4-16,0 0 3 0,0 1-1 0,0-1 5 15,0 19-4-15,0-28 1 0,0 19 3 16,0-1-6-16,0 1-6 0,0-1 4 0,0-8-3 16,0 27-5-16,0-19 5 0,0-8-1 0,0 18 0 15,0-10-4-15,0 10 4 0,0-9 6 16,0 9-7-16,17 0 0 0,-17 0-1 0,0 9-2 15,0-9 3-15,17 0-1 0,-17-1-1 0,0 11 0 16,16-10-1-16,-16-1 4 0,33 1-7 16,-33 10-2-16,0-11 5 0,0 11-3 0,17-1 5 15,-17-19-7-15,16 10 3 0,-16 10 1 16,17-1-1-16,-17-19 3 0,16 10-6 0,-16 0 0 16,0 0 2-16,17 9 0 0,-17-18 2 0,0 9-2 15,0 0 2-15,0 0-2 0,0 0 4 0,0-10-1 16,0 10-5-16,0 0 4 0,0 9-1 15,0-28-1-15,0 19 5 0,0 0 0 0,0-9-8 16,0 18 8-16,0-28-1 0,0 10 2 16,0 0-6-16,0 9 0 0,16-1 0 0,-16-8 3 15,0 0-5-15,0-1-3 0,0 10 5 0,0-9 2 16,17-1 1-16,-17 1-3 0,0 9 0 0,0-10 1 16,0 1 3-16,0 0-2 0,16-1-4 15,-16 1-1-15,0-1 3 0,17 1 2 0,-17 0-2 16,0-1-2-16,0 10 2 0,0-28 0 0,0 19 3 15,0-1-1-15,0 1-7 0,0 0 5 16,0-10 3-16,33 10-3 0,-33-1 3 0,0-9-9 16,0 10 8-16,0-10-2 0,0 10 0 0,0-10 0 15,0 10 0-15,0-10 2 0,0 19-1 0,0-28-4 16,0 9 7-16,0 1-6 0,0 8 2 16,0-8 0-16,0-1-3 0,0 0 3 0,0 10 0 15,0-10 2-15,0 0-1 0,0 10 2 16,0-19-5-16,0 9 2 0,0 1 0 0,0-1 4 15,0 0-4-15,0 0-3 0,0 1 4 0,0-1 1 16,0 0-5-16,0 1 3 0,0-1-3 0,0 0 4 16,0-9 1-16,0 19-5 0,0-19 5 15,0 9-2-15,0 0 0 0,0 1 0 16,0-1-2-16,0-9 6 0,0 9-6 0,0 1 2 16,0-1 0-16,0-9 2 15,0 9-4-15,0-9-3 0,0 10 11 0,0-10-5 16,0 18-1-16,0-18-3 15,0 0 1-15,0 0-14 0,0 0-2 0,0-18-12 16,0 18-26-16,0-10-22 0,0 10-21 16,0-9-20-16,0 0-8 0,0-10 5 0,0 10 11 15</inkml:trace>
  <inkml:trace contextRef="#ctx0" brushRef="#br0" timeOffset="71535.72">9376 14083 13 0,'0'0'15'0,"0"0"5"0,0 0-3 0,-16 0-2 16,16 0-4-16,0 0-2 0,0 0-3 0,0 0-2 15,0 0-1-15,0 0 0 0,0 0 1 16,0 9 0-16,0-9 2 0,0 0-2 0,16 0-1 16,-16 0 2-16,0 0 4 0,0 0-1 0,0 0 1 15,0 0-2-15,0 0-1 0,33 0 2 16,-33 0 2-16,0 0-1 0,0 0 0 0,0 0 2 15,33 0 1-15,-33-9 0 0,0 9 3 0,33 0-6 16,-33 0 1-16,33 0-2 0,-33 9 2 16,34-9-3-16,-18 0-2 0,17 0 1 0,0 0-4 15,-33 0 1-15,33 0 0 0,0 0 1 0,0-9 3 16,1 9-1-16,-18 0 6 0,17 0-1 0,33 0-2 16,-33 0 1-16,0 0 2 0,-16-9 0 15,16 9-3-15,0 0-2 0,33-10-1 0,-33 10-1 16,0-9-2-16,0 9-1 0,17-9 0 15,-17 9 1-15,33 0 0 0,-33 0-3 0,0-19 10 16,17 19-1-16,-17 0 1 0,0 0-2 16,0 0 1-16,0 0-7 0,0-19 1 0,17 19-2 15,-17 0 0-15,0-9 3 0,0 9-1 0,-16 0-3 16,16 0 14-16,0-9 25 0,33 9-8 0,-33 0-11 16,0-9-8-16,0 9-6 0,17 0-2 15,-17-10 0-15,33 10 8 0,-16-9 14 0,-1 9-8 16,1-9-5-16,16 9-1 0,-16 0-1 15,-1-10-6-15,34 10 3 0,-50 0-5 0,17-9 6 16,16 9-4-16,0-9 6 0,0 9 1 0,-33 0 0 16,50 0-2-16,-17 0-6 0,-16-19-1 0,-1 19 0 15,34 0 1-15,-17 0-1 0,-33 0 0 16,50 0-1-16,-50 0 3 0,33 0-2 0,-33 0-3 16,17-18 0-16,16 18 3 0,-33 0 2 15,17 0-7-15,-1-10 3 0,1 10-7 0,16 0 7 16,-33-9 4-16,0 9-5 0,17 0-2 0,16 0 7 15,-33 0-8-15,0-9 6 0,17 9 1 16,-17 0 1-16,0 0-8 0,33-10 7 0,-50 10-4 16,17 0 0-16,1 0-3 0,-1 0 5 0,0 0-2 15,0 0 0-15,16 0 2 0,-16 0-2 16,1-9-2-16,-1 9 4 0,0 0 0 0,0 0-2 16,0 0 1-16,-33 0-4 0,33 0 3 15,-17 0 4-15,17 0-2 0,1 0-6 0,-34 0 6 16,33 0 0-16,0 9-1 0,-33-9 3 0,33 0-4 15,-33 0 0-15,16 0 0 0,1 0 4 0,-1 0-1 16,1 0 2-16,-1 0-3 0,18 10 3 16,-34-10 7-16,33 0-1 0,-33 0-5 0,0 0-1 15,33 0 2-15,-33 0-1 0,33 0 7 16,-33 0-3-16,0 0-2 0,16 0 6 0,1 0-2 16,-1 0-2-16,1 0-3 0,-17 0 2 0,16 0-3 15,17 0-8-15,-33 0 6 0,0 0 2 16,34 0-6-16,-34 0 2 0,33 0 1 0,-33 9-3 15,0-9 10-15,33 0-10 0,-33 0 5 0,0 0 2 16,16 0-7-16,1 0 10 0,-1 0-5 16,-16 0-3-16,17 0-2 0,-1 0 5 0,17 0-4 15,-33 0 5-15,34 0 2 0,-34 0-4 0,33 0-1 16,-33 0 2-16,33 0 1 0,-33 0 2 0,16 0 1 16,1 0-8-16,-1 0 4 0,1 0 1 15,-1 0 1-15,17 0-1 0,-33 9 1 0,34-9-7 16,-34 0 5-16,33 0-3 0,-33 0 5 0,33 0-4 15,-33 10-1-15,16-10 0 0,1 0 3 16,-17 0-2-16,16 0 0 0,1 0 1 0,-1 0-4 16,-16 0 3-16,33 0 4 0,-33 0-2 15,0 0-7-15,33 0 2 0,-33 0 3 0,0 0 0 0,34 0-3 16,-34 0-2-16,0 0 2 0,0 0 1 16,16 0 2-16,1 0 2 0,-1 0 1 15,-16 0-2 1,17 0 0-16,-17 0 0 0,0 0 0 0,16 0 3 15,-16 0-10-15,17 0 5 16,-17 0 0-16,16 0-2 0,-16-10-4 16,0 10 9-16,33 0-4 0,-33 0 2 0,0 0-3 15,0 0 5-15,0 0-8 0,33 0 3 16,-33 0 0-16,0 0 2 0,34 0 0 16,-34 0 2-16,0 0-7 0,0 0-2 0,16 0 5 15,1 0 0-15,-17-9-2 0,16 9 9 16,1 0-7-16,-17 0-2 0,16 0 3 0,1 0-4 15,-1 0 5-15,17 0 3 0,-33 0-8 16,0 0 4-16,0 0-3 16,33 0 2-16,-33 0-2 0,0 0 2 15,0-9 7-15,0 9-12 0,34 9 10 0,-34-9-7 16,0 0 0-16,0 0 3 0,0 0 1 16,0 0-6-16,0 0 6 15,0 0-6 1,16 0 6-16,-16 0-6 0,0 0 7 0,0-9-2 15,0 9 2-15,0 0-5 16,0 0 0-16,0 0-4 16,0 0 8-16,0 9-2 0,0-9 10 15,0-9-15-15,0 9 7 0,0 0-5 16,0 0-8-16,0 0-13 0,0 0-31 16,0 0-16-16,0 0-26 0,0 0-20 0,0 0-10 15,0 0-12-15,0 0 1 0,0 0 6 16,0 0 10-16,0 0 17 0</inkml:trace>
  <inkml:trace contextRef="#ctx0" brushRef="#br0" timeOffset="73468.25">18802 13767 4 0,'0'0'1'15,"0"0"2"-15,0 0 0 0,0 0 5 16,-33 0 10-16,33 0-1 0,0 0-1 0,0 0-3 16,0 18-4-16,0-18-1 0,-33 0-1 0,33 0 5 15,0 0 0-15,-17 0 0 0,17 0 0 16,0 0 1-16,0 0-1 0,0 0 1 0,0 0 3 16,0 19-2-16,0-19 1 0,0 0-1 0,0 0 1 15,-16 0-1-15,16 0 1 0,16 0-1 16,-16 9 3-16,0-9 6 0,0 0 4 0,0 0-5 15,0 9-1-15,17-9-1 0,-17 0 1 0,33 0-3 16,-33 10 9-16,0-10 1 0,0 0 3 0,33 0-3 16,-33 9-8-16,0-9-4 0,33 0 1 15,-33 9 3-15,17-9 5 0,-1 0-4 0,1 0-2 16,16 0 0-16,-17 0 2 0,1 0 0 0,16 0 9 16,-33 0-1-16,33 10-1 0,0-10-1 15,-33 0-4-15,17 0-4 0,16 0 0 0,-17 0-8 16,1 0 6-16,16 0-3 0,0 0 2 0,0 0-7 15,-33 0 3-15,16 0-4 0,18 0 2 16,-18 0 3-16,17 0-1 0,-16 0-6 0,16 0-2 16,0 0 5-16,0 0 13 0,-33 0 18 15,16 0 23-15,17 0 7 0,-16 0-24 0,16 0-22 16,0 0-9-16,17 0-7 0,-50 0-2 0,33 0-3 16,16 0-1-16,-15 0 9 0,-1 0 3 0,0 9-1 15,33-9-2-15,-50 0 0 0,34 0-11 16,-17 9 0-16,0-9 12 0,17 0-3 0,-17 0-5 15,16 0 2-15,-16 0 2 0,1 10 2 0,32-10-5 16,-33 0 2-16,0 0-2 0,0 18 8 16,17-18 2-16,16 0-4 0,-33 0-9 0,0 0-2 15,16 0 3-15,1 0 5 0,0 0-8 16,-17 0 0-16,16 0 4 0,1 0 1 0,0 0-5 16,-17 0 2-16,16 0-5 0,1 0 5 0,-1 0 0 15,-15 0-4-15,32 0 3 0,-50 0-1 0,34 0 0 16,-1 0 6-16,-16 0-9 0,17 0 3 15,0 0-2-15,-17 0 4 0,16 0 2 0,-16 0-4 16,17 0-5-16,-17 0 8 0,0 19-2 0,17-19-5 16,-1 0 8-16,-15 0-1 0,-1 0-9 15,0 0 6-15,0 0 0 0,0 0 4 0,16 0-8 16,-16 0 5-16,-16 0-3 0,0 9 2 0,16-9 0 16,0 0 3-16,0 0 4 0,16 0-1 0,-16 0 16 15,-16 0 3-15,16 9 0 0,-16-9-10 16,16 0-3-16,0 10-12 0,-17-10 6 0,17 0-6 15,0 0 0-15,-16 0-3 0,0 9 0 0,-1-9 9 16,1 0-2-16,-1 0-2 0,1 0 5 16,-17 0 6-16,16 0 5 0,1 0 6 0,-17 0 0 15,16 0-7-15,17 0-7 0,-33 0-1 0,0 0-4 16,0 0-3-16,33 0 1 0,-33 0 0 16,17 0 5-16,-17 0-4 0,16 0 2 15,1 0-2-15,0 0 2 0,-1 0-10 0,1 0 9 16,-1 0 0-16,17 0 4 0,0 0 5 15,0 0 1-15,-33 0 2 0,33 0-1 0,-16 0 1 16,16 9-9-16,0-9 4 0,-16 0-4 0,32 0 3 16,-49 0-9-16,33 10 3 0,-16-10 10 0,16 0-11 15,0 0-4-15,-16 9 0 0,16-9 0 16,-17 0 0-16,17 0 0 0,0 0 0 0,-33 9 0 16,17-9 0-16,-1 0 0 0,1 0 0 0,-1 9 0 15,1-9 0-15,0 0 0 0,-1 0 0 0,1 0 0 16,-1 19 0-16,17-19 0 0,-33 0 0 15,17 0 0-15,-1 0 0 0,1 0 0 0,-1 0 0 16,1 0 0-16,-1 0 0 0,1 0 0 16,0 0 0-16,-1 0 0 0,1 19 0 15,-1-19 0-15,17 0 0 16,-33 0 0-16,17 0 0 16,-1 0 0-16,-16-19 0 31,0 19-112 0,-16 0-81-15,16 0-31-16,0 0-23 0,-17 0 7 15,17 0 0-15,-33-19 16 0,33 19 20 0,-16 0 34 16</inkml:trace>
  <inkml:trace contextRef="#ctx0" brushRef="#br0" timeOffset="76815.89">9095 11302 9 0,'0'-19'22'0,"-16"19"3"0,16 0-6 16,0-19-5-16,0 19-3 0,0-9 5 16,0 9 0-16,0-9 3 0,0 9 3 0,0 0 5 15,0-9 3-15,0 9 0 0,0-10-1 0,0 10-2 16,0 0-1-16,0 0-5 0,0 0-8 15,0 0-4-15,0 0-3 0,0 0-5 0,0 0 1 16,0 0 2-16,0 0-7 0,0 0 7 0,0 0-6 16,0 10 6-16,0-10-2 15,16 0-1-15,-16 9-1 16,0-9 2-16,0 0 0 0,17 0 3 16,-17 0-1-16,0-9-2 0,0 9 2 15,16-10-1-15,-16 10-1 0,17-9 0 0,-17 0-1 16,0-1-1-16,16 1 1 0,17 0-3 15,-33 9-22-15,0-19-27 0,0 1-17 16,33 8-11-16,-33 10 1 0</inkml:trace>
  <inkml:trace contextRef="#ctx0" brushRef="#br0" timeOffset="77513.77">15462 9041 8 0,'-17'10'11'16,"17"-1"9"-16,-16 0-3 0,16 1-4 0,-34-1-4 16,34 0-2-16,0 0-2 0,-33 10 2 0,33-19-2 15,0 0 3-15,0 19 4 0,-33-19 0 16,33 0-2-16,0 18 2 0,0-18-2 0,0 0 4 15,-16 0 3-15,16 0 4 0,16 0 6 16,-16 0 7-16,0 0 4 0,0 0 2 0,0 0 2 16,0 0-3-16,0 0 0 0,0 0-4 0,0 0-12 15,0-18-9-15,33 18-8 0,-33 0-5 16,0-19 0-16,0 19 0 0,33-28-1 0,-33 19 0 16,34 0 0-16,-34-1 0 0,16 1-32 0,1 0-44 15,-1-1-34-15,1-8-17 0</inkml:trace>
  <inkml:trace contextRef="#ctx0" brushRef="#br0" timeOffset="78382.03">17843 14762 149 0,'0'0'119'0,"0"0"-23"0,0 0-33 0,0 0-31 15,0 0-14-15,0 0-2 0,0 0 5 0,0-9 5 0,0 9 6 16,16 0-8-16,-16-19-7 0,17 10-3 16,-17-1-9-16,33 1-2 0,-33 0-3 0,0-1 1 15,33 1-1-15,-33 0 0 0,33 0-3 16,-33-1-22-16,17-8-25 0,-1 18-18 0,1-19-16 16,16 0-8-16,-17 10 2 0,1-9 5 0,16-1-52 15</inkml:trace>
  <inkml:trace contextRef="#ctx0" brushRef="#br0" timeOffset="79212.32">24656 11404 46 0,'0'0'51'0,"-17"-19"-5"0,17 38-8 0,0-19-6 16,0 0-2-16,-16 0 8 0,16 0 13 0,0 0 10 15,0 0 12-15,0 0 4 0,0 0 7 16,-17 0-1-16,17 0 15 0,0 0 7 0,0-19 19 16,0 19 20-16,17 0 12 0,-17 0-24 0,0-9-20 15,0 9-35-15,0-9-32 0,16-1-23 0,-16 1-6 16,17-9-11-16,-1 8-2 0,1-8 4 15,16-1-4-15,-33 0-9 0,33 1 7 0,-33-1-7 16,33 1-10-16,-16-1-66 0,16 10-64 0,-17-10-48 16,1-9-48-16,16 10-32 0,0-1 12 15,-33 0 40-15</inkml:trace>
  <inkml:trace contextRef="#ctx0" brushRef="#br0" timeOffset="83442.17">7756 1619 33 0,'0'-19'40'16,"33"19"-3"-16,-33-19-5 0,0 1-3 0,33 18 3 16,-33-19 3-16,0 10 15 0,0-10 11 15,16 19 6-15,-16-18-10 0,0 18-7 16,0-19-3-16,0 19 1 0,0-19-12 0,0 19-8 16,0-18-7-16,0 18-6 0,-16 0-4 0,16-19-5 15,0 19-3-15,0-9-1 0,-33 9 1 16,33 0-5-16,-33 0 4 0,0 0-5 15,33 9 3-15,-34 10 0 0,1-1-2 0,17-18 2 16,-1 19 0-16,1 0 0 0,16-1 3 0,-33 1-5 16,33-10 0-16,-33 10 2 0,33-1-2 15,0 1 2-15,0 0 0 0,0-19-3 0,0 18 5 16,0 1-4-16,0-19 4 0,0 9-2 16,0 10 0-16,0-19-2 0,33 0-1 15,-33 18 5-15,0-18 1 0,33 0-3 0,-33 0 3 16,16 0-3-16,17 0-7 0,0 0-15 15,-33 0-30-15,34 0-29 0,-1 0-8 0,0 0-9 16,0 0-3-16,-17 0 4 0,1-18-85 16</inkml:trace>
  <inkml:trace contextRef="#ctx0" brushRef="#br0" timeOffset="83775.02">8334 1442 29 0,'0'0'34'0,"0"0"-9"16,-33-19-10-16,33 19-7 0,0-9 8 0,-16 9-3 15,16 0-4-15,-17 0-3 0,1 0 0 16,16 0-3-16,-33 0-1 0,33 9-2 16,-33 10 3-16,33-19 6 0,-34 18 4 0,34 1-4 15,-33-19-5-15,33 19 2 0,-33-1-1 16,17 1 4-16,-1-19-4 0,1 28-4 0,16-28 1 15,0 18-2-15,0 1 4 0,0 0-3 16,0-1 3-16,0-18-2 0,0 19 3 0,0-19 2 16,0 9 4-16,0 10-1 0,16-19-3 15,1 0-3-15,32 18-1 0,-49-18-3 0,33 0 0 16,1 0 0-16,-1 0 0 0,0 0 0 16,-33-18 2-16,33 18-2 0,-17 0-7 0,17 0-16 15,0 0-20-15,1-19-20 0,-34 19-5 16</inkml:trace>
  <inkml:trace contextRef="#ctx0" brushRef="#br0" timeOffset="88337.93">7392 14046 8 0,'0'0'15'0,"0"0"1"0,0 0-3 16,0 0-5-16,0 0-3 0,0 0-2 0,0 0-1 15,0 0-1-15,0 0 1 32,0 0 0-32,0 0 0 15,16 0-2 1,-16 0-2 31,0 0-4-47,0 0-7 0,0 0-7 0</inkml:trace>
  <inkml:trace contextRef="#ctx0" brushRef="#br0" timeOffset="95816.66">8219 12381 7 0,'0'0'3'16,"0"0"3"-16,0 0 4 0,0 0-1 15,0 0 1-15,0 0-4 0,0 0 0 0,0 0 0 16,0 0-3-16,0 0 1 0,0 0-2 0,0 0 2 16,0 0 0-16,0 0-1 0,0 0 0 15,0 0 2-15,0 0-3 0,0 0 1 0,0 0-1 16,0 0 1-16,0 0 0 0,0 0-2 15,0 0 0-15,0 0 0 0,0 9-1 32,0-9 1-32,0 9-1 15,0-9 2-15,0 10 2 0,0-10-1 16,0 9-1-16,0 0-2 0,0-9 3 0,0 9 0 16,0 1 4-16,0-1-2 0,0 10-4 15,0-19 4-15,0 0-5 0,0 18 1 0,0-18 1 16,0 10-2-16,0-1 2 15,0 0-2-15,0 0 0 16,0-9-11-16,0 0-15 0,0 10-13 16</inkml:trace>
  <inkml:trace contextRef="#ctx0" brushRef="#br0" timeOffset="99412.33">7144 8883 12 0,'0'0'18'0,"0"-18"0"0,0 18 0 16,0-10 0-16,0 10 0 0,0-9-3 15,0 9 0-15,0 0-3 0,0 0-2 0,0 0-1 16,0 0-3-16,0 0-3 0,0 0-1 15,0 0 1-15,0 0-1 16,0 9-2-16,0 1 3 16,0 8-2-16,0-18 3 0,0 19 5 15,0-19-3-15,0 18 1 0,0-18-4 0,0 10 0 16,0-1-2-16,0 0 1 0,0 1-2 16,0-1 2-16,0 0-2 0,0 0 1 15,0 10-1-15,0-19 0 0,0 19 0 16,0-19-3-16,0 0-19 0,0 0-20 0,0 0-12 15</inkml:trace>
  <inkml:trace contextRef="#ctx0" brushRef="#br0" timeOffset="100827.43">8219 8902 33 0,'0'-19'22'16,"0"19"-2"-16,0 0-2 0,0 0 0 0,0 0 2 15,0-18 2-15,0 18 0 0,0 0-4 16,0 0-1-16,0 0-8 0,0 0-5 15,0 0-2-15,0 0-1 0,0 18 5 16,0-18 0-16,0 19 10 0,0-19 2 16,0 0-5-16,0 18 8 0,0-8 1 0,0-1-4 15,0 0-11-15,0 10 0 0,0-10-2 16,33 0-5-16,-33 10 3 0,0-19-3 0,0 19 5 16,0-1-5-16,0-18 2 0,0 10-6 15,0-1 4-15,0 0 2 16,0 1 0-16,0-10 0 0,0 9 0 15,0-9 0-15,0 0 0 0,0 0-6 16,0 0-24-16,0 0-23 0,0 0-18 16,0 0-8-16,-33 0-72 0</inkml:trace>
  <inkml:trace contextRef="#ctx0" brushRef="#br0" timeOffset="104975.36">7011 12427 49 0,'-16'0'31'0,"16"-9"-4"15,0 9 3-15,0-9 1 0,0 9 7 0,0-10 4 16,-17 10 1-16,17 0-5 0,0 0-1 0,0-9 1 16,0 9-11-16,0 0-10 0,0 0-10 15,0 0-2-15,0 0-2 16,0 9-3-16,0 1 0 0,17-1 2 0,-17 0 0 16,0 0 1-16,16 1 2 0,-16-1-1 15,0 10-3-15,0-1 3 0,0-18-1 0,34 10 1 16,-34-1-4-16,0 0 5 0,0 0-4 15,0 1 1-15,0-1 0 0,0 0-4 0,0-9 0 16,0 10 7-16,0-1 0 0,0-9-4 16,0 19-4-16,0-19-8 0,0 0-31 0,0 0-28 15,0 0-18-15,0 0-5 0,0 0 3 0</inkml:trace>
  <inkml:trace contextRef="#ctx0" brushRef="#br0" timeOffset="105306.09">6995 12371 34 0,'0'0'41'0,"0"0"-9"0,0 0-5 0,0 0-2 16,0 0-4-16,0 0-5 0,-17 0-7 15,17 0-4-15,0 0-3 0,0 0 0 0,0 0 5 16,0 0 10-16,17 0 1 0,-17 0 3 15,16 10-3-15,-16-10-2 0,34 9-5 0,-34 0-1 16,0-9 10-16,33 10 0 0,-33-1-7 0,0 0-1 16,33 0 2-16,-33 1-5 0,0-1 4 15,33 10 2-15,-33-19-12 0,0 18 4 0,0-18-3 16,33 0-4-16,-33 10 1 0,0-10 1 0,16 9-2 16,-16 0 2-16,17 0-2 0,-17-9 3 15,0 10 0-15,0-10-5 16,16 0 2-16,-16 9-12 0,0-9-30 0,0 0-19 15,0 0-16-15,0 0-9 0,0-9 3 16</inkml:trace>
  <inkml:trace contextRef="#ctx0" brushRef="#br0" timeOffset="105658.6">7177 12232 57 0,'0'0'28'0,"0"0"-6"0,0 0-1 16,0 0-3-16,0 0 4 0,0 0-3 0,0 0-6 16,0 0-6-16,0 0-2 0,0 0-3 15,0 0 1-15,0 0-2 0,0 0 1 16,0 18-2-1,0-18 0-15,0 10 0 0,0-1 1 16,0 0-1-16,0 1 5 0,0-1 2 0,0 0 2 16,0 1 2-16,0 8-4 0,16 1-2 15,-16-1 0-15,0-18-2 0,0 10 0 16,17 8-1-16,-17-8-2 0,0 8 2 0,0-9-4 0,0 1 2 16,0-1 2-16,0 10-1 0,0-1-1 15,0-18 0-15,0 10 1 0,0-1-1 0,0 0-21 16,0 0-21-16,0-9-15 0,0 10-8 15</inkml:trace>
  <inkml:trace contextRef="#ctx0" brushRef="#br0" timeOffset="108371.01">8219 12371 10 0,'0'0'22'0,"0"0"1"16,0 0-2-16,33 0-3 0,-33-18-1 16,0 18-1-16,0 0 0 0,0 0-3 0,0 0-1 15,0 0 0-15,0 0-5 0,0 0 1 0,0 0 1 16,0 18 3-16,0-18-4 0,0 0 5 16,0 0 6-16,0 10-1 0,0-10-4 0,0 9 4 15,0 0-6-15,16 10-1 0,-16-10-1 0,0 0-4 16,0 1-2-16,0-1 0 0,0 10-4 15,0-19 3-15,0 18 0 0,17-18-3 0,-34 10-2 16,17-1 2-16,17 0 0 0,-17 0 3 16,0-9-6-16,0 10 3 0,0-1-5 15,0-9-21-15,0 0-23 16,0-9-17-16,0 9-9 0,0 0-60 16</inkml:trace>
  <inkml:trace contextRef="#ctx0" brushRef="#br0" timeOffset="112866.75">6929 8902 22 0,'0'-19'29'0,"0"19"-1"0,0 0-6 16,0-18-4-16,0 18-3 0,0 0 2 0,0-10-2 16,0 10-1-16,0 0-7 0,0 0-4 15,0 0-1-15,0 10 0 16,0 8-2-16,0-18 2 15,0 19-2-15,0-1 0 0,33-18 1 0,-33 10 2 16,0 8-3-16,0-8 0 0,0-1 0 0,0 0 0 16,0 19-2-16,0-28 3 15,0 19 0-15,0-1-1 0,0-18-14 0,0 10-18 16,0-10-16-16,0 9-51 0</inkml:trace>
  <inkml:trace contextRef="#ctx0" brushRef="#br0" timeOffset="113616.51">6962 8902 8 0,'0'0'12'0,"0"0"5"0,0 0-3 0,0 0-6 16,0 0-3-16,0 0-3 0,0 0 2 0,0 0 4 16,0 0 0-16,0 0-2 0,0 0-1 15,0 0-3-15,0 18 0 0,0-18 2 16,16 0-2-16,-16 10-1 16,0-10 1-16,0 9-1 0,0-9 1 0,0 9-2 15,17 1 0-15,-17-10 1 16,0 0 6-16,0 0 2 15,0 0 3-15,0 0-1 0,0 0 1 0,0 0 5 16,0 0 0-16,0 0 3 0,0 0 1 16,0 0 3-16,0 0-3 0,0 0-6 0,0-10-4 15,0 10-5-15,0-9 1 0,0 0-3 16,0-1 1-16,0 10-3 0,16-18 0 16,-16 18-2-16,0-19 2 0,0 19-2 0,0 0 2 15,0-18 4-15,0 8-3 0,34 1 1 0,-34 9-1 16,0-9-3-16,0 9 3 0,0-10-2 15,0 10 1-15,0 0-5 0,0 0 5 16,0 0-5-16,0 10 6 16,33-1-5-16,-33 0 2 15,0 1 0-15,0 8 0 0,33-18 0 16,-33 19 1-16,0-19 0 0,33 18-1 16,-33-18 0-16,0 10 2 0,0-1-2 0,0 0-2 15,0-9 0-15,0 10 4 0,33-1 1 16,-33-9-1-16,0 0-4 15,0 0 0-15,0-9 2 0,0 9 3 16,0-10-3-16,0 1 0 0,16 9 3 16,-16-9-3-16,0-1 0 0,0-8 0 0,0 18 3 15,0-19 2-15,0 19-2 0,0-18 3 0,0 8-3 16,0 1 0-16,0 0 0 0,0 9 0 16,0-10 0-16,0 10 2 0,0-9-5 0,0 9 2 31,0 9-5-31,0-9 1 0,0 10 2 15,0-1 0-15,0 0 0 0,0 1 3 0,0 8-7 16,0 1 4-16,0-1 3 0,0-18-3 16,0 19 0-16,0 0 1 0,0-10-1 0,0 9 0 15,0 1 0-15,0 0-11 0,0-1-14 16,0 1-14-16,-16 0-15 0,16-1-13 0,0 10-3 16,0-28-64-16</inkml:trace>
  <inkml:trace contextRef="#ctx0" brushRef="#br0" timeOffset="115016.08">8682 8697 6 0,'-17'0'13'0,"17"0"10"15,0 0-4-15,-16 0 0 0,16 0-7 16,0 0-2-16,0 0 0 0,0 0 3 0,0 0-2 15,0-9-2-15,0 9 0 0,-34 0-3 0,34 0 0 16,0-9-1-16,0 9 0 0,-33 0 2 16,33 0 3-16,0 0 1 0,-33 0 0 0,33 0-5 15,-33 0 0-15,17 0 0 0,-1-19-5 0,1 19 0 16,-17 0-3-16,0 0 5 0,-1 0-3 16,1 0 0-16,0 0 0 0,-16 0 0 0,16-19 0 15,0 19 1-15,-34 0-1 0,34 0 1 16,-16 0-3-16,16 0 2 0,-34 0 0 0,34 0 0 15,-33 0 0-15,17 0 0 0,16 0 0 16,-34 0 0-16,18 0 0 0,16 0 0 0,0 0 0 16,-33 0 0-16,32 0 0 0,-15 0 0 0,16 0 0 15,0 0 0-15,-33 0 0 0,33 0 0 16,-17 0 0-16,17 19 1 0,0-19-1 0,-33 0 0 16,33 0 0-16,-34 19-2 0,51-19 2 15,-50 9 0-15,33 0 0 0,0 0 0 0,-17 1 1 16,17-1-1-16,0 0 0 0,0 19 0 0,0-28 0 15,0 19-2-15,-17-1 0 0,17-8 2 16,0 8 0-16,0-8 2 0,0 8-2 0,0 10 0 16,33-9-3-16,-50-1 4 0,50-8-1 15,-33-1 2-15,33 10-6 0,0-1 4 0,-33 10 0 16,33-9 0-16,0-1 0 0,0-8 0 0,0 8 0 16,0-8 0-16,33 8 1 0,-33 10-1 15,0-9 0-15,33-1 0 0,-33-18 0 16,50 19 0-16,-17-10 0 0,0 10 0 0,0-10 2 15,0 0-1-15,0 10-1 0,17 0 0 0,16-19 3 16,0 18-3-16,-17-18 0 0,51 9 1 16,-34-9-3-16,17 0 2 0,-17 0 0 0,16 0 2 15,18-9-2-15,-34 9 3 0,49-18-3 16,-48 18 0-16,32-19 0 0,-16-9 0 0,16 19 0 16,-17-10 0-16,-15 1 2 0,-1 8-2 0,16-8-2 15,-15-1 4-15,-1-9-2 0,-33 10 0 16,16-1-2-16,-16 0 4 0,1 1-2 0,-1-1 0 15,0 0 0-15,-17-8 0 0,17 8 0 16,0 0 0-16,-33 1 0 0,33-1 0 0,-33-18 2 16,33 18 0-16,-33 1-2 0,0-10 0 0,0 28 1 15,0-19 2-15,0-9-3 0,0 19 0 0,0 0 2 16,0-10-1-16,0 10-1 0,-33 9 0 16,33-9 0-16,0 9-7 0,-33 0-17 0,33-19-15 15,-33 19-11-15,17 0-6 0</inkml:trace>
  <inkml:trace contextRef="#ctx0" brushRef="#br0" timeOffset="116247.24">8401 12278 5 0,'0'0'11'0,"0"0"7"16,0-9 3-16,0 9 3 0,0 0-1 15,0 0-2-15,-34 0 0 0,34 0 1 0,0 0 3 16,0 0 2-16,0-9 3 0,0 9 0 15,0 0-2-15,0 0-1 0,0-10-2 0,0 10-3 16,0 0 4-16,0 0-1 0,0 0 2 0,-33 0-11 16,33-18-2-16,0 18-7 0,-33 0 0 15,17-19 2-15,-1 19-3 0,1-9-2 0,-17 0-2 16,0 9 3-16,-1-10-1 0,1 10-7 16,-33-9 3-16,17 9 0 0,16-9 2 0,-34 9-2 15,18 0 0-15,16 0 1 0,-33-10 4 0,-1 10-5 16,18 0-4-16,-17 0 4 0,0 0 2 15,32 10-4-15,-48-10 5 0,16 0-7 0,0 9 2 16,-1 0 5-16,18 1 0 0,-17-10-7 0,-1 9 4 16,18 0 0-16,-17 10 0 0,0-1 2 15,16-18-4-15,17 10 4 0,-33 8-6 0,33-8 2 16,-33 8 4-16,32 1-4 0,-15-10 2 16,16 10 0-16,0 9 0 0,0-10 2 0,33 1-2 15,-50 9 0-15,17 0-5 0,33-10 8 0,-33 10-3 16,33 0 2-16,-33 0-4 0,33 9-1 15,0-18 3-15,0 9 0 0,0 0 0 0,0 18-2 16,0-27 2-16,0 9 3 0,33 0-5 16,-33-1 3-16,33-8-1 0,-33 9 0 0,33 0 0 15,-16-10-2-15,16 10 3 0,0-9-1 0,0 9-2 16,0-10 4-16,0 1-2 0,0 0 6 0,17-1-3 16,16 1 0-16,-33-19 0 0,33 18-1 15,-16-18 0-15,16 10 3 0,16-10-3 0,-15 0 6 16,32-10 4-16,-33 1-3 0,17 0 3 15,16 9 1-15,-17-19 0 0,-15 1 1 0,15 8-7 16,18-8 16-16,-1-1 8 0,-17-9-17 0,-15 19-2 16,15-28-10-16,17 9 3 0,-32 9-1 0,-1-9-4 15,16 0-3-15,-15 1 3 0,-34 8 0 16,49-9 0-16,-49 9 2 0,0-8 1 0,1 8-1 16,15 0 0-16,-32-9-2 0,32 10 4 15,-49-1-2-15,33 1 1 0,-33-10 3 0,0 0 2 16,0 9-6-16,0 1 5 0,0-10-1 0,0 9 2 15,0 0-1-15,0-8-6 0,-33 8 3 16,33 0-1-16,-33 1-6 0,17-1 3 0,-1 1 0 16,-16-1-9-16,17 0-11 0,-18 10-16 0,34-10-17 15,-33 1-19-15,0 18-14 0,-16-28-3 0,32 19-5 16,1-10 3-16,-17 10 5 0,0-10-66 16</inkml:trace>
  <inkml:trace contextRef="#ctx0" brushRef="#br0" timeOffset="117245.95">5540 9525 49 0,'-17'0'35'0,"17"0"-16"16,-16 0-10-16,16 0-4 0,-17 0-2 0,17 9-1 15,0 1 2-15,0 8 12 0,0-8-3 16,-33 8 1-16,33 1 2 0,0-1-3 0,0-8-4 16,0 8-3-16,0-8-3 0,0-1 4 0,33 9-2 15,-33 1 9-15,0-19 2 0,0 0 12 16,0 0 16-16,0 0 28 0,0 0 30 0,0 0 13 15,0 0-21-15,0 0-34 0,0-19-22 16,0 10-15-16,0 0 3 0,0-10 11 0,0 10 14 16,0-10 2-16,0 19-9 0,0-18-17 0,0-1-10 15,0 1-2-15,0 8-6 0,0-8 4 16,0 8-6-16,0 1-4 0,0 9-3 0,0 0 1 16,0-19-1-16,0 19-4 0,0 0 7 0,0 0-11 15,0 0 5-15,0 19 6 16,0-19-5-16,17 0-1 0,-17 0 3 0,16 9 0 15,1-9 0-15,-17 10 0 0,33-1 0 16,-33-9 4-16,0 9-1 0,33 1-5 0,-33-10-1 16,0 0 7-16,33 0-2 0,-33 0 1 15,0 0-1-15,33-10-4 16,-33 1 7-16,0-10-5 0,0 10 0 0,0 9 1 16,33-19 4-16,-33 1 6 0,0-1 9 0,0 1-3 15,0 8 2-15,0-8 4 0,0 8 1 16,0 1 0-16,17 9 5 0,-17-19-5 0,0 19-11 15,0 0-6-15,0 0-9 16,0 0-1-16,0 0 1 0,0 0 2 16,0 19 4-16,33-19-4 0,-33 9 2 0,0 10-2 15,0-10 7-15,0 10-3 0,0 9-11 16,0-28-42-16,0 37-78 0,0-28-60 0,0 10-39 16,0 18-13-16,0-18 19 0</inkml:trace>
  <inkml:trace contextRef="#ctx0" brushRef="#br0" timeOffset="118078.4">5788 12204 159 0,'0'0'145'0,"0"0"-49"0,0-9-47 15,-33 9-21-15,33 0-15 0,0 0-7 0,0 9-5 16,0 0-1-16,0 10 6 0,-33-1 6 16,33-8 7-16,33-1 7 0,-33 10-11 0,0 9 2 15,0-10-7-15,0 1-7 0,0-1-1 16,0 1 0-16,0 9 1 0,0-10-3 0,33 1 2 15,-33 0-2-15,0-1-6 0,0-8-32 16,0-1-32-16,0 0-28 0,33-9-17 0,-33 9 8 16,0-9-71-16</inkml:trace>
  <inkml:trace contextRef="#ctx0" brushRef="#br0" timeOffset="118295.7">5788 12250 81 0,'0'-18'87'0,"0"18"-30"0,0 0-24 16,0 0-16-16,0 0-9 0,0 0-4 0,0 0-4 15,0 0 4-15,0 0 4 0,0 0 9 0,0 0 9 16,33 0 12-16,-33 18-3 0,0-18-3 16,33 0-13-16,-33 10-9 0,33-1-4 0,-33 0 0 15,33-9-5-15,-16 10-1 0,16-1 0 0,-33 0 4 16,33-9-4-16,0 10-19 0,-33-10-27 15,33 9-24-15,-33-9-21 0,0 0-6 0</inkml:trace>
  <inkml:trace contextRef="#ctx0" brushRef="#br0" timeOffset="118513.01">6036 11971 134 0,'0'0'75'0,"0"0"-34"0,0 0-19 16,0 19-12-16,0-19 4 0,0 0 9 16,0 19 18-16,0-1 9 0,0 1-10 0,0-1-15 15,0 1-4-15,33 9-8 0,-33-10-5 0,0 1-5 16,0 9-3-16,0-9 0 0,33-1 0 0,-33 19-6 16,0-27-39-16,0 8-41 0,33 1-28 15,-33 0-2-15</inkml:trace>
  <inkml:trace contextRef="#ctx0" brushRef="#br0" timeOffset="125039.74">19596 8195 15 0,'0'0'27'0,"0"0"0"16,0 0-1-16,0 0 0 0,0 0-3 0,0 0-4 16,0 0 1-16,0 0 8 0,0 0 5 15,0 0 0-15,0 0 4 0,0 0 1 0,0 18-5 16,0-18 7-16,0 0-2 0,0 0-8 0,0 10 10 15,33-10-4-15,-33 9-8 0,0 0-3 0,0 1 16 16,0-1-4-16,0 10-12 0,0-19-7 16,0 18 1-16,0-18 6 0,0 0-7 0,0 19-6 15,0-19-6-15,0 0-4 0,0 18 3 16,0-18 0-16,0 0-8 0,33 10 6 0,-33-10-1 16,0 0-1-16,0 9 3 0,0-9-6 0,0 0 4 15,-33 0-34-15,33 0-52 0,0 0-50 16,0 0-40-16,0 0-1 0</inkml:trace>
  <inkml:trace contextRef="#ctx0" brushRef="#br0" timeOffset="128086.59">11063 8446 14 0,'0'-9'35'0,"0"9"0"0,0 0-7 15,-17-19-11-15,17 19-1 0,0-19 7 0,0 19 5 16,0 0 7-16,-16 0-1 0,16 0-1 0,0 0-13 16,0-18-11-16,0 18-5 0,0 0-3 15,0 18 0-15,0-18-1 0,0 19 3 16,0 0-1-16,0-19 5 0,16 18 2 16,-16 1-4-16,0 0-1 0,0 8 1 0,0-8 1 15,0-19-6-15,0 19 2 0,17-10-2 16,-17 10-2-16,0-10 4 0,0 0-2 0,0 0 2 15,0 1-1-15,0 8-1 0,0-18 0 0,0 19 0 16,33-19-2-16,-33 0-22 16,0 0-22-16,0 0-20 0,0 0-10 0,0 0 1 15</inkml:trace>
  <inkml:trace contextRef="#ctx0" brushRef="#br0" timeOffset="128353.15">11046 8418 12 0,'0'-19'10'0,"0"19"3"0,0 0 0 0,0 0-4 16,0 19 0-16,0-19 1 0,17 0 4 0,-17 19 1 15,33-19 0-15,-33 9 0 0,0-9-3 16,0 9-1-16,33 1-2 0,-33-1 0 0,33 0-2 15,-33 1-3-15,33-1-2 0,-33 9 0 16,0-18-2-16,17 0 1 0,-1 19-1 0,1-19 0 16,-1 19 2-16,1-19-2 0,-17 0-15 15,33 9-11-15,-33-9-14 0,0 0-65 16</inkml:trace>
  <inkml:trace contextRef="#ctx0" brushRef="#br0" timeOffset="128586.72">11344 8297 41 0,'0'0'21'0,"0"0"-3"0,-33 0-9 0,33 0-3 16,0 0-4-16,0 0 0 0,0 19 5 15,0-19 6-15,0 18-1 0,0-18 0 0,0 10-2 16,0 8-4-16,0 1 2 0,0-1-5 15,0 1 1-15,0 0-2 0,0-1-2 0,0-8 3 16,0 18-2-16,0-1-1 0,0-8 1 0,0 0-1 16,0-19-2-16,0 18-14 0,0 1-23 15,0-10-16-15</inkml:trace>
  <inkml:trace contextRef="#ctx0" brushRef="#br0" timeOffset="129503.08">11129 7348 7 0,'0'0'23'0,"0"0"1"0,-33-18-3 15,33 18-5-15,0 0 3 0,0-19-2 16,0 19 1-16,0-9 2 0,0 9 5 16,0 0-8-16,0 0-7 0,0 0-5 0,0 0-2 15,0 9 0-15,0 10-2 16,0-19 1-16,0 18 6 0,0-18 10 15,0 19-6-15,0-10-5 0,0 10-3 0,0-10-4 16,0 19 2-16,33-28-2 0,-33 19 0 0,0-1 0 16,0-18 2-16,0 19-2 0,0-10 2 15,0 1-2-15,0-1 2 0,0 0-2 0,33 0 1 16,-33 10-1-16,0-19-28 0,0 0-26 16,0 0-15-16</inkml:trace>
  <inkml:trace contextRef="#ctx0" brushRef="#br0" timeOffset="132350.01">19166 7348 50 0,'0'0'18'15,"0"0"0"-15,0 0 11 0,0-18 1 0,0 18 3 16,-17 0 2-16,17 0-6 0,0 0-10 0,0 0-8 16,0 0-5-16,0 0-5 15,0 0 0-15,17 0-3 0,-17 18 3 16,0-18-1-16,0 19 0 0,0-19 0 0,0 9 3 15,33 1-3-15,-33-1 0 0,0 10 0 0,0-1 2 16,0-18-2-16,0 19 0 0,0-19 1 16,0 18 1-16,0-18-4 0,0 19 4 0,0-10-2 15,0 1-16-15,0-1-35 0,0-9-19 0,0 9 0 16</inkml:trace>
  <inkml:trace contextRef="#ctx0" brushRef="#br0" timeOffset="132782.18">19199 7367 1 0,'0'0'1'0,"0"9"2"15,0-9 13-15,0 10 8 0,0-10-10 0,0 0-6 16,0 9-5-16,0-9 4 0,33 9 7 15,-33-9-2-15,0 10-6 0,0 8 2 0,0-18-2 16,0 0 0-16,0 0 0 0,16 0-2 0,-16 0 2 16,0 0 2-16,0 0 2 0,0 0 0 15,17 0-1-15,-17 0-1 0,0 0 4 16,17-18 4-16,-17 18 3 0,0-10 4 0,0 1 2 16,0-10-8-16,16 10 1 0,-16 9-1 0,0-19 2 15,0 19-5-15,0-18 4 0,0-1 4 16,0 10 3-16,0 0-7 0,0-1-7 0,0 1-1 15,0 0-7-15,0 9 0 0,0-10-2 0,0 10-3 16,17 0 4-16,-17 10-1 16,0-1-4-16,16 0 6 0,-16 1-5 0,17-1 2 15,-17 19-2-15,16-10 2 0,-16-18 2 16,17 19-2-16,16-10 0 0,-33 10 2 0,0-10-4 16,0 19 6-16,0-9-1 0,33-1-3 15,-33-18-13-15,0 19-40 0,0-10-34 0,0 10-21 16,0-10 3-16</inkml:trace>
  <inkml:trace contextRef="#ctx0" brushRef="#br0" timeOffset="133434.03">19695 7088 85 0,'0'-19'19'0,"-17"10"-10"0,1-10 5 0,16 10 11 16,0 0-4-16,-33 9-9 0,33-19-5 15,-33 19-1-15,16-18-3 0,1 18-1 0,-1 0 8 16,1 0-3-16,-1-19-2 0,0 19 0 0,1 0-3 16,-1 0-2-16,1 19 0 15,16-19 0-15,-33 0 0 0,33 18 0 16,-33-18 0-16,16 19 0 0,-16-19 0 0,17 18 0 15,-1 1-2-15,1 9 2 0,-18-9 0 0,18-1 2 16,16 1-2-16,-33-1-2 0,0 1 2 16,16 9 1-16,-16 9-1 0,17-18 2 15,-1 9 0-15,1 9-2 0,16 0 1 0,-17-18 1 16,17 27 1-16,0-9-1 0,0-9-4 0,0 9 2 16,0 1 2-16,0-1-2 0,0 9 2 15,0 10-2-15,0-19 0 0,0 10 0 0,0 9 0 16,17-19 2-16,-17 9-2 0,16 1 0 0,1 9 0 15,-1 0 2-15,-16-19 9 0,17 9 19 16,-1 1-15-16,1 9-3 0,16-19-6 0,-33 9 0 16,33 10 0-16,-17-28-3 0,1 9 0 15,16 0 8-15,-16 1-4 0,16-1-1 0,0-9-1 16,0-10-2-16,0 20-2 0,-17-38 2 0,17 18-3 16,1-9 0-16,-1 1 3 0,-17-10-1 15,34 0 1-15,-17 0-3 0,-17-10 5 0,17 10-4 16,-16-9 1-16,16 0 2 0,0 0 1 15,-16-10 0-15,16 0 1 0,0 1 4 0,-17-1 3 16,1-9-2-16,16 10-2 0,-16-20 0 0,16 1-3 16,-17 0-6-16,1 9 2 0,16-28 3 15,0 10-7-15,-33-19 2 0,0 9 0 16,16 0 0-16,-16-9 0 0,0 0 0 0,0 9 4 16,0-18-4-16,-16 8 0 0,16 1 0 0,-33 10 0 15,33-1 0-15,-50 9-9 0,17-18-17 16,0 28-16-16,-17 0-13 0,34-10-15 0,-50 10-6 15,16 0 0-15</inkml:trace>
  <inkml:trace contextRef="#ctx0" brushRef="#br0" timeOffset="134731.06">11278 7125 23 0,'-17'-18'21'0,"1"18"-4"0,16-19-3 16,-17 19 0-16,1-19-1 0,-1 10-3 0,17 9-6 15,0-9 8-15,-33-1-1 0,33 1 1 16,-33 9-4-16,33 0-5 0,-33-9-1 0,33 9-1 16,-33 0 4-16,16 0-1 0,1 0-4 0,-1 0 3 15,1 9-3-15,-1 0 2 0,-16-9-2 16,33 19 0-16,-33-10 2 0,33 10-2 15,-33 0-2-15,0-1 3 0,16 10 0 0,1-9-1 16,-1 18 0-16,1-19 1 0,-1 10-1 0,17 10 2 16,-33-1 2-16,33 0-4 0,0 0 5 15,0 10-2-15,0-1-3 0,0 10 0 0,0 0 3 16,0 9-3-16,0-9 2 0,0 9-2 16,0-9-2-16,0 9 2 0,0-9 0 0,0 9 2 15,33-9-2-15,-33 9 0 0,0-10 0 0,0 11 2 16,17-11-2-16,-1-8 0 0,-16 9 0 15,17 0 4-15,-1 9 12 0,1-28-4 0,16 9-4 16,-33-8 1-16,33-1-4 0,0-9 2 16,-33 9 1-16,33-9 1 0,-16 0 6 0,16-10-6 15,-17 10 0-15,34-9 1 0,-17-19-4 16,0 18 3-16,0-18-3 0,-16 0 2 0,16 0-4 16,0 0-2-16,0-18-2 0,0 18 3 15,0-19-3-15,0 19 0 0,0-28 2 0,0 10 1 16,-16-1-3-16,16 0 0 0,0 1 2 0,0-19 5 15,0 9 9-15,-33-9-3 0,33 18 4 16,-16-28-6-16,-1 10 0 0,1 0 5 0,16-19-5 16,-33 10-4-16,33-19-1 0,-33 9 1 0,0-9 2 15,0 9 2-15,33-9 2 0,-33 9 0 16,-33-9-1-16,33 9 0 0,0-18 3 0,-33 8-1 16,0 11-7-16,16 8-2 0,-16-18-5 15,17 28 5-15,-1-19-9 0,-16 10 2 0,0 8 2 16,0 1 2-16,0 0 0 0,0 9-2 15,0 9 2-15,16-18 1 0,-16 19-6 0,0-1 1 16,0 0-3-16,0 10-15 0,0-10-16 16,16 19-9-16,1 0-11 0,-1-18-11 0,17 18-6 15,-33 18-3-15,33-18 9 0,0 0-4 0</inkml:trace>
  <inkml:trace contextRef="#ctx0" brushRef="#br0" timeOffset="135596.51">11261 9441 72 0,'0'0'57'0,"0"-9"-22"15,-16 9-14-15,16 9-14 0,0-9 2 0,0 0 10 16,0 10 3-16,0-1-6 0,0 0-8 15,-17 10-4-15,17-19-2 0,0 18-2 0,0 1 0 16,0-19 0-16,0 19 4 0,0-10-1 0,0 10-3 16,0-1-12-16,0-18-30 0,0 19-22 15,0-19-8-15</inkml:trace>
  <inkml:trace contextRef="#ctx0" brushRef="#br0" timeOffset="136195.93">11245 9413 20 0,'0'-9'37'0,"0"9"-6"0,0 0-5 16,0 0-11-16,0 0-4 0,0 0-3 0,0 0 0 16,0 0-3-16,16 0-1 0,-16 0-1 15,0 0-2-15,17 0 2 0,-17 0-2 0,33 0-1 16,-33 0 1-1,0 0-1-15,0 0 2 16,0 0 0 15,0 0 2-31,0 0 0 0,0 0 1 16,0 0 1-16,0 0-1 0,0 0 0 0,0 0-1 0,0 0 2 16,0 0-3-16,0 0-1 0,0 0 2 15,0 0 0-15,0 0-1 0,0 0 0 16,0 0-1-16,0 0 1 0,0 0-1 15,0 0-1 1,0 0-3-16,0 0 3 16,0 0 1-16,0 0 0 31,0 0-4-31,0 0 3 62,0 0-3-62,0 0 3 16,0 0-4 15,0 0 5-15,0 0-4-16,0 0 5 16,0 0-5-16,0 9 2 15,0-9-2 1,0 0-14-16,0 0-2 0,0 0-2 15,0 0 0-15,0 0-1 0,0 0 0 0,0 0-5 16,0 0-4-16,0-9-32 0</inkml:trace>
  <inkml:trace contextRef="#ctx0" brushRef="#br0" timeOffset="136564.34">11245 9367 17 0,'0'0'22'0,"0"0"1"16,0 0-5-16,0 0-2 0,0-19 0 0,0 19-1 16,16 0-1-16,-16 19-3 0,17-19-1 0,-17 0-1 15,33 0-2-15,-33 18 3 0,33-18 3 16,-33 19 1-16,33-19 9 0,0 9-7 0,-33 10-3 16,17-10 5-16,16 10-1 0,-17-10-1 15,34 10 3-15,-50-1-2 0,33-18-1 0,0 19-6 16,-33-10-5-16,33 1 0 0,-33 8-2 0,17-8-3 15,-17 8 1-15,16-18 2 0,-16 0-5 16,17 19 6-16,-17-19-2 0,0 0 2 16,16 0 23-16,-16 0 19 0,0 0 1 0,0 0-19 15,0 0-9-15,0-19-14 0,0 19 2 0,0-28-7 16,0 19 2-16,0-10-2 0,0 10 3 0,0-28-3 16,-16 18 2-16,16-9 0 0,0 0-2 15,-17 0 0-15,17-9-2 0,0 9 5 16,0 0-5-16,0 1-1 0,0 8-23 0,0 0-21 15,0 1-26-15,0 8-23 0,0-8-6 0,0 9 3 16</inkml:trace>
  <inkml:trace contextRef="#ctx0" brushRef="#br0" timeOffset="137745.65">19662 9125 116 0,'0'0'52'0,"-33"-19"-17"15,33 10 6-15,0 9 7 0,0-9-3 0,0 9-11 0,0 0-15 16,0 0-10-16,0 0-2 0,0 0 4 16,0 9 6-16,0 0 2 0,0 10 9 0,33 0-9 15,-33-19-3-15,0 18-8 0,0-8 0 16,0 8-3-16,0-9-1 0,0 10-1 16,0-10 1-16,0 10-1 0,0 0-3 0,0-19 17 15,0 0 22-15,0 0 17 0,0 18 27 0,0-18 26 16,0 0 31-16,0 0-2 0,0-18-31 15,0 18-24-15,0 0 0 0,0-19-1 0,0 0 10 16,0 10-4-16,0-10-23 0,0 1-10 16,0-1-15-16,0 1 1 0,0-1-18 0,0 19 2 15,0-28-12-15,16 19-2 0,-16 0 1 0,0 9-9 16,0-10 2-16,0 10-12 0,17-9 7 0,-17 9-6 16,0 9 3-16,0-9 6 0,16 0-3 15,-16 10 0-15,0-1 2 0,17 0-5 0,-17-9 1 16,17 9 10-16,-17 10-12 0,16-19 4 15,-16 19 4-15,0-19-4 0,17 18 2 0,-17-18-4 16,0 0 7-16,16 0-7 0,-16 0 12 0,0 10-9 16,0-20 2-16,17 10 1 15,-17 0-1-15,33-18-3 0,-33 18 3 0,0-19-5 16,33 19 8-16,-33-28-8 0,0 19 5 0,16-10-2 16,-16 10-4-16,17 0 3 0,-1-1 0 15,-16 10 0-15,17 0 0 0,-17-18-7 0,0 18 3 16,0 0-4-16,17 0 2 0,-17 18 9 15,0-18-2-15,0 10-1 0,16-1 3 16,-16 0 0-16,0 1-6 0,0-1 8 0,0 9-8 16,17 1 3-16,-17-19 0 0,0 19 2 15,0-1 0-15,0-18-7 0,0 10-83 0,0-1-98 16,0 0-72-16,0 0-33 0,-17 1-4 0,17-1 11 16,0 0 42-16</inkml:trace>
  <inkml:trace contextRef="#ctx0" brushRef="#br0" timeOffset="141825.03">23250 8846 8 0,'0'0'2'0,"0"0"0"0,0 0-1 0,0 0 0 16,0 0 0-16,-33 0-11 47</inkml:trace>
  <inkml:trace contextRef="#ctx0" brushRef="#br0" timeOffset="142925.97">24127 13543 262 0,'0'0'181'0,"-17"19"-56"16,17-19-59-16,0 0-33 0,0-19-18 0,0 19-1 15,0 0-7-15,0 0 5 0,0 0 16 16,-33-9-5-16,33 9 1 0,0 0 8 0,0 0 14 15,-16 0 16-15,16 0 12 0,0 0 0 0,0 0-12 16,0 0-20-16,0 0-14 0,0 0-18 0,0 0-7 16,0 0 0-16,0 0 0 0,0 0-2 0,0 0-3 15,0 0 5-15,0 0 0 0,0 0-2 16,0 0 4-16,0 0 0 0,0 0-9 0,0 0 6 16,0 0 1-16,0 0 0 0,0 0-1 15,0 0-1-15,0 0-3 0,0 0 7 16,0 0-3-16,0 9 8 15,0-9 5-15,0 0 6 0,0 0 8 0,0 0-8 16,0 0-5-16,0 0-2 0,0 0-5 0,0 0 2 16,0 0-6-16,0 0 3 0,0 0 3 15,0 0-4-15,0 0 2 0,0 0 2 0,0 0 11 16,0 0-8-16,0 19-5 0,0-19-4 0,0 0-1 16,0 0 4-16,0-19-8 0,0 19 6 15,0 0 1-15,0 0-12 0,0 0 8 0,0 0 6 16,0 0-11-16,0 0 0 0,0 0 4 0,0 19 2 15,0-19 0-15,0 0-7 0,0 0 8 16,0 0-9-16,0 0 6 16,0 0-8-16,0 0 10 0,0 0-3 15,0 0 1-15,0 0-4 0,0 0 8 16,0 0-9-16,-17 0 4 16,17 0-5-16,0 0-12 0,0 0-45 15,0 0-27-15,0-19-27 0,0 19-16 16,0 0-8-16,0-9-3 0,0 9 0 0,0-9 1 15,0-1 12-15,0 1 6 0,17 0 18 0,-17-10 15 16</inkml:trace>
  <inkml:trace contextRef="#ctx0" brushRef="#br0" timeOffset="146389.1">24755 8976 20 0,'0'0'28'16,"0"0"2"-16,0-9-3 0,0 9-9 15,0 0 1-15,0-9 2 0,0 9 8 0,-33 0 6 16,33 0 0-16,0 0-2 0,0 0-6 0,0 0-9 16,0 0-5-16,0 0-7 0,0 0 2 15,0 0-4-15,0 0 15 16,0 9 11-16,0-9-6 0,0 9 13 16,0 0-3-16,0 10-14 0,0-19 10 0,0 0 0 15,0 19-9-15,0-19-5 0,0 18 3 0,0-18 25 16,0 10-2-16,0-1-20 0,0 0-3 15,0 1-13-15,-33-10 8 0,33 9 37 0,0 0-12 16,0 0-22-16,0 10-7 0,0-19 1 0,0 19-1 16,0-19-1-16,0 18-5 0,0-18 26 15,0 10 7-15,0 8-13 0,0-9-7 0,0 1-9 16,0-1-5-16,0 0 0 0,33 10 0 0,-33-19-2 16,0 0-1-16,0 19 0 0,0-19 2 15,0 0-1-15,0 0-3 0,0 18 6 0,0-18-4 16,0 0 3-16,0 0-2 15,0 0-3-15,0 0 4 0,0 0 3 16,0 0-3-16,0 0 3 0,0 0-1 16,0 0-6-16,0 0 5 15,0 0-6-15,0 0 4 0,0 0-38 0,0 0-46 16,0 0-66-16,0 0-24 0,0 0 7 16,0 0 30-16,0-18 25 0,0 18 9 0</inkml:trace>
  <inkml:trace contextRef="#ctx0" brushRef="#br0" timeOffset="156828.01">24937 12660 128 0,'0'0'158'16,"0"-10"-57"-16,0 10-52 0,0 0-28 0,0 0-11 16,0 0-2-16,0 0-5 0,-33 0 8 0,33 0 1 15,0 0-1-15,0 10 2 0,0-1 13 16,-17 0 15-16,17 10 6 0,0 0-9 0,0-1-18 16,0-18-9-16,0 19-5 0,0-10-3 0,17 10-5 15,-17-10 7-15,0 10-4 0,0 8-3 16,33-27 4-16,-33 19-2 0,0-10-2 0,0 1 4 15,0-1-4-15,0 0-20 0,0 1-42 0,0-10-30 16,0 9-21-16,0-9-2 0,0 9 10 16,0-9 17-16</inkml:trace>
  <inkml:trace contextRef="#ctx0" brushRef="#br0" timeOffset="157327.72">24854 12622 131 0,'0'0'83'16,"0"-9"-39"-16,0 9-22 0,0 0-10 0,0 0-4 16,0 0 0-16,0 0 1 0,0 0 3 15,0 9 3-15,0-9 4 0,17 10 4 0,-17-1 2 16,16 0 1-16,1 1-6 0,-17-10-2 15,33 9-3-15,-33 0-8 0,33 1-4 0,-33-1-1 16,17 10 1-16,-1-19-5 0,1 0 4 0,-17 18 1 16,16-18-5-16,1 0 2 0,-17 0 2 0,16 0 0 15,-16 0 0-15,0 0-4 0,0 0 7 0,17 0 4 16,-17 0 3-16,0 0-1 0,0-18-3 16,0 18-1-16,0-19-5 0,0 10 2 15,0-1 7-15,0-8 3 0,0 8 9 16,0 1 8-16,0 0 1 0,0-1 0 0,0 1-6 15,16 9 5-15,-16-18 1 0,0 18 1 16,0 0-11-16,0 0-1 0,0-19-9 0,0 19-4 16,17 0-4-16,-17 0-2 0,33 0 3 15,-33 0 0-15,0 19 2 0,33-19-4 0,-33 18 0 16,17-18-3-16,-1 9 7 0,-16 1-3 16,17-1-4-16,-1 0 3 0,1 1 3 0,-17-1 0 15,16 0-9-15,-16 1 5 0,17-1-2 16,-17 10 0-16,16-1 2 0,-16-18-4 0,0 0 5 15,0 9 1-15,0-9-11 0,0 10-27 0,0-1-52 16,0-9-45-16,0 9-27 0,-16 1-11 0,16-10 16 16</inkml:trace>
  <inkml:trace contextRef="#ctx0" brushRef="#br0" timeOffset="166186.51">12270 13413 8 0,'0'0'21'0,"0"-9"8"16,0 9 3-16,0-9-1 0,0 9 4 0,0 0 3 15,0-10 2-15,0 10 5 0,0 0 1 16,0-9 5-16,0 9 8 0,0 0-3 0,0-9-8 16,0 9-10-16,0 0-16 0,0 0-3 0,0 0-15 15,0 0-2-15,0 9 0 0,0-9-1 16,0 9 4-16,0-9 21 0,0 19 10 0,0-10 0 15,0 0 1-15,0 10-6 0,0-10-12 16,0 10 7-16,0 0 1 0,-33-10-9 0,33 9-6 16,0-8-2-16,0 8-5 0,0 1 0 0,0-10 1 15,0 1-6-15,0-1 0 0,0 0 2 0,0 0-2 16,0 1-2-16,0-1 2 0,0-9 2 16,0 9 2-16,0 1-4 0,0-10 2 15,0 9 2-15,0-9-1 0,0 0 0 16,0 0-25-16,0 0-41 0,0 0-35 15,0 0-31-15,0 0-20 0,-33-9-2 0,33-1 18 16</inkml:trace>
  <inkml:trace contextRef="#ctx0" brushRef="#br0" timeOffset="170034.39">21101 13376 23 0,'0'0'34'0,"0"0"-10"16,0-9-2-16,0 9-3 0,0 0 7 15,0-10 3-15,0 10 2 0,0 0-3 0,0 0-8 16,0 0 1-16,0 0-1 0,0 0 0 0,0 0-2 16,0-9-5-16,0 9 0 0,0 0-7 15,0 0 4-15,0 0-7 0,0 0-1 0,0 9 3 16,0-9 10-16,0 0 6 0,0 10 5 16,0-10 1-16,0 0 7 0,0 9-5 0,0-9-3 15,0 9-4-15,0 1 1 0,-34-1 2 0,34 0 0 16,0 0-5-16,0 10 0 0,0-19-9 15,0 9 1-15,0 1-10 0,0-1 6 0,0 0-7 16,-16 1 0-16,16-1-1 0,0 0 2 16,0 0-2-16,0 1 0 0,0-1 2 0,0 0-2 15,0 10-2-15,0-19 4 0,0 9 0 16,0 1-1-16,0-10-8 0,0 9-29 16,0-9-16-16,-17 0-21 0,17 0-18 15,0 0-12-15,0 0 4 0,0-9 11 0,0 9 11 16</inkml:trace>
  <inkml:trace contextRef="#ctx0" brushRef="#br0" timeOffset="170384.23">21067 13357 25 0,'-16'0'30'0,"16"-9"-2"0,0 9-1 16,0 0-3-16,0 0-5 0,0 0-4 0,0 0-4 16,0 0-5-16,16 0 0 0,-16 9 7 0,0-9 3 15,0 10 2-15,34-10-2 0,-34 9 2 16,0 0 3-16,33 1-1 0,-33-1-1 0,0 0-1 15,33 0-3-15,-33 10-1 0,16-19-4 16,-16 9 0-16,17 1-4 0,-1-10-2 0,1 9-1 16,-1 0 1-16,1 1-4 0,-17-10 2 0,16 9 0 15,17-9-2-15,-33 9 0 0,0-9 0 0,0 0 1 16,34 0-3-16,-34 0-20 0,0 0-16 16,0 0-19-16,0-9-8 0,0 9-5 0,0-9 0 15</inkml:trace>
  <inkml:trace contextRef="#ctx0" brushRef="#br0" timeOffset="170650.91">21365 13208 31 0,'0'0'35'0,"-16"0"-8"0,16 0-6 16,0 0-4-16,0 0 3 0,0 10 5 15,0-10 5-15,0 9-7 0,0 0 1 0,0 1 1 16,0 8 2-16,0-8 0 0,0 8 0 0,0 10 0 16,0-19-3-16,-34 10-10 0,34 0-1 15,0-1-9-15,0 1-1 0,0-1-5 0,0 1 6 16,0-10-4-16,0 10 2 0,0 0-2 16,0-1 0-16,0-9 3 0,0 10-3 0,0-10-7 15,0 10-29-15,0-10-26 0,0 1-20 0,0-1-9 16,0-9-78-16</inkml:trace>
  <inkml:trace contextRef="#ctx0" brushRef="#br0" timeOffset="173215.63">21349 14250 51 0,'0'0'36'0,"0"-9"-11"0,0 9-1 0,0-9-2 15,0 9 2-15,0 0 10 0,0 0 8 0,0-10 4 16,0 10-2-16,0 0-6 0,0 0-8 15,0 0-5-15,0 0-7 0,0 0 6 0,0 0 16 16,0 10 11-16,0-1 7 0,0 0-8 0,-34 10-6 16,34 0-3-16,0-19 4 0,0 18 9 0,0 1-8 15,0-1-3-15,0-8-1 0,0 8-11 16,0 1-4-16,0-1-6 0,0 1-10 0,0 0-6 16,0-1-1-16,0-8 6 0,0 8-10 15,0 1 0-15,0-10 2 0,0 0-2 0,0 1-4 16,0-1 5-16,0 0-5 0,0-9 9 15,0 0-2-15,0 0-6 0,0 0-38 16,0 0-38-16,0 0-25 0,0 0-35 0,0-9-19 16,0 0 1-16,0-1 15 0,0-8 19 0</inkml:trace>
  <inkml:trace contextRef="#ctx0" brushRef="#br0" timeOffset="175628.42">12072 14297 57 0,'0'0'39'0,"0"-9"-13"0,0 9-8 16,0 0-5-16,16 0-5 0,-16 0-5 15,0 0-1-15,0 0 0 0,0 0 6 16,0 0-2-16,17 9 5 0,-17 0 1 15,16 0-3-15,-16 1-3 0,0 8-2 0,17-8 4 16,-17 8-2-16,0 1-3 0,33-10-1 0,-33 10-2 16,0-1-2-16,0-8 2 0,33 8 2 15,-33 1-1-15,0-10-1 0,0 10 0 0,0-10 1 16,0 0-14-16,0 1-11 0,0-1-10 16,33 0-7-16,-33-9-8 0</inkml:trace>
  <inkml:trace contextRef="#ctx0" brushRef="#br0" timeOffset="176127.97">12171 14315 24 0,'0'0'37'0,"0"0"-16"15,0-9-9-15,0 9-5 0,0 0 1 0,0-9-3 16,0 9-3-16,0 0-2 0,0 0 2 0,0 0 2 16,0 0 0-16,33 0 1 0,-33 9 3 15,0-9-2-15,0 9-1 0,33 1-3 16,-33-1 5-16,33 0-1 0,-33 1 0 0,0-1 0 16,17 0-3-16,-1 10-3 0,1-19 6 0,-17 9 0 15,16 0 0-15,1 1-3 0,-17-1-2 16,33-9 2-16,-33 9 0 0,0-9 2 0,33 10 0 15,-33-10 1-15,0 0-1 0,0 0 8 16,0 0 6-16,0 0 9 0,0 0 5 0,0 0 1 16,0-10-9-16,0 1-3 0,33 9-1 0,-33-9-8 15,0-10 3-15,0 10-2 0,0 9-2 16,0-28 3-16,0 9-5 0,0 10-1 0,0-10-5 16,0 10 0-16,0 0 1 0,0 0-3 15,0 9-2-15,0 0 0 0,0-19 0 0,0 19 3 16,0 0-1-16,33 0-2 15,-33 0 5-15,0 19-5 0,17-10 5 0,-17 0-2 16,16 0-1-16,1 10 3 0,-17 0-3 0,16-10 0 16,1 19 0-16,-17-10-2 0,33 1 0 0,-33 0 2 15,0 9-1-15,0-10-4 0,33 1 0 16,-33 9-20-16,0-10-27 0,0-8-12 0,0 8-15 16,0-9-9-16,0 1-10 0</inkml:trace>
  <inkml:trace contextRef="#ctx0" brushRef="#br0" timeOffset="176911.31">12551 13208 6 0,'0'-9'6'0,"0"9"0"16,0 0 7-16,0 0 6 0,0-18-3 0,-16 18-3 16,16-10-2-16,-17 10-3 0,17-9 0 15,-16 9 0-15,16-9 2 0,-17 9-2 0,17-10-4 16,-33 10 0-16,33-9-1 0,0 9 1 15,-33 0 3-15,33 0-3 0,-33 0-3 0,33 0 2 16,-33 0 0-16,16 0-1 0,-16 0 0 16,17 0 0-16,-1 9-2 0,17 1 0 0,-33-1 0 15,33 0 0-15,-33 1 1 0,0 8-1 16,33 1 0-16,-33-10 0 0,0 10 2 0,16 9-2 16,-16-10 0-16,33 10 0 0,-33 0 2 0,0 0-2 15,33 0 0-15,-33 9 0 0,0-9 2 16,16 0-1-16,17 9-1 0,-16 0 0 15,-1 0 0-15,1 10 0 0,-1-10 3 0,17 10-1 16,0-1 0-16,0-9 0 0,0 10-2 0,0 9 3 16,0-19 1-16,0 9-2 0,0-8 2 15,17 8 1-15,-17 10 1 0,16-19-1 0,1 10 3 16,-1-10 0-16,1 9-5 0,16 1 1 16,0-10-2-16,-33 10 0 0,33-10 1 0,0 0 0 15,-33 0-3-15,33-9 3 0,0 19 4 0,17-29-2 16,-17 1-1-16,0 9 2 0,0-10-1 15,-16 1-2-15,16 0 2 0,0-10-1 16,0 0 2-16,0 0 2 0,0-9-3 0,0 10 3 16,-16-10 1-16,-1-10 4 0,17 1 2 0,-16 0 2 15,16 0-10-15,0-19 3 0,0 9-5 16,0-9 0-16,-33 0 2 0,33-9-2 0,-16-9-2 16,16 8 1-16,0-8-1 0,0-10-3 0,-33 19 3 15,33-28-1-15,-33 9 3 0,16-9 0 16,-16 9 4-16,0-9-3 0,17 9 5 0,-17-9-6 15,0 9 2-15,-17-9-1 0,17 9 2 16,-16 0 1-16,16 10-6 0,-33-10 3 0,0 10-3 16,0 8 1-16,16 1-3 0,-16 0-1 0,0 9 3 15,33 0-1-15,-33 0-2 0,0 0-2 16,0 10 2-16,0-1 0 0,0 1 2 0,0 8-4 16,16-8-10-16,17 8-9 0,-33 1-12 15,33 9-10-15,-33-9-8 0,33 9-8 0,0 0-9 16,0 0-5-16,0 0-81 0</inkml:trace>
  <inkml:trace contextRef="#ctx0" brushRef="#br0" timeOffset="178226.37">21481 13097 21 0,'0'-19'29'0,"0"1"-1"16,0 8-4-16,0 1-3 0,0-10-2 15,-17 1 0-15,17-1-1 0,-16 10-4 0,-1-10 0 16,17-9 2-16,-16 10-3 0,-17-1-2 0,16 1 0 15,1 8-3-15,-18 1 0 0,34-10 0 16,-49 19-1-16,32-18-2 0,-16 9-2 0,17-1-2 16,-17 10 1-16,0-9 0 0,33 9 4 15,-33 0-4-15,-1 0-1 0,1 0 4 0,0 9-2 16,17-9 0-16,-17 10-1 0,33-1-2 0,-33 9 1 16,0 1 2-16,-1-10 0 0,18 10 0 0,-1 9-1 15,-16-10 3-15,17 10-1 0,-1 10-1 16,1-1 0-16,-17 9 2 0,33-27 0 15,-33 27 4-15,16-8 1 0,0-1-2 0,1 9 3 16,16 10 0-16,-17-19-5 0,1 10 4 0,16-1 0 16,-17 1-5-16,17 18-1 0,-16-28 3 0,16 19-4 15,0 0-1-15,0 0-1 0,0-1-1 16,0 1 0-16,0 0 0 0,0 0 0 0,0 0 0 16,16 9 1-16,-16-9-1 0,17-10 1 15,-17 10-1-15,16 0 2 0,1-10-4 0,-1 1 2 16,-16-1 3-16,17 1-5 0,0-1 2 15,16-9 2-15,-33 1-4 0,33-10 2 0,-17-1 0 16,17 1 0-16,-16 10 3 0,16-29-5 0,17 9 0 16,-17 1 6-16,-33 0 0 0,33-1 1 0,0-8 1 15,0-1 0-15,0 10 5 0,-17-19-1 16,18 0 0-16,-1 0 3 0,0 0 10 0,-17 0-3 16,17 0-4-16,-16-19 3 0,16 10-4 0,16-1 10 15,-49 1-2-15,34 0 3 0,-1-10 4 0,-17 10-2 16,17-1 1-16,-16-8-8 0,16 9 3 15,-17-10 3-15,17 0-7 0,1 1-4 0,-18-1 2 16,1-9 0-16,16 10 3 0,-17-10-4 0,17-9-9 16,0-1-2-16,0-8 2 0,1-1-10 15,-1 1 5-15,0-19 1 0,0 9-4 0,0-9-2 16,-17-10 7-16,17 10-5 0,0-9 0 0,1 9 0 16,-18-10-4-16,1 10 9 0,-1 0 5 15,-16 28 7-15,-16-28-4 0,16 18-10 0,-17 10 1 16,1 0-3-16,-18 0-1 0,34 18 6 0,-33-27-8 15,-33 8-3-15,33 10 7 0,-16 1-10 16,16 8-6-16,-1-9-23 0,-32 9-8 0,17 1-18 16,16 8-7-16,0 1-25 0,-1-9-18 15,1 18-14-15,17-10 3 0,-1 10 12 0,1 0 18 16</inkml:trace>
  <inkml:trace contextRef="#ctx0" brushRef="#br0" timeOffset="179443.31">11526 12595 46 0,'0'18'28'0,"0"-18"-7"16,0 19 3-16,33-1 3 0,-33-8 5 15,0 8-1-15,33 1-5 0,-33 0-7 0,0-1 1 16,0-9 8-16,0 10-7 0,33 0-8 15,-33-10-4-15,0 10-1 0,0-10 3 0,0 9-4 16,0-18 4-16,0 19 15 0,0-19 21 16,0 0 15-16,0 0 19 0,0 0 21 0,0 0 16 15,0 0-31-15,0 0-41 0,0-19-21 0,0 19-7 16,0 0-9-16,0-18 0 0,-33-1-4 0,33 10 0 16,0-10 2-16,0 1-4 0,0-1-3 15,0 1 2-15,-33-1 2 0,33 10-4 16,0-1 5-16,0 1 0 0,0 0-8 0,33-1-1 15,-33 10 2-15,0 0-2 0,33 10 6 16,-33-10-4-16,0 9 4 16,17 0-2-16,-1 1 0 0,1-1 4 0,-1 10-4 15,1-19 0-15,16 18 0 0,-33-18 0 0,0 0 0 16,33 9-2-16,-33 1-2 0,0-10 4 16,0 0 7-16,0 9-7 0,0-9 11 15,0 0 49-15,0 0-19 0,0-9-20 16,33-1-11-16,-33 1-1 0,0 9-4 15,0-18 2-15,0 18-5 0,0-28-1 0,0 9-1 16,-33 10-2-16,33-19 7 0,0 9-8 0,0 1 0 16,0-10 5-16,0 9 0 0,0 10-1 15,0-10-3-15,0 10-4 0,0 9 3 0,33-9 3 16,-33 9-2-16,0 0-3 0,0 9 10 16,0-9-7-16,0 9 5 0,33 0-3 0,-33 10 0 15,0-10 3-15,17 10-3 0,-1 0-2 16,-16-1 2-16,17 1 3 0,-1-1-2 0,-16 1-3 15,17 0-11-15,16 9-78 0,-33-10-53 0,0 1-36 16,33-1-39-16,-33-8 7 0</inkml:trace>
  <inkml:trace contextRef="#ctx0" brushRef="#br0" timeOffset="180192.19">20637 11990 55 0,'0'0'28'16,"0"0"-13"-16,0 0 7 0,0 19 16 0,0-19 23 16,0 0-1-16,0 9 1 0,17 0-4 0,-17 10 5 15,17-10 4-15,16 10 1 0,-33-10 6 16,33 19-13-16,-33-10-18 0,0-18-1 0,16 19-3 16,1-10-13-16,-1 1-7 0,1 8-12 15,-17-8 0-15,16-1-6 0,1-9 4 0,-17 9-1 16,0 10-1-16,0-19 1 0,16 0-3 0,-16 0-2 15,0 0-25-15,0 0-47 0,0 0-36 16,0 0-31-16,0 0-16 0,0-19 12 0,0 10 24 16</inkml:trace>
  <inkml:trace contextRef="#ctx0" brushRef="#br0" timeOffset="180424.71">20737 11925 35 0,'0'0'27'0,"0"0"-6"15,0 0-3-15,0 0 6 0,0 0 1 0,0 0 4 16,0 0 2-16,16 9 2 0,1 0 2 0,-17 1 5 16,16-1 7-16,17 0-1 0,-16 10-3 15,33-19-1-15,-50 19-10 0,33-19-10 0,0 9-9 16,-17 0-9-16,1 0-1 0,-1 1 1 16,1-1-4-16,-1 0 2 0,1 1 1 15,-1-10-3-15,-16 0-4 0,0 0-13 0,34 0-27 16,-34 0-24-16,0-10-17 0,0 10-5 0,0-9 3 15,33 0 8-15</inkml:trace>
  <inkml:trace contextRef="#ctx0" brushRef="#br0" timeOffset="180623.81">21018 11804 17 0,'-17'-9'31'16,"17"-1"8"-16,0 10-3 0,0 0-7 0,0 0-7 15,0 0-12-15,0 0 2 0,0 0 13 16,0 0 8-16,0 10 3 0,17-1 1 0,-17-9 8 15,16 19 8-15,1-10 3 0,-1 0 3 0,18 19-11 16,-34-9-11-16,0-19-7 0,33 18-8 0,-33 1-8 16,33-10-9-16,-33 10-2 0,16-10-3 15,-16 0 0-15,17 10 4 0,-17-19-2 0,16 19-2 16,-16-10-26-16,0 0-52 0,17 0-32 16,-17-9-24-16,0 10-3 0</inkml:trace>
  <inkml:trace contextRef="#ctx0" brushRef="#br0" timeOffset="181474.31">20604 12009 8 0,'0'0'20'0,"0"0"7"0,0-19-8 0,0 19-7 16,0 0-1-16,0 0 5 0,-16 0 3 16,16 0-2-16,0 0 1 0,0 0 1 0,0 0-1 15,0 0-7-15,0 0-3 0,0 0-4 0,0 0 5 16,0 0-2-16,0 0-1 0,0 0-4 16,0 0 6-16,0 0 8 0,0 0 5 0,0 0 3 15,16 0 7-15,-16 0 5 0,0 19 8 0,0-19 8 16,17 0-1-16,-17 9 0 0,16 0 1 15,1-9-4-15,0 9 4 0,16 1-10 0,-33-10 4 16,33 0-9-16,-33 0-4 0,33 9-10 16,-17-9-7-16,17 0-2 0,0 0-6 0,1 0-3 15,-1 0-1-15,0 0 0 0,-33 0-2 16,33 9-2-16,-17-9 3 0,17 0-1 0,-16 0-2 16,-1 10 0-16,18-10 0 0,-34 0 3 0,33 9-2 15,-33-9-4-15,0 0 4 0,33 9-5 0,-33-9 6 16,0 0 1-16,0 19-1 0,16-19-4 0,-16 0 4 15,17 0-2-15,-1 0-2 16,-16 0-19-16,17 0-30 0,-17 0-20 16,0 0-10-16,0 0-17 0,16 0-21 0,-16-19-8 15,0 19 3-15,0-9 13 0</inkml:trace>
  <inkml:trace contextRef="#ctx0" brushRef="#br0" timeOffset="183604.43">9045 1860 13 0,'0'0'27'0,"0"-18"8"0,0 18 3 16,34 0 0-16,-34 0-5 0,0-19 2 0,0 19-9 16,0 0-9-16,0 0-7 0,0 0-6 15,0 0-1-15,0 0-1 0,0 19-1 16,0-19 9-16,-34 18-2 0,34-18 0 0,0 19-3 15,0 0-2-15,-33-10 0 0,33 9-3 16,0 1 2-16,-33 0 1 0,33-1-3 0,-33 1 0 16,17-1 0-16,-1 10 0 0,1-9-14 0,-1 0-23 15,1-19-25-15,-18 18-22 0</inkml:trace>
  <inkml:trace contextRef="#ctx0" brushRef="#br0" timeOffset="183937.93">9442 1516 37 0,'0'0'26'0,"0"0"3"15,0-18 5-15,0 18-2 0,0 0 3 0,0 0-6 16,0 0-14-16,-33 0-7 0,33 0-4 16,0 0-4-16,33 18 1 15,-33-18 0-15,0 19 1 0,0-10-2 16,0 10 2-16,0-1-2 0,0 1-2 0,0 0 5 16,0-1-3-16,0 1 0 0,0 9 2 15,0-10-2-15,33 1 0 0,-33-1 0 0,0 1 0 16,0 0 0-16,0-10 0 0,0 10 0 15,0-1-12-15,0-18-12 0,0 19-9 16,0-19-9-16,0 0-11 0</inkml:trace>
  <inkml:trace contextRef="#ctx0" brushRef="#br0" timeOffset="184221.61">9442 1460 26 0,'0'-18'27'0,"0"-1"-5"16,0 10-6-16,33 9-4 0,-33-19-3 15,0 19-2-15,33-18-2 0,-16 18 0 0,0 0 2 16,-1 0 7-16,17 0-6 0,0 18-1 16,-33-18-4-16,33 19 0 0,0-19 0 15,-33 9 0-15,0 10 0 0,33-19-1 0,-33 18-1 16,0 1 4-16,0-19-5 0,0 19 0 15,-33-1 2-15,33 1 0 0,0-10-1 0,-33 10 1 16,0-1-2-16,33 1 0 0,-33-19 0 16,0 19 1-16,0-1-6 0,16-18-9 0,-16 19-13 15,33-19-5-15,-33 9-12 0</inkml:trace>
  <inkml:trace contextRef="#ctx0" brushRef="#br0" timeOffset="184570.57">10269 1358 11 0,'0'0'25'0,"0"0"5"15,0 0-2-15,0 0-9 0,0 0-7 0,0 0-7 16,0 0-2-16,-33 0 1 0,33 19 4 15,-50-19 0-15,34 0 0 0,-1 18-4 0,-16 1 0 16,33-10 0-16,-33 10-4 0,0-1 1 16,33 1-1-16,-33 0 2 0,0-1 2 0,16 1-1 15,1 9-2-15,16-10 1 0,-17 1-2 16,17 0 0-16,0-1 4 0,0 1 0 0,17-10 5 16,-1 10 0-16,1-1 0 0,16-18-5 15,0 0-2-15,0 19 1 0,0-19 0 16,0 0-3-16,0 0 0 0,17-19 2 0,-17 19-2 15,0 0 1-15,0 0-14 0,0 0-19 16,0-18-18-16,17 18-89 0</inkml:trace>
  <inkml:trace contextRef="#ctx0" brushRef="#br0" timeOffset="193263.16">8070 13664 9 0,'0'0'17'0,"0"0"-3"16,0 0-7-16,0 19-3 0,-17-19-3 16,17 0 0-1,0 0-3 1,0 0 0-16,17 0 2 16,-17 0-3-16,0 0 3 15,0 0-2-15,0 0 3 31,0 9-1-15,0-9 1-16,0 0 0 16,0 0-6 31,0 9-1-47,0-9-4 0,0 0-14 15</inkml:trace>
  <inkml:trace contextRef="#ctx0" brushRef="#br0" timeOffset="196576.59">7838 8334 8 0,'0'-18'10'15,"0"18"6"-15,0 0 0 0,0 0-3 0,0 0-2 16,-16 0 1-16,16 0 1 0,0 0 0 16,0 0 1-16,0 0 0 0,0 0 0 0,0 0-1 15,0 0 1-15,0 0-1 0,0-19 0 16,0 19 1-16,0 0-2 0,0 0 1 0,0 0-1 15,0 0-4-15,0 0-2 0,0 0-1 0,0 0-1 16,0 0 1-16,0 0-4 0,0 0 1 16,-33 19-2-16,33-19 0 15,0 18 4-15,0-18-2 16,0 0 0-16,0 0 1 0,0 10-1 16,0-10-1-16,0 9 4 0,0-9 0 0,-33 9-2 15,33 1 2-15,0-10-4 0,0 9 1 16,0 9-2-16,0-18 0 0,0 19 2 0,0-19 1 15,0 19 2-15,-33-19 4 0,33 9-1 0,0 0-3 16,0 1 0-16,0-1-3 0,0 0-2 16,0 1 0-16,0-1 3 0,-34 9-3 0,34-18 0 15,0 19 0-15,0-19 0 0,0 19 0 0,0-19 0 16,0 9 0-16,0 10 2 0,0-10-2 16,-33 0 2-16,33 0-4 0,0 1 2 0,0 8 0 15,-16 1 0-15,16-19 2 0,0 19-2 16,0-10 0-16,-17 0 0 0,17 0 0 0,0 1 1 15,0-1 2-15,-16 10-3 0,16-1-2 16,0-18 2-16,0 19 2 0,0-19 0 0,0 18-4 16,0-18 2-16,0 10 0 0,0 8-2 0,0-8 2 15,-33-1 2-15,33 0-4 0,0 1 2 16,0 8 2-16,0-18-2 0,0 19 0 0,0-19 0 16,0 18 2-16,0-18-2 0,0 10 0 0,0-1-2 15,-33 0 4-15,33 1-2 0,0-1 0 16,0 0 0-16,0 0-2 0,0 10 2 15,0-19 2-15,0 19-2 0,0-19 1 0,0 18-1 16,0-18-3-16,0 0 3 0,-33 10 0 16,33-1 2-16,0 0-2 0,0 1-2 0,0-1 2 15,0 0 0-15,0 0 0 0,0 10 0 0,0-19 0 16,0 19 0-16,-34-19 0 16,34 0 0-16,0 18 0 0,0-18 0 0,0 10 0 15,0-1 2-15,0 0-2 0,0 0 0 16,0 1 0-16,0-1 0 0,0 0 2 15,0 10-5-15,0-19 3 0,0 19 0 16,-33-19 0-16,33 0 0 0,0 18 0 0,0-18 1 16,0 9-1-16,0 1 3 0,0-1-5 0,0 0 4 15,-16 1-2-15,16-1 2 0,0 0-2 16,0 10 1-16,0-19-3 0,0 0 2 0,0 18 2 16,-17-18 2-16,17 19-2 0,0-19 0 0,0 9 1 15,0 1-3-15,0-1 0 16,0 0 1-16,-16-9 1 0,16 10 1 0,0-1-3 15,0 0 0-15,0 10 2 0,0-19-2 16,0 18-2-16,0-18 2 0,0 19 1 0,0-19-3 16,0 9 3-16,0 1-1 0,-33-1 0 0,33 0 3 15,0-9-5-15,0 10 2 0,0 8 1 16,0-18-3-16,0 19 2 0,0-19 0 16,0 18-2-16,0-18 4 0,0 0 1 15,0 10-3-15,0-1 2 0,0 0-2 16,0 1 0-16,0-10 2 0,-33 9-4 15,33 0 2-15,0 0 0 0,0-9 2 0,0 19-2 16,0-19 0-16,0 19 0 0,0-19 0 16,0 0 2-16,0 18-1 0,0-18-1 0,0 10 0 15,0-1 0-15,0 0 0 0,-33-9 2 16,33 9-2-16,0 1 0 0,0-10 1 0,0 9 0 16,0 0-1-16,0-9 1 0,0 19-1 15,0-19 2-15,0 19-2 16,0-19 1-16,0 18-1 0,0-18 0 15,0 0 0-15,0 0 2 0,0 9-2 0,0 1 0 16,0-10-2-16,0 9 2 16,0-9 1-16,0 9-1 0,-33-9 0 0,33 10 2 15,0-1-1-15,0-9-3 0,0 0 5 16,0 9-6-16,0 10 6 16,0-19-3-16,0 0 3 0,0 18-5 0,0-18 2 15,0 0-2-15,0 19 2 16,0-19 1-16,0 0-1 15,0 0 2-15,0 9-2 0,0-9 2 16,0 10-2-16,-34-10 0 0,34 0 5 16,0 9-5-1,0-9 2-15,0 0-5 0,0 0 5 0,0 9 0 16,0-9 1-16,0 10-2 16,0-10-3-1,0 9 4-15,0-9-4 0,0 0 5 16,0 0-5-16,0 0 3 0,0 9 2 15,0-9-1-15,0 0-5 16,0 0-14-16,0 0-22 16,0-9-15-16,0 9-24 0,0 0-14 0</inkml:trace>
  <inkml:trace contextRef="#ctx0" brushRef="#br0" timeOffset="198042.95">8731 13441 14 0,'0'0'18'16,"0"0"0"-16,0 0-4 0,0 0-3 16,0 0-4-16,0 0-4 0,0 0-1 0,0 0 0 15,0 0-1-15,0 0 3 0,0 0-1 16,0 0 0-16,0 0-1 0,0 0-4 15,0 0 3-15,0-19-1 0,0 19 2 16,0-9-1-16,0 9 0 0,0 0 2 0,0-9 2 16,0 9 0-16,0-9 0 0,0 9-1 0,0-10 0 15,0 1 2-15,0 9 1 0,0-9-4 16,0 9-1-16,0-10 0 0,0 10 0 0,0-9 1 16,0 0-3-16,0 9 2 0,0 0 0 15,0-10-2-15,0 10 3 16,0 0-1-16,0-9-2 15,0 9 2-15,0 0 0 32,0 0-1-17,0 0 1-15,0 0-4 0,0 0 4 16,0 0-1-16,0 0-3 16,0 0-8-1,0 0-7 1,0 0-8-16,0 0-6 0,0 0-6 15</inkml:trace>
  <inkml:trace contextRef="#ctx0" brushRef="#br0" timeOffset="198475.49">9360 12567 33 0,'0'0'25'0,"0"0"-5"16,0 0-8-16,0 0-4 0,0 0-3 0,-17 0-1 15,17 0-2-15,0 0 0 0,0 9-2 16,17 10 0 0,-17-19 3-16,0 0-3 15,0 18 3-15,0-9-1 0,0 1 1 0,0 8 0 16,0-8 2-16,0 8-4 0,0-8 4 0,0 18-2 15,0-28 2-15,0 18-3 0,0 1 1 16,0-10-1-16,0 10-2 0,0-10 0 0,0 10 0 16,0-10 0-16,0 9 0 0,0 1-3 0,0-19 0 15,-17 9-4-15,17 1-8 0,0-1-8 0,0-9-3 16,0 9-4-16</inkml:trace>
  <inkml:trace contextRef="#ctx0" brushRef="#br0" timeOffset="198924.56">9327 12511 8 0,'0'0'15'0,"-17"0"2"0,17 9-3 0,0-9-2 15,0 9-3-15,-17 1-4 0,17-1-2 0,0 0 0 16,0 1-1-16,0-1 0 0,0 10-2 16,0-19 0-16,-33 18 2 0,33-18-1 0,0 9-1 15,0 1 0-15,0-1 0 0,0 0 0 16,0-9 2-16,0 0 0 16,0 0 3-16,0 0 0 0,0 0 3 0,0 0 1 15,0 0 0-15,0-9 1 0,0 9-1 0,0-9 1 16,0-1-1-16,0 10 2 0,0-9 0 15,0 9 1-15,0-18-4 0,33 18-2 0,-33 0 0 16,0 0-1-16,0-19-1 0,0 19-2 0,0 0 0 16,0 0 1-16,0 0-2 15,17 19-3 1,0-19 2-16,-1 0 0 16,-16 18-2-16,17-18 2 0,-1 0 0 0,-16 0 0 15,33 0-12-15,-33 0-6 16,0 0-6-16,0 0-6 0,33 0-4 0,-33 0-4 15,0 0-40-15</inkml:trace>
  <inkml:trace contextRef="#ctx0" brushRef="#br0" timeOffset="199408.42">8483 13590 6 0,'0'0'6'16,"0"0"0"-16,0 0 0 0,0-9 1 0,0 9 1 15,0 0-3-15,0 0-3 0,0 0 0 0,0 9-2 16,0 0-5 15,0-9-1-15,0 0-3-16,0 0-12 0</inkml:trace>
  <inkml:trace contextRef="#ctx0" brushRef="#br0" timeOffset="200156.99">7640 11441 2 0,'0'0'2'0,"0"0"0"16,0 0-1-16,0 0 1 0,0 0 0 0,0 0 0 15,0 0 0-15,0 0 0 0,0 0 0 16,0 0 0-16,0 0-1 31,0 0-3-31,0 0-2 16,0 0-10-16</inkml:trace>
  <inkml:trace contextRef="#ctx0" brushRef="#br0" timeOffset="201707.36">7574 11190 3 0,'0'0'3'16,"0"0"-1"-16,0 0 1 0,0 0 2 16,0 0 0-16,0 0 1 0,0 0-2 0,0 0 0 15,0 0-1-15,0 0 1 0,0 0-2 16,0 0 0-16,0 0-1 0,0 0 0 0,0 0 0 31,0 0 0 47,0 0 3-62,0 0-1-16,0 0-2 16,0 0 0-16,0 0 1 0,0 0-1 15,0 0 0-15,0 0 0 0,0 0 0 16,0 0 0-16,0 0 0 0,0 0 0 15,0 0 1-15,0 0-1 16,0 0 0-16,0 0 0 31</inkml:trace>
  <inkml:trace contextRef="#ctx0" brushRef="#br0" timeOffset="202023.01">7574 11190 74 0,'0'0'2'16,"0"0"0"0,0 0-1-16,0 0 1 0,0 0-1 15,0 0 1 1,0 0-1-16,0 0 2 0,0 0 0 15,0 0 0-15,0 0-1 16,0 0-1-16,0 0 1 16,0 0-1-16,0-9-1 0,0 9-2 15,0 9 2 17,0 0 0-17,0-18 0-15,0 9-2 110,0 0-1-110,0 0-2 15,0 0-4-15,0 0-4 0,0 0-3 16,0 0-4-16</inkml:trace>
  <inkml:trace contextRef="#ctx0" brushRef="#br0" timeOffset="203588.15">7474 11302 6 0,'0'0'2'0,"0"0"4"16,0 0 2-16,0 0 2 0,0 0 0 16,0 0-1-16,0 0 0 0,0 0-3 0,0 0 1 15,0 0-2-15,0 0 0 0,0 0-1 0,0 0 0 16,0 0-1-16,0 0-1 0,0 0 0 16,0 0-2-1,0 0 1 1,0 0 2-16,0 0 1 0,0 0 1 0,0 9 1 15,0-9-3-15,0 0 1 0,0 9 2 0,0 1-2 16,34-1 2-16,-34 0-2 0,0 0 2 16,0 1-2-16,0-10 0 0,0 9 1 0,0 0-2 15,0 10 3-15,0-19 1 0,0 19 0 16,0-19-2-16,0 9 1 0,33 9 2 0,-33-8-3 16,0-1-1-16,0 0 0 0,0 10 1 0,0-10 0 15,0 10-2-15,0-1 3 0,0 1-2 16,0 0-1-16,0-1-3 0,0 1 2 0,0 9 0 15,0-10-2-15,0-8 0 0,0 8 0 16,0 1 0-16,0 0 2 0,0 18-2 0,0-19 0 16,0-8 0-16,0-1 3 0,0 10-3 0,0-1-2 15,33 10 4-15,-33-28-4 0,0 19 2 16,0-1 1-16,0 1-1 0,0-10 0 0,0 10 0 16,0-10 2-16,0 19-2 0,0-9 0 15,0-10-2-15,33 9-1 0,-33-8 5 0,0 8 0 16,0 1-2-16,0 9 0 0,0-10 0 0,0-8 0 15,0 8-2-15,0 1 5 0,16 0-5 16,-16-10 4-16,-16 19-2 0,16-10 0 0,0-18 0 16,0 19 1-16,0-10-1 0,0 1 0 0,0 8 0 15,0-8 0-15,0 8-3 0,0 1 5 16,0-19-2-16,0 18 0 0,0-8 0 0,0-1 1 16,0 10-3-16,0-10 4 0,0 0-2 15,0 10-2-15,0-10 2 0,0 10 1 0,0-19 1 16,0 18-2-16,0-8-2 0,0-1 0 0,0 0 2 15,0 0 1-15,0 10-1 0,0-10 2 16,0 1-2-16,0 18-3 0,0-28 3 0,0 18 0 16,0-18 3-16,0 19-3 0,0-10 0 0,16 0-2 15,-16 1 5-15,0-1-6 0,0 0 3 16,0 1-2-16,0 18 2 0,0-28 3 0,17 18-2 16,-17-18-1-16,0 9 0 0,0 1-2 0,0-1 2 15,0 0 0-15,0 1 2 0,0-1-2 0,0 0 0 16,0 1 0-16,0-1 2 0,0 9-4 15,0 1 2-15,0-19 1 0,0 9-3 0,0 1 2 16,16-1 0-16,-16 0 0 0,0 1 0 16,0-1 0-16,0 0 2 0,0 0-1 0,0 1-3 15,0 8 0-15,0-18 0 0,0 19 4 0,33-19-1 16,-33 0-1-16,0 9-2 0,0 1 3 0,0-1-3 16,0 0 2-16,0 0 2 0,0 10-2 15,0-10 1-15,0 1-1 0,0 8-2 16,0-18 4-16,34 19-2 0,-34-19 0 15,0 9 1-15,0 0-1 0,0 1 0 0,0-1 0 16,0 0 0-16,0 1 0 0,0-10-3 0,0 9 4 16,0 0 0-16,0 1 1 0,0 8-2 15,33-18 0-15,-33 9 0 0,0 1 0 0,0-10-2 16,0 9 0-16,0 0 5 0,0 1-3 0,0-1 0 16,0 0 0-1,0 1 0-15,0-1 0 0,0 0 0 16,0 1 0-16,0 8 0 0,0-18 0 15,0 0-2-15,0 9 3 0,0 1-1 0,0-1 2 16,0 0-2-16,0-9-2 0,0 10 2 16,0-1 0-16,0 0 1 0,0 1-1 15,0-10 1-15,0 9-3 16,33-9 2-16,-33 9 0 0,0-9 1 0,0 0 1 16,0 0 0-16,0 0-4 0,0 0 4 15,0 9-4-15,0-9 0 0,0 0 3 16,0 0 1-1,0 0-6 1,0 0-1 0,0 0-8-16,0 0-14 0,0 0-14 0,-33 0-14 15</inkml:trace>
  <inkml:trace contextRef="#ctx0" brushRef="#br0" timeOffset="206402.93">17330 12734 6 0,'0'0'2'0,"0"0"3"0,0 0 11 15,0 0 2-15,0 9-5 0,0-9-3 0,0 0-5 16,0 10-1-16,0-10 2 0,0 9 0 0,0-9 0 16,0 9-1-16,0-9 0 0,0 0 1 15,0 10-2-15,0-10 1 0,17 0 2 0,-17 0 2 16,0 0 3-16,0 0 2 0,0 0-1 15,0 0-4-15,16 0-3 0,-16-10-1 0,17 1-3 16,-17 9 0-16,16-9-2 0,-16-10 1 0,17 19 0 16,-1-18-3-16,-16 18 2 0,17-28 0 15,16 18 2-15,-33-8-2 0,0 8 0 0,0 1 0 16,0 0-5-16,0-1-2 0,0 1-2 0,33 9-5 16,-33 0-2-16,0 0-2 0,0-18 1 15,0 18 0-15,0 0 1 0,0 0-6 0,33 0-4 16</inkml:trace>
  <inkml:trace contextRef="#ctx0" brushRef="#br0" timeOffset="207916.74">11774 11925 56 0,'-33'0'24'16,"33"0"-12"-16,0 0-2 0,0 0-2 0,-33-9 3 16,33 9 0-16,0 0-3 0,0 0-2 15,0 0-4-15,0 0-1 0,0 0 5 0,0 0 4 16,0 9-1-16,0-9 3 0,33 0-1 0,-33 0-3 16,0 0 1-16,33 0-1 0,-33 0-2 15,33 0-1-15,-33 0 3 0,33 0 0 16,-16 0 1-16,16 0-2 0,33 0-3 0,-33-9 1 15,0 9-3-15,0 0-2 0,0 0 2 0,17-10-2 16,-17 10 0-16,33 0 2 0,-33 0-2 16,-16 0 2-16,32 0-2 0,1 0-2 0,-17 0 5 15,-33 0-3-15,33 0 0 0,0 0 0 16,-16 0 1-16,-1 0-1 0,1 0-2 0,-1 0-1 16,-16 0 1-16,17 0 0 0,16 0 0 15,-33 0-14-15,0 0-4 0,0 0-5 16,0 0-4-16,0 0-7 0,0 0 1 0,0 0-12 15</inkml:trace>
  <inkml:trace contextRef="#ctx0" brushRef="#br0" timeOffset="208235.14">12485 11785 13 0,'0'0'14'0,"0"0"-1"0,0 0-1 0,0 0-2 15,0 0 0-15,0 0-2 0,0 0-1 16,17 0 0-16,-1 0 0 0,-16 10 6 0,17-1-2 16,-1 0-1-16,1 1-2 0,16-1-5 15,-33 0 2-15,33-9 0 0,-33 9 0 0,0 10 3 16,0-19 2-16,0 19 3 0,0-19 4 0,0 18 0 15,0-18-5-15,0 10-7 0,-33 8-2 16,33-9 0-16,-33 10 0 0,16 9-3 0,-16-9-3 16,0-10 1-16,0 9-7 0,0 10-8 15,0-9-9-15,-17 9-7 0,17-10-8 0,0 1-9 16</inkml:trace>
  <inkml:trace contextRef="#ctx0" brushRef="#br0" timeOffset="211730.53">9079 13608 6 0,'0'0'4'0,"0"0"5"0,0 0 7 0,0 0 1 15,0 0-3-15,0 0 1 0,0 0-3 16,0 0-3-16,0 0 0 0,0 0 1 0,0 0 0 16,0 0-1-16,0 0 2 0,0 0-6 0,0 0 1 15,0 0 0-15,0 0-1 0,0 0-2 16,0 0 1-16,0 0-6 0,0 0 5 0,0 0-5 16,0 0 3-16,0 0 1 0,0 10-2 0,0-1-2 15,0 0 2 1,0 1 0-16,0-1 1 0,0 0-1 15,0 10 0-15,0-10 0 0,0 0 1 16,0 1-1-16,0 8 0 0,0-8 0 0,0-1 2 16,0 0-2-16,16 1 0 0,-16 8 0 0,0 1 0 15,0-19 0-15,17 9 0 0,-17 0 0 16,0 1 0-16,0-1 0 0,0 0 0 16,0-9 2-16,16 10 0 0,-16-10 0 15,0 0 2-15,0 0 3 0,0 0-2 0,0 0 4 16,0 0 1-16,0 0 1 0,17-10-1 15,-17 10-5-15,0-9-3 0,16 0 2 16,-16-1-1-16,0 1 8 0,0 0 1 0,33-10-1 0,-33 19-1 16,0-18-2-16,0-1-3 0,0 0-3 15,0 10 0-15,0 0 0 0,0-10-2 16,0 10 2-16,0 9-2 0,0-19 0 0,0 10 0 16,0 0 2-16,0-1 1 0,33 10-5 15,-33 0 4-15,0 0 0 16,-33 0 0-16,33 0-4 0,0 0 4 15,0 10-2-15,0-1 0 16,0 0 0-16,0 10 0 0,0-19 0 0,33 9 0 16,-33 0 0-16,0 1 0 15,0-1 3-15,0 0-3 16,0 1 0 0,0-10 1-16,0 0 1 31,0-10 0-31,0 1-2 15,0 0 0-15,-33-1-3 16,33 10-5-16,0-9-7 16,0 9-6-16,0 0-6 0,0 0-5 0,0 0-1 15,0 0 2-15,0-9 3 0,33 18 5 16,-33-9-4-16,0 0-10 0</inkml:trace>
  <inkml:trace contextRef="#ctx0" brushRef="#br0" timeOffset="212745.84">9128 13804 2 0,'0'0'2'16,"0"0"0"-16,0 0 0 0,0 0 3 0,0 0 1 15,0 0 1-15,0 0 3 0,0 0-2 16,0 0 0-16,0 0-3 0,0 0 2 0,0 0-3 15,0 0 1-15,0 0 0 0,0 0-2 16,0 0-1-16,0 0-1 0,0 0 0 0,0 0 1 31,0 0-1-15,0 0 0-16,0 0-1 0,0 0 3 16,0 0-1-1,0 0 0-15,0 0-1 0,0 0 1 16,0 0-1 15,0 0 1-15,0 0-1-16,0 0 0 0,0 0 1 15,0 0-1-15,0 0 1 0,0 0-1 16,0 0 1-16,0 0 0 16,0-19-2-16,0 19 1 0,0 0 0 31,0 0 1-31,17 0 2 15,-17 0-3-15,0 0-1 0,0 0 3 16,0 0-2-16,0 0 1 0,0 0 0 0,0 0 0 16,0 0 0-16,0 0 0 31,0 0-1-31,0 0 1 16,0 0-1 15,0 0-3-16,0 0 6-15,0 0-3 0,0 0 0 47,0 0 0-31,0 0-3-16,0 0 4 16,0 0-4 30,0-18 2-14,0 36 0-17,0-18-7-15,0 0-2 0,0 0-3 16,0 0-4-16,-17 19 1 0,17-19-2 16,0 0-4-16,0 0-22 0</inkml:trace>
  <inkml:trace contextRef="#ctx0" brushRef="#br0" timeOffset="-213753.5">16735 14064 3 0,'0'0'2'16,"0"0"-1"-16,0 0 1 0,0 0-3 0,0 0 0 31,0 0 2-31,0 0-3 0,0 0-1 16</inkml:trace>
  <inkml:trace contextRef="#ctx0" brushRef="#br0" timeOffset="-202846.35">14403 13050 32 0,'0'-9'26'0,"0"9"-6"0,0 0-4 15,-16 0 1-15,16 0 2 0,0 0-7 0,0 0-2 16,0 0-4-16,0 0-2 0,0 0-2 0,0 0 0 16,0 0 7-16,0 9 1 0,0-9 2 15,0 10 0-15,16 8 0 0,-16-18-2 0,0 0 0 16,0 19 2-16,17-19 1 0,-17 9-5 15,0-9-2-15,0 9 0 0,0-9 0 0,0 10 2 16,0-10-1-16,0 0 2 0,0 0 2 0,16 0 5 16,-16 0 13-16,0 0 5 0,0-10-11 15,0 10-9-15,17-9-8 0,-17 0-1 0,16 9-5 16,-16-19 0-16,33 19 0 0,-33-18-2 16,0 8 2-16,0 1-5 0,0 0-18 0,0-1-19 15,34-8-7-15,-34 9-14 0,0 9-12 0,0-10 0 16</inkml:trace>
  <inkml:trace contextRef="#ctx0" brushRef="#br0" timeOffset="-200964.65">23250 14418 33 0,'0'0'18'15,"0"0"-9"-15,0 0-4 0,-33 0-2 0,33 0 0 16,0 0 3-16,0 0 1 0,-16 0 0 16,16 0-1-16,0 0-5 0,0 0 0 0,0 0 1 15,0 9-2 1,0-9 2-16,0 9-2 31,0-9-2-15,0 0 4-16,0 0 2 15,-17 10 0-15,17-10-1 0,0 0 1 16,17 0-4-16,-17 0 2 0,-17 0-1 16,17 0-3-1,0 0 3-15,0 0 0 16,0 9-1-16,0-9 1 15,0 0 0 32,0 0-3-47,0 0 3 16,0 0 3 0,0 0-1-16,0 0 0 15,0 0-1-15,0 0 1 0,0 0-1 0,0 0 0 16,0 0 0-1,0 0-1 1,0 0-3-16,0 0 3 0,0 0 0 31,0-9-1-15,0 9-2 0,17 0-5-1,-17 0-3-15,0 0-7 0,0 0-2 16,0 0-6-16,0 0-31 0</inkml:trace>
  <inkml:trace contextRef="#ctx0" brushRef="#br0" timeOffset="-200097.02">23300 14343 7 0,'0'0'2'0,"0"0"0"0,0 0 1 16,0 0 1-16,0 0 0 0,0 0 2 0,0 0 3 15,0 0-3-15,0 0-2 0,0 0-1 0,0 0-1 16,0 0-1-16,0 0 1 16,0 10 0-16,0-10-1 31,0 0-3 47,0 0-1-62,0 0-3-1,0 0-1-15,0 0-1 0,0 0-1 0,0 0-7 16</inkml:trace>
  <inkml:trace contextRef="#ctx0" brushRef="#br0" timeOffset="-196531.91">18339 14111 6 0,'0'0'8'0,"0"0"4"16,0 0 2-16,0 0-1 0,0 0-3 0,0 0-3 16,0 0-2-16,0-10-1 0,0 10 0 15,0 0 1-15,0 0 3 0,0 0 0 0,0 0-1 16,0 0-1-16,0 0 1 0,0 0 2 15,0 0 0-15,33 0-1 0,-33 0 2 0,0 0 2 16,0-9-1-16,0 9 0 0,0 0 5 0,0 0-1 16,33 0 3-16,-33 0-4 0,0 0-2 15,0-9-1-15,17 9 0 0,-17 0-1 0,16 0 0 16,1 0 1-16,-17 0 0 0,16 0-6 16,1 0 7-16,-17-9-3 0,16 9 1 0,1 0-3 15,16 0 0-15,-33 9 4 0,33-9-2 0,-33 0 3 16,33 0 1-16,-33 0-4 0,17 0-1 15,-1 9 11-15,17-9 0 0,-16 0 1 0,-1 9-6 16,34-9-3-16,-50 0-4 0,33 10 0 0,0-10 5 16,-16 0 5-16,16 0-2 0,-17 9-2 15,17-9-4-15,17 0-1 0,-17 0-1 0,-33 0-4 16,33 0 3-16,0 0 1 0,-16 0-2 0,16 0-2 16,-17 9 1-16,34-9 2 0,-17 0-3 15,-33 0-2-15,16 0 1 0,18 0 2 0,-18 0-2 16,1 0 2-16,-1 0-1 0,1 19 0 15,-1-19 4-15,1 0 4 0,16 0-3 0,-33 0 3 16,33 0-5-16,-33 0 1 0,16 0 1 0,1 0 0 16,-1 0-1-16,1 0 0 0,0 0 0 0,-1 0-6 15,1 0 1-15,-1 0 4 0,1 0-6 16,16 0 1-16,0 0-1 0,-33 0 1 0,33 0-1 16,-17 0 0-16,1 0 3 0,16 19-3 15,-16-19 2-15,-1 0-4 0,34 0 2 0,-50 0-2 16,33 0 5-16,-17 0-5 0,17 0 2 15,-16 0 0-15,16 0-2 0,-16 0 2 0,-1 0 0 16,34 0 2-16,-50 0 3 0,33 0-7 0,-17 0 0 16,1 9 2-16,-1-9 0 0,1 0 2 0,-1 0-2 15,1 0 0-15,16 0-3 0,-16 0 3 16,16 0 2-16,-33 9-2 0,33-9 0 0,-33 0 1 16,16 0-5-16,1 9 9 0,16-9-5 0,-17 0 0 15,1 0 3-15,16 0-5 0,-16 10 5 0,16-10-5 16,0 0-1-16,-33 0 3 0,33 0 1 15,-17 0-4-15,17 0 7 0,-16 0-3 0,16 0-1 16,-16 0 1-16,16 0-3 0,0 0 2 16,-17 9 0-16,1-9 2 0,16 0-4 0,-17 0-1 15,1 0 4-15,33 0-1 0,-50 0 4 0,33 0-2 16,-33 0-2-16,33 0 0 0,-33 9 0 16,33-9 0-16,-17 0 0 0,1 0 0 15,-1 10 3-15,1-10-5 0,-1 0 4 0,18 0-4 16,-34 0 4-16,33 0 1 0,-33 0-5 15,33 0-1-15,-33 0 3 0,16 0 5 0,1 0-5 16,-1 0 0-16,1 0 6 0,-1 0-3 16,1 0-2-16,-1 0 1 0,17 0 2 0,-33 0-3 15,34 0-1-15,-34 0 7 0,16 0-10 0,1 0 3 16,-1 0 2-16,1 0 1 0,-1 0 0 0,1 0 2 16,16 0-3-16,-17 0-1 0,17 0 6 0,-33 0-1 15,34 0 0-15,-34 0-3 0,16 0 1 16,1 0-4-16,-1 0-2 0,1 0 5 0,-1 0 0 15,1 0-2-15,-1 0 1 0,1-10-1 16,-1 10-1-16,17 0 2 0,-33 0-1 0,34 0-5 16,-34 0 2-16,16 0 4 0,1 0 3 0,16-9-5 15,-17 9 1-15,1 0-4 0,-1 0 3 16,1 0 0-16,-1 0 3 0,17-9-3 0,0 9 0 16,-33 0 0-16,34 0 5 0,-18 0-10 0,1 0 5 15,-1 0 2-15,1 0-2 0,16 0-3 16,-17 0 9-16,17 0-11 0,-33 0 8 0,33 0-3 15,-33-10 0-15,17 10-3 0,0 0 3 0,16 0 0 16,-17 0 0-16,1 0-2 0,-1 0 7 16,1 0-5-16,-1 0-3 0,17 0 1 0,-33 0 4 15,33 0-2-15,-33 0 0 0,17 0 3 0,0 0 1 16,-1 0-4-16,1 0 0 0,16 0 0 0,-17 0-6 16,1 0 6-16,-1 10 0 0,17-10 3 15,0 0-3-15,-33 0 0 0,17 0-3 0,-1 0 4 16,1 0-3-16,16 0 4 0,-16 0 4 15,-1 0-6-15,1 9-4 0,-1-9 0 0,17 0 9 0,-33 0-8 16,33 0 6-16,-33 0-2 0,17 0-1 16,-1 0 5-16,1 0-11 0,0 0 8 0,-1 0-2 15,1 0 0-15,-1 0 0 0,1 0 3 16,-1 0-5-16,17 0 4 0,0 0-2 0,-33 0 4 16,17 0-9-16,-1 0 9 0,1 0-4 0,0 0-3 15,-1 0 6-15,1 0-6 0,-1 0 6 16,1 0-6-16,-1 9 4 0,17-9-1 0,-33 0 2 15,0 0 1-15,33 0-5 0,-33 0 0 0,0 0 4 16,0 0-5-16,17 0 3 0,-17 0 5 16,16 0-2-16,1 0-3 0,-17 0-2 15,0 0 6-15,16 0 4 0,-16 0 1 0,17 0 2 16,-17 0-6-16,17 0-3 0,-17 0 0 16,16 0 4-16,-16 0-3 0,17 0 1 0,-17 0-8 15,16 0 6-15,-16 0 1 0,33 0-1 16,-33 0 1-16,17 0-2 0,-1 0-3 15,1 0 6-15,-17 0-2 16,0 0 7-16,16 0 3 0,-16 0 0 0,0 0 2 16,0 0-5-16,0 0 4 0,0 0 1 15,0 0-4-15,0 0 6 0,17-9-1 0,-17 9 3 16,0 0-9-16,0 0-1 0,-17 0-2 16,17 9-3-16,0-9-1 0,17 0-2 0,-17 0 2 15,-17 0-2-15,17 0 3 0,0-9-5 16,0 9-4-16,0 0 1 0,0 0 1 0,0 0-1 15,0 0 3-15,0 0-13 0,0 0-19 16,0 0-26-16,0-9-13 0,-16 9-7 0,16 0-13 16,0 0-23-16,-17 0-19 0,1 0-8 15,16-10 13-15,-17 10-86 0</inkml:trace>
  <inkml:trace contextRef="#ctx0" brushRef="#br0" timeOffset="-195252.65">21530 14492 85 0,'0'0'82'0,"0"0"-38"16,0-9-22-16,-33 9-12 0,33-9-5 0,0 9-3 16,-16-10-2-16,16 1 0 0,-17 9-15 15,17-9-11-15,0 9-2 0,0 0 0 0,0 0-1 16,0-10-9-16,17 10-41 0</inkml:trace>
  <inkml:trace contextRef="#ctx0" brushRef="#br0" timeOffset="-195053.15">21564 14408 40 0,'0'0'22'0,"0"-9"-8"0,0 9-7 0,0-9-4 16,-34 9-3-16,34 0 2 0,0 0-5 15,0 0-4-15,0 0-2 0,0 0-3 16,0 0-3-16,0 0-1 0</inkml:trace>
  <inkml:trace contextRef="#ctx0" brushRef="#br0" timeOffset="-194868.5">21530 14399 7 0,'0'9'5'0,"0"-9"5"0,0 0 4 0,0 0-2 15,0 0-5-15,-33 0-4 0,33 0-1 0,0 10-2 16,0-10-6 0,0-10-3-16,0 10-2 0,0 0-2 15</inkml:trace>
  <inkml:trace contextRef="#ctx0" brushRef="#br0" timeOffset="-190672.42">18521 8232 7 0,'0'-9'9'15,"0"9"1"-15,0 0 1 0,0 0-3 16,0 0-3-16,0 0-2 0,0 0 0 0,0 9 0 15,0-9 0-15,0 0 1 0,0 0-1 0,-17 0 0 16,17 0 2-16,0 0 5 0,0 0-3 16,0 0 0-16,17 0-2 0,-17 0-2 0,0 0 2 15,0 9-1-15,0-9 3 0,0 0-1 16,0 0-3-16,0 0 1 0,0 0-1 0,0 0-1 16,-17 0-1-16,17 0 1 15,0 0-1-15,0 0 1 0,0 0-1 16,0 10-1-1,0-10-2 1,0 0 3 0,0 9 0-16,0-9-3 15,0 0 3-15,0 0 0 16,0 19-1-16,0-19-2 0,0 0 2 31,0 18-2-31,0-18-6 31,0 0-6-31,0 0 0 0,0 0-1 0,0 0-4 16,0 0-3-16,0 0 0 0</inkml:trace>
  <inkml:trace contextRef="#ctx0" brushRef="#br0" timeOffset="-183261.44">9475 7851 11 0,'0'9'10'0,"0"-9"3"0,0 9-6 16,0-9-1-16,0 10-3 0,0-10 4 16,0 0 1-16,0 0 2 0,0 0 1 15,0 0 2-15,0 0-2 0,0 0-2 0,0 0 0 16,0 0 3-16,0 0 1 0,0 0 2 0,0 0 1 15,0 9-2-15,0-9 1 0,0 0-2 16,0 0-1-16,0 0-2 0,0 0-3 0,33 0 4 16,-33 9 3-16,0-9-3 0,0 0 1 15,0 19-3-15,17-19-2 0,-17 0-2 0,17 0 4 16,-1 0 5-16,17 0 7 0,-33 18 3 0,0-18-5 16,33 0-2-16,-33 0-3 0,33 19-4 15,-33-19 4-15,33 0 4 0,0 0 6 16,-33 19-2-16,17-19-4 0,16 0 1 0,0 0-13 15,0 0 0-15,-33 0-1 0,33 9-2 0,0-9-1 16,-33 9-2-16,33-9 7 0,-16 0-3 16,16 0 0-16,0 10-4 0,-33-10 0 0,33 0 0 15,0 0 5-15,-33 9-1 0,33-9 2 16,0 0-6-16,-33 0 0 0,33 0 7 0,-16 0-5 16,16 9 2-16,0-9-2 0,0 0-2 0,-33 19-2 15,33-19 6-15,0 0-4 0,-33 0 0 16,17 0 0-16,-1 0 0 0,1 0 2 0,16 0-4 15,0 18 7-15,-33-18-7 0,33 0 4 16,-33 0 0-16,33 0-2 0,-33 0-3 0,33 19 3 16,-33-19 0-16,17 0 0 0,-1 0 4 15,1 0-4-15,16 0 0 0,-33 0-2 0,0 19 5 16,33-19 0-16,-33 0-3 0,33 0 0 0,-33 0 0 16,33 0-2-16,-33 0 2 15,17 0 1-15,-1 0 2 0,-16 0 2 0,17 9-2 16,-1-9-8-16,1 0 3 15,16 0 2-15,-33 0 2 0,33 0-1 16,-33 0-1-16,0 9 0 16,33-9 1-16,-33 0-3 0,0 0 2 0,0 0 2 15,33 0-2-15,-33 0 2 0,0 0 0 0,17 9-2 16,-1-9-4-16,-16 0 7 16,17 0-3-16,-17 0 3 0,16 0-3 0,1 0-2 15,16 10 5-15,-33-10-5 0,0 0 2 0,33 0-2 16,-33 0 7-16,33 0-7 0,-33 0 7 15,33 0-1-15,-33 0 5 0,17 0-4 0,-17 9 1 16,16-9-1-16,1 0 1 0,-1 0-3 16,1 0 0-16,16 0-1 0,-33 0-2 15,33 0 3-15,-33 19-3 0,33-19 0 16,-33 0 3-16,0 0 0 0,33 0-3 16,-33 0 3-16,0 0-6 0,0 0 4 15,17 0-1-15,-17 18 2 16,16-18-1-16,-16 0 6 0,17 0 5 0,-1 0-6 15,-16 0 1-15,17 0-1 0,16 0 3 0,-33 19 4 16,0-19 0-16,33 0-6 0,-33 0-4 16,33 0 3-16,-33 0-2 0,33 0-2 0,-33 18-2 15,17-18 2-15,-1 0 0 0,1 0-2 16,-1 0 1-16,1 0 1 0,16 10 0 0,-33-10-2 16,33 0 0-16,-33 9 3 0,33-9-3 0,-33 0 3 15,33 9-6-15,-33-9 3 0,17 10 1 16,-1-10 3-16,1 9-4 0,-1-9 3 0,1 19-5 15,16-19 2-15,-33 0-5 0,33 0 9 0,-33 0-4 16,33 18 7-16,-33-18-7 0,33 0-4 0,-16 0 5 16,-1 0 2-16,1 19-3 0,-1-19 0 15,1 0-2-15,16 0 2 0,0 18-2 16,-33-18 4-16,33 0-2 0,-33 0 0 0,33 10 0 16,-16-10 4-16,-1 9-7 0,1 0 3 15,-1-9 3-15,1 10-5 0,16-10 2 0,-33 9 1 16,33-9-1-16,-33 0 0 0,33 18 0 15,-33-18-2-15,33 0 3 0,-33 0 4 0,17 0-5 16,-1 19 1-16,17-19-4 0,-16 0 3 0,16 0 0 16,-33 0 0-16,33 19 1 0,-33-19 4 15,0 0-5-15,33 0 0 0,-33 9 0 0,33-9-4 16,-33 9 1-16,17-9 9 0,-1 0-8 16,1 10 0-16,-1-1 2 0,1-9-2 0,16 9 4 15,-33-9-2-15,33 10 0 0,-33-10 2 0,0 0-2 16,33 9-3-16,-33-9 3 0,33 0 1 15,-16 18-1-15,-1-18 3 0,1 0-7 0,-1 0 8 16,1 19 0-16,16-19-4 0,0 0-2 16,-33 0 6-16,33 19-4 0,-17-19 0 0,17 0-3 15,-16 0 3-15,0 0 0 0,16 9 3 16,0-9-3-16,0 9 0 0,-33-9 0 0,33 0-3 16,-17 10 3-16,17-10 0 0,-16 9 0 0,33-9-2 15,-50 0 3-15,33 9-1 0,0-9 2 16,-33 9-1-16,33-9-4 0,0 10 1 0,-17-10 2 15,18 18 0-15,-1-18 5 0,0 0-7 16,-33 0 2-16,33 0 0 0,0 19-4 0,-33-19 2 16,16 0 7-16,1 0-4 0,-1 0-1 0,1 19 3 15,-1-19-5-15,18 0 2 0,-34 0 1 16,33 0 2-16,-33 9-3 0,0-9 1 16,33 0-1-16,-33 0 0 0,33 0 0 0,-33 0 3 15,0 9-7-15,16-9 0 0,1 0 4 0,-1 0 2 16,1 0-2-16,-1 0 0 0,18 0 0 15,-34 9 0-15,33-9 0 0,-33 0 0 0,33 0 2 16,-33 0-2-16,33 0 0 0,-33 0 2 16,0 0-2-16,16 0-3 0,1 0 3 0,-1 0-2 15,1 0 4-15,-1 0-2 0,17 0 0 0,-33 0 0 16,34 0 2-16,-1 0-2 0,-33 0 0 16,33 0 2-16,-33 0-4 0,16 0 2 0,1 0 0 15,-17 0 2-15,16 0-4 0,1 10 2 16,-1-10 0-16,17 0 0 0,-33 0 0 0,34 0 0 15,-34 0 0-15,33 0 2 0,-33 0-4 16,33-10-1-16,-33 20 5 16,0-10 3-16,16 0-5 0,1 0 0 15,-1 0 0-15,-16-10-2 0,17 10 2 16,-1 0 0-16,-16 0-2 0,33 0 2 0,-33 0 4 16,34 0-8-16,-34 0 4 0,33 0 4 15,-33 0-8-15,33 0 4 16,-33 0 0-16,0 0 3 0,16 0-3 0,1 10 2 15,-1-10-4-15,1 0 2 16,-1 0-2-16,17 0 0 0,-33-10 2 16,0 10 5-16,0 0-8 0,33 0 3 15,-33 0 0-15,0 0 4 0,34 0-9 16,-34 0 8-16,0 0 0 0,0-9-1 16,0 9-8-16,16 0 11 0,-16 0-8 15,0 0 0-15,17 0 1 0,-17 0-2 0,0-9 5 16,0 9 0-16,16 0 5 0,-16 0-5 15,17 0-1-15,-17 0 4 16,0 0-8 0,0 0 5-16,16 0-1 0,-16 0-3 15,0 0 7-15,0 0-6 16,0 0 3 0,0 0-3-1,0 0 4-15,0 0-4 0,0 0-2 16,0 0 6-1,0 0-6-15,0 0 0 16,0 0-14-16,0 0-21 0,0-9-14 16,0 9-7-16,0 0-14 0,0 0-7 15,0 0-12-15,0 0-12 0,-16 0 4 0,16 0 2 16</inkml:trace>
  <inkml:trace contextRef="#ctx0" brushRef="#br0" timeOffset="-180115.19">22242 7795 21 0,'0'0'24'16,"0"0"-8"-16,0 0-5 0,0 0-3 0,0 0 2 15,0 0 1-15,0-19 1 0,0 19 1 0,0 0-3 16,0 0-1-16,0 0-3 0,0 0-3 15,0 0 1-15,0 0-1 0,0 0 1 16,0 0 0-16,0 0-2 0,0 0 0 0,0 0 2 16,0 0-1-16,0 0 1 0,0 0-2 15,0 0-1-15,0 0 0 0,0 0 0 16,0 0 1-16,0 0 0 0,0 0-4 16,0 0 3-1,0 0 1 16,0 0 0 1,0 19-2-32,0-19-2 0,0-19 2 15,0 19 2 1,0 0-1-16,0 0-3 31,0 0 5-31,0 0-1 31,0 0-4-15,0 0 0 0,0 0 3-16,0 0-3 0,0 0 0 15,0 0-2-15,-17 0-10 16,17 0-2-16,-17 0-4 0,17 0-2 0,0 0-5 16,-33 0-13-16</inkml:trace>
  <inkml:trace contextRef="#ctx0" brushRef="#br0" timeOffset="-178400.98">16718 8613 3 0,'0'10'4'0,"0"8"-4"15,0-18 1-15,0 0-1 16,0 0 2-16,0 0 15 15,0 0 2-15,0 19-9 0,0-19-5 0,0 0-1 16,0 0-1-16,17 0-3 0,-17 0 3 16,0 0 3-16,0 0 2 0,0 0-2 0,0 0 2 15,0 0-2-15,0 0 3 0,0 0-1 16,0 0 1-16,0 0 0 0,0 0 0 16,16 0-1-16,-16 0-5 0,0 0 2 0,0 0-2 15,17 0 2-15,-17 0-1 0,0 0 0 0,0 0 4 16,0 0-3-16,17-19-1 0,-17 19 1 15,0 0-3-15,16 0 2 0,-16 0-3 0,0 0 2 16,17 0-3-16,-17 0 1 16,16 0 1-1,-16 0-4 1,0 0 4-16,0 0 0 47,0 0-5-47,-16 0 1 15,16 0 0-15,0 0-2 16,0 0-7-16,0 0-3 0,0 0-2 16,0 0-3-16,-17 0-1 0,17 0-1 0,0 0-7 15,0 0-4-15</inkml:trace>
  <inkml:trace contextRef="#ctx0" brushRef="#br0" timeOffset="-175835.95">16867 8660 8 0,'-33'0'2'0,"33"0"1"16,0 0 1-16,0 0-1 0,-16 0 0 0,16 0-1 16,0 0 0-16,0 19-1 0,0-19 0 0,0 0 3 15,-17 0-1-15,17 0-1 0,0 0 0 16,0 0 4-16,0 0 5 0,0 0-2 16,0 0 2-16,17 0-1 0,-17 0 1 15,0 0 2-15,0 0-1 0,0 0 3 16,0 0-3-16,16 0-4 0,-16 0 1 0,0 0 0 15,0 0-3-15,33 0 0 0,-33 0 1 0,0 0-4 16,0 0 4-16,0 0 0 0,33 0 2 16,-33 0 4-16,0 0-2 0,33-19 2 0,-33 19 1 15,17 0 2-15,-1 0-2 0,17-19-7 16,17 19-1-16,-17 0 0 0,0-18-3 0,-16 8 2 16,16 1 1-16,16 0-2 0,1 0 2 15,-17-1-2-15,0 10-2 0,0-9 3 0,0 0-5 16,17 9 2-16,-17 0 0 0,0 0-2 15,0-19 1-15,-16 19 1 0,16 0-2 0,0 0 0 16,0 0 0-16,0 0 1 0,0-19 1 16,0 19 0-16,-16 0-2 0,-1 0 0 0,17 0-2 15,0 0 2-15,17-18 3 0,-17 18-3 16,0-9 0-16,-16 9 0 0,-1-10 0 0,17 10 0 16,0 0 0-16,17-9 3 0,-17 9-3 15,-33-9 4-15,33 9-4 0,0 0 0 0,-16-10 3 16,16 10 0-16,-17 0 0 0,34-9-3 15,-17 9 2-15,-33-9-1 0,33 9-1 0,-16 0 1 16,16 0-1-16,-17 0 0 0,17-19 4 0,-16 19-4 16,16 0 0-16,0 0 2 0,-33 0-4 15,33-19 2-15,-16 19 2 0,-1 0-2 16,1 0-2-16,16 0 4 0,-17-18-2 0,1 18 1 16,16 0 2-16,-33-9-2 0,33 9-3 0,0-10 0 15,-33 10 2-15,17-9 0 0,16 9 0 16,-17-9 0-16,1 9 1 0,-1 0-1 0,1-10 0 15,16 10 4-15,-33 0-6 0,33 0 0 16,-33-18 5-16,33 18-3 0,-33 0-2 0,17 0 5 16,-1 0-3-16,1-19 1 0,-1 19-1 15,1 0 1-15,-1 0-1 0,1-18 0 0,16 18 0 16,-33 0 1-16,0 0-1 0,33 0 0 0,-33-19 0 16,16 10 0-16,-16 9 1 0,17 0 1 15,0-10-2-15,-1 10 0 0,1-9 0 16,-17 9 2-16,16-9-4 0,1 9 6 15,-17 0-2-15,16 0-2 0,-16-10 1 0,17 10-3 16,16 0 5-16,-33 0 0 16,0-18-3-16,33 18 2 0,-33 0-1 15,0 0 2-15,0 0-1 0,16 0-2 0,-16-19 0 16,17 19-2-16,-17 0 4 0,16 0 0 16,1 0-2-16,0-18 1 0,-1 18-1 15,1 0 2-15,-1 0-2 16,1 0 0-16,-17-19 0 0,33 19-3 15,-33-9 3-15,33 9 0 0,-33 0 0 16,0 0 2-16,16 0-2 0,1-10 0 16,-17 10-3-16,16 0 5 0,1-9-2 0,0 9 0 15,-17 0-2-15,16 0 2 0,1-9 1 16,-1 9-3-16,1 0 4 0,16 0-1 16,-33 0-1-16,33-9-2 0,-33 9 3 15,0 0-1-15,16 0 2 0,1 0-2 0,-17 0-2 16,16 0 4-16,1-19-5 0,0 19 3 0,-1 0 0 15,1 0 0-15,-1 0 1 0,1 0-1 0,16 0 3 16,-33-19-2-16,0 19-1 0,33 0 0 16,-33 0-2-16,16 0 4 0,-16 0-5 0,17-18 3 15,-1 18 0-15,1 0 1 0,-1 0 1 16,1 0-2-16,0 0-2 0,-1 0 2 16,-16-19 0-16,17 19 0 0,16 0 0 0,-33-9 0 15,33 9 0-15,-33 0-2 0,16 0 2 0,1 0 0 16,-1 0 0-16,-16 0-2 0,17 0 6 15,-1 0-4-15,1-9-3 0,0 9 1 0,-1 0 3 16,34 0 1-16,-50 0-2 0,33 0 0 16,-33-10 0-16,16 10-3 0,1 0 3 0,-1 0 4 15,1 0-8-15,-1 0 7 0,1 0-2 0,-1 0-1 16,18 0 0-16,-1 0-2 0,-33-9 2 16,33 9 0-16,-33-9 0 0,16 9 0 15,1 0-2-15,-1 0 5 16,1 0-3-16,-1 0 0 0,-16 0 1 0,17-19-4 15,-1 19 3-15,18 0 3 0,-34 0-3 16,0 0-2-16,33 0 5 0,-33 0-3 0,0-19 0 16,33 19 0-16,-17 0 0 0,1 0 0 15,-1 0-3-15,1 0 3 0,-1 0 1 0,1 0-1 16,-1-18 2-16,18 18-2 0,-34 0 0 0,33 0 0 16,-33 0 0-16,33 0-3 0,-33 0 5 15,16 0-4-15,1 0 4 0,-1-19-4 0,1 19 2 16,-1 0 1-16,1 0-1 0,-1-9 0 15,17 9 2-15,-33 0-2 0,34 0 0 0,-34 0 0 16,16 0 0-16,1-9 1 0,-1 9 0 16,1 0-1-16,16 0 1 0,-17-10 0 0,1 10 0 15,-1-9-1-15,17 9 0 0,1 0 0 0,-34-9 2 16,16 9-2-16,1 0 2 0,-1 0-1 16,1 0 1-16,-1 0-2 0,1 0-3 0,-1 0 5 15,-16-19 2-15,17 19-4 0,-1 0 2 16,17 0-2-16,-33 0-2 0,0 0 4 0,34 0-2 15,-34 0 0-15,0 0 2 0,16 0-2 16,-16 0 2-16,17 0 0 0,-1 0-2 0,-16 0-5 16,17 0 8-16,-17-19-3 0,16 19 0 15,1 0 1-15,-1 0-1 16,1 0 2 0,-17 0-4-16,0 0 4 0,16 0-5 15,17 0 3-15,-33 0 1 0,0 0-3 16,0 0 4-16,33 0-2 15,-33 0 0-15,17 0 2 0,-17 0-4 16,17 0 2-16,-17-18 0 16,16 18 2-16,-16 0 1 0,17 0 0 0,-17 0 1 15,0 0-3-15,16 0-1 0,-16 0 4 0,17 0-2 16,-17 0 0-16,0 0 0 0,0 0 1 16,16 0 0-16,-16 0-1 0,0 0 2 0,0 0 0 15,17 0-4-15,-17 0 2 0,0 0 0 16,16-19-2-16,17 19 1 15,-33 0-1 1,0 0 1-16,0 0-4 16,33 0 5-16,-33-9-5 0,0 9 5 15,0 0 0-15,0 0-5 0,0 0 0 16,0 0 0-16,0 0 1 0,0 0-4 16,0 0 1-16,0 0-14 0,0 0-14 15,0 0-12-15,0-9-7 0,0 9-12 0,0 0-14 16,0 0-4-16</inkml:trace>
  <inkml:trace contextRef="#ctx0" brushRef="#br0" timeOffset="-174970.61">20141 6539 46 0,'0'0'15'15,"-16"-18"-8"-15,16 18 6 0,-17 0 3 0,17 0 0 16,0 0-4-16,0 0-4 0,0 0-4 16,0 0-2-16,0 0 1 0,0 0-1 0,0 0 7 15,0 0 6-15,0 0 5 0,17 0 5 16,-17 18-4-16,16-18-1 0,1 0-2 0,-1 0 0 16,1 0-1-16,0 0-2 0,-1 9-1 15,1-9-1-15,16 0 0 0,0 0-2 0,-33 0-2 16,16 0-5-16,17 0 2 0,0 0 0 0,-16 10-4 15,0-10-2-15,16 0 2 0,0 0-1 16,-33 0 1-16,33 0-2 0,-33 0 0 0,16 0 0 16,1 0 4-16,-1 0-7 0,-16 0 1 15,0-10 0-15,17 10 4 0,-1 0-2 16,-16 0-4-16,0 0 0 0,0 0-5 16,0 0-16-16,0 0-17 0,0 0-3 15,0 0-10-15,-16 0-4 0,16-9-9 0</inkml:trace>
  <inkml:trace contextRef="#ctx0" brushRef="#br0" timeOffset="-174469.18">20323 6279 8 0,'0'0'12'15,"0"0"11"-15,-16 0-3 0,16 0-9 16,0 0-8-16,0 0 0 0,0 0 2 16,0 0 1-16,0 0-1 0,0 0 1 0,0 0-1 15,-33 0-1-15,33 18 2 0,0-18-1 0,-33 10 0 16,16-1-1-16,17 0 1 0,-16 0 0 15,-1 1 0-15,0 8-3 0,1 1 1 0,-1-19 0 16,1 19 0-16,-1-19-2 0,1 18 1 0,16-18 1 16,-33 10 2-16,33-10 1 0,0 9-1 15,-33 0-5-15,16-9 4 0,17 9 0 16,0-9-2-16,-16 10 0 0,16-10 1 0,0 0-2 16,-17 18 2-16,17-18 3 0,0 0 2 0,0 0-3 15,0 0 2-15,0 0 1 0,0 0 0 16,0 0-4-16,0 0 1 0,0 0 1 0,0 0-2 15,0 0 1-15,0 0-1 0,17 0 2 16,-17 0-4-16,0 19 1 0,16-19-3 0,-16 0 0 16,17 0 3-16,16 19-1 0,-33-19-2 15,33 0 2-15,-33 18-2 0,16-18 2 0,1 0-2 16,-1 9 0-16,1 1 0 0,-1-1-3 16,1 0-1-16,0 1-15 0,-1 8-18 0,1-18-9 15,-17 19-10-15</inkml:trace>
  <inkml:trace contextRef="#ctx0" brushRef="#br0" timeOffset="-173438.62">11840 6697 7 0,'0'0'11'16,"0"-9"7"-16,-33 9-1 0,33 0-3 0,0 0-1 16,0 0-1-16,0 0 1 0,0 0-2 0,0 0-4 15,-33 0-3-15,33 0 0 0,0 0 2 16,0 0 1-16,0 0 0 0,0 0 2 0,33 0 1 15,-33 0 2-15,0 9 1 0,33-9 1 0,-33 0-5 16,33 0 3-16,0 0 2 0,17 10-3 16,-17-10-7-16,0 0 2 0,17 0-2 15,-1 0 1-15,1 0 0 0,16 0-3 0,-33 0 3 16,17 0-5-16,-17 0 1 0,33 0 0 16,-33 0-1-16,-33 0 1 0,33 18-1 0,-16-18 1 15,-1 0 0-15,-16 0-3 0,17 0 2 0,-1 0 0 16,-16 0-2-16,0 0-3 0,0 0-7 15,17 0-9-15,-17 0-6 0,0 0-4 0,0 0-5 16,0 0-2-16,0 0-9 0</inkml:trace>
  <inkml:trace contextRef="#ctx0" brushRef="#br0" timeOffset="-173138.13">12386 6576 15 0,'-33'0'20'0,"33"-9"-4"0,0 9-3 15,0 0-3-15,0-9-1 0,33 9-2 0,-33 0 2 16,0 0 3-16,33 0-2 0,-33 0 6 16,33 0-3-16,-33 0 2 0,33 9-6 0,-33-9 3 15,17 9-6-15,-1 1-1 0,1-10-2 16,-1 18 2-16,1-18 2 0,16 19 2 0,-33-19 2 15,0 18-1-15,0 1 6 0,0-10 3 0,0 1-2 16,0 8-3-16,0 10-7 0,-33-9 0 16,16-1-4-16,-16 10 0 0,0 0-3 0,0 0 0 15,0 9 0-15,0-9-9 0,-17 9-20 16,1 1-14-16,-1-1-15 0,17 0-9 0</inkml:trace>
  <inkml:trace contextRef="#ctx0" brushRef="#br0" timeOffset="-172486.44">15032 8455 62 0,'0'0'21'0,"0"0"-11"0,0 0-5 15,0-9-3-15,-17 9 0 0,17 0-1 16,0-9-1-16,0 9-2 16,0 0-6-16,0 0-5 15,0 0-12-15</inkml:trace>
  <inkml:trace contextRef="#ctx0" brushRef="#br0" timeOffset="-170239.45">25896 9023 65 0,'0'-19'33'0,"0"19"-13"0,0-19-1 16,-16 10 11-16,16 0 16 0,0 0 6 0,0-1-5 15,-17 1 4-15,17 9 3 0,0 0 5 16,0-9 11-16,-17 9-2 0,17-10-10 0,0 10-16 16,0 0 36-16,0 0-22 0,0 0-29 0,0 0-15 15,0 10-6-15,0-10-4 0,0 9 1 16,0 0 1-16,17 1 1 0,-17-1-4 0,0 9-3 15,0 1 5-15,17 0-5 0,-17-1 0 0,0-8 2 16,0 8 3-16,16 1-1 0,-16-1-8 0,0 1-1 16,17 0 4-16,-17-1-5 0,0-18 0 15,0 10 2-15,0 8-41 0,0-9-25 16,0 1-6-16,0-1 11 0,0 0-2 0,-17 10-16 16,17-19-23-16,-16 19-3 0,16-19 12 0</inkml:trace>
  <inkml:trace contextRef="#ctx0" brushRef="#br0" timeOffset="-169923.9">25648 9209 23 0,'0'0'32'0,"0"0"-3"0,0 0-3 0,0 0-6 16,17 0-8-16,-17 0-1 0,0 9 3 15,0-9 2-15,0 9 2 0,16-9-1 0,1 19-2 16,-17-19-2-16,16 19-1 0,1-19-2 16,-1 0-4-16,1 18 7 0,16-18 20 0,-33 9-7 15,16-9-10-15,1 0-9 0,16 0-1 0,-16 10 1 16,-1-10 11-16,1-10-7 0,16 10-4 16,-17-9-3-16,1 9-1 0,16 0 1 0,-33-18 0 15,16 18-7-15,-16-19 3 0,17 19-3 16,-1-19 3-16,-16 10 0 0,17 0 0 0,0-10-3 15,-17 1-19-15,0 8-15 0,0-8-10 0,16 18-6 16,-16-19-5-16,0 0-5 0,17 10 0 16</inkml:trace>
  <inkml:trace contextRef="#ctx0" brushRef="#br0" timeOffset="-169106.75">26260 12492 130 0,'0'-18'91'0,"0"18"-25"16,-17 0-24-16,17-19-5 0,0 19 17 0,0 0 31 15,-16-9 20-15,16 9-1 0,0 0-17 0,0 0-19 16,0 0-22-16,0 9-4 0,0-9 13 15,0 19-3-15,0-19 6 0,0 18 3 0,0-18-12 16,0 19-23-16,0-1-15 0,0-8-2 0,0 8-7 16,0 1-2-16,0 0 0 0,0-1 0 0,0-18-3 15,0 9 3-15,0 10 0 0,0-10-5 0,0-9-3 16,0 10-33-16,0-1-45 0,-33-9-38 0,33 9-35 16,0-9-34-16,0 0-7 0,-17 0 28 15,17 0 38-15</inkml:trace>
  <inkml:trace contextRef="#ctx0" brushRef="#br0" timeOffset="-168723.54">26177 12371 109 0,'-16'10'84'16,"-1"-10"-35"-16,1 9-24 0,-1-9-14 15,1 9 14-15,-1 1 11 0,0-10 7 0,1 9-4 16,-1 0-14-16,1-9-11 0,16 9-5 0,0 1-6 16,-33-10-3-16,33 9-2 0,-17-9 0 15,34 0 2 1,-17 0-2-16,33-9 2 16,-33-1 0-16,16 1 0 15,1 0 1-15,-1 0 1 0,1-1-4 0,-17-8 2 16,17 8 0-16,-1 10 2 0,-16-18-2 0,17 18 0 15,-1 0 7-15,-16-19 10 0,17 19 0 16,-17-9 0-16,16 9 1 0,1 0 0 0,-17 0-2 16,33 0 5-16,-33 0 3 0,0 9-4 0,16-9-2 15,1 0-4-15,-1 19-8 0,1-19-4 16,0 0-2-16,-1 0 0 0,1 18 0 0,-1-18-2 16,1 0 2-16,16 0-5 0,0 0 0 0,-33 0-17 15,33 0-39-15,-17 0-24 0,1 0-26 16,16 0-14-16,-16 0 7 0</inkml:trace>
  <inkml:trace contextRef="#ctx0" brushRef="#br0" timeOffset="-167726.82">24689 13581 50 0,'0'0'39'0,"0"0"-9"0,0 0-12 16,0 9-5-16,0-9 0 0,0 0 0 0,-17 0 1 15,17 0-3-15,0 0-2 0,0 0-4 16,0 0-1-16,0 0-3 0,0 0 2 0,0 9-3 15,0-9-2-15,0 0 4 0,17 0-2 16,-17 0-2 0,0 0 4-16,0 0 0 15,0 0-1-15,0 0 4 16,0 0-2-16,0-9 2 0,0 9 2 0,0 0-5 16,0 0 4-16,0 0-1 0,0 9-4 15,0-9 1-15,0 0-1 0,0 0 1 16,0 0-1-16,0-9-1 0,0 0 0 15,0 18 1 1,0-9-3 0,0 0 0-1,0 0 5-15,0 0-6 16,0 0-5-16,0-9-1 0,0 9-5 0,0 0-2 16,0 9 2-16,0-9-4 0,-17 0-5 0,17 9-5 15,0-9-5-15,0 0-1 0,-16 0-29 16</inkml:trace>
  <inkml:trace contextRef="#ctx0" brushRef="#br0" timeOffset="-167360.15">24606 13683 49 0,'0'0'50'16,"-16"0"-15"-16,16 0-17 0,0 0-8 0,0 0-6 16,0 0 2-16,0 0-3 0,0 0 0 0,0 0-2 15,0 0-1 1,16 0 0-16,-16 0 0 15,0 0-2-15,0 0 3 0,0 0 0 16,17 0-1-16,-17 0 2 16,0 0 2-16,0 0-1 0,0 0-1 15,0-19-5-15,0 19 0 0,0 0-5 16,-17-9-3-16,17 9-4 0,0 0-3 0,0 0-7 16,0 0-2-16,0-9-3 0,0-1-19 15</inkml:trace>
  <inkml:trace contextRef="#ctx0" brushRef="#br0" timeOffset="-166543.75">24209 10837 65 0,'0'0'67'0,"0"0"-29"16,-16 0-19-16,16 9-5 0,0-9 8 0,0 0 11 16,0 0 6-16,-17 0 8 0,17 0-7 0,0 0-6 15,0 0-5-15,0 0 7 0,0 0 10 0,0 0 10 16,0 0-4-16,0 0-7 0,0 0-8 15,0 0-15-15,0 0-5 0,0 0 2 0,0 0 15 16,0 0 7-16,0 0 3 0,0-9 4 0,17 9-1 16,-17 0-8-16,0 0-9 0,0 0-2 15,0 0-9-15,0 0-2 0,0 0 0 0,0 0 0 16,0 0 3-16,0 0-7 0,0 0-9 0,0 0 8 16,0 0 3-16,0 0-1 0,0 0-5 15,0 0 0-15,0 0-2 0,0 0-1 0,0 0 0 16,0 0-2-16,0 0 1 0,0 0-1 15,0 0 0-15,0 0-7 0,0 0 1 16,0 0 3-16,0 0 5 0,0 0-8 16,0 0-3-16,0 0 11 0,0 0-11 15,0 0 7-15,0 0-4 0,0 0 4 0,0 0-7 16,0 0 8-16,-17 0-6 0,17 0-1 0,0 0 0 16,0 0 2-16,0 0-4 15,0 0 0-15,0 0-2 0,0 0-6 16,0 0-21-16,0 0-31 0,0 0-12 0,0 0-15 15,0 9-7-15,0-9-5 0,0 0-16 0,0 9-9 16,-16 0 7-16,16-9 12 0,0 0 16 16,0 10 15-16</inkml:trace>
  <inkml:trace contextRef="#ctx0" brushRef="#br0" timeOffset="-165710.99">24457 13720 27 0,'0'0'28'0,"0"0"-7"15,-16 0-9-15,16 0-3 0,0 0-5 16,0 0 0-16,0 0 3 0,-17 0-3 0,17 0-3 15,0 0 0-15,0-9-1 0,17 9 0 16,-17 0 2 15,0 0-4-15,0 0 0-16,0 0 0 16,0 0-2-16,0 0-1 0,0 0-3 15,0 0-2-15,0 0-2 0,0 0-4 0,0 0-4 16,0 0-15-16</inkml:trace>
  <inkml:trace contextRef="#ctx0" brushRef="#br0" timeOffset="-163846.95">24358 13664 6 0,'-16'0'2'0,"16"0"2"0,0 0 2 0,0 0 2 16,0 19 0-16,0-19-1 0,0 0-3 0,0 0 0 15,0 0-1-15,0 0-2 0,0 0 1 16,0 0-1 15,0 0 0-31,0 0-1 47,-17 0 0 16,17 0-2-48,0 9 2 1,0-9-3-16,0 0-1 0,0 0 1 16,0 0-3-16,0 0 1 0,0 0-1 0,0 0-1 15,0 0-6-15,0 0 8 0</inkml:trace>
  <inkml:trace contextRef="#ctx0" brushRef="#br0" timeOffset="-162114.75">24292 13590 2 0,'0'0'1'0,"-16"0"-1"16,16 0 1-1,0 0-2-15,0 9 1 16,16-18 0-16,-16 9 1 15,0 9-2-15,0-18 1 16,33 9 0 15,-33 9 0 1,0-9-1-17</inkml:trace>
  <inkml:trace contextRef="#ctx0" brushRef="#br0" timeOffset="-159542.12">24127 11088 53 0,'0'0'34'0,"0"0"-10"0,0 0-4 0,0 0 4 0,-17 0 4 16,17 0 5-16,0 0-3 0,0-10-2 15,0 10-14-15,0 0-5 0,0 10-3 0,0-10-1 16,0 0 3-16,0 0 8 0,0 0 0 0,0 9 0 15,0-9 2-15,0 0 3 0,17 9 2 16,-17-9 5-16,0 10 2 0,0-10-3 0,0 9 4 16,0-9 2-16,0 9-3 0,16-9 3 0,-16 10 0 15,0 8-2-15,0-18 1 0,0 19-7 16,-16-19-2-16,16 0-5 0,0 9 5 0,0 0-1 16,0 1-6-16,0-1 3 0,0 10 9 0,0-10 2 15,0 9-5-15,0 1-8 0,0 0 4 16,0-19 0-16,0 18-4 0,0-8-2 0,0 8 0 15,0 1 7-15,0-1-4 0,0 1-1 0,0 0 3 16,0-1-9-16,0 10 4 0,0-9 1 16,0-1 0-16,16 1 2 0,-16-1-2 0,0 10 0 15,0-9-2-15,0 0 10 0,0 18-3 0,17-19-3 16,-17-8-2-16,0 18-6 0,0-10 0 16,0 10 0-16,0-9-1 0,0-1-5 0,16 1 0 15,-16 0-3-15,0-1-1 0,0 10 6 0,0-9-6 16,0-1 3-16,0 1-3 0,0-1 2 0,0 1 2 15,17 9 4-15,-17-9-7 0,0-10 1 0,0 9-2 16,0 1 2-16,0 0-2 0,0-10 4 16,0 19-1-16,0-10-5 0,0-8-1 0,0 8 8 15,0 1-5-15,0-10-2 0,0 10 10 16,0 9-7-16,0-28 1 0,0 18 2 0,0-8-4 16,0 8 4-16,0-8 3 0,0 8-10 0,0-8 1 15,0 8 5-15,0 1-3 0,16-1-2 16,-16-18 4-16,0 19-1 0,0 0 4 0,0-10-7 15,0 9 5-15,0 1-3 0,0 0 0 0,17-1-2 16,-17-18 4-16,0 19-2 0,0-1 3 0,0-8-1 16,0 8-5-16,0-8 3 0,0 18-2 15,0-28 2-15,0 18 2 0,0-9-2 0,0 1 2 16,0 8-6-16,0-8 7 0,0 8-8 0,0-8 3 16,0 18 2-16,0-28 2 0,0 18 0 15,0-9-2-15,0 1 3 0,0-1-5 0,0 10 2 16,0-10 0-16,0 10 3 0,-17-10-7 0,17 9 4 15,0 1 0-15,0-10-2 0,0 10 0 16,0-10 2-16,0 10 2 0,-16-1-2 0,16-8-2 16,0 8 2-16,0 1 0 0,0 0 2 0,0-1-2 15,0 1-2-15,0-1 0 0,0 10 2 0,0-28 2 16,0 19-2-16,0-1 0 0,0 1 4 16,0-10-6-16,0 10 4 0,-17 0-2 0,17-1 0 15,0-9-2-15,0 1 2 0,0 8-3 0,0-8 4 16,0-1 2-16,0 0-3 0,0 10 2 15,17-10-5-15,-17 1 0 0,0 8 7 0,0-9-3 16,0 1-1-16,0-1 2 0,0 0-8 0,16 1 6 16,-16-1-6-16,0 10 8 0,0-10-2 15,0 9 2-15,0 1 1 0,17-19-5 16,-17 9 5-16,0 1-3 0,0-1 0 0,0 10-4 16,0-10 6-16,0-9-5 0,16 9 3 0,-16 0 0 15,0 10 3-15,0-19 2 0,0 28-7 0,0-28 2 16,0 9 2-16,0 1-6 0,17-1 1 15,-17-9 0-15,0 9 4 0,0 0-3 0,0 1 4 16,0-10 5-16,0 9-11 0,0-9 7 16,0 9-3-16,0 1-3 0,0-1 3 15,0-9-4-15,0 0 5 0,0 9-1 0,0 10 3 16,0-19-7-16,0 0 2 0,0 9 2 16,0 0 2-16,0-9 5 0,0 0-4 15,0 0-10-15,0 0 5 0,0 10 7 16,0-10-4-16,0 0 3 0,0 0-11 15,0 0 8-15,0 9-1 0,0-9 3 16,0 0-8-16,0 0 8 0,0 0-6 16,0 0 0-16,0 0-7 0,0 0 3 0,0 0 1 15,0 0 2-15,0 0 0 0,0-9-7 16,0 9-17-16,-17 0-14 16,17-10-6-16,0 10 0 0,0-9-2 0,0 0 1 15,0 9-2-15,0 0-4 0,0 0-3 16,0-19-9-16,0 19-16 0,0-9-3 0,0 9-6 15,-16-9 4-15,16-1 2 0,0 1 8 0,0 0 7 16,0-1 5-16,0 1 6 0,0 0 6 0,0-10 7 16,0 10 6-16,0-19-17 0</inkml:trace>
  <inkml:trace contextRef="#ctx0" brushRef="#br0" timeOffset="-159017.9">24325 11097 47 0,'0'0'24'0,"0"0"-11"0,0 0-5 0,0-9-5 15,0 9-5 17,0 0-4-17,0 0-4-15,0 0-3 0,0 0-5 0,0 0-21 16</inkml:trace>
  <inkml:trace contextRef="#ctx0" brushRef="#br0" timeOffset="-157567.75">25367 10418 36 0,'0'0'20'0,"0"0"-5"0,0-9 2 16,0 9 4-16,0 0 4 0,0-10 3 0,0 10 2 15,0 0-4-15,0 0-4 0,0 0-3 0,0-9 0 16,0 9 2-16,0 0-4 0,0 0-5 16,0 0-4-16,0 0 0 0,0 0-3 0,0 0 0 15,0 9 7-15,0 1 1 0,0-10 1 16,-33 9 6-16,33 10-4 0,0-19 0 0,0 18 0 16,0-18-1-16,0 19 2 0,0-19-2 0,0 9-1 15,33 10-1-15,-33-10 1 0,0-9 2 0,0 9 3 16,0-9 2-16,0 0 3 0,0 10 4 15,0-10 2-15,0 0 3 0,0 0-12 0,0 0-7 16,0-10-5-16,33 10 2 0,-33-9-6 0,0 9-5 16,0-9 0-16,17-1 2 0,-17 1-2 0,16 0 3 15,-16-10-5-15,17 19 0 0,-1-18-2 16,-16-1 2-16,0 10 0 0,17-1-3 0,-17 1 5 16,0 0-9-16,16-1-28 0,-16 1-1 15,0 9-7-15,17 0-1 0,-17-9-2 0,16 9 0 16,-16 0-2-16,17 0-13 0,-17 9-11 0,33 0-3 15,-33-9 5-15,0 19 8 0,16 0-32 0</inkml:trace>
  <inkml:trace contextRef="#ctx0" brushRef="#br0" timeOffset="-156819">24788 13692 52 0,'0'0'47'0,"0"0"-21"15,-16 0-11-15,16 0-7 0,0 0 1 0,0 0-3 16,0 0-1-16,0 0-4 0,0 0 1 16,0 9-4-1,0-9-1 1,16 0 0-16,-16 0-1 0,0-9-3 0,0 9 2 16,0 0 0-16,0 0 2 15,0 0 0 1,0 0-3-16,0 0-6 0,0 0-1 0,0 0-4 0,0 0-1 15,0 0-2-15,0 0 0 0</inkml:trace>
  <inkml:trace contextRef="#ctx0" brushRef="#br0" timeOffset="-153321.29">24127 8232 7 0,'0'0'7'0,"0"0"3"16,0 0-2-16,0 0-3 0,0 0-2 15,0 0-1-15,0 0 1 0,0 0 0 0,0 0-1 16,0 0 0-16,0 0-1 0,0 0 0 15,-17 0 0 17,17 0 2-17,0 0-1 1,0 0-1-16,0 0 0 16,0 0 1-1,17 0-2 16,-17 0 1-15,0 0 0 15,0 0 0-15,0 0 1-16,0 0-1 16,0 0 0-1</inkml:trace>
  <inkml:trace contextRef="#ctx0" brushRef="#br0" timeOffset="-153296.65">24127 8232 69 0,'0'0'-2'16,"0"0"-4"-16,0 9-3 0,16-9-4 0,-16 0 0 16</inkml:trace>
  <inkml:trace contextRef="#ctx0" brushRef="#br0" timeOffset="-152606.03">24375 9767 17 0,'0'0'19'0,"0"0"-7"16,0 0-1-16,0-9-4 0,0 18 3 15,0-9 0-15,0 0-3 0,0-9-2 0,0 9-2 16,0 0 0-16,-17 0-2 0,17 0 0 16,0 9-1-1,0-9-2 1,17 0 0-16,-17 0 0 16,0 0-4-16,0 0-5 0,0 9 0 0,-17-9-6 15,17 0-3-15</inkml:trace>
  <inkml:trace contextRef="#ctx0" brushRef="#br0" timeOffset="-152373.75">24292 10018 5 0,'0'0'2'0,"0"0"3"0,0 0 6 16,0 0 5-16,0 0-3 0,0 0-2 0,0 0-5 16,0-9-6-16,0 9 3 0,0 0-8 31,0 0-1-31,0 0-4 16,0 0-3-16,0 0-1 0</inkml:trace>
  <inkml:trace contextRef="#ctx0" brushRef="#br0" timeOffset="-151191.41">24209 8679 6 0,'0'0'7'0,"0"0"6"0,0-19 0 16,0 19-1-16,-16 0-4 0,16 0-2 0,0-19-1 16,0 19 0-16,-17 0 2 0,17 0 0 0,0-18 2 15,0 18-2-15,-16 0 1 0,16-10 1 16,0 10 1-16,0 0 2 0,0 0 2 0,0 0 0 16,0 0-1-16,0-9 0 0,-17 9 1 15,17 0-2-15,0 0 1 0,0 0-3 0,0 0-2 16,0 0-4-16,0 0 0 0,0 9-1 0,0-9 0 15,0 0 2-15,-16 0 1 0,16 10 2 16,0-10 0-16,0 0 1 0,0 18 2 0,0-18-1 16,-17 0 2-16,17 19 2 0,0-19 4 15,0 0-4-15,0 19 5 0,0-19-2 0,0 9-1 16,0 0-9-16,0 10 5 0,0-10-4 0,0 0 7 16,0 1-5-16,0 8 3 0,0 1 1 15,0-1 2-15,0-18-1 0,0 19-1 0,0-10 1 16,0 10 6-16,0-10 5 0,0 19 1 15,0-9-1-15,0-1 2 0,0-8 5 0,0 8 0 16,0 1-3-16,0-1-7 0,0 1 1 0,0 0 6 16,0 9-4-16,0-10-7 0,0 1-5 0,0-1-2 15,0 1 0-15,0 0 11 0,0-1-9 16,0 1 2-16,0-1 0 0,0 1-1 0,0 9-2 16,0-9 2-16,0-1-4 0,0 1 2 15,0-1 1-15,0 1-2 0,0 9 1 0,0-28-5 16,0 18 7-16,0 1 9 0,0 0-9 0,0-10 0 15,0 10-7-15,0-10 3 0,0 19-9 16,0-28 8-16,0 18-7 0,0 1 7 0,0-19-7 16,0 9 4-16,0 1 0 0,0-1-4 0,0 0 1 15,0 1-7-15,0 8 4 0,0 1-1 16,0-19 0-16,0 18 4 0,0-18-4 0,0 10 0 16,0-1 1-16,0-9 2 0,0 9-1 0,0 1-2 15,0-1-3-15,0 0 0 0,0 0 7 16,0 10 2-16,0-19-6 0,0 19-3 15,0-19-1-15,0 0 8 0,0 18-2 0,0-18 0 16,0 10-4-16,0-1 2 0,0 0 0 16,0 0 0-16,0-9 2 0,0 10-6 15,0-1 9-15,0 0-7 0,0 10-1 16,0-19 7-16,0 19-8 0,0-19 4 16,0 18 0-16,0-18 6 0,0 9-3 15,0 1 0-15,0-10-5 0,0 9-2 16,0 0 2-16,0 1-1 15,0-10-2-15,0 0 9 0,0 9-1 16,0 0-6-16,0-9 7 0,0 0-9 16,0 19 7-16,0-19-5 0,0 0 1 15,0 0-3-15,0 0 6 16,17 0-9-16,-17 0 4 0,0 0 2 0,0 0-6 16,0 0-4-16,0 0-10 0,0-19-7 0,0 19 0 15,0 0-12-15,0-9-16 0,0 9-12 16,0-9-7-16,0-1-9 0,0 1-15 0,16 0-17 15,-16-1-12-15,17 1 5 0,-17-9 14 0,16 18 12 16,-16-19-55-16</inkml:trace>
  <inkml:trace contextRef="#ctx0" brushRef="#br0" timeOffset="-135254.65">25301 13376 16 0,'0'0'10'15,"0"0"-4"-15,0 0-3 0,0 0-2 0,-17 0-1 31,34 0 0-15,-17 0-2 0,0 9 0-16,16-9-1 15,-16 0 0-15,0 10-2 0,0-10 0 0,0 0 2 16,0 0 1-16,0 0-1 0,17 0 3 0,-17 0-4 16</inkml:trace>
  <inkml:trace contextRef="#ctx0" brushRef="#br0" timeOffset="-132706.37">24755 12855 25 0,'-33'0'26'0,"33"-19"-13"0,0 19-11 0,0 0-8 16,0 0-7-16,0 0-3 0,0-18-12 0</inkml:trace>
  <inkml:trace contextRef="#ctx0" brushRef="#br0" timeOffset="-132057.12">24838 13441 5 0,'0'0'2'0,"0"0"1"0,0 0 3 16,0 0 0-16,0 0 1 0,16 0-2 0,-16 0-3 15,0 9 1-15,0-9-2 16,17 0-1-16,-17 10-3 62,0-10 1-62,0 0-2 0,0 0-1 16,0 0 0-16,0 0-1 0,0 0-4 0</inkml:trace>
  <inkml:trace contextRef="#ctx0" brushRef="#br0" timeOffset="-131458.37">24871 13515 1 0,'0'0'1'0,"0"0"0"0,0-9-1 0,0 18 1 15,0-9 0 1,0 0 0-16,0 0 0 0,0 0 2 16,0 0 0-16,0 0 1 0,0 0 1 0,0 0 2 15,0 0-1-15,0 0-1 0,0 0-1 16,0 0-1-16,0 0-1 0,0 0 0 0,0 0 0 15,0 0-1-15,0 0 1 0,0 0 0 16,0 0-4 31,0 0 0-31,0 0-1-1,0 0 0-15,0 0-1 0,0 0-1 16,0 0-1-16,0 0-1 0,0-9-1 0,0 9-8 15</inkml:trace>
  <inkml:trace contextRef="#ctx0" brushRef="#br0" timeOffset="-129592.43">24375 11041 16 0,'0'0'16'0,"0"0"-2"0,0 0-3 15,0 0-4-15,0 0-4 0,0 0-1 0,0 0 0 16,0 0-1-16,0 0 0 16,0 0 1-16,0 0 1 0,0 0-1 0,-17 0 1 15,17 19 4-15,0-19-2 0,0 0 0 16,0 0 0-16,0 9-1 0,0-9-2 0,0 9 9 15,0 1 3-15,0-10-7 0,0 9-1 0,0-9-1 16,0 9 0-16,-16 1 11 0,16-1 1 0,0-9-3 16,0 9-9-16,0 1-3 0,0 8 1 15,0 1-2-15,0-19 3 0,0 9 1 0,-17 0-1 16,17 1 5-16,0-1 0 0,0 0-3 16,0 10-2-16,0-10-4 0,0 0 9 0,0 10 0 15,0-19 2-15,0 19-4 0,0-10-2 0,0 0-1 16,0 1 1-16,0-1 4 0,0 0 2 15,0 10 1-15,0-10-2 0,0 0-3 0,0 10-4 16,0-19 0-16,0 19 0 0,0-19-1 0,0 9 2 16,0 0 1-16,0 0-2 0,0 1-3 15,0-1 0-15,0 10 0 0,0-10 3 0,0 0-1 16,0 10-1-16,0-19-1 0,0 18-2 16,0-18 3-16,0 10-1 0,17-1 2 0,-17 0-2 15,0 1 0-15,0 8 0 0,0-8 0 16,0-1 0-16,0 0 0 0,0 10 0 0,0-1 1 15,0-18-3-15,0 10 3 0,0-1-1 0,0 0 0 16,0 1 1-16,0-1-1 0,0 0-2 16,0 1 4-16,0 8-2 0,16-18 0 0,-16 19 0 15,0-19-2-15,0 18 0 16,0-18 5-16,0 10-3 0,0-10 2 0,0 9-2 16,0 0 0-16,0 1-2 0,0-1 2 15,0 0 0-15,0 0 1 0,0-9 1 0,0 19-2 16,0-19-2-16,0 19 6 0,0-19-4 15,0 0-2-15,0 18 2 0,0-18-4 0,17 10 7 16,-17-1-1-16,0 0-2 0,0 0 0 0,0 1 0 16,0-1 0-16,0 0 1 0,0 10-1 15,0-19 2-15,16 0-2 0,-16 19 1 0,0-19-1 16,0 9 3-16,0 0-2 0,0 0 3 0,0 1-3 16,0-1-1-16,0 0 1 0,0 1 0 15,0-1 2-15,17 0-2 0,-17 10-1 16,0-19 0-16,0 18 0 15,0-18 0-15,0 10 0 0,0-1 2 0,0 0-4 16,0 1 2-16,0-1 0 0,0 0 2 0,0 1-6 16,0-1 5-16,0-9 4 0,16 9-5 15,-16 10-2-15,0-19 2 0,0 18 0 0,0-18 0 16,0 10 3-16,0-1-3 0,0 0-3 0,0 1 3 16,0-1 1-16,0 0-1 0,0 1-3 15,0-1 6-15,0 0-3 0,0 10 1 0,0-19-3 16,0 18 2-16,0-18 0 0,0 10 1 0,0-1 1 15,0 0-4-15,0 1 3 0,0-10 1 16,0 9-2-16,0 0 0 0,0 0 0 0,0 1-2 16,-16-1 2-16,16-9-3 0,0 19 4 15,0-19 1-15,0 18-4 0,0-18 2 0,0 10 0 0,0-1 0 16,0 0 3-16,0 0-5 16,0 1 4-16,0-1-2 0,-17-9-2 0,17 9 2 15,0 1 0-15,0-1 2 0,0 10-2 16,0-19 2-16,0 0-2 0,0 18 0 0,0-18 2 15,0 0 2-15,0 9 2 0,0 1 0 16,0-1-4-16,0 0-1 0,0 1 3 16,0-1-4-16,0 0 4 0,0 1-4 15,0-1 1-15,0 10-1 0,-16-19 4 0,16 18 2 16,0-18-6-16,0 9 4 0,0 1-2 16,0-1-1-16,0 0 1 0,0 1 1 0,0-1 1 15,0 0-3-15,0 1 3 0,0-1-2 16,0 9-1-16,0-18 2 0,-17 19-3 0,17-10 2 15,0 1 7-15,0 8 0 0,0-8 0 0,0 8-2 16,0-9-4-16,0 19-1 0,0-28 5 16,0 19-4-16,0-10-2 0,0 1 2 0,0 8-3 15,0-9 2-15,0 1 0 0,0 8-2 0,0-8 6 16,17 8 3-16,-17 1-7 0,0-19-1 16,0 18 4-16,0-8-5 0,0 8 3 0,0 1 0 15,0 0 0-15,0-1-3 0,0-9 0 0,0 10 3 16,0 0 1-16,0-1-3 0,0-8-1 15,0 8 1-15,0 10 2 0,0-19 13 0,-17 10-10 16,17 0-1-16,0-1-5 0,0 1 0 0,0-10 6 16,0 19-1-16,0-19 0 0,0 1-2 0,0 8-3 15,-16-8 0-15,16-1 5 0,0 0-7 16,0 0 2-16,0 1 0 0,0-1 0 0,0 0-3 16,0-9-3-16,0 19-6 15,0-19-30-15,0 0-27 0,0 0-19 0,0-19-24 16,-17 10-10-16</inkml:trace>
  <inkml:trace contextRef="#ctx0" brushRef="#br0" timeOffset="-121817">8516 10939 21 0,'0'0'34'0,"0"0"3"15,0 0-2-15,0 0-6 0,0 0-1 16,0 0-5-16,0 0 1 0,0 0 0 0,0 0-6 16,0 0-7-16,0 0-2 0,0 0-7 0,0 0 3 15,0-19-5-15,0 19 4 0,0 0-4 16,0 0-2 0,0-18 2-16,0 18-3 15,0 0 0-15,0 0 1 16,0 0-8-16,33-10-17 0,-33 10-9 0,0 0-2 15,0 0-4-15,0 0-2 0,0-9 2 16</inkml:trace>
  <inkml:trace contextRef="#ctx0" brushRef="#br0" timeOffset="-121150.28">9012 10753 1 0,'33'-9'0'16,"-33"-1"0"-16,34 1 0 0,-34 0 0 15,16 9 0-15</inkml:trace>
  <inkml:trace contextRef="#ctx0" brushRef="#br0" timeOffset="-120667.97">9360 10762 8 0,'0'0'5'16,"0"0"1"-16,0 0 2 0,0 0-4 0,0-9-2 15,0 9-1-15,16-9-1 0,-16-1 0 16,33 10 0-16,-33-9 0 0,0 0-4 0,0 9-4 16,0-19-7-16,33 19 9 0</inkml:trace>
  <inkml:trace contextRef="#ctx0" brushRef="#br0" timeOffset="-120467.83">9475 10678 4 0,'0'0'4'0,"33"0"-2"15,-33 0 2-15,0 0 1 0,0-18-2 0,0 18 1 16,0-9-2-16,0 9-1 0,17-10 0 16,-17 1-1-16,17 0 0 0,-17-1 0 0,16 1-2 15,-16 0-3-15,33 9-1 0,-33 0-6 16</inkml:trace>
  <inkml:trace contextRef="#ctx0" brushRef="#br0" timeOffset="-119252.06">9194 10418 5 0,'0'19'8'0,"0"-19"4"0,-33 0 1 0,33 0-2 15,0 0 0-15,0 0-1 0,0 0 1 0,0 0 1 16,0 0-5-16,0-19-7 0,33 19 3 16,-33-9-3-16,33-1-2 0,-33 1-1 0,33-10-5 15,0 10 0-15,1 0-1 0,-1-10-2 0,16 1 3 16,-16-1 3-16,0 0-6 0,0 1-22 16</inkml:trace>
  <inkml:trace contextRef="#ctx0" brushRef="#br0" timeOffset="-119002.54">9310 10511 1 0,'33'-19'0'0,"-16"10"1"0,32 0-2 16,-49 9 1-16,33-19 0 0</inkml:trace>
  <inkml:trace contextRef="#ctx0" brushRef="#br0" timeOffset="-117852.78">26359 10418 53 0,'0'0'30'0,"0"0"-12"16,0 0-2-16,0 0 6 0,0 0 7 15,0-9 3-15,0 9 2 0,0 0-8 0,0-10-13 16,17 10-4-16,-1-9-4 0,-16 0-5 0,17-1 5 16,16 10-5-16,-17-9 0 0,17 0 0 0,-16 9 0 15,16 0 0-15,0-19-2 0,0 19-2 16,17-18-9-16,-34 18-5 0,1 0-7 0,16 0-5 16,-17 0-4-16,1-19-2 0,0 19-3 15,-17 0 0-15</inkml:trace>
  <inkml:trace contextRef="#ctx0" brushRef="#br0" timeOffset="-117653.3">26326 10595 7 0,'-16'0'2'0,"16"0"3"15,0 0 8-15,0 0 10 0,0 0-1 16,16 0-8-16,-16 0-5 0,17 0-4 0,-1 0-3 15,17-19 0-15,17 19-4 0,-50-19 2 16,49 19 1-16,-16-18-1 0,17 9 0 0,-17-1 0 16,17-8-2-16,-1 8-6 0,1 1-4 0,-17 0-4 15,0-10-8-15</inkml:trace>
  <inkml:trace contextRef="#ctx0" brushRef="#br0" timeOffset="-117470.1">26524 10604 42 0,'0'9'40'15,"0"-9"-20"-15,0-9-9 0,0 9-6 0,17-9 2 16,0 9 1-16,-1 0-4 0,1-19-4 16,16 19 0-16,16-19-2 0,-16 19-5 0,17-18-4 15,16-1-8-15,-16 10-7 0,16 0-44 0</inkml:trace>
  <inkml:trace contextRef="#ctx0" brushRef="#br0" timeOffset="-115287.38">16983 12306 94 0,'0'0'62'0,"0"0"-33"0,0 0-13 16,0 0-8-16,0-9-4 0,0 0-2 0,0-1-2 15,16 1 0-15,1 0 2 0,16-1-2 0,-33-8 0 16,33-1 1-16,-33 1-1 0,33-1 0 15,-16 0 0-15,16 1 0 0,-17 8 0 0,17-8 0 16,-16 18-3-16,16-19-8 0,-33 10-13 16,33 9-8-16,-33 0-4 0,0 0-3 0,33 9-33 15</inkml:trace>
  <inkml:trace contextRef="#ctx0" brushRef="#br0" timeOffset="-115087.58">16933 12567 75 0,'0'9'38'0,"0"10"-9"0,0-19-16 0,0 0-5 15,0 0-5-15,0-19 1 0,0 10-4 16,17-1 1-16,-1-8 1 0,17-1 0 0,-16-9-2 16,16 10 0-16,33-10 2 0,-49 0-4 15,16 0 2-15,16 9 1 0,1 1-8 0,-17-10-6 16,0 19-8-16,-16-1-7 0,-1 1 1 0,1 9-5 15</inkml:trace>
  <inkml:trace contextRef="#ctx0" brushRef="#br0" timeOffset="-114904.38">16999 12743 45 0,'-16'10'41'15,"-1"8"-15"-15,1-8-11 0,16-1-4 0,0 0 5 16,0-9 1-16,0-9-5 0,0 9-8 0,16-9-1 15,1-10-1-15,16-9-1 0,0 10 0 0,33-20 0 16,-33 1-1-16,17 9 0 0,16-28 0 16,0 10-10-16,-16 9-13 0,16-19-12 0,0 9-15 15</inkml:trace>
  <inkml:trace contextRef="#ctx0" brushRef="#br0" timeOffset="-113173.81">15743 8837 24 0,'0'-10'17'0,"0"10"-4"0,0 0 3 16,-17-9-1-16,17 9 1 0,0 0-6 15,0 0-1-15,0 0-3 0,0 0 0 0,0 0-1 16,0 0-1-16,0 0 1 0,0 0 5 15,0 0 0-15,0 9-1 0,0-9-2 0,0 0-5 16,0 10 3-16,0-10-2 0,0 0 0 16,17 9-1-16,-17-9-1 0,0 0 1 0,0 9 1 15,0-9-2-15,0 0 1 0,0 0 1 0,0 0-1 16,0 10-2-16,0-10 2 0,0 0-1 47,0 0-3-47,0 0 0 15,0 0 0-15,0 0-17 16,-17 0-8-16,17 0-5 0,0 0-3 0,-16 0-3 16</inkml:trace>
  <inkml:trace contextRef="#ctx0" brushRef="#br0" timeOffset="-112523.24">15032 9060 6 0,'0'-9'17'0,"0"9"8"15,0-10-6-15,0 10-6 0,0 0 0 16,0 0-4-16,0 0-2 0,0 0 4 0,0 0-2 15,0 0-2-15,0 0-3 0,0 0 4 16,0 0-1-16,0 0 0 0,0 0 1 16,0 0-1-16,16 10 6 0,-16-1 0 15,0-9 1-15,17 9-4 0,-17 1 3 0,0-1-1 16,16 0-3-16,-16 0-4 0,0 10 3 0,17-19 1 16,-17 19 1-16,0-19 1 0,16 0 2 15,-16 0 6-15,0 18 3 0,33-18 0 16,-33 0 6-16,0 0 0 0,0 10 6 0,0-10 10 15,0 0 5-15,0 0 0 0,33 0 2 0,-33 0-4 16,0 0-6-16,0-10-5 0,34 10-7 16,-34 0-5-16,16-18-7 0,1 18-6 0,-1-19 7 15,17 0-6-15,-16 10 5 0,-1-9-5 16,17 8-1-16,0-8-3 0,-33 8-1 0,34-8-3 16,-34-1-8-16,16 0 7 0,1 1-1 15,16 9-6-15,-17-1 4 0,1-8 0 0,-17 8-2 16,16 10 2-16,17-18 4 0,-33 18-3 0,33 0-3 15,-33-19-1-15,0 19 3 0,0 0-4 16,33 0-6-16,-33 0-3 0,0 0-8 16,0 0-39-16,0 0-17 0,17 19-16 0,-17-19 0 15,0 0-11-15,17 18-14 0,-17-18-5 0,0 19 15 16</inkml:trace>
  <inkml:trace contextRef="#ctx0" brushRef="#br0" timeOffset="-109393.14">9905 8316 1 0,'0'0'1'0,"0"0"0"0,0 0 1 16,0 0-1-16,0 0 1 0,0 0 0 16,0 0 1-16,0 0 1 0,0 0 1 0,0 0 0 15,0 0 0-15,0 0-1 0,0 0-1 16,0 0 0-16,0 0-1 0,0 0 0 16,0 0-1-16,0 0 0 46,0 0 0-46,0 0 2 32,0 0-2-32,0 0 1 0,0 0-1 15,0 0 0 1,0 0 0-16,0 0 0 16,0 0 1-16,0 0 0 31,0 0-1 0,0 0-3-15,0 0 3-16,0 0 0 15,0 0-1 79,0 0 0-94,0 0-2 0,0 18 2 16,0-18-3-16,0 0 1 15,0 0-5-15,0 0-3 0,0 0-2 16,0 0-12-16</inkml:trace>
  <inkml:trace contextRef="#ctx0" brushRef="#br0" timeOffset="-107861.29">23862 8074 2 0,'0'0'3'0,"0"0"-1"0,0 0-1 15,0 0 0-15,0 0 0 16,0 0 0 62,0 0 0-47,0 0 0 32,0 0 1-63,0 0-1 16,0 0 0-1,0 0 1-15,0 0-1 0,0 0 1 0,0 0 0 16,0 0-1-16,0 0 1 0,0 0 0 0,0 0 0 15,0 0 1-15,0 0 0 0,0 0 2 16,0 0-2-16,0 0 0 0,0 0-1 16,0 0 0-16,0 0-1 0,-16 0-1 0,16 0 1 15,0 0 1 1,0 0-1 93,0 0-3 32,0 0 0-125,0 0-6-16,-17 0-5 0,17 0-18 0</inkml:trace>
  <inkml:trace contextRef="#ctx0" brushRef="#br0" timeOffset="-100218.77">29518 10613 56 0,'0'-9'25'0,"0"0"-13"16,-17-10-7-16,17 19 1 0,0-19 8 16,0 19 6-16,0 0-7 0,0 0-6 0,0 0-3 15,0 0-2-15,0 0 1 0,0 0-2 16,-16 0 5-16,16 19 0 0,0-19 1 0,0 19 0 16,-17-19 4-16,17 9 1 0,0 10-1 0,-17-10 2 15,17 0-1-15,0 1-2 0,-16-1 0 16,16 9 1-16,0 1 0 0,0-19-3 0,0 19 1 15,0-19 1-15,0 0 3 0,16 9 0 0,-16-9 4 16,0 9 8-16,17-9-3 0,-17 10-1 16,17-10-4-16,-1 0-3 0,1 0-5 15,-1 0-5-15,1 0 0 0,-1 0-3 0,1-10 2 16,32 10-5-16,-49-9 5 0,17 0-3 0,-1 9 0 16,1-19-5-16,-17 19-2 0,16-19-21 15,-16-8-14-15,17 17-17 0,-17-8-16 0,0-1-17 16,0 10-78-16</inkml:trace>
  <inkml:trace contextRef="#ctx0" brushRef="#br0" timeOffset="-100036.06">29534 10399 18 0,'-16'-9'22'0,"16"9"-4"15,0-9 1-15,0 9 6 0,0-10-1 0,0 10-10 16,0-9-5-16,16 9-3 0,-16-9-3 0,17 9-3 15,-1 0 0-15,1 0-2 16,-1 0 2-16,17 0 0 0,-33 0-6 16,17 0-11-16,-1 0-8 0,-16 0-9 0</inkml:trace>
  <inkml:trace contextRef="#ctx0" brushRef="#br0" timeOffset="-99851.47">29485 10530 30 0,'0'0'24'0,"0"0"-2"0,0 0-2 15,0 0-6-15,0-10-8 0,0 10-2 16,0 0-2-16,16 0-2 0,-16-9 2 0,17 9-5 16,-1 0 3-16,1 0-3 0,-17 0-1 0,16 0-10 15,17 0-11-15,0-9-43 0</inkml:trace>
  <inkml:trace contextRef="#ctx0" brushRef="#br0" timeOffset="-99636.66">29832 10483 3 0,'0'0'4'0,"0"9"2"0,0-9 13 16,0 10 4-16,16-10-7 0,-16 9-3 15,17 0-4-15,-1 1 0 0,-16-1 1 0,17 9-3 16,-1-18-3-16,1 0-1 0,0 19-1 0,-17-19-2 16,16 19 0-16,1-19 0 0,-17 0-3 15,0 9 3-15,16-9-6 0,-16 9-11 0,0-9-15 16</inkml:trace>
  <inkml:trace contextRef="#ctx0" brushRef="#br0" timeOffset="-99452.5">30030 10474 6 0,'-16'0'8'0,"16"0"7"0,-17 0 5 0,17 0-2 0,-16 9-4 16,-1 0-6-16,17 1 2 0,-16-1 0 16,-1 0-5-16,0 1 4 0,1 17-3 0,-1-8-3 15,1-19-1-15,-1 19 0 0,1-10-2 16,-1 10 0-16,1-1-2 0,-1 1 2 0,1-1-13 15,-1 1-15-15,1 0-62 0</inkml:trace>
  <inkml:trace contextRef="#ctx0" brushRef="#br0" timeOffset="-98420.64">29633 10799 3 0,'0'0'2'0,"0"0"1"16,0 0-1-16,0 0 1 0,0 0 0 15,0 0-1-15,0 0-13 32</inkml:trace>
  <inkml:trace contextRef="#ctx0" brushRef="#br0" timeOffset="-95356.9">14999 4846 14 0,'0'0'17'0,"0"0"-3"0,0-18-2 0,-34 18 0 15,34 0-2-15,0-19-2 0,0 19-2 16,0 0-3-16,0 0-1 0,0 0-1 16,0 19-1-16,0-19 0 15,0 0 0-15,0 18 0 0,0-18 7 16,0 19-4-16,0-19-1 0,0 9-1 0,0 0-1 15,0 1 0-15,0-1 3 0,0 0-3 16,0 10 1-16,0-19 0 16,0 0 1-16,0 19-2 0,0-19 7 15,0 0 13-15,0 0-4 0,0 0 3 16,0 0 10-16,0 0 17 0,0 0 23 0,0 0 20 16,0 0 6-16,0 0-20 0,0-19-31 15,0 19-15-15,34-19-20 0,-34 10-3 0,0-10-3 16,0 1-1-16,16-1 0 0,1 1-2 15,-1-1 5-15,-16-9-2 0,17 9-3 0,-1-18 0 16,1 19-4-16,-1-20 4 0,17 11 3 0,-33 8-1 16,33-18-2-16,-33 18-4 0,0 1 5 15,34-1-1-15,-34 10 0 0,0 9-4 0,16-19 0 16,-16 19-9-16,0 0-28 0,0 0-14 16,0 0-2-16,17 0 0 0,-17 0-9 0,0 0-5 15,16 19 7-15,-16-19 4 0,17 18-8 16</inkml:trace>
  <inkml:trace contextRef="#ctx0" brushRef="#br0" timeOffset="-93639.79">18091 5228 8 0,'0'0'3'0,"0"0"4"0,0 0 3 16,0-19 6-16,0 19 2 0,0 0-3 0,0 0-5 15,0 0-1-15,0 0-3 0,0 0 1 16,0 0-5-16,0 0 0 0,0 0 0 16,33 0-2-1,-33 19 0 1,0-19 0-1,0 9 0 1,0 0 0-16,0-9 2 0,0 0-1 16,0 9 1-16,0 1 1 0,0-10-2 15,0 9 0-15,0-9 1 0,0 19 1 16,0-19-1-16,33 0 2 0,-33 0-1 0,0 0-1 0,0 0 1 16,0 18-3-16,0-18 5 0,0 0 1 15,0 0 1-15,0 0 5 0,0 0 3 16,0 0 6-16,0 0 7 0,0 0 12 0,0 0 10 15,0-18 7-15,0 18 11 0,0 0-10 0,33 0-17 16,-33 0-7-16,0-19-13 0,0 10-9 16,17-1-3-16,-17 1-5 0,16-9 7 15,1 18-5-15,-1-19 3 0,1 0-2 0,-1 1-4 16,1-10-5-16,16 0 5 0,-33 19 0 0,33-10-5 16,-33 0 2-16,0-18 0 0,33 19 0 15,-33 8 2-15,17-8 0 0,-17-1-2 0,16 19 0 16,-16-18 0-16,17 18-5 0,-17-19 8 15,0 19-3-15,16 0 2 0,-16-19-6 0,0 19 0 16,0-9-5-16,17 9 0 0,-17 0-13 16,0 0-34-16,0 9-7 0,16-9-14 0,-16 0-5 15,17 19 11-15,-17-19-3 0,33 19-15 0</inkml:trace>
  <inkml:trace contextRef="#ctx0" brushRef="#br0" timeOffset="-90813.04">18008 5469 3 0,'0'0'1'0,"0"0"1"0,0 0 1 15,0 0 0-15,0 0-1 0,0 0 0 32,0 0-1-17</inkml:trace>
  <inkml:trace contextRef="#ctx0" brushRef="#br0" timeOffset="-90610.73">18008 5479 17 0,'0'0'-11'32</inkml:trace>
  <inkml:trace contextRef="#ctx0" brushRef="#br0" timeOffset="-87460.46">22291 7767 6 0,'0'0'5'15,"0"-9"4"-15,0 9 5 0,0 0 0 0,0 0-1 16,0 0-2-16,0 0-5 0,0 0-2 0,0 0-1 15,0 0-1-15,0 0-1 32,0 0 0-1,0 0 0-31,0 0-3 31,0 0-2-31,0 0-3 16,0 0-4-16,0 0-4 0,0 0-2 15,0 0-16-15</inkml:trace>
  <inkml:trace contextRef="#ctx0" brushRef="#br0" timeOffset="-85814.27">14817 4781 5 0,'0'0'3'0,"0"0"3"16,0-9 4-16,0 9 2 0,0 0 0 15,0 0-4-15,0 0-1 0,0 0-4 0,0 0-2 16,0 0 1-16,0 0-1 16,16 0-1-16,-16 9 2 0,0-9 4 15,0 0-2-15,17 9-3 0,-17-9 1 16,0 19-1-16,16-19 0 0,-16 19 1 15,17-19 0-15,-17 0-1 0,0 18 4 16,16-18-2-16,-16 0-1 0,0 19-1 0,33-19 0 16,-33 0 8-16,0 9-2 0,0-9-4 15,0 9-1-15,0-9 0 0,33 0 3 0,-33 10 1 16,0-10 1-16,0 0 2 0,0 0 2 16,0 0 4-16,0 0 5 0,0 0 4 0,0 0 9 15,0-10 0-15,0 10-7 0,34 0-7 16,-34-9-5-16,0 0 0 0,0 9 2 0,0-19 1 15,16 19-3-15,-16-18-7 0,0 18 1 0,17-19-4 16,-17 0 2-16,16 1-4 0,-16 8 0 16,17-8-5-16,-17-1 3 0,16 1 1 15,-16-1 0-15,17-9-1 0,-17 10 0 0,0-1 0 16,16 0-2-16,-16 1 5 0,33-1-1 0,-33 19-1 16,0-28-1-16,0 19-3 0,0 0 3 15,0 9-4-15,0 0-3 0,0-19-8 16,0 19-27-16,33 0-7 0,-33 0-1 0,0 0 0 15,0 0-15-15,34 0-91 0</inkml:trace>
</inkml:ink>
</file>

<file path=ppt/ink/ink4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52:20.673"/>
    </inkml:context>
    <inkml:brush xml:id="br0">
      <inkml:brushProperty name="width" value="0.05292" units="cm"/>
      <inkml:brushProperty name="height" value="0.05292" units="cm"/>
      <inkml:brushProperty name="color" value="#FF0000"/>
    </inkml:brush>
  </inkml:definitions>
  <inkml:trace contextRef="#ctx0" brushRef="#br0">27632 11078 103 0,'-16'-9'86'16,"-1"0"-28"-16,1-10-26 0,-1 19-15 0,1-18 0 15,-1-1 19-15,17 10 38 0,-16-1 18 0,16 1 13 16,-33 9-5-16,16-9 0 0,17 9-3 16,-16-10-17-16,16 10-17 0,0 0-1 0,-17 0-1 15,17 0 5-15,0 10 2 0,0-10 11 16,0 9 14-16,0 0 8 0,0 1-13 0,0-1-18 15,0 10-12-15,0-1-7 0,0 1-5 0,0-19 5 16,17 18-5-16,-17 1-11 0,0 0-23 0,16-1-12 16,-16 10 0-16,17-9 0 0,16-10 0 15,-33 10 0-15,0-1 0 0,16 1 0 0,1-10 0 16,-17 19 0-16,16-28 0 0,1 19 0 0,-1-10 0 16,-16 0 0-16,17-9 0 0,-1 10 0 0,1-1 0 15,-1-9 0 1,1 0 0-16,0-9 0 0,-1-1 0 0,1 1 0 15,-1 0 0-15,1-10 0 0,16-9 0 0,0 0 0 16,0 0 0-16,0 10 0 0,0-29 0 16,0 10 0-16,17 9 0 0,-1 0 0 0,1-18 0 15,0 18 0-15,-17 0 0 0,16 9 0 0,-16-9 0 16,0 10 0-16,0 8 0 0,1-8 0 16,-18 9 0-16,1-1 0 0,-1 10 0 0,1-9 0 15,-1 9 0-15,1 0 0 16,-17 9 0-1,16-9 0-15,-16 10 0 0,0-1 0 16,0 0 0-16,0 0-163 0,0-9-112 16,-16 10-1-16,16-1 5 0,0 0 23 0,-17 19 29 15,17-28 38-15,-16 19 34 0,16-19 34 16</inkml:trace>
  <inkml:trace contextRef="#ctx0" brushRef="#br0">27930 10902 113 0,'-16'0'96'16,"16"0"-21"-16,-17 0-24 0,17 0-18 16,-17 0 0-16,17 0 20 0,0 0 30 0,-16 18 21 15,16-18 11-15,0 0 7 0,0 19-10 0,0-10 4 16,0 10-8-16,0-10-2 0,0 10 5 0,0-1-2 16,0 10-10-16,16-9 10 0,-16-10-9 15,0 10 12-15,17-10-25 0,-17 10-87 0,17-1 0 16,-17-8 0-16,16 8 0 0,1-18 0 0,-1 19 0 15,1-19 0-15,-1 9 0 0,1-9 0 0,-1 9 0 16,17-9 0-16,-16 0 0 0,16-9 0 16,0 0 0-16,0 9 0 0,17-19 0 0,-17 19 0 15,16-28 0-15,1 10 0 0,0-1 0 0,-1-9 0 16,1 19 0-16,-1-28 0 0,1 9 0 0,0-10 0 16,-1 20 0-16,17-19 0 0,-32 9 0 15,15 0 0-15,1 9 0 0,-17 10 0 0,16-10 0 16,-32-9 0-16,-1 19 0 0,1 0 0 0,0 0 0 15,-1 9 0-15,1 0 0 0,-17-10 0 16,16 10 0-16</inkml:trace>
</inkml:ink>
</file>

<file path=ppt/ink/ink4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52:28.099"/>
    </inkml:context>
    <inkml:brush xml:id="br0">
      <inkml:brushProperty name="width" value="0.05292" units="cm"/>
      <inkml:brushProperty name="height" value="0.05292" units="cm"/>
      <inkml:brushProperty name="color" value="#FF0000"/>
    </inkml:brush>
  </inkml:definitions>
  <inkml:trace contextRef="#ctx0" brushRef="#br0">17562 7795 9 0,'0'0'21'0,"0"0"-6"16,0 0-4-16,0 0-4 0,0 0 1 0,0 0-2 15,0 0 2-15,0 0 0 0,0 0 2 16,16 0-1-16,-16 0 2 0,0 0 3 0,0 0 0 16,0 0-6-16,0 0 0 0,0 18-2 15,0-18 1-15,17 0 2 0,-17 0-1 0,0 0 6 16,0 0 3-16,16 0 1 0,-16 0 5 16,0 0-1-16,0 0 0 0,17 0 3 0,-17 0-1 15,0 19 0-15,16-19 1 0,-16 0-1 0,17 0 3 16,-17 0-1-16,33 0 6 0,-33 0 6 15,0 0-8-15,0 0-8 0,33 0-7 0,-33 0 4 16,0 19-2-16,33-19 2 0,-33 0 1 16,0 0-5-16,17 0 4 0,-1 0-4 0,1 0-2 15,-1 0 11-15,17 0 9 0,-16 0 7 16,16 0 7-16,0 0-20 0,0 0-6 0,-16 0-6 16,16 0 1-16,0 0 5 0,0 0 7 15,0 0-6-15,33 0-4 0,-33 0-2 0,17 0-3 16,-17 0-1-16,33 0-6 0,-16 0 1 0,-1 0-2 15,34 9 1-15,-17-9 0 0,-16 0 4 16,16 9-2-16,33-9 8 0,-49 0-2 0,49 10 1 16,-33-10-1-16,17 0-1 0,16 0 0 15,-16 0-5-15,16 0-1 0,-17 0 1 0,51-10-4 16,-51 10 1-16,18 0 0 0,-1 0 3 0,17-9-5 16,-17 9 7-16,17 0 8 0,-1-9 21 15,18 9-2-15,-18 0-10 0,18 0-3 0,-18 0-3 16,1-19-13-16,17 19 10 0,-18 0-13 15,18 0 4-15,-1 0-5 0,-16-19 4 0,32 19-3 16,-48 0-1-16,48 0-6 0,-32 0 4 0,17 0 2 16,-18-18 0-16,18 18 2 0,15 0-2 0,-32 0 1 15,16 0 0-15,17-19 0 0,-33 10-2 16,16 9 3-16,1-9-6 0,-1-1 4 0,0 1-4 16,17 0 0-16,-17 9 2 0,17-19 7 15,-17 19-9-15,17-18 6 0,0 18 6 0,-17-19 12 16,1 19 36-16,32 0-5 0,-33-19-14 0,1 10-11 15,32 0-12-15,-33-1-8 0,17 1 6 16,0 0-8-16,-17 9 0 0,17 0-4 0,-17-19 4 16,1 19-3-16,15 0-2 0,-15-18 2 15,-17 18-4-15,16 0 2 0,-16-19 1 0,16 19-4 16,-16 0 3-16,-1-19 3 0,18 19-12 0,-34-9 7 16,0 9 2-16,0-9-5 0,1 9 5 0,-1-9-1 15,0 9 2-15,0-10-12 0,-16 10 9 16,16-9 7-16,-16 9-10 0,-1 0-6 0,-15-19 17 15,15 19-9-15,-16 0-3 0,1 0 3 16,-1-18 0-16,-17 18 2 0,17 0-1 0,-16 0-4 16,0 0 7-16,-1 0-4 0,-16 0 0 0,0-19-7 15,1 19-3-15,-1 0-58 0,-17 0-31 0,1 0-31 16,-1 0-21-16,1 0-20 0,-17 0-18 16,0 0-8-16,16 0 6 0,-16 0 16 0,0 0 25 15,0 19 27-15,-16-19 17 0,16 0-52 16</inkml:trace>
  <inkml:trace contextRef="#ctx0" brushRef="#br0" timeOffset="3246.44">7226 9553 16 0,'-16'9'15'0,"16"-9"-2"0,-17 0-3 0,17 0-2 16,-16 0 0-16,16 0 1 0,0 0 0 0,0 0 2 16,0 0-1-16,0 0 2 0,0 0-3 15,-33 10-2-15,33-10 2 0,0 0-2 0,0 0-3 16,0 0 1-16,0 0-4 15,0 0 2-15,33 18 2 16,-33-18 4-16,0 0 2 0,0 0 2 0,16 19-4 16,1-19 2-16,-1 18-1 0,18-18 2 15,-1 0 5-15,-33 10 5 0,33-10-3 0,0 9-1 16,0 0 2-16,0 1 5 0,16-1-1 0,-15-9-5 16,32 9-3-16,-33 0-4 0,49 10 3 0,-15-19-4 15,-1 0-3-15,16 19-3 0,-15-19 4 16,-1 18 1-16,16-18 0 0,-15 0 0 0,15 10-4 15,17-10 4-15,-32 9-1 0,48-9 4 16,-49 9-3-16,17-9-3 0,16 0 1 0,-16 0 3 16,16 0-3-16,1 0-3 0,-18 0 2 0,17 0-2 15,-16 0 4-15,16 0-1 0,-16 0-5 0,16-9 4 16,0 9 2-16,-16-9 3 0,-17 9 1 0,33-10 0 16,-16 10-3-16,16 0 4 0,-16-18-4 15,16 18-6-15,-33 0 8 0,17-19-8 0,16 19 0 16,-16 0 3-16,-17 0-3 0,0-19-1 0,17 19 0 15,-17-9 1-15,-16 9 2 0,-1 0-4 16,34-9 2-16,-50 9-2 0,33 0 1 0,-16 0-2 16,16 0-5-16,-33 0 9 0,0 0-5 15,0 0 4-15,0 0-4 0,17 0-4 0,-17 0 2 16,-33 0 5-16,33 0-3 0,0 9-2 0,-33-9 2 16,17 0 5-16,-1 0-7 0,1 0 3 0,-1 0 1 15,-16 0-4-15,0 0 8 16,17 0-9-16,-17 0 4 0,0 0 3 0,0 0 10 15,0 0 7-15,0 0 4 0,0 0 3 16,0 0 6-16,0 0-3 0,0 0-2 0,0 0-2 16,0 9-3-16,0-9-7 0,0 0 2 0,0 0-1 15,0 0-7-15,0-9-2 0,0 9-6 16,0 0-5-16,-17 0 5 0,17 0-6 16,0 0 4-16,0 0 2 0,0-9-3 15,0 9 3-15,0 0-6 0,0 0 5 16,-16 0-2-16,16-9 0 0,0 9 2 15,0 0 4-15,0 0-10 0,0 0 7 16,0 0-1-16,0 0-4 0,0 0 0 0,0 0 5 16,0 0-1-16,0 0-5 0,0 0-2 15,0 0 2-15,0 0 7 0,0 0-2 16,0 0-4-16,0 0-1 0,0 0 5 16,0 0-4-16,0 0-1 15,0 0 6 1,0 0-8-16,0 0 3 15,0 0 4-15,0 0 0 0,0 0 0 0,0 0-5 16,0 0-2-16,0 0 9 0,0 0-7 16,0 0 7-16,0 0-9 0,0 0-4 15,0 0-33-15,0 0-35 0,0 0-17 16,0 0-9-16,0 0 3 0,0 0-5 0,0 0 6 16,0 0 12-16,0 0 12 0,0 0 7 0,0 0 6 15,16-10 9-15,-16 10 4 0</inkml:trace>
  <inkml:trace contextRef="#ctx0" brushRef="#br0" timeOffset="5528.54">11410 9655 8 0,'0'0'6'0,"0"0"9"0,0 0 3 15,0 0 0-15,0 0 2 0,0 0-5 16,0 0-3-16,0 0-1 0,0 0-4 0,0 0 1 15,0 0 0-15,0 0-2 0,0 0-4 0,0 0 2 16,0 0 1-16,0 0-3 0,0 0 0 0,0 0 2 16,0 0 0-16,0 0 0 0,0 0 3 15,0 0 0-15,0 0-1 0,0 0 4 0,0 0 0 16,17 0 1-16,-17 0 0 0,0 0-2 16,16 0 0-16,-16 0 3 0,17 0-2 0,-17-9-1 15,16 9 2-15,1 0 5 0,16-9 0 16,-33 9-5-16,33 0-5 0,-33-10 3 0,33 10-1 15,0 0-2-15,-16 0 0 0,-1 0 0 0,17-18-1 16,17 18 8-16,-17 0-4 0,0 0-1 16,0-19-3-16,-16 19 3 0,16 0-4 0,33 0 0 15,-33-18 2-15,0 18 1 0,0-10-1 16,17 10-3-16,-17 0 6 0,33-9-3 0,-33 9-1 16,17-9 2-16,-17 9-4 0,33-10 2 0,-33 10 6 15,0 0-5-15,17-9 0 0,-1 9 0 0,1 0 1 16,-17 0-2-16,0 0 4 0,17 0-4 15,-1 0-2-15,1 0 3 0,-17-19 1 0,16 19-1 16,1 0 0-16,0 0-1 0,16 0 2 16,-17 0-7-16,1 0 5 0,0 0-4 0,16-18 4 15,-33 18-1-15,16 0-4 0,18 0 5 0,-1 0-3 16,-17 0-2-16,18 0 1 0,-1 0 3 16,0 0 0-16,-17-19-2 0,18 19 0 0,-1 0 4 15,-17-9-3-15,17 9 1 0,1 0 0 16,-1 0-2-16,-17-9 1 0,17 9 3 0,-32 0 0 15,32 0-3-15,-33-10 2 0,0 10-5 0,16 0 4 16,18 0 0-16,-34 0 0 0,16-9-1 16,-16 9 3-16,34 0-9 0,-34 0 9 0,16 0 1 15,-16-9-7-15,33 9 3 0,-33 0 5 16,1 0-4-16,15-10-2 0,-16 10 2 0,33 0 1 16,-33-9-2-16,1 9 0 0,15 0-3 0,1 0 3 15,-1 0-3-15,18 0 2 0,-34 0 2 16,16 0-2-16,17 0 1 0,-33-19-2 0,17 19 2 15,0 0-3-15,-17 0-2 0,16 0 6 16,17 0-1-16,-49 0-5 0,33 0 6 0,-17 0-2 16,16 0 1-16,-16 0-1 0,0 0-4 0,1 0 5 15,-1 0 1-15,0 0 3 0,16 0-2 0,-16 0-2 16,0 0 1-16,-16 0-4 0,16 0 0 16,0 0 3-16,0 0 4 0,0 0-7 0,0 0 3 15,0 0-3-15,17 0 4 0,-17 0-1 16,0 0 1-16,0 0 0 0,0 0-2 0,0 0 1 15,0 0 0-15,1 0 2 0,-1 0-3 0,16 0 3 16,-16 0 1-16,0 0 1 0,-16 0-4 16,32 0-1-16,1 0 5 0,-17 0-1 0,0 0-1 15,0 0 2-15,17 0 1 0,-17 0-4 0,33 0 3 16,-33-18-3-16,0 18 3 0,17 0 2 16,-17 0-5-16,33 0 3 0,-33 0-2 0,0 0-2 15,0 0 1-15,17 0-4 0,-17 0 6 16,33-19-3-16,-49 19-3 0,32 0 7 0,-16 0-4 15,17 0 1-15,16 0-2 0,-49-9 0 16,32 9 2-16,1 0 3 0,-17 0-5 0,33-9 6 16,-33 9-4-16,17 0-3 0,-17 0 6 0,33 0-5 15,-33 0 4-15,0 0-9 0,17 0 13 16,16 0-10-16,-33 0 3 0,0 0 0 0,0-10-3 16,17 10 0-16,16 0 3 0,-33 0 2 0,0 0-3 15,17 0 3-15,-1 0-5 0,1 0 3 16,-17 0-2-16,17 0 8 0,-1 0-8 0,-16 0 4 15,17 0-2-15,-1 0 3 0,-15 0 2 0,15 10-3 16,1-10 1-16,-17 0-4 0,16 0 2 16,-16 0 1-16,17 0 0 0,-17 0-2 0,17 0 1 15,-17 0 0-15,16 0-4 0,-15 0 4 0,15 0 0 16,1 9 3-16,-17-9 2 0,16 0-4 16,1 0-2-16,0 0 2 0,-17 0 1 0,16 0 3 15,1 0-9-15,-17 0 0 0,17 0 5 16,-17 0 0-16,16 9 2 0,-16-9-2 0,17 0 4 15,0 0-2-15,-17 0-1 0,16 0-3 16,1 0 5-16,-17 0-3 0,17 0 0 0,16 0-5 16,-33 0 6-16,0 0 0 0,16 0-2 0,18 0 1 15,-34 0 3-15,0 19 4 0,16-19-3 0,18 0-5 16,-34 0 8-16,0 0-7 0,0 0 4 16,16 0-2-16,-16 0 5 0,34 0-10 0,-51 0 11 15,34 0-6-15,-1 0 0 0,17 0-7 0,-32 0 7 16,15 0-7-16,1 0 5 0,-1 0-1 15,-16 0-4-15,17 0 6 0,0 0-1 0,-1 0 6 16,-16 18-3-16,33-18 0 0,-49 0-2 16,33 0 0-16,-17 0-6 0,16 0 9 0,-16 0 0 15,17 19-2-15,0-19 7 0,-17 0 5 0,16 0-2 16,-16 0-1-16,17 0-5 0,0 0-6 0,-17 0 0 16,16 9 8-16,-16-9-8 0,17 0 4 15,-17 10-2-15,0-10-3 0,17 0 7 0,-1 0-4 16,-16 9 1-16,-16-9 4 0,33 0-1 15,-17 9-4-15,0-9 0 0,16 0 6 0,-16 10-9 16,17-10 0-16,-17 0-3 0,17 9 4 16,-1-9 0-16,-16 0-5 0,17 9 0 0,-17-9 3 15,17 0 1-15,-1 19 2 0,-32-19 0 0,32 0-1 16,-16 0-3-16,17 0-1 0,-17 18-1 0,0-18 7 16,0 0-7-16,17 0 4 0,-17 0 4 15,0 0-8-15,0 19 6 0,17-19-1 0,-17 0 7 16,0 0-2-16,0 0-3 0,0 0-1 15,33 9-5-15,-49-9 5 0,32 0-2 0,-16 10-4 16,0-10 0-16,1 9 3 0,15-9-3 0,-16 0 0 16,0 9 0-16,0-9 4 0,0 0-3 0,17 10 9 15,-50-10-4-15,33 0-8 0,0 0 3 16,0 18 3-16,-16-18-2 0,16 0 4 0,-17 0-4 16,34 0-2-16,-50 0 5 0,33 0-5 15,-16 0 0-15,-1 0 5 0,17 0-4 0,-16 0-1 16,-1 0 4-16,1 0-3 0,-1 0 1 0,1 0 1 15,16 0-2-15,0 0-1 0,-33 0 4 0,0 0 3 16,17 0-9-16,-1 0-3 0,1 0 14 16,-1 0-9-16,1 0 4 0,-1 0-9 0,1 0 8 15,-1 0-2-15,1 0-1 0,16 0-3 16,-33 0 9-16,0 0-8 0,33 0 2 0,-33 0 2 16,0 0-2-16,17 0 0 0,-1 0 0 0,-16 0-2 15,17 0-1-15,-1 0 5 0,-16 0 1 16,17 0-5-16,-17 0 9 0,16 0-7 15,1 0 0-15,-17 0-3 0,16 0 8 0,1 0-7 16,-17 0-6-16,33 0 8 16,-33 0 3-16,0 0-3 0,0 0 4 15,0 0-9-15,33 0 8 16,-33 0 3-16,0 0-9 0,0 0 1 0,0 0 7 16,0 0-3-16,0 0-6 15,0 0-1-15,0 0 11 0,0 0-10 16,0 0 1-16,0 0 5 0,0 0 1 15,0 0-6 1,0 0 7-16,0 0-12 16,0 0 12-16,0 0-6 15,0 0 5-15,0 0-5 0,0 0 5 16,0 0 1-16,0 0-11 16,0 0 10-16,0 0-6 0,0 0 8 15,0 0-10-15,0 0 6 16,0 0 4-16,0 0 1 0,0 0-10 15,0 0 2-15,0 0 0 0,0 0-2 16,0 0 7-16,0 0-6 0,0 0 12 16,0 0-11-16,0 0-6 0,0 0-2 15,0 0-15-15,0 0-16 0,0-18-1 16,0 18-9-16,0 0-10 0,0 0-4 0,0-10-13 16,0 10 1-16,0 0-14 0,0-9-6 15,0 9-9-15,0-9-4 0,0 9-2 0,0 0-11 16,0-10 2-16,0 10 2 0,0-9 7 0,-33 9 9 15,33 0 13-15,0-19 9 0,0 19-52 0</inkml:trace>
  <inkml:trace contextRef="#ctx0" brushRef="#br0" timeOffset="13354.53">12700 11711 10 0,'0'0'2'0,"0"-9"2"0,0-1 8 15,0 1 0-15,0 0-4 0,0-1-4 16,0 10-1-16,0-18-1 0,17 18-2 0,-17 0 1 16,16-19 0-16,1 10-1 15,-1 9 0-15,1-9 4 0,16-1-1 0,0 1 2 16,0 0 0-16,-17-1 0 0,34 1-3 0,-17 0 0 15,17-1 1-15,16-8 0 0,-33 18 0 16,17-19 2-16,16 10-3 0,0 0 0 0,-33-10-1 16,50 10 1-16,-17-1-2 0,0 1 0 15,17 0 1-15,-17 0 1 0,16 9 0 16,18-19-1-16,-34 19 1 0,0 0 0 0,17-19 2 16,-1 10 2-16,-16 9-4 0,34-9 1 15,-51-1-2-15,17 10-1 0,34-9 0 0,-51 0 1 16,50 9-1-16,-32-9 2 0,-18 9-1 0,17-10 2 15,0 10-3-15,1-9 0 0,-1 9 0 16,16 0 0-16,-15-9 0 0,-1 9 0 0,16 0 0 16,1 0 0-16,16 0 2 0,-33 0-2 0,1 0 0 15,15 0 2-15,-16 0 0 0,-16 0 0 16,16 0-2-16,0 0 0 0,-33 0 0 16,17 0 0-16,0 0 0 0,-1 0 0 0,17 0 0 15,-33 0 0-15,17 0 2 0,16 0-2 0,-33 0 2 16,0 0-2-16,17 0 1 0,-17 0 0 0,33 0-1 15,-33 0 0-15,0 0 1 0,-16 0-1 16,33 0 0-16,-17 0 0 0,16 0 0 0,-16 0 1 16,0 0-1-16,0 0 2 0,17 0-1 15,-17 0-1-15,0 0 0 0,17 0 0 0,-17 0 2 16,16 0 0-16,1 0-2 0,-17 0 0 16,17 0 0-16,-17 0 3 0,16 0-3 0,1 0 3 15,-17 9-1-15,0-9 1 0,0 0-2 0,17 0 2 16,-17 0-1-16,0 0 1 0,33 0 0 0,-49 0-1 15,32-9-2-15,1 9 0 0,-17 0 3 16,33 0-3-16,-33 0 0 0,17 0 2 16,16 0 0-16,-33 0-2 0,17 0 1 0,-17 0-3 15,16 0 2-15,1 0 2 0,16 0-4 0,-49 0 3 16,32 0 1-16,1 0-2 0,16 0 0 16,-33 0 1-16,17 0 0 0,-1 0-1 0,1-19 0 15,16 19 0-15,-16 0 3 0,-1 0-3 16,34 0 0-16,-50 0 2 0,33 0-1 0,-16 0-1 15,16 0 0-15,-33 0 2 0,33 0-2 16,-16 0 0-16,16 0 0 0,-17 0-2 0,1 0 2 16,0 0 0-16,16 0 1 0,-17 0 1 0,18 0-2 15,-1 0 0-15,-17 0 2 0,18-19-2 16,-18 19 2-16,1 0-2 0,16 0 0 0,-17 0 0 16,1 0 0-16,0 0 0 0,-1 0 0 0,1 0 0 15,16 0 0-15,-16 0 0 0,-1 0 0 16,17 0 2-16,-16 0-2 0,33 0 1 0,-50 0-1 15,16 0 0-15,18-9 0 0,-1 9 2 16,-33 0-1-16,16 0-1 0,18 0 0 0,-34 0 2 16,16 0-2-16,1 0 2 0,-1-9-2 0,18 9 0 15,-34 0 0-15,33 0 0 0,-17 0 0 16,18-9 0-16,-34 9 3 0,16 0-3 0,1 0 0 16,-1 0 0-16,-15 0 0 0,15 0 0 15,1 0 1-15,-17 0-1 0,16 0 0 0,1 0 1 16,-17 0-1-16,17 0-2 0,-17 0 3 0,16 0-1 15,-16 0 2-15,17 0-2 0,-17 0 1 16,17 0-1-16,-1 0 0 0,-16 0 0 0,1 0 0 16,-1 0 1-16,16 0 1 0,-16 0-2 15,0 0-3-15,0 0 4 0,0 0 1 0,1 0-2 16,-1 0-2-16,0 0 5 0,-17 0-3 0,17 0 0 16,0 0 0-16,-16 0 1 0,16 0-1 15,-16 0 0-15,16 0 0 0,-17 0 0 0,17 0 0 16,0-10 0-16,0 10 0 0,0 0 1 15,1 0-1-15,-1 0 1 0,0 0-3 0,16 0 2 16,-16 0 0-16,0 0 1 0,0 0-1 0,1 0 0 16,15 0 0-16,-16 0 1 0,0 0-1 15,0 0 0-15,0 0 2 0,1 0-2 0,-1 0 0 16,16 0 0-16,-32 0-2 0,16 0 2 16,0 0 1-16,0 0-1 0,0 0 0 0,0 0 0 15,17 10 0-15,-17-10 2 0,16 0-2 0,1 0 0 16,-17 0 0-16,17 0 0 0,-1 0 0 15,1 0 0-15,0 0 3 0,-1 0-3 16,1 0 2-16,-1 9-2 0,-16-9-2 0,17 0 2 16,0 0 0-16,-1 9 0 0,-16-9 2 0,17 0-2 15,16 9-2-15,-16-9 2 0,-1 0 0 0,1 0 0 16,16 19 0-16,-16-19 1 0,16 0-1 16,0 0-2-16,-16 0 4 0,-1 0-2 0,17 19 0 15,-16-19 0-15,16 0 0 0,-16 0 2 16,16 0-4-16,0 0 5 0,0 9-6 0,0-9 5 15,0 9-4-15,1-9 2 0,-1 10 0 0,0-10 1 16,0 0 0-16,0 9-1 0,-16-9 0 16,16 9 0-16,0-9 2 0,0 9-2 0,0-9 0 15,0 0 0-15,1 10 0 0,-1-10 0 16,0 0 0-16,0 9 2 0,17-9-2 0,-34 0 0 16,17 9-2-16,-16-9 2 0,16 0 1 15,0 0-1-15,1 0 1 0,-1 19-1 0,0-19 0 16,0 0 0-16,17 0 0 0,-34 0 2 0,17 0-2 15,-16 0 1-15,16 0-1 0,0 0 0 16,-16 0 0-16,0 0 0 0,-1 0 0 16,1 0 3-16,-1-19-3 0,1 19-3 0,-17 0 6 15,17 0-3-15,-17 0 0 0,0 0 0 0,-17 0 0 16,1 0 0-16,-1 0 0 0,-16 0-2 16,-16 19-7-16,-1-19-15 0,-16 19-17 15,0-19-15-15</inkml:trace>
  <inkml:trace contextRef="#ctx0" brushRef="#br0" timeOffset="15368.97">2943 12864 32 0,'0'0'17'0,"0"-9"-7"0,0 9 0 15,0-19 0-15,-33 19-1 0,33 0-2 0,0-18-3 16,0 18-2-16,0-9-2 0,0 9-2 31,0 9 2-31,0-9 2 16,0 18-2-16,33-18-2 0,-33 19 2 15,17-19 0-15,-17 0 0 16,33 9 0-16,-33 1 0 16,33-10 0-16,-33 9 0 0,0-9 1 15,33 9 1-15,-33 1-2 0,33-10 3 16,-33 9 1-16,33-9 1 0,-33 0-2 0,33 9 6 15,-16-9 4-15,16 9-1 0,0-9-6 16,33 0-2-16,-33 0 1 0,17 0 1 16,16 0 2-16,0-9-5 0,0 9 1 0,17-9-1 15,16 0 0-15,-16-1-1 0,-17 1 5 0,33 0 9 16,17-1-7-16,-17 1 0 0,17 9-4 16,-17-19-1-16,17 1 0 0,0 9 3 0,16-1 7 15,-16-8-4-15,16 8-3 0,17-8-1 0,-50 8 5 16,50 1 1-16,-33-9-3 0,16-1-1 15,17 10-4-15,-33-1 12 0,49-8 5 0,-49 8-9 16,33 1-3-16,-50 0-3 0,50-10-2 16,-50 19 0-16,17 0-1 0,-17-18 1 0,17 18 17 15,-17-19-6-15,-16 10-5 0,16 9-4 0,-33-10-2 16,17 10-2-16,16 0-2 0,-50-9 2 0,51 9-1 16,-34 0 1-16,-17 0 0 0,17 0-2 15,-32-9 2-15,32 9-1 0,-33 0-1 0,16 0 2 16,-16 0 4-16,1 0-1 0,-1 0 28 15,0 0 2-15,-17 0-11 0,1 0-14 0,-1-10-5 16,-16 10 0-16,33 0 5 0,-33 0 3 0,0 0 4 16,0 0 15-16,0 0 2 0,0 0 4 15,0 0-3-15,0 0 5 0,0 0-2 0,0 0-13 16,0 0-8-16,0 0-4 0,0 0-4 0,0 0-7 16,0-9-2-16,0 9-2 0,0 0 3 15,0-9 4-15,0 9-9 0,0 0 10 16,0 0-11-16,0-9 6 0,0 9-4 15,0 0 7-15,0-10-4 0,0 10 0 16,0 0-2 0,0-18 5-16,0 18-5 0,-33 0 2 0,33 0-8 15,0 0-5-15,0 0-23 0,0 0-21 0,0 0-14 16,-16 0-8-16,16 0-6 0,0 0 1 0,-17 0 3 16,17 0-1-16,0 0 3 0,-16 0 10 15,16 18 4-15,-33-18-59 0</inkml:trace>
  <inkml:trace contextRef="#ctx0" brushRef="#br0" timeOffset="18016.89">2480 6548 112 0,'0'-9'52'0,"-33"-9"-27"16,33-1-14-16,-33 19-5 0,0-19-3 15,33 19 0-15,-33-18-3 0,33 18-2 0,-33 0 3 16,17 18-1-16,16-18-2 0,-34 19 2 0,1 0-2 16,0-1 2-16,0 10 0 0,0 9 0 15,17 0 0-15,-17-9 0 0,0 28 0 16,33-19 0-16,-34 10 0 0,1 9 0 0,33 0 0 15,-33-10 0-15,33 10-2 0,-33 9 0 0,33-9 0 16,0-10 4-16,-16 10-2 0,16 0 0 16,0-10 0-16,-33 10-3 0,33-9 4 0,0-1 0 15,0 10-1-15,0-19 0 0,0 0 2 16,0 10-2-16,0-10 0 0,33 0 1 0,-33 10-1 16,0-10 0-16,16 0 0 0,-16 10 0 15,0-10-2-15,33 10 5 0,-33-10-5 0,0 19 4 16,33-29-2-16,-33 29 1 0,33-19-3 0,-33 10 2 15,0 9 0-15,34-10 1 0,-34 10 0 16,0 0 1-16,33 9 2 0,-33-18-4 16,0 8 0-16,0 1 0 0,0 9 0 0,33-18 0 15,-33 9 1-15,-33-1-1 0,33 1 0 0,0 9 0 16,0-27 1-16,-33 27 1 0,33-19-2 16,0 10 0-16,-34-19 0 0,1 19 0 0,33-10 2 15,-33-8-2-15,0-1 4 0,17 9 8 16,-17-18-3-16,0 10-4 0,-1-1-2 0,1-19 3 15,0 10-6-15,-16-9 3 0,16-1 2 0,0 1 6 16,-1 0 1-16,1-1-1 0,0-8 1 16,-16-1-3-16,16 0 0 0,0-9 5 0,0 9 4 15,-1-9-1-15,34-9-8 0,-33 9-1 16,0 0 3-16,17-9-1 0,16 0-2 0,-33 9-1 16,33-10-4-16,0 10 3 0,0 0-2 15,-33 0-4-15,33-18 2 0,0 18-5 0,0 0 3 16,0 0-2-16,0 0 4 0,33-19-6 15,-33 19 7-15,0 0-3 0,33 0-3 16,-33-19-1-16,16 19 5 0,17-9 1 16,0 9-2-16,1 0 0 0,-1 0 1 0,0 0 1 15,-33 9-5-15,33-9 1 0,16 19 3 0,-16 0 1 16,0-19-4-16,1 18 4 0,-1 1 0 16,0 9 1-16,-17 9-5 0,17-18 4 15,0 18 0-15,0 0 1 0,1 9-3 0,-1 1 2 16,-33 9-2-16,33 0 0 0,-17 9 0 0,-16-19 1 15,33 29 3-15,-33-20-6 0,0 29 2 16,0-19 3-16,0 10 1 0,0 8-2 0,-33 1 4 16,33 0-4-16,0 9 3 0,-16-9-5 0,-17-1 0 15,33 1 2-15,-33 9 9 0,33-19 7 16,-34 10-6-16,1 0-1 0,33 0-3 0,-33-10-3 16,33 10 2-16,-33-19 20 0,17 9-4 15,16-18-6-15,-33 18-10 0,33 1-2 0,-33-19 7 16,33 9 12-16,-34 9-5 0,34-9-10 0,0 0-5 15,0 1 1-15,-33-1-2 0,33 0 3 16,0-9-6-16,0-1 6 0,0 11 0 16,0-1-3-16,33-10 2 0,-33 11-2 0,0-11-5 15,0 10 2-15,34-9 5 0,-34 0-4 0,33 0 3 16,-33-10-1-16,33 10-3 0,-17 0 5 16,17-19-5-16,-33 10 3 0,33-10 2 0,0 9-3 15,-33-8-1-15,34-1-1 0,-1 0 5 16,0-9-5-16,-17 9 4 0,17-18-4 0,-33 9 0 15,33-10 2-15,0 1-2 0,1 0 0 16,-34-1 1-16,33-18-1 0,0 19 2 0,-17-19-2 16,17 0 1-16,0 0 1 0,0 0 4 0,0-19-6 15,1 19 2-15,-18-28-2 0,50 10 0 16,-33-1 0-16,0 0-3 0,0 1 3 0,1-1-2 16,15-18-6-16,-16 9-12 0,0 0-18 15,33 0-18-15,-32 0-14 0,15 0-15 0,-16 10-2 16,0-10 1-16,33 0 0 0,-33 9 3 0,17-8 10 15</inkml:trace>
  <inkml:trace contextRef="#ctx0" brushRef="#br0" timeOffset="18249.95">3555 13497 143 0,'0'0'106'0,"0"0"-46"16,0-9-13-16,-33 9-7 0,33-10-17 0,0 10-12 15,-33-9-6-15,33 9-7 0,0 0 2 16,0-9 0-16,0 9-12 0,0 0-18 16,0 0-20-16,0 0-19 0,0 0 3 15,0 0 6-15,0 0 7 0,0-10-38 0</inkml:trace>
</inkml:ink>
</file>

<file path=ppt/ink/ink4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52:53.744"/>
    </inkml:context>
    <inkml:brush xml:id="br0">
      <inkml:brushProperty name="width" value="0.05292" units="cm"/>
      <inkml:brushProperty name="height" value="0.05292" units="cm"/>
      <inkml:brushProperty name="color" value="#FF0000"/>
    </inkml:brush>
  </inkml:definitions>
  <inkml:trace contextRef="#ctx0" brushRef="#br0">3026 5516 20 0,'0'0'14'0,"0"0"-6"16,0-19 1-16,0 10-3 0,0 9-3 0,0-9-1 16,0-1 0-16,0 10-2 15,0-18 0 17,0 18 1-17,0 0-1-15,33 0 1 0,-33 0 0 0,0-19-1 16,0 19 2-16,0 0 0 0,0 0 1 15,0 0 0-15,0 0-1 0,0 0 1 0,0 0-1 16,0 0-1-16,0 0-1 16,0 0 0 15,33 0 0-15,-33 0 3-1,0 0 1 1,0 0 3-16,0 0 1 0,0 0-1 0,0 0-1 15,0 0-2-15,33-18-1 0,-33-1-3 0,0 0 1 16,33 1-1-16,-33-10 0 0,17-9 0 16,16 9 2-16,-33-9-2 0,33-1 0 15,0-8 0-15,-33 9 0 0,33-1 0 16,0 1 0-16,-33 0 0 0,33 9 0 0,-16-9 0 16,16 0 0-16,-33 9 1 0,33 9-1 0,-33-18-5 15,33 18 3-15,-33 10-5 0,33-10-3 0,-33 19-3 16,0 0-3-16,0 0-3 0</inkml:trace>
  <inkml:trace contextRef="#ctx0" brushRef="#br0" timeOffset="915.05">6648 4325 7 0,'0'0'0'16,"0"0"3"-16,0-18 0 0,0 18 0 0,0 0 2 15,0-10-2-15,0 10-2 0,0 0 0 16,33 0-1 0,-33 10 0-16,0 8 0 15,0-18 0-15,0 0 0 0,0 19 0 16,33-19 0-16,-33 0 0 0,0 19 0 0,0-19 2 15,33 18-2-15,-33-18 0 16,0 19 0-16,0-19 1 0,0 0 2 0,0 0 8 16,0 9-5-16,16-9-2 0,-16 9-1 0,0-9-2 15,17 0 1-15,-17 0 1 16,0 0 1-16,0 10 0 0,16-10 1 0,-16 0 0 16,0 0-2-16,34-10-2 0,-34 10-1 15,33-9 1-15,-33 0-1 0,33 9 2 0,-33-19-2 16,33 1 0-16,0-1 0 0,-17 19 1 0,17-19-1 15,1-9 0-15,-1 10 0 0,0-1-2 16,0 1-2-16,0-1-4 0,0 19-2 16,17-19 1-16,-17-9-5 0,0 10-22 0</inkml:trace>
  <inkml:trace contextRef="#ctx0" brushRef="#br0" timeOffset="1646.6">8516 5832 2 0,'0'0'1'0,"0"0"3"15,0-18 12-15,0 18 6 0,0 0-12 0,0 0-3 16,0 0-5-16,0-19-2 16,0 19 3-16,0 19-3 15,33-19 0 1,-33 0 0-16,0 18 0 16,0-18 1-16,0 10 0 0,0 8-1 15,0 1 1-15,33-19 0 0,-33 18 0 16,0-18-1-16,0 19 2 0,0-19 1 0,0 0 2 15,0 19-3-15,0-19 1 0,0 0 0 0,33 0 0 16,-33 0 2-16,0 18 4 0,0-18 1 16,0 0 4-16,0 0 2 0,0-18-4 0,0 18-3 15,34-19-7-15,-34 19 2 0,16-19-4 16,17 1 0-16,-16-19 2 0,32 27-4 0,-16-27 2 16,0 0 0-16,1 0 0 0,-1-10 2 0,0 10-2 15,16-10 0-15,-16-8 0 0,34-1-9 16,-34 9 0-16,0-27-3 0,16 27 2 0,17-18 0 15,-33 9 0-15,1 1-1 0,15 8-5 0,-16 10-6 16,0-10-42-16</inkml:trace>
  <inkml:trace contextRef="#ctx0" brushRef="#br0" timeOffset="4279.46">19844 8902 21 0,'0'0'11'0,"0"0"-2"0,-33 0-4 16,33 0-3-16,-17 0 0 0,1 0 1 15,16-19-1-15,-17 19 1 0,17 0 1 0,-16 0 2 16,16 0 2-16,0 0 1 0,-17-18-1 0,17 18-1 16,0 0-1-16,0-10-1 0,0 10-3 15,0 0-1 1,0 0 0-16,0-9-1 0,17 9 0 15,-17 0-2-15,16 0 2 16,-16 0-2-16,17 0-5 0,-17 0-4 16,16 0-5-16,-16 0-6 0</inkml:trace>
  <inkml:trace contextRef="#ctx0" brushRef="#br0" timeOffset="6059.99">15329 6000 6 0,'33'0'2'0,"-33"0"4"0,0 0 1 16,0 0 1-16,0-19 0 0,0 19 0 16,0-9-2-16,0 9 0 0,0 0-3 0,33-10 1 15,-33 10-1-15,0 0 0 0,0 0 1 0,0 0 0 16,0 0 0-16,0 0-1 0,0 0 0 16,34 0-2-16,-34 0 2 0,0 0 0 0,0 0-2 15,0 0 1-15,16 10 1 16,-16-10-2-16,17 9-1 0,-1-9 3 0,-16 19 1 15,17-19 0-15,-1 18 0 0,1-18-2 0,-17 19 3 16,16-19 1-16,17 18 1 0,-33-18 0 16,33 10-2-16,-33-1 0 0,33-9 4 0,-33 9 2 15,0 1-1-15,17-10 4 0,0 0 9 16,-1 0 3-16,1 0 0 0,-1-10-5 0,1 1-6 16,-1-10-8-16,17 1-2 0,0-1 4 0,0-27-3 15,1 27-4-15,-1-18 1 0,0 0 1 16,16-10-4-16,-16 10 0 0,0 0 1 0,-16-10-1 15,16 10-4-15,0 0 4 0,0-10-2 16,0 10 0-16,0 0 0 0,0-10 2 0,-16 10-4 16,16 19-11-16,-16-1-7 0,-1-9-7 0,1 19-6 15,-1 0-2-15,17 9 1 0,-33 0-7 16,33 0-7-16</inkml:trace>
  <inkml:trace contextRef="#ctx0" brushRef="#br0" timeOffset="7041.99">18769 4502 41 0,'0'0'27'15,"0"0"-14"-15,0 0-6 0,0 0-4 0,0 0-1 16,33 0 0-16,-33 19-2 15,0-19 2-15,0 9-2 0,0 0 0 16,0 19 1-16,33-28-1 0,-33 19 0 16,0-1-2-16,0-18 3 0,0 19-1 0,17 0 1 15,-17-19-1-15,0 9 0 0,16 0 0 16,-16 0 0-16,0 10 0 0,0-19 3 0,17 0 1 16,-17 0 4-16,0 0 4 0,0 0 7 0,0 0 4 15,0 0 5-15,0 0 2 0,0 0 4 16,0 0 1-16,0 0-5 0,0 0-8 15,0 0-7-15,16 0-6 0,-16-19-8 0,0 10 3 16,17-9 2-16,-17-1-2 0,16 0 1 16,1 1-2-16,16-1-1 0,0-27 1 0,-33 27-1 15,33-18-2-15,-16-10 2 0,16 10-2 0,0 0 0 16,-17-10 0-16,34 10 0 0,-17 0 0 16,-17-19-3-16,1 28 3 0,16-9 2 0,-16 0-2 15,16 9 1-15,-17 9-3 0,1 1 2 16,16-1 0-16,-33 1-3 0,33-1-1 0,-33 10-2 15,0 9-4-15,16-10-13 0,-16 10-1 16,17 10-1-16,-1-1 0 0,-16 10-4 0,17-19 0 16,0 37 0-16,-17-19-2 0,16 1-9 15,-16 9-5-15</inkml:trace>
  <inkml:trace contextRef="#ctx0" brushRef="#br0" timeOffset="7792.05">20621 5972 5 0,'16'0'2'0,"-16"0"1"0,0-10 0 15,0 10 1-15,0 0-2 0,0 0-1 0,0-9-1 16,0 9 2 0,17 9 2-16,-17-9 1 0,0 0 3 15,0 0-1-15,0 0-2 0,17 0 1 0,-17 10 0 16,0-10-1-16,33 9 1 0,-33 10 1 0,0-19-2 16,0 0 0-16,0 18 0 0,0-18 0 15,0 0 2-15,33 19 0 0,-33-19 0 0,0 18-1 16,0-18-2-16,0 0 1 0,16 10 1 15,-16-1-1-15,0-9-4 0,0 0 1 0,0 9-1 16,17-9 2-16,-17 10-1 0,0-10 7 16,0 0 6-16,0 0 6 0,0 0 1 0,16 0-1 15,-16-10-5-15,17 10-8 0,-1-18-1 0,1 8-4 16,-1-8-3-16,18-1 0 0,-1 1 2 16,0-20-2-16,-17 29 0 0,1-28-3 0,16 18 4 15,0-18-4-15,17 9 0 0,-50 10 3 16,33-1-4-16,0-18 2 0,-17 9 0 0,17 9-6 15,-16 1-7-15,-1 18-3 0,1-19-5 0,-17 19-3 16,16 0 3-16,-16 0 2 0,0 19 3 16,0-19 1-16,0 18-6 0,0 1-42 0</inkml:trace>
  <inkml:trace contextRef="#ctx0" brushRef="#br0" timeOffset="11271.61">23697 14390 43 0,'-17'0'17'0,"17"-19"-3"0,0 10-2 16,0 0-5-16,0 9-4 0,0-10-1 15,-33 1-2-15,33 9 1 16,0 0 1 0,0 0-1-16,0 0 0 15,0 0 0-15,0 0-4 31,0-9-1-15,0 9-7-16,0 0-2 0,0 0-5 0,0 0-30 16</inkml:trace>
  <inkml:trace contextRef="#ctx0" brushRef="#br0" timeOffset="11488.29">24193 14213 54 0,'-17'-9'16'0,"17"-1"-5"0,-16 1-4 16,16 0-3-16,-17 0-2 0,17 9-1 16,-16 0-1-16,16-19-2 0,0 19 0 0,0 0-2 15,0 0-4-15,0 0 0 0,0 19-1 16,16-19-1-16,-16 0-4 0,17 0-16 0</inkml:trace>
  <inkml:trace contextRef="#ctx0" brushRef="#br0" timeOffset="16485.64">30146 11925 20 0,'0'-9'20'0,"0"9"-4"0,0-10-5 16,0 10 2-16,0 0-2 0,16 0-1 16,-16 0-1-16,0 0 0 0,0 0-1 0,0-18 0 15,0 18-4-15,0 0-1 0,0 0-1 16,0 0 1-16,0 0-1 15,0 0-4 1,0 0 4-16,0 18-2 16,0-18 3-1,0 10 7-15,17-10-7 0,-17 9 0 16,0 0-2-16,0 0 2 0,0 1-3 0,0-1 2 16,0 0 1-16,17 10 2 0,-17-19 0 15,0 19-3-15,0-19 1 0,0 9 1 0,16-9 4 16,-16 9 1-16,0 0 0 0,0-9 9 15,17 0 7-15,-17 0 4 0,0 0 2 0,16 0 3 16,-16 0-7-16,17 0-12 0,-1-9-6 16,17 0-5-16,-16 0-2 0,16-10 0 0,0 0 0 15,0 1-2-15,0-10 2 0,0 9-5 0,17-18 0 16,-1 9-3-16,1-9-16 0,0 0-4 16,-1-10-8-16,1 1-7 0,16 18 5 0,-16-28 4 15,-17 9 4-15,16 10 5 0,-16 0 1 16,0 0-9-16,1 9-13 0</inkml:trace>
  <inkml:trace contextRef="#ctx0" brushRef="#br0" timeOffset="17200.28">30543 8446 21 0,'0'-9'8'0,"0"9"5"0,0 0-6 15,0 0-3-15,0 0-3 0,0 0-1 16,0 9 0-16,0 0 0 16,0 10 0-16,0-10 0 0,0 10 0 0,0-1 0 15,0 1 0-15,0 0 0 0,0-19 0 0,0 18 1 16,-17-8-1-16,17-1 1 0,0 0-1 15,0 0 6-15,0 1 0 0,0-10-3 16,0 18 1-16,0-18 2 0,0 0-2 0,0 0 2 16,0 0-1-16,0 0 0 0,0 0 1 15,0 0 1-15,0 0-2 0,17 0 0 0,-17 0 2 16,0 0-1-16,0 0 2 0,0 0 1 0,0 0-2 16,0 0-5-16,0 0-1 0,16-18-1 15,1 8 0-15,-17 1 0 0,33 0 0 16,-16 0 2-16,-1-1-2 0,17-8 0 0,-16 18 1 15,16-19-1-15,0 0 1 0,0-18-1 16,0 19 0-16,0-10 0 0,17 9-2 0,-17 0 3 16,16-18-1-16,-16 19 0 0,17-10-2 15,-17 9 2-15,0 1-2 0,0-1 0 0,0 0-3 16,-16 10-10-16,-1 0 0 0,17 9-8 0,-16-10-13 16</inkml:trace>
  <inkml:trace contextRef="#ctx0" brushRef="#br0" timeOffset="19416.3">23564 10874 1 0,'0'9'0'0,"0"-9"1"15,0 0 0-15,0 0 1 0,0 9 0 0,0-9-1 16,0 10-1 0,0-10 2-16,0 0-1 0,0 18 0 15,0-18 0-15,0 0 0 16,0 0 0-16,0 0-1 0,0 0 1 15,0 19-1 1,0-19 1-16,17 0-1 16,-17 0 0-16,0 0 1 15,0 9 0 1,0-9 1 0,0 0 0-16,0 0-1 0,0 9-1 15,0 1 1 1,0-1-1-16,17-9 0 15,-17 9 0-15,0 1 0 32,0-10 2-17,0 0 2 1,0 0 2-16,0 0 1 0,0 0 1 0,0 0 1 16,0 0 0-16,0 0-1 0,0 0-1 15,0 0-1-15,0 0 0 0,0 0-1 0,0 0 0 16,0 0-1-16,0 0 2 0,0 0-2 15,0 0 2-15,0 0 0 0,0 0 3 0,0 0-2 16,0 0 2-16,0-10-5 0,0 10-2 16,16 0-1-16,-16-9 1 0,0 0-2 0,0 9 1 15,17-10 0-15,-17 1 1 0,16 0-2 16,-16 9 1-16,33-19 2 0,-33 19 1 0,0-28-2 16,17 19-2-16,-1-10 1 0,1 1-1 15,-1-10 0-15,1 9 0 0,16 1 2 0,-17-10-2 16,18 0-2-16,15 0 2 0,-32 9 0 0,16-8 0 15,16 8-3-15,-16 0 3 0,1 1-2 16,15 18 0-16,-32-19-6 0,16 0-9 16,0 19-5-16,0 0-9 0,0 0-13 0</inkml:trace>
  <inkml:trace contextRef="#ctx0" brushRef="#br0" timeOffset="21562.66">15743 7367 11 0,'0'0'15'0,"0"0"3"0,0 0-6 0,0 0-2 16,0 0-4-16,0-19-1 0,0 19-1 0,0 0-2 15,0 19-2 17,16-19 2-17,-16 0 2-15,0 0 0 16,0 9-2-16,0 1 0 0,0-1 0 16,33 0-2-16,-33 1 0 15,0 8 0-15,0-18 3 0,0 19-2 16,0-19 0-16,0 0 1 0,0 0-1 15,0 0 3-15,0 0 0 0,0 0-1 0,0 0 0 16,0 0 2-16,0 0 0 0,0 18-1 16,0-18 2-16,0 0 4 0,0 0 2 0,0 0 6 15,0 0 5-15,33-18-4 0,-33 18-9 16,0 0-2-16,0-19-4 0,0 19 0 0,33-28-2 16,-33 10 0-16,17-1 0 0,0 0-2 15,-1 1 0-15,1-10 0 0,-1 0 2 0,1 0 0 16,-1 9-2-16,-16 1-2 0,33-19 2 15,-33 18 2-15,0 10 0 0,33-10-4 0,-33 19 2 16,0-18 0-16,0 18-2 0,0 0-2 0,0 0 2 16,33 18-10-16,-33-18-3 0,0 19-5 15,0-10 0-15,0 10-6 0,0 18-1 0,0-19-7 16,0 20-9-16</inkml:trace>
  <inkml:trace contextRef="#ctx0" brushRef="#br0" timeOffset="25326.22">5457 9190 3 0,'0'-9'0'15,"0"0"0"-15,0-1 0 16,0 10 0 0,0-18 0-16,0 18 0 0,33-19 0 15,-33 19 0-15,0-19 0 0,0 10 0 16,0 0 0-16,0 0 0 0,0-1 0 16,0 1-2-16</inkml:trace>
  <inkml:trace contextRef="#ctx0" brushRef="#br0" timeOffset="31737.94">2811 6800 5 0,'-33'-10'8'0,"33"1"3"0,0-10-4 15,0 19-3-15,0-18-2 0,0 18-2 16,0-19 0-16,0 19 1 0,0-18-1 15,0 8 4-15,0 10-2 0,0-9 0 16,0 9 1-16,0 0 2 0,0 0 0 16,0-9-1-16,0 9-1 0,0 0-1 0,0 0-1 15,0 9-1 17,33-9 0-32,-33 9 2 15,0-9-2-15,0 10 0 16,0 8 0-16,33-18 0 0,-33 0 0 15,0 19 1-15,0-19-1 0,33 0 0 0,-33 18 0 16,0-18 0-16,0 19 0 0,33-19 0 0,-33 9 0 16,33 1 0-1,-33-10 1-15,0 9-1 0,0-9 2 16,0 0 1-16,0 9-2 0,17-9-1 0,-17 0 2 16,0 0 2-16,0 0 0 0,0 9-1 15,0-9 3-15,0 0-1 0,0 0 2 0,33 0 4 16,-33 0-2-16,0-9 1 0,0 9 0 0,0 0-4 15,0-9-3-15,0 9-1 0,0-9 2 16,0-1-4-16,33 1 2 0,-33-10 0 16,0 19-2-16,33-18 0 0,-33-1 0 0,0-9 1 15,33 10 0-15,-33-1-1 0,0 0 0 0,33 1 1 16,-33-1-1-16,0 1 2 0,33-1-4 16,-33 10 2-16,17-10 0 0,-17 19 0 0,33-18-3 15,-33 18-5-15,33-19-10 0,-33 19-2 16,33 0-4-16,-33 0-5 0</inkml:trace>
  <inkml:trace contextRef="#ctx0" brushRef="#br0" timeOffset="33885.24">4812 8809 29 0,'0'-10'13'15,"0"10"-2"-15,0-18 2 0,-33-1-3 0,33 1-3 16,0 8-4-16,0 1-1 0,0 0 0 0,0-1-2 16,0 1 0-16,0 9-2 15,0 0-1-15,0 0-4 0,0 0 0 16,0 9 0-16,0-9 1 0,0 0-2 15,33 10-2-15,-33-10-24 0</inkml:trace>
  <inkml:trace contextRef="#ctx0" brushRef="#br0" timeOffset="34087.98">4812 8799 47 0,'0'-18'11'0,"-33"18"3"16,33-19-1-16,0 1-4 0,0 8-5 15,0 1 0-15,0 0-4 0,-33-1-2 16,33 10-5-16,0 0-1 0,0 0 0 0,0 10-2 16,0-10 1-16,0 0 0 0,0 9 0 15,33-9-7-15</inkml:trace>
  <inkml:trace contextRef="#ctx0" brushRef="#br0" timeOffset="34984.28">4928 5572 1 0,'0'-19'0'16,"0"19"0"-16,0-18 2 0,33 18-1 0,-33 0 2 15,0-19 4-15,0 19 5 0,0 0 0 0,0-19-5 16,33 19-2-16,-33-9-2 0,0 0-1 15,0 9 0-15,0-10-2 16,0 10 1-16,0 0-3 0,33 0 2 47,-33 10 0-31,0-10 1-16,0 0 0 0,33 0-1 15,-33 9 0-15,0-9-2 0,0 9-2 0,0 10-3 16,0-19-6-16,17 0-17 0</inkml:trace>
  <inkml:trace contextRef="#ctx0" brushRef="#br0" timeOffset="35550.47">8219 6967 29 0,'0'0'16'15,"0"-19"0"-15,0 10 0 0,0 0-4 0,0 9-3 16,0-9-2-16,0-1-4 0,0 10-1 16,0 0 0-16,0 0 0 0,0 0 1 0,0 0 1 15,0 0 4-15,0 0 1 0,0-9 4 16,0 9 2-16,0 0 5 0,0 0 5 0,0 0 0 16,0 0 2-16,0 0-1 0,0 0 0 0,0 0-7 15,0-19-3-15,33 19-5 0,-33 0-2 16,0-18-4-16,0 18-2 0,0-19 0 0,0 19-3 15,0-19 0-15,0 19 3 0,16-9-3 16,-16 0 0-16,0 0-4 16,0 9-1-16,0 0-24 0,0 0-13 15,0 9-8-15,0-9-16 0,0 9-13 16</inkml:trace>
  <inkml:trace contextRef="#ctx0" brushRef="#br0" timeOffset="43445.65">11311 7525 2 0,'0'0'-1'16,"0"0"2"-16,0 0-2 0,0 0 2 16,0 0-2-16,0 0 2 15,33 0-1-15</inkml:trace>
  <inkml:trace contextRef="#ctx0" brushRef="#br0" timeOffset="45242.68">7193 8297 9 0,'0'0'8'0,"0"0"6"0,0 0-3 16,0 0-1-16,0 0-3 0,0-18 1 16,0 18 0-16,0 0-1 0,0 0 0 0,0 0-2 15,0 0 0-15,0 0-1 0,0 0 0 0,0 0-2 16,0 0 0-16,0 0 0 16,0 0-4-16,0 18 2 15,17-18 0 1,-1 0 0-1,-16 0 0-15,34 0 0 0,-34 19 6 16,33-19 0-16,-33 0-2 0,33 0-2 16,-33 0-2-16,33 0 1 0,-33 0 0 15,0 18 1-15,33-18 1 0,-17 0 2 0,1 0 0 16,-1 0-1-16,17 0-3 0,-33 10 2 0,34-10-1 16,-34 0 0-16,33 0-1 0,0 9 0 15,-33-9 1-15,33 0 0 0,-17 0 1 16,1 9 0-16,32-9-3 0,-49 0 0 0,34 0 1 15,-1 10 2-15,-33-10-2 0,33 0-1 0,0 0 0 16,-17 9 0-16,1-9 0 0,-1 0 1 16,17 18-1-16,0-18 0 0,1 0 2 0,-34 0-1 15,33 19-1-15,0-19 2 0,-33 0-1 16,33 0 0-16,-17 0 2 0,17 0-3 0,0 0 2 16,-33 19-2-16,34-19 0 0,-1 0 3 15,-33 0-3-15,33 0 0 0,-17 0 3 0,17 9-1 16,0-9 0-16,-33 0-2 0,33 0 0 15,1 0 0-15,-34 0 0 0,33 0 0 0,0 9 0 16,-33-9 2-16,16 0-2 0,17 0 0 16,0 10 0-16,-33-10 0 0,33 0 0 0,0 0 0 15,-33 9 0-15,34-9 2 0,-18 0-2 0,1 0 0 16,-1 9 0-16,17-9 1 0,0 0-1 16,0 0 1-16,0 10 0 0,-33-10-1 0,34 0 0 15,-18 0 0-15,17 0 0 0,-16 0 2 16,32 9-2-16,-49-9 0 0,33 0 0 0,0 0 0 15,-33 0 0-15,34 0 0 0,-18 0 1 16,1 0 0-16,16 18-1 0,-17-18 0 0,17 0 0 16,0 0 0-16,0 0 2 0,-33 0-2 0,33 0 2 15,-16 0-1-15,16 0-1 0,-16 0 0 16,32 0 0-16,-49 0 0 0,33 0 1 0,0 19-1 16,-33-19 0-16,33 0 0 0,-33 0 0 15,17 0 2-15,16 0-2 0,0 0 0 0,-33 19 0 16,33-19-2-16,-33 0 5 0,33 0-3 0,-33 0 2 15,0 0-2-15,33 0 0 0,-33 0 0 16,33 9 0-16,-33-9-2 0,17 0 2 16,-17 9 0-16,17-9 2 0,-1 0 0 0,17 0-2 15,-33 0 2-15,0 0-1 0,33 0 1 0,-33 0 0 16,0 0-2-16,33 0 0 16,-33 0-2-1,0 0 0 1,0 0-6-16,0 0-14 0,0 0-9 0,0 0-10 15,0 0-8-15</inkml:trace>
  <inkml:trace contextRef="#ctx0" brushRef="#br0" timeOffset="47190.32">16586 9246 27 0,'0'-19'10'0,"0"19"-4"16,0-9-3-16,0 9 1 0,0 0 2 16,0 0-1-16,0 0 2 0,0-9 2 0,0 9 1 15,0 0-1-15,0 0-2 0,0 0-2 0,0 0-1 16,0 0 1-16,0 0-4 0,0 0 1 0,0 0 0 16,0 0 0-16,0 0 0 15,0 0 0-15,0 0 1 0,0 0 2 0,0 0 0 16,0 0 2-16,0 0-1 0,0 0 2 15,-16 0-1-15,16 0-3 0,0 0 1 0,-17 0 0 16,17 0-2-16,0 0 3 0,-17 0-1 16,1 0-2-16,16 0-1 0,-17 0 0 0,17 0-2 15,-33 0 1-15,33-10 1 0,-33 10-2 16,0 0 1-16,17 0-1 0,-17-9-2 0,16 9 5 16,-16 0-3-16,16-9 1 0,-16 9 0 0,0-9 0 15,0 9 2-15,0 0 3 0,17-10 1 16,-17 10-5-16,-1 0 0 0,34 0-1 0,-33-18-1 15,0 18 0-15,-16 0 2 0,16-19-2 16,0 19 3-16,-1 0-2 0,1 0-1 0,0 0-2 16,-33-19 2-16,17 19 0 0,15-9 2 15,1 9 0-15,-33-9-2 0,17 0 1 0,-1 9-3 16,0-10 2-16,17 10 0 0,-33-9 0 16,17 9 2-16,16-9-2 0,-34 9 1 0,34-10-1 15,-16 10-2-15,16 0 2 0,0 0 0 0,-1 0-2 16,1-18 4-16,-16 18-2 0,16 0 0 15,0 0 0-15,0 0 1 0,0 0-1 0,33-19 1 16,-34 19-1-16,-15 0 0 0,32 0 0 16,-16 0 3-16,17 0-3 0,-17-19 2 0,0 19 1 15,33-9-2-15,-34 9 2 0,1 0-1 0,0-9-2 16,17 9 2-16,-17 0 0 0,33-9-2 16,-33 9 0-16,0 0 0 0,-1-10 0 0,1 10 0 15,0 0 0-15,0 0-2 0,17 0 2 16,-17 0 0-16,0-9 0 0,0 9 0 0,-1 0 0 15,1 0 0-15,17 0 3 0,-17 0-3 0,0-9-3 16,0 9 3-16,33 0 0 0,-33 0 0 16,-1 0 3-16,1-10 2 0,17 10-2 0,-1 0 0 15,1 0 0-15,16 0-2 0,-33 0 0 16,0 0-1-16,33-18 1 0,-33 18-1 0,33 0 2 16,-33 0-2-16,-1 0 0 0,18 0 2 0,-1 0-1 15,1 0-1-15,16-19 5 0,-33 19-3 16,33 0-2-16,0 0 3 0,-33 0-2 0,33-18 2 15,-33 18 1-15,33 0 1 0,0-10-4 0,-33 10 2 16,16-9-2-16,0 9 2 16,17-9-3-16,-16 9 1 0,-1-10-1 15,1 1 0-15,16 9 1 16,0-9-1-16,-33 9-2 0,33-10 3 0,0 10 1 16,0 0-2-16,-33 0-3 0,33-18 3 15,-33 18 0-15,33-19 4 16,0 19 3-16,-33 0-1 0,33 0-1 15,-17-18-2-15,17 18-1 0,-17-10 0 0,17 10 0 16,-16-9-2-16,-1 9 1 16,1 0-1-16,16-9 0 0,0 9 2 0,0 0 0 15,-33-10-2-15,33 10-2 0,-33 0 0 16,33 0 2-16,-33 0 2 0,33-9-2 16,-17 9-3-16,1 0 3 0,-1 0 0 15,1 0 0-15,16 0-2 0,-17 0 2 0,0 0 0 16,1 0 0-16,16-9 1 0,-33 9-1 0,33 0 1 15,-33 0 1-15,33 0-2 0,-33 0-2 16,16-9 2-16,1 9 4 0,-1 0-4 0,1 0 0 16,-1 0 0-16,17 0 7 0,0-19-2 15,-33 19-2-15,33 0 2 0,0 0-5 0,-33 0 4 16,33 0-2-16,0 0-2 0,0 0-2 0,0 0 0 16,-33 0 3-16,33 0 3 0,0-19-6 15,-33 19 4-15,33 0-5 16,-17 0 3-16,17 0 2 0,-16 0-4 0,-1 0 2 15,1 19 0-15,-1-19-2 16,17 0 4-16,0 0 0 16,-33 0-4-16,33 0 2 0,-33 0 0 15,33 0 0-15,-33 0 0 16,33 0 0-16,0 0 2 0,-33 0-1 16,16 19-1-16,1-19 2 15,16 0-4-15,-17 0 2 0,1 0 0 16,16 0-2-16,-17 0 2 15,17 0 2-15,0 0-1 16,0 0-1-16,0 0-3 16,0 0 1-16,-33 0-1 0,33 0-3 15,0 0-9-15,0 0-21 0,0 0-13 16,-33 0-16-16,33 0-22 0</inkml:trace>
  <inkml:trace contextRef="#ctx0" brushRef="#br0" timeOffset="50753.91">23796 14129 1 0,'0'0'1'15,"0"0"-2"1,0 0 2-16,0 0-2 0,0 0 2 16,0 0-2-16,0 0 2 0,0 0 0 15,0 0-3 1,0 0 3-16,0 19-2 16,0-19 2-16,0 0-2 78,0 0 2-78,0 0-1 31,0 0-1-31,0 0 2 16,0 0-2-1,0 0 2 1,0 0-2-16,16 0 2 0,-16 0-2 15</inkml:trace>
  <inkml:trace contextRef="#ctx0" brushRef="#br0" timeOffset="56132.28">17512 13627 5 0,'0'0'2'0,"0"0"5"16,0 0 4-16,0 0 1 0,0 0-3 0,-33 0-2 16,33 0-3-16,0 0-1 0,0 0 0 0,0 0-1 15,0 0-2-15,0 0 1 0,0 0 0 47,0 9-1-47,0-9 1 0,0 0 1 16,33 10 2-16,-33-10 0 0,0 0-1 15,0 9 3-15,0-9 0 0,0 0 2 16,0 0 0-16,33 0-1 0,-33 0 3 16,0 0 1-16,0 0-3 0,0 9 4 0,17-9-3 15,-17 0-1-15,16 0-1 0,1 0 0 0,-17 0 2 16,16 0 3-16,1 0-4 0,-1 0-1 15,1 0 3-15,16 0-2 0,-33-9 2 0,33 9 2 16,-33 0 7-16,33-9 7 0,-16 9-5 16,-1-10-7-16,17 10-4 0,0 0-2 0,17-9-3 15,-17 9 6-15,0-9 1 0,0 9-2 0,17-10 3 16,-17 10 0-16,33-9 1 0,-33 0 0 16,17 9-5-16,-1-9 1 0,34 9-2 0,-50-10-2 15,17 10 1-15,-1-9 4 0,34 9 3 0,-33 0-7 16,-1 0 1-16,34-19-3 0,-17 10-2 15,-16 9 2-15,16-9-2 0,0 9-1 0,-16-10-4 16,16 1 4-16,0 9 1 0,-17-9 3 0,18 9 7 16,-18 0-6-16,34-9-2 0,-34 9-3 15,1-10 2-15,33 10 9 0,-50-9-1 0,33 9-6 16,-16-9 1-16,16 9-6 0,0-10-1 0,-16 10 3 16,-1 0-2-16,34-9 1 0,-50 9 2 15,16 0-4-15,18 0-2 0,-1 0 3 0,-33 0-1 16,33-19 2-16,-16 19 3 0,16-9-8 0,-17 9 3 15,1 0 3-15,33-9-3 0,-50 9 1 16,16 0 4-16,1-9-5 0,0 9 2 0,16-10 3 16,-50 10-1-16,34-9-1 0,-17 9-5 15,17 0 2-15,-17-9 0 0,16 9 0 0,-16-10 2 16,17 10 2-16,-1-9 0 0,-15 9-6 0,-1-9 7 16,16 9-5-16,-16-10 2 0,0 10-1 0,34-9 5 15,-51 9-2-15,17 0 3 0,0 0-7 16,17 0 4-16,-1-18-4 0,-15 18 4 0,-18-10-2 15,17 10-2-15,0 0 2 0,-16-9 0 16,16 9-1-16,16-9 4 0,-16 9-5 0,-16-10 3 16,16 10 5-16,-16 0 4 0,16-9-5 0,0 9-3 15,16 0 1-15,-16-9-5 0,-33 9 4 16,34-10-4-16,-1 10 4 0,-17 0-1 0,17 0-1 16,-16-9 1-16,32 9 1 0,-49 0-2 15,33-9 1-15,-16 9 0 0,16 0-1 0,0-10 2 16,-16 10-4-16,16 0 3 0,16-9-3 0,-49 9-2 15,33 0 4-15,0 0-2 0,-16 0 0 16,16 0 0-16,0 0-3 0,0-18 3 0,0 18 0 16,0 0 2-16,0-10-1 0,1 10-1 0,-1 0 1 15,0-9-1-15,16 9 0 0,-16 0 0 16,-16-9 0-16,16 9 3 0,0-10-6 0,0 10 3 16,0-9 0-16,0 9 2 0,0 0-2 0,-16-9 0 15,16 9 0-15,-17 0 1 0,1-10-1 16,16 10-5-16,-16-9 7 0,-1 9-2 0,17 0 2 15,-33-9-4-15,17 9 2 0,16 0 2 16,-17 0-5-16,1 0 1 0,-1 0 2 0,1-19 2 16,16 19-2-16,-16 0 6 0,-1 0-11 0,17 0 7 15,-16-18-2-15,-1 18-3 0,1 0 6 16,16-10-3-16,-17 10 0 0,1 0-3 0,-1-9 4 16,1 9-1-16,0 0 0 0,32-9 3 15,-49 9-3-15,17 0 0 0,-1-10 0 0,1 10 0 16,-1-9 2-16,1 9-1 0,-1 0-1 0,1-9-3 15,-17 9 6-15,16-9-3 0,1 9 2 16,0-10-2-16,-1 10-2 0,17 0 2 0,-33-9 0 16,17 9 4-16,-1 0-4 0,1 0 0 0,-1 0 0 15,1-19-6-15,-1 19 6 16,1 0-2-16,-1 0 2 0,1 0 0 0,0 0-3 16,-1 0 4-16,17-18-1 0,-33 18 0 15,17 0 0-15,-1-10 0 0,1 10 4 0,-1-9-7 16,1 9 3-16,-1 0 0 15,-16 0 2 1,17 0 1-16,-17 0-6 16,0 0-1-16,0 0 1 15,0 0-3 1,0 0 4-16,0 0-2 0,0-9-10 16,0 9-18-16,0 0-10 0,0 0-12 15,0 9-7-15,-17-9 20 0,17 0 6 0,0 0-11 16,-16 9-7-16,16-9-4 0,0 10-7 0,-17 8 0 15,17-18 4-15,-16 0 1 0</inkml:trace>
  <inkml:trace contextRef="#ctx0" brushRef="#br0" timeOffset="56432.97">24408 13078 6 0,'0'0'1'0,"0"0"0"15,0 0 0 1,0 0 1-16,0 0 0 15,0 0 0-15,0 0-2 47,0 0-3-47,0 0-4 0,0 0 3 0</inkml:trace>
  <inkml:trace contextRef="#ctx0" brushRef="#br0" timeOffset="58330.81">14188 13943 40 0,'0'0'32'0,"-16"0"-16"0,16 0-7 0,0 0-5 16,0 0-1-16,0 0-1 0,0 0 3 16,0 0 0-16,0 0 0 15,0 0-3-15,0 0-1 0,0 0 2 16,0 0-1-16,0 0 0 15,0 0-6 17,0 0 0-17,0 0-2-15,0 0-4 0,0 0-2 16,0 10 0-16,0-10-3 0,0 0-3 0,0 0-25 16</inkml:trace>
  <inkml:trace contextRef="#ctx0" brushRef="#br0" timeOffset="59465.05">14188 14120 3 0,'0'0'1'0,"0"0"3"0,0 0-1 16,0 0 3-16,0 0 4 0,0 0 0 0,0 9-3 15,0-9-2-15,0 0-2 0,0 0-1 16,0 0 0-16,0 0-1 15,0 0 2 1,0 0-2 0,0 0 1-16,0 0-1 0,0 0 1 15,0 0-1 17,17 0-1-17,-17 0 1 16,0 19-1-15,0-19 1 0,0 0 1-1,0 0 0 1,0 0-1 15,0 0-1-15,0 0-2 46,0 0-4-62,0 0 0 16,0 0-1-16,0 0-1 0,0 0-1 0,0 0-3 16,16 0-10-16</inkml:trace>
  <inkml:trace contextRef="#ctx0" brushRef="#br0" timeOffset="63128.11">16900 9776 12 0,'0'-9'14'0,"0"9"2"0,0 0 0 16,0 0-1-16,0 0-1 0,0 0 0 15,0 0 4-15,0 0 6 0,0 0 2 0,0 0 1 16,0 0 2-16,0 0 2 0,0 0-2 16,0 0-4-16,0 0 3 0,0 0-8 0,0 0-1 15,0 0 0-15,0 0-3 0,0 9-3 0,0-9-4 16,0 0-4-16,0 0 2 0,0 9 5 0,0-9-1 16,-33 10 5-16,33-1-5 0,0 0 1 15,0 10 1-15,0-19-1 0,0 19 3 16,0-19-3-16,-33 18 2 0,33 1 1 0,-16-1 1 15,16 1-2-15,-17-10 1 0,17 28 0 0,-16-18-2 16,-1-10-1-16,0 19 1 0,17-9-8 16,-16 9 1-16,-1 9-4 0,17-28 4 0,-33 19 1 15,33 0 0-15,-33 9-6 0,33-9 7 0,-33 0-8 16,17 0 0-16,-1 9 2 0,-16-18-1 16,16 9-1-16,1 0 4 0,-1 0-6 0,17 9 5 15,-33-19-3-15,0 10 0 0,33 9 0 16,-33 1 0-16,17-20 3 0,-17 10-5 0,16 9 2 15,0-18 4-15,1 18-4 0,-1-9 0 16,17 9 2-16,-33-9-2 0,33 0 1 0,-33 9-1 16,0-9 0-16,17 0-4 0,-1 9 7 0,1-9-5 15,-1 0-1-15,1 9 5 0,-1-9-2 0,0 0 2 16,17 19-4-16,-33-29 2 0,0 10 0 16,33 0-2-16,-33 0 6 0,17 0-2 15,-1 0-2-15,-16 0 0 0,17 9-2 0,-1-18 2 16,0-1 2-16,17 1-5 0,-33 9 3 0,33-10 0 15,-33 19 0-15,33-27 2 0,-33 8-2 0,17 1-3 16,-1 0 1-16,1-1 2 0,-1 1 0 16,1-1 0-16,-1 1 2 0,0 0-5 0,17-10-1 15,-33 10 4-15,33-1 0 0,-33 1 3 0,33-1-8 16,-33-8 5-16,17 8 0 0,-1-8 0 16,1 8 0-16,16-9 0 0,-17 10 2 0,1 0-4 15,-1-19 4-15,1 18-4 0,16-18 2 16,0 10 0-16,-34-1-2 0,34 0 3 0,0 0-4 15,-33 1 3-15,33-1 4 0,0 0-4 16,-33-9-2-16,33 19 3 0,-16-19 1 0,16 19 0 16,-17-19-6-16,17 0 7 0,-16 9-3 0,16 0 1 15,-17-9-1-15,17 9-2 0,-16 1 2 0,-1-1-3 16,17 0 7-16,-16 1-4 0,16-1-2 16,0 0 2-16,-34 10 2 0,34-19-4 0,0 18 0 15,-33-18 5-15,33 10-2 0,0-1 1 16,-33 0 0-16,17 1-6 0,16-1 1 15,-17 0 6-15,17 1-2 0,-16-10-7 0,16 9 9 16,-17 0-3-16,17 10-3 0,-16-19 7 16,16 0-2-16,-17 0-2 0,17 18 0 0,0-18-2 15,-16 0 2-15,16 0-2 0,0 0 5 16,0 10-3-16,0-10-2 0,-34 0 2 16,34 9 2-16,0-9-2 0,0 9-2 0,-33-9 0 15,33 10 5-15,0-10-8 0,-33 9 9 16,17 0-4-16,-1 1 0 0,17-1 0 0,-16 0 0 15,-1-9-2-15,1 19 2 0,16-19-3 0,0 18 6 16,-33-18-5-16,33 10 4 0,0-10-4 16,0 9 0-16,-33-9 4 0,33 9-6 15,0 1 4-15,0-10-2 16,0 9 3-16,0 0 1 31,0-9-1-31,0 9 1 16,0-9-1-16,0 10-1 0,0-1 0 15,-34-9 3-15,34 19-3 16,0-19-4-16,0 0 4 16,0 18 0-16,0-18 0 0,-33 0 0 15,33 10-2-15,-16-1 2 16,-1 0-10 0,17-9-16-16,0 0-5 0,0 9-14 15,0-9-4-15,0 0-7 0,0 0-12 16,0 0-7-16,0-9-8 0,0 9 6 0,0-9 10 15,0 0 9-15</inkml:trace>
  <inkml:trace contextRef="#ctx0" brushRef="#br0" timeOffset="65126.63">6978 8883 8 0,'0'0'10'15,"-16"0"6"-15,16 0-3 0,0 0-2 0,0 0-1 16,-33-18-1-16,33 18 5 0,0-10 2 15,-33 10-4-15,33 0-4 0,0-9-4 0,0 9-2 16,0 0 0-16,0 0 0 0,0 0-4 16,0 9 2 15,0-9 1-31,0 10 1 0,33 8-2 16,-33-18 3-16,0 19 1 0,33-1 1 0,-33-18 2 15,0 10 1-15,16 8-2 0,1-8-3 16,-1-1 14-16,18 9-7 0,-1 1-5 0,-33 0-1 15,33-1-1-15,-33-8 1 0,33 8 7 0,0 1-6 16,-33-1-2-16,33 1 1 0,-17 0-2 16,18 9 0-16,-1-10-1 0,-33 10 1 0,33 0 2 15,0 9-2-15,0-18 0 0,-33 9 2 16,16 9-2-16,17-19 2 0,0 10-1 0,1 0 1 16,-34 19 11-16,33-29-5 0,0 10-2 15,0 10-8-15,-17-1 1 0,17-9 2 0,0 0-1 16,1 18 1-16,-1-27-2 0,0 9 0 15,0 9-1-15,-17 0 8 0,1 0-2 0,32 0-3 16,-16-9 0-16,1 9-1 0,-1 1 2 0,0-1 0 16,-33 9 0-16,33-18-1 0,16 19 2 15,-16-1 0-15,-33-18-5 0,34 0 11 0,-1 19 4 16,0-10-5-16,-17-9 2 0,17 0 14 0,0 18-10 16,0-27-2-16,-33 18-7 0,34-9-3 15,-1 9 15-15,-33-9-7 0,33 0-4 0,-17 0-1 16,1 9 0-16,-1-9 2 0,17 0-4 15,-33 0-1-15,33 9 7 0,-33-18 0 0,33 18-1 16,1-9-5-16,-34 9 3 0,16-19-2 0,1 10-2 16,-1 0 1-16,1 0 1 0,-1 0 20 15,17 0-4-15,0 0-11 0,-33-9-5 0,33 18-1 16,-33-19-3-16,34 1 3 0,-34 9 1 0,16-10-3 16,1 20 2-16,-1-29 2 0,17 10 5 15,0 8 4-15,-33-8 0 0,33 9-6 0,-33-9-6 16,33-1 1-16,-33 1 6 0,34-1-5 15,-34-8 3-15,16 8 25 0,1 1-4 0,-1-1-10 16,1 1 3-16,-1-10-2 0,-16 10-11 0,33 0-4 16,-33-1 3-16,33 1 10 0,-33-1-10 15,33-8 3-15,-33-1-6 0,33 10 2 0,-33-1-1 16,17-8 9-16,-17 8-10 0,17 1 4 16,-1-1 0-16,1-8-6 0,-1 8 7 0,17 1 5 15,-33-10-2-15,33 19-9 0,0-9 14 0,-33-1 2 16,33-18-8-16,-33 19 1 0,34-1-3 15,-18 1-2-15,17 9 6 0,-33-9-3 0,33-10-7 16,0 9 11-16,0 1-8 0,-33 0 1 16,33-1 1-16,-16 1-4 0,0-1-5 0,32 10 0 15,-49-9 8-15,33 0-6 0,0-1-3 0,0 1 2 16,-33-1 2-16,33 10-2 0,-16-9 0 0,-1 0 3 16,34-1 0-16,-50 1 0 0,33 9 1 15,-33-10-3-15,33 1 4 0,0-1-6 0,-33 20 2 16,33-20 0-16,-16-8-3 0,-1 17 3 15,34-8-3-15,-50 0 2 0,33 9 0 0,0-10-1 16,-33 1 3-16,33-1 1 0,0 1 3 0,-33 0-4 16,17 9 1-16,16-10 1 0,0-9 3 0,-33 10-3 15,33 0 1-15,-33-1-1 0,33 1 12 16,0-1-10-16,-33 10 3 0,33-9-7 0,-33 0 6 16,17-1-5-16,-1 1 2 0,1-1-3 15,16 1 4-15,-33-10-2 0,33 10-2 0,-33-1 0 16,33-8-2-16,-33 8-7 0,33 10 8 0,-33-28 1 15,0 19 0-15,17-1 1 0,-1 1-5 0,1-10 4 16,-17 10 2-16,16 0-6 0,1-1 0 16,16 1 5-16,-33-10-9 0,0 10 7 15,33-10 3-15,-33 10-8 0,0-1 3 0,0-8 9 16,33 8-3-16,-33-9-6 0,0 10 30 0,33-10-14 16,-33 10-3-16,0-10-8 0,17 10 3 15,-17-10 0-15,16 19-9 0,1-28 0 0,-17 19 1 16,16-10 4-16,-16 10-2 0,17-10-5 0,16 0 4 15,-33 10-2-15,0-10 4 0,0 0-4 0,33 10 2 16,-33-19-5-16,0 9 0 0,33 1 3 0,-33-1 3 16,0 0-3-16,0 0 0 0,0-9 2 15,33 10-2-15,-33-10-3 0,0 9 3 0,0-9 2 16,0 9-1-16,0-9-5 16,0 0-1-16,0 0 7 0,0 0-8 15,0-9-5-15,0 9-24 0,0 0-65 0,-33 0-57 16,33-9-37-16,0-1-30 0,0 1-28 0,-33-9 19 15,33-1 35-15</inkml:trace>
  <inkml:trace contextRef="#ctx0" brushRef="#br0" timeOffset="66040.42">24276 12995 29 0,'-17'0'23'15,"17"0"-7"-15,0 0-4 0,-17 0-2 0,17 0-2 16,0 0-2-16,0 0 2 0,0 0 2 16,-16 0 0-16,16 0 1 0,0 0-2 0,0 0-2 15,0 0-1-15,0 0-4 0,0 0-1 16,0 0 1-1,0 0 1-15,0 0-2 0,16 9-1 0,-16-9 2 47,0 0-4-15,0 0 0-32,0 0 4 15,0 0-4 1,0 0-2-16,0 0-4 0,0 0 0 15,0 0-4-15,0 0 0 0,0 0-1 0,0 0-1 16,0 0 1-16,0 0-1 0,0 0 0 16,0 0-3-16,0 0-21 0</inkml:trace>
  <inkml:trace contextRef="#ctx0" brushRef="#br0" timeOffset="67639.52">13279 14529 1 0</inkml:trace>
  <inkml:trace contextRef="#ctx0" brushRef="#br0" timeOffset="70136.7">16222 13571 6 0,'0'-9'9'15,"0"9"5"-15,0 0 1 0,-33 0-3 0,33 0-3 16,0 0 0-16,0 0 3 0,0 0 0 0,0 0 0 15,0 0-3-15,0 0 1 0,0 0-2 0,0 0 0 16,0 0-4-16,0 0 1 0,0 0-3 16,0 0 0-16,0 0-1 0,0 0 5 0,0 9-2 15,0 1 2-15,0-1 0 0,0 0-3 16,0 0-2-16,0 1 2 0,0-1-3 0,0 10 3 16,0-10 6-16,0 0-1 0,0 10-1 0,0-19-3 15,0 9 3-15,0 0 1 0,0 1 0 0,0-1-5 16,0-9-1-16,33 9 8 0,-33-9 1 15,0 10 3-15,0-10 5 0,0 0 0 0,0-10 2 16,0 10-5-16,33-9-4 0,-33 0-6 16,0-1 1-16,33 1-3 0,-33 0-4 0,17-19 0 15,-1 9 0-15,1 1 0 0,-17 8 3 0,17-8-3 16,-1-1 2-16,1 10-2 0,-1-19 0 0,-16 19 0 16,33-10-3-16,-33 10 3 0,0 0 0 15,0-1-3-15,33 1 3 0,-33 0-3 0,0 9-8 16,0-10-16-16,0 10-7 0,0 0-2 15,0-9 0-15,33 9-2 0,-33 0-4 0,0 0-4 16,0 0-1-16</inkml:trace>
  <inkml:trace contextRef="#ctx0" brushRef="#br0" timeOffset="71669.03">6863 9767 14 0,'0'-9'22'0,"0"-1"-1"0,0 10 0 16,0 0-2-16,-33-18-3 0,33 18-1 0,0 0-2 15,0 0-6-15,0 0-2 0,0 0-2 16,0 0-2-16,0 0 3 0,0 0-2 16,0 18 0-16,0-18 0 15,0 0-2-15,0 10 0 0,0-1 0 0,0 0 0 16,0 0-2-16,0 1 4 0,0-1-2 0,0 0 0 15,0 10 0-15,0 0 2 0,0-19-2 16,0 18 0-16,0-9-2 0,0 10 2 0,0 0-7 16,0-10-13-16,0 19-7 0,0-28-11 15,0 18-34-15</inkml:trace>
  <inkml:trace contextRef="#ctx0" brushRef="#br0" timeOffset="71936.64">6763 9776 16 0,'0'-28'20'0,"-16"10"-4"16,16-1-7-16,0-18-1 0,0 9-3 16,0 9 0-16,0 1 4 0,16-1-5 0,-16-9 0 15,17 10 0-15,-1 8 2 0,-16 1-1 16,34 9-3-16,-34-19-2 0,33 19 1 0,-33 0 2 16,0 0-3-16,33 0 1 0,-33 0 0 15,33 19 3-15,-33-19-1 0,0 9 1 16,0 1 0-16,0-1 0 0,0 0-2 0,0 19 2 15,-33-28-3-15,33 19-1 0,0-1 0 16,-33-8 0-16,33 8 0 0,-33-8 0 16,-1 8 0-16,18-9-4 0,-1 10 0 0,1 0-11 15,16-1-8-15,-33-18-6 0,33 10-34 0</inkml:trace>
  <inkml:trace contextRef="#ctx0" brushRef="#br0" timeOffset="72986.1">18289 10483 37 0,'0'-9'23'0,"0"9"-3"15,0 0 0-15,-16-19 1 0,16 19-2 0,0 0 0 16,-17 0-7-16,17 0 0 0,-16 0-2 16,-1 0 2-16,1 0 2 0,-1 0-1 15,-16 19 5-15,0-19 3 0,0 18 4 0,0 1 0 16,0 0 1-16,0 8-5 0,16-8-2 0,-16 0-3 15,33-1 0-15,-33 1-10 0,0 0 2 16,33 8 2-16,-17-8 0 0,17-19-2 0,17 19-1 16,-17-10 1-16,33 0-2 0,-33-9-2 15,33 10 0-15,0-10-2 0,-16 0 0 0,32 0 0 16,-16 0-2-16,17 0 0 0,-17-10 0 16,0 10-6-16,17-9-8 0,-17 0-21 0,0 9-21 15,0 0-13-15,0 0-16 0,-33 0-9 16</inkml:trace>
  <inkml:trace contextRef="#ctx0" brushRef="#br0" timeOffset="74517.42">23217 13962 30 0,'0'0'16'0,"0"-9"-7"0,33 9-2 16,-33 0-2-16,0-10 2 0,0 10-1 15,0 0 1-15,0 0 2 0,0 0 1 0,0 0-1 16,0 0-1-16,0 0-1 0,0 0-6 0,0 0 1 16,0 0-1-16,0 0 0 0,0 0-3 31,0 0-8 31,0 0-8-62,0 0-5 16,0 0-4-16</inkml:trace>
  <inkml:trace contextRef="#ctx0" brushRef="#br0" timeOffset="75366.2">23283 14027 16 0,'0'-19'16'0,"0"10"-5"0,0 9-3 0,0-9-1 15,0 0-3-15,0 9 2 0,-33-10-3 0,33 10 0 16,0 0 0-16,0 0 0 0,-33 0-1 16,17 0 1-16,-1 0-1 0,1 0 1 0,-1 10-1 15,1-10 1-15,-1 9 2 0,-16 0-3 0,16 0-1 16,17 10 1-16,-33 0-2 0,33-10 0 15,0 0 3-15,-33 10 2 0,33-10-2 0,0 10-2 16,-16-10-1-16,16 0 0 0,0 10 0 16,0 0 0-16,16-19 0 0,-16 0 2 0,33 9-2 15,-33 0 0-15,0-9 0 0,0 0 1 0,33 0-1 16,-33-9 0-16,17 9 0 0,-1-9 0 16,1 9 0-16,0-19 0 0,-17 19 1 0,16-19-1 15,1 10 0-15,-1-10 0 0,-16 10 0 0,17-9 0 16,-1 8 0-16,-16 1 9 0,33 0 3 15,-33 9 4-15,0-19 4 0,0 19-2 0,0 0-1 16,0-19-6-16,0 19-5 0,0 0-5 16,0 19 1-16,33-19-2 15,-33 19 1-15,0-19-1 16,0 9 2-16,0 0-2 0,17 1 2 0,-1-1-2 16,1 9-3-16,-1-8 3 0,1-1-2 0,0-9 2 15,-1 9 0-15,1 10 0 0,-1-19-4 16,17 0-14-16,-16 19-16 0,-1-19-6 0,17 0-10 15</inkml:trace>
  <inkml:trace contextRef="#ctx0" brushRef="#br0" timeOffset="75632.78">23895 14232 50 0,'0'9'59'0,"0"-9"-28"0,0 0-15 0,-33 0-8 16,33 9-3-16,0-9-4 0,0 0 0 16,0 0-3-1,0 0-1-15,0-9-5 16,0 9-9-16,0 0-5 0,0 0-5 0,33 0-7 15</inkml:trace>
  <inkml:trace contextRef="#ctx0" brushRef="#br0" timeOffset="80528.36">23498 12976 18 0,'0'0'11'0,"0"0"-4"0,0 0-5 0,0-19 0 16,0 19-4-16,0 0-4 0,0 0-5 0</inkml:trace>
  <inkml:trace contextRef="#ctx0" brushRef="#br0" timeOffset="82910.77">16933 16678 6 0,'0'-9'4'16,"0"9"2"-16,0 0 2 0,0 0 2 0,0 0-1 15,0-19-3-15,0 19-1 0,0 0-1 16,0-9 1-16,0 9 2 0,0 0 1 0,0-9 0 15,0 9 2-15,0-10 1 0,0 10 2 0,0 0 3 16,0-9-2-16,0 9 1 0,0 0 1 16,0 0 0-16,0 0 1 0,0 0-4 0,0 0-2 15,0 0-4-15,0 0-2 0,0 0 1 0,0 0-2 16,0 0 2-16,0 0 0 0,0 0 4 16,0 9 5-16,0-9-1 0,0 10-1 15,0-1-3-15,0 0 2 0,0 10-1 0,0-10 1 16,0 0-2-16,0 10 4 0,0-10 1 15,0 10-3-15,0-1-5 0,17-8-3 0,-17 8 7 16,0 1-1-16,0 0-2 0,0-1-3 16,16 1 1-16,-16-1-3 0,0-8 0 0,17 8 0 15,-17 1 1-15,0-10-4 0,0 0 4 0,16 1-3 16,-16-1 6-16,0 0 1 0,17 1 0 16,-17-10 3-16,0 9 4 0,33-9 3 0,-33 0 11 15,0 0 5-15,0 0 7 0,0-9-9 16,33 9 0-16,-33-10-13 0,33-8-1 0,-33-1-5 15,17 1-5-15,-1-1-5 0,1-9-1 0,16-9 3 16,-17 9-5-16,34 0-2 0,-17-9 2 16,0 9 3-16,-33 0-3 0,33 0 0 0,0 0 1 15,-16 10-5-15,-1-1 4 0,1 0-4 0,16 10 7 16,-33 0-3-16,33-10-4 0,-33 19 1 16,0-9-2-16,0 0 2 0,33 9 0 0,-33 0 5 15,0-10-7-15,0 10 3 0,17-9-9 16,-17 9-22-16,16 0-10 0,-16 0-7 15,17 9 2-15,-1-9-6 0,-16 0-5 16,17 0-7-16,-17 0-10 0,16 10 1 0,-16-10 6 16,17 9 8-16,-17-9 7 0</inkml:trace>
  <inkml:trace contextRef="#ctx0" brushRef="#br0" timeOffset="83660.27">17181 16604 35 0,'-16'-10'21'15,"16"10"-6"-15,0-9-4 0,-17 0 0 16,17 9 0-16,0-10 3 0,-16 10 0 0,16 0 5 16,0 0-4-16,-17 0-2 0,17 0-6 15,0 0-2-15,0 10 0 0,0-10 7 0,0 9-2 16,0 0 1-16,0 1 3 0,0 8-5 0,0-8 5 15,0 8 1-15,0 1-1 0,0-1 2 16,17 1 10-16,-17 0-1 0,0 8-4 0,16-8-5 16,-16 0 1-16,0-1 1 0,17 1 0 15,-17-1 6-15,16 10-1 0,-16-18-3 0,0 8 2 16,17 1-4-16,-17-1-6 0,0-8-2 0,16 8 3 16,-16-8-2-16,0-1-1 0,17 0-5 15,-17 1 5-15,0-1 10 0,33 0-4 0,-33-9 14 16,0 0 9-16,0 0 16 0,0 0 11 15,33 0-17-15,-33-9-17 0,33-10-9 0,-16 1-12 16,-1-1-1-16,17-9-1 0,0 0-8 0,17 0 1 16,-17-9-2-16,0 0 2 0,17 0-4 15,-17 0 2-15,33 9 0 0,-33 0-2 0,0-9 2 16,-16 9 0-16,16 9-5 0,0 0 3 0,-17 1 0 16,1-1-4-16,16 10 1 0,-33 0 1 15,33-1-3-15,-33 10-5 0,33-9-24 0,-33 9-9 16,0 0-7-16,0 0 0 0,17 0-1 15,-17 0 0-15,0 0-9 0,16 0-5 0,-16 9-7 16,0-9-4-16,17 10-2 0,-17-1 4 16,0 0 8-16,0 10 7 0</inkml:trace>
  <inkml:trace contextRef="#ctx0" brushRef="#br0" timeOffset="85184.71">17545 17162 2 0,'0'0'2'0,"0"0"1"0,0 0-2 0,0 0 1 16,0 0 0-16,0 0 0 0,0 0 0 0,0 0-1 15,0 0 1-15,0 0-1 16,0 0 0-16,0 9-1 0,0 0 0 78</inkml:trace>
  <inkml:trace contextRef="#ctx0" brushRef="#br0" timeOffset="85457.69">17545 17190 21 0,'0'9'0'47,"0"0"0"47,0 1 0-32,0-20-2-30,0 10 0-32,0 0-2 0,0 0-3 0,0 0 3 15</inkml:trace>
  <inkml:trace contextRef="#ctx0" brushRef="#br0" timeOffset="86672.68">15230 15013 4 0,'0'0'3'0,"0"0"-2"0,0 0-2 15,0 0 2 1,0 0-2 0,0 0 2-16,0 0-2 0,0 0-3 15</inkml:trace>
  <inkml:trace contextRef="#ctx0" brushRef="#br0" timeOffset="89020.59">17297 17311 109 0,'0'-10'63'0,"0"10"-33"0,-33 0-30 0,33 0-26 16,0-9-9-16,-33 9-4 0,33 0 0 16</inkml:trace>
  <inkml:trace contextRef="#ctx0" brushRef="#br0" timeOffset="89220.42">17380 17311 48 0,'0'9'13'15,"0"-9"-31"-15,0 0-24 0</inkml:trace>
  <inkml:trace contextRef="#ctx0" brushRef="#br0" timeOffset="89567.97">17479 17394 2 0</inkml:trace>
  <inkml:trace contextRef="#ctx0" brushRef="#br0" timeOffset="93716.4">17198 12111 23 0,'0'-19'22'16,"0"19"-3"-16,0-9-2 0,0 0 3 0,0-1-1 15,0 10 6-15,0-9-1 0,0 0 4 0,0 9 5 16,0-10 10-16,0 10-1 0,0 0-3 16,0 0-6-16,0 0-11 0,0 0-10 0,0 0-4 15,-17 0-6-15,17 0-1 16,0 10 1-16,0-1 2 0,17 0 4 0,-17 10 3 15,0 9-1-15,0-10-2 0,0-8-4 0,0 8-1 16,0-8-3-16,0 8 0 0,0 1 3 16,16 9-3-16,-16-10 0 0,0-8 0 15,0 8 2-15,17-8-1 0,-17 8-1 0,0-8-2 16,0-1 2-16,0 0-8 0,0 10 2 0,0-19-31 16,0 18-9-16,0-18-12 0,0 10-9 15,0-10-7-15,0 9-2 0</inkml:trace>
  <inkml:trace contextRef="#ctx0" brushRef="#br0" timeOffset="93982.64">17049 12148 31 0,'0'-9'19'0,"-33"9"-3"0,33-10 4 15,-17 10 4-15,17 0-6 0,0 0-6 0,0 0-6 16,0 0-2-16,0 0-2 0,0 0 0 16,17-18-2-16,16 18 2 0,-33 0-2 15,33-19 0-15,-33 19 1 0,33-9-1 0,-16 0 0 16,16-1 0-16,0 1-2 0,0 0 2 0,0-1-2 16,0 1 2-16,0 0 0 0,-16 0 0 15,-1 9 0-15,17 0-3 0,-16 0-15 0,-1-19-8 16,1 19-3-16,16 0-43 0</inkml:trace>
  <inkml:trace contextRef="#ctx0" brushRef="#br0" timeOffset="94384.21">17644 12083 47 0,'-16'-19'21'0,"16"10"-1"15,0 0 1-15,-17-1 5 0,17 1 1 0,-16 9-1 16,16-9 5-16,0 0 6 0,0 9-6 16,0 0-17-16,-17 0-7 0,17 0-3 0,0 0-2 15,0 9 1-15,0 0-2 0,17 0-1 0,-17 10 2 16,0-10-2-16,0 10 0 0,16 9 0 16,-16-10 0-16,0-8 1 0,0 8-1 0,17 1 2 15,-17 0-2-15,0-10-5 0,0 19 2 16,0-10-3-16,0-8-19 0,0 8-19 0,0-8-14 15,0 8-8-15</inkml:trace>
  <inkml:trace contextRef="#ctx0" brushRef="#br0" timeOffset="94748.82">17578 12055 27 0,'0'-19'20'0,"0"1"-5"15,0 9-1-15,0-10-1 0,0 19-3 0,17-19-4 16,-17 10-5-16,16 0 3 0,-16-1 3 0,17 10-3 16,-1 0 5-16,1 0 1 0,16 0 0 15,-33 10 3-15,33-10-4 0,-33 9-1 0,0 0-1 16,0 10 1-16,33-19-1 0,-33 19-4 16,0-19-1-16,0 9-1 0,0 0 0 0,0 0-1 15,0 1 2-15,-33-1-2 0,33 0 0 0,0 1 0 16,-33-10 4-16,33 9-4 0,0-9 0 15,-33 9 2-15,33-9 2 0,-17 0 1 0,17 0 0 16,0 0 0-16,0 0-1 0,0 0 1 16,0 19 3-16,0-19-6 0,0 0 2 0,17 0 2 15,-17 0-3-15,33 0-3 0,-33 0 0 0,33 18 3 16,0-18-1-16,-16 10-2 0,16 8 0 16,0-8 0-16,0 8 0 0,0 1 0 0,0 9 0 15,0-10-6-15,-16 1 3 0,16 9-20 0,0 0-18 16,-17 0-19-16,1 0-76 0</inkml:trace>
  <inkml:trace contextRef="#ctx0" brushRef="#br0" timeOffset="101875.9">6036 735 31 0,'0'0'19'0,"-33"-19"-5"15,33 10 5-15,0 9 6 0,0-19 3 0,-33 19 6 16,33-18 0-16,0 18 5 0,0-19-1 16,0 19 1-16,0 0-8 0,0 0-15 15,0 0-8-15,0 0-2 0,0 0-5 32,0 19 1-32,0-19 0 0,0 18 0 15,0 1 0-15,0 9 3 0,0-10-2 16,0 1 1-16,0 18-3 0,0-18 2 0,0 9-2 15,0-10 1-15,0 20 1 0,0-20-1 16,0 10 1-16,0-9 4 0,0 18 3 16,0-19 0-16,0 1-1 0,0 0-1 0,33-10-1 15,-33 10 0-15,33-19 4 0,-33 18-2 16,33-18 2-16,-33 0-7 0,33 0-1 0,0 0-2 16,-16 0-1-16,16 0 3 0,-33-18-3 15,33 18-3-15,0 0-9 0,-33-19-23 0,33 10-26 16,-33-10-23-16,33 19-13 0,-33-19-1 15</inkml:trace>
  <inkml:trace contextRef="#ctx0" brushRef="#br0" timeOffset="102092.52">5970 651 37 0,'0'0'14'15,"-33"-18"0"-15,33 18 1 0,0-19 2 0,0 19-4 16,33-19-6-16,-33 10-3 0,0 9 0 16,0-19 4-16,33 19-2 0,-33-18-3 15,0 18-1-15,33 0-1 0,-33-19-1 16,33 19 0-16,-33 0-2 0,33 0 2 0,-33 0-3 16,33 0-11-16,-33 0-10 0,0 19-13 15</inkml:trace>
  <inkml:trace contextRef="#ctx0" brushRef="#br0" timeOffset="102276.58">5920 912 17 0,'0'0'23'0,"-33"0"-7"16,33 0-6-16,33 0-2 0,-33 0-3 15,0 0-3-15,0-19-2 0,0 19 3 16,17 0-2-16,16-19-1 0,0 19 0 0,-33 0 0 15,33 0 0-15,-33-18 0 0,33 18 0 16,0 0-3-16,-33 0-14 0,33 18-40 0</inkml:trace>
  <inkml:trace contextRef="#ctx0" brushRef="#br0" timeOffset="102459.2">6681 1032 9 0,'0'19'12'0,"0"0"4"0,0-10-7 0,0-9-3 16,-33 19-3-16,33-1-3 0,0 1 0 16,0-1 0-16,0 1 0 0,0 0-17 0</inkml:trace>
  <inkml:trace contextRef="#ctx0" brushRef="#br0" timeOffset="102809.16">7078 670 42 0,'0'0'25'0,"-33"0"-10"16,33-19 1-16,0 19-6 0,0 0-5 0,0 0-2 16,-34 19-1-16,34-19 5 0,0 18-1 15,0-18 3-15,0 19-3 0,-16-10-2 16,16 10 1-16,0-1 1 0,0 1 0 16,0 0-1-16,0-1 1 0,16 1 0 0,-16 9-1 15,0-10-1-15,34 1-1 0,-34 0 0 16,0-19 3-16,33 18 0 0,-33 1 0 15,33-19-3-15,-33 9 1 0,0-9 2 0,33 19-3 16,-33-19 2-16,33 0-5 0,-33-19 0 16,16 19-4-16,1-9 4 0,-1 9-13 15,-16 0-20-15,34-19-9 0,-34 1-7 16</inkml:trace>
  <inkml:trace contextRef="#ctx0" brushRef="#br0" timeOffset="102991.59">6995 633 29 0,'-17'-19'15'0,"17"0"-6"15,-16 10-2-15,16 9 0 0,16-19-5 0,-16 19 0 16,17-18-1-16,-1-1 0 0,18 19-1 16,-34-18 0-16,33 18 0 0,0-19 0 15,0 19 0-15,0 0 0 0,-33 0 0 16,16 0-17-16,1 0-34 0</inkml:trace>
  <inkml:trace contextRef="#ctx0" brushRef="#br0" timeOffset="103159.12">7111 753 29 0,'-33'0'19'0,"33"0"0"0,0 0-5 16,0 0-7-16,0 0-5 0,0 0 0 15,33 0-2-15,-33 0 1 16,33 0-1-16,-33 0 0 0,33-18 0 0,-33 18-7 16,33 0-7-16,-17 0-9 0</inkml:trace>
  <inkml:trace contextRef="#ctx0" brushRef="#br0" timeOffset="103824.38">7508 874 21 0,'0'-18'20'0,"0"18"-9"15,0 0-6-15,0 18-2 0,0-18-1 16,0 19 4-16,0-19 1 0,0 19 2 0,0-1-1 16,-34 1-3-16,34 9 2 0,0-10-2 15,0 1 3-15,-33-1 1 0,33-18-2 0,0 19-1 16,-16 0 0-16,16-10-3 0,0-9 1 16,-17 19 6-16,17-19 8 0,0 0 18 15,0 0 14-15,0 0 21 0,0 0-3 16,0 0-15-16,0-19-16 0,0 19-11 0,0-9-1 15,0-10 7-15,0 0-7 0,0 1 7 16,0-1-6-16,0 1-8 0,17-10-3 16,-17 9-3-16,0 1 2 0,0-1 0 0,0 0 5 15,16 1-1-15,-16-10-2 0,0 28-4 16,0-19-5-16,0 19 0 0,33 0-7 16,-33 0 2-1,0 19-2-15,0-19-5 0,34 28 7 16,-34-28 0-16,33 18-2 0,-33 1 3 0,0 0-3 15,33-1 0-15,-33 10 0 0,0-9 3 16,33 18-3-16,-33-19 6 0,0 20-4 16,16-29-6-16,-16 28-4 0,0-18-15 0,0-1-34 15,0 20-30-15,-16-29-15 0,16 10-15 16,0-1-18-16,0-18 6 0</inkml:trace>
  <inkml:trace contextRef="#ctx0" brushRef="#br0" timeOffset="103990.74">7474 1135 42 0,'0'0'33'0,"0"-19"-3"15,0 19 3-15,-33 0 1 0,33 0-14 16,0 0-11-16,0-18-5 0,0 18-1 0,33 0-3 16,-33 0 0-16,0-19 0 15,34 19-2-15,-34 0 2 0,33 0 0 16,-33 0-9-16,33-9-16 0,-33 9-18 0,33-19-9 15</inkml:trace>
  <inkml:trace contextRef="#ctx0" brushRef="#br0" timeOffset="104162.5">8152 930 7 0,'0'19'4'0,"0"-19"5"16,0 9 9-16,0 10-3 0,0-19-6 15,0 18-4-15,0 1-4 0,0-1-1 16,0 1 2-16,0-19-2 0,0 28 0 0,-33-28 0 16,33 19 0-16,0-1-11 0,0 1-14 15</inkml:trace>
  <inkml:trace contextRef="#ctx0" brushRef="#br0" timeOffset="104906.46">8582 567 37 0,'-33'0'22'0,"33"-18"-1"0,0-1 0 16,0 1 6-16,0 18 7 0,0-19 4 16,0 0 1-16,0 19-2 0,0-9-7 15,0 9-15-15,0 0-9 0,0 0-1 0,0 0-3 16,0 9-2-16,0 10 1 0,0 0 2 0,0-1-3 16,0 1 3-16,0 18-1 0,0-28 0 15,0 29-1-15,0-20-1 0,0 1 0 16,0 18 1-16,33-28-1 0,-33 10 1 0,0-1 0 15,0 20-3-15,0-20 2 0,0 1-6 16,0-19-7-16,0 28-25 0,0-10-17 16,0-18-19-16,0 0-84 0</inkml:trace>
  <inkml:trace contextRef="#ctx0" brushRef="#br0" timeOffset="105190.6">8500 446 29 0,'0'-18'16'0,"0"-1"-8"0,0 1 1 0,0 18 2 15,0-19 0-15,16 0-2 0,17 10-2 16,-33 9 4-16,0 0 1 0,33 0-1 0,-33 0-2 16,33 0-3-16,-33 0-5 0,34 0 2 15,-34 9 2-15,16 10-3 0,-16 0 0 16,17-19 3-16,-17 18 0 0,16-18-2 0,-16 19 2 15,-16-1 2-15,16 1-2 0,0-19-2 16,-17 28-1-16,1-28-2 0,16 19 0 16,-34-1 0-16,34 1 0 0,-33-19-4 15,0 18 1-15,33-18-7 0,-33 19-11 0,17-10-9 16,16 10-7-16,-17-19-1 0</inkml:trace>
  <inkml:trace contextRef="#ctx0" brushRef="#br0" timeOffset="105755.96">8864 688 7 0,'0'0'10'0,"0"0"5"16,0 0-1-16,0 0-6 0,0 0-3 16,0 0-3-16,0 0-1 0,0 0 1 0,0 19-2 15,0-19 6-15,0 0-1 0,0 9 0 16,0 10 5-16,0-1-2 0,16 1 2 0,-16 0 0 16,0-1-6-16,0 1-1 0,0-19-1 15,0 28 0-15,0-10-2 0,0 1 1 16,0-19 0-16,0 19-1 0,0-1-2 15,0-18 2-15,-16 19-3 0,16-10-19 0,0 10-19 16</inkml:trace>
  <inkml:trace contextRef="#ctx0" brushRef="#br0" timeOffset="106039.54">9128 707 21 0,'-16'9'21'0,"16"-9"-2"0,-17 0-5 16,1 19 1-16,16-19-4 0,0 0 1 15,-34 18-1-15,34-18-1 0,-33 19-3 16,33 0-3-16,0-19 1 0,-33 18 2 0,33-18-2 16,0 19-2-16,0-10 0 0,-33 10 2 15,33-19 1-15,0 18-3 0,0 1 2 16,0-19-1-16,33 19-1 0,-33-19-2 0,0 18 3 15,0-18-1-15,0 0-3 0,33 19 0 16,-33-19 0-16,33 0-4 0,-33 9 4 16,34-9-13-16,-34 19-17 0,16-19-16 0,1 0-62 15</inkml:trace>
  <inkml:trace contextRef="#ctx0" brushRef="#br0" timeOffset="106305.55">9872 893 51 0,'0'0'45'0,"0"0"-21"15,0 0-13-15,0 0 3 0,0 0-2 16,0 19-2-16,0-19 0 0,33 0 0 0,-33 18 2 15,0-18 2-15,0 19-3 0,0-19-2 16,0 9-4-16,0 10-3 0,0-1 3 0,0-18 1 16,0 19-4-16,0-1 2 0,-33 1-4 15,33 0-4-15,-33-10-28 0,33 10-11 16,-33-1-21-16</inkml:trace>
  <inkml:trace contextRef="#ctx0" brushRef="#br0" timeOffset="108170.69">10451 707 76 0,'0'-37'18'0,"0"18"0"0,-33 1 12 16,33-1 16-16,0 19 6 0,0-28-5 0,-17 28-9 16,17 0-6-16,0-19-13 0,0 19-9 15,0 0-6-15,0 0-2 0,0 19-2 16,0-19 2-16,17 9-2 0,-17 10 3 0,0 0-3 16,33-1 2-16,-33 1-1 0,0 18-1 15,0-28 2-15,33 10-2 0,-33-1 0 16,0 1 3-16,0 0-2 0,33-1 2 0,-33 1-5 15,0-10 5-15,0 10 1 0,0-1-9 16,0 1-2-16,0 0-15 0,0-19-31 16,0 18-8-16,0 1-19 0,0-19-101 0</inkml:trace>
  <inkml:trace contextRef="#ctx0" brushRef="#br0" timeOffset="108604.87">10484 493 52 0,'0'-28'17'0,"0"9"-1"0,0-18-3 15,0 19 4-15,33-1-6 0,-33 0-1 16,33 10 1-16,-33-9-4 0,33 18 0 0,-16 0-2 16,-1 0-2-16,1 0-1 0,16 0 4 15,0 0-6-15,-33 18 4 0,33-18-3 16,-33 28-1-16,0-28 2 0,33 19 1 15,-33-1 2-15,0-18-1 0,0 19 0 16,0-1 0-16,0 1-2 0,-33-19 3 0,33 28-2 16,0-9 0-16,-33-19-3 0,33 18 0 15,-33 1 0-15,0-19 1 0,16 18-1 0,1-18 1 16,-1 19-1-16,17-19 0 0,0 0 3 16,-33 0 9-16,33 0 1 0,0 0 4 15,0 0-3-15,0 0-3 0,0 0-4 0,0 0 0 16,0 0-3-16,0 0 1 0,0 0-4 15,0 0 1-15,33 9-2 0,-33 10 2 16,17-19 0-16,-1 19 0 0,34-19-2 16,-17 18 2-16,0 1-2 0,0-1 0 15,-16 1 0-15,16 9 2 0,0-10-1 0,33 1 0 16,-33 0-1-16,0-1 0 0,-16 1 0 16,16-19-2-16,0 28-1 0,0-10-17 0,-33-18-20 15,33 19-12-15,-33-19-21 0</inkml:trace>
  <inkml:trace contextRef="#ctx0" brushRef="#br0" timeOffset="109320.28">11559 949 68 0,'0'0'34'0,"0"0"-16"16,0 0-9-16,0 0-5 0,0 0 0 15,0 9-2-15,0 10-1 0,0-19-1 0,0 18 1 16,0 1 3-16,-33-19-2 0,33 18 0 16,0 1-2-16,0-19 0 0,0 28 2 15,-33-28 0-15,33 19-2 0,0-1 0 16,-17-18-3-16,17 19-6 0,-16-1-13 0,16-18-24 16</inkml:trace>
  <inkml:trace contextRef="#ctx0" brushRef="#br0" timeOffset="109635.83">11956 465 82 0,'0'9'22'16,"0"10"-12"-16,0-19-6 0,0 0 0 15,0 19-4-15,0-1 4 0,0 1-4 16,0-1 3-16,0 1 3 0,0 9-1 0,0 9-3 16,33-18-2-16,-33-1 2 0,0 10-2 15,0-9 0-15,0-1 1 0,0 20-1 16,0-20 0-16,0 1-2 0,0-10 0 0,0 10-13 15,0-1-10-15,0 1-20 0</inkml:trace>
  <inkml:trace contextRef="#ctx0" brushRef="#br0" timeOffset="110385.32">11774 512 25 0,'0'0'22'0,"33"-19"-7"0,-33 19-3 16,0-28-2-16,0 28 1 0,33-19-2 15,-33 1-2-15,0-1-2 0,33 19 3 0,-16-18 0 16,-1 18 2-16,1-19-2 0,16 19 0 16,-33-19-3-16,33 19-2 0,-33 0-2 15,33 19-1-15,-33-19 2 16,33 19-2-16,-33-19 1 0,0 18 1 0,0 1 0 15,17-1 0-15,-17 1 0 0,0-10 0 16,16 10 0-16,-16 0 1 0,-16-1 0 0,16 1 0 16,0-1 1-16,-17 1-3 0,17-19-1 15,0 28 3-15,-33-28-3 0,33 19 0 16,0-19 0-16,-33 18 2 0,33-18-2 16,0 0 0-16,-33 19 0 0,33-19 0 15,-33 0 0 1,33 18 0-16,0-18-2 15,0 0 2 1,0 19 0 0,0-19 2-16,33 9 0 0,-33 10-2 15,0-19 2-15,0 18-2 0,33-18 0 16,-33 19 3-16,0 0 0 0,33-1-3 0,-33-18 0 16,33 19 2-16,-33-10-2 0,17 10 0 15,-1-19 0-15,1 18 1 0,-1-18 2 16,34 19-6-16,-50-19 1 0,33 0-1 15,-33 19 3-15,33-19-8 0,0 0-18 0,-33 0-16 16,0 0-16-16</inkml:trace>
  <inkml:trace contextRef="#ctx0" brushRef="#br0" timeOffset="112483.43">12551 856 41 0,'0'0'27'0,"0"-19"-9"16,0 10 3-16,0-10 7 0,0 19 4 15,0 0-5-15,0-18-15 0,0 18-6 0,0 18-6 16,0-18 1 0,0 19 0-16,-16 9 3 0,16-10 1 15,0 1 0-15,-17 18 1 0,17-18-3 16,-16 9 2-16,16 9-1 0,0-19-2 0,-17 1-2 16,17 9 2-16,0-9 1 0,0-1-3 15,0-18 4-15,0 19-1 0,0-19 2 0,0 18 3 16,0-18 13-16,0 0 18 0,0 0 25 15,0 0 28-15,0 0 25 0,0 0-7 16,0-18-34-16,0 18-30 0,0 0-9 0,0-19-12 16,0 1-4-16,0-1 6 0,0 10-3 15,0-10-15-15,17 0 3 0,-17 1-2 0,0-19 0 16,0 18-1-16,16 10-3 0,-16-10-1 16,0 1-5-16,0 18 4 0,17-19 4 15,-17 19-5-15,0 0-2 0,0 0-10 0,0 0 0 16,0 0 9-16,0 0-2 0,16 19 4 15,-16-19-1-15,0 18-1 0,17 1 2 16,16-10-2-16,-33 10 2 0,0-1-7 0,33 1 7 16,-33-1 0-16,33 1-2 0,-33 9 4 15,0-9-2-15,33-1-4 0,-33 1 6 0,0-1 0 16,17-18-4-16,-17 19-11 0,0 0-6 16,0-10-35-16,0-9-43 0,0 19-37 0,0-19-15 15,0 0 3-15,0 0 0 0,-17 0 4 16</inkml:trace>
  <inkml:trace contextRef="#ctx0" brushRef="#br0" timeOffset="112650.6">12551 1135 55 0,'0'0'44'0,"-16"0"1"0,16 0 3 16,0-19 0-16,0 19-9 0,0 0-11 15,16 0-6-15,-16 0-13 0,0-18-4 0,17 18-4 16,-17 0 4-16,33 0-5 0,-33-19-2 15,33 19-2-15,-33 0-4 0,33-9-24 0,-33-10-18 16,33 19-16-16,-33 0-11 0</inkml:trace>
  <inkml:trace contextRef="#ctx0" brushRef="#br0" timeOffset="113067.56">12700 446 39 0,'0'-18'25'0,"0"18"-1"0,0 0 2 15,0 0 1-15,0-19-6 0,0 19-11 16,0 0-4-16,0 0-3 0,0 0 1 0,0 19-4 15,17-19 2-15,-17 0 0 0,0 18 0 16,16-18 0-16,-16 19 1 0,17 9 0 16,-17-28 8-16,16 19 1 0,-16-1 0 0,17 1 8 15,-17-19 2-15,0 18 8 0,33-18 10 16,-33 19 15-16,0-19 13 0,0 0 25 16,0 0 21-16,0 0-7 0,33-19-23 0,-33 19-38 15,0-18-27-15,33-1-7 0,-33 1-2 16,16-1-8-16,1-9 3 0,0 9-5 15,16 1 0-15,-17-1 0 0,1-18 1 0,16 9-1 16,-33 10-2-16,33-1-9 0,-33-18-5 16,33 18-42-16,-33 19-22 0,16-18-18 15,1 8-15-15,-1 10 2 0,1 0-10 0,0 10 1 16,16 8-106-16</inkml:trace>
  <inkml:trace contextRef="#ctx0" brushRef="#br0" timeOffset="113465.81">13461 1098 71 0,'0'0'47'0,"0"0"5"0,0-19-9 16,0 19-3-16,0 0-3 0,0 0-9 15,0 0-10-15,0 0-8 0,0 0-3 16,0 0-1-16,0 19-2 0,0-19 0 0,0 0 0 16,0 18 0-16,0-18 3 0,0 19-4 0,0-1-1 15,0-18 4-15,0 19-4 0,0 0 4 16,-33-10-8-16,33 10-4 0,-33-1-20 16,16 1-35-16,0-1-10 0,1 1-27 0</inkml:trace>
  <inkml:trace contextRef="#ctx0" brushRef="#br0" timeOffset="115483.73">5970 1600 56 0,'0'-19'14'15,"0"-18"-3"-15,-33 28 4 0,16-10 7 16,17 1 5-16,0-1-4 0,0 0-3 0,0 19 6 16,0-18-5-16,0 18-10 0,0 0-8 15,0 0 0-15,0 0-2 16,0 0 1-16,0 0 0 16,0 18-2-16,0-18 2 0,0 0 3 15,17 19 1-15,-17-19 3 0,33 0 1 0,-33 19 8 16,0-19 2-16,0 0-3 0,0 0 8 15,33 0 11-15,-33 0 9 0,0 0 3 0,0-19-6 16,33 19-13-16,-33-19-16 0,33 19-8 16,-33-18 4-16,33-10-8 0,0 9-1 15,-33 1 4-15,17 18-4 0,16-19-3 0,0 0 0 16,-33 1-1-16,33-1-6 0,-33 10-9 16,33-10-28-16,-33 19-14 0,33-18 0 0,0 18-7 15,-16 0-7-15,16-19-9 0,0 19-74 16</inkml:trace>
  <inkml:trace contextRef="#ctx0" brushRef="#br0" timeOffset="115963.68">7210 1498 7 0,'-17'-19'15'0,"17"19"11"0,0 0 3 16,0 0-5-16,0 0-4 0,0 0-6 0,0 0-8 15,0 0-3-15,0 0 0 0,0 0-3 16,0 19 2 0,0-19 1-16,0 0-3 0,0 18 3 15,0-18 0-15,17 0 2 0,-17 19 1 16,0-19 3-16,0 9 3 0,16-9 1 0,-16 19 4 16,0-19 2-16,0 0 3 0,34 0 14 15,-34 0 16-15,0 0 14 0,0 0 3 0,33 0-13 16,-33-19-14-16,0 19-15 0,33-9-9 15,-33-10-7-15,33 1-4 0,0 18-6 16,-33-19 0-16,16 0 0 0,1-18 1 0,-1 28-5 16,17-10 4-16,-33 1 1 0,34-1-7 15,-34 0 5-15,33 1-7 0,-33 18-7 0,0-19-30 16,0 10-29-16,33 9-4 0,-33 0-10 16,0-19-10-16,33 19-9 0</inkml:trace>
  <inkml:trace contextRef="#ctx0" brushRef="#br0" timeOffset="118211.73">6350 1498 21 0,'0'-19'19'0,"0"19"-2"15,-33-19 4-15,33 19 2 0,0-18 1 16,0 18-1-16,0 0 0 0,0 0 1 0,0 0-4 15,0 0-11-15,0-19-4 0,0 38-5 16,0-19 2-16,0 0-2 0,0 18 3 16,0 1-2-16,0 0 1 0,0-1 1 15,0 10-1-15,0-9 9 0,0 18 0 0,0-18-4 16,0 18-3-16,0-9-1 0,0-10-1 16,0 19 1-16,0-18 5 0,0 0 10 15,0 9-7-15,0-10-3 0,0 1-7 0,-33-1-1 16,33 1 3-16,0 0-1 0,0 8-1 0,0-8-1 15,0-19 3-15,0 19 0 0,0-1-3 16,0-18-2-16,0 19 3 16,0-19 0-16,-33 0 1 0,33 18 1 0,0-18-8 15,0 0 3-15,0 0-5 16,0 0-13-16,0 0-10 0,0 0-7 0,0 0-8 16,-33 0-6-16,33 0-4 0</inkml:trace>
  <inkml:trace contextRef="#ctx0" brushRef="#br0" timeOffset="118628.1">6350 1442 12 0,'0'0'17'16,"0"0"4"-16,0 0-1 0,0 0-6 0,0 0-4 16,0 0-6-16,0 0-2 0,0 0 0 15,0 18 1-15,0-18-1 16,17 0 2-16,-17 19 0 0,33 0-1 0,-33-19 1 15,0 18 6-15,33 1-1 0,-33-10-3 16,33 10 1-16,-33-1 1 0,33 1-3 0,-33 0 1 16,33-1-5-16,-17 1-1 0,1 9 1 15,0-28 0-15,16 18 0 0,0 1 0 16,-33-1-1-16,0 1 2 0,33-19-2 0,-33 19 0 16,33-19 0-16,-33 9 0 0,0 10 0 15,0-19 0-15,33 18 0 0,-33-18 0 0,0 19-5 16,0-19-7-16,0 0-13 0,16 18-10 0,-16-18-10 15</inkml:trace>
  <inkml:trace contextRef="#ctx0" brushRef="#br0" timeOffset="119345.93">6102 2167 18 0,'0'0'23'0,"0"-18"5"16,0 8-3-16,0 10-3 0,0 0-2 0,0-18 6 15,0 18 3-15,0 0-4 0,0-19-7 16,0 19-8-16,0 0-1 0,0 0-3 0,-33 0-6 16,33 0 0-16,-33 0 3 0,33 0-3 15,-33 0 0-15,33 19 0 0,0-19 2 0,-33 0-1 16,33 18-1-16,-33-18 2 15,33 10 2-15,0-10-3 0,0 18-1 0,0-18 2 16,0 0 1-16,33 19 0 0,-33-19 0 0,0 0 1 16,33 19-1-16,-33-19-3 0,33 18 2 15,0-18-1-15,-33 19 0 0,33-19-1 16,-33 0 0-16,33 18-2 0,-16-18 2 0,16 10 2 16,-33-10-2-16,0 18 0 0,33-18 2 15,-33 19 0-15,0-19 2 16,0 0 3-16,0 0-2 0,0 18-1 0,0-18 0 0,-33 0 0 15,33 19-4-15,-33-19 1 0,16 0 1 16,17 19-2-16,-33-19 0 0,33 0 1 16,-33 0 1-16,0 0-2 0,33 0-3 0,-33 18 4 15,0-18-1-15,33 0 0 0,-33 0-4 16,16 0 1-16,-16 0 1 0,33 0-14 0,0-18-9 16,-33 18-8-16,33 0-2 0,0 0-5 15,0 0-5-15,0 0 1 0,0 0-34 0</inkml:trace>
  <inkml:trace contextRef="#ctx0" brushRef="#br0" timeOffset="120742.76">6796 2121 13 0,'0'0'22'0,"0"-19"3"0,-16 19-1 15,16 0 4-15,0-18 0 0,0 18-4 0,0 0-2 16,0 0 0-16,-17 0-2 0,17 0-9 0,0 0-5 16,0 0-5-16,0 0 1 15,0 0 0-15,0 18 0 0,0-18 2 0,0 19-2 16,-16-19 1-16,16 18-1 0,0-8 3 15,0 8 0-15,0 1 0 0,0 0 1 16,16-1 1-16,-16 1-1 0,0-1-2 0,0-18 3 16,0 28-2-16,17-28-1 0,-17 19-1 0,0-19 0 15,0 18-1-15,0-18 1 0,16 0 0 16,-16 19 3-16,0-19 3 0,0 0 7 0,0 0 7 16,0 0 9-16,0 0 13 0,0 0 15 0,0 0 6 15,0 0-5-15,34-19-16 0,-34 19-16 16,0 0-6-16,0-18-4 0,0 18-5 15,0-19-4-15,33 1-2 0,-33 8-4 0,0-8 1 16,0 18-3-16,33-19 1 0,-33 19-3 0,0-18-3 16,0 18 3-16,0 0 5 0,33-19-8 15,-33 19 1-15,0 0-1 16,0 0 7-16,33 0-3 0,-33 0-5 0,0 19 4 16,0-19-2-16,16 0 5 0,1 18-3 0,-1-18 0 15,18 0 3-15,-34 19-3 0,0-19 0 16,33 18-2-16,-33-18 2 0,33 0 1 0,-33 0-3 15,0 10 4-15,33-10 0 0,-33 0 1 16,0 0 3-16,0 0 17 0,0 0-4 16,33-10-7-16,-33 10-5 0,0 0 3 15,0-18 2-15,0 18 0 0,0-19 1 0,0 19-5 16,0-18-5-16,0-1 2 0,0 0-1 0,0 1-4 16,0 8-6-16,0-8 2 0,0-1-18 15,0 1-24-15,0-1-21 0,0 0-12 16,0 1-22-16,0 8-20 0,0 10-20 0,0-18 9 15,0 18-90-15</inkml:trace>
  <inkml:trace contextRef="#ctx0" brushRef="#br0" timeOffset="127204.4">14420 1079 36 0,'-17'0'26'0,"17"0"-8"15,0-9-2-15,0 9 6 0,0-19 5 16,-16 19 6-16,16 0 3 0,0-19 5 15,0 19-2-15,0 0 4 0,0 0-9 0,0 0-7 16,0 0-6-16,0 0-1 0,0 0-6 16,0 0-3-16,0 0-2 0,0 0-4 0,0 0-2 15,0 0-1-15,0 0 1 0,0 0-2 16,0 0 2-16,0 0 1 0,0 0 1 16,0 0-3-1,0 0-4-15,0 0 5 0,0 0-2 16,0 0 1-16,0 0-4 31,0 0 4-31,0 0-4 16,0 0 4-16,0 0-6 15,0 0-1-15,0 0-6 0,0 0-26 0,0 0-21 16,0 19-16-16,0-19 9 0,0 0-9 16,0 19-10-16</inkml:trace>
  <inkml:trace contextRef="#ctx0" brushRef="#br0" timeOffset="127620.4">14569 1070 6 0,'0'0'17'0,"0"-19"9"16,0 19 2-16,0-19-2 0,0 19-1 0,0 0 1 16,0-18-1-16,0 18 1 0,0 0 6 15,0-19 1-15,0 19-5 0,0 0-8 16,0 0-9-16,-33 0-2 0,33 0-3 0,0 0-6 16,-34 0 2-16,34 0 0 0,-33 0 2 15,0 19-2-15,17-19 0 0,-1 18 2 16,1 1-1-16,-17 9-1 0,0-9-2 0,33-1 1 15,-34 1 5-15,34-1-6 0,-33 1 2 16,17 9-2-16,-1-9 0 0,1-1 4 0,16-18 0 16,0 19-2-16,0-1 2 0,-17-18 1 15,17 19 0-15,17-10 2 0,-17 10 3 16,16-19-5-16,-16 0 0 0,17 18-1 0,-1-18 0 16,17 0 0-16,1 0-1 0,-34 0-3 15,33 0 1-15,0 0-5 0,0 0 0 0,16-18-4 16,-16 18-22-16,1 0-11 0,-1 0-18 15,0-19-15-15,0 19-14 0</inkml:trace>
  <inkml:trace contextRef="#ctx0" brushRef="#br0" timeOffset="128054.2">15147 930 37 0,'0'0'29'0,"0"0"-8"16,0-18 5-16,0 18 0 0,0 0-1 0,-33 0-6 15,33 0-9-15,0 0-3 0,-16 0-2 16,16 0-1-16,-17 0-3 0,17 0-1 0,-16 18 0 15,-1-18 3-15,1 19-2 0,-1-10 3 16,1 10-1-16,-18-1 0 0,34 1-1 16,-33-1 0-16,33 1 0 0,-33 9 2 0,33-9-1 15,-16-1-2-15,16-18 5 0,-17 19-4 16,17-1 3-16,0-18 0 0,0 19 2 0,0-19 2 16,17 19-1-16,-17-10 1 0,0-9 2 15,16 0 1-15,17 0-4 0,-33 19-1 16,33-19-3-16,-33 0-2 0,34 0 0 0,-18-19 0 15,17 19-2-15,0 0 2 0,-16 0 2 16,32 0-7-16,-16-9 1 0,1-10 0 0,-34 19-8 16,33 0-12-16,-17 0-15 0,1-19-10 15,-17 19-8-15,16 0-4 0</inkml:trace>
  <inkml:trace contextRef="#ctx0" brushRef="#br0" timeOffset="128385.88">15643 1172 20 0,'0'0'25'16,"0"0"-3"-16,0 0-6 0,0 19-6 0,0-19-4 15,0 0-3-15,0 0-1 0,0 0 1 16,0 0-2-16,0 0 1 0,0 0-1 15,17 9-1-15,-17-9 3 16,0 0-3 0,0 19 0-1,0-19 1-15,0 0 1 16,0 0-1-16,0 0 1 0,0 18-2 16,0-18 3-16,0 0-1 0,0 0 0 0,-17 19-2 15,17-19 1-15,0 0 2 0,0 18 0 16,0-18-2-16,-33 19-3 0,33-10-2 15,-33 10-10-15,33-19-14 0,0 18-58 0</inkml:trace>
  <inkml:trace contextRef="#ctx0" brushRef="#br0" timeOffset="130251.21">9376 11906 41 0,'0'0'16'0,"33"0"-8"0,-33 0 1 16,0 0 1-16,0-18-3 0,0 18-3 0,0 0-2 16,-33 0-2-16,33 0 0 15,0 0-2-15,0 0-2 16,0 0-5-16,0 0-6 15,0 0-9-15</inkml:trace>
  <inkml:trace contextRef="#ctx0" brushRef="#br0" timeOffset="137845.16">8434 7590 88 0,'-33'-18'37'16,"33"-1"-2"-16,0 19 4 0,0-19 19 15,0 10 11-15,0 0 2 0,0 0 1 16,0 9-11-16,0-10-8 0,0 10-23 0,0 0-14 16,0 0-10-16,0 0-1 0,0 0-1 0,0 10 2 15,0-10 9-15,0 9 24 0,0 0 22 0,0 0 2 16,0 10-10-16,0 0-1 0,0-1 5 16,0 1 15-16,0-10-30 0,0 10-17 0,0-1-3 15,0 1-10-15,0 0-5 0,0-1-2 16,0 1 1-16,0-10 6 0,0 0-4 0,0 10-1 15,0 9-7-15,0-28 3 0,0 18 1 16,0-18-7-16,0 19 6 0,0-19 2 0,0 19-5 16,0-19 4-16,0 9-4 0,0-9 3 15,0 9 1-15,0-9-8 0,0 0-20 16,0 0-51-16,0 0-57 0,0 0-34 0,0 0-32 16,0 0 15-16,0-9 10 0,33 9-101 15</inkml:trace>
  <inkml:trace contextRef="#ctx0" brushRef="#br0" timeOffset="142091.51">14254 8418 54 0,'0'0'21'0,"0"-19"2"16,0 19 5-16,0 0-1 0,0-18 4 0,0 9-1 16,0 9 2-16,-16-10 4 0,16 10 0 15,0 0-2-15,0 0-11 0,0 0-14 0,0 0-4 16,0 0-4-16,0 0 2 0,0 10 1 16,0-1-4-16,0 9 7 15,-17 1 20-15,17 0-3 0,0-10 0 16,-16 10-8-16,16-1-12 0,-17 1 1 0,17-1 1 15,0 1-3-15,0 0 3 0,0-1-8 0,0-8 2 16,0 8 2-16,0-9-2 0,0 19 1 16,0-28 2-16,0 19-1 0,0-19 0 0,0 19-2 15,0-19 3-15,0 9-5 16,0-9-24-16,0 0-27 0,0 0-16 0,0 0-11 16,0 0 6-16,0 0-3 0,0 0-64 0</inkml:trace>
  <inkml:trace contextRef="#ctx0" brushRef="#br0" timeOffset="142408.23">14221 8353 34 0,'0'0'29'0,"0"0"-5"0,0 0-9 15,0 0-5-15,0 0-1 0,0 0 0 0,0 9 5 16,0-9-3-16,17 10 4 0,-17-1 2 16,16 9 1-16,17-18-1 0,-33 19 0 15,0-19 4-15,34 19 4 0,-1-10-7 0,-33 10 1 16,33-10-8-16,-33 0-3 0,16 10 0 0,1-1-2 16,-1-18 1-16,17 19 4 0,0-19-3 15,-33 19-2-15,34-19-4 0,-34 0 0 0,33 9 0 16,-33 0-2-16,0-9 3 0,33 0-3 0,-33 10 0 15,0-10 1-15,0 0-1 0,0 0-9 16,0 0-13-16,0 0-16 0,0 0-11 16,0-10-11-16,0 10-10 0,0-9 2 15</inkml:trace>
  <inkml:trace contextRef="#ctx0" brushRef="#br0" timeOffset="142758.9">14602 8195 9 0,'0'0'18'16,"0"0"8"-16,-33 0-4 0,33 0-7 15,0 0-6-15,0 0-3 0,0 0 1 0,0 0-2 16,0 0-1-16,0 0 0 0,0 0 2 0,0 18 1 15,0-18 1-15,0 0-2 0,0 10 1 16,0-1 1-16,0-9 2 0,0 9 6 0,33 10-2 16,-33 0 0-16,0-1-1 0,0 1-3 15,0-1 1-15,0-8 3 0,0 8 4 0,0 1-6 16,0-1-3-16,0 1-4 0,0 0-3 0,0-1-1 16,0 1 1-16,0 0-2 0,0 8 2 15,0-27-2-15,0 19 2 0,0 0-2 0,0-19 0 16,0 18 0-16,0-8 1 0,0-10 1 15,0 9-9-15,0 0-26 0,0-9-18 0,0 0-11 16,0 9-10-16</inkml:trace>
  <inkml:trace contextRef="#ctx0" brushRef="#br0" timeOffset="149551.12">14420 9302 13 0,'0'-10'21'15,"0"10"4"-15,-17 0-3 0,17-9-5 0,0 9-3 16,0 0 3-16,0 0-1 0,0 0-6 16,0 0-3-16,0 0-5 0,0 0 0 0,0 0 0 15,0 9 5-15,0 1-1 16,17-1-2-16,-17 0 2 0,0 1-1 0,0-1-2 16,0 19-1-16,0-28 1 0,0 18 3 15,0 1 0-15,0-19-1 0,0 9 0 0,0 1-4 16,0-1 2-16,0 0-2 0,0 1-3 15,0-1 5-15,0 0-3 0,0 10 0 0,0-19-2 16,0 0 2-16,0 0 1 0,0 0 1 0,0 18-4 16,0-18-6-16,0 0-9 0,0 0-10 15,0 0-5-15,0 0-14 0,0 0-52 0</inkml:trace>
  <inkml:trace contextRef="#ctx0" brushRef="#br0" timeOffset="150617.25">8483 8902 6 0,'0'0'10'0,"0"0"2"15,0 0-3-15,0 0-5 0,0 0-2 0,0 0 0 16,0 0 2-16,0 0 0 0,0 18 0 16,0-8 2-16,0-1-2 0,0 10 4 0,0-1-2 15,0 10-2-15,0-28-2 0,0 19-1 16,0-1-1-16,0 1 1 0,0 0 0 0,0-1-1 16,0-9 0-16,0 10 0 0,0 0 0 15,0-1 0-15,0-18 0 0,0 10 1 0,0-1-4 16,0 0-4-16,0 0-10 0,0 1-40 0</inkml:trace>
  <inkml:trace contextRef="#ctx0" brushRef="#br0" timeOffset="151932.91">8582 7376 17 0,'0'-9'18'0,"0"9"-9"0,0 0-4 15,-33 0-3-15,33-19 0 0,0 19-2 0,0 0 0 16,-33 0 0-16,17 0 1 16,-1-18-1-16,1 18 0 0,16 0 0 15,-33 0 0-15,33 18 0 0,-33-18 0 16,33 0 0-16,-34 0 0 0,34 0 1 16,-33 19-1-16,33-19 0 0,-33 0 0 15,17 9 0-15,16 1 0 0,-17-1 0 0,1 0 0 16,16 1 0-16,0 8 0 0,-33-18 0 0,33 19 0 15,0-1 0-15,-33 1 0 0,33-10 0 16,0 10 0-16,0 18 0 0,-34-18 0 0,34-1 0 16,0 10 0-16,0 0 0 0,-33 0 0 15,33 9 0-15,0-9 0 0,0 0 0 0,-33 18 0 16,33-8 0-16,0-1 0 0,-16 9 0 16,16-8 0-16,0-10 0 0,0 9 0 0,0 0 0 15,0 9 1-15,0-8 1 0,0-1-2 0,0 9 0 16,16-8 2-16,-16 17-2 0,0-27 0 15,0 28 0-15,33-28 0 0,-33 19 0 0,0-1 0 16,0-9 0-16,0 10 0 0,33-10 0 16,-33 9 0-16,0-8 0 0,0-1 0 0,34 0 0 15,-34 0 0-15,0-9 0 0,33 9 0 16,-33-18 0-16,0 9 0 0,33 9 0 0,-33-18 0 16,0-1 0-16,16-8 0 0,1 8 0 0,-1 1 0 15,17-10 0-15,-33 19 0 0,33-28 2 16,-33 19-2-16,34-19 0 0,-34 18 0 0,33-18 0 15,-33 0 0-15,33 0 0 0,-33 0 0 16,16 0 0-16,1 0 1 0,-1 0-1 16,17 0 0-16,-33 0 0 0,33-18 0 0,-33 18 0 15,33 0 0-15,-33-19 0 0,34 19 0 16,-34-19 0-16,16 10 0 0,1 0 0 0,-1 0 0 16,1-10 0-16,-1 10 0 0,17-1 0 0,-33-8 0 15,33-1 0-15,-33 0 0 0,33-8 1 16,-33 8-1-16,34 0 0 0,-34-18 0 0,0 9 0 15,16 0 2-15,1 0 0 0,-1-9-2 0,1-9 0 16,-17 9 2-16,16-19-1 0,17 9 1 16,-33-9 1-16,0 10-2 0,0-10 1 0,0 0-2 15,0 10 0-15,0-19 2 0,0 9 1 16,0 19-1-16,0-28 0 0,0 27-1 0,0-17-1 16,-33 8 0-16,33 10 0 0,-16-19 0 15,-1 9 0-15,1 1 0 0,-1 9 0 0,1 0 0 16,16-10 0-16,-34 10 0 0,1 0 0 15,33 18 1-15,-33-18-1 0,33 9 0 0,-49 9 0 16,32 1 0-16,1-1 0 0,-1 1 0 0,1 8 0 16,16-8-2-16,-34 18-2 0,34-10-4 15,-33 10-3-15,33 0-3 0,0 0-3 0</inkml:trace>
  <inkml:trace contextRef="#ctx0" brushRef="#br0" timeOffset="152582.76">9293 7125 8 0,'0'-18'17'16,"0"18"4"-16,0 0-3 0,0-19-5 0,0 19-2 16,0 0-1-16,0 0-1 0,0 0 0 15,0 0-6-15,0 0-2 0,0 0 0 0,0 0 0 16,0 19-1 0,0-19 8-16,0 18-2 0,0-18 3 0,0 19 0 15,0-1 2-15,0 1 3 0,0-10-7 0,0 10-2 16,0-1 0-16,0 1-2 0,0 0-1 15,0-10-2-15,0 10 1 0,0-10 1 0,0 19-2 16,0-28 2-16,0 18-2 0,0 1-2 16,0-19 2-16,0 9 0 0,17 1 2 0,-17-10 0 15,0 9-2-15,0 0 0 0,0 1 2 0,0 8-2 16,17-18 0-16,-17 0-15 16,0 0-13-16,0 19-6 0,0-19-15 0</inkml:trace>
  <inkml:trace contextRef="#ctx0" brushRef="#br0" timeOffset="154048.99">14999 8009 13 0,'0'-9'21'0,"-34"9"-6"0,34-10-5 0,0 10-3 15,0-9 1-15,0 9-1 0,-33-9-3 0,33 9 1 16,0 0-3-16,0 0 0 0,-33 0 0 0,33 0 2 16,-16-19-1-16,-1 19-3 0,1 0 2 15,-1 0-2-15,1 0 0 0,-17 0 0 16,0 19 0-16,-1-19 0 0,1 0 0 0,0 0 0 15,0 9 0-15,-16 0 2 0,16 1-2 16,-1-1 0-16,-15 0 0 0,16 10 0 0,0-1 0 16,0 1 0-16,-34 0 0 0,34-1 0 0,-16 10 0 15,16 9 0-15,0-18 5 0,0 9 0 16,0 9-2-16,-1 0 3 0,18 0-2 16,-1 10 0-16,1 9 2 0,-1-19 0 0,1 28-2 0,16-28 0 15,0 28-1-15,0-27-1 0,16 17 0 16,-16 10 1-16,17-27-1 0,-1 27-2 15,17-19 1-15,1 10 1 0,-34-9-2 0,33-1 1 16,0 19-1-16,0-28 1 0,-17 10-1 0,17-10 0 16,0 10 0-16,0-10 2 0,1 0-2 15,-1-9-3-15,0 9 5 0,0 0-2 0,0-18 3 16,16-10 2-16,-15 10-1 0,-1 0-4 16,0-1 2-16,-17-18-1 0,17 0 3 0,0 0 1 15,34 0-3-15,-34 0 0 0,0-18 1 0,-17 8-3 16,34-8 0-16,-1-1 0 0,-16 0 0 15,1 1 2-15,-18-10-2 0,17 0 1 0,17 0 2 16,-1-9-3-16,-16-10 0 0,1 10 0 16,-18-28 0-16,17 9 0 0,0 0-2 0,0-9 2 15,0-9 0-15,0 9 0 0,-33-19 0 0,0 10 0 16,0-10 0-16,0 10 0 0,0-10 3 16,0 19-3-16,-33-19 0 0,0 28 0 15,17-9 2-15,-17 9-5 0,0 10 3 0,0 9 0 16,33-19 1-16,-34 19-1 0,1 9 1 0,-16-10-1 15,32 20 0-15,-16-10-3 0,0 9-2 16,17 1-4-16,-18-1-1 0,1 0-8 0,33 19-4 16,-33 0-7-16,17-18-8 0,-1 18-40 15</inkml:trace>
  <inkml:trace contextRef="#ctx0" brushRef="#br0" timeOffset="154396.72">15577 7879 50 0,'0'0'18'0,"0"0"-5"0,0 0-5 15,0 0-3-15,0 0-1 0,0 0-3 0,0 9 0 16,0 0 1-16,0 10 1 16,0-1-2-16,0-18 2 0,0 19 0 0,0 0-2 15,0-1-1-15,0 1 0 0,0 9 0 16,0-28 1-16,0 18 1 0,0 1-2 0,0 0 1 15,0-10-1-15,0 0-2 0,0 0-3 0,0 1-7 16,0-1-12-16,0-9-45 0</inkml:trace>
  <inkml:trace contextRef="#ctx0" brushRef="#br0" timeOffset="154729.81">15544 7972 26 0,'-16'0'20'0,"16"-19"-7"0,0 19-6 0,0 0-3 16,16 19-4-16,-16-19 4 0,0 0 1 15,33 0-2-15,-33 9 3 0,0-9 2 0,33 9 0 16,-33 1 1-16,33-1 0 0,-33 0-1 0,17 10 0 16,0-19 2-16,-1 18-4 0,1-18 0 15,-1 19-1-15,1-19 0 0,-1 0 2 16,17 19 4-16,-33-19 4 0,33 0 3 0,-33 0-1 15,0 0 1-15,0 0 6 0,33 0 4 16,-33 0 7-16,0 0 10 0,0-19-5 0,0 19-2 16,0-19-13-16,0 19 0 0,0-18-4 0,0-1-4 15,0 1-4-15,0-1-4 0,0 10-8 16,0-29 3-16,-33 20-4 0,33-10 0 0,0 0 3 16,0 0-1-16,-33 9-6 0,33 1 1 15,0-1-25-15,0 1-43 0,-33 8-33 0,33 1-29 16</inkml:trace>
  <inkml:trace contextRef="#ctx0" brushRef="#br0" timeOffset="158211.06">6499 8586 3 0,'0'0'3'0,"0"0"-1"0,0 0 0 16,0 0-5 31</inkml:trace>
  <inkml:trace contextRef="#ctx0" brushRef="#br0" timeOffset="159262.26">12882 13227 15 0,'0'0'24'0,"0"0"-6"0,0 0-8 0,0 0-4 16,0 0-2-16,0 0-3 0,0-9 0 0,-33 9-1 16,33 0 2-1,0 9-2-15,0-9-4 31,0 0-3-31,0 0-1 0,0 0-4 0,0 9-4 16,0-9-15-16</inkml:trace>
  <inkml:trace contextRef="#ctx0" brushRef="#br0" timeOffset="160127.15">17545 10316 110 0,'0'-19'21'0,"0"0"-17"0,0 10-18 16,0 0-10-16,0 0 3 0,0 9 0 0,0-10-1 15</inkml:trace>
  <inkml:trace contextRef="#ctx0" brushRef="#br0" timeOffset="165170.62">20852 12641 64 0,'0'0'44'0,"0"0"-3"16,-16 0 2-16,16-9-2 0,0 9 8 0,-17 0 9 16,17-10 1-16,0 10-7 0,-16 0-1 0,16 0 0 15,0 0 1-15,-17 0 2 0,17 0-4 0,0 0 1 16,0 0 1-16,0 0-1 0,0 0 1 15,0 0-12-15,0 0-1 0,0 0 0 0,0 0 5 16,0 0 15-16,0 0 9 0,0 0 13 0,0 10-1 16,0-1-5-16,17 0 0 0,-17-9 1 15,0 10-5-15,0 8 7 0,0-8-1 0,16 18 6 16,-16-28-1-16,0 18-17 0,0 1-65 0,0-1 0 16,17 1 0-16,-17 0 0 0,0 8 0 15,0-8 0-15,0 0 0 0,16-1 0 0,-16 10 0 16,0-19 0-16,0 19 0 0,0-9 0 0,0-19 0 15,34 9 0-15,-34 1 0 0,0-1 0 0,0 0 0 16,0-9-149-16,0 0-148 16,0 0-51-16,0 0-1 0,0 0 19 0,0-9 62 15</inkml:trace>
  <inkml:trace contextRef="#ctx0" brushRef="#br0" timeOffset="168634.84">15032 10883 147 0,'0'0'74'0,"-17"-9"-24"0,17 9 11 0,-16 0 27 16,16-10-12-16,0 10-29 0,0 0-18 16,0 10 0-16,0-10 26 0,0 9 19 0,0 0 1 15,0 19 0-15,0-28 8 0,0 19 6 0,0-1 16 16,16-8-8-16,-16 8-16 0,17 1-5 15,-17 0 8-15,0-1 1 0,16-18-4 16,-16 19-16-16,17-10-14 0,-17 0-13 0,0 1 9 16,16-1-21-16,-16 0-1 0,0 1-20 0,0-1 0 15,0-9 5-15,17 9-10 0,-17-9 1 16,0 0 2-16,0 0-32 16,0 0-35-16,0 0-42 0,0 0-31 15,0 0-40-15,0 0-22 0,0-9-20 16,0 0 5-16,0 9 27 0,-17-10 25 0,17 1 26 15,0 0 26-15,0-10 20 0</inkml:trace>
  <inkml:trace contextRef="#ctx0" brushRef="#br0" timeOffset="169001.65">15032 10864 38 0,'0'-9'41'0,"0"9"0"0,-17 0 0 15,17 0-1-15,0 0-4 0,0 0-3 0,17 0-2 16,-17-9 4-16,0 9 5 0,0 0 2 15,16 0-3-15,-16 9 0 0,17-9 2 16,-17 0 1-16,16 9 1 0,1 1 2 0,-17-1-1 16,16 0-9-16,17 1 3 0,-33 8 2 0,33-18-11 15,-33 19-13-15,34-19-4 0,-34 9-5 16,16 0 1-16,17 1-8 0,-16-1 4 0,-1 0-4 16,1 1 2-16,-1-10-2 0,17 9 0 15,-33-9 1-15,0 0-3 0,33 9-6 0,-33-9-24 16,0 0-26-16,0 0-27 0,0-9-19 0,0 9-15 15,0 0-3-15,0-9 4 0,0-1 10 0</inkml:trace>
  <inkml:trace contextRef="#ctx0" brushRef="#br0" timeOffset="169284.14">15280 10716 72 0,'-17'0'68'0,"17"0"-12"16,-16 0-1-16,16 0 5 0,0 0-6 0,-17 0-15 16,17 0-14-16,0 0 1 0,17 0 12 15,-17 9 11-15,0 0 10 0,0 1-13 0,16-1-5 16,-16 0-6-16,17 10 12 0,-17-1 4 0,16 1 8 16,1-10-4-16,-1 10-8 0,17-1-7 15,-33 1-6-15,0 0-1 0,33-1-18 0,-33 1-6 16,0-19-8-16,34 9 4 0,-34 10-3 15,0-10 1-15,0 0 4 0,0 1-9 0,0-1-30 16,0-9-55-16,0 9-60 0,0 1-58 0,0-10-17 16,0 18 25-16</inkml:trace>
  <inkml:trace contextRef="#ctx0" brushRef="#br0" timeOffset="171898.08">7574 10799 22 0,'0'-18'33'0,"0"18"-4"15,-33-10-3-15,33 10-6 0,0 0-8 0,0 0-4 16,0 0-1-16,0 10-4 0,0-10 2 16,0 18 0-16,0-18 5 0,0 19-1 0,0-10 0 15,0 10 1-15,0-1 0 0,33 1-4 16,-33-10 2-16,0 19-4 0,0-9 2 16,0-10-1-16,0 0-1 0,33 10-4 0,-33-10 1 15,0 10-1-15,0-10 0 0,0 1 2 0,0 8 1 16,0-18-3-16,0 19 0 0,0-10-4 0,0 0-15 15,0-9-14-15,0 10-6 0,0-10-11 16,0 9-1-16</inkml:trace>
  <inkml:trace contextRef="#ctx0" brushRef="#br0" timeOffset="172199.05">7541 10846 40 0,'0'0'49'16,"-33"0"-1"-16,33-9-12 0,0 9-15 0,0 0-10 15,0 0-4-15,0 0 1 0,0 9-1 16,0-9-2-16,33 0 6 0,-33 9 7 0,0 0 6 16,0 1 3-16,0-10 6 0,33 9-7 0,-33 0 1 15,33 1 0-15,-33 8-8 0,16-18-4 16,1 19-3-16,-1-19-5 0,17 9-5 0,1-9 2 15,-34 9-1-15,33-9-3 0,-33 10 2 16,33-10 0-16,-33 0-2 0,0 9 3 0,33-9-3 16,-33 0 0-16,0 0 2 0,16 0-6 0,-16 0-1 15,17 0-16-15,-17 0-21 0,16 0-20 16,-16 0-3-16,0 0-11 0,0-9-9 0</inkml:trace>
  <inkml:trace contextRef="#ctx0" brushRef="#br0" timeOffset="172483.42">7756 10660 29 0,'0'0'38'0,"0"0"3"15,-33-9 2-15,33 9-13 0,0 0-10 0,0 0-11 16,0 0-4-16,0 0 4 0,0 0-1 0,0 9 2 15,0 9 0-15,0-18 7 0,33 19 10 16,-33-19 1-16,0 19-4 0,0-19-4 0,0 18-1 16,33-8 3-16,-33 8 7 0,0 1-6 15,33-1-8-15,-33 1-6 0,0-10 1 0,0 1-6 16,16 8-2-16,-16 1 3 0,17-10-4 0,-17 10-1 16,16-1 0-16,-16 1 4 0,0-10-4 15,0 0-7-15,0 10-39 0,0-10-38 0,0 10-33 16,0-10-6-16</inkml:trace>
  <inkml:trace contextRef="#ctx0" brushRef="#br0" timeOffset="176578.11">8549 10734 14 0,'0'-9'20'0,"0"9"5"0,0 0-3 16,0 0-5-16,0-9-4 0,0 9 2 15,0 0 3-15,0 0-1 0,0 0-5 0,0 0-5 16,0 0-3-16,0 0-2 0,0-19 0 15,0 19-1-15,0 0-1 16,0 0-3 0,0 0 1-1,0 0-5-15,0 0-7 0,0 0-7 16,0 0-5-16,0 0-5 0,0 0-7 0</inkml:trace>
  <inkml:trace contextRef="#ctx0" brushRef="#br0" timeOffset="178642.28">8930 10595 33 0,'-17'0'30'0,"17"-19"-6"0,-16 19 1 15,16-19 3-15,-17 19 0 0,17 0 1 0,0-18 1 16,-16 9 2-16,16 9 0 0,0 0-3 15,0-10 1-15,0 10-4 0,0 0-8 0,0 0-8 16,0 0-7-16,0-9 1 0,0 9-6 0,0 0 3 16,0 9-1-16,0-9-2 0,0 10 5 15,0-10-5-15,0 9 2 0,0 9 1 16,16-18 2-16,-16 19-5 0,0 0 2 0,17-19 0 16,-17 18 0-16,0-8 0 0,0 8 2 15,16-8-2-15,-16 17 0 0,0-27 0 0,0 19 1 16,0 0 1-16,17-10-2 0,-17 0-4 0,0 10-1 15,0-10-26-15,0 0-14 0,0 1-11 0,0 8-3 16,0-18-7-16,0 0-1 0</inkml:trace>
  <inkml:trace contextRef="#ctx0" brushRef="#br0" timeOffset="179225.13">8830 10502 24 0,'0'-10'24'0,"0"10"-1"16,0-9-1-16,0 0-4 0,0 9-4 0,-33 0 1 15,33-19-2-15,0 19-1 0,0-18-3 16,33 18-1-16,-33-19-5 0,0 10-3 0,0-1 2 16,0-8 1-16,34 8-3 0,-34 1 1 0,0 0 0 15,16 9 1-15,1 0 2 0,-1-19-2 16,-16 19-2-16,17 0 0 0,-17 0 2 0,16 0 0 16,-16 0-2-16,33 0-3 0,-33 19 6 0,0-19-3 15,0 0 2-15,0 9-2 0,0 0 0 16,0 1 1-16,0-1 4 0,0 10 2 0,0-10-1 15,0 10-4-15,-33-19 0 0,33 18 0 0,-16-18 0 16,-1 19-2-16,17-19 0 16,-16 0 1-16,16 9-1 0,0 0 0 0,-17-9 0 15,17 0 3-15,0 0-1 0,0 10-2 0,0-10-2 16,0 0 5-16,0 0-1 0,-16 0-2 16,16 0 3-16,16 0-1 15,-16 9 0-15,0-9 1 0,0 9-1 0,17-9 1 16,-17 10 0-16,16-10 2 0,-16 9-1 15,17 9-2-15,-1-18 0 0,-16 0 0 0,33 19 0 16,-33-19 1-16,33 19-1 0,-33-19-1 16,33 0 1-16,-33 0-2 0,34 9 0 0,-34-9 0 15,0 9 2-15,16-9-2 0,1 0 2 0,-1 10-2 16,1-10 0-16,-17 9-3 16,0-9-1-16,16 0-7 0,-16 0-10 0,0 0-7 15,33 0-7-15,-33 0-8 0,0 0-7 16,0 0-43-16</inkml:trace>
  <inkml:trace contextRef="#ctx0" brushRef="#br0" timeOffset="180257.87">9012 10520 53 0,'0'-9'38'0,"-33"9"-6"0,33-9 1 0,0 9-5 16,0 0-4-16,0-10 2 0,0 10 0 0,0-9 2 15,0 9-4-15,-33 0-3 0,33-9-10 16,0 9-3-16,-16 0-4 0,-1 0-1 15,17 9-2-15,-16 0-1 0,-1 1 0 0,17-1 2 16,-16 0-2-16,16 10 0 0,-34-1 0 16,34 1 0-16,0 0 5 0,-33-1-5 0,33 1 2 15,0 0 0-15,0 8 0 0,0-8-2 0,0 0 0 16,0-19 1-16,0 18 3 0,0-8-2 16,0-1-1-16,0-9 2 0,33 9 2 0,-33-9-2 15,0 9 0-15,0-9-1 0,34 0 4 0,-34 0-3 16,0-9-2-16,16 0 3 0,-16 0-2 15,17-1-1-15,-17 1 3 0,0 0 0 0,16-10 2 16,-16 0 3-16,0 1 2 0,0-1-1 16,0 1-3-16,0-10-2 0,0 9-5 0,0-18 8 15,0 18-6-15,-16-9-2 0,16 10 0 0,-17-19 0 16,1-1 0-16,16 20 2 0,0-10 0 0,-34 9-2 16,34 1 6-16,0-10 7 0,-33 18 1 15,33-8 5-15,0 9 6 0,0-1-3 0,0 10-6 16,-33-9-3-16,33 9-5 0,0 0-10 15,0 0 3-15,0 9-4 16,33 1 3-16,-33-1 0 16,0 9 0-16,0-8 3 0,0 18-3 0,33-10 0 15,-33 1 0-15,0-10 0 0,34 10 1 0,-34-1 1 16,16 1-2-16,1 18 0 0,-17-18 3 0,16-1-3 16,1 1 0-16,-1 9-5 0,17-10 9 15,-33 20-4-15,33-29 2 0,-33 10-5 0,0-1 3 16,33 1 0-16,-33-1-4 0,0 1-26 15,0-19-27-15,0 19-18 0,0-19-20 0,0 9-6 0,0-9-3 16</inkml:trace>
  <inkml:trace contextRef="#ctx0" brushRef="#br0" timeOffset="180674.62">9079 10511 78 0,'0'0'67'0,"0"-9"-19"15,0 9-9-15,0 0-8 0,0 0-6 16,0 0-9-16,0 0-5 0,0 0 4 0,0 0 8 16,16 0 8-16,1 0-5 0,-17 9-7 0,16-9-8 15,1 9 4-15,-1 1 4 0,17-1-2 0,-33 9-8 16,33-18-2-16,-33 19-7 0,33-19 2 15,-33 19 4-15,0-19-6 0,33 0 5 0,-33 9 3 16,0 0-2-16,0 1 2 0,0-1 2 16,0-9 1-16,0 0 8 0,0 9 8 0,0-9 11 15,0 0 0-15,0 0-7 0,0 0 6 0,0 0 4 16,-33-9-6-16,33 0-3 0,0-1-10 16,0 1-6-16,0 0-7 0,0 9 3 0,-33-19-8 15,33 0-2-15,0-8 0 0,0 8 2 0,0 0-7 16,0 1 3-16,33-1 0 0,-33 1 0 15,0 18-8-15,0-28 3 0,0 18-29 0,0 1-15 16,0 0-17-16,33-1-15 0,-33 10-5 0,0-9-15 16,0 9-2-16,17 0 4 0,0 0 7 15,-1 0 11-15,1 0-40 0</inkml:trace>
  <inkml:trace contextRef="#ctx0" brushRef="#br0" timeOffset="180809.37">9475 10399 12 0,'0'0'37'16,"0"10"2"-16,33-1-7 0,-33 10-7 0,0-19 1 15,0 18 2-15,0-18-2 0,0 19-11 16,0-19-6-16,0 0-5 0,17 9-1 0,-17 0-2 16,0 1 1-16,17-1-2 0,-17-9 1 0,0 9-1 15,0 1-5-15,0-10-14 0,0 9-14 16,0-9-15-16,0 0-19 0</inkml:trace>
  <inkml:trace contextRef="#ctx0" brushRef="#br0" timeOffset="180974.33">9343 10195 25 0,'0'0'30'16,"-16"0"-14"-16,-1 0-6 0,0 0-6 0,17 0-2 16,0 0-1-16,0 0-10 0,0 0-13 15,0 0-33-15</inkml:trace>
  <inkml:trace contextRef="#ctx0" brushRef="#br0" timeOffset="181556.48">9525 10316 47 0,'17'0'30'16,"-17"18"-2"-16,0-18 8 0,0 0-1 0,16 0-4 15,-16 19-4-15,33-19 1 0,-33 9-1 0,0 0-1 16,33 1-5-16,-33-1-5 0,0 0-5 0,33 1-1 15,-33-1 5-15,0 10 1 0,33-19-6 16,-33 0-1-16,0 18-2 0,33-18-4 0,-33 0 5 16,0 0 14-16,0 0 8 0,0 0 16 15,0 0 13-15,0 0 18 0,0 0-5 0,0 0-10 16,0 0-24-16,0 0-19 0,0-18-6 0,0 18-6 16,0 0 1-16,0-28-6 0,-33 18-1 0,33 1-3 15,0-10 5-15,0 1-3 0,0-1 2 16,0 19-2-16,0-18 0 0,0-1 0 0,0 0-9 15,0 10-13-15,0 0-28 0,0 9-15 16,0-9-2-16,0 9 2 0,0 0-1 0,0-10-6 16,0 10 0-16,33 10 5 0,-33-10 13 0,0 0 13 15,17 9 14-15,-17-9 11 0,17 9 9 16,-1-9 4-16,17 0 1 0,-33 9 0 0,0-9 3 16,33 0 3-16,-33 0 7 0,0 0 1 0,33-9 2 15,-33 9 0-15,0-9-1 0,0 9-3 16,0-9 2-16,33-1 3 0,-33 10 2 0,0-9 1 15,0 9 1-15,0 0-4 0,0-19 2 16,0 19 7-16,0 0-1 0,-33 0-4 0,33-18-3 16,0 18-5-16,0 0-2 0,0 0 1 0,-33 0-2 15,33 0 2-15,0 0-5 0,-33 18-1 16,33-18-4-16,0 0 3 0,0 19 0 0,0-19 0 16,0 9 1-16,0 1 1 0,0-1-3 0,0-9 1 15,0 9 3-15,0 0-1 0,0 1-3 16,0-10 1-16,0 9 2 0,33-9-4 0,-33 19 1 15,0-19 1-15,33 0 1 0,-33 0-4 16,33 0 3-16,-33 0-6 0,33 0-20 16,-33 0-24-16,17 0-24 0,-1-19-6 15,1 19-18-15,16-9-8 0</inkml:trace>
  <inkml:trace contextRef="#ctx0" brushRef="#br0" timeOffset="182224.52">10087 10213 67 0,'0'-18'48'0,"0"18"-2"0,0 0-1 16,0-19-3-16,0 19-4 0,0-9-13 15,0 9-6-15,0-9 0 0,0 9-2 0,33-10-4 16,-33 10-7-16,0 0 3 0,33 0-8 16,-33 10 1-16,0-10 2 0,17 9 0 0,-1 0-1 0,1-9 1 15,16 19 2-15,-33-19-3 0,0 18 2 16,0-18 9-16,33 0 13 0,-33 19 10 0,0-19 0 15,0 0 10-15,0 0 12 0,0 9 8 16,0-9 0-16,0 0-20 0,0 0-15 0,0 0-14 16,0 0-5-16,-33-9-3 0,33 9-3 15,0 0-7-15,0-19 3 0,0 19-1 0,0-18 0 16,0-1-5-16,0 10-5 0,0-10-32 0,0 1-25 16,0-1-28-16,0 0-26 0,0 1-15 0,0-10 4 15,0 0 7-15</inkml:trace>
  <inkml:trace contextRef="#ctx0" brushRef="#br0" timeOffset="190465.33">16140 1032 23 0,'0'0'36'0,"0"-18"-8"0,0 18-2 15,0 0-1-15,0 0 4 0,0 0 3 16,-17 0 4-16,17-19-3 0,0 19-2 15,0 0-2-15,0 0-2 0,0 0-3 0,0 0-1 16,0 0-4-16,0 0-8 0,0 0-4 16,0 0 0-16,0 0-3 0,0 19-3 0,0-19 3 15,0 0-2-15,0 0-2 0,0 0 5 16,0 18 1-16,0-18 6 0,0 19 0 0,17-19 0 16,-17 19 1-16,0-10 3 0,16 10 31 15,-16-1-22-15,0 1-8 0,17-1-7 0,-17-18-3 16,16 19-5-16,-16 9 1 0,33-28 1 15,-33 19-4-15,0-1 2 0,0 1-2 0,0-19 4 16,33 18-3-16,-33 1 2 0,0-19-2 16,0 9 3-16,0 10-2 0,0-1-2 15,0-18 2-15,33 19-4 0,-33-19-10 0,0 0-29 16,0 19-24-16,0-19-12 0,0 0-16 16,0 18-2-16,0-18 14 0,0 0 0 15</inkml:trace>
  <inkml:trace contextRef="#ctx0" brushRef="#br0" timeOffset="190815.03">16140 1116 30 0,'0'0'27'0,"0"-18"-3"0,-17-1 1 15,17 19 3-15,0-9-5 0,0-10 0 0,0 0-3 16,0 19 3-16,0-18-1 0,0-1 3 15,0 19-5-15,17-18 2 0,-17 18-6 16,0 0-6-16,0-19-3 0,16 19-2 0,-16-9-4 16,0 9 0-16,17 0 2 15,-17 0-6-15,16 0 5 0,17 9-2 16,-33-9-2-16,0 19 0 0,0-19 2 16,33 18 2-16,-33-18-2 0,0 19 0 15,0-19 0-15,0 18 0 0,0 1 0 16,0-19 0-16,0 19 0 0,0-10 2 15,0-9-2-15,-33 19 2 0,33-19-2 0,-33 18 2 16,17-18-2-16,-1 19-2 0,1-1-9 16,-1-18-5-16,1 0-11 0,-1 19-7 0,0-19-2 15,17 19-9-15,-33-19-3 0,33 9-3 16</inkml:trace>
  <inkml:trace contextRef="#ctx0" brushRef="#br0" timeOffset="191147.93">16718 949 54 0,'0'0'28'0,"0"0"-3"0,0-19 2 0,0 19 7 15,0 0-8-15,0-18-6 0,-33 18-4 0,33 0-5 16,0 0-5-16,-33 0-2 0,33 0-2 15,0 0-4-15,-33 0 4 0,0 0 0 16,17 18 2-16,-1-18-1 0,0 19 2 16,1-10-5-16,-1 10 0 0,17-1 3 0,-33 1-2 15,33-19 4-15,0 18-3 0,0 1-1 16,0 0 2-16,0-10-3 0,0 10 5 0,0-19-3 16,33 18 1-16,-33 1 1 0,17-19 0 15,-1 18 0-15,18-18-1 0,-18 19-3 16,1-19 0-16,32 0 0 0,-16 19 1 0,-33-19-1 15,33 9-8-15,-16-9-20 0,16 0-15 16,0 0-22-16,-16 0-98 0</inkml:trace>
  <inkml:trace contextRef="#ctx0" brushRef="#br0" timeOffset="196077.9">7177 8558 7 0,'0'0'7'15,"0"0"7"-15,0 0 0 0,0-19-5 0,0 19-5 16,0 0-2-16,0 0 1 0,0 0 2 16,-33-19-1-16,33 19 1 0,0 0 0 15,0 0-1-15,0 0-2 0,0-18 3 0,-33 18-1 16,33 0 1-16,0 0 0 0,0 0-2 0,0 0-1 16,0-9-2-1,0 18 0 16,0-9 1-15,0 18-1-16,0-18 1 16,0 0-1-16,0 19 0 15,0-19 0-15,0 0-2 0,0 19-1 0,0-19-5 16,33 0-8-16,-33 9-12 0</inkml:trace>
  <inkml:trace contextRef="#ctx0" brushRef="#br0" timeOffset="196796.16">7293 7711 5 0,'-33'0'5'0,"33"0"9"0,0 0 3 0,0 0-2 15,0 0-5-15,0 0-2 0,0-18-1 16,0 18 2-16,-34 0-2 0,34 0-1 16,0 0-4-16,0 0 1 0,0 0 0 15,0 0-1-15,0 0 0 0,0 0-1 16,34 0 2-16,-34 0 0 0,0 0 2 0,0 0-3 16,33 0 5-16,-33 0-2 0,33 0-3 15,-33 0 1-15,33 0-3 0,0 0 0 0,-33 0 2 16,33 0-2-16,-17 0 0 0,17 0 0 15,-33 0 3-15,34 0-3 0,-34 0 0 0,33 0 0 16,-33 0 0-16,33 0-3 16,-33 0-6-16,0 0-5 0,0 0-6 15,0 0-8-15,33 0-6 0</inkml:trace>
  <inkml:trace contextRef="#ctx0" brushRef="#br0" timeOffset="197060.37">7508 7572 4 0,'0'0'1'0,"33"0"1"0,-33 0 0 16,0 0 2-16,0 0 2 0,0 0 3 16,33 0 3-16,-33 0-5 0,0 0-3 0,0 18-2 15,33-18 0-15,-33 0-1 0,0 19 1 16,16-19 0-16,-16 9 0 0,0 10 0 15,0-10-1-15,0 0 1 0,0 10 0 0,0 0-2 16,-16-1 0-16,16 1 0 0,-33-1 0 0,33 10 0 16,-33-9 0-16,33 18-2 0,-33-18-1 15,33-1-3-15,-34 1-7 0,34 9-4 0</inkml:trace>
  <inkml:trace contextRef="#ctx0" brushRef="#br0" timeOffset="202071.78">7193 8334 5 0,'-16'0'3'0,"16"0"2"16,0 0 3-16,0 0 2 0,0 0 0 15,0 0-4-15,0 0-1 0,0 0-2 0,0 0-1 16,0 0 1-16,0 0 0 16,0 0-1-16,0 0 0 0,0 0 1 0,0 0 0 15,0 0-1-15,0 0 1 0,0 0-1 0,0 0 0 16,0 0-1-16,0 0 1 16,0 0-1-16,0 0 0 0,0 0 0 15,0 0 0-15,16 0 2 16,-16 0 0-16,0 0-1 0,0 0 0 15,0 0 1-15,0 0-1 0,17 0 1 0,-17 0 0 16,0 0 0-16,16 0 2 0,-16 0-2 16,34 0-1-16,-34 10 1 0,0-10-1 15,33 0 0-15,-33 0 0 0,0 0 2 0,33 0-2 16,-33 9-2-16,33-9 2 0,-33 0-2 16,33 0 0-16,-33 0 0 15,16 0 2-15,1 0-1 0,-17 9-1 16,16-9 0-16,17 0 1 0,-33 0 2 15,34 0-1-15,-34 0 1 0,0 0 0 0,33-9 0 16,-33 9 0-16,33 0-3 0,-33 0 0 16,33 0 2-16,-17 0-1 0,1 0 0 0,-1 0-3 15,17-9 2-15,-33 9 2 0,34 0-2 0,-34 0 0 16,33 0 2-16,-33 0-4 0,33 0 4 16,-33 9-2-16,33-9 0 0,-33 0 0 0,16 0 0 15,1 0 0-15,-1 0 0 0,17 0 0 16,-33-9 0-16,33 9 0 0,-33 0 0 0,34 0 1 15,-34 0-1-15,33 0 0 16,-33 0 0-16,33 0 0 0,-33 9 1 0,0-9-1 16,16 0 0-16,1 0 0 15,-1 0 0-15,17 0 0 0,-33 9 0 16,33-9 0-16,-33 0 0 0,34 0 0 16,-34 0 1-16,33 0-3 15,-33 0 3-15,33 0-1 0,-33 0 2 16,16 0-2-16,-16 0-2 0,17 0 2 15,-1 0 0-15,-16 0-3 0,33 0 3 0,-33 0 1 16,0 0 1-16,33 0-2 0,-33 0 0 16,34 10 0-16,-34-10 0 15,33 0 0-15,-33 0 0 16,33 0 2-16,-33 0-2 16,16 0 0-16,1 9 0 15,-1-9 0-15,17 0 0 16,-33 0-2-16,0 18 2 0,33-18 1 0,-33 0-1 15,33 0 0-15,-33 0 0 16,34 0 0-16,-34 0 0 0,16 19 0 16,1-19 1-16,-1 0-3 15,1 0 2-15,-1 0 0 0,17 19 0 16,-33-19 0-16,0 0 2 0,33 0-2 16,-33 0 0-16,33 0 0 0,-33 0 0 15,34 9 0-15,-34-9 1 16,16 0-1-16,1 0 0 0,-1 0 0 15,1 0-2-15,-1 0 2 0,17 0 0 16,-33 0 0-16,33 0 0 0,-33 0 2 16,0 9-2-16,33-9 0 0,-33 0-2 15,0 0 2-15,34 0 0 0,-34 0 2 0,0 0-2 16,16 0 0-16,-16 0-2 0,17 10 2 16,-1-10 0-16,1 0 0 0,-1 0 0 15,17 0 0-15,-33 0 0 16,33 0 0-16,-33 0-2 15,0 9 0-15,33-9 2 16,-33 0-2 0,0 0 4-16,0 9-2 0,33-9 1 15,-33 0-3-15,0 0 2 16,0 10 0 0,17-10 0-16,0 0 0 15,-1 0 0 1,1 9 0-16,-17-9-2 15,16 0 2-15,17 18 0 16,-33-18 0 0,0 0-5-1,0 0-4-15,0 0-7 0,0 0-5 0,0 0-10 16,0 0-49-16</inkml:trace>
  <inkml:trace contextRef="#ctx0" brushRef="#br0" timeOffset="203903.69">16735 9423 23 0,'0'0'36'0,"0"0"-12"0,0 0-6 16,0 0 2-16,0 0 1 0,-17 0 0 0,17 0-6 16,0 0 2-16,0 0 5 0,0 0 7 0,0 0 5 15,0 0 2-15,0-10-5 0,0 10-8 16,0 0-9-16,0 0-2 0,0 0-5 16,0 0-1-16,0 0-3 0,0 0 1 0,0 0 0 15,0 0-2-15,0 0-1 0,0 0 2 31,0 0-6-31,0 0-1 0,0 0-15 0,0 0-13 16,0 0-9-16,0 0-10 0,0 0-16 0,0-9-3 16,0 9-61-16</inkml:trace>
  <inkml:trace contextRef="#ctx0" brushRef="#br0" timeOffset="204670.12">11559 8827 59 0,'0'0'18'0,"0"0"-9"0,-33-9-3 15,33 9 0-15,0 0-3 0,0-9-2 0,0 9 1 16,0 0 0-16,0 0 0 0,0 0 0 15,0 0 1-15,0 0-2 0,0 0-4 16,0 0 1 0,0 0-11-16,0 0-13 0,0 0-41 0</inkml:trace>
  <inkml:trace contextRef="#ctx0" brushRef="#br0" timeOffset="204886.33">11526 8799 49 0,'0'0'20'16,"-33"0"-10"-16,33 0-4 0,-17 0 0 0,17 0-2 16,0 0-2-16,-16 0-2 0,16 0 0 15,0 0 3-15,0 0-1 0,16 0-4 31,-16 0-2-31,0 0-9 0,17 0-11 0</inkml:trace>
  <inkml:trace contextRef="#ctx0" brushRef="#br0" timeOffset="206836">11096 8102 5 0,'0'0'4'16,"33"9"3"-16,-33 0 2 0,0-9-4 0,0 10 0 16,0-10 1-16,0 9-2 0,0-9 0 0,0 19-2 15,0-19 2-15,33 0 1 0,-33 0 2 16,0 0 2-16,0 0 0 0,0 0 2 0,0 0-1 16,0 0 3-16,0 0-3 0,0 0 1 0,0 0-4 15,33-19-2-15,-33 10-3 0,0 9-1 16,0-10 1-16,17 1-2 0,-17 0 0 0,16 0 0 15,-16-10 2-15,17 19-2 0,-1-19 1 16,-16 19-1-16,17-18 0 0,-17-1 2 0,33 10-2 16,-33 0 0-16,0-1 0 0,33 1-4 15,-33 0 4-15,0 9 0 0,33 0-2 16,-33 0-5-16,0 0-5 0,33 0-1 0,-33 0-1 16,17 0-5-16,-1 0-6 0,1 0-34 0</inkml:trace>
  <inkml:trace contextRef="#ctx0" brushRef="#br0" timeOffset="208683.41">11873 8902 2 0,'0'0'2'0,"0"0"1"0,-16 0-1 16,16 0-1-16,0 0 1 0,0 0 1 0,0 0 0 15,0 0 1-15,0 0-1 0,0 0 0 16,0 0 1-16,0 0 0 0,0 0 2 0,0 0-1 16,0 0 0-16,0 0-1 0,0 0-1 0,0 0 2 15,0 0 2-15,0 0 0 0,16 0 2 16,-16 0-1-16,0 0 2 0,0 0 0 15,0 0-1-15,17 0 1 0,-17 0-2 0,16 0 2 16,-16 0-2-16,17 0 0 0,-17 0 0 0,33 0-1 16,-33 0 1-16,33 0-2 0,-33 0 0 15,33 0 0-15,-33 0-1 0,33 0 0 0,-33 0 0 16,33 0-1-16,-16 18 1 0,16-18-2 16,0 0 3-16,0 0-1 0,-33 0-2 0,33 0 2 15,0 0-4-15,-16 0 1 0,16 0 1 0,0 0-1 16,0 0-2-16,0 10 2 0,0-10-2 15,0 0 4-15,-16 0-4 0,-1 9 2 16,17-9-2-16,17 0 1 0,-50 9 0 0,33-9-1 16,0 0 0-16,0 10 0 0,-33-10 1 0,33 0-1 15,-16 0 0-15,16 9 0 0,0-9 3 16,0 0-2-16,0 9-1 0,-33-9 3 0,33 0-3 16,0 0 3-16,-16 9-3 0,16-9 0 0,0 0 2 15,0 0-2-15,0 19 3 0,-33-19-3 0,33 0 0 16,-17 0 0-16,18 0 1 0,-1 0-1 15,0 0 0-15,-33 0 0 0,33 0 2 16,0 0 1-16,-33 19-3 0,16-19 1 0,17 0-1 16,-16 0 1-16,0 0 0 0,16 0-3 0,0 0 2 15,-33 0 2-15,33 0 0 0,0 0-5 16,-33 18 3-16,16-18 1 0,17 0-1 0,-16 0 0 16,0 0 0-16,16 0 0 0,-33 0 0 15,33 0 3-15,0 10-3 0,-33-10 0 0,33 0-2 16,-33 9 2-16,33-9 2 0,-17 9-2 0,1-9 0 15,-1 0 0-15,18 10 0 0,-1-10 0 16,-33 0 0-16,33 9-2 0,0-9 2 16,-33 0 3-16,33 9-1 0,-17-9-2 0,1 9-2 15,33-9 2-15,-50 19 2 0,33-19-2 0,0 0 0 16,-33 0 0-16,33 0-2 0,-33 19 2 16,33-19 0-16,-17 0 0 0,1 0 0 0,-1 0 3 15,17 18-5-15,1-18 2 0,-34 0 0 0,33 0 0 16,-33 0 2-16,33 0-2 0,-33 10 2 15,16-10-5-15,1 9 6 0,-1-9-5 0,1 0 2 16,-1 9 0-16,17-9 0 0,-33 9-3 16,34-9 3-16,-34 10 0 0,33-10 3 0,0 0-3 15,-33 9 0-15,16-9 1 0,1 0-1 16,-1 0 2-16,1 9-2 0,-1-9 0 0,17 0 0 16,-33 0 3-16,34 19 1 0,-34-19 1 15,33 0-2-15,0 0 0 0,-33 0 0 0,16 0 0 16,17 0-2-16,-16 0 0 0,-1 0 2 0,17 0-1 15,0 19 4-15,1-19 2 0,-34 0-4 16,33 0 0-16,-17 0 1 0,17 0 0 16,-16 0-1-16,32 0 1 0,-49 0-1 0,33 0-3 15,1 0 6-15,-34 0-5 0,33 0 2 0,-17 0 6 16,1 0 0-16,16 0-5 0,-17 0-3 16,17 0 7-16,0 0-5 0,1 0-4 0,-18 0 2 15,1 0-2-15,-1 0 0 0,17 0 3 0,-16 0-3 16,-1 0 2-16,17 0 1 0,-33 0-3 15,33 0 2-15,-33 0-4 0,33 0 5 0,-16 0-3 16,0 0 0-16,-1 0 2 0,1 0-1 16,-1 0 3-16,1 0-3 0,32 0-1 0,-49 0 0 15,33 0 3-15,0 0-2 0,-33 0-1 16,17 0 0-16,0 0 0 0,-1 0 0 16,1 0 2-16,-1 18-2 0,1-18 1 15,-1 0-1-15,17 0-2 0,-33 0 2 0,33 0 4 16,-33 0-4-16,33 0 1 0,-33 0-1 15,17 0-3-15,0 0 3 16,-1 0 3-16,1 0-5 0,-17 0 3 16,16 0-1-16,1 0 0 0,-1 0 0 15,17 0 1-15,-33 0 2 0,33 0-3 16,-33 0 0-16,33 0 0 0,-33 0-3 16,17 0 5-16,-1 0 0 0,1 0-2 15,0 0-2-15,-1 0 2 0,1 0 0 0,-17 0 2 16,16 0-4-16,17 0 2 0,-33 0 0 15,33 0 0-15,-33 0 1 0,33 0 1 0,-33 0-4 16,17 0 0-16,-1 0 4 0,1 0-2 16,0 0 0-16,-1 0 1 0,1 0-1 15,-1 0-2-15,-16 0 4 16,33 0-4-16,-33 0 2 0,33 0 1 0,-33 0 1 16,0 0 0-16,0 0 3 0,0 0-2 15,33 0-1 1,-33 0-4-16,0 0 5 0,0 0-6 15,0 0 5-15,0 0-4 16,0 0-5-16,0 0 0 0,-33 0-7 16,33 0-12-16,0 0-9 0,0 0-9 0,0 0-4 15,0 0-1-15,0 0-7 0,0 0-5 16,-33 0 1-16</inkml:trace>
  <inkml:trace contextRef="#ctx0" brushRef="#br0" timeOffset="209582.81">16355 9404 61 0,'0'0'36'0,"0"0"-14"16,0 0-7-16,0 0-4 0,0-19-4 15,0 19-2-15,0 0-3 16,0 0-1-16,0 0-3 0,0 0 3 16,0 0-3-16,0 0 0 15,0 0 0-15,0 0-2 0,0 0-9 16,0 0-4-16,0 0-2 0,0 0-5 0,0 0-6 16</inkml:trace>
  <inkml:trace contextRef="#ctx0" brushRef="#br0" timeOffset="210398.19">11807 8846 68 0,'0'0'20'0,"0"0"-10"0,-33 0-2 0,33 0-2 15,0 0-2-15,0 0-1 0,0 0 0 16,0 0-1-16,0 0 3 0,-33 0 2 0,33 0-2 15,0 0 1-15,0 0-1 0,0 0 0 16,0 0-2-16,0 0-1 0,0 0 1 0,33 0-3 16,-33 9 2-16,0-9-1 0,0 0 4 15,0 0-2 1,0 0-1 0,0 0-1-16,0 0 2 31,0 0-6-31,0-9 1 15,0 9-10-15,-33 0-6 0,33-9-7 16,0 9-7-16,0-10-7 0</inkml:trace>
  <inkml:trace contextRef="#ctx0" brushRef="#br0" timeOffset="210648.31">11592 8809 38 0,'-33'0'16'0,"33"0"-6"0,0 0-2 0,0 0 0 16,0 0-4-16,0 0-3 0,0 0 1 15,0 0 3-15,0 0-3 0,0 0 0 16,0 0-4-1,0 0-4-15,0 0-7 16,33 0-8-16,-33 0-28 0</inkml:trace>
  <inkml:trace contextRef="#ctx0" brushRef="#br0" timeOffset="-212487.32">12849 7758 96 0,'0'0'100'0,"0"-10"1"0,0 10 1 0,0 0 0 15,0 10-3-15,0-10-4 0,0 9 9 0,0 0-15 16,0 10-23-16,0-19-17 0,0 18 25 16,0 1-31-16,0 0-19 0,0-10-11 0,0 10-7 15,0-1 7-15,0 1-2 0,33-1-2 0,-33 1-3 16,0-19-3-16,0 19-3 0,0-10 1 16,0 0-1-16,0 1 0 0,0-10-3 0,0 9 3 15,0-9-22-15,0 9-31 0,0-9-44 0,0 19-37 16,0-19-24-16,0 0-8 0,0 0 9 15,0 0 20-15,0 0 21 0</inkml:trace>
  <inkml:trace contextRef="#ctx0" brushRef="#br0" timeOffset="-212287.47">12634 7851 131 0,'0'0'109'16,"0"0"-24"-16,0-19-23 0,0 19-10 15,0 0-9-15,0 0-7 0,0-19-12 0,0 19-9 16,0 0-1-16,0-18 3 0,0 18-2 16,33 0-9-16,-33-19 0 0,33 10-6 0,-33 0 0 15,17-10 4-15,16 10-4 0,-17 9-7 0,34-19-17 16,-50 1-32-16,33 18-24 0,0-19-18 0,-17 0-6 16,1 10 3-16</inkml:trace>
  <inkml:trace contextRef="#ctx0" brushRef="#br0" timeOffset="-211888.37">13064 7637 66 0,'0'9'63'0,"0"0"-13"16,0 10-8-16,0-19 0 0,0 19 4 16,0-1 0-16,0-18-6 0,0 19-8 0,33-10-3 15,-33 10-3-15,0-10 1 0,0 19-3 16,0-28-1-16,0 18-12 0,16 1-4 0,-16-19-1 15,0 19-4-15,0-19-2 0,0 9-2 16,0 0 8-16,0-9-4 0,0 0 0 16,0 0-4-16,0 0 6 0,-16-9-7 15,16 0 11-15,0 9-5 16,0-19 3-16,0 19 2 0,0-19 3 16,0 1 10-16,0-10 8 0,0 0 9 0,0 19 0 15,0-28 1-15,0 18-8 0,0-18-3 16,0 18-11-16,0 10-5 0,16-10-7 0,-16 1-1 15,17-1-1-15,-17 19-3 0,0-19-3 0,16 19 5 16,-16 0-5-16,17 0 9 0,-17 0-4 0,0 19 3 16,17-19-1-16,-17 19-4 15,0-19 2-15,0 0 3 0,0 18-5 0,-17 1 7 16,17-19-6-16,0 9-10 0,-17 10-16 0,17-10-17 16,-16 0-28-16,-1 10-25 0,1-19-19 15,16 19-8-15,-33-19 4 0,33 0 7 0,-33 18 12 16</inkml:trace>
  <inkml:trace contextRef="#ctx0" brushRef="#br0" timeOffset="-211238.62">9343 7609 84 0,'0'0'64'0,"-16"-19"-21"0,16 19-15 15,0 0 0-15,0 0 0 0,0-18-2 16,0 18 0-16,0 0-5 0,0 0-6 0,0 0 7 16,0 0 8-16,0 0 5 0,0 18 3 15,0-18-7-15,0 19-12 0,16-19-9 0,-16 18-5 16,0-8 0-16,0-1-3 0,0 0-2 0,0 10 3 16,17 0-3-16,-17-1 0 0,0-18 0 0,0 19-6 15,0-19-24-15,0 9-22 0,0 0-17 16,0 1-5-16,0-1 3 0,0-9 11 0,-17 9 13 15,17-9 6-15,0 0 6 0,-16 0 5 0,16 0-13 16</inkml:trace>
  <inkml:trace contextRef="#ctx0" brushRef="#br0" timeOffset="-211037.3">9293 7627 15 0,'0'-18'23'0,"0"-1"4"0,0 1-8 0,0-1-5 16,0 0-5-16,0 10 2 0,17 0 3 15,-17 0 4-15,17-1 0 0,-17 1-5 0,16 9-2 16,1 0-1-16,-17 0 0 0,16-19 4 0,-16 19 6 15,33 19 1-15,-33-19 0 0,0 0-5 16,0 9-4-16,0 1-2 0,0-1-1 0,0 0-6 16,0 19-2-16,0-28 2 0,-33 19-3 0,17-1 0 15,16-18 1-15,-17 19-5 0,1-10-9 16,-1 0-16-16,17 1-19 0,-17-1-9 0,17 0-1 16,0-9-3-16</inkml:trace>
  <inkml:trace contextRef="#ctx0" brushRef="#br0" timeOffset="-210636.85">9508 7395 50 0,'0'9'52'0,"0"1"-19"0,0-10-15 15,0 18 1-15,0-18 8 0,0 19 6 16,0-1 0-16,0 1-5 0,0-10-11 0,0 1-6 15,0 8-4-15,0 10 1 0,17-28-8 0,-17 19 3 16,0-1-3-16,17 1 0 0,-17-10 0 16,0 0 0-16,16 1 0 0,-16-1 0 0,0 0 0 15,33 10 0-15,-33-19 2 0,0 0-2 0,0 0 3 16,0 0-3 0,-33 0 0-16,33-19 0 0,0 10 6 15,0 0 4-15,-16-1 0 0,16-8 8 0,0-1 3 16,0 1 3-16,0-1 1 0,0-9 3 15,0 0 6-15,0 19-2 0,0-10 4 0,0 1 0 16,16-1 7-16,-16-9-4 0,33 19 0 0,-33 0-6 16,0-1 0-16,33 1-17 0,-33 9 1 0,0 0-7 15,33 0 9-15,-33 0 2 0,0 0-2 16,0 0-7-16,0 0 0 0,0 9-1 0,0 1 1 16,0-1-7-16,0 0-1 0,0 19-6 0,0-9 3 15,-33-1-29-15,33 1-48 0,-33-10-49 16,33 10-41-16,-33-1-12 0,17 1 11 0</inkml:trace>
  <inkml:trace contextRef="#ctx0" brushRef="#br0" timeOffset="-208374.59">16073 13785 32 0,'0'0'19'0,"0"0"-4"0,0 0-4 15,0 0-4-15,0-18-3 0,0 18-1 16,0 0-2-16,0 0 0 0,0 0 0 0,0 0 0 16,0 0-5 15,0 0-7-31,0 0-5 15,0 0-7-15</inkml:trace>
  <inkml:trace contextRef="#ctx0" brushRef="#br0" timeOffset="-204710.68">17181 13925 1 0,'0'0'1'0,"0"0"0"0,0 0 0 15,0 0 2-15,-16 0-1 0,16 0 2 0,0 9 2 16,0-9 5-16,0 0 3 0,0 0 1 0,0 0-1 16,0 0-1-16,-17 0-4 0,17 9 1 15,0-9-3-15,0 0 1 0,0 0 1 0,0 0-2 16,0 0 0-16,0 0 1 0,0 0 1 15,0 0-5-15,0 0 1 0,0 0-2 0,0 0 4 0,0 0 1 16,17 0 0-16,-17 0 1 0,0 0 2 16,0 0-2-16,16 0-3 0,-16 0 0 15,17 0 1-15,-1 0-3 0,1 0 3 0,16 0 1 16,-33 0 2-16,33 0-4 0,-33 0 4 16,33 0-1-16,-33-9-5 0,33 9 0 0,-16-9 1 15,16 9 0-15,-17 0-1 0,34 0-1 0,-50-19 1 16,33 19-1-16,0 0-1 0,-16 0 0 15,16 0-1-15,-17-18-1 0,1 18 5 0,16-10-5 16,0 10 0-16,0 0 2 0,-33-9 1 16,33 9 0-16,-16 0-3 0,-1 0 0 0,17 0 0 15,-16 0 2-15,-1-9-2 0,34 9 0 0,-50 0 3 16,33 0-3-16,0 0 2 0,-33 0-2 0,33 0 0 16,-16-10 1-16,16 10 1 0,-17 0 0 15,34 0 0-15,-50 0-1 0,33-9 1 16,0 9 0-16,-16 0 0 0,16-9 0 0,-17 9 0 15,17 0 1-15,-16-10 0 0,16 10-1 0,0-9 0 16,0 9 1-16,-33 0-1 0,33-9-2 0,0 9 0 16,-16 0 2-16,16 0-2 0,0 0 0 15,-33-19 0-15,33 19 0 0,0 0 1 16,-33 0-1-16,17 0 0 0,16 0 1 0,-17 0 1 16,1 0-4-16,-1-18 2 0,1 18 3 0,16 0-5 15,-33 0 2-15,33 0-2 0,-33 0 4 16,33 0-4-16,-33 0 2 0,17 0 0 0,-1 0 3 15,1 0-5-15,-1 0 3 0,1 0-1 0,-1 0 2 16,1 0-2-16,16 0 0 0,-33-10 0 0,33 10-2 16,-33 0 2-16,33 0 0 0,-33 0 2 0,17 0-2 15,-1 0 1-15,17 0 0 0,-16 0-1 16,-1 0 4-16,1 0 0 0,16 0 1 16,-33 0-1-16,33-9 1 0,-17 9-2 0,1 0 2 15,0 0 2-15,-1 0-7 0,1 0 5 16,-1-9-4-16,1 9-1 0,-1 0 2 0,34 0 2 15,-50-10 0-15,0 10-2 0,33 0 7 0,-33 0-2 16,16-9-6-16,1 9 3 0,-17 0 3 0,16-9-7 16,1 9 3-16,0 0 1 0,-1-10 2 15,1 10-2-15,-1-9-1 0,1 9 2 0,16 0-3 16,-33 0 2-16,33-9 1 0,-33 9-5 16,16 0 2-16,1 0 2 0,-1 0-4 0,1 0 0 15,0 0 2-15,-1-19 1 0,1 19-3 0,-1 0 6 16,1 0-1-16,16-9 3 0,-33 9 5 15,33 0 16-15,-33 0 8 0,16-9-16 16,17 9-6-16,-16 0 9 0,16 0 2 0,0 0-11 16,17-10-4-16,-17 10-3 0,0 0-1 15,0 0 3-15,17 10-6 0,16-10-4 0,-33 0 5 16,0 0-1-16,16 0-2 0,1 9 0 0,33-9-2 16,-50 0 5-16,16 0-3 0,1 9 1 15,33-9-5-15,-50 0 4 0,16 19-1 0,18-19-4 16,-34 0 6-16,16 0-2 0,1 0-1 0,-1 0-3 15,18 0 4-15,-34 0-1 0,0 0 0 16,16 0 2-16,17 9 1 0,-32-9-5 0,-1 0 2 16,0 0 0-16,0 0 0 0,0 0-2 0,16 0 2 15,-15 0 2-15,-18 0-4 0,1 0 3 0,16-9-3 16,-17 9 5-16,1 0 2 0,16 0-8 16,-33 0 5-16,16 0-5 0,17 0 5 15,-33 0 1-15,0 0-3 0,0 0-3 0,0-19 5 16,34 19-2-16,-34 0 1 0,0-9-3 0,0 9 7 15,0 0-9-15,0-9 5 0,0 9 1 16,16 0-2-16,-16-10 4 0,0 10-2 16,0 0-5-16,17-9 4 0,-17 9 0 0,16 0-4 15,1-9 1-15,-1-1 4 16,-16 10-4-16,17-9 6 0,-1 9-6 16,1 0 2-16,-1-9 0 0,17 9 0 15,-33 0-3-15,33-9 3 0,-33 9 1 0,17 0-1 0,0 0-3 16,16 0 3-16,-17-10 6 0,1 10-6 15,16 0 0-15,-17 0-3 0,17-9 6 0,-33 9-6 16,33 0 3-16,-16 0 3 0,0 0-2 0,-1 0-1 16,1 0 0-16,-1 0 6 0,1-19 5 15,-1 19-8-15,1 0 10 0,-1 0 0 0,-16-9-6 16,33 9 2-16,-33 0-4 0,33-9-3 16,-33 9 6-16,0 0 5 0,17 0-4 0,0-10-4 15,-1 10-2-15,-16 0 1 0,17 0-2 0,-1-9 4 16,1 9 1-16,-1 0-4 0,1-9-3 15,-1 9 0-15,17 0 2 0,-33 0-1 0,33 0-1 16,-33-9-2-16,17 9 2 0,-1 0 0 0,1 0 2 16,0 0 0-16,-1 0-4 0,1-10 2 0,-1 10 0 15,1 0 3-15,-1 0 0 0,17 0-7 16,-33-9 6-16,33 9-2 0,-33 0-2 0,17 0 4 16,-1 0-2-16,1-9 0 0,0 9 2 0,-17 0-4 15,16 0 3-15,1-10-3 0,-1 10 3 16,-16 0 1-16,17-9-2 0,-1 9 0 0,17 0 3 15,-33 0-7-15,33 0 4 0,-33 0 0 0,17 0 0 16,-1 0 2-16,1 0-5 0,0 0 5 0,-17-19-1 16,16 19-1-16,1 0 0 0,-1-9 3 15,1 9-3-15,-1 0-2 0,17 0 3 0,-33-9-4 16,0 9 3-16,33 0 4 0,-16 0-9 0,-1 0 3 16,1 0 8-16,-1-9-6 0,-16 9-4 15,17 0 4-15,0 0 3 0,-17 0-1 0,16-10-6 16,1 10 6-16,-1 0-2 0,17 0-3 15,-33-9 6-15,17 9-1 16,-17 0-4-16,16 0 2 0,1-9 0 0,-1 9 2 16,1 0-4-16,-1 0 2 0,-16-10-2 0,17 10 2 15,0 0 4-15,-1 0-4 0,1 0 0 16,-1-9-2-16,17 9 2 0,-16 0-5 16,-1 0 12-16,17 0-10 0,-16-9 5 0,-1 9-6 15,1 0 7-15,-1 0-3 0,1 0 1 16,16 0 2-16,0 0-3 0,-33 0 0 0,17-10-3 15,-1 10 3-15,1 0 0 0,-1 0 0 0,1 0 0 16,-1 0 5-16,1 0-5 0,-1-9 1 16,1 9-1-16,0 0 0 0,-1 0 3 0,17 0 1 15,-33 0-1-15,0 0-5 0,17-18 8 16,-17 18-3-16,16 0 2 0,1 0-4 0,-17-10 1 16,16 10 9-16,1 0 2 0,-17 0-7 0,16 0-3 15,1-9 1-15,-1 9 2 0,1 0-6 0,0-9 3 16,-1 9-3-16,17 0 0 15,-33 0 0-15,0 0 3 0,17 0-3 0,-1 0 0 16,1 0 1-16,-1 0-3 16,1 0 2-16,-17 0 4 0,16 0-6 0,-16 0 6 0,17 0-3 15,-1 0-1-15,-16 0-2 16,17 0 6-16,-17 0-8 0,33 0 13 0,-33 0 2 16,0 0 9-16,0 0-8 0,33-10 9 15,-33 10-4-15,0 0 6 0,0 0 4 16,0 0 6-16,0 0-8 0,17 0-7 0,-17-9 5 15,0 9 7-15,16 0-2 0,-16 0 0 16,0 0-6-16,17 0 3 0,-17 0-1 0,0 0 5 16,0 0-2-16,0 0 0 0,16 0-8 0,-16 0-5 15,0 0 0-15,0 0 11 0,17 0 8 16,-17 0-11-16,0 0 0 0,0 0-3 0,0 0-3 16,0 0-1-16,0 0 8 0,16 0-9 0,-16 0-8 15,0 0-2-15,0 0 7 0,0 0-2 16,0 0-5-16,0 0 3 0,0 0-6 15,0 0-3-15,0 0 7 0,0 0-10 16,0 0 1 0,0 0 8-16,0 0 1 15,0 0-7-15,0 0 0 16,0 0 3-16,0 0-3 0,0 0-1 16,0 0 4-16,0 0-6 0,0 0-3 15,0 0 11-15,0 9-13 0,-16-9-27 16,16 0-9-16,0 0-23 0,0 0-16 0,-17 0-17 15,17 10-16-15,0-10-20 0,-16 0-30 0,16 0-9 16,-17 0 3-16,1 0 12 0,16 0 19 0,-17 0 21 16,17 0 20-16</inkml:trace>
  <inkml:trace contextRef="#ctx0" brushRef="#br0" timeOffset="-202944.77">16652 10455 9 0,'0'0'9'0,"0"0"4"16,0 0 2-16,0 0-4 0,0 0-1 15,0 0 1-15,0 0 0 0,0 0-3 0,0 0-2 16,0 0 1-16,0 0 0 0,0 0 1 16,0 0 2-16,0 0 0 0,0 0 2 0,0 0-2 15,0 0-3-15,0 0 1 0,0 0 0 0,0 0-3 16,0 0-2-16,0 0 2 0,0 0 1 16,0 0 4-16,0 0-1 0,0 0 3 15,0 0-4-15,0 0-1 0,0 0-4 16,0 0 1-16,0 19 2 0,0-19-3 0,0 0 1 15,0 0-1-15,0 0 0 0,0 0 2 0,0 0-3 16,0 0 2-16,0 0 1 0,0 0 1 16,0 0-2-16,0 0-3 0,0 0 0 0,0 0 2 15,0 0 2-15,0 0 1 16,0 0-1-16,0 0 2 0,0 0-3 16,0 0-1-16,0 0 1 0,0 0-2 15,0 0 1-15,0 0-2 0,0 9-1 16,0-9 1-16,0 0-3 15,0 0 4-15,0 0-4 0,0 0-1 16,0-9 7-16,0 9-1 0,0 0-6 16,0 0-5-16,0 0-13 0,0 0-13 0,0 0-8 15,0 0-9-15,0 0-10 0,0-19-2 16</inkml:trace>
  <inkml:trace contextRef="#ctx0" brushRef="#br0" timeOffset="-201464.03">14784 12613 5 0,'0'0'2'0,"0"0"3"0,0 0 3 0,0 0 3 16,0 0 1-16,0 0-1 0,0 0-1 0,0 0-2 15,0 0 0-15,0 0 0 0,0 0-1 16,0 0 0-16,0 0-2 0,0 0 2 0,0 0 4 15,0 0-1-15,0 0-1 0,0 0 0 0,0 0-1 16,0 0 3-16,0 0 1 0,0 0-2 16,0 0-2-16,0 0 1 0,0 0 0 0,0 0 1 15,0 0 5-15,0 0-1 0,0 0-1 0,0 0-4 16,0 0 2-16,0 0-7 0,0 0 0 16,0 0 0-16,0 0 0 0,0 0-1 0,0 0 0 15,0 0 1-15,0 0 0 0,0 0 0 16,0 0-1-16,0 0-1 0,0 0-1 15,0 0 2-15,0 0 0 0,0 0-1 16,0 0 2-16,0 0-1 0,0 0 1 0,0 9-1 16,0-9 0-16,0 0 0 0,0 0 0 0,0 0 1 15,0 0 2-15,0 0-2 0,0 0-1 0,0 0 0 16,0 0 4-16,0 0 0 0,33 0-3 16,-33 0 0-16,0 0 0 0,0 0-1 0,0 0 2 15,0 0-3-15,0 0 3 0,0 0-3 0,0 0-1 16,0 0-3-16,0 0 4 15,0 0 2-15,0 0-2 16,0 0-1-16,0 0 0 16,0 0 1-16,0 0 2 15,0 0 0-15,0 0-6 0,0 0 6 16,0 0-1 0,0 0 1-16,0 0 2 0,0 0-4 0,0 0 0 15,0 0 0-15,0 0 2 16,0 0-8-1,0 0 6 1,0 0-1 0,0 10 1-16,0-10 0 15,0 0-4-15,0 0 4 0,16 0-2 16,-16 0 3-16,0 9-3 16,0-9 1-16,0 0-4 15,0 0 5-15,0 0-1 0,0 0 1 16,0 0-6-16,0 0 0 15,0 0-10-15,0 0-14 0,0 0-13 16,0 0-11-16,0 0-6 0,0-9-3 16,0-1-5-16,0 1 1 0</inkml:trace>
  <inkml:trace contextRef="#ctx0" brushRef="#br0" timeOffset="-197417.67">12998 13274 50 0,'0'0'38'0,"-17"0"-13"0,17 0-10 0,0 0-10 16,0 0 0-16,0 0-1 0,0 0 0 15,0 0-1-15,0 0 2 0,0 0 3 0,0 0 1 16,0 0 4-16,0 0-2 0,0-10-1 15,0 10-1-15,17 0-6 0,-17 0 0 0,0 0-1 16,0 0-1-16,33 0-1 0,-33 0 2 16,0 0-1-16,33 0 2 15,-33 0 0-15,0 0-1 0,0 0 0 16,0 0-2-16,0 0 1 0,0 0-3 16,0 0 4-1,0 0-1 1,0 0-3-1,0 0-1-15,0 0 1 0,0 0-2 0,0 0-3 16,0 0-3-16,0 0-2 0,0 0-1 16,0 0-2-16,33 0-1 0,-33 0 0 0,0 0-1 15,0 0 0-15,0 0 1 0,0 0 2 16,0 0-1-16,0 0 0 0,0 0 1 0,0 0-10 16</inkml:trace>
  <inkml:trace contextRef="#ctx0" brushRef="#br0" timeOffset="-194653.51">9409 11627 38 0,'0'19'25'0,"0"-19"-3"0,0 0-4 15,0 0-7-15,0 0-1 0,0 0 3 16,0 0 6-16,0 0 0 0,0 0 2 0,0 0 1 15,0 0-3-15,0 0 0 0,0 0-4 0,0 0-7 16,0 0-5-16,0 0 1 0,0 0-2 16,0 0-2-1,0 0-9 1,0 0-9-16,0 0-13 16,0 0-8-16,0 0-2 0,33 0-4 0,-33 0-2 15</inkml:trace>
  <inkml:trace contextRef="#ctx0" brushRef="#br0" timeOffset="-194153.89">9657 11264 69 0,'-33'-9'38'0,"33"9"-12"16,0-9 3-16,0 9 11 0,0-9 3 0,0 9-11 15,0 0-14-15,0 0-10 0,-33 0-6 16,33 0 1-16,0 0 4 0,0 9 1 0,0 0-2 16,33 0 0-16,-33 10 0 0,0-19-3 0,0 19-3 15,0-10 0-15,0 0 1 0,33 1-1 16,-33 8 0-16,0-9 0 0,0 1 0 0,0 8 0 16,33 1 0-16,-33-19-2 0,0 19-9 0,0-19-16 15,0 9-11-15,0 0-7 0,0-9 4 16,0 0 11-16,0 9 3 0,0-9 1 0,0 0 5 15,0-9 1-15,0 9 9 0,0-9 5 16,0 0 4-16,0 9 2 0,0-19 6 0,0 19 3 16,0-19 2-16,-33 1 0 0,33-1 0 0,0 1-3 15,0-1 4-15,0-9-1 0,0 9 2 16,0 1 1-16,0-10 2 0,0 9-2 0,0 1 0 16,0-1 0-16,0 19-1 0,33-28-5 0,-33 19 1 15,0 0-2-15,0 9-2 0,33-10-5 16,-33 10 5-16,0 0-5 0,17 0 0 0,-17 0 3 15,17 10-3-15,-17-10 3 0,16 9 6 16,-16-9 5-16,0 9 7 0,33 1 1 0,-33 8 5 16,0-18 3-16,0 19-10 0,0-19-7 0,0 9-10 15,-33 0 6-15,33 1-9 0,-16-1 1 0,-1 0-1 16,17 1 0-16,-17-1-13 0,17-9-27 16,-33 9-21-16,33-9-14 0,0 0 0 0,-33 0 1 15</inkml:trace>
  <inkml:trace contextRef="#ctx0" brushRef="#br0" timeOffset="-193737.65">9872 11144 59 0,'0'18'34'0,"0"-18"-12"0,0 19 9 0,0-19 6 16,0 9-5-16,0 0-7 0,0 10-5 15,33-10-5-15,-33 1-5 0,0-1-3 0,0 0-2 16,0 0-2-16,0 10-1 0,0-19-2 16,0 19 0-16,33-19 0 0,-33 9-2 0,0 0-9 15,0-9-19-15,0 10-4 0,0-10 1 16,0 0-1-16,0 0 6 0,0 0 1 0,0 0 5 16,0-10 5-16,0 1 6 0,0 9 6 15,0-9 2-15,-33 9 3 0,33-19 0 0,0 0 3 16,0 10 0-16,0-9 2 0,-33-1 2 15,33 0-1-15,0 1 3 0,0-1 0 0,0 19 1 16,0-28 0-16,0 10-2 0,0 8 0 0,0 1-1 16,33 0-1-16,-33 9 0 0,0-10-1 15,0 10-1-15,0-9-3 0,33 9 2 0,-33 9 0 16,0-9-1-16,0 0 5 0,0 10 3 16,0-10 8-16,0 9 5 0,0 0 1 0,0 1-9 15,0-1-5-15,0 0-3 0,0 1-6 16,-33 8-1-16,33 1 0 0,0-19-10 0,-33 18-16 15,0-8-15-15,33-1-11 0,-33 0-3 0</inkml:trace>
  <inkml:trace contextRef="#ctx0" brushRef="#br0" timeOffset="-192520.09">16801 10557 89 0,'0'0'37'16,"-16"0"-3"-16,16-18 2 0,0 18 15 15,0-9 11-15,0 9 0 0,0-10 1 0,0 10-1 16,0 0 6-16,0 0-5 0,-17 0-20 0,17 0-19 15,0 0-16-15,0 0-1 0,0 0-3 16,0 10 1-16,0-1 1 0,17 9 15 0,-17-18-8 16,0 19-5-16,0-19 0 0,0 19-1 15,0-10-7-15,0 0 3 0,16 1-6 0,-16 8 8 0,0-8-3 16,0-1-2-16,0 9 0 0,0-18 4 16,0 19-10-16,0-19-38 0,0 0-43 15,-16 19-32-15,16-19-16 0,0 0 8 0,0 0 15 16</inkml:trace>
  <inkml:trace contextRef="#ctx0" brushRef="#br0" timeOffset="-192272.26">16768 10418 30 0,'0'0'33'0,"17"-9"-7"0,-17 9-9 0,0 0-8 16,0 0-3-16,0 0 0 0,0 0 6 0,0 0 4 15,16 0 2-15,-16 9 0 0,0 10 0 16,17-19-1-16,-17 0-1 0,0 18 1 0,16-18-6 16,-16 19-2-16,0-19-2 0,0 0 0 15,0 9-3-15,0 0-1 0,0 1-1 0,0-1-1 16,0-9 1-16,-16 9-2 0,16 1 2 0,-17-10-4 16,17 9-10-16,-16-9-16 0,16 0-14 15,-17 0-7-15,17 0-6 0,-17 0-57 0</inkml:trace>
  <inkml:trace contextRef="#ctx0" brushRef="#br0" timeOffset="-192037.92">16933 10409 78 0,'-33'0'31'16,"33"0"-10"-16,0 9 4 0,0-9 16 15,0 19 2-15,0-19-5 0,0 18-2 0,0-18 0 16,0 19 3-16,0-10 5 0,0 0-11 16,0 1-13-16,0 8-8 0,0-8-9 0,33-1 0 15,-33 9 0-15,0-18-5 0,0 19 2 0,0-19-2 16,0 19-2-16,0-19-26 0,0 9-35 0,0 0-20 16,0 1-10-16,0-10 6 0</inkml:trace>
  <inkml:trace contextRef="#ctx0" brushRef="#br0" timeOffset="-191805.92">16933 10399 81 0,'0'-9'39'0,"0"0"-7"0,0-1 0 16,0 10-2-16,0-9-1 0,17 9-7 15,-17 0-4-15,0 0 11 0,0 0 9 0,16 0 7 16,-16 9-6-16,17 1 2 0,-17-10-1 15,16 9-11-15,-16 10-3 0,17-10-9 0,-17 10-3 16,0-19-2-16,0 18-7 0,0-18-4 0,0 19 4 16,0-10-5-16,0 0 2 0,-17 1-2 0,1-1-7 15,-1 0-41-15,1 1-42 0,-1-1-19 0,17 9-11 16,-33-18 6-16</inkml:trace>
  <inkml:trace contextRef="#ctx0" brushRef="#br0" timeOffset="-190507.05">20852 12632 5 0,'0'-10'11'0,"0"10"8"0,0 0 2 0,0-9-5 15,0 9-2-15,0 0-2 0,0 0 0 0,0 0-1 16,0 0 5-16,0 0 1 0,0 0 0 16,0 0-1-16,0 0 2 0,0 0 0 0,0 0-3 15,0 0-3-15,0 0-4 0,0 0 0 16,0 0-2-16,0 0 0 0,0 0 0 0,0 0 8 16,0 0 6-16,0 0-2 0,0 9 0 0,0-9-5 15,0 0-6-15,0 10 0 0,34-10-3 16,-34 0-1-16,0 9-1 0,0-9 0 15,0 9-2-15,0-9 2 16,0 0-4-16,0 0 5 0,0 0-2 16,0 0 0-16,0 0 1 0,0 0-5 0,0 0 1 31,0 0 3-31,0 0-11 16,0 0-9-16,0 0-7 15,0 0-7-15,0 0-5 0,0 0-8 16,0 0-3-16,0 10-1 0,0-10-1 0</inkml:trace>
  <inkml:trace contextRef="#ctx0" brushRef="#br0" timeOffset="-189638.48">22953 12390 47 0,'0'-9'24'0,"0"9"-5"0,0-10-2 0,0 10 2 16,0 0 1-16,0 0 1 0,0-18 0 15,0 18-6-15,0 0-5 0,0 0-1 0,0 0-5 16,0 0-1-1,0 0 7-15,0 18 5 16,0-18 4-16,0 0 3 0,0 10 6 0,16-1-5 16,-16 0-4-16,0 1 1 0,0-1-1 15,0 0-1-15,0 10-7 0,0-10-6 0,0 10-3 16,17-19 1-16,-17 18-3 0,0-18 1 16,0 10-1-16,0-10 4 15,0 9-4-15,0-9-14 0,-17 0-35 0,17 9-31 16,0-9-13-16,-16 0 1 0</inkml:trace>
  <inkml:trace contextRef="#ctx0" brushRef="#br0" timeOffset="-189424.01">22771 12390 98 0,'-17'0'48'0,"17"-9"-23"0,0-1-3 15,-16 10 7-15,16 0 2 0,0 0-10 0,0-18-12 16,16 18-5-16,-16 0-1 0,0 0 0 16,17-19 0-16,-1 19-6 0,17-9 4 0,-33 9-1 15,33 0 0-15,-33-9 0 0,17 9-17 16,16 0-23-16,-16-10-17 0,-1 10-11 0</inkml:trace>
  <inkml:trace contextRef="#ctx0" brushRef="#br0" timeOffset="-188990.93">23168 12306 39 0,'-17'0'34'0,"17"0"-18"0,0 10 1 0,0-10 1 16,0 0 4-16,0 9 0 0,0 0-5 15,0 10 1-15,17-19 1 0,-17 18 5 0,0-18 4 16,16 19-1-16,-16-10-10 0,0 1-7 15,17-1-2-15,-17 0-6 0,0 0 0 0,16 10 0 16,-16 0 0-16,0-19-1 0,0 18-1 16,0-18 0-16,0 0 11 0,0 0 5 15,0 0 2-15,0 0-5 0,0 0-6 16,0 0-4-16,0 0 1 0,-16 0 11 0,16-18 6 16,0 18 1-16,-17-19-2 0,17 10 3 15,-16-1 7-15,16 1-3 0,0-9-7 0,0 8 0 16,0-8-3-16,0 8-6 0,0-8 1 0,0-10-7 15,16 9-1-15,-16 1-2 0,17-1 4 16,-17 0-8-16,16 19 5 0,17-18-2 0,-33-1-1 16,0 19 2-16,33-9-7 0,-33 9 8 15,17 0-8-15,-17 0 7 0,16 0-5 16,-16 9 5-16,17-9-4 0,-17 19 4 0,0-19-2 16,0 18 0-16,0-18 0 0,0 10 4 15,0-1-4-15,0 0 0 0,-17 1 3 0,1-1-3 16,16 0-30-16,-17 1-39 0,17-1-40 0,-33 0-14 15,33 10 2-15,-33-19 14 0</inkml:trace>
  <inkml:trace contextRef="#ctx0" brushRef="#br0" timeOffset="-187940.02">23465 11943 32 0,'0'-9'15'0,"-33"-9"-7"0,0 8 0 0,17 10 0 16,-18-18-1-16,18 18-3 0,-17 0-2 0,16 0 1 15,-16 0-1-15,-33 0 0 0,33 0-2 16,-17 0 0-16,17 0 0 0,0 18 0 0,-33-18 0 15,17 0 2-15,-1 19-2 0,0-10 0 0,1 10 0 16,-1-10 0-16,0 19 0 0,17-9 0 16,-33-1 0-16,17 1-2 0,-1 9 2 0,17 9 3 15,16-19 1-15,-16 10 5 0,0 10-1 0,17-1-4 16,-1 0 0-16,1-9-1 0,16 9 1 16,16 0-1-16,-16 1 0 0,17-1 1 0,-1-9-3 15,17 9 1-15,0-9-2 0,-16 0 3 16,16 18-2-16,0-37-1 0,17 19 0 0,-1 0 0 15,-16-9 2-15,17 0-2 0,0-1 0 0,-1 1-2 16,17-10 2-16,-33 0 0 0,17-9 0 16,0 10 2-16,-1-10-2 0,1-10 0 0,0 10 0 15,-1-9 0-15,17 0 0 0,-33-1 0 0,17 1 0 16,0-9 0-16,-1-10 0 0,1 9 0 0,-17-9 0 16,16 0 0-16,-15 10 7 0,-1-20-1 15,16 1-1-15,-32-9-4 0,-1 8 1 16,17-8 2-16,-33 9 2 0,17-28 2 0,-17 27 5 15,0-8-3-15,0 9-2 0,-17-1-5 0,1 20-3 16,-1-19 4-16,1 9-4 0,-1 9-2 0,-16 10 2 16,0 0-5-16,0 9-10 0,16-19-4 15,-16 19-8-15,0 0 0 0,17 0-7 0,-1 19-6 16</inkml:trace>
  <inkml:trace contextRef="#ctx0" brushRef="#br0" timeOffset="-187109.49">21861 14446 77 0,'0'0'49'0,"0"0"-23"0,-16-10-12 15,16 10-7-15,0 0-3 0,-17 0-4 16,17 10 0-16,0-10-5 0,0 0-5 15,0 0-2-15,0 0-5 0,0 0-6 16,0 0-5-16,0 0-3 0</inkml:trace>
  <inkml:trace contextRef="#ctx0" brushRef="#br0" timeOffset="-185144.26">14965 13469 13 0,'0'0'15'0,"0"0"0"16,0 0-3-16,0 0-4 0,0 0-2 16,0 0-4-16,0 0-1 0,0 0 1 15,0 0-1-15,0 0 1 0,0 0 0 16,34 0 0-16,-34 0 3 0,0 0-1 15,0 9-1-15,0-9 0 0,0 0-1 0,0 0 2 16,0 0-1-16,0 0 1 0,0 0-1 16,0 0 0-16,0 0 0 0,0 0 1 0,0 0 1 15,0 0-1-15,0 0-1 0,0 0-2 0,0 0 0 16,0 0-6 0,0 0-5-16,0-9-7 15,0 9-3-15,0-9-8 0,0 9-26 16</inkml:trace>
  <inkml:trace contextRef="#ctx0" brushRef="#br0" timeOffset="-181014.9">23763 7674 11 0,'16'-19'23'16,"1"10"0"-16,-1-10-3 0,1 10 0 15,-17 0 1-15,17 9 1 0,-1-19 1 0,-16 19 5 16,33-18 9-16,-33 18 6 0,0 0 5 0,0-19-4 16,0 19-11-16,0-19-9 0,0 10-11 15,0 9-4-15,-33-9-4 0,17 0-2 0,-1-1-1 16,0 10-1-16,-16-9-1 0,0 9 0 15,0-19 0-15,0 19 0 0,-33 0 0 0,16-18 0 16,-16 18 0-16,-16 0 1 0,15 0-1 0,-32 0 0 16,17 0 0-16,-1 18 0 0,-16-18-2 0,-1 19 4 15,34-19-2-15,-66 19 0 0,49-1-2 16,-32 10 2-16,15-9 0 0,-15-1 0 0,15 19 0 16,-15-9 4-16,15 10-4 0,1-1-3 15,17-19 1-15,-18 29 2 0,18-10 1 0,15-18-4 16,-15 18 4-16,16-9-1 0,33 9 0 15,-1-18-3-15,-15-1 5 0,32 1-2 0,1 9 0 16,-1-10 0-16,17 1 1 0,0 0 1 16,17-10-1-16,-1 9-1 0,1-8 0 0,32 18 5 15,-15-28-2-15,-18 18 1 0,34-18-4 0,16 19 1 16,17-19 1-16,-34 0-2 0,34 18 1 16,0-18 2-16,16 0-3 0,16-18 3 0,18 18 4 15,-1 0 1-15,33-19-4 0,-49 1 3 0,33 18 2 16,16-19-2-16,-32 10-3 0,16-10-1 15,-1 10 0-15,-15 0-3 0,-1 9 3 0,0-19-3 16,-16 0 3-16,0 1-3 0,-1 18 4 16,-15-28 1-16,-1 0 7 0,0 19-1 0,-49-29 2 15,32 20 2-15,1-29-5 0,-50 10 11 0,33 0 17 16,-16-10-7-16,16 10-16 0,-49-19 1 16,16 10-5-16,0 9 0 0,0-19-5 0,-17 28 1 15,1-9 3-15,-17-10 1 0,0 19-8 16,0 0 3-16,-17 10-1 0,17-10-2 0,-33 9 3 15,17 10-6-15,-17-10 0 0,0 10 4 0,-17-10-8 16,17 19 5-16,-17-18-1 0,1 18 0 16,-1 0 0-16,-16 0-4 0,16 0 4 0,-16 0-3 15,0 0 3-15,16 0-30 0,-16 0-18 16,17 18-9-16,-1-18-5 0,0 19-1 0,17-10-1 16,-16 10 0-16,16 0-6 0,16-1-1 0,-32 1 3 15,15-1 0-15,1 10-59 0</inkml:trace>
  <inkml:trace contextRef="#ctx0" brushRef="#br0" timeOffset="-178165.79">19133 9767 87 0,'0'0'51'0,"-17"0"-27"16,17 0-10-16,-16 0-8 0,-1 0-2 0,17-9 0 16,0 9-2-16,-16 0-4 0,16 9 2 15,-17-9 0-15,17 0 3 16,0 0-1-16,0 0 0 0,0 9 1 15,0-9-2-15,0 0 1 0,0 0 1 16,0 0-1-16,0 9 0 0,0-9-1 0,0 10 1 16,0-10 3-16,0 0-1 15,17 0-2-15,-17 9 0 0,16-9-2 16,-16 0 2-16,17 0-2 16,-17 9 0-16,0-9 3 15,16 0-5-15,-16 0 0 0,0 0 3 0,0 0 1 16,17 0-2-16,-17 0-2 31,0 0-2-31,0 0-1 16,0 0-5-16,0 0-3 0,0 0-4 0,0 0-2 15,0 0-2-15,0 0 0 0,0 0 2 16,0 0 0-16,0 0-3 0,0 0-2 0</inkml:trace>
  <inkml:trace contextRef="#ctx0" brushRef="#br0" timeOffset="-173370.64">8037 11832 46 0,'0'-9'25'0,"-33"9"-11"0,33-10-3 0,0 10 0 15,0-9-5-15,0 9-3 0,0 0-2 0,0 9 0 16,0-9 1-16,0 10 2 16,0-10 0-16,0 9 3 0,0 0-2 0,0 0 1 15,33 10-1-15,-33-19 4 0,0 19 0 0,0-19 0 16,0 18 2-16,0-18-4 0,16 10 2 16,-16-1-2-16,17 0 3 0,-17 0-1 0,0-9-1 15,0 0 3-15,16 10 3 0,-16-10 8 16,0 0 14-16,0 0 5 0,0-10-6 0,33 10-4 15,-33-9-5-15,0 0-5 0,0 0-5 0,0-1-7 16,33-8-3-16,-33-1-1 0,0-9-1 16,0 0-2-16,34 10-2 0,-34-10 2 0,0 9-2 15,0-18 0-15,33 9 0 0,-33 9 0 0,0-18 0 16,33 19 0-16,-33-10-2 0,0 9 4 16,0 10-4-16,16-1 0 0,-16-8 4 15,17 18-12-15,-17-19-13 0,16 19-9 0,17-9-11 16,-33 9-6-16,0 0-4 0,33 0-9 0,-33 0-6 15,0-9 2-15</inkml:trace>
  <inkml:trace contextRef="#ctx0" brushRef="#br0" timeOffset="-172306.25">18157 10651 167 0,'0'9'75'0,"0"-9"-36"0,0 0-17 15,0 0-11-15,0 0-8 0,0 0 1 0,0 18-4 16,0-18 2-16,0 0 15 0,0 0 18 16,0 0-2-16,0 0-8 0,0 19-8 15,0-19-8-15,0 0 0 0,0 0 13 0,0 0 11 16,0 0 3-16,0 19-2 0,0-19-4 0,0 0 3 16,0 0 2-16,0 0-4 0,33 0-8 15,-33-19-5-15,0 19-7 0,17 0-7 0,-1-19-2 16,-16 19-5-16,33-18 5 0,-16-1 0 0,-1 10-6 15,1-10 6-15,16 1-2 0,-33-1 3 16,33 0 1-16,-33 1-7 0,33-1 3 0,-33 1-15 16,17 8-26-16,-1-8-18 0,1 18-17 15,-17-19-15-15,16 19-2 0,1-18 3 0,-17 18 1 16,16 0 8-16,1 0-59 0</inkml:trace>
  <inkml:trace contextRef="#ctx0" brushRef="#br0" timeOffset="-163145.18">19844 10074 24 0,'-33'-19'22'16,"33"19"-9"-16,-17-9 1 0,17 9 2 0,-16-9-4 16,16 9-4-16,0 0-4 0,0 0 1 15,0-10-5-15,0 10 3 0,0 0-1 16,0 0-1-16,0 0 0 16,0 10-1-16,16-10 0 15,-16 9 0-15,0-9 2 0,0 0 5 16,0 9 1-16,0-9-1 0,17 0 1 0,-17 19-1 15,0-19 3-15,0 0 4 0,0 0 0 16,33 0-1-16,-33 0-2 0,0 0-3 0,0-19-5 16,33 10-2-16,-33 0-1 0,16-1 2 0,17-8-2 15,1-1 2-15,-1 0-2 0,0 1 0 16,0-19 0-16,0 9 2 0,16 9-2 0,-16-18 0 16,1 9-11-16,-1 0-1 0,0 10-8 15,0-10-5-15,-33 9-3 0,16 0-8 0,1 10-7 16</inkml:trace>
  <inkml:trace contextRef="#ctx0" brushRef="#br0" timeOffset="-158768.08">25681 4400 79 0,'0'0'41'0,"-16"-19"-22"0,16 1-6 0,-17 18 14 16,17-19 16-16,0 19 5 0,0 0-9 16,-16-19-20-16,16 19-9 0,0 0-8 0,0 0-1 15,0 19-3-15,0-19 4 0,0 19-4 16,0-1 2-16,0 1 0 0,0-10 0 15,0 28 2-15,0-18 5 0,0 18 12 0,0-18-4 16,0-1-5-16,0 10-3 0,0 9-1 0,0-18-2 16,16 0-1-16,-16-1-3 0,0 10 3 15,0-9-1-15,0-1-2 0,0 1 2 16,0-1-2-16,0 1 0 0,0 9 6 0,0-28-4 16,0 19-8-16,0-1-33 0,0-18-41 0,0 0-8 15,0 0-3-15</inkml:trace>
  <inkml:trace contextRef="#ctx0" brushRef="#br0" timeOffset="-158117.06">25632 4279 19 0,'0'0'13'16,"0"0"-3"-16,16 0-3 0,-16 0 2 0,17-19-5 16,-1 19-1-16,17 0 0 0,0-18 2 15,17 18 1-15,-17 0-2 0,33-19-2 0,0 19-1 16,0-19 2-16,1 19 3 0,-1 0 2 0,16-18-4 15,-15 8 1-15,-1 10-1 0,0 0-2 16,0-9 0-16,0 9 0 0,-16-9 0 16,-17 9 1-16,16 0-2 0,-16 0 1 0,-16 0 0 15,16 0 0-15,-16 0 2 0,-17 0-2 16,16 0 1-16,1 0-3 0,-17 0-2 16,0 0 3-16,0 9-1 15,0-9 1-15,0 9-1 0,33 1 0 0,-33 8 0 16,0-18 0-16,0 19 2 0,0 0-2 0,16-1 0 15,-16 1 0-15,17-1 0 0,-17 10 0 16,16-9 1-16,1 0-1 0,-1 18 1 0,1-28-1 16,-17 10 2-16,16 18 1 0,1-19 3 15,-17 1-2-15,17 0-2 0,-17-19 2 16,0 18 7-16,0 10 5 0,0-9 2 0,-17-19-4 0,0 18-5 16,1 1 1-16,-1 0-3 0,-16-19 0 15,0 18-1-15,17-9 2 0,-34 10-4 16,1-19-1-16,-1 19-1 0,0-19 0 0,-16 0-1 15,17 18-1-15,-18-18 0 0,18 0 3 0,-17 19-1 16,0-19-5-16,-1 0 4 0,1 18-1 16,0-18 0-16,0 0 0 0,0 0 0 0,0 10 0 15,-1-10 0-15,18 0 2 0,16 9-2 16,-17-9 0-16,17 0 0 0,17 9 0 0,-17-9 0 16,16 0 0-16,0 0 2 0,1 0-2 15,16 0-9-15,0 0-11 0,0 0-10 16,0 0-9-16,0 0-6 0,0 0-1 0,0 0-50 15</inkml:trace>
  <inkml:trace contextRef="#ctx0" brushRef="#br0" timeOffset="-157434.87">27186 4381 12 0,'0'0'20'16,"0"0"1"-16,16 0 0 0,-16 0-3 0,17 0 1 16,0 0-4-16,-1 0 0 0,1 0 1 15,16 0 1-15,-17-18-1 0,17 18-1 16,17 0 1-16,-17 0-5 0,17 0-5 0,-17 0-1 15,16-19-4-15,1 19 2 0,-17 0-2 0,17 0-1 16,-17 0 0-16,0-19 2 0,0 19-4 16,-17 0 2-16,17 0-2 0,-16-18 0 0,-1 18-21 15,1-10-16-15,-17 1-12 0,17 0-6 0</inkml:trace>
  <inkml:trace contextRef="#ctx0" brushRef="#br0" timeOffset="-157219.95">27748 4102 7 0,'17'0'1'0,"-17"0"6"16,16 0 16-16,-16 0-4 0,17 19-8 15,-1-19-6-15,17 0-3 0,-16 18 8 0,-1-18 5 16,18 19-1-16,-18-10 1 0,17 0-3 0,-16 1-3 16,16 8-2-16,-17 1-3 0,1 0 1 15,-17-19-3-15,16 18 0 0,-16 1 0 16,0-10 1-16,-16 0 0 0,-1 19-1 0,1-28 0 15,-17 19-1-15,0 0-1 0,0-1 0 0,-17 1-4 16,0-19-15-16,1 18-12 0,-1-8-9 0,0 8-45 16</inkml:trace>
  <inkml:trace contextRef="#ctx0" brushRef="#br0" timeOffset="-156702.35">28162 4065 16 0,'0'0'6'0,"0"0"-4"0,0 0 0 15,-17 18-1-15,17 1 1 0,0-19 16 16,0 19-6-16,0-1-5 0,0 10 15 0,17-9-6 16,-17 18-8-16,0-18-1 0,16 18 19 15,-16-19-10-15,17 10-8 0,-1 10-3 0,-16-20-3 16,17 1 0-16,-17 9-2 0,16-10 2 15,-16 19 0-15,17-18-1 0,-17 0-1 0,0-10 0 16,0 10 0-16,16-1 0 0,-16 1 3 0,0-19-5 16,0 0-24-16,0 18-17 0,0-18-10 15</inkml:trace>
  <inkml:trace contextRef="#ctx0" brushRef="#br0" timeOffset="-156087.5">28079 4083 20 0,'0'0'33'0,"0"-18"-12"15,0 18-4-15,0 0-3 0,0-9-4 0,0 9-3 16,0 0-4-16,16-10 0 15,1 10-1-15,16 0-1 0,-16-9-1 16,16 9 2-16,16 0 0 0,1 0-2 16,-1 0 0-16,1 0 0 0,16-19 0 0,-16 19 1 15,16 0 1-15,0-18-2 0,0 18 0 0,0 0 0 16,1-19 0-16,-1 19 0 0,-17-18 0 16,17 18 0-16,-16-28 0 0,0 18 0 15,-1 1 0-15,1 9 0 0,-17 0 1 0,0-19 0 16,0 19 1-16,-16 0 2 0,-1-18 0 0,1 18-4 15,-1 0 3-15,17 0-3 0,-33 0 2 16,0 0-2-16,0 0 0 16,17 0 3-16,-17 18-3 15,16-18 4-15,1 19 13 0,0-19-2 16,-1 19-6-16,1-10-3 0,-1 10-1 0,17-1-5 16,-16 1 3-16,32-1 0 0,-49 1-2 0,33 0-1 15,-16 8 0-15,-1-8 4 0,1 0-4 16,0-1 0-16,-1 1 0 0,1-10 2 15,-1 0-2-15,-16 19 3 0,0-9-2 0,0-19 1 16,0 19 2-16,0-1 0 0,-16 1-1 0,16-19 0 16,-33 9-3-16,16 0 2 0,-16 1-1 15,16 8-1-15,-16 1 1 0,-16-19 0 0,-1 19-1 16,-16-19 1-16,16 18 1 0,-32 1-4 0,-1-19 2 16,33 9 3-16,-49 10-5 0,16-1 2 15,1 1 1-15,-1-19-1 0,0 18 0 0,17 1 0 16,-16 0 0-16,15-10 0 0,1 10 0 15,0-1 0-15,17 1 0 0,15-1 0 0,-15 1 0 16,16-19-6-16,0 19-17 0,16-19-10 16,1 9-7-16,-1-9-5 0,1 0-5 0</inkml:trace>
  <inkml:trace contextRef="#ctx0" brushRef="#br0" timeOffset="-155353.36">27517 5069 19 0,'0'0'21'15,"0"0"-7"-15,0 0-4 0,0 0-3 0,0 0-3 16,0 0-1-16,0 0-2 0,0 0-3 62,0 0-2-62,0 0 2 16,0 0 0-16,0 0 0 31,0 19 3-31,0-19-1 94,-33 0 0-63,16 0 0-15,1 19 0-1,-1-19 0-15,0 0-3 0,1 0-5 0,-1 0-7 16,1 0-21-16</inkml:trace>
  <inkml:trace contextRef="#ctx0" brushRef="#br0" timeOffset="-154520.9">28575 4483 48 0,'17'0'36'0,"-17"-18"-14"0,0 18 1 15,16 0 5-15,-16-19 4 0,0 19-6 0,0 0-11 16,0 0-5-16,0 0-8 0,-16 0 0 16,16 19 0-1,-17-19-2-15,17 18 0 0,-17 1 5 0,-16 0 12 16,17-10 0-16,-17 28-5 0,0-18-2 16,0-1-2-16,0 20-5 0,-1-11 1 0,-15 11-4 15,-1-1 1-15,1-9 3 0,-1 9-7 16,0 0 5-16,17-9-1 0,-16 9-1 0,16 1 0 15,-17-20 0-15,17 1 1 0,16 9-1 16,-16-10 0-16,0 1 0 0,17-1 2 0,-1 1-2 16,-16 0 0-16,17-10 1 0,-1 0-1 15,1 10 0-15,-1-10 0 0,17 10 0 0,-17-19 0 16,17 0 2-16,-16 0-2 0,16 18-11 0,0-18-14 16,0 0-8-16,0 0-11 0,0 0-7 15,0 0 0-15,-17-18 1 0</inkml:trace>
  <inkml:trace contextRef="#ctx0" brushRef="#br0" timeOffset="-153922.08">27632 4995 41 0,'0'-9'31'0,"0"9"-13"0,0-19-1 0,0 19 1 16,0 0 4-16,0 0 1 0,0-18-9 15,0 18-3-15,0 0-5 0,0 0-8 16,0 18 2-16,0-18 0 16,0 19 2-16,0-19-2 15,0 18 0-15,0-8 0 0,-16 8 0 0,16 1 0 16,0-19 5-16,0 18 13 0,0 1-9 15,0-19-1-15,0 19-4 0,0-19 7 0,16 9 8 16,-16 0 1-16,0-9-2 0,17 10-7 0,-17-10-5 16,16 0 0-16,1 0-6 0,0 0 2 15,-1 0-2-15,17 0 0 0,-16 0-10 0,-1 0-20 16,17-10-20-16,-16 10-11 0,-1-9-3 0,17 9-54 16</inkml:trace>
  <inkml:trace contextRef="#ctx0" brushRef="#br0" timeOffset="-153487.83">26987 5432 112 0,'0'0'41'0,"0"0"-18"15,-16-18 2-15,16 18 5 0,0 0-1 0,0-19-3 16,0 19-12-16,0 0-6 0,0 0-6 16,0 19-2-16,0-19 0 15,0 18 0-15,16-18 2 0,-16 19-2 0,0-1 1 16,17-8 2-16,-17 8-3 0,17 1 0 0,-17 0 0 16,0-1 0-16,16-18 0 0,-16 19 1 15,0-1-1-15,0-8 1 0,0 8 4 0,0 1-5 16,0-1-22-16,0 1-26 0,0-19-14 15,-16 19-3-15,16-19-56 0</inkml:trace>
  <inkml:trace contextRef="#ctx0" brushRef="#br0" timeOffset="-153305.78">27021 5395 34 0,'16'-19'38'0,"-16"10"-9"15,17-9-5-15,-17 18-1 0,33-19-2 0,-33 19-2 16,0 0 1-16,16 0 2 0,-16 0 0 15,17 0 0-15,-1 0-2 0,-16 0-2 0,17 0-10 16,-17 0-1-16,0 19-2 0,0-19-3 0,0 9 2 16,0 0-2-16,-17 0 0 0,1 10 1 15,-17 0-3-15,33-1-23 0,-50 1-35 0,17-1-23 16,0-18-94-16</inkml:trace>
  <inkml:trace contextRef="#ctx0" brushRef="#br0" timeOffset="-151357.6">30328 5739 140 0,'0'0'40'0,"0"-9"-20"15,0 0-12-15,-17 9-1 0,17-10-3 16,0 20-4 0,0-10-2-16,0 9 4 0,0 0-2 0,-16 10 0 15,16-1 4-15,0 1 21 0,0 0 7 0,0 9-14 16,0 9 19-16,0-19 10 0,0 20-22 16,0-11-11-16,0 11-5 0,0-1-7 0,0-19 3 15,0 10-5-15,0 10 0 0,0-1 0 16,0-19 2-16,0 10-2 0,0 9 0 0,0-18 1 15,0 0-6-15,0-1-50 0,16-18-33 16,-16 10-4-16,0-1 4 0</inkml:trace>
  <inkml:trace contextRef="#ctx0" brushRef="#br0" timeOffset="-150425.09">30229 5693 14 0,'0'0'23'0,"0"0"-6"16,16 0-5-16,-16 0-2 0,0 0-2 15,0 0-1-15,0 0 1 0,17-19 1 0,-17 19 0 16,16 0-2-16,1 0 1 0,-1 0-2 15,1 0 0-15,16 0-4 0,0 0 0 0,0 0 1 16,0-19-3-16,17 19 0 0,-1 0 0 16,1 0-2-16,16 0 4 0,-16 0 0 0,16-18-4 15,0 18 2-15,-16 0 1 0,16 0-1 0,-17-19 0 16,1 19 0-16,-17 0 0 0,0-9 2 16,0 9-2-16,0-9 0 0,0 9 0 0,-16-10 2 15,-1 10 3-15,1 0 5 0,-17 0 2 16,17 0 3-16,-17 0-1 0,0 0-2 0,16 0-5 15,-16 0-4-15,0 0-2 16,0 0-3 0,0 0 3-1,0 0-3-15,0 10 2 0,0-10 1 16,0 9 0-16,17 0-1 0,-17 10 0 16,16-19-2-16,-16 18 2 0,17 1 2 0,-17-19-4 15,16 19 4-15,1-1 0 0,-17 1-2 0,16 9 0 16,1-10 0-16,-1 1-2 0,-16 0 4 15,17-1-2-15,-17 10 0 0,16-9-2 0,-16 18 6 16,17-18-2-16,-17-1-4 0,0 1 4 16,0 9-2-16,0-10 1 0,0 1 0 0,-17-1 0 15,17 10-1-15,-16-18 3 0,-1 18 2 16,1-10-3-16,-1-18 2 0,1 19-1 0,-1-1-3 16,-16-18 1-16,17 10-1 0,-17-1 3 0,-1 0-3 15,1 1 2-15,-16-1-2 0,-1-9 0 16,17 18 0-16,-33-18-2 0,16 0 2 15,1 0 2-15,-17 19-1 0,16-19-1 0,0 0 2 16,1 0-2-16,-1 0 0 0,1 0 0 0,-1 0 0 16,17 0-2-16,-17 19 2 0,17-19 0 15,0 0 0-15,0 0 2 0,16 0-1 0,-16 0-4 16,17 0 3-16,-17 0 1 0,16 0-1 16,1 0 0-16,-1 18 0 0,1-18 0 15,-1 0 0-15,17 0 2 0,-16 0-1 16,16 0-1-16,0 0 2 0,0 0 3 15,0 0 1-15,0 0 1 0,0 0 3 0,-17 0-2 16,17 0 0-16,0 0-2 0,0 0 1 16,0 0-2-16,0 0 0 0,0 0-1 15,0 0 0-15,0 0 1 0,0 0-1 0,0 0-2 16,0 0 2-16,0 0-1 0,0 0 3 0,0 0-1 16,0 0-1-16,0 0 2 0,0 0-1 15,0 0-3-15,0 0 3 0,0 0-4 0,0 0 0 16,0 0 1-16,0 0 0 0,0 0 1 31,0 0-5-15,0 0-1-16,0 0 0 15,0 0-5-15,0 0-26 0,0 0-20 16,0 0-10-16,0 0-4 0,17 0-1 0</inkml:trace>
  <inkml:trace contextRef="#ctx0" brushRef="#br0" timeOffset="-148392.28">30807 4846 13 0,'0'0'26'0,"0"-18"-3"0,17 18-11 0,-17 0-3 16,0 0-1-16,0 0 1 0,0-19-1 0,0 19 3 16,0 0-1-16,0 0 0 0,16 0-4 15,-16 0 1-15,0-19-2 0,0 19-2 0,0 0-1 16,17 0-2-16,-17 19 0 16,17-19 2-1,-17 19-2-15,0-19 0 0,16 18-2 0,-16 1 2 16,0-19 0-16,17 9 0 0,-17 10 0 0,0-10 0 15,16 0 0-15,-16 10 0 0,0-19 0 16,0 19 0-16,0-19 3 0,0 0-5 16,0 18 2-16,0-18 2 15,0 0 2-15,0 0 4 0,0 0 6 0,0 0 16 16,0 0-3-16,0 0-7 0,0-18-5 16,0 18-3-16,0 0 6 0,-16-19 4 0,16 19 1 15,0-19-8-15,0 10 1 0,0 0-6 16,0-1-1-16,0 1-2 0,0 0 5 15,0-10-4-15,0 1-3 0,0 18-2 0,16-19 1 16,-16 19-4-16,0-19 1 0,0 10-1 0,17 9 0 16,-17-9-4-16,0 9 6 0,16 0-2 15,-16 9-4-15,17-9 4 0,-1 9 0 0,-16 10 2 16,17-19-4-16,-1 19 4 0,-16-19-2 16,17 18 0-16,-17-18-2 0,16 19-1 0,-16-19-31 15,0 18-27-15,0-8-13 0,0-1-6 16,0 0-1-16</inkml:trace>
  <inkml:trace contextRef="#ctx0" brushRef="#br0" timeOffset="-148094.03">31287 4725 5 0,'0'0'1'0,"0"0"0"16,-17 0 15-16,17 19 5 0,-16-19-11 15,-1 18-4-15,17-8-4 0,-16-1 0 16,-1 19-2-16,17-28 0 0,-16 19 1 16,16-1-1-16,0 1 2 0,-17-19-1 0,17 9 12 15,0 10 3-15,0-10-2 0,17 0-3 0,-17 10-3 16,16-19-3-16,1 19-3 0,-1-19 0 15,1 0-2-15,-1 0 2 0,1 18-2 16,16-18-2-16,-16 0-14 0,16 0-18 0,0 0-51 16</inkml:trace>
  <inkml:trace contextRef="#ctx0" brushRef="#br0" timeOffset="-147361.3">31204 6158 45 0,'-16'0'28'0,"16"0"-12"0,0 0-7 16,0 0-2-16,0 0-2 0,0 0-2 15,0 0-2-15,0 0-3 16,0 0 3-16,0 0-5 15,0 0-17-15,0 0-11 16</inkml:trace>
  <inkml:trace contextRef="#ctx0" brushRef="#br0" timeOffset="-147160.52">31171 6158 10 0,'0'0'5'0,"0"0"3"15,0 0 5-15,0 0-3 0,0 0-4 16,-16 0-3-16,16 0-9 16,0 0-8-16</inkml:trace>
  <inkml:trace contextRef="#ctx0" brushRef="#br0" timeOffset="-146694.28">31122 6158 3 0,'0'0'2'0,"0"0"-1"16,0 0-2-16,0 0 2 16,0 0-2-16,0 0 2 15,0 0-2-15,0 0 2 16,0 18-1-1,0-18-1-15,0 0 2 0,0 0-2 0,0 0 0 32,0 0 0-32,0 0-1 15</inkml:trace>
  <inkml:trace contextRef="#ctx0" brushRef="#br0" timeOffset="-146361.99">31072 6176 8 0,'0'0'3'0,"0"0"4"15,0 0 3-15,0 0 1 0,0 0-3 16,0 0-1-16,0 0-2 0,0 0-2 0,0 0-1 15,0 0 0-15,0 0 3 0,17 0 1 16,-17 0-1-16,0 0 1 0,0 0-3 0,0 0 0 16,0 0-1-16,0 0-1 15,0 0 0 17,0 0-3-17,0 0-4 1,0 0-2-16,0 0-2 0,0 0-2 15,-17 0-3-15,17 0-2 0</inkml:trace>
  <inkml:trace contextRef="#ctx0" brushRef="#br0" timeOffset="-143126.47">27087 12799 106 0,'0'0'101'0,"0"0"-39"0,0 0-38 0,-33 0-37 15,33-9-16-15,0 9-1 0,0 0 10 0,0 0 8 16,-17 0-10-16,17 0-5 0,0 0-8 15,0 0-3-15</inkml:trace>
  <inkml:trace contextRef="#ctx0" brushRef="#br0" timeOffset="-142947.86">27087 12864 76 0,'0'0'75'0,"0"0"-31"0,0 0-23 0,0-9-11 16,0 9-12-16,-33 0 2 0,33 0-4 0,0 0 0 16,0 0-9-16,0 0-9 0,0 0-6 0,0 0-8 15,0-19-3-15,0 19-35 0</inkml:trace>
  <inkml:trace contextRef="#ctx0" brushRef="#br0" timeOffset="-142232.46">22655 13906 6 0,'0'0'-1'0,"0"0"-2"16</inkml:trace>
  <inkml:trace contextRef="#ctx0" brushRef="#br0" timeOffset="-141166.72">17231 10660 33 0,'0'0'32'0,"0"-9"-5"0,0 9 0 0,-17 0 0 16,17 0-5-16,0 0-5 0,0 0-5 0,0 0-1 15,0 0 0-15,0 0-2 0,0 0-1 16,0 0-4-16,0 0 0 0,0 0 0 0,0 0 5 15,0 0 13-15,0 9-2 0,0-9-1 0,0 0-2 16,0 0 3-16,0 18 4 0,0-18-4 16,0 0-5-16,17 0 1 0,-17 0-2 15,0 19 13-15,0-19-2 0,0 0-10 0,0 0-2 16,0 0-7-16,0 0-3 0,0 19 0 0,0-19 3 16,0 0-2-16,0 0 4 0,0 0 5 15,0 0-3-15,0 0 0 0,0 0-3 0,0 0-4 16,0 0 2-16,0 0 14 15,0 0 6-15,0 0 7 0,0 0-5 0,33 0-6 16,-33 0-11-16,0 0-6 0,0-19 1 16,0 19-2-16,33-19-3 0,-33 19 0 0,0-27 0 15,33 8-21-15,-33 10-24 0,17-10-20 16,16 10-17-16,-17 9-7 0,1-19-1 0,-1 0-1 0,1 19 4 16,16-18 8-16</inkml:trace>
  <inkml:trace contextRef="#ctx0" brushRef="#br0" timeOffset="-140332.96">8979 11423 22 0,'0'0'24'16,"0"0"-5"-16,0 0-4 0,0 0-6 0,0 0 0 15,0 0 4-15,0 9 5 0,0-9 2 0,0 0-2 16,0 0-3-16,0 0-4 0,0 0 4 16,33 0 1-16,-33 0 2 0,0 0-1 0,0 0-1 15,0 0-4-15,0 0 1 0,0 0-4 16,0 0 0-16,33-9-7 0,-33 9-2 0,0-19 3 15,34 19-3-15,-34-28 0 0,16 9 0 0,17 1 0 16,-16-10-16-16,-1 0-19 0,17 9-17 16,0-8-17-16,0-1-74 0</inkml:trace>
  <inkml:trace contextRef="#ctx0" brushRef="#br0" timeOffset="-138301.39">23465 12492 39 0,'0'0'18'0,"0"0"-11"0,0 0-10 15,0 0 1-15,0 0 0 32,0 10 2-17,0-10-2-15,0 0-2 0,0 0-3 16,0 0-1-16,0 9-3 0,0-9-11 0</inkml:trace>
  <inkml:trace contextRef="#ctx0" brushRef="#br0" timeOffset="-135902.5">17330 17013 8 0,'0'0'5'0,"0"0"4"16,0 0 3-16,0 0 0 0,0 0-3 0,0 0-3 15,0 0-2-15,0 0-1 0,0 0 0 0,0 0 1 16,0 0 0-16,0 0 0 0,0 0 0 16,0 0 0-16,0 0 0 0,0 0 0 0,0 0-1 15,0 0 2-15,0 0-1 0,0 0 0 16,0 0-1-16,0 0-1 0,0 0 1 0,0 0-1 16,0 0 0-16,0 0-1 0,17 0-1 46,-17 0-2 1,0 9-1-31,0-9-2-16,0 0-2 0,16 10-3 16,-16-10 0-16,0 0-1 0,0 9 0 0,0-9-3 15,0 0-4-15,0 0-17 0</inkml:trace>
  <inkml:trace contextRef="#ctx0" brushRef="#br0" timeOffset="-134171.83">18339 15478 325 0,'0'0'150'0,"0"0"-73"0,0-18-46 15,0-1-14-15,0 10-5 0,0-1-6 0,-33 1-5 16,33 0 3-16,0-1-6 0,-17 1 3 16,17 9-4-16,0-9-4 0,0 9-33 15,17 0-17-15,-17 0-10 0,0 0 0 0,33 0 9 16,-33 0-1-16,0 0 4 0,0 0-1 16,33 9 3-16,-33-9 8 0</inkml:trace>
</inkml:ink>
</file>

<file path=ppt/ink/ink4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57:54.932"/>
    </inkml:context>
    <inkml:brush xml:id="br0">
      <inkml:brushProperty name="width" value="0.05292" units="cm"/>
      <inkml:brushProperty name="height" value="0.05292" units="cm"/>
      <inkml:brushProperty name="color" value="#FF0000"/>
    </inkml:brush>
  </inkml:definitions>
  <inkml:trace contextRef="#ctx0" brushRef="#br0">8698 1014 68 0,'-16'0'38'16,"16"-19"-8"-16,-17 19 5 0,1-18 15 16,16 18 15-16,0 0-2 0,0 0-18 0,0-19-11 15,0 19-11-15,0 0-11 0,0 0-9 16,0 0 2-16,0 19-5 0,0-19 3 15,0 18 5-15,0-18 4 0,0 19 2 16,0-1 13-16,0 1-5 0,-34 0 4 16,34 9-2-16,0-10 3 0,0 1 7 0,0-1-2 15,0 1-8-15,0 9-3 0,0-9 14 16,0-1 1-16,0 19-9 0,0-18-7 0,0-10 0 16,0 10 9-16,34-1-8 0,-34 1 2 15,0-19-3-15,0 19 1 0,0-19 5 0,16 18 1 16,-16-18 5-16,17 0-7 0,-1 0-3 15,1 0-9-15,-1 0-8 0,17-18 3 0,0 18-8 16,-33 0 5-16,33-19 3 0,-33 19-11 16,34-19-4-16,-34 1-25 0,0 18-38 0,16-19-49 15,-16 10-23-15,17-10-9 0,-17 1-26 16,0 18-1-16</inkml:trace>
  <inkml:trace contextRef="#ctx0" brushRef="#br0">8665 949 57 0,'0'0'38'0,"-16"0"-8"0,16-19 2 16,0 19 1-16,0 0-1 0,0 0-11 0,0-18-12 16,0 18-6-16,16 0 0 0,1-19-2 15,16 19-1-15</inkml:trace>
</inkml:ink>
</file>

<file path=ppt/ink/ink4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0:57:55.313"/>
    </inkml:context>
    <inkml:brush xml:id="br0">
      <inkml:brushProperty name="width" value="0.05292" units="cm"/>
      <inkml:brushProperty name="height" value="0.05292" units="cm"/>
      <inkml:brushProperty name="color" value="#FF0000"/>
    </inkml:brush>
  </inkml:definitions>
  <inkml:trace contextRef="#ctx0" brushRef="#br0">8615 1116 25 0,'0'0'30'0,"0"0"3"0,0 0-1 0,0 0-11 16,0 0-7-16,0 0-9 0,0 0 0 16,0 0-1-16,0 0-1 0,0 0-3 0,34 0 0 15,-34 0 2-15,16 0-2 0,17 0-4 16,-16-18-10-16,32 18-14 0,-16 0-10 0</inkml:trace>
  <inkml:trace contextRef="#ctx0" brushRef="#br0" timeOffset="165.78">9227 1116 29 0,'0'0'30'0,"0"0"-7"16,0 0-8-16,0 19-2 0,0-19 0 0,0 0-6 16,0 0-1-16,0 18-4 0,0-18-1 15,0 19-1-15,-33 0-12 0,33-10-12 16,0 10-23-16</inkml:trace>
  <inkml:trace contextRef="#ctx0" brushRef="#br0" timeOffset="119045.87">17165 6260 44 0,'0'0'17'0,"-17"0"-9"15,1 0-4-15,16 19 0 0,-17-19 0 16,17 0 0-16,0 0 3 0,0 0 2 0,0 0 3 15,0 0 1-15,-33 0 6 0,33 0 3 0,0 0-5 16,0 0-1-16,0 0-5 0,0 0-1 16,0 0-1-16,0 0 1 0,0 0 0 0,0 0-2 15,0 0 1-15,0 0 2 0,0 0-1 16,0 0-1-16,0 0 1 0,0 0 1 0,0 0-7 16,0 0-2-16,0 0 3 0,0 0-3 15,0 0 1-15,0 0-2 0,0 0-1 16,0 0 1-1,0 0 0-15,0 0 2 16,33 0 0-16,-33 0 3 0,0 0 7 0,0 0 8 16,17 18-4-16,16-18-6 0,-17 0-1 15,17 0-6-15,17 0 4 0,-17 0 0 0,0 0 3 16,17 0 5-16,-1 0-2 0,1 0-3 16,16-18-5-16,0 18 0 0,17 0-1 0,0 0 0 15,-1 0-5-15,1-19 0 0,16 19 0 0,17 0 0 16,-33-19 6-16,16 19-6 0,0 0 7 15,17-18-6-15,-17 9 1 0,17 9 2 0,-17-10-3 16,17 1 3-16,-17 9 0 0,17-9 3 16,0-1 1-16,16 10-1 0,-16 0 3 0,-1-18-2 15,1 18 4-15,0 0-3 0,0-19-1 16,-1 19 2-16,18 0 6 0,-51-18 4 0,51 18 0 16,-51 0 6-16,18-19-8 0,-1 19-1 15,-17-9 5-15,18-1-5 0,-18 10-4 0,18 0-5 16,-1-9 2-16,-17 9-5 0,18 0 2 0,-18-9-5 15,18 9 2-15,-18 0 1 0,18 0-5 16,-18 0 0-16,17 0 0 0,1 9 4 0,15-9-4 16,-48 0 0-16,32 0 1 0,0 0-1 15,-16 0 0-15,-1 9 1 0,-16-9 1 0,17 0 2 16,-17 0-4-16,-16 0 0 0,16 0 0 0,-16 0 9 16,-1 0 0-16,17 0 2 0,-16-9-1 15,0 9 3-15,-1-9 2 0,-16 9 10 0,17-10-3 16,-17 10-3-16,0 0 5 0,33-18-9 0,-49 18 0 15,16-19-5-15,0 19-2 0,0 0-3 16,0 0 0-16,0-18-5 0,0 18 0 0,-16 0 1 16,16 0 4-16,0-19-7 0,0 19-1 15,0-9 3-15,-16 9 4 0,32 0-2 0,-49 0 2 16,17 0-8-16,-1 0 4 0,1-10-3 16,-1 10 3-16,-16 0-4 0,17 0-35 0,-17 0-48 15,0 0-39-15,0 0-20 0,0 0-11 0,0 0-5 16,0 0 10-16</inkml:trace>
  <inkml:trace contextRef="#ctx0" brushRef="#br0">4167 7330 18 0,'0'0'11'0,"0"0"-6"0,0 0-1 15,33 0-4-15,-33 18 1 16,0-18-1-16,0 0 2 0,33 19-2 15,-33-19 2-15,17 0-1 16,-17 0 1-16,33 9 0 0,0-9 0 0,-33 10 2 16,33-10 0-16,-33 0 0 0,33 9 0 0,0 0 2 15,-16-9-1-15,16 0 2 0,0 0 0 16,0 10-1-16,0-10-1 0,33 0 0 0,-49 18 3 16</inkml:trace>
</inkml:ink>
</file>

<file path=ppt/ink/ink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15:01.455"/>
    </inkml:context>
    <inkml:brush xml:id="br0">
      <inkml:brushProperty name="width" value="0.05292" units="cm"/>
      <inkml:brushProperty name="height" value="0.05292" units="cm"/>
      <inkml:brushProperty name="color" value="#FF0000"/>
    </inkml:brush>
  </inkml:definitions>
  <inkml:trace contextRef="#ctx0" brushRef="#br0">8830 2874 32 0,'0'0'33'16,"-33"0"-10"-16,33 0-4 0,0 0-4 0,0 0 3 16,0 0 4-16,0 0 2 0,0 0 1 0,0 0-5 15,0 0 0-15,0 0 0 0,0 0 1 16,0 0-7-16,0 0-3 0,0 0-5 0,0 19 0 15,0-19 3-15,0 0 8 0,0 0 10 0,0 0 8 16,0 0 3-16,0 0-7 0,0 0-3 16,33 18-2-16,-33-18 3 0,0 0 45 0,0 0-19 15,34 0-30-15,-34 0-5 0,0 0-9 16,16 19-3-16,1-19 24 0,16 0 11 0,-17 0-14 16,17 0-18-16,0 0 0 0,0 0-2 0,1 0-6 15,-18 0-1-15,17 0-1 0,0 0 1 16,33 0 3-16,-33 0 1 0,17-19 36 0,16 19 33 15,0 0-16-15,0 0-22 0,17 0-18 0,-17 0-4 16,0 0-13-16,17 0 2 0,-17 0 0 16,17 0 0-16,16 0 2 0,-33 0 3 0,50 19 32 15,-17-19 8-15,-16 0-19 0,16 0-10 16,0 0-12-16,17 19 0 0,-33-19-5 0,16 0 4 16,0 0-4-16,17 18-6 0,-17-18 7 0,17 0-4 15,-33 0 0-15,16 0 0 0,0 10 6 16,-16-10-9-16,16 9 3 0,-33-9 0 0,50 0 0 15,-50 9 0-15,17-9 3 0,16 0-2 16,-33 0-3-16,17 0 4 0,-17 19-4 0,0-19 6 16,17 0-6-16,-17 0-1 0,-33 0 5 0,33 0-2 15,-16 0-3-15,16 0 5 0,-33 0-2 16,17 0-2-16,16 18 2 0,-33-18 2 0,0 0-2 16,0 0 0-16,0 0 6 0,-16 19-9 0,16-19-3 15,0 0 8-15,0 0-4 0,-33 0-1 16,33 0 8-16,-33 0-5 0,16 0 1 15,1 0-1-15,-1 19 2 0,-16-19 0 16,17 0 0-16,0 0-4 0,16 0 4 0,-33 0 1 16,33 0-9-16,-33 0 7 0,33 0 2 15,-33 0-6-15,33 18 3 0,-33-18-2 0,16 0 0 16,17 0-2-16,-16 0 8 0,33 0 1 16,-50 0-5-16,33 0 0 0,0 0-4 0,0 9 4 15,-17-9 0-15,17 0 2 0,0 0-1 0,1 0-1 16,-1 0 0-16,0 0 0 0,0 0 0 15,-33 0 0-15,33 0-4 0,0 0 4 0,17 0 0 16,-50 0 0-16,33 0 0 0,0 0-4 16,0 0 0-16,-17 0-1 0,1-9-4 0,16 9 6 15,-17 0-3-15,17 0-50 0,1 0-68 0,-34 0-33 16,33 0 11-16,-33 9-7 0,33-9-8 16,-33 0-1-16,16 0 15 0</inkml:trace>
  <inkml:trace contextRef="#ctx0" brushRef="#br0" timeOffset="1947.99">1273 4604 73 0,'-16'0'56'16,"16"0"-25"-16,0-18-5 0,-33 18 11 0,33 0 5 15,0-19-3-15,0 19-7 0,0 0 7 16,0 0-3-16,-33 0-7 0,33 0-9 0,0 0-12 15,0 0-6-15,33 0 0 16,-33 0 0-16,0 19 0 16,0-19 2-16,0 18 2 0,33-18 5 0,-33 19-3 15,0 0 5-15,16-10 1 0,-16 9 8 16,33 1-2-16,-33 0-5 0,0-1-4 16,0 1 0-16,33-1 0 0,-33-8-3 0,0 8-3 15,0 1-3-15,34-19 11 0,-34 19 22 16,0-19 0-16,33 18 3 0,-33-18 10 15,0 0 10-15,33 0 25 0,-33 0-4 0,33 0-22 16,-33-18-26-16,49-1-15 0,-16-9-1 16,0 9-9-16,1-18-3 0,32 19 0 0,-17-20-9 15,-16 11 9-15,0 8 3 0,1 0-6 16,-1 1-2-16,16-1 0 0,-16-9 0 0,-33 19-5 16,33 0 9-16,-33 9-12 0,33-19 8 15,-33 19-7-15,0 0-5 0,34 0-44 0,-34 19-41 16,0-19 9-16,33 18-2 0,-33 10-6 15,0-9 2-15,0-1-1 0,0 20-7 0,0 8 3 16,33-9 8-16,-33 10 9 0</inkml:trace>
  <inkml:trace contextRef="#ctx0" brushRef="#br0" timeOffset="2565.91">943 6083 46 0,'0'-9'30'0,"-33"-10"-8"0,33 19 2 0,0-18 6 15,0 18 8-15,0 0 4 0,0 0-12 16,0 0-11-16,0 0-10 0,0 0-5 0,0 0-2 16,0 18 9-16,0-8 14 0,0 18 16 15,0 0 0-15,0-10-11 0,0 19-11 16,0-9-5-16,0 9 16 0,0 1 9 0,0-20-14 16,0 10-6-16,0 9 4 0,33-18 12 0,-33 0-9 15,0-1 6-15,33 1 8 0,-33-10 12 16,33 0 6-16,-33 1 27 0,33-10 19 0,-17 0-4 15,17 0-23-15,0-10-28 0,1-8-21 16,-1-1-12-16,0 1-6 0,16-20-2 16,17 1-3-16,-32 9-3 0,32-9-5 0,-33-9 7 15,16 18-3-15,-16 0-3 0,0 9 8 16,1 1-9-16,-1-1 0 0,-33 10-1 0,33-1-1 16,-33 10 2-16,0-9-2 0,16 9-4 15,-16 9 3-15,0-9 3 0,0 10-8 16,33 18 3-16,-33-10-2 0,0-18-4 15,0 37-59-15,0-27-37 0,0 18-22 0,0 18-13 16,0-27-16-16,0 18 2 0,0 9 14 0,0-8 13 16</inkml:trace>
  <inkml:trace contextRef="#ctx0" brushRef="#br0" timeOffset="4079.29">1042 5358 37 0,'0'0'40'0,"0"-9"-15"0,0 9 0 0,0 0 2 16,0 0 9-16,0 0 4 0,0 0 2 15,0 0-7-15,0 0-6 0,0 0-5 16,0 0-13-16,0 0-4 0,0 0-3 16,0 0-4-16,0 9 2 15,0 0 0-15,0 0 2 0,0 10 18 16,0 0 10-16,0-1 1 0,0 1-6 0,0 9 7 16,0-10-8-16,0 20-11 0,0-20-1 15,0 1 4-15,0-1 8 0,0-8-7 0,0 8 1 16,0 1-3-16,0-19 5 0,16 18 4 15,-16-18 5-15,33 19 13 0,-33-19 25 0,33 0 9 16,-33 0-4-16,34 0-11 0,-1-19-24 16,0 1-14-16,0-1-11 0,-17-9-10 0,50 10-2 15,-32-19 3-15,-1 18 1 0,33-18-1 16,-17 9-3-16,-16 9-2 0,0 1-4 0,1-1-1 16,-1 0 2-16,-33 10 1 0,33 0 0 15,-17 0 2-15,-16 9-2 0,33 0-7 16,-33 0 6-16,33 0-6 0,-33 0 7 0,0 0-7 15,33 9-1-15,-33-9-43 0,0 9-31 16,34 19-27-16,-34-28-25 0,33 19-2 0,-33 18-11 16,33-19 5-16,-17 1 8 0</inkml:trace>
  <inkml:trace contextRef="#ctx0" brushRef="#br0" timeOffset="5844.38">1158 8297 64 0,'0'0'48'0,"-34"0"-14"0,34 0-3 0,0 0 9 16,0 0 8-16,-33 0 13 0,33 0 7 0,0 0-1 16,0 0-12-16,0 0-16 0,0 0-18 15,0 0-9-15,0 0-9 0,0 0-1 16,0 0 1-16,0 0 1 0,0 0-2 0,0 19 16 16,0-1 29-16,33-18-4 0,-33 19-11 0,0 0-3 15,0 8 3-15,34-8-9 0,-34 0 0 16,0-1 5-16,0 1-4 0,0 0-7 0,33 8-3 15,-33-8-7-15,0-19 2 0,0 19-3 16,0-10 2-16,33 0-3 0,-33-9 15 0,0 10 35 16,0-10 20-16,33-10 25 0,-33 10 6 15,0-18-24-15,49-1-35 0,-49 0-16 0,33-18-16 16,1 9-3-16,-1-9-15 0,0 0 5 16,0 0 9-16,16 9-11 0,-16-9 0 0,0-1-4 15,1 20 4-15,-1 8-2 0,0-8 2 16,-33-1-2-16,16 1-2 0,17 18-2 0,-33 0 2 15,0-19-8-15,0 19-4 0,0 0-6 0,33 0-44 16,-33 0-32-16,0 0-34 0,0 0-22 16,0 0-12-16,33 19-2 0,-33-19-1 0,0 0 13 15,0 18 31-15,0 1 24 0</inkml:trace>
  <inkml:trace contextRef="#ctx0" brushRef="#br0" timeOffset="7611.35">2265 8902 91 0,'0'0'54'0,"0"0"-12"0,0 0-5 0,-33 0 3 16,33 0 12-16,0 0 7 0,0 0-12 15,0 0-4-15,0 0-10 0,-33 0-2 0,33 0-2 16,0 0-3-16,0 0-3 0,-33 0-3 0,33 0-7 15,0 0-5-15,-33 0-8 0,33 18 3 16,0-18 0-16,-16 10 0 0,-17 8 2 0,33 1 9 16,0-1-5-16,-33 1-1 0,33 18-3 15,0-18 4-15,-34 9-4 0,34 9 4 0,0 0-2 16,0 0 0-16,0 10-2 0,0-1 1 0,0 1-2 16,0-1 2-16,0 10-3 0,0 9 1 15,0-18-1-15,34 9 0 0,-34 0 2 0,0 9-5 16,0-10 2-16,0 11 3 0,33-11-2 15,-33 10 17-15,-33-9 2 0,33 9 1 0,0-18-8 16,0 9 2-16,-34-10-4 0,34 1-2 0,0-1-1 16,-33-9 5-16,33 1-6 0,-33 8-3 15,33-18 2-15,-33 9-2 0,33 0 3 0,-49-18-9 16,49 9 3-16,-33 0 0 0,33 0-1 16,-34 9 1-16,1-37 1 0,33 19 1 0,-33-10 8 15,33 0 0-15,-49 1-3 0,49-10-1 16,-33 9 2-16,33-9-2 0,-33 0 4 0,-1 0-3 15,34 0-3-15,0 0-6 0,-33 0 3 0,33 0-2 16,0-9-4-16,0 9 6 16,0 0-9-16,0 0 3 0,0 0 0 15,0 0 0-15,0 9 4 16,0-9-5-16,33 0 7 16,-33 9-4-16,0 0 1 0,34-9 3 15,-34 10-7-15,33 8 4 0,0 1 2 0,-33-10-3 16,16 10 5-16,17-1-5 0,-33 10-2 15,33 0 3-15,-33 9 3 0,33 1-1 0,-33 8 0 16,34-9-5-16,-34 10 5 0,33 9-3 16,-33-10 0-16,0 10-3 0,33 9 10 0,-33-9-9 15,0 9 2-15,16 9 1 0,-16-18 2 16,0 9-1-16,-16 1-1 0,16-1-1 0,0 9 1 16,-33-18-4-16,33 9 3 0,0 0 0 0,0 9 2 15,0-8-2-15,0 8 3 0,-33 10 0 16,33-28-3-16,0 27-2 0,0-27 2 0,0 18 0 15,0-18 1-15,-34 9 1 0,34 1-1 16,0-11 2-16,0 1-3 0,0 0 0 0,0 0 1 16,0-10-6-16,0 10 2 0,0-9 3 0,0-1 0 15,0 1 0-15,0-1 0 0,0-18 3 16,0 9-2-16,34 0-4 0,-34 1 5 0,0-1-2 16,0-9-2-16,33 9-3 0,-33-18 7 0,0 8-7 15,33-8 1-15,-17 0-1 0,-16-1 3 16,0 1-3-16,33-10 0 0,-33 10 0 0,33-10 1 15,-33 0-10-15,0 1-9 0,33-10 4 0,-33 0 1 16,0 0-9-16,0 0 3 0,34 0 5 16,-34-10-7-16,0 10-16 0,0-9-21 0,33 0-14 15,-33-1-9-15,0 1-5 0,33 0-7 0,-17-19-2 16,-16 19 3-16,0-10 6 0,33 10 14 16</inkml:trace>
  <inkml:trace contextRef="#ctx0" brushRef="#br0" timeOffset="8710.12">1158 15060 129 0,'0'-10'90'0,"0"1"-38"16,0 9-26-16,0-9-12 0,0-1-9 0,0 1 12 15,-34 9 23-15,34 0 16 0,0-9 2 16,0 9-11-16,0 0-18 0,0 0-17 0,0 0-6 16,0 9-3-16,0-9 2 0,0 9-4 0,0 10 2 15,34-10 6-15,-34 19 11 0,0-9 6 16,0 9 5-16,33 0-7 0,-33-10 0 15,33 10-3-15,-33-9-2 0,33-1-5 0,-33 1 3 16,16-10 10-16,17 10 11 0,0-10-3 0,-33-9 1 16,34 0 11-16,-1 0 13 0,-33 0-4 15,33-9-6-15,0-10 4 0,16 1-27 0,-16-10-1 16,0 0-16-16,1-9-5 0,-1-1-3 16,0 1-2-16,16 9 3 0,-16-9-8 0,0 18 7 15,1-8-11-15,-1 8 9 0,16 0-7 16,-49 10 1-16,33 9-4 0,-33 0-6 0,33 0 0 15,-33 9 1-15,0 1-11 0,0 8-37 0,0 19-38 16,0-18-22-16,0 18-19 0,0 0-3 16,0 1-6-16,0-1 15 0,0 9 16 0</inkml:trace>
  <inkml:trace contextRef="#ctx0" brushRef="#br0" timeOffset="9341.16">1058 16083 55 0,'0'-10'57'0,"0"10"-16"0,0-9-15 16,0 9-12-16,0 0 1 0,0 0 6 0,-16 0 5 16,16 0 5-16,0 0-5 0,0 0-10 15,0 9-5-15,0 1 1 0,16-1 18 16,-16 10 9-16,0-1 2 0,33 1-8 0,-33 18-6 15,0-28-4-15,33 19-4 0,-33-9 2 0,34-1 4 16,-34 1 4-16,33 9-7 0,-33-19-3 16,33 1-2-16,-33 8-1 0,33-9 9 15,-17-9-3-15,17 10 20 0,-33-10 11 0,33 0 16 16,1-10-3-16,-1 1-15 0,0-9-17 0,-33-1-6 16,33-9-9-16,16-9-4 0,-16 0-7 15,0-10-1-15,1 1-4 0,-1-1-2 0,0 1-1 16,-17-1-2-16,17 1-2 0,0 8 4 15,0 10-7-15,1 1 4 0,-34 8-4 0,33 10-14 16,-33-1-23-16,0 1-25 0,33 9-16 0,-33-9-9 16,0 9-14-16,16 9-12 0,-16-9-9 15,0 9 129-15,0 1-181 0,0-1 48 0</inkml:trace>
</inkml:ink>
</file>

<file path=ppt/ink/ink5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00:47.712"/>
    </inkml:context>
    <inkml:brush xml:id="br0">
      <inkml:brushProperty name="width" value="0.05292" units="cm"/>
      <inkml:brushProperty name="height" value="0.05292" units="cm"/>
      <inkml:brushProperty name="color" value="#FF0000"/>
    </inkml:brush>
  </inkml:definitions>
  <inkml:trace contextRef="#ctx0" brushRef="#br0">2877 549 48 0,'0'-19'24'0,"0"-18"-7"0,0 18 12 0,0 10 17 15,-33-10 0-15,33 1-9 0,0 18-14 16,0 0-11-16,0-19-8 0,0 38-1 16,0-19-1-16,0 18-1 0,-33 1 0 0,33-10 4 15,0 29 0-15,-33-20 8 0,33 19-4 16,-33-9-2-16,33 10-4 0,-16-20-3 16,16 19 4-16,0-9-2 0,-34 9-2 15,34-18 0-15,0 0 0 0,0-1 2 16,0 1-2-16,0 9 0 0,0-28 4 0,0 0 1 15,0 0 1-15,0 0-3 0,0 0-1 16,0-19-2-16,0 10 3 0,34 9-1 16,-34-19 2-16,0 1-3 0,0-20 3 0,0 20-2 15,0-10 1-15,0-9-3 0,16 0 0 16,-16-10 0-16,0 10 30 0,0 0-7 16,0-10-10-16,0 10-6 0,33 0 0 15,-33 18-3-15,0-9 1 0,0 10-3 0,0 18-1 16,0 0-4-16,33 0 1 15,-33 18 5-15,33-9-1 16,-33 10 3-16,33 0-2 0,0 18 4 16,-33-19 0-16,33 10-4 0,-16 10 5 15,16-1-5-15,0-19 0 0,-33 10 0 0,33 10-3 16,-33-1 3-16,33-19 0 0,-33 10-3 16,33 9-6-16,-33-18-33 0,0 0-43 15,0-1-18-15,0 1-5 0</inkml:trace>
  <inkml:trace contextRef="#ctx0" brushRef="#br0" timeOffset="183.57">2877 772 85 0,'0'-19'37'0,"-33"19"-4"15,33 0 5-15,0-18-12 0,0 18-13 16,0 0-8-16,0-19 1 0,33 10-3 0,-33 9-3 15,33 0 0-15,-33-19-4 0,33 19-14 16,17 0-11-16,-17 0-18 0,0-18-95 16</inkml:trace>
  <inkml:trace contextRef="#ctx0" brushRef="#br0" timeOffset="483.81">3456 493 23 0,'0'0'27'0,"-33"0"-1"0,33-19 1 0,-33 19-4 16,16 0-8-16,17 0 1 16,-33 19-3-16,33-19-3 0,-33 0-2 0,33 19 1 15,0-1-4-15,0-18 2 0,0 19-4 16,0-1 0-16,0 1 3 0,0-19-4 16,0 28 4-16,33-9-4 0,-33-1 1 15,33-18 0-15,-16 19 0 0,16-1-1 16,-33 1 0-16,33-19 0 0,-33 9-2 0,33 10 2 15,-33-19-2-15,0 18 7 0,0-18 8 16,0 0 3-16,0 19-3 0,0-19-3 16,-33 0-6-16,33 19-3 0,-33-19 0 0,33 18-3 15,-33-18 2-15,16 0-2 0,-16 19 0 16,33-19-10-16,-33 0-22 0,0 0-22 0,33 0-18 16,0 0-87-16</inkml:trace>
  <inkml:trace contextRef="#ctx0" brushRef="#br0" timeOffset="865.95">3638 493 14 0,'0'0'9'15,"0"0"10"-15,0 19-2 0,0-19 3 16,0 0-8-16,0 18 0 0,0-18 1 15,0 0-2-15,0 19-2 0,0-19 1 0,0 18 1 16,0-18 2-16,0 19-3 16,0-19 0-16,0 9-6 0,0 10 0 0,0-19 1 15,33 19 4-15,-33-19 0 0,0 18-3 16,33 1 3-16,-33-19-6 0,33 18 0 0,-33-18 1 16,33 19 0-16,-33-19-4 0,33 9 0 15,-33 10 0-15,17-19 3 0,-17 0-1 16,0 0 0-16,33 18 10 0,-33-18 4 15,0 0 5-15,0 0-4 0,-33 19-2 0,33-19-7 16,-17 0 1-16,17 19-4 0,-33-19-2 16,0 0-2-16,0 18-1 0,33-18 0 15,-33 0 3-15,0 19-2 0,33-19-1 0,-50 0 3 16,50 0-13-16,-33 0-19 0,33 0-33 16,-33 0-18-16,33 0-107 0</inkml:trace>
  <inkml:trace contextRef="#ctx0" brushRef="#br0" timeOffset="1165.96">3919 614 40 0,'0'19'32'16,"0"-1"-13"-16,0-18-2 0,0 19 8 0,0-1-2 15,33-18-6-15,-33 19-3 0,0-19 4 16,0 28 3-16,33-28-1 0,-33 0-5 16,33 18 3-16,-33-18-1 0,0 0-3 0,17 0-3 15,16 0-2-15,-33 0 5 0,33-18 8 16,-33 18 12-16,0 0 7 0,0-28 1 16,33 28-2-16,-33-19-2 0,0 19-14 15,0-18-13-15,0-19-2 0,0 18-1 0,0-9-8 16,-33 9 0-16,33 1-4 0,0-1-37 15,0 1-42-15,0-1-37 0,-33 19-13 16</inkml:trace>
  <inkml:trace contextRef="#ctx0" brushRef="#br0" timeOffset="1618.21">4233 716 12 0,'0'19'22'0,"0"-19"3"0,0 18-9 0,0-18-5 16,0 0 0-16,0 19 6 0,0-19 6 16,-33 0 9-16,33 0 12 0,0 0 14 0,0 0-15 15,0-19-18-15,0 19-4 0,33 0 3 16,-33-18 17-16,0-1 4 0,0 10-9 16,0 9-4-16,0-19-2 0,17 1-8 0,-17 18-4 15,0 0-6-15,33-19-6 0,-33 19-3 16,0 0-3-16,0 0-2 0,33 0 2 15,-33 0-2-15,0 0 0 0,33 19 2 16,-33-19 1-16,0 18-1 0,0 1 3 16,0-19-1-16,33 0-2 0,-33 9 0 15,0 10-2-15,0-19 6 0,0 0-7 16,0 0 7-16,0 18 3 0,0-18-4 16,0-18-3-16,33 18 1 0,-33 0-3 15,0-19 4-15,0 10 1 16,0 9-3-16,0-19 0 0,17 1 1 0,-17 18-4 15,0-19 3-15,16 19-4 0,-16-18 2 16,17 18-2-16,16 0 1 16,-33 0 5-16,0 18 0 0,33-18-2 0,-33 19 2 15,0-19-2-15,33 18-5 0,-33-18-19 16,33 19-21-16,-33-19 3 0,33 9-40 0,-33 10-27 16,17-19 0-16,-1 18-107 0</inkml:trace>
  <inkml:trace contextRef="#ctx0" brushRef="#br0" timeOffset="2048.75">4746 549 30 0,'-33'0'41'0,"33"-19"-5"16,0 1-8-16,0 18-3 0,0-19-4 0,0 19-11 16,0 0-5-16,0 0-1 0,0 0-3 15,0 19-1-15,0-1 3 0,33 1-1 16,-33-1 4-16,33 10 7 0,-33 10 8 15,33-1-5-15,0-19-1 0,-33 29-1 0,17-10-5 16,-1 0 8-16,1-9-7 0,-17 9-4 16,33 1-1-16,-33-1-1 0,0-9-4 15,-33 9 3-15,33-19-1 0,0 1-2 0,0 9 7 16,-17-28 17-16,17 19 24 0,0-19 22 16,0 0-5-16,-16 0-21 0,16 0-15 15,0-19-5-15,-17 10-4 0,17-10-4 0,0 0-5 16,0 1-2-16,0-19-5 0,0 9-2 15,0-9 4-15,0-1-2 0,17 1-1 0,-17 9 0 16,16-9-3-16,-16 18 0 0,17 1 0 16,-17-10-3-16,33 28 6 0,-33-19-7 15,0 19 2-15,0 0-1 0,33 0-2 16,-33 19 5-16,0-19-2 0,0 9 7 0,0 10-8 16,33-19-1-16,-33 18 5 0,0 1 3 15,0-19-4-15,0 19 2 0,-33-19-1 16,33 18-3-16,0-18 3 0,0 0 3 0,0 19-12 15,-33-19-50-15,33 0-64 0,0 0-33 16,-33 0 6-16</inkml:trace>
  <inkml:trace contextRef="#ctx0" brushRef="#br0" timeOffset="2432.21">4961 251 10 0,'-33'-18'8'0,"33"8"1"0,33 10 5 15,-33 10 5-15,0 8 2 0,0 1-1 16,0 18 7-16,0-18 5 0,33 27-2 16,-33-27-1-16,0 36 1 0,33-27 2 15,-33 28-11-15,33-19-9 0,-33-9-7 0,17 10 1 16,-1-1-6-16,-16-19 0 0,17 10 2 16,-17-9-2-16,33-1 4 0,-33 1-2 15,0-19 21-15,0 19 37 0,0-19 30 0,0 0 12 16,0 0-44-16,0-19-27 0,0 19-18 15,0-19-9-15,0 1-1 0,0-1 4 16,33 10-9-16,-33-28 5 0,0 18-3 0,33 1 0 16,-33-20 0-16,0 29 4 0,33-10-2 15,-33 19-1-15,0-18-4 0,33 18 0 0,-33 0-1 16,0 0 7-16,17 18 0 0,-17-18-3 16,16 19-4-16,1-19 4 0,16 28 0 15,-33-28 0-15,0 19 1 0,0-1-1 16,0-18-2-16,0 0 2 0,0 19-13 0,0-19-46 15,0 18-40-15,33-18-18 0,-33 0 12 16,0 0 7-16,0 0 15 0,0-18 15 16</inkml:trace>
  <inkml:trace contextRef="#ctx0" brushRef="#br0" timeOffset="2898.51">5490 530 24 0,'0'37'20'0,"17"-18"-9"0,-1 9-6 15,-16-9 7-15,17-1 2 0,-17 1 0 16,33-19 2-16,-33 18 8 0,0-18 9 16,0 0-1-16,0 0-10 0,33 0-6 15,-33 0-8-15,0-18-4 0,0 18-4 0,33-19 0 16,-33 1 2-16,33-1-2 0,-33-9-2 15,33 9 3-15,-33 1-1 0,17 18 0 16,16-19 0-16,-33 1 0 0,33 18 0 16,-33-19-2-16,0 19 4 0,33 0 0 15,-33 19-2-15,0-19 0 0,33 18 0 16,-33-18 2-16,0 19 0 0,0-1-2 16,0-18 0-16,0 19 2 0,33-19 6 0,-33 28 4 15,0-28 0-15,0 0-2 0,33 19-1 16,-33-19 1-16,0 0-2 0,0 18 0 15,0-18-5-15,17 0 0 0,16 0 0 16,-33 0-1-16,33 0-2 0,-33 0 0 16,33 0 0-16,-33 0 0 15,33 0 0-15,-33 0 2 0,0 0-1 16,0 0-3-16,33 0 2 0,-33-18-2 16,0 18-5-1,0 0-13-15,0 0-16 0,0-19-20 16,0 19-17-16,0 0-80 0</inkml:trace>
  <inkml:trace contextRef="#ctx0" brushRef="#br0" timeOffset="3746.78">5887 735 13 0,'0'0'21'0,"0"0"10"15,0-19-2-15,0 10-8 0,0 9-2 0,0 0 8 16,0-19-2-16,0 19-1 0,33-18-6 16,-33-1-2-16,0 1 4 0,0-1 1 0,17 0-4 15,16 10 1-15,-33-10 3 0,0 1 2 16,33-1-9-16,-33 19 0 0,0-18-1 16,0 18-5-16,33-19-4 0,-33 19 2 15,0 0-5-15,0-19 5 0,33 19-6 0,-33 19-2 16,33-19 5-1,-33 19-3-15,0-19 0 16,0 18 2-16,33 1-2 0,-33-1 0 16,17 1 0-16,-17 9 2 0,33-9 0 0,-33-1-5 15,33 1 6-15,-33-1-2 0,0 1-1 16,0-19 0-16,33 28 0 0,-33-28-20 0,0 18-38 16,33-18-35-16,-33 0-17 0</inkml:trace>
  <inkml:trace contextRef="#ctx0" brushRef="#br0" timeOffset="4596.02">6433 893 24 0,'0'0'22'0,"0"0"2"0,0 0-5 15,0 0-9-15,0-19-2 0,0 19-1 0,33-18 0 16,-33-1-2-16,0 10-2 0,33-10 0 16,-33 19 3-16,0-18 1 0,33-1-2 15,-33 0-1-15,16 1 6 0,-16-10 6 16,17 9-2-16,-17 1-2 0,0-1 1 0,17 1-2 15,-17-1 2-15,0 19 1 0,0-28 0 16,0 28-2-16,0 0-7 0,0-19-1 16,0 38-6-16,33-19 2 15,-33 9 2-15,0 10-2 0,0 0 0 16,33-1 0-16,-33 1 0 0,33-1 2 16,-33 1 1-16,0 9-3 0,33-10 0 15,-33 1 1-15,0-19 2 0,0 19 0 0,0-1-1 16,0 1 0-16,0-19 2 0,0 9-1 15,0 10-3-15,-33-19 2 16,33 18-2-16,0-18 3 0,-33 0-1 16,33 0 0-16,-33 0-2 0,33 0-10 15,-33 0-14-15,33 0-15 0,-17-18-17 16,0 18-16-16</inkml:trace>
  <inkml:trace contextRef="#ctx0" brushRef="#br0" timeOffset="4829.74">7193 586 109 0,'0'-19'63'15,"0"19"-12"-15,0 0 11 0,0 0 12 16,0-18-4-16,0 18-17 0,0 0-5 0,0-19-11 15,0 19-16-15,0 0-15 0,0 0-1 16,0 0-3-16,0-18-2 0,0 18-2 0,0 0-31 16,0 0-47-16,0 0-49 0,0 18 1 15,0-18-98-15</inkml:trace>
  <inkml:trace contextRef="#ctx0" brushRef="#br0" timeOffset="4978.46">7293 753 92 0,'0'0'52'16,"0"0"-1"-16,0-18-6 0,0 18-19 16,0 0-11-16,0-19-6 0,0 10-4 15,0 9-3-15,0 0-1 0,0 0-5 0,0 0-10 16,0 0-34-16,33 0-27 0</inkml:trace>
  <inkml:trace contextRef="#ctx0" brushRef="#br0" timeOffset="7327.23">6400 1395 73 0,'0'-18'47'0,"-33"18"-26"0,33-19 2 0,-17 19 20 16,17-19 2-16,0 19-4 0,0-18-15 15,0 18-8-15,0 0-10 0,0 0-2 0,-33 0-1 16,33 18-2-16,0-18 3 15,0 19-1-15,0-19 0 0,0 19 2 0,0-1-4 16,0 1 3-16,33-10 1 0,-33 10-2 16,0-1-3-16,0-18-2 0,0 19 1 15,0 0-1-15,0-19 0 0,0 18 1 0,0-18 2 16,17 19-3-16,-17-19 0 0,0 9 3 16,0-9-1-16,0 19-2 0,0-19 1 0,0 0-1 15,0 0 2-15,0 18 0 0,0-18 0 16,0 0-6-1,0 0-5-15,0 0-8 0,0 0-9 16,0 0-4-16,0 0-10 0,0 0-9 0,0 0-7 16,0-18-3-16,0 18 4 0</inkml:trace>
  <inkml:trace contextRef="#ctx0" brushRef="#br0" timeOffset="7945.16">6714 1535 175 0,'0'0'69'0,"0"-19"-18"0,0 19 57 16,-33-18 52-16,33 18-1 0,0 0-38 15,0 0-32-15,0 0 2 0,0 0-9 16,0 0-16-16,0 0-28 0,0 0-18 0,0 0-9 16,0 0-3-16,0 0-2 0,0 0-3 15,0 0 0-15,0 0-1 0,0 0-4 0,0 0 4 16,0-19-4-1,0 19-1-15,0 0-14 0,0 0-56 16,0 0-52-16,0 0-46 0,0 0-49 16,0 19-7-16,0-19 38 0</inkml:trace>
  <inkml:trace contextRef="#ctx0" brushRef="#br0" timeOffset="10807.09">5854 1358 22 0,'0'0'29'0,"0"0"-3"15,0 0-7-15,0-19-4 0,0 19-6 16,0 0-6-16,0 0-1 0,0 19 4 16,0-19 2-16,0 0 4 0,0 19 10 15,0-1 4-15,0 1-4 0,0-10-2 0,-33 10-6 16,33-1 8-16,0 20-4 0,-33-20-9 16,33 1-4-16,0 9 0 0,-33-10-5 0,33 20 1 15,0-20-1-15,-33 1 0 0,33 9 0 16,-17-28 0-16,17 18 3 0,0 1-1 0,0-19-2 15,0 18 2-15,0-18 2 0,0 0-1 16,0 0 15-16,0 0 16 0,0 0-8 0,0 0-12 16,0-18-4-16,0 18 0 0,0-19-2 15,0 1-3-15,0-1 0 0,17 10 0 0,-17-28 0 16,33 18-2-16,-33-18-3 0,0 9 0 16,0-9 1-16,0-1-1 0,0 20 4 0,33-29 9 15,-33 29-3-15,0-1 6 0,0 0 21 16,0 1 15-16,0-10 2 0,0 28-5 15,0-19-20-15,0 19-18 0,0 0-10 16,0 0-3-16,0 0 0 0,33 19 3 16,-33-19-5-16,0 9 6 0,0 10-2 15,0-1 0-15,33 1 0 0,-33 0 3 16,33-19 0-16,-33 18-3 0,33 1 1 0,-33-10-1 16,17 10 0-16,16-1 1 0,-33 1 1 15,33 0 1-15,-33-1 0 0,33-18 0 0,-33 19-5 16,33-10-6-16,-33 10-9 0,33-1-38 15,-33-18-26-15,0 19-25 0,0-19-20 0,0 0 14 16,0 19 7-16</inkml:trace>
  <inkml:trace contextRef="#ctx0" brushRef="#br0" timeOffset="10957.18">5821 1619 44 0,'0'0'31'0,"-33"0"-3"16,33 0-1-16,0-19-1 0,0 19-6 15,0 0-10-15,0 0-2 0,0 0-4 0,0-19 0 16,0 19-4-16,33 0 0 0,-33 0 0 16,33-18-7-16,-33 18-5 0,33 0-8 15,0-19-17-15,17 10-21 0</inkml:trace>
  <inkml:trace contextRef="#ctx0" brushRef="#br0" timeOffset="12257.88">7723 1395 28 0,'0'0'35'0,"0"0"-9"0,0-18-9 0,0 18-6 16,0 0 0-16,-34 0-3 0,34 0-4 15,0-19-1-15,-33 38-1 0,17-19 6 0,-1 0 2 16,1 0-4-16,16 18-1 0,0-18 2 16,-33 19 2-16,33-19 1 0,0 9-2 15,-33 10 2-15,33-1-3 0,0-18 5 0,33 19-2 16,-33-19-1-16,33 19-2 0,-33-1-2 15,16-18-2-15,17 19 3 0,0-19-6 0,1 0 1 16,-1 9-1-16,-33-9 2 0,33 19-4 16,-33-19 4-16,33 0 0 0,-33 0 5 0,0 0 1 15,0 18-7-15,-33-18 3 0,33 0-2 0,-33 19 1 16,0-19-3-16,-1 0 0 0,34 19 0 16,-49-19-3-16,16 0-12 0,33 0-15 15,-33 0-13-15,0 0-15 0,33 0-13 16</inkml:trace>
  <inkml:trace contextRef="#ctx0" brushRef="#br0" timeOffset="12839.92">7855 1172 20 0,'0'0'27'0,"0"0"-3"16,16-19-9-16,-16 19-8 0,0 19-3 15,0-19 3-15,0 0 5 0,0 19 6 16,-16-10-8-16,16-9 3 0,0 19 7 0,0-1-8 16,0 1-1-16,0-1 3 0,16 1-3 15,-16 9-6-15,33-10 0 0,-33 20 0 16,0-20-3-16,0 1-2 0,33 9 1 0,-33-10 0 16,0 1-1-16,0 0 1 0,34-1-1 0,-34-18 0 15,0 19 3-15,0-19-1 0,0 0 10 16,0 9 18-16,0-9 17 0,0 0 8 15,0-9-16-15,0 9-18 0,0 0-11 0,0-19-5 16,33 19-2-16,-33-18 0 0,0-1-3 16,0 0 3-16,0 19 0 0,33-18-1 0,-33 18-2 15,0-19-2-15,0 10 4 0,16 9-4 16,-16 0-1-16,17 0 5 0,-17 0-6 16,16 0 4-16,17 9-4 0,-33-9 7 0,0 19-3 15,33-19 3-15,-33 18-7 0,0 1 4 16,0-19 0-16,34 19 0 0,-34-19 2 0,0 18 0 15,33-18 0-15,-33 0 0 0,0 19 1 16,33-19-1-16,-33-19-2 16,16 19 2-16,-16 0-2 0,17-18-2 15,-17 18 3-15,16-19-1 0,-16 19 2 0,33-19-2 16,-33 19-2-16,0-18-1 0,0 18 4 16,0-19-1-16,0 19 2 0,0-9-2 0,0 9-3 15,0 0 1-15,0 0 2 16,0 0-2-16,0 9 2 0,0-9-2 15,33 19 4-15,-33-19-2 0,0 18 0 16,34-18-2-16,-34 0-8 0,33 0-6 16,0 19-33-16,-17-19-7 0,17 0-9 0,0-19-12 15,0 19 0-15,0 0-47 0</inkml:trace>
  <inkml:trace contextRef="#ctx0" brushRef="#br0" timeOffset="13188.53">8830 1377 41 0,'0'-19'50'0,"0"19"-13"16,-33 0-11-16,33-19 5 0,-33 19 1 0,33 0-10 15,-33 0-4-15,0 19 0 0,17-19-5 16,-1 0-3-16,1 0-2 0,16 19-7 0,0-19 2 16,0 0-1-16,-34 18 0 0,34-18 1 15,0 0 3-15,34 19-6 0,-34-19-3 16,0 0-2-16,16 0-6 0,1 0-5 16,-1 0 4-16,1 0 5 0,-1 0 3 0,17-19 2 15,-33 19 2-15,0-18-2 0,0 18 3 16,0-19-1-16,33 0 1 0,-33 1 2 15,0 18-1-15,0-28 4 0,-33 9 7 0,33 1 9 16,0 18 15-16,0-19 13 0,0 1 8 16,0 18 1-16,0-19 1 0,0 19-2 0,-33 0-22 15,33 0-17-15,0 0-12 0,0 0-5 16,0 0-5-16,0 0 7 0,0 0-4 16,0 19 0-16,0-19 4 0,0 18-1 0,33 1 2 15,-33-1 1-15,0 1-6 0,0-19 4 16,33 28-2-16,-33-28-1 0,0 18-1 0,33 1 3 15,-33 0 2-15,34-1-3 0,-34 1-21 16,16 9-63-16,1-10-53 0,-1 1-7 0,1-19 5 16</inkml:trace>
  <inkml:trace contextRef="#ctx0" brushRef="#br0" timeOffset="13556.67">9161 1442 39 0,'0'-19'37'16,"0"10"2"-16,33-10-3 0,-33 1-2 15,0-1 3-15,0 0-5 0,0 1 2 0,0-1 10 16,0 10 10-16,0 9-6 0,0 0-13 16,0-19-11-16,0 19-14 0,0 0-5 0,0 0-1 15,-33 19-1-15,17-19-3 0,-1 0-3 16,17 9 3-16,-16 10 0 0,16-1 0 16,-17-18 0-16,17 19 4 0,0 0-3 0,0-1 5 15,0-18-3-15,0 19 0 0,17-10 0 16,-1-9 1-16,1 19 2 0,-1-19-6 0,17 0 0 15,-33 0 0-15,33 0 1 0,0 0 1 16,-33-19-2-16,33 19 0 0,-16-9 0 0,0 9 0 16,-1 0-2-16,1-19-1 0,-1 19 3 15,17 0 2-15,-33 0-4 0,0-18-1 0,0 18 0 16,33 0 4 0,-33 18-1-16,0-18-2 0,0 0 2 15,0 19-3-15,0-19 1 0,33 0-5 16,-33 0-8-16,0 0-7 0,33 0-21 0,-33 9-8 15,0-9 0-15,17 0-11 0,0-9-6 16,-1 9-2-16,17 0 10 0</inkml:trace>
  <inkml:trace contextRef="#ctx0" brushRef="#br0" timeOffset="13821">9690 1293 53 0,'0'-19'43'16,"0"1"-9"-16,0-1 0 0,0 1 7 0,-33-1 13 15,33 19-4-15,0-9-3 0,0-10 8 16,0 19-9-16,-33-19-11 0,33 19-16 0,0 0-12 15,0 0-2-15,0 0-3 0,0 19-2 16,0-19 0-16,33 19 3 0,-33-10 0 16,0 10-5-16,0-1 4 0,33 1-1 15,-33-1-1-15,33 1-2 0,-33-10 2 16,0 10 1-16,0-1-1 0,0-18 2 0,17 19 1 16,-17-19-3-16,0 19 4 0,0-19-2 15,17 0 3-15,-17-19-3 16,0 19-2-16,0-19 3 15,0 19-3-15,0-18 0 0,16 18-2 16,-16-19-9-16,33 10-24 0,-33-10-23 0,0 1-14 16,33-1-20-16,0 19-23 0</inkml:trace>
  <inkml:trace contextRef="#ctx0" brushRef="#br0" timeOffset="14637.89">10616 1498 92 0,'0'0'49'0,"0"0"-13"0,0-19 13 15,0 19 6-15,0 0-19 0,17-19-9 0,-17 19-8 16,33-18 2-16,-33-1-3 0,33 10-5 15,-33 9-4-15,33-19-5 0,-33 1 5 0,33 18 0 16,-33-19-3-16,0 0-1 0,17 19 6 16,-17-18 1-16,0 18-3 0,0 0-5 0,0-19-4 15,0 10 0-15,-17 9-3 0,17 0 3 16,0 9 0-16,-33-9 0 0,33 19 0 16,0-19 0-16,-33 18 0 0,33-18 0 15,0 19 0-15,0 0 0 0,0-19 0 16,0 18 3-16,33-18-1 0,-33 19 0 0,0-10-2 15,33 10 3-15,-33-19-1 0,33 18 0 16,-16-18-2-16,16 0 2 0,0 0-4 0,-33 0 6 16,33 0-4-16,0 0 0 0,-33 0-2 15,33-18 2-15,-16 18 0 0,-1-19 2 16,1 10-4-16,-1 9 6 0,1 0-6 0,16-19 2 16,-33 19 1-16,0-18-5 0,33 18 4 15,-33 0-2-15,0 0-2 16,0 18 2-16,0-18 4 0,33 19-2 15,-33-19 0-15,0 9 0 16,0 10-2-16,0-19 2 0,0 0 3 0,0 18-1 16,33-18-2-16,-33 0 4 0,0 0-1 15,0 0 2-15,0 0 3 0,0 0-3 0,0-18-3 16,0 18 1-16,17 0 0 0,-17-19 1 16,16 10-2-16,-16 9 1 0,17-19 2 0,-17 19 2 15,16-18 2-15,-16-1 1 0,0 19 4 16,17 0-9-16,-17-19 4 0,33 19-4 15,-33 0-3-15,0 0-4 0,0 0 0 16,0 0 4-16,0 0-5 0,33 19 3 16,-33-19 2-16,0 0-4 0,33 19 4 0,-33-19 0 15,0 18 0-15,33-18-5 0,-33 0 3 16,0 19 0-16,17-19 4 0,-1 0-10 16,-16 0-14-16,0 9-35 0,17-18-23 15,-17 9-26-15,16 0-22 0,1 0-94 16</inkml:trace>
  <inkml:trace contextRef="#ctx0" brushRef="#br0" timeOffset="14971.84">11559 1135 52 0,'-33'0'41'0,"33"-19"1"16,0 1-2-16,0 18 2 0,0-19-5 0,0 19-13 16,0 0-12-16,-33 0-6 0,33 0-3 15,0 0-2-15,33 19 4 0,-33-19-1 16,0 18 1-16,0 1 8 0,0-1-6 0,33 1 4 15,-33 9 17-15,33-9-5 0,-33 18-5 0,0-19-9 16,33 1-4-16,-33 9-5 0,0-10 3 16,0-18-3-16,17 19 1 0,-17 0 1 15,0-19-1-15,0 0 6 0,0 0 14 0,16 0 10 16,-16 0-6-16,0 0-8 0,0 0-6 16,17 0-7-16,-17-19-1 0,16 19 1 15,1 0-4-15,-17-19 0 0,33 1-2 0,-33 18 2 16,33 0-2-16,-33-19 2 0,0 10-3 15,0 9 1-15,33 0 4 0,-33 9-6 16,0-9 4-16,0 0 1 0,33 19-4 16,-33-19 4-16,0 18-3 0,0-18 5 0,0 0-3 15,0 19-12-15,0-19-37 0,0 19-23 0,0-19-27 16,0 0-3-16,0 0 3 0</inkml:trace>
  <inkml:trace contextRef="#ctx0" brushRef="#br0" timeOffset="15353.91">11873 1135 23 0,'17'0'24'0,"-17"0"-2"0,0 0-6 16,0 0-8-16,0 0-3 0,0 0 1 0,16 0 3 16,-16 18-2-16,0-18-1 0,0 19 3 15,17-19 2-15,-17 28-3 0,33-28-1 16,-33 19-5-16,0-1 1 0,0-18-3 0,33 19 1 15,-33-1 1-15,0-18-2 0,0 19 2 16,33-19-2-16,-33 9 0 0,0 10 0 0,0-19 2 16,33 18-2-16,-33-18 0 0,0 0 0 15,17 0 0-15,-1 0 0 16,1 0 0-16,-1 0 0 0,1 0-2 0,16 0 2 16,-33-18 0-16,33 18 1 0,-33-19-1 15,0 19 0-15,33-9 0 0,-33 9 0 0,33 0 0 16,-33 0 3-16,0-19 2 0,0 19-4 15,17 0 1-15,-17 19-2 0,16-19 0 0,-16 0 3 16,17 9-3-16,-17 10 0 0,16-19 1 16,1 18 1-16,-17 1-2 0,0 0 0 0,33-19 0 15,-33 18 2-15,0-18-2 0,0 19 1 16,-33-19-5-16,33 9-10 0,-17 10-15 16,17-19-18-16</inkml:trace>
  <inkml:trace contextRef="#ctx0" brushRef="#br0" timeOffset="16871.78">13279 930 72 0,'0'0'37'0,"0"-18"-5"16,-33 18 11-16,33 0 6 0,0 0-11 16,0-19-20-16,0 19-6 0,0 0-8 0,0 19-2 15,0-19 0-15,0 18 2 0,0-18 2 16,33 19-1-16,-33 9 0 0,0-10 0 0,33 1 22 15,-33 18-10-15,0-18-7 0,0 9-2 16,0-10-2-16,16 1-2 0,-16 18-4 0,0-18 4 16,17 9-1-16,-17-10-1 0,0-18-2 15,0 19 4-15,0-1-4 0,0-18 0 0,0 19 7 16,0-19 24-16,0 0 30 0,0 0 32 16,0 0 29-16,0 0-21 0,0 0-43 15,0-19-30-15,0 19-9 0,0-18-9 0,-17-1 4 16,17 19-1-16,0-18-3 0,0-1-6 15,0-9 4-15,0 28-2 0,17-19-2 16,-17 1-6-16,0 18 0 0,16 0 4 16,-16 0-7-16,17 0 0 15,0 18 5-15,-17-18 6 0,33 19-6 0,-33-19 0 16,0 28-3-16,33-28 3 0,-33 19-4 16,33-1 5-16,-33 1 1 0,33-19 3 15,-33 18-5-15,16-18 2 0,1 19 0 0,-1-19-2 16,1 0-2-16,0 0-6 0,16 0 6 15,0 0-2-15,0-19 0 0,-33 19-1 0,33 0 6 16,-17-18 3-16,1-1-7 0,-1 1 3 0,1-1 2 16,-1 19 0-16,18-28-2 0,-34 28 3 15,0-19-3-15,0 1 5 0,0 18-2 0,0-19 1 16,0 19-7-16,0 0-1 16,-34 0 4-16,18 19-3 15,-1-19 0-15,1 0 3 16,16 18-4-16,-17-18 2 0,1 19 5 0,16-19-3 15,0 19 0-15,0-19 2 0,0 9-1 0,0-9 6 16,0 0-3-16,0 0-1 0,16 0 0 16,1 0 1-16,-1 0 2 0,1 0-6 15,-1 0-2-15,18 0-2 0,-34 0 0 0,33-9 4 16,-33 9-3-16,33-19 3 0,-33 19-5 16,33 0 7-16,-33-19-9 0,0 19-1 15,16 0-1-15,-16 0 0 0,0 0 2 16,0 0 3-16,0 19 4 0,0-19 2 0,0 0-7 15,17 19 9-15,-17-10-1 0,0-9-3 16,0 19 0-16,16-19-2 0,-16 0 0 0,17 18-3 16,-1-18 2-16,-16 0 5 0,34 0-4 15,-34 0-3-15,33-18 8 0,-33 18 2 16,33 0-8-16,-33-19 7 0,33 10-2 0,-33-10-4 16,16 19 4-16,1-19-2 0,-1 1-3 15,1 18 3-15,-1-19 2 0,17 19-4 16,-33 0 0-16,0 0 0 0,34 0-4 0,-34 0 8 15,0 0-6-15,33 0 4 0,-33 19-2 16,0-19 2-16,0 18-3 0,33-18 7 16,-33 19-4-16,-33 0-2 0,33-10 5 0,0 10-3 15,0-19-6-15,-33 18 11 0,33 1-11 16,-34-1-45-16,34-18-49 0,-33 19-57 16,17-19-21-16,-17 0 18 0,16 9 26 0</inkml:trace>
  <inkml:trace contextRef="#ctx0" brushRef="#br0" timeOffset="18067.64">15462 995 23 0,'0'0'28'0,"16"-18"9"16,-16 18 5-16,17 0 3 0,-17 0 0 16,0-19-7-16,-17 19-10 0,17 0-9 0,-16 0-12 15,16 0-3-15,-17 0-1 0,1 0-3 16,16 0 0-16,-34 19 0 0,34-19 2 0,-33 0-4 15,33 0 4-15,-33 18-2 0,33-18 0 16,-16 19 1-16,16-19-1 0,0 18 1 16,0 1 3-16,0-19 0 0,16 28 0 0,-16-9 0 15,33-19-4-15,-33 18 1 0,33 1-1 16,1-1 0-16,-34-18 0 0,16 19 0 0,1 0 2 16,-1-10-2-16,1-9 2 0,-17 19-1 15,16-1-3-15,-16-18 6 0,0 19-1 0,-16-19-1 16,16 18 1-16,-17-18-1 0,1 19-1 15,-1-19-1-15,1 0 0 0,-18 9 2 0,34-9-1 16,-33 0-14-16,33 0-16 0,-33 0-23 16,17 0-17-16,-1-9-19 0</inkml:trace>
  <inkml:trace contextRef="#ctx0" brushRef="#br0" timeOffset="18400.64">15643 1237 48 0,'17'0'47'0,"-17"0"-6"0,17 0-6 16,-17 0-6-16,16-18-5 0,-16 18-5 15,17-19 1-15,-1 19-3 0,-16 0 5 0,17-9 8 16,-17-10 2-16,0 19 1 0,0 0 2 16,16-19-2-16,-16 19 8 0,0 0-8 0,0-18-9 15,0 18-3-15,-16 0-10 0,16 0-2 16,0 0-1-16,0 0-5 0,0 0 0 15,-17 0-3-15,17 0-5 0,0 0 2 16,0 0 3-16,0 18-2 0,0-18 5 16,0 0 0-16,0 19-3 0,0-19 3 0,0 19-5 15,17-10 9-15,-17-9-7 0,16 19 2 16,-16-19 0-16,33 0 3 0,-33 18-1 0,33-18-4 16,-33 0 3-16,0 19-3 0,33-19-4 15,-33 0-5-15,17 0-18 0,-17 0-41 16,17 0-18-16,-1 0-25 0,-16-19-27 0</inkml:trace>
  <inkml:trace contextRef="#ctx0" brushRef="#br0" timeOffset="18567.14">15743 930 47 0,'-17'0'50'0,"1"0"-17"0,-1 0-1 16,17 0-4-16,0 0-9 0,-16 0-11 15,16-18-3-15,0 18-8 16,16 0-8-16,-16 18-7 0,17-18-6 16,-17 0-17-16,16 0-77 0</inkml:trace>
  <inkml:trace contextRef="#ctx0" brushRef="#br0" timeOffset="19083.29">16156 1051 56 0,'0'-19'43'0,"0"19"-2"0,0 0-1 16,0 0 1-16,0 0-11 0,-16 0-15 0,16 0-8 15,-17 0-3-15,1 0-2 0,-1 0 0 16,0 0-2-16,17 19 2 0,-33-19 5 16,33 19-1-16,0-10-1 0,-33 10 0 0,33-19-3 15,-33 18 1-15,33-18 0 0,0 19-1 16,0-19 0-16,0 18 4 0,0-18-2 16,0 19 1-16,0-19-2 0,33 0 2 0,-33 0-4 15,0 0 1-15,33 0-2 0,-33-19 3 0,33 19-3 16,-33 0 1-16,0-18 0 0,17-1-1 15,-17 19 0-15,17-18 0 0,-17-1 6 0,0 10-1 16,0-10-1-16,0 0 2 0,0 1-2 16,0-19 4-16,0 18 1 0,-17 10 6 15,17-10 0-15,0 1 3 0,0-1-3 0,-17 0 2 16,17 19-1-16,0 0-5 0,0-18-10 16,0 18-3-16,0 0-1 0,0 18 4 15,0-18 2-15,0 19-3 0,0 0 1 16,0-1 3-16,0 1-4 0,17-10 0 15,-17 10 3-15,17 18-1 0,-1-19 0 0,1 1-2 16,-1 9 0-16,1-9 2 0,-1-1-4 16,17 19-12-16,-33-18-38 0,33 9-36 0,-33-9-28 15</inkml:trace>
  <inkml:trace contextRef="#ctx0" brushRef="#br0" timeOffset="19233.27">16603 1200 67 0,'0'0'32'0,"0"19"-12"0,0-19-4 0,0 0-2 16,-17 0-7-16,17 18-2 0,0-18-3 0,0 19 2 15,-16-19-4-15,16 18 2 0,0 1-2 16,-17-19 0-16,17 9 0 0,-17 10-5 16,17-1-15-16,0 1-25 0</inkml:trace>
  <inkml:trace contextRef="#ctx0" brushRef="#br0" timeOffset="19751.04">17115 1051 124 0,'0'-19'46'0,"0"19"-20"16,-33-18 6-16,33 18 2 0,0 0 3 16,0 0-11-16,0-19-7 0,0 19-9 0,33 0-5 15,-33 0-2-15,0 19-3 0,0-19 3 16,17 0 1-16,-1 18-3 0,1 1 3 0,-1-19-1 15,1 28 4-15,-1-9 0 0,-16-19-4 16,17 18 3-16,-17 1-2 0,0-1-2 0,33-18-1 16,-33 19 3-16,0-19-4 0,0 19 2 15,0-19 0-15,0 9 1 0,0-9 4 0,0 0 13 16,0 0 26-16,0 0 12 0,0 0-12 16,0 0-12-16,0-9-9 0,0-10 0 15,0 0-7-15,0 19-4 0,0-18-2 0,0-1-5 16,33 1-3-16,-33 18 2 0,0-19-1 15,0 19-8-15,0 0 6 0,33-9-3 0,-33 9-4 16,0 0-1-16,0 0 5 0,17 9 0 16,-17-9-2-16,16 0 2 0,1 19-2 15,-1-19 2-15,1 18 3 0,-1-18-3 0,1 19 0 16,-17-19 0-16,33 18 0 0,-33-18-8 16,33 0-22-16,-33 19-41 0,0-19-28 0,33 0-8 15,-33 0-9-15,17 0-7 0</inkml:trace>
  <inkml:trace contextRef="#ctx0" brushRef="#br0" timeOffset="19932.41">17760 1051 20 0,'0'-19'42'0,"0"19"-2"15,0 0-8-15,0-18-9 0,-33 18-5 16,33 0 4-16,0 0 2 0,-33 0-1 0,33 0-7 16,-33 18 4-16,16-18-5 0,1 0-2 15,16 0-5-15,-17 19-2 0,17-19-1 16,0 0-4-16,0 0 3 0,0 19-2 0,0-19 2 15,0 0 0-15,17 9-6 0,-17-9-6 16,16 0-20-16,1 0-10 0,16 0-14 16,-33 0-22-16,33 0-62 0</inkml:trace>
  <inkml:trace contextRef="#ctx0" brushRef="#br0" timeOffset="20548.34">17909 1032 9 0,'0'0'9'0,"0"0"2"0,0 0 5 0,0 0-1 16,33 0-1-16,-33 19-1 0,0-19-2 15,0 0-3-15,0 0 0 0,0 0-2 0,0 0 0 16,0 0 0-16,0 0 1 0,0 0 3 16,0 0 4-16,0 0 5 0,0 0 10 0,0 0 4 15,0 0 9-15,0 0 2 0,0 0-4 16,0 0-14-16,0 0-6 0,0-19-1 16,0 19-3-16,0 0-8 0,0 0 1 0,0-18-6 15,33 18-2 1,-33 0-4-16,17 0 3 15,-17 18 0 1,16-18-2-16,-16 0-1 0,0 19 3 16,17-19 1-16,-17 0 2 0,0 19-3 15,0-19 2-15,16 0 1 16,-16 0-1-16,0 0 1 0,0 0 1 0,-16 0 0 16,16-19-2-16,0 19-5 15,16 0 3-15,-16 0 0 0,0-19-6 16,17 19 4-16,-17 0-1 0,16 0 3 15,1-18-6-15,16 18 6 16,-33 0 0-16,0 0-5 0,33 0 5 16,-33 0-2-16,0 18 4 0,33-18 0 15,-33 0-4-15,17 0 2 0,-17 0 0 0,16 0 0 16,-16 0 2-16,17 0-2 0,-1 0 0 16,-16 0-2-16,17 0 4 0,-1 0-2 0,1 0 4 15,16 0-6-15,-33 0 2 16,0-18 0-16,33 18 0 0,-33 0 0 15,33-19 5-15,-33 19-2 0,0-18 0 16,0 18-1-16,0 0-2 0,0-19 0 16,0 10 0-16,0 9 0 0,0-19 2 15,0 19-2-15,-33-18 0 0,33 18-2 16,0 0 0-16,0 0 0 0,0 0 6 16,0 18-7-16,0-18 3 0,0 19 0 15,0-10 2-15,0 10 1 16,0-19-1-16,0 18 0 0,33-18-6 0,-33 19-6 15,0-19-31-15,17 18-35 0,-1-18-34 16</inkml:trace>
  <inkml:trace contextRef="#ctx0" brushRef="#br0" timeOffset="20699.03">18885 995 39 0,'0'0'32'0,"0"0"-4"0,0 19-7 15,0-19-1-15,0 0-5 0,-17 0-5 16,17 18-7-16,0-18 0 0,0 19-3 0,-16-19 3 16,16 19 1-16,-17-10-3 0,17 10-5 15,0-19-20-15,-33 18-32 0</inkml:trace>
  <inkml:trace contextRef="#ctx0" brushRef="#br0" timeOffset="22548.9">19745 828 50 0,'-17'0'39'15,"17"-19"-7"-15,-17 19 0 0,17 0 4 16,0-18-7-16,-16 18-10 0,16 0-8 0,0 0-6 16,0 18 0-16,-17-18 3 0,17 19 5 15,0 9-7-15,0-10 1 0,0 20-4 0,17-20 2 16,-17 10-1-16,16 9 3 0,-16-18-3 16,17 18-2-16,-17-9 3 0,17-9-5 15,-17 18 0-15,16-19 0 0,1 20 0 0,-17-29 2 16,0 28-1-16,0-18-1 0,0-1 1 15,0 1 2-15,0-19-5 0,0 28-7 0,0-28-5 16,0 0 3-16,0 0 3 0,0 0 2 16,-17 0 4-16,17 0 2 0,-16-19 0 15,16 10 0-15,-17-10 0 0,17 1 0 0,-17-19 0 16,17 18 0-16,0-28 0 0,0 29 3 0,0-19-1 16,0-10 3-16,17 28-2 0,0-18 7 15,-1 19-3-15,1-10 1 0,-1 9-4 16,1 1-1-16,16 18-1 0,-33-19-2 0,33 19 0 15,-17 0 0-15,1 0 1 0,-1 0-1 16,18 19 2-16,-18-19-2 0,-16 18-3 16,17-18 3-16,-1 19 0 0,-16-19 4 0,0 9-3 15,0 10-1-15,-16-1 2 0,16-18 0 16,-17 19 0-16,1-19 0 0,-18 18-1 0,18-18-1 16,-1 0 2-16,1 0-2 0,16 0 2 15,-33 0-2-15,33 0 0 0,-33 0 2 16,16-18-4-16,1 18-1 0,16-19 1 0,-17 1-1 15,17-1 1-15,0 10-1 0,17-10-1 16,-1 1 1-16,1 18 3 0,16-19-2 16,-33 0 2-16,33 19-2 0,-17 0-1 0,17 0 3 15,1 0 2-15,-18 0-4 0,17 0 3 16,17 19-1-16,-17-19 0 0,-17 19 0 0,1-1 3 16,16-18-5-16,-17 19 2 0,18-19 0 15,-18 9 0-15,-16 10 0 0,17-19 3 0,-17 18-3 16,33-18 3-16,-33 0-3 15,-33 0 3-15,33 0 1 16,0 0-3-16,-17 0-1 0,17 0 0 0,0-18 0 16,-16 18 3-16,16 0-3 0,0-19 0 15,0 10 0-15,0-10 0 0,0 19-3 0,0-18 0 16,16-1 3-16,-16 0-5 0,17 19 1 16,16-18 4-16,-33 18-3 0,0 0 3 15,33 0-2-15,-33 0 2 0,16 0 0 0,-16 0 0 16,17 0 0-16,-1 18 0 0,1-18 0 15,-1 0 0-15,-16 19 0 0,17-19 0 0,0 19 0 16,-1-19 0-16,-16 0 2 0,17 18-2 16,-17-18 5-16,33 0-2 0,-33 0 2 15,0 0 0-15,0 0 0 0,33-18 1 0,-33 18 2 16,0 0 0-16,0 0 8 0,0-19 3 16,0 19-2-16,0-19-6 0,0 19-4 0,0 0 2 15,0-18-4-15,0 18-3 0,0-19-2 16,0 10 0-16,-33-10 0 0,33 19 0 0,0-18-7 15,-33 18-21-15,16 0-23 0,17-19-25 16,-16 19-10-16,16 0-6 0</inkml:trace>
  <inkml:trace contextRef="#ctx0" brushRef="#br0" timeOffset="23363.03">20737 772 38 0,'0'19'35'15,"0"-19"-10"-15,0 0-6 0,0 0 0 16,0 0-3-16,0 0 0 0,0 0 2 0,0 18-4 16,0-18-4-16,0 0 0 0,0 19-4 15,0-10-1-15,16 10-1 0,-16-1-2 16,17 1-1-16,-1 0 3 0,1-1-6 0,-1 10 2 16,1-9 0-16,-1 18 4 0,-16-19-4 15,34 20 1-15,-34-10-1 0,0-10 0 0,0 19 0 16,0-18 0-16,0 9 2 0,0-9-1 15,0-1 2-15,-34 1-3 0,34-1-2 0,0-18 5 16,0 19-5-16,-16-19 5 0,16 9-6 16,0-9 5-16,-17 0-2 0,1 0 3 15,16-9-3-15,0 9 0 0,-17-19 0 16,17 1 0-16,0 18 0 0,0-37 0 0,0 18 2 16,0-9-2-16,17-9-2 0,-17 0 3 15,16 18-3-15,1-28 5 0,-1 10 2 16,18 0 1-16,-34 9-4 0,33 10 1 0,-33-1-1 15,33 0 4-15,-33 1-2 0,16 18-1 16,1 0-1-16,-1 0-1 0,1 0-1 16,-1 0 0-16,1 0 3 15,-1 18 2-15,-16-18 0 0,34 19-3 0,-34 0-1 16,0-19 2-16,0 18-1 0,33-18 2 16,-33 19-1-16,0-19-3 0,0 9 2 0,0-9 1 15,0 19 0-15,0-19 0 0,0 0-1 16,0 0 2-16,0 0 4 0,0 0-3 0,-33 0-3 15,33-19-1-15,0 10-1 16,0-10 4-16,0 19-1 0,33-18-3 16,-33-1 0-16,0 0 1 0,0 19 0 0,33-18-1 15,-33-1 0-15,0 10-2 0,16 9 0 16,-16-19 4-16,17 19-2 0,-1 0 0 0,1 0 0 16,-1 0-2-1,1 0 4-15,-17 19-2 0,16-19 4 0,-16 0-4 16,33 0 0-16,-33 9 0 0,0 10 2 15,34-19 3-15,-34 0 3 16,0 0-1-16,16 0-2 0,-16 0-1 0,0 18-2 16,17-18 0-16,-17 0-4 0,0-18 7 15,16 18-3-15,-16 0 0 0,17 0-2 0,-17 0-4 16,16 0 6-16,-16 0-4 0,0 0 0 16,17 0 0-16,-1 0 0 0,1 0 5 15,-17 0-5-15,16 0 2 0,-16 0 0 16,33 0 0-16,-33 0 0 0,34 18 0 15,-34-18 0-15,16 0 3 0,1 0 4 0,-1 0 2 16,1 0 3-16,-1 0-3 0,1 0 2 16,-1 0-1-16,1 0-5 0,-1 0-3 15,-16 0 0-15,33 0 3 0,-33 0-10 16,0 0 1-16,0 0-32 0,0 0-31 16,0 0-45-16,0-18-134 0</inkml:trace>
  <inkml:trace contextRef="#ctx0" brushRef="#br0" timeOffset="24847.03">5788 2084 6 0,'33'-19'12'0,"-33"19"10"0,0 0-1 15,0 0-6-15,0-19-8 0,0 19-4 16,0 0-1-16,0 19 6 0,0-19 11 15,0 19 1-15,0-19-4 0,0 18 3 0,-33 1 0 16,33-1-2-16,0 10-6 0,-33-9-4 16,33 0 1-16,-33 18-2 0,16-19-2 0,17 10 0 15,-33 9 0-15,33-18-4 0,0 0 2 16,-33-1-2-16,33-8 2 0,0 8-2 0,0 1 0 16,-33-19 3-16,33 18-1 0,0-18 0 15,0 0 21-15,0 0 9 0,0 0-9 0,0 0-2 16,0-18-10-16,0-1-7 0,33 19 1 15,-33-28-1-15,0 10-2 0,0-1-1 0,0-18 2 16,33 18 6-16,-33-27-6 0,0 27 0 16,0-18-2-16,33 18 1 0,-33-9 1 15,0-9 0-15,17 19-1 0,16-1 0 0,-33 0 1 16,0 19 0-16,0-18-1 0,0 8-4 0,33 10 2 16,-33 0 0-16,0 10 0 15,33 8 4-15,-33-18-2 0,33 19-2 16,-33 0 0-16,0-1 0 0,33 1 0 0,-33-1 2 15,33-18-1-15,-33 28-1 0,17-9 0 16,16 0 1-16,-33-1 2 0,33 1-1 0,-33-1 0 16,33-8-1-16,-33 27-1 0,33-19 0 0,-33 1 2 15,0 0-9-15,0-19-29 0,0 18-26 16,0-8-24-16,0 8-4 0</inkml:trace>
  <inkml:trace contextRef="#ctx0" brushRef="#br0" timeOffset="25028.14">5705 2325 47 0,'0'0'16'0,"0"-18"-1"0,0 18-4 16,0-19-4-16,17 19-3 0,16 0-2 16,-33-18 1-16,33 8-3 0,-33 10 0 0,33-18 0 15,0 18 0-15,0 0 0 0,0-19 0 16,-33 19 0-16,50 0-2 0,-17 0-8 0,-33-18-17 15</inkml:trace>
  <inkml:trace contextRef="#ctx0" brushRef="#br0" timeOffset="25344.57">6218 2102 5 0,'33'0'4'0,"-33"0"-1"0,0 0-1 0,0 0 1 16,0 0 5-16,33 19 5 0,-33-19-1 0,0 18-5 15,33-18-3-15,-33 10 3 0,33 8 7 0,-33-18-5 16,0 19-1-16,17-19 7 0,-17 19 3 16,0-1-2-16,0 1-2 0,0-19-3 15,-17 18 2-15,17-8 8 0,0 8-6 0,0 1-6 16,-33-19-2-16,33 18-3 0,-33-18-1 16,33 19-1-16,0-19 1 0,0 0 4 0,0 19 1 15,0-19-1-15,0 0 0 0,0 0 2 16,0 0 5-16,0 0-2 0,0 0 0 0,33 0-6 15,-33 0-2-15,33 0-3 0,-16 0 2 16,16 0 0-16,0 0-2 0,-33 0-1 0,33-19 0 16,0 19 0-16,-33 0 0 0,33 0-10 15,-17 0-24-15,18-19-19 0,-1 19-15 0,0 0-109 16</inkml:trace>
  <inkml:trace contextRef="#ctx0" brushRef="#br0" timeOffset="25527.75">6863 2288 42 0,'0'0'42'16,"0"0"-1"-16,0 0 3 0,0 0-1 0,-33 0 4 15,33 0 1-15,0 0 1 0,0-18-10 16,0 18-14-16,0 0-13 0,0 0-5 0,0 0-2 16,0 0-4-16,0 0 1 0,0 0-5 15,0 0-1 1,0 0-15-16,0 0-34 0,0 0-22 0,0 0-5 15,0 0-7-15</inkml:trace>
  <inkml:trace contextRef="#ctx0" brushRef="#br0" timeOffset="26943">8053 2167 35 0,'0'0'20'0,"-16"0"3"0,16-18-6 0,0 18-3 16,-33 0 1-16,0 0 2 0,33 0 4 0,-34 18-4 15,1-18 0-15,33 19-5 0,-49-19-2 16,32 19 0-16,1-1-2 0,16 1-4 0,-33-1 1 16,33-8-1-16,0 8 0 0,0 1-1 15,0-1 0-15,0 1 1 0,0 0-1 16,33-1-1-16,-33-18 3 0,33 10-3 0,16-10-4 15,-16 18 5-15,1-18-3 0,32 0 0 0,-50-18-2 16,50 18 2-16,-33-10 0 0,1 10-5 16,-1-18 2-16,0 18 3 0,-17-19-3 0,17 0 3 15,0 19 0-15,-33-18 0 0,33-1-2 16,-33 19 6-16,0-28-2 0,0 28-2 16,34-18 0-16,-34-1 3 0,0 19 0 0,0-18 4 15,0 18 4-15,0 0-6 0,0 0-2 16,0 0-2-16,-34 0-1 15,34 0 0-15,0 18 0 16,0-18 0-16,34 19 2 0,-34-19 0 0,0 0 1 16,0 18 1-16,0-18-2 0,33 0 3 15,-33 0-2-15,33 0 0 0,-33 0-3 0,16 0 0 16,1 0 2-16,-1 0-2 0,17-18 1 16,-33 18 4-16,0 0-2 0,0 0 2 15,0-19 1-15,0 19-4 0,0 0 0 16,0 0-2-16,-33-18 2 0,17 18-2 0,-1 0-3 15,1-19 3-15,16 19 0 0,-33-19 1 0,33 19-1 16,-33 0-5-16,33 0-7 0,-34-18-14 16,34 8-9-16,0 10-12 0,0 0-18 0,0-18-7 15</inkml:trace>
  <inkml:trace contextRef="#ctx0" brushRef="#br0" timeOffset="27176.27">8649 1963 43 0,'0'0'48'0,"0"0"0"0,0 0-9 15,0 0-10-15,0 0-2 0,0 0 1 0,0 0-1 16,0 0 1-16,0 18 3 0,0-18 24 16,0 19-21-16,0-1-10 0,0-18 17 0,0 10-6 15,0 8-13-15,0 1-10 0,16 0 2 0,-16-1-9 16,17 1-3-16,-1-1 3 0,1-8-2 16,-1 8-1-16,17 20 0 0,-33-20 0 0,33 1 3 15,-33-1-2-15,33 10-3 0,-33-9 3 16,0-1-3-16,34 1 0 0,-34 0-11 0,0-1-28 15,0 10-41-15,0-28-27 0,0 19 1 16,0-19-10-16</inkml:trace>
  <inkml:trace contextRef="#ctx0" brushRef="#br0" timeOffset="27412.3">8979 1963 90 0,'0'-19'30'0,"-33"19"4"0,17-19 8 15,-1 19 6-15,1 0-16 0,16-18-14 16,-17 18-6-16,17 18-4 0,0-18 0 0,-16 0-5 16,16 19 3-16,0 0-2 0,0-19 3 0,16 18-1 15,-16 1 1-15,17-1 1 0,-1 10-2 16,1-9-4-16,-1 0 0 0,17-1 2 16,-33 1-4-16,33-1 0 0,-33 10 2 0,33-9-2 15,-33 0 3-15,0-1-3 0,34 1 0 16,-34-1-2-16,0-8-30 0,0 8-31 0,16 1-21 15,-16-19-112-15</inkml:trace>
  <inkml:trace contextRef="#ctx0" brushRef="#br0" timeOffset="28360.18">8582 2065 33 0,'0'-19'25'15,"0"19"3"-15,0 0 2 0,0 0-1 16,-33 0-2-16,33 0-9 0,0 0-10 0,0 0-4 16,0 0-2-16,33 0 2 0,-33 19 0 15,0-19 1-15,0 19 1 0,0-19-2 16,33 18 5-16,-33 1-3 0,0-19-1 16,34 18 4-16,-34-18 0 0,16 10 0 0,-16 8-4 15,17-18 4-15,-1 0 1 0,1 0 0 0,-17 0 2 16,16 0 3-16,17 0 3 0,-33 0 9 15,0 0 0-15,33 0-3 0,-33-18 2 0,0 8 2 16,0 10 10-16,0-18 9 0,0-1-12 0,0 19-5 16,33-18-5-16,-33-1-3 0,0 0-3 15,0 1 10-15,-33 8 7 0,33 10 1 0,0-18 1 16,0 18 4-16,0-19 8 0,0 19-10 16,0 0-16-16,0 0-16 0,0-18-6 0,0 18 0 15,0 0-6-15,33 18 4 0,-33-18-4 16,0 0 7-16,0 19-6 0,34-19 1 0,-34 18 4 15,16-18-2-15,1 10 3 0,-1 8 0 16,1 1-5-16,-1-19 3 0,17 19-1 0,0-1 3 16,-33-18 2-16,33 19-5 0,-33-19 4 15,34 18-4-15,-34-18-2 0,0 0-4 0,16 10-21 16,-16-10-59-16,17 0-40 0,-17 0-37 0,16 0-2 16,-16 0-1-16</inkml:trace>
  <inkml:trace contextRef="#ctx0" brushRef="#br0" timeOffset="29057.96">9095 1907 67 0,'0'-9'50'0,"0"9"-4"0,-16 0-16 0,16 0-13 16,16 0-6-16,-16 0-2 0,0 0 9 0,17 0-4 16,-1 0 0-16,17 9 9 0,0 9 9 15,0-18-1-15,-33 19-2 0,33 0-4 16,0-19-4-16,-33 18-8 0,34-18 1 0,-18 19-4 15,1-1-4-15,-17-18 0 0,16 10-3 0,-16 8 1 16,33-18 7-16,-33 19-6 0,0-19 1 16,-33 0 2-16,33 19-2 0,0-19-3 0,-16 0 2 15,16 0 0-15,-17 0-2 0,1 0-1 16,16 0-2-16,-17 0 0 0,17-19 1 16,-17 19 3-16,17-19-4 0,0 19 8 15,0-28-11-15,0 28 4 0,17-18-1 0,0-1 0 16,-1 1-2-16,1-1-4 0,-1 0-3 0,17-8 1 15,0 8 1-15,0 19 5 0,-33-19-3 16,33 19 5-16,-16-18 1 0,0 18-1 0,-1-19 0 16,17 19-2-16,-33 0 0 0,0 0-1 15,0 0 0-15,0 0 0 0,0 19 0 16,0-19 3-16,0 18 0 0,0-18 0 16,0 19 0-16,0-19 1 0,0 19-5 0,0-10 6 15,0 9-2-15,33-18 0 0,-33 19-3 16,0 0 8-16,0-19-3 0,33 18-2 0,-33-18 0 15,0 19 2-15,33-1-2 0,-33-18 0 16,33 10 0-16,-33 8 0 0,0-18 0 0,0 0 0 16,0 0 2-16,0 0 1 15,0 0 0-15,0 0-5 0,-33 0 5 16,33 0-5-16,0 0 4 0,0-18-2 16,0 8 0-16,0 10 2 0,0-18-10 15,0 18-9-15,0-19-4 0,0 1-9 0,33-1-4 16,-33 0-1-16,17 1 6 0,0 9 12 15,-1-10 7-15,17 0 5 0,-33 19 3 0,0-18 2 16,33 18 0-16,-33-19-2 16,0 19 2-16,0 0-2 0,0 19 2 15,0-19 2-15,0 0 0 0,0 18-2 16,-33-18 9-16,33 19-3 0,0-19 0 0,0 19 5 16,0-19-5-16,0 9 3 0,0 9-2 15,33-18 1-15,-33 19-4 0,0-19-1 0,33 19-3 16,-33-19 4-16,33 0-1 0,-33 0-3 15,33 0-3-15,-16 0 5 0,-1 18-2 16,34-18-10-16,-50 0-28 0,33-18-26 0,0 18-25 16,-33 0-96-16</inkml:trace>
  <inkml:trace contextRef="#ctx0" brushRef="#br0" timeOffset="29792.07">10732 1925 26 0,'0'19'22'0,"0"0"-8"0,0-1 4 15,0-18-6-15,0 19 3 0,-33-1-3 16,33-8-2-16,0 8 0 0,33-18-2 16,-33 19 2-16,0-19 9 0,0 0 3 0,0 0 0 15,33 19-4-15,-33-19-9 0,17-19-4 0,-1 19 2 16,1 0 0-16,-1 0 7 0,-16-19 6 16,17 19 7-16,-17-18 7 0,0 8 1 0,0 10-6 15,0-18-12-15,-17 18-7 0,17-19-4 16,-16 1-4-16,-1 18 1 0,-16-19-3 0,33 19 0 15,-33-19 2-15,0 19-2 0,33-18-2 16,-33 9 0-16,33 9 5 0,0 0-1 0,-33 0-5 16,33 0-11-16,0-19-4 15,33 19-13-15,-33 0-18 0,33-19 1 0,-33 19-3 16,33-18-9-16,0 18 4 0,0-19 14 16,0 1 17-16,17 18 12 0,-50-28 6 0,33 28 5 15,0-19 6-15,-33 19 12 0,33-19 7 16,-33 19 2-16,0 0 5 0,0-18-7 0,0 18-5 15,0 0-10-15,0 0-5 0,0 0-2 16,0 18 19-16,0-18-6 0,0 19 7 0,17 0-4 16,-17-19 23-16,0 28-16 0,0-10-9 15,16 1 25-15,1-1-8 0,-17 1-13 0,16 0-8 16,1 8-1-16,16-8-8 0,-33 0-1 16,33-1-1-16,-33 19 5 0,33-27-1 0,-33 27 0 15,33-18-4-15,-33-1 3 0,17 1-3 0,-17-1 0 16,16 10-10-16,-16-9-41 0,0-19-27 15,17 19-8-15,-17-19-24 0</inkml:trace>
  <inkml:trace contextRef="#ctx0" brushRef="#br0" timeOffset="30007.96">11261 1823 64 0,'-16'-18'47'0,"16"-1"-13"0,-17 10 5 0,1 9 6 16,16-19-12-16,-17 19-12 0,17 0-8 0,0 0-3 15,0 0-7-15,0 19 3 0,0-19 6 16,0 9 1-16,0 10-6 0,0-1 4 0,0 1-3 16,17-1 2-16,-17 1 0 0,16 9 0 15,1-10-3-15,-1 1 0 0,1 18-2 0,16-18-2 16,-33-1-3-16,33-8 1 0,0 8 2 16,-33 1-2-16,33 0 1 0,-33-1-7 0,17 1-26 15,-17-1-42-15,16-8-23 0,1 8-123 16</inkml:trace>
  <inkml:trace contextRef="#ctx0" brushRef="#br0" timeOffset="30656.53">11195 1963 66 0,'-33'0'52'0,"33"0"-25"0,-33 0-3 15,33-19-10-15,0 19-7 0,0 0-2 16,0-19-4-16,33 19-1 0,-33-18 0 0,33 18 1 15,0-9-1-15,0 9 1 0,17-19 1 16,16 19-2-16,-33-19 0 0,0 19 0 0,0 0-2 16,17-18 2-16,-17 18 0 0,-33 0-2 15,33 0 2-15,-33 0-2 0,33 0 2 16,-33 18 0-16,0-18 0 0,0 19 0 16,0-19 0-16,-33 19 2 0,33-10-2 0,0 9 0 15,0-18 3-15,0 19-3 0,0-19 3 16,0 19-1-16,0-19 2 0,0 0 2 0,0 18 6 15,0-18 4-15,0 0-1 0,33 0-7 16,-33 0-3-16,17 0-2 0,-1 0-3 0,1-18 2 16,-1 18-1-16,1-19-1 0,16 19 5 15,-33-19-1-15,33 19-3 0,-33-18 3 0,33 9 2 16,-33 9 0-16,0-19 4 0,33 19 3 0,-33 0-2 16,0-19 0-16,0 19-8 0,0 0-2 15,0 0 3 1,17 0-8-16,-1 0 4 0,-16 19 4 0,17-19-4 15,-17 0 0-15,16 0 0 0,1 0 2 0,-17 19 2 16,33-19 12-16,-33 0 1 0,33 0 2 16,-33 0 2-16,0 0 4 0,33 0 0 15,-33 0-10-15,33 9-3 0,-33-9-7 0,17 0 0 16,-1 0 1-16,-16-9-4 0,17 9 0 0,-17 0-4 16,16 0 2-16,-16 0 2 0,17 0-4 15,16 0-1-15,-33 0 7 16,0 0-6-16,0 0-1 0,0 0 6 15,33 0 2-15,-33 0-8 0,0 0 6 16,33 0-3-16,-33 0 1 0,0 0-1 16,0 0 4-16,33 0-4 0,-33 0-3 15,0 0 6-15,0-19-3 0,17 19-3 16,-17 0 1-16,16 0 4 0,-16-19-2 16,0 19-3-1,0 0 0-15,0 0-14 16,0 0-28-16,0 0-30 0,0 0-22 15,0 0-10-15</inkml:trace>
  <inkml:trace contextRef="#ctx0" brushRef="#br0" timeOffset="32205.18">13130 2018 20 0,'0'0'10'0,"16"0"17"0,1 0-8 16,0 0-10-16,16 0 1 0,-33-18 4 0,33 18 14 15,-33 0-1-15,33 0-11 0,0-19-5 0,-33 19 1 16,16-18 3-16,1 18 1 0,-17-19 0 16,16 19 6-16,-16-19-4 0,0 19-2 0,17-18-7 15,-17 18 2-15,-17-9-4 0,17 9-3 16,0 0 1-16,-16 0-5 0,-1 0-2 15,1 0 2-15,16 0 0 16,0 0 0-16,0 9 0 0,-33-9 0 0,33 18 0 16,0-18 0-16,0 19 3 0,0-19-1 15,0 19 0-15,33-19 0 16,-33 18 1-16,16-18-1 0,1 0 0 0,16 0-2 16,-16 0-2-16,16 0 3 0,0 0-3 0,0 0 4 15,-33 0-4-15,33 0 2 0,-17 0 1 16,1-18-1-16,-1 18 2 0,1 0-5 0,0 0 5 15,-17-19 0-15,33 19-2 0,-33 0 2 0,33 0-2 16,-33-19 0 0,0 19 2-1,0 19-4-15,0-19 0 0,0 0 4 16,0 0 2-16,0 0 6 16,0 0 12-16,0 0 16 0,0 0 20 15,0 0-6-15,0 0-13 0,0-19-11 0,33 19-13 16,-33 0-7-16,0 0-6 0,0-18 0 15,0 9 0-15,0 9-2 0,33 0 0 0,-33-19 1 16,0 19-1-16,0 0-2 0,0 0-2 16,16-19-1-16,1 19 5 15,-1 0-2-15,-16 19 2 0,17-19 3 0,-1 0 0 16,18 0-3-16,-34 0 0 0,33 19 1 16,-33-19-4-16,33 0 3 0,-33 0-11 0,33 0 9 15,-33 0-1-15,0 0-15 0,0 0-4 16,16 0 3-16,-16-19 8 0,17 19 7 15,-17-19-1-15,0 19-2 0,0-18 2 0,0-1 5 16,0 19-4-16,-17-18 4 0,17-10-2 16,-16 28 3-16,16-19-1 0,0 0 0 0,0 1-2 15,-33-19 2-15,33 18 0 0,-33 10 0 16,33-28 1-16,0 37-1 0,-33-19 3 0,33 0-1 16,0 19 2-16,0-18-1 0,0 18-1 15,-34 0-2-15,34 0-3 0,0 0 3 16,0 18 0-16,0-18-2 0,-16 19 5 0,16 0 0 15,0-1-2-15,16-18 0 0,-16 28 2 16,0-9-1-16,34-1 0 0,-34 1 3 16,0-1-7-16,33 1 2 0,-33 0 5 0,33-10-5 15,-33 10 4-15,0-1 4 0,33-18-5 16,-33 0 7-16,16 0-1 0,1 19-6 0,16-19-3 16,-17 0 4-16,18 0-1 0,-1-19 0 15,0 19-3-15,-33 0 0 0,33 0 0 0,-17-18 0 16,17 18 2-16,-16 0-2 0,32 0-6 15,-49 0 6-15,34 0 1 0,-34 0-3 16,0 18 0-16,33-18 2 0,-33 0-5 0,0 0 8 16,0 19-3-16,33-19 0 0,-33 0 4 0,0 18-4 15,0-18 1-15,0 0-4 0,0 0 5 0,0 19-2 16,0-19-3-16,0 0 0 0,-33 0-4 16,33 0-16-16,0 0-9 0,0 0-9 0,0 0-3 15,0 0-5-15,0-19 0 0,0 19 9 16,0-18 13-16,0-1 8 0,0 19 5 15,0-18 7-15,0-10 4 0,0 28-1 0,0-19 5 16,0-18-4-16,0 18 3 0,0 1 0 0,0-10 0 16,0 9 0-16,0 1 4 0,0-1 1 15,0 0 6-15,33 1 1 0,-33 18 4 16,0 0-4-16,0-19-6 0,0 19-1 0,0 0-3 16,0 19-2-16,0-19 0 15,0 18 0-15,0 1 2 0,16 0 5 16,-16-19 2-16,17 18 0 0,-1 1-1 0,1 9-3 15,-1-10-5-15,17 1 0 0,-33-1 4 16,34 1-1-16,-34 0-3 0,33-19 2 0,-33 28-1 16,33-28-1-16,-33 18 0 0,0-18 3 15,16 19-3-15,1-19 2 0,-17 0-1 0,0 0-4 16,16 0-1-16,-16 0-2 0,17 0-1 16,-17 0 0-16,0 0 3 0,0-19-1 0,0 19 5 15,0-18-2-15,0 18 2 0,0-28 1 0,0 28-1 16,16-19 0-16,-16 0 4 0,0 19 4 15,0-18 4-15,33 18 3 0,-33-19 1 16,0 19-5-16,0 0-5 0,34 0-2 0,-34 0 1 16,0 0-5-16,33 0 3 15,-33 0-3-15,0 19 0 0,33-19 3 16,-33 0-3-16,16 18 2 0,1-18-4 16,-17 19 6-16,16-19-4 0,-16 0 0 0,17 19 0 15,-17-19 3-15,0 0-2 16,16 0 2-16,-16 0-1 0,33 0 0 31,-33 0 1-31,0 0-5 16,0 0-1-16,0 0-14 0,0 0-15 0,0 0-19 15,0 0-12-15,0 0-24 0</inkml:trace>
  <inkml:trace contextRef="#ctx0" brushRef="#br0" timeOffset="33370.8">15180 1498 22 0,'0'0'24'0,"0"0"-2"0,0 0-4 15,0 0-5-15,0 0-7 0,0 0 1 16,0 0-5-16,0 0 4 0,34 0 5 15,-34 18 1-15,0 1 0 0,0-10 1 0,16 10 12 16,1-1 1-16,-1 1-3 0,1 0 5 16,-1-1-9-16,1 1-8 0,-1 9-4 0,17-10-4 15,-33 1-1-15,33-1-2 0,-33 1 3 16,34 0-5-16,-34-10 2 0,0 10 3 0,16-19-3 16,-16 0 4-16,0 18 24 15,17-18 29-15,-17 0 15 0,0-18-28 0,0 18-21 16,0 0-9-16,0-19-9 0,0 10-1 0,-17-10 0 15,17 19-2-15,0-19-4 0,17 1 2 16,-17-1 0-16,0 19 9 0,0 0-4 0,0-18-3 16,16 18-2-16,-16 0-5 15,0 0 3-15,17 0-1 0,-1 0 8 16,-16 18-5-16,17-18 0 0,-1 0 0 0,17 19 2 16,0-19-2-16,0 0-4 0,-33 18 7 0,34-18-3 15,-1 0 3-15,-17 0-3 0,17 0 4 16,0 0-4-16,-33 0 0 0,33 0 2 0,0 0 1 15,-33 0-5-15,0 0 4 16,17 0 1-16,-17-18-3 0,0 18 3 0,0 0 1 16,0-19-4-1,-17 19 0-15,17 0-3 0,0 0 3 16,0 19-3-16,-33-19 1 16,33 0 0-16,0 0 4 0,0 0-1 15,0 0 0-15,0 18 1 0,0-18 3 0,0 0-2 16,0 0 0-16,0 0-1 0,33 0 2 15,-33 0 1-15,0 0-8 0,17 0 5 16,0 0-2-16,-1 0 0 0,1 0 0 16,-1-18-3-16,1 18 6 0,-1 0-3 0,17 0 0 15,-33-19 0-15,33 19 0 16,-33 0-6-16,33 0 6 16,-33 19-3-16,0-19 4 15,17 18-1-15,-17-18 0 0,17 0 1 16,-17 19-1-16,16-19 0 0,1 19 1 0,-1-19-4 15,1 9 3-15,-1 10 0 16,-16-19-2-16,0 0-3 16,0 0 5-16,0 0-2 15,-16 0-1-15,16 0 4 0,-17 0-3 0,1 18 3 16,-1-18-8-16,1 0-38 0,-1 0-38 16,0 0-40-16,17 0-9 0</inkml:trace>
  <inkml:trace contextRef="#ctx0" brushRef="#br0" timeOffset="33639.21">17132 1777 59 0,'0'0'34'15,"0"0"-8"-15,16 0-8 0,-32 0 0 16,16 0 5-16,0 0-6 0,0 0-8 0,0 0-4 16,0 0-1-16,0 0-2 0,16 0-1 15,-16 0 1-15,0 0-4 0,0 0-22 16,0 9-21-16</inkml:trace>
  <inkml:trace contextRef="#ctx0" brushRef="#br0" timeOffset="33820.75">17661 1777 44 0,'0'0'72'0,"0"0"-2"0,0 0-19 16,0 0-20-16,0 0-11 0,0 0-8 15,0 0-4-15,0 0-4 0,0 0-2 0,0 0-1 16,0 0 2-16,33 0-3 0,-33 0-13 16,0 0-28-16,0 0-27 0</inkml:trace>
  <inkml:trace contextRef="#ctx0" brushRef="#br0" timeOffset="33987.18">18157 1721 43 0,'0'0'55'0,"0"0"-6"0,0-19-14 16,0 19-13-16,0 0-12 0,0 0-4 15,0 0-1-15,0 0-4 0,0-18-3 0,0 18-7 16,33 0-14-16,-33 0-19 0,0 0-104 0</inkml:trace>
  <inkml:trace contextRef="#ctx0" brushRef="#br0" timeOffset="34171.25">18703 1619 35 0,'0'0'49'15,"0"0"-6"-15,16-19-10 0,-16 19-12 0,0 0-7 16,0-19-9-16,0 19-1 0,0 0-2 16,17 0-1-16,16-18-6 15,-33 18-4-15,0 0-11 0,33 0-5 0,-33 0-12 16,0 0-4-16,0 0-25 0</inkml:trace>
  <inkml:trace contextRef="#ctx0" brushRef="#br0" timeOffset="35303.85">6069 2856 38 0,'0'0'19'0,"0"0"-7"0,0 0 3 0,0 0 1 16,-33 0 5-16,33 9 0 0,0 19 1 15,-33-28-5-15,0 18 7 0,33 1-2 16,-33 0-7-16,16-1-3 0,17 10-2 0,-33-9-3 15,33 18-2-15,-33-18-1 0,33-1-1 0,-33-18-3 16,33 19 1-16,0-10-1 0,0-9 3 16,-33 19 7-16,33-19 16 0,0 0 22 0,0 0 19 15,0 0-8-15,0 0-14 0,0-19-19 16,33 0-1-16,-33 10 3 0,0-9 25 0,0-1 8 16,0 0 8-16,33 1-7 0,-33-10 3 15,0 9-15-15,0 1 4 0,33-1 3 0,-33 0-8 16,0 1 5-16,33-10 0 0,-33 9 7 15,0 19-3-15,0-18-5 0,0 18-17 0,0 0-7 16,17-19-20-16,-17 19-8 0,0 0 1 0,33 0-6 16,-33 19 8-16,0-19-6 15,33 18 2-15,-33-18 0 0,33 10 2 0,-33-1-2 16,33 19 4-16,-33-28-6 0,33 18 2 16,0 1-3-16,-33-19 5 0,50 19 0 0,-17-1 1 15,-33-8-1-15,33-1-2 0,0 19 4 16,-33-28-4-16,33 18 4 0,-33-18-6 0,33 19-13 15,-33 0-91-15,0-19-55 0,0 18-52 16,0-18-24-16,0 9 4 0,0 1 28 0,-33-10 43 16</inkml:trace>
  <inkml:trace contextRef="#ctx0" brushRef="#br0" timeOffset="35485.71">5970 3051 61 0,'0'0'34'0,"0"-19"2"0,0 19-5 15,0-18-3-15,-33 18-8 0,33 0-7 0,0-19-6 16,33 19-3-16,-33-9 1 0,0 0-5 16,0-1 2-16,33 10-2 0,-33 0-2 0,33-18 4 15,-33 18-2-15,33 0 0 0,-33 0 1 0,33-19-4 16,-33 19-12-16,33 0-5 0,-33 0-10 16,17 0-19-16,16 0-74 0</inkml:trace>
  <inkml:trace contextRef="#ctx0" brushRef="#br0" timeOffset="35769.75">6499 2893 12 0,'33'0'12'0,"-33"0"4"0,0 0-2 0,16 0-4 16,1 18 2-16,0-18 2 0,16 19 0 15,-33 0 3-15,0-1 1 0,33-18 0 16,-33 19-4-16,0 9 2 0,0-28-6 0,0 18 0 15,0 1 3-15,0 0 8 0,0-19-4 0,0 18 0 16,0-9-3-16,0 1 6 0,33-10-3 16,-33 9 0-16,0 10-9 0,0-19 3 15,33 0-5-15,-33 18 3 0,0-18-3 0,0 0 3 16,0 0 1-16,0 19-4 0,0-19 2 16,-33 0-5-16,33 19 2 0,0-19-1 0,-33 0-4 15,0 18 2-15,33-18 0 0,-50 9-11 16,33 10-37-16,1-19-44 0,16 0-18 0</inkml:trace>
  <inkml:trace contextRef="#ctx0" brushRef="#br0" timeOffset="35970.97">6896 3097 72 0,'0'0'53'0,"0"0"-19"0,0-9 12 0,0 9 11 16,33 0-8-16,-33 0-2 0,0 0-12 16,0 0-14-16,0 0-8 0,0-18-4 0,0 18-6 0,0 0-6 15,0 0-31 1,33 0-42-16,-33 0-23 0</inkml:trace>
  <inkml:trace contextRef="#ctx0" brushRef="#br0" timeOffset="37767.24">8615 2967 51 0,'0'0'37'0,"0"0"-19"0,34-18-5 0,-34 18 7 0,0-19 3 16,33 0-8-16,-17 19-6 0,17-18 2 16,0-1 3-16,0 1-5 0,-33 8-1 15,33 10 5-15,1-18 2 0,-34 18 3 0,0-19-7 16,16 19 1-16,-16-18-4 0,0 18-3 0,0 0-2 15,0 0-1-15,0 0 1 0,0-19-3 16,-16 19 2-16,16 0 0 0,0 0-5 16,-34 0 4-16,34 19 0 0,-33-19-3 0,33 0 2 15,-33 18-2-15,33 1 2 0,-33-1 0 16,17-8 1-16,-1 8-1 0,17 1 0 16,-16-1 0-16,16 1 0 0,0 0 2 0,0-1 4 15,16-8-1-15,-16 8-1 0,17 1 4 0,-1-1-1 16,17-18-3-16,0 19-2 0,0-19 0 15,1 0 1-15,-18 0-2 0,1 0 1 16,16 0-2-16,16 0-9 0,-16 0-2 0,-33 0-20 16,33 0-3-16,1-19 2 0,-18 19-1 0,1-18-2 15,-1 18 3-15,-16-28 7 0,17 19 9 16,-17-1 7-16,0 10 3 0,0-18 3 0,0-1 3 16,0 0 0-16,0 1 7 0,0 18 5 15,0-28 4-15,0 19 6 0,0-1 3 0,0 10-6 16,0 0-4-16,0 0-5 0,0 0-6 15,0 0 1-15,0 0 2 0,16 0 6 0,-16 0 3 16,33 10-2-16,0-10-3 0,-33 9 10 16,33 0 3-16,0 10 8 0,-33-19-2 0,34 0-8 15,-1 18-4-15,-17-18-8 0,17 19-7 0,0-19-3 16,-33 19 0-16,33-19 3 0,-33 0-3 16,0 18 2-16,33-18-4 0,-33 0-6 0,0 10-25 15,0-10-23-15,0 0-7 0,0 0-4 16,0 0-20-16</inkml:trace>
  <inkml:trace contextRef="#ctx0" brushRef="#br0" timeOffset="37934.57">9409 2772 12 0,'0'0'20'0,"0"0"8"16,-33-19-5-16,17 19-4 0,16 19-5 0,-17-19 1 16,1 0-3-16,-1 19-2 0,0-19 0 15,17 18-4-15,-33 1 2 0,33-1 0 0,-33-8-4 16,33 8 0-16,-33 1-3 0,33 18 2 0,-33-18-1 15,17-1 1-15,-1-8-1 0,1 8-2 16,-1 1 0-16,17-1-8 0,-16 1-21 16,16 0-15-16</inkml:trace>
  <inkml:trace contextRef="#ctx0" brushRef="#br0" timeOffset="38766.8">9723 2828 41 0,'0'0'30'16,"0"18"-12"-16,-33-18 7 0,33 0 3 0,-33 10-6 15,0-1-5-15,33 0-1 0,-33 10 0 16,0-19-3-16,17 18-6 0,16-18-2 0,-17 19-4 16,0-19 2-16,17 0 0 0,0 19-3 15,0-19 4-15,0 0-2 0,0 0 2 0,0 0-3 16,17 0 3-16,-17 0-2 0,17 0 0 0,-17 0-1 15,16-19-1-15,-16 19 3 0,33-19-3 16,-33 19 0-16,33-18 0 0,-33 18 0 16,0 0-2-16,0 0 4 0,33 0-2 15,-33-19-4-15,0 19 4 0,0 19 2 16,33-19-4-16,-33 0 2 0,0 0-2 0,33 18-1 16,-33-18-4-16,34 0-1 0,-18 0-2 15,17 0 4-15,-33 19 1 0,33-19 5 16,-33 0 0-16,33 0 0 0,-33 0 0 0,0 0 1 15,33-19-1-15,-33 19 3 0,0 0 0 0,0-18 1 16,0 18 11-16,33 0 3 0,-33-19 3 16,0 19 1-16,0 0-3 0,0 0-12 0,0 0-2 15,0 0-4-15,0 0 0 0,0 19-1 16,0-19 0 0,0 0 0-16,17 18 0 0,-17-18 2 15,0 0 1-15,0 0 1 0,16 0 6 16,-16 0-3-16,0 0-3 0,17 0-1 0,16-18-1 15,-33 18 1-15,0 0-3 16,0-19 2-16,33 10-4 0,-33 0 2 0,0-1 0 16,0 10 0-16,33 0 0 15,-33-18 0-15,33 36 0 16,-33-18-2-16,0 0 0 16,0 0 2-16,33 10 0 0,-33-10 2 15,0 9-4-15,0-9 3 0,17 9 1 0,-17 10-2 16,16-19 1-16,-16 0 2 0,17 0-3 15,-17 0 1-15,33 0-3 16,-33 0 0-16,0 0-1 0,0 0-3 16,0 0-12-16,0-19-7 0,0 19-1 15,0 0-3-15,0 0 4 0,0 0-5 0,0 0 6 16,0-9 3-16,0 9 6 0,0 0 5 16,0 0 5-16,0 0 2 0,0 0 1 0,0-9 4 15,0 9 5-15,0 0 4 0,33 0 0 16,-33 0 4-16,0 0-1 0,0 0 3 15,0 0-4-15,0 0 2 0,0 0 2 0,0 0 2 16,0 0 0-16,0 0-1 0,0 0-2 16,0 0 0-16,33-10-8 0,-33 10-2 0,0 0 0 15,0 0-3-15,33 0 0 0,-33 10-5 16,0-10 2-16,0 0 3 16,0 9-3-16,33-9-2 0,-33 0 4 0,0 9-2 15,0 10-4-15,0-19-19 0,0 0-32 16,0 0-21-16,0 0-136 0</inkml:trace>
  <inkml:trace contextRef="#ctx0" brushRef="#br0" timeOffset="42048.34">11195 2893 15 0,'0'0'25'0,"0"0"5"0,0 0-9 15,17 0-6-15,-17 0-2 0,33-19 6 0,-17 10 6 16,34-10 4-16,-17 19 0 0,0-18-2 0,0-1 1 16,0 1-8-16,0-1-8 0,17 0 5 15,-17-9 8-15,0 10 15 0,0 18 19 16,-33-19 0-16,17 1-9 0,-1-1-9 0,-16 19-1 16,17-28-8-16,-17 19-1 0,0-1-9 0,-17 10-1 15,17 0-10-15,0-18-5 0,-16 18-6 16,-1 0 0-16,17 0-3 15,-33 0-3-15,33 18 9 0,-33-18-6 0,33 10 0 16,-33 8 7-16,33 1-6 0,-33 0-1 0,16-1 3 16,17 1 2-16,-16-19-1 0,16 18-1 15,0-8 2-15,0 8 0 0,16 1-2 0,-16-19 0 16,17 19 0-16,16-19 1 0,0 18 2 16,0-18-6-16,0 0 6 0,-33 0-3 0,33 0-2 15,17-18 2-15,-17 18-4 0,0-19 0 16,0 19-1-16,0-19-4 0,0 10 1 0,0 0 4 15,-16-1-4-15,16-8 5 0,0 18 3 0,-33-19 0 16,0 19 0-16,33-18 0 0,-33 18 2 16,0-19 1-16,0 19 3 0,0 0-8 0,0 0 6 15,33-19-4-15,-33 19-6 0,0 19 6 16,0-19-3-16,0 0 0 0,0 0-1 0,0 19 6 16,0-19-1-1,0 18-4-15,0-18 4 0,0 19-1 0,0-19 1 16,0 0 1-16,0 18 0 0,0-18 0 15,0 0-1-15,0 0 10 16,0 0-9-16,0 0 2 0,0-18 1 16,17 18-3-16,-17 0-6 0,0-19 4 15,16 19-3-15,-16-18 3 0,0 18-2 0,17-19 2 16,-17 19-5-16,16 0 3 16,-16-19 0-16,0 19 4 0,17 0-4 15,-17 19 2-15,33-19 0 0,-33 0 4 0,33 0-4 16,-33 19 4-16,33-19-10 0,0 0 9 15,-33 0-3-15,17 0 1 0,16 0-6 16,-17 0-2-16,1 0 2 0,16 0-22 0,0 0-4 16,-33-19-6-16,33 19 1 0,-33 0 4 15,0-19 11-15,33 10 9 0,-33-10 7 0,0 19 5 16,0-18 0-16,0-1-2 0,0 1 4 16,0-1-2-16,0 0 0 0,0 1 3 0,0-10-1 15,0 9-2-15,-33 1 4 0,33-1-3 0,0-9 8 16,-33 10 6-16,33 18 0 0,0-19 2 15,0 19-4-15,-33-19-11 0,33 19-6 16,0 0 7-16,0 19-10 0,0-19 9 16,0 19-2-16,0-1 0 0,0-8 2 0,0 8 0 15,33 1 1-15,-33 18-3 0,0-18 0 16,0-1 0-16,33 10 5 0,-33-9-4 16,0-1-1-16,0 19 4 0,33-27-1 0,-33 8-5 15,0 1 2-15,0 0 2 0,17-19-2 16,-17 18 0-16,0-18 8 0,16 0-8 0,-16 0 4 15,0 0-2-15,17-18-2 0,-1 18 0 16,1-19-3-16,-17 19 6 0,33-19-3 16,-33 10 3-16,0 0-7 0,33-1 5 15,-33 10-5-15,0 0 4 0,33 0-3 0,-33 0 3 16,0 10 0-16,33-10 0 0,-33 9 0 16,0-9 0-16,17 9 0 0,-17 10 2 15,16-19 0-15,-16 0-6 0,17 0-4 0,-17 19-21 16,16-19-19-16,-16 0-21 0,0 0-15 0,0 0-5 15,0 0 5-15,0 0 10 0,0 0 19 16,17 0-15-16</inkml:trace>
  <inkml:trace contextRef="#ctx0" brushRef="#br0" timeOffset="42446.98">12733 2549 5 0,'0'-19'2'0,"0"-18"2"0,-16 28 0 0,16-10 0 0,0-18 3 16,0 18 4-16,0-9 4 0,0 10-1 15,0-1-6-15,0 19 1 0,16-19 2 16,-16 1 0-16,0 18 0 0,0 0-4 0,0-19-3 15,0 19-1-15,0 0-5 0,0 19 2 0,17-19 2 16,-17 0 6-16,0 0-3 0,16 18 10 16,-16 1-3-16,0 0 5 0,17-1 3 15,-17-8 10-15,0 8-3 0,33 1-8 0,-33-1-6 16,0 1 1-16,0 0-2 0,33-1-6 0,-33 10 1 16,33-28-4-16,-33 19-3 0,0-1 0 15,16 1 2-15,1-1-2 0,0-8 0 0,-17 8 4 16,16 1-4-16,1 0 0 0,-17-19-2 0,16 18-3 15,1-18-1-15,-17 19 4 0,33-19 2 16,-33 0 2-16,0 0 0 0,33 0-1 16,-33-19-1-16,0 19-2 0,33 0 4 0,-33-18-2 15,16 18-3-15,1 0 3 16,-1 0 0-16,1 0 0 16,0 18 0-16,16 1 0 15,-33-19 2-15,33 18-2 0,-33 1-2 0,0 9 4 16,33-9-2-16,-33-1 0 0,0 19 0 0,0-18 1 15,0 9 1-15,0 9-1 0,0-18-3 16,-33 9 0-16,33 9-4 0,-33 0-21 0,33 0-10 16,-50-18-10-16,33 9-16 0,1 9-88 15</inkml:trace>
  <inkml:trace contextRef="#ctx0" brushRef="#br0" timeOffset="43297.45">13742 2270 155 0,'-33'0'50'0,"33"0"-26"0,0 18-11 16,0-18-7-16,0 19-2 0,0-19-1 15,0 18 5-15,0 1 4 0,0 18 10 0,0-27-2 16,0 27-6-16,0-19 0 0,0 20 1 0,33-20-5 16,-33 10-4-16,0 9-4 0,16-18 0 15,1-1-2-15,-1 1 0 0,-16 9 1 0,17-9 3 16,-17-19 0-16,16 0 27 0,-16 18 22 15,0-18 5-15,34-18-7 0,-34 18-22 0,0 0-14 16,0-19-2-16,0 0-8 0,0 10 9 16,33-10-4-16,-33 1 2 0,0-1 14 0,0 1 3 15,33 18-3-15,-33-19-7 0,0 19-5 0,0-19-14 16,0 19-5-16,33 0 5 16,-33 0-3-16,16 19 3 15,1-19 4-15,-1 19-4 0,1-19-3 0,-1 18 4 16,18 1 1-16,-1-19-2 0,-33 18 5 0,33-18-7 15,0 10 6-15,-17-10-4 0,17 0 1 16,-16 0 1-16,32 0-2 0,-15 0 3 16,-34-10-3-16,33 10 4 0,-33 0-2 0,33-18-2 15,-33 18 4-15,16-19 4 0,1 19 7 0,-17-18-2 16,16 18 4-16,-16-19 7 0,0 19 12 16,0-19-6-16,0 19-12 0,-16-9-3 0,16 9-9 15,0 0-10-15,-17 0-1 0,1 0 5 16,16 0-2-16,0 9 0 0,-33-9 2 15,33 19-3-15,0-19 5 0,0 0-4 0,0 19 0 16,0-19 4-16,0 0 4 0,0 18 0 16,0-18-1-16,0 0-3 0,33 0 0 0,-33 19 1 15,0-19-3-15,16 0 3 0,17 0-3 16,-16 0-2-16,-1 0 2 0,17-19 2 0,1 19-4 16,-34 0 2-16,33 0 0 0,0-18 0 15,-33 18-2-15,16-19-2 0,1 19 4 0,-17-19-2 16,16 19 5-16,1-9-9 0,-17 9 2 15,16 0 8-15,-16 0-6 0,0 0-2 16,33 0 1-16,-33 0 4 16,34 9-1-16,-34-9-3 0,0 0 5 15,33 19-5-15,-33-19 3 0,33 0 0 0,-33 19 4 16,0-19-4-16,0 0-3 0,16 0 3 16,-16 18 0-16,17-18 0 0,-17 19 3 15,0-19-11-15,-17 0-7 16,17 18-54-16,-16-18-52 0,16 0-57 0,0 0-7 15,-33 10-10-15</inkml:trace>
  <inkml:trace contextRef="#ctx0" brushRef="#br0" timeOffset="43530.98">15528 2567 150 0,'0'19'132'0,"0"-19"-57"0,16 0 4 16,-16 0-8-16,0 0-40 0,0 0-13 0,0 0-12 16,0 0-1-16,0 0 0 0,33 0-3 15,-33 0 0-15,0 0-10 0,0 0-22 16,33 0-46-16,-33 0-30 0,0 0-41 15</inkml:trace>
  <inkml:trace contextRef="#ctx0" brushRef="#br0" timeOffset="43695.4">16107 2502 57 0,'0'0'83'0,"0"0"-17"0,0-9 4 16,-17 9-6-16,17 0-16 0,0 0-19 0,0-9-13 15,0 9-10-15,0 0-1 0,0 0-9 0,17 0-3 16,-17 0-22-16,0 0-18 0,16 0-17 16,1 0-21-16,-1 0-11 0</inkml:trace>
  <inkml:trace contextRef="#ctx0" brushRef="#br0" timeOffset="43830">16603 2409 59 0,'0'0'34'15,"0"0"-2"-15,16 0-11 0,-16-18-11 0,0 18-5 16,0-10-3-16,33 10-2 0,-33 0 0 16,0 0-14-16,33 0-7 0,0 0-6 0,-16 0-68 15</inkml:trace>
  <inkml:trace contextRef="#ctx0" brushRef="#br0" timeOffset="43978.21">17380 2344 89 0,'16'0'57'0,"1"0"3"15,-17 0-2-15,16 0 8 0,-16 0-4 16,0-19 1-16,17 19-17 0,-17 0-13 16,0 0-14-16,33 0-10 0,-33 0-4 0,0 0-2 15,0-18-2-15,0 18-10 16,33 0-8-16,-33 0-42 0,0 0-32 0,0 18-7 16,33-18-27-16</inkml:trace>
  <inkml:trace contextRef="#ctx0" brushRef="#br0" timeOffset="46243.43">10021 1395 21 0,'0'0'15'0,"0"0"-5"0,0 0-1 16,0 0-2-16,0 0-1 0,0 0-4 16,0 0 0-16,0 0-4 31,0 0 0-15,0 0-10-16,0 0-6 0</inkml:trace>
  <inkml:trace contextRef="#ctx0" brushRef="#br0" timeOffset="46527.28">11890 1619 83 0,'0'0'29'0,"0"-19"-15"0,-17 19-13 15,17 0-4-15,-16 0-4 0,16 0-6 16,0 0-6-16,0 0-5 0,0 0-35 15</inkml:trace>
  <inkml:trace contextRef="#ctx0" brushRef="#br0" timeOffset="47726">15214 1460 7 0,'0'0'3'15,"0"0"4"-15,0 0 6 0,0 0 5 0,0 0-2 16,0 19-3-16,0-19-3 0,0 0-1 16,0 0-1-16,0 0 4 0,0 0 3 0,0 0 4 15,0 0 3-15,16 0 3 0,-16 0 12 16,0 19 13-16,17-19 5 0,-1 0 0 0,1 0 0 15,-1 0-4-15,17 0 3 0,0 0-2 16,34 0-12-16,-34 0-9 0,16-19 1 0,17 19-1 16,0 0-1-16,-16-19-5 0,16 19-1 15,0 0-1-15,-16 0-2 0,0 0-7 0,-1-18-8 16,17 18-2-16,-33 0 0 0,17 0 3 16,-17-19-7-16,33 19-4 0,-33 0 6 0,0-9 2 15,-16 9-4-15,16 0 0 0,-16 0 0 16,-1 0-2-16,1 0 2 0,-1 0 3 0,17 0 0 15,-33 0-2-15,0 0 2 0,0 0 0 16,0 0 4-16,0 0-2 0,0-19-5 16,0 19-4-16,0 0-21 15,0 0-21-15,0 0-21 0,-33 0-25 0,33 0-20 16,-16 0-6-16,16 0-14 0,-17 0-6 16</inkml:trace>
  <inkml:trace contextRef="#ctx0" brushRef="#br0" timeOffset="48424.45">14999 791 100 0,'0'0'24'15,"0"0"-1"-15,0-19 0 0,0 19-7 0,0 0-9 16,0 0-4-16,0 0 0 0,0 0-1 16,0 0 0-16,0 0-4 0,0 19 4 15,0-19-1-15,0 18-1 16,0-18 0-16,16 19 3 0,-16-19-3 0,0 9 0 15,0 10-4-15,17-1 1 0,-17-18-12 16,16 19-17-16,1 0-18 0</inkml:trace>
  <inkml:trace contextRef="#ctx0" brushRef="#br0" timeOffset="51639.75">16437 1898 5 0,'0'-19'11'0,"0"19"11"0,0 0-1 0,0 0-4 16,0-19-4-16,0 19 0 0,0 0-2 16,0 0-2-16,-33 0-3 0,33 0-3 0,0 0 0 15,0 0-2-15,-16 0-1 0,16 0 1 16,-17 0 2-16,1 19-3 0,-1-19 2 0,17 19 1 16,-17 8-3-16,1-27 0 0,-1 19 0 0,17 0 2 15,0-1-2-15,-33 1 0 0,33-1 0 16,0-8 2-16,0 8-2 0,0 1 0 0,33-19 2 15,-33 19 0-15,0-1-2 0,17-18 0 16,-1 0-3-16,1 19 4 0,16-19-1 0,0 0-3 16,0 0-3-16,0 0-7 0,0 0-4 15,0-19-2-15,-16 19 2 0,16-18 3 0,-16 18-1 16,32 0 2-16,-49-19 2 0,33 19-3 0,-33-19 14 16,0 19 0-16,33 0 0 0,-33-18 4 15,0 8 4-15,0 10 6 0,0-18-1 0,0 18 0 16,0 0 0-16,17-19 0 0,-17 19 2 15,0 0 3-15,0 0-3 0,0-18-6 16,0 18-5-16,0 0-2 0,16 0 0 16,-16 18-1-16,0-18-1 0,0 0 1 0,17 19-1 15,-17-19 2-15,17 18-2 0,-17-18 0 16,16 10 0-16,-16 8 2 0,17-18-1 16,-17 19-1-16,0-19 0 0,16 19 2 0,-16-19-2 15,0 18 0-15,0-18-9 0,0 19-10 0,0-19-15 16</inkml:trace>
  <inkml:trace contextRef="#ctx0" brushRef="#br0" timeOffset="51822.13">16867 1786 15 0,'-33'-9'10'0,"33"9"-4"0,-16-19-4 15,16 19-1-15,-17 0-1 0,34 0 0 16,-17 0-4 0,16 19-2-16,-16-19-1 0,33 9-6 0</inkml:trace>
  <inkml:trace contextRef="#ctx0" brushRef="#br0" timeOffset="52187.88">17049 1842 7 0,'0'18'8'0,"0"-18"17"16,-33 0 0-16,33 19-3 0,0-19-7 15,-17 19-4-15,17-10-4 0,-16 9-4 0,16-18 0 16,-17 19 1-16,17-19-4 0,-16 19 2 16,16-19 1-16,0 0-1 0,0 18 2 0,0-18-2 15,0 0 3-15,0 0 3 16,0 0 3-16,0 0-1 0,16 0 0 0,-16 0-4 16,0 0 5-16,17 0-3 0,-1-18 4 0,-16 18 5 15,17-19 3-15,-17 19 5 0,0-19 3 16,33 1-1-16,-33 9-1 0,0 9 2 0,0-19-5 15,0 0 8-15,-33 1-3 0,33 18-4 16,0-19-1-16,0 1 10 0,0-1 3 0,0 10-7 16,-17 9 1-16,17-19-4 0,0 19-11 15,0 0-10-15,0 0-11 16,0 19 6 0,0-19 0-16,0 28 0 0,17-28 0 0,-17 18-4 15,0 1 4-15,33-1 5 0,-33 1-5 16,0 0 1-16,0-10 2 0,33 9-5 0,-33 1 4 15,0 0-6-15,33-1-7 0,-33 1-38 0,0-1-35 16,0-8-32-16,0 8 1 0,0 1-3 16</inkml:trace>
  <inkml:trace contextRef="#ctx0" brushRef="#br0" timeOffset="52438.34">16470 2307 81 0,'-33'0'36'0,"0"0"-3"0,17 18-2 0,16-18 0 15,-17 0 2-15,17 0 9 0,0 0-14 16,17 0-8-16,-17 0 5 0,49 0-13 0,-16-18-4 16,0 18-3-16,0-19-1 0,34 1-3 15,-18 8 0-15,17-8 1 0,1-1 0 0,15 19-2 16,-16-18 0-16,-16-1 0 0,16 0-5 0,0 1 2 15,-16 8-1-15,16-8-11 0,0-1-19 16,-33 1-19-16,-16-1-10 0,16 19-2 0,0-19-7 16</inkml:trace>
  <inkml:trace contextRef="#ctx0" brushRef="#br0" timeOffset="54987.51">15048 3311 18 0,'0'0'18'0,"-16"0"-4"15,16 0-2-15,0 19-2 0,0-19 0 0,-17 0 0 16,17 0 0-16,17 9 2 0,-17-9 1 0,0 19 1 16,0-19 4-16,16 0 12 0,-16 0 6 15,17 0 3-15,-1 0-3 0,1-19-6 0,32 19-12 16,-49-9-3-16,33 9-7 0,1-19-6 15,-34 1-1-15,33 18 8 0,-17-19 4 0,1 1 3 16,-1-1 5-16,-16 19 4 0,17-19 1 16,-17 10-5-16,0 9-3 0,0 0-5 0,0-18-6 15,-17 18 1-15,17-19-7 0,-16 19-1 16,16 0 1-16,-17 0-1 0,1 0 2 0,-1 0-2 16,1 0 0-16,16 0-4 15,-34 19 4-15,34-19-3 0,0 18 3 0,-33-18-5 16,33 9 7-16,0 10 0 0,-33 0-2 0,33-1 0 15,0-18 0-15,0 19 0 0,0-1 0 16,0-18 1-16,33 19-1 0,-33-19 4 0,0 9-3 16,0 10 1-16,33-19-2 0,-33 19 2 15,34-19-7-15,-34 0 5 0,33 0-10 0,-17 0-34 16,17 0-16-16,-16 0-24 0,32 0-15 16,-16 0-4-16</inkml:trace>
  <inkml:trace contextRef="#ctx0" brushRef="#br0" timeOffset="55301.65">15528 3358 31 0,'0'0'29'0,"-17"-19"-2"0,17 19-1 0,0-9 0 16,0 9-3-16,0 0-5 0,-16 0-3 15,16-19 1-15,0 19-4 0,0 0-1 0,0 0-1 16,0-18-5-16,0 18 1 0,0-19 3 0,0 19-6 15,16 0 3-15,-16 0 6 0,0-18 1 16,0 18-3-16,0 0 1 0,-16 0-3 0,16 0-2 16,0 0 0-16,0 0-3 0,0 0-2 15,0 0 0 1,-17 0-1-16,17 18 1 0,0-18-1 16,17 19 3-16,-17-19-1 0,0 18-4 15,16-18 2-15,1 19 3 0,-17-19-2 16,16 0-3-16,17 9-2 0,-33-9-2 0,33 0-21 15,-33 0-18-15,33 0-14 0,-16 0-3 16,0-9-6-16</inkml:trace>
  <inkml:trace contextRef="#ctx0" brushRef="#br0" timeOffset="55418.44">15677 2967 8 0,'0'0'2'0,"-17"-18"1"0,0 18-2 15,17 0-1-15,0 0-2 0,0 18-7 16</inkml:trace>
  <inkml:trace contextRef="#ctx0" brushRef="#br0" timeOffset="55784.67">15925 3135 12 0,'0'0'32'0,"-17"18"1"16,17-18-11-16,0 19-7 0,0-19-7 15,-16 19-3-15,16-19-1 0,0 18-3 0,0-18 0 16,0 0 3-16,-17 0-1 16,34 0-1-16,-17 0 5 0,0 0-3 0,16 0-4 15,-16 0 2-15,17-18 0 0,-1 18 0 16,-16-19-2-16,17 0 0 0,-17 1 0 0,0-1 1 16,0 0 0-16,0 10 0 0,0-28 1 15,0 18 1-15,0-18 3 0,0 19 2 0,-17-10 9 16,17 9 8-16,-16 19 3 0,16-19 3 0,0 1 0 15,-17 18 3-15,17 0-8 0,0 0-10 16,0 0-5-16,-16 0-13 16,16 0 7-16,0 0-5 0,0 18 0 15,0 1 2-15,16 0 3 0,-16-1-5 0,0 1 2 16,17 9 1-16,-17-10-1 0,16 20-2 16,1-20 1-16,-1 10-1 0,-16 9 3 0,33-18-3 15,-33 18 0-15,0-9 0 0,33-9-5 16,-33 18-4-16,0-19-29 0,0 1-19 0,0-10-18 15,0 10-21-15</inkml:trace>
  <inkml:trace contextRef="#ctx0" brushRef="#br0" timeOffset="56084.42">14784 3032 24 0,'0'0'23'15,"0"0"-4"-15,0 0-7 0,0 0-3 0,33 0-3 16,-33-18-2-16,0 18 0 0,33 0 1 15,-17 0 0-15,17 0 1 0,0 0-4 0,34-19 1 16,-34 10-2-16,16-10 1 0,17 19 0 16,1-18-2-16,-18 18 0 0,17-19-2 0,0 0 2 15,1 19-11-15,-1-18-13 0,-17 18-13 16</inkml:trace>
  <inkml:trace contextRef="#ctx0" brushRef="#br0" timeOffset="56751.9">14999 3721 2 0,'0'0'1'0,"0"0"1"15,0 0 1-15,0 18-2 0,-34-18 1 0,34 0 2 16,0 0 3-16,0 0 3 0,0 0 3 15,0 19 1-15,0-19-1 0,0 0 0 0,0 0 0 16,34 0 4-16,-34 0 7 0,0 0 5 16,16 0 2-16,1 0-6 0,16 0-2 0,-17-19-4 15,17 19-2-15,33-18 0 0,-32-1-4 0,15 0-2 16,17 10-6-16,0-9-4 0,1-1 1 16,-1 0-1-16,16 1-1 0,-32-1 1 15,16 10-1-15,0-10 0 0,0 19 0 0,-16-18 3 16,-17 18-3-16,33-19-2 0,-33 19-1 0,0-19 3 15,1 19 0-15,-1-18 0 0,-17 18 0 16,1 0 0-16,-1 0 0 0,-16-19 0 0,33 19 0 16,-33 0-2-16,0 0-1 15,0 0-4-15,0 0-9 0,0 0-9 0,0 0 1 16,0 0 0-16,0 0-1 0,0 0-1 0,0 0-5 16,-33 19-2-16,33-19-8 0,0 0-33 15</inkml:trace>
  <inkml:trace contextRef="#ctx0" brushRef="#br0" timeOffset="57468.74">15395 4018 66 0,'0'0'50'15,"0"0"-21"-15,0 0-9 0,0 0-10 0,0 0 3 16,34 0 0-16,-34 0-2 0,0 0 3 16,0 0 6-16,0 0 0 0,0 0-2 0,0 0-7 15,0 0-3-15,0 0-6 0,0 0-1 16,0 0-1-16,0 0-2 15,0 0-1-15,0 0 1 16,0 0-1-16,0 0 0 0,0 0-11 0,16 0-11 16,-16 0-3-16,0 0 0 0,0 0 0 0,0 0 0 15,0 0 0-15,0 0-2 0,0 0-3 16</inkml:trace>
  <inkml:trace contextRef="#ctx0" brushRef="#br0" timeOffset="58065.92">15445 3758 174 0,'0'0'98'15,"0"0"-43"-15,0 0-29 0,0 0-16 0,0 0-4 16,0 0-1-16,0 0-3 0,0 0 0 15,0 0-7 1,0 0-5-16,0 0-21 0,0 0-17 16,0 0-10-16,0 0-8 0,17 0-6 0</inkml:trace>
  <inkml:trace contextRef="#ctx0" brushRef="#br0" timeOffset="58266.28">15495 3777 41 0,'-17'0'29'0,"17"0"-11"0,0 0-6 16,-16 0-8-16,16 0-2 0,0 0-4 15,0 0-4-15,-17 0-2 0,17 0-7 16,0 0-8-16</inkml:trace>
  <inkml:trace contextRef="#ctx0" brushRef="#br0" timeOffset="58799.84">13527 3135 10 0,'0'0'15'0,"0"0"0"0,0 0-3 16,-33-19-5-16,33 19-1 0,0 0-3 15,0 19-3-15,0-19 3 16,0 0 0-16,0 18 0 0,-33-18 2 0,33 19 0 15,0 0 3-15,0-19 3 0,0 18-5 16,0 10 1-16,33-9 0 0,-33-1 0 0,0 1 1 16,0-1 2-16,33 10-5 0,-33-9 5 15,33 18 5-15,-17-18-8 0,18-1 11 0,-1 1 3 16,33 9-1-16,-33-10-4 0,0 1-4 16,16 0-4-16,18-1-4 0,-1 1-2 0,-33-10-2 15,16 10 0-15,18-19 0 0,-1 0 4 0,-33 0-4 16,16 18-2-16,18-18-1 0,-34 0 3 15,0-18-3-15,0 18-6 0,16 0-25 0,-16-19-6 16,1 10-9-16,-1 9-1 0</inkml:trace>
  <inkml:trace contextRef="#ctx0" brushRef="#br0" timeOffset="59032.57">14569 3293 58 0,'0'-19'38'15,"0"19"-15"-15,0 0-2 0,0 0-6 16,0-18-11-16,0 18-2 0,0 18 1 0,33-18 0 16,-33 0 3-16,0 19 2 15,0-19 0-15,16 0 2 0,1 18 0 0,-1 1 0 16,1-19-2-16,-1 28-3 0,17-9 1 0,-33-1 0 16,34 1-1-16,-34 18-1 0,0-9-1 15,0-10 0-15,0 20 2 0,0 8-5 0,-34-9 0 16,1 19-24-16,0-9-16 0,0 9-20 0</inkml:trace>
  <inkml:trace contextRef="#ctx0" brushRef="#br0" timeOffset="66692.07">10600 7953 6 0,'0'0'8'0,"0"0"4"0,0-19 2 16,0 19-3-16,0 0-4 0,0 0-3 15,0 0 0-15,0 0 0 0,0 0 0 0,0 0-2 16,0 0-1-16,0 0 1 0,0 0-4 31,0 19 2-15,16-19 0 0,-16 0 1-1,0 19-1-15,17-19 1 0,-17 0 4 16,33 0 3-16,-33 0-2 0,0 0-3 15,0 0-1-15,33 0-2 0,-33 0 1 0,0 0 1 16,0 0 0-16,33 0 0 0,-33 0 2 16,0 0-1-16,33 0 0 0,-33 0-1 0,0 9 0 15,17-9-2-15,-1 0 0 0,-16 0 3 0,17 9-2 16,-1-9 7-16,1 0-2 0,16 10-1 16,-33-10-3-16,33 0-1 0,-33 9 2 0,33-9 11 15,0 0-7-15,-33 9-1 0,33-9-3 16,0 0 0-16,17 19-2 0,-17-19 2 15,0 0-3-15,17 0 0 0,-1 18 0 0,1-18 0 16,-17 0-2-16,0 0 2 0,17 19 0 0,-17-19 0 16,33 0 0-16,-33 0 0 0,0 19 1 15,0-19-1-15,-16 0 0 0,16 0-2 0,0 9 4 16,0-9-2-16,0 0 2 0,0 9-2 0,0-9 2 16,0 0-2-16,-16 9 0 0,16-9 0 15,0 0 0-15,0 0 0 0,0 0 0 16,0 0 0-16,-16 10 0 0,16-10 2 0,0 0-2 15,0 0 0-15,0 9 2 0,0-9-2 0,0 0 0 16,-33 19 0-16,33-19 0 0,0 0 0 16,-16 0-2-16,16 0 2 0,0 0 2 0,0 18-2 15,-33-18 0-15,33 0 0 0,-16 0 0 16,-1 0 0-16,1 19 0 0,-1-19 0 0,1 0 0 16,16 0 0-16,0 0 0 0,-33 0 3 0,33 0-3 15,-33 18 0-15,33-18-2 0,-33 0 3 16,17 0-1-16,-17 0 2 0,16 10-2 0,1-10-2 15,-1 0 4-15,1 9-4 0,16-9 2 16,-33 0 0-16,33 0 0 0,-33 9 2 0,33-9-1 16,-33 10 10-16,16-10-3 0,18 0-5 0,-18 0 0 15,1 0-1-15,16 9-1 0,0-9-1 16,-33 0 0-16,33 0 0 0,-33 19 0 0,33-19 0 16,-17 0 1-16,-16 0 0 0,17 0-1 15,-1 18 0-15,1-18 0 0,0 0 0 0,16 0 0 16,-33 0 0-16,0 19 2 0,33-19-2 15,-33 0-2-15,0 0 4 0,33 0 1 0,-33 0-3 16,0 0 9-16,33 0-2 16,-33 18 0-16,0-18 0 0,0 0-4 0,16 0 0 15,-16 0 0-15,17 0-2 0,-1 0 1 16,-16 0 1-16,17 10-3 0,-17-10 3 0,17 9 5 16,16-9 7-16,-33 9-8 0,33-9 0 0,-33 10-7 15,0-10 3-15,33 9-1 0,-33-9-1 16,0 18-1-16,33-18 0 0,-33 0 0 15,0 0 0-15,16 0 0 0,-16 0-2 0,17 19 3 16,-17-19 0-16,0 0 0 0,16 0-1 16,-16 0 2-1,17 0-2 1,-17 0 1-16,17 0-1 16,-17 0 1-1,0 0 0-15,0 0-6 16,0 0 3-1,0 0-14 1,0 0-16-16,0 0-12 0,0 0-5 0,0 0-12 16</inkml:trace>
  <inkml:trace contextRef="#ctx0" brushRef="#br0" timeOffset="68556.88">17628 8381 3 0,'0'0'1'0,"0"0"1"0,0 0-1 0,0 18 2 15,0-18 2-15,16 0 0 0,-16 0 2 0,0 0 4 16,0 0-1-16,17 0-3 0,-17 0-2 16,0 0 0-16,0 0 1 0,33 0 0 15,-33 0 0-15,0 0 0 0,0 0-1 0,33 0 2 16,-33 0-4-16,0 0-1 0,33 0 2 0,-16 0 0 15,-1 0-2-15,1 0 1 0,-1 0-3 16,1 0 1-16,16 0 3 0,0 0-3 0,0-18 1 16,0 18 6-16,-33 0 0 0,33 0-4 15,0 0-1-15,0-9-1 0,17 9 0 0,-17 0-2 16,0 0 0-16,-16-10 1 0,16 10 1 16,16 0-2-16,1 0 0 0,-17 0 3 0,0 0 7 15,-16-9-3-15,32 9-2 0,-16 0-2 16,17 0-1-16,-17-9-2 0,0 9 7 0,17 0 0 15,-1 0-5-15,1 0 2 0,-17 0-4 16,17-10 1-16,-1 10 0 0,1 0 0 0,-17 0 1 16,33-18 4-16,-49 18 1 0,32 0-3 0,-16 0 3 15,17 0-2-15,-17-19 7 0,-17 19-7 16,34 0-3-16,-17 0 2 0,0-18-1 0,-16 18 2 16,16 0 1-16,0 0-1 0,0-19-4 15,-17 19 3-15,18-9-1 0,-1 9-1 0,0-10-2 16,0 1 2-16,0 9 0 0,-17-9-2 0,17 9 0 15,1-10 0-15,-1 10 1 0,0 0 1 16,0 0-1-16,0 0 0 0,-17-18 2 16,17 18 3-16,-16 0-1 0,16 0-4 0,0 0 5 15,-16 0-6-15,16 0 2 0,0 0 1 0,-17 0 0 16,17-19-2-16,-16 19 1 0,-1 0-1 16,18 0-1-16,-18 0 0 0,1 0 3 0,16 0-2 15,0 0 0-15,-33 0-1 0,16 0 2 16,1 0 1-16,16 0-2 0,-17 0 1 0,18 0 2 15,-18 0-1-15,1 0 2 0,16 0-3 0,0 0 1 16,-33 0 5-16,16 0 1 0,1 0-7 16,-1 0 1-16,1 0-1 0,-1 0-2 0,1 0 3 15,-1 0-2-15,1 0 1 0,0-18-2 16,16 18 2-16,-33 0-2 0,33 0 0 0,-17 0 2 16,1 0-2-16,-1 0 0 0,1 0 0 0,16 0 0 15,-17 0 1-15,18 0-1 0,-34 0 0 16,33 0 0-16,-33 0 2 0,33 0-2 0,-33 0 1 15,33 0-1-15,-17 0 2 0,1 0-2 0,-1-19 0 16,1 19 0-16,-1 0 0 0,18 0 2 16,-34 0-4-16,33 0 2 0,-33 0 1 0,33 0-1 15,-33 0 1-15,16 0 4 0,1 0-5 16,-1 0 3-16,1-9-3 0,-1 9 0 16,1 0 2-16,-1 0-2 0,17 0 1 0,1-10 1 15,-34 10-2-15,16 0 4 0,1 0-4 16,-1-9 4-16,17 9-4 0,-16 0 3 15,-1-9-1-15,1 9-4 0,-1 0 6 0,17 0-4 16,1 0 2-16,-34-9-2 0,16 9 3 0,1 0 0 16,-1 0-2-16,17 0-3 0,-16 0 5 15,-1 0-3-15,1 0 2 0,-1 0 1 0,17 0-3 16,-33 0 4-16,34-19-1 0,-34 19-3 0,16 0 4 16,1 0-4-16,-1 0 3 15,1 0 3-15,-1 0-6 0,-16 0 2 16,17 0-2-16,-1 0 3 0,-16 0-1 0,17 0 2 15,-17 0-1-15,16-19-3 0,-16 19 4 16,33 0-2-16,-33 0-1 0,0 0 1 16,0 0-1-16,0 0 1 0,0 0 0 0,0 0 1 15,0 0 3-15,0 0-5 16,0 0 0-16,33 0 2 0,-33 0-7 16,0 0 2-16,0 0 5 0,0 0 0 15,0 0 1-15,-33 0-6 16,33 0-3-16,0 0 1 0,0 0 0 0,0 0-17 15,-33 0-16-15,17 0-9 0,-1 0 2 0,1 0-5 16,-1 0-5-16,1 0-9 0,16 0-11 16</inkml:trace>
  <inkml:trace contextRef="#ctx0" brushRef="#br0" timeOffset="70705.48">16040 9330 78 0,'0'0'35'0,"0"0"-16"15,0 0-12-15,0 0-4 0,0 0-2 16,0 0 0-16,0 0 0 16,0 0 4-16,0 0-3 0,0 0-1 15,0 0 0 17,0 9-1-17,0-9 2 1,0 9-2-1,0-9 1 1,0 0 1-16,0 0-4 16,0 0 3-1,0 0-3-15,0 0 4 16,0 0-1 15,0 0-3-31,0 0 4 31,0 0-4-31,0 0-1 16,0 0-6-16,0 0-5 16,0 0-2-16,0 0-1 0,0 0-2 15,0 0-2-15,0 0-2 0</inkml:trace>
  <inkml:trace contextRef="#ctx0" brushRef="#br0" timeOffset="75136.25">16305 12781 12 0,'-17'0'25'0,"17"0"3"15,0 0-8-15,0 0-3 0,0 9-5 0,0-9-2 16,0 0-2-16,0 0 1 0,0 0 1 16,0 0-2-16,0 0 1 0,0 0 2 0,0 9-6 15,0-9-1-15,0 0 0 0,0 0-7 31,0 0 4-31,0 0 1 32,0 0-2-32,0 10 0 15,0-10-3 1,0 0-4 0,0 0-1-16,0 9-3 0,0-9-3 0,0 0-2 15,0 18-2-15,0-18-4 0,0 0-2 0,0 0 0 16,0 0-17-16</inkml:trace>
  <inkml:trace contextRef="#ctx0" brushRef="#br0" timeOffset="77869.05">22225 8279 1 0,'0'0'2'15,"0"0"0"-15,0 0 0 0,0 0-1 0,0 0 3 16,0 0 3-16,0 0 2 0,0 0 1 15,0 0-3-15,0 0-4 0,0 0-2 0,0 0 0 16,0 0 0-16,0 0 1 16,0 0 1-16,0 0 0 0,0 0-1 0,0 0 0 15,0 0 1-15,0 0-1 0,0 0 0 16,0 0 1-16,0 0 0 0,0 0-1 0,0 0-1 16,0 0 3-16,0 0-2 0,0 0 0 15,0 0 0-15,0 0 1 0,0 0-1 0,0 0 0 16,0 0-1-16,0 0 1 0,0 0 1 0,0 0-1 15,0 0 0-15,0 0 2 16,0 0-3-16,0 0 2 0,0 0-2 0,0 0 0 16,0 0 4-16,0 0-1 15,0 0 0-15,0 0-2 16,0 0 1-16,-17 0-3 31,17 0 0 16,0 0-2-31,0 0 3-1,0 0 0 1,0-19-1 0,-33 38 1-1,33-19-3 32,0 0 3-31,0 0 0-1,0 0-3 17,0 0 4-17,0 0-1-15,0 0-3 31,0-19 2-15,0 38 0-16,0-19-2 47,0 0 0-47,33 0 0 16,-33 0-4-16,0 0-11 0,0 0-8 15,0 0-7-15</inkml:trace>
  <inkml:trace contextRef="#ctx0" brushRef="#br0" timeOffset="79930.92">15743 9339 8 0,'0'-9'10'0,"0"9"3"0,0 0 0 0,0-10-2 15,0 10-2-15,16 0-2 0,-16 0-1 16,0 0-2-16,0 0 0 0,0 0-1 0,0 0 0 16,0 0 0-16,0 0-1 15,0 0 0-15,0 0 1 0,0 0-1 0,0 10-1 16,0-10 4-16,0 0 5 16,0 9-4-16,0-9 1 0,0 0 0 15,33 9 0-15,-33-9-3 0,0 19 2 16,0-19 1-16,0 18 1 0,0-18 2 0,0 19-1 15,0-19 1-15,0 9 2 0,33 10-1 0,-33-10 0 16,0 10-1-16,0 9 5 0,0-10 4 16,0 1-1-16,33 0-1 0,-33 9 3 15,0 9-6-15,0-19 0 0,0 20 0 0,0-11-5 16,17 11 8-16,-17-1-1 0,0 0 1 0,0 10 0 16,0-10-4-16,17 0-2 0,-17 9-1 15,0-8-4-15,0-1-1 0,0 9 0 0,16-8 1 16,-16-1 5-16,0 9-2 0,17-18-3 15,-17 9 6-15,0 1-2 0,16-1-4 0,-16-9 2 16,0 0-4-16,17 18-2 0,-17-18 3 0,0 0-5 16,0 18-2-16,16-8 4 0,-16-10-2 15,0 27 0-15,33-17 2 0,-33-10 0 16,0 9-2-16,0 0 0 0,0 0 0 0,0 0 3 0,0 10-1 16,0-19-5-16,0 9 3 0,0 0 0 15,33 0-4-15,-33-9 8 0,0 10-2 16,0-1-2-16,0 0-2 0,-33-9 2 0,33 9 0 15,0-9 3-15,0 0-1 0,0 0 12 0,0 9-4 16,0-9-2-16,0 0-5 0,0 0 1 16,0 9-1-16,0-19 1 0,0 10 0 0,0 0-7 15,0-9 3-15,0 9 0 0,0-10 3 16,0 1 0-16,0 9-3 0,0-9-4 0,0-1 10 16,0 1-6-16,0-1 0 0,0 10 3 0,0-9-3 15,0-10 2-15,0 19-5 0,0-9 7 16,0-1-4-16,0-8 0 0,0 8 0 0,33 1 4 15,-33-1-4-15,0 1 0 0,0 0 2 16,0-1-2-16,0 1 3 0,0-1 0 0,0 1-6 16,0 9 4-16,0-10 2 0,0-8-2 0,0-1-1 15,0 10 0-15,0-1 6 0,0 1-8 16,0-10 2-16,0 10 4 0,0-1-4 0,0 1 2 16,33 0-2-16,-33-10 0 0,0 10 1 0,0-1 2 15,0 1-3-15,0-1 0 0,0-8 0 0,0-1 0 16,0 10 0-16,0-10 1 0,0 9-1 15,0-8 0-15,0 18 2 0,0-28-1 0,0 18 2 16,0-8-7-16,17 8 7 0,-17-9-3 16,0 1 0-16,0 8 1 0,0-8 0 0,0-1 3 15,0 10-4-15,0-1 0 0,17-18 0 0,-17 9-3 16,0 1 1-16,0 8 2 0,0-8 2 0,0-1 0 16,0 0 6-16,0 1 2 0,0-1-7 0,0 10-1 15,16-19 2-15,-16 18-2 0,0-18-2 0,0 9-2 16,0 10 3-16,0-10 1 15,0 1 1-15,0-1-1 0,0 0-8 0,0 1 4 16,0-1 7-16,0 9-3 0,0-18-2 0,0 19-4 16,0-19 4-16,0 9 3 0,0 1-1 15,17-1-2-15,-17 0 0 0,0 10 0 0,0-10 0 16,0 0 0-16,0 1 0 0,0 8 0 0,0-18-3 16,0 19 1-16,0-19 4 0,0 0 3 15,0 9-5-15,0 1 0 0,0-10 1 0,0 9-5 16,0 0 4-16,0 0 0 0,0 1 2 15,0-10 0-15,0 9-5 0,0 0 3 0,0 1 2 16,0 8-2-16,0-18 0 0,0 19 1 16,0-19-1-16,0 9 0 0,0-9 4 15,0 9-4-15,0 1-2 0,0-10 3 0,0 0 3 16,0 9-8-16,0 0 19 0,0-9-6 16,0 0-5-16,0 10-1 0,0-10 0 15,0 9 0-15,0-9 6 0,0 0-1 0,0 9-3 16,0-9-1-16,0 0 3 0,0 0-3 15,0 0 3-15,0 10 0 0,0-10 6 16,0 0-2-16,0 0 1 0,0 0-7 0,0 0 2 16,0 0 7-16,0 0-3 0,0 0 5 0,0 0 1 15,0-10 6-15,0 10-4 0,0 0-5 16,0 0 3-16,0 0-13 0,0 0 6 0,0 0-8 16,0-9 0-16,0 9-7 15,0-9 7-15,0 9-8 0,0 0-4 0,0-10 1 16,0 10-24-16,0-9-23 0,0 0-24 0,0 9-20 15,16-19-16-15,-16 10-23 0,0 9 2 16,0-19 9-16,0 1-68 0</inkml:trace>
  <inkml:trace contextRef="#ctx0" brushRef="#br0" timeOffset="81516.09">16040 12688 4 0,'0'9'1'0,"0"-9"-3"0,0 0 0 0</inkml:trace>
  <inkml:trace contextRef="#ctx0" brushRef="#br0" timeOffset="82514.35">16073 12716 3 0,'0'0'2'0,"0"0"0"16,0 0-2-16,0 0 2 0,0 0-1 0,0 0 1 15,0 0 0-15,0 0-1 0,0 0 0 0,0 0 0 16,0 0-1 0,0 0 1-1,0 18-1 1,-33-18 0 46,33 9 0-15,0 1 0 16,0-10 0-48,0 0 0 1,0 0 0 0,0 9 0 30,0-9-2-14,0 0 0-17,0 9 2 17,-33-9 0-17,33 10 0 32,0-10-2 16,0 0 2-63,0 0-4 15,0 0 2-15,0 9 1 0,0-9-1 0,0 0 0 16</inkml:trace>
  <inkml:trace contextRef="#ctx0" brushRef="#br0" timeOffset="87658.9">12948 10232 1 0,'0'9'0'0,"0"1"0"0,0-1 0 16,17 0 0-16,-17 10 0 0,0-10 2 0,0 10 2 15,0-1-3-15,0-18 0 0,0 19 0 0,0-19 1 16,0 18-2-16,0-8 5 0,0-1 3 16,0 10 0-16,16-10-2 0,-16 10-3 0,0-1-1 15,0-18-1-15,0 19 1 0,17-10 1 16,-17 0 0-16,0 1-3 0,33 8 1 0,-33-8 1 15,0-1-2-15,0 9 0 0,33 1 0 0,-33 0 0 16,33-10 1-16,-33 0-1 0,0 1 2 16,16 8-2-16,1-8 0 0,-1 17 0 0,1-8 0 15,-17-19 0-15,17 19 0 0,16-10 3 0,-33 10 2 16,33-1-2-16,-33-9 1 0,33 1 1 16,-33 8-3-16,0 1 0 0,33-19 1 15,-33 9-1-15,16 1 0 0,1-1-2 0,-1 0 1 16,-16 0-1-16,17 1 0 0,0-1 2 0,16-9-2 15,-33 9 0-15,33 1 1 0,-33 8 1 16,33-18-2-16,-33 0 0 0,33 19 0 16,-33-19 0-16,16 0 0 0,1 0 0 0,-1 0 0 15,1 0 0-15,0 9 0 0,16-9 0 0,-33 0 0 16,33 0 3-16,0 0-3 0,-33 0 2 0,33 0-2 16,-33 0 2-16,16 0-2 0,17 0 0 15,-16 0 0-15,-1 0 0 0,18 0 0 16,-1 0 0-16,-33-9 0 0,33 9 0 0,-33 0 0 15,33 0 1-15,-17 0-1 0,1 0 0 0,-1 0 0 16,1 0 0-16,-1 0 0 0,18 0 0 16,-34-19 0-16,33 19 0 0,-33 0 0 0,33 0 0 15,-33 0 0-15,33 0 0 0,-33 0 0 0,33 0 0 16,-17 0 0-16,-16 0 0 0,17 0 1 16,-1 0-1-16,17 0 0 0,-33 0 0 0,34 0 0 15,-1-18 0-15,-33 18 0 0,33 0 0 16,-33-10 0-16,16 10 0 0,1 0 0 0,-17-9-2 15,16 9 3-15,1 0-1 0,-1 0 0 16,-16-9 0-16,33 9 0 0,-33 0 0 0,34 0 0 16,-34-10 0-16,0 10 0 0,33 0 0 0,-33-9 0 15,33 0 0-15,-33 9 0 16,0-9 0-16,16 9 0 0,1-10 0 0,-1 1 0 16,1 9 1-16,-17 0-1 0,16 0 0 15,17-19 0-15,-33 19 1 0,0 0-3 16,34-18 2-16,-34 8 0 0,33 1 2 15,-33 0-2-15,0 9 0 16,0-9 0-16,33-1 0 0,-33 1 0 16,0 0 0-16,16 9 0 0,-16 0 1 0,0-19-1 15,17 19 0-15,-17-19 0 0,16 19 0 16,-16 0 3-16,17-18 4 0,-17-1 1 0,16 10 1 16,-16 0-2-16,33-10-1 0,-33 10-1 15,0 9-2-15,0-19 0 0,33 0-1 0,-33 19 4 16,0-18-2-16,0-1 2 0,34 10-1 0,-34-10-1 15,0 10-2-15,16 0-1 0,-16-10 0 16,17 19-1-16,-1-18 7 0,-16-1 3 0,0 10-3 16,17-1-2-16,-17-8-1 0,0 8-2 15,0-8 0-15,16 18 1 0,-16-19 5 0,0 1-4 16,0-1 3-16,0 0-3 0,0 10-1 0,0-9 2 16,0-1-1-16,0 19 4 0,0-19-4 15,0 1-1-15,0-10 0 0,0 19 3 0,-16-10-2 16,16 0 0-16,0 10 1 0,0-10-3 15,-17 1 0-15,17 18 0 0,0-28-1 0,0 19-1 16,-16-10 2-16,16 10-2 0,0-10 0 16,0 0 2-16,-17 1-2 0,17 18 0 0,0-28 0 15,-16 19 1-15,16-1-1 0,0 1-2 0,0-10 3 16,0 10-1-16,-34 9 0 0,34-18 0 16,0-1 2-16,0 19-1 0,-33 0-3 0,33-19 2 15,0 10-2-15,-33 0 2 0,17 9 0 16,-1-10 1-16,1 1-3 0,16 0 4 0,-17 9-2 15,1-9 0-15,16 9 0 0,-33-10 0 16,33 10 0-16,-33 0 0 0,33 0-2 0,-34-18 4 16,1 18-2-16,33 0 0 0,-33 0-2 0,17 0 2 15,16-19 1-15,-17 19-1 0,1 0 0 16,16 0 0-16,-33 0 0 0,33 0 0 0,-33 0 0 16,33-19 0-16,-34 19-2 0,34 0 2 15,-33 0 2-15,17 0-2 0,-1 0 0 16,1 0-2-16,-1 0 2 15,1 0 0-15,16 0-2 0,0 0 2 0,-33 19 0 16,33-19 0-16,-33 0 0 16,33 0 0-16,-34 19 0 0,34-19 0 15,-33 0 2-15,17 18-2 16,16-18-2-16,-17 0 2 0,17 0 0 16,-16 0-2-16,-1 10 2 0,17-10-4 15,0 9 1-15,-16-9-12 16,16 9-8-16,0-9-2 0,0 9-4 0,0 1-1 15,0-10-5-15,0 9-10 0,-33 0-47 0</inkml:trace>
  <inkml:trace contextRef="#ctx0" brushRef="#br0" timeOffset="89856.42">9905 8520 34 0,'0'0'15'0,"-33"0"-7"0,33 0-4 16,0 0-2-16,0 0-2 0,-33 0 1 16,33-18-1-16,0 18 2 15,0 0 1-15,0-9 3 16,0 9-1-16,0 0-1 0,0 0-2 15,0 0-1-15,0 0-3 0,0 0 4 0,0-10-2 16,0 10-2-16,0 0 0 16,0 10-3-1,0-10-1-15,0 0 0 0,0 0-1 0,0 0-4 16,0 9-2-16,33-9 0 0</inkml:trace>
  <inkml:trace contextRef="#ctx0" brushRef="#br0" timeOffset="90421.11">15429 8344 7 0,'0'0'1'0,"-34"0"0"0,34 9-1 16,0-9 0-16,0 0 1 16,0 0 3-16,0 0-1 15,0 0 2-15,0 0-2 0,0 0-2 16,0 0 1-16,0 0-2 47,0 0-2-32,0 0-3-15,0 0-10 0</inkml:trace>
  <inkml:trace contextRef="#ctx0" brushRef="#br0" timeOffset="90870.83">22142 8279 40 0,'0'0'18'0,"0"-19"-9"0,0 19-13 16,0 0-2-16,0 0 2 0,0 0-2 16,0 0-4-16,-16 0-1 0,16 0-9 15,0-9 15-15</inkml:trace>
  <inkml:trace contextRef="#ctx0" brushRef="#br0" timeOffset="92571.81">16619 13636 41 0,'0'10'50'0,"0"-10"-8"0,-16 0-20 0,16 0-13 15,0 9-5-15,0-9-2 0,0 0-1 16,-17 0-1-16,34 0 2 0,-17 0-1 16,0 9-1-1,16-9-2 1,-16 0 0-16,0 0 3 0,33 0 0 16,-33 0 2 15,0 0-1-31,0 0 2 15,0 0-1-15,0 0 2 0,0 0 2 0,0 0-1 16,0 19-2-16,0-19-1 0,0 0-2 16,0 0 2-16,0 0-1 0,0 0-4 15,-33 0 3-15,33 0 1 16,0 0-2 0,0 0-2-16,0 0 4 15,0 0 1 1,0 0-1 15,0 0 1-31,0 0 0 0,0 0 1 0,0 0 0 16,0 0 1-16,0 0-1 0,0 0 3 15,0 0-2-15,0 0 0 0,0 0-2 0,0 0-1 16,0 0-1 0,0 0 0-16,0 0 0 15,-16 0-1-15,16 0-3 0,0 0 6 16,0 0-1 15,0 0-1-31,0 0-3 0,0 0 0 16,0 0 5-1,0 0-5 1,-17 0 2 15,17 9 0-31,0-9 2 16,0 9-4-1,0-9 0-15,0 0 3 0,0 0 1 0,0 10-2 16,0-10-2 0,0 0 4-16,-16 0-2 0,16 9 0 15,0-9-2-15,16 0 3 16,-16 0-3 15,-16 0 0-31,16 9 2 16,0-9-3-16,0 0-1 0,0 0-9 15,0 0-6-15,0 0 0 0,0 0-5 0,0-9-4 16,0 9 2-16,0 0-4 0,0 0 1 16,0 0 2-16,0-9-14 0</inkml:trace>
  <inkml:trace contextRef="#ctx0" brushRef="#br0" timeOffset="93502.7">14453 10818 111 0,'0'0'62'0,"0"-19"-31"0,-17 19-13 15,17 0-4-15,0 0 11 0,0-18-6 0,0 18-11 16,0 0-3-16,-16 0 2 0,16 0 11 0,0 0 9 16,0 0 6-16,0 18-1 0,0-18 8 15,0 0-2-15,0 19 12 0,16-10-1 0,-16 1-8 16,0-1-7-16,17 9-2 0,-17-8 9 15,0 8 11-15,16 10-7 0,-16-28-7 0,33 19-1 16,-33-1-1-16,0-8 2 0,0-1 4 0,34 0 1 16,-34 1-3-16,0-1 6 0,33 0 10 15,-33 1 20-15,0-10 8 0,0 18 9 0,33-18 6 16,-33 0 4-16,0-18 7 0,0 8-3 16,16 1-14-16,1 0-25 0,-1-10-62 0,1 0-6 15,-1 1 0-15,17-19 0 0,-33 9 0 0,34-9 0 16,-1-1 0-16,-33 1 0 0,33 0 0 15,-17 9 0-15,17-18 0 0,-16 8 0 0,32 20 0 16,-49-20 0-16,33 20 0 0,-33-1 0 16,34 1 0-16,-34 8 0 0,0 1 0 0,16 9 0 0,-16-9 0 15,17 9 0-15,-17 9 0 16,0-9-69-16,16 9-61 0,-16 1-27 0,17-1-24 16,-17 10-17-16,16 8-41 0,-16-8-16 15,17 0 2-15,-17-10 35 0,0 19 49 16</inkml:trace>
  <inkml:trace contextRef="#ctx0" brushRef="#br0" timeOffset="107572.85">12518 7181 18 0,'0'-9'30'0,"0"9"-6"15,-16 0-1-15,16-10 0 0,0 10 3 16,0 0 7-16,-17-9 3 0,17 9 2 16,0 0 4-16,0 0-1 0,0 0 3 0,0 0 0 15,0 0-5-15,0 0-7 0,0 0-9 0,0 0-5 16,0 0-1-16,0 9 14 0,0 1 15 15,0-1 11-15,0 0 7 0,0 10 7 0,0-1-6 16,0 1-2-16,-33 0-4 0,33-1-4 0,0 10-7 16,0-9-6-16,0 18-6 0,0-28 2 15,0 10-13-15,0 18-8 0,0-18-3 0,0-1-4 16,0 1-2-16,0 0-4 0,0-1 3 16,0 10-4-16,0-9 1 0,0-1 0 0,0 1-4 15,0-19 2-15,0 9-6 0,0 10 9 16,0-10-7-16,0 0 2 0,0 10 2 0,0-19-2 15,0 0-11-15,0 19-49 0,0-19-53 16,0 0-26-16,0 0-12 0,0 0-8 0,0 0-7 16,0 0 10-16,0-19 16 0,0 19-85 0</inkml:trace>
  <inkml:trace contextRef="#ctx0" brushRef="#br0" timeOffset="109522.14">19348 7516 50 0,'0'-19'20'16,"-17"10"-9"-16,1 9 1 0,-1-19 2 15,1 1 6-15,16 18 7 0,-17-19-4 0,0 19-1 16,1 0 2-16,16 0 5 0,0-18 7 16,0 18 6-16,-33-10-3 0,33 10-6 0,0 0-11 15,0 0-11-15,0 0-8 0,0 10 0 16,0 8 2-16,0-18-3 0,0 19 5 15,0-19 0-15,0 18 28 0,-33 1 4 0,33-10-17 16,0 1-12-16,0 8-5 0,33 10 1 16,-33-9 0-16,0-1-5 0,0 1 3 0,0-10 2 15,0 10-8-15,0-10 3 0,33 19-3 16,-33-9 6-16,0-19-3 0,0 18 2 0,0 1-3 16,0-19-3-16,0 9 1 0,0 0-30 0,0 1-39 15,0-1-29-15,0-9-12 0,0 0 11 16,0 9-72-16</inkml:trace>
  <inkml:trace contextRef="#ctx0" brushRef="#br0" timeOffset="109837.61">19232 7451 62 0,'0'-19'37'0,"0"19"-17"15,0 0 1-15,0-18 17 0,0 18 11 0,0-10-20 16,0 10-11-16,0 0-9 0,0 0-6 0,0 0 5 16,0 10 26-16,0-10-10 0,16 18-1 15,1-18-2-15,0 19 10 0,-1-1-4 0,1-18-6 16,-1 19 13-16,1-10-10 0,-1 10-11 16,34-1-5-16,-50 1 3 0,33 0-4 0,-17-19-1 15,17 18 1-15,1 1 0 0,-18-10-4 0,17 0-1 16,17 1-2-16,-50-1 4 0,33 0-3 15,-17 10-1-15,17-19 0 0,-16 19-3 16,0-19 6-16,-1 0-1 0,1 18-4 16,-17-18-15-16,0 0-23 0,0 0-37 0,16 0-20 15,-16-18 0-15,0 18 12 0,-16 0 15 16,16-19-45-16</inkml:trace>
  <inkml:trace contextRef="#ctx0" brushRef="#br0" timeOffset="110088.69">19662 7311 55 0,'0'-18'22'0,"0"-1"-5"0,0 10 2 0,0-10 6 16,0 19 5-16,0-19 4 0,0 19 3 15,0 0-8-15,0 0-9 0,0 0-11 0,0 0-4 16,0 0-2-16,0 0 15 0,0 0 8 16,0 19-8-16,0-10 15 0,0 1 5 0,16 8-9 15,-16 10 4-15,17-9-2 0,-17 18-13 0,16-18-7 16,-16-1-3-16,0 10-4 0,17 9-1 15,-17-9-1-15,0 0 2 0,17 19-4 0,-17-29 0 16,0 10 3-16,0 0-2 0,0 0-3 16,16 9-25-16,-16-18-42 0,0 9-22 0,17-10-11 15,-17 1 0-15,16-1-86 0</inkml:trace>
  <inkml:trace contextRef="#ctx0" brushRef="#br0" timeOffset="110770.66">20026 8706 254 0,'33'-18'111'0,"-33"9"-55"0,-33 9-28 0,33-19-2 0,0 19 16 16,0 0 16-16,-17 0 11 0,17 0-10 15,0 0-8-15,-16 19 4 0,16-19 38 0,-17 18 22 16,1 10 12-16,16-9 16 0,-17 18-13 15,0-19-35-15,17 10-29 0,-16 0-18 0,16 0-19 16,-17-9-3-16,17 9-2 0,0-10-10 16,0 10 1-16,0 0-8 0,17-9-2 0,-17-1-1 15,0 1 0-15,16-10-2 0,-16 10 1 0,0-10-7 16,0 19 7-16,0-28-1 0,17 19-10 16,-17-19-42-16,0 18-83 0,0-18-55 0,0 0-39 15,0 0-20-15,0 0-2 0,0 0 20 0,0 0 41 16</inkml:trace>
  <inkml:trace contextRef="#ctx0" brushRef="#br0" timeOffset="112718.42">12055 8520 160 0,'0'0'52'0,"-33"0"-27"0,33 0-12 0,0-18-2 15,0 18 15-15,-33 0 6 0,33 0-4 0,0 0-9 16,0 0-6-16,0 0 0 0,0 18 7 0,0-18 24 16,0 19 5-16,0 0 1 0,0-10-12 15,0 10-10-15,0-1-6 0,0 1-8 0,33-1-2 16,-33 20 0-16,0-29-5 0,0 9 1 16,0 10-4-16,33 0 3 0,-33-9-7 0,0-1 3 15,0-8-5-15,0 8 2 0,17 1 3 16,-17-10-5-16,0 19 4 0,16-9-4 0,-16-19 2 15,0 18 0-15,17-8 0 0,-17-10-4 0,0 9 2 16,0-9-5-16,0 9-20 0,0-9-4 0,16 0 7 16,-16 0 3-16,0 0 10 0,0-9 3 15,0 0 3-15,0-1 5 0,0 10 0 0,0-18 0 16,0-1 4-16,-16-9-6 0,16 10 2 0,0-10 0 16,0 0-2-16,0 9 5 0,0-18 0 15,-17 18-1-15,17-8 5 0,0 8 12 0,0 0 2 16,0 19 4-16,0-18-5 0,0 18-10 0,0-10-7 15,0 10 3-15,17 0-1 0,-17 10 0 16,0-10 11-16,16 18 2 0,1 1 3 0,-17-19-13 16,33 19-1-16,-33-10-5 0,33 9 2 15,-33 1 1-15,33 0-5 0,-33-1 2 0,33 1 2 16,-33-1-2-16,17-8 4 0,-1 8-1 0,-16 1 3 16,17-10-11-16,-1 1 3 0,1 8 1 15,-17-18 1-15,33 19 4 0,-33-19 1 0,0 0 12 16,0 0 16-16,0 0 6 0,33 0-2 15,-33 0-13-15,0-19-5 0,0 19-3 0,0-28-8 0,33 19 4 16,-33-19 6-16,0 9 3 0,0 1 6 16,33-19 0-16,-33 9 2 0,0 0-2 0,0 0 1 15,17 9 13-15,-17-9 6 0,16 10 0 16,-16-1-14-16,17 1 2 0,-17 18-15 0,0-19-8 16,16 19-2-16,-16 0 0 0,17 0 8 15,16 0 9-15,-33 19 27 0,0-19-1 0,33 18-27 16,-33 1-7-16,33-1-7 0,-33 10-2 0,33-9-6 15,-33 0 15-15,17-1-7 0,-17 1-5 0,16 9-7 16,-16 9-6-16,0-19 14 0,17 1-13 16,-17 9 1-16,0 9-11 0,0-18-23 0,-17-1-113 15,17 10-91-15,0 0-49 0,-16 0-10 0,16 9 21 16,-17-27 51-16</inkml:trace>
  <inkml:trace contextRef="#ctx0" brushRef="#br0" timeOffset="114233.85">13064 6939 33 0,'33'-9'29'0,"-33"9"-2"15,0 0 0-15,0-9 1 0,0 9 9 16,16 0 6-16,-16-10 3 0,0 10 1 0,-16-9 2 16,16 9-6-16,0 0-7 0,0 0-1 0,0-19 2 15,-33 1-4-15,33 18-3 0,0-19 14 16,-33 19-4-16,33-19-2 0,-33 1 7 0,0 9-4 16,16-1-10-16,1 1 0 0,-18-10 5 15,18 19-5-15,-17-18-9 0,0 18-7 0,0-19-5 16,0 19 0-16,0-18-2 0,16 18 0 15,-49-10 1-15,33 10-1 0,0 0 1 0,-17 0-9 16,17 0 6-16,0 0-4 0,0 10 2 0,0 8-7 16,-17-18 8-16,17 19-9 0,0-1 8 15,0 1-4-15,0 9-4 0,-33 9 5 0,33 0 4 16,0-9-8-16,16 9 3 0,-16 19 2 0,-33-19-7 16,66 29 3-16,-50-20 7 0,17 10-5 15,0 0 0-15,33 9 2 0,-33 9 0 0,33-9-2 16,-33 19 2-16,33-19-2 0,-33 10 5 15,33 8-7-15,0-8 3 0,0 8 0 0,0-8 2 16,0 9-3-16,0-1 0 0,0 1-2 0,0 0 5 16,0 9-3-16,0-10-2 0,0-8 5 15,0 9 2-15,0-1-5 0,33-18 5 16,-33 10-2-16,0-1 3 0,0 1-6 0,0-1 6 16,33-18 2-16,-33 9-8 0,33-9 4 0,-16 9-1 15,-1-19-3-15,17 1 4 0,17-1-4 0,-17 1 0 16,0-10 2-16,0 0 2 0,0-9-6 15,17 0 2-15,16 0 0 0,-33 9 2 0,17-27-2 16,-1-1-4-16,1 9 4 0,16-8 7 16,-33-1-7-16,17 0 0 0,-17 10 2 0,33-19-4 0,-33 0 5 15,0-19-1-15,0 10 1 0,0 0 4 16,17-1-1-16,-17 1 10 0,0-9-4 0,-17 8 4 16,18-8 1-16,-1-1-1 0,0-18 9 0,0 18 7 15,0-9 5-15,0 10 4 0,-17-19 8 16,17 9 9-16,-16-10 1 0,33 20-7 0,-17-29 0 15,0 10-4-15,-33 0 13 0,33-19 17 16,0 10 17-16,0-1 7 0,17-9-40 0,-17-9-62 16,0 9 0-16,0-9 0 0,0 9 0 0,0-27 0 15,17 27 0-15,-17-37 0 0,0 18 0 16,0 1 0-16,-33-10 0 0,16 1 0 0,-16 8 0 16,17-9 0-16,-34 10 0 0,17-10 0 0,-16 10 0 15,16 9 0-15,-33-19 0 0,0 10 0 16,0 9 0-16,-17-10 0 0,0 10 0 0,34 0 0 15,-50 9 0-15,33 10 0 0,0 8 0 0,-17-8 0 16,17 9 0-16,0-1 0 0,0 20-1 16,0-19-72-16,0 9-21 0,-1 9-10 0,1 1-30 15,17-1-24-15,-17 19-38 0,0-28-12 0,33 19-10 16,-33 9 10-16,16-10 16 0,1 1 16 16,16 9-101-16</inkml:trace>
  <inkml:trace contextRef="#ctx0" brushRef="#br0" timeOffset="115117.02">13064 5739 125 0,'-33'-18'62'0,"33"8"-31"0,-33-8-13 0,16-1 11 16,1 0 12-16,16 19-2 0,-17 0-17 15,17 0-13-15,0 0-3 0,0 0-3 16,0 19 9-16,0 0 13 0,17-1 4 16,-17-8 3-16,16 27-2 0,1-19-3 0,-17 1 0 15,33 18-2-15,-33-9-7 0,33-9-5 0,-33 18-5 16,0-18 8-16,33-1 7 0,-33 1 13 16,0 9 12-16,0-28-3 0,0 18 9 0,0-18 11 15,16 0 39-15,-16 0 44 0,0 0 49 0,0 0 38 16,0 0-42-16,0 0-71 0,-16-18-49 15,16 18-34-15,0-19-21 0,0 0-18 0,0 10 0 16,0-28 0-16,0 18 0 0,0 1 0 16,-33-19 0-16,33 9 0 0,0 9 0 0,0-18 0 15,0 18 0-15,33 1 0 0,-33 8 0 16,0 10 0-16,0-18 0 0,0 18 0 0,16 0 0 16,1 0 0-16,-1 18 0 0,1-8 0 15,0-1 0-15,16 0 0 0,-33 10 0 16,33-1 0-16,0 1 0 0,-33 0 0 0,33-1 0 15,-17-8 0-15,1 8 0 0,-1 1 0 16,1-19 0-16,0 0 0 0,16 18 0 0,-33-18 0 16,33 0 0-16,-33-18 0 15,0 18 0-15,0-19 0 0,0 1 0 16,33 8 0-16,-33-8 0 0,0-1 0 0,0-18 0 16,0 9 0-16,0-9 0 0,0-1 0 0,0 1 0 15,0 9 0-15,0-9 0 0,0 0 0 16,0 9 0-16,0 9 0 0,33 19 0 0,-33-18 0 15,0 18 0-15,0 0 0 0,0 18 0 16,16-18 0-16,-16 19 0 0,17 9 0 16,-1-9 0-16,1 18 0 0,0-9 0 0,16 9 0 15,-33 0 0-15,33 0 0 0,-33 10 0 0,0-10 0 16,33 0 0-16,-33 10 0 0,0 9-291 16,33-10-182-16,-33 10 29 0,16-19 77 0</inkml:trace>
  <inkml:trace contextRef="#ctx0" brushRef="#br0" timeOffset="116550.1">20356 7302 81 0,'0'-9'22'0,"0"-1"-12"0,0 1-2 16,0 0 12-16,0-1 9 0,0 1 4 0,-16-10-5 16,16 19-3-16,-17-18-4 0,17-1 5 0,-16 1 12 15,16 8 16-15,0-8-7 0,-33-1-2 0,33 1-8 16,-33-1-8-16,16 0-8 0,1 1 2 16,-1-1 0-16,0 10-1 0,-16-10 0 15,17 19-5-15,-17-18 2 0,33-1-3 0,-33 19 4 16,-17 0 10-16,34-19 1 0,-17 19-14 15,-1 0-1-15,1 0-5 0,17 0 2 0,-17 19-9 16,-17-19 0-16,17 0 4 0,0 19-10 0,0-19 2 16,0 18 4-16,0 1-6 0,-17-1 4 15,17 1-5-15,0 9 3 0,0-9 6 0,16-1-6 16,1 10-2-16,-17 0 2 0,-17 18-2 0,17-27 0 16,17 18 4-16,-17 10-2 0,-1-10 0 15,18 0 0-15,-17 10 0 0,-17-1 0 0,34 10-4 16,-17-19 4-16,0 19-4 0,16 9 5 15,17-28 3-15,-33 28-2 0,33-18-2 0,0 9 0 16,0 0 3-16,0 9-1 0,0-9 1 16,0-10 2-16,0 28-2 0,33-8 2 0,-33-11 1 15,17 10-2-15,-1 1 6 0,17 8-4 0,-16-18-6 16,16 9 2-16,0 0-2 0,0-9 3 16,-17 9-3-16,18-9 2 0,-1 0 0 0,0 9 1 15,0-9-3-15,33 9 2 0,-50-10-1 16,17 11-1-16,17-29 2 0,0 28-2 0,16-28 1 15,-33 10 5-15,17-10 7 0,-1 0 9 0,1 0 15 16,-17-9 8-16,16 9-7 0,1-27 5 0,-17-1 9 16,17 10 7-16,-1-10 1 0,-16-9-2 15,0 0-11-15,17-9-5 0,0-1-5 0,-17-8-16 16,16 8-7-16,-16-8-2 0,17-19-5 16,0 9 0-16,-1-10-1 0,-16 1 3 0,17 0 3 15,0-10-6-15,16-8 5 0,-50 8-2 0,34-27 0 16,-17 9 6-16,17 0 15 0,-17-10-3 0,0 1-9 15,-17-1-5-15,17 1-6 0,0-19-1 16,-16 0-3-16,-1 0 5 0,-16 9-8 0,34-18 7 16,-68 9-4-16,34 0-1 0,-16 18 4 15,-1-27-3-15,-16 18 0 0,0-9-3 0,17 10-4 16,-17-1 9-16,-34 9-2 0,18 10-6 0,-1 0 4 16,1 9-4-16,-34 1-4 0,33 8-35 0,1 10-32 15,-34-19-3-15,33 28-4 0,-16-9-15 16,17 18-3-16,-1-9-23 0,0 10-23 15,17-1-24-15,-16 19-10 0,16-18 1 0,33 18 11 16,-50-19 21-16</inkml:trace>
  <inkml:trace contextRef="#ctx0" brushRef="#br0" timeOffset="117547.72">17810 5572 262 0,'0'-19'57'0,"-17"19"-30"0,17-18 8 15,0 18 59-15,0-19 21 0,0 19-20 16,-16 0-49-16,16 0-24 0,0 0-8 0,0 0-14 15,0 19 0-15,0-19 0 0,0 18 6 0,0 1 0 16,0-1 0-16,0 10 1 0,0-9 1 16,0-1-3-16,0 1-5 0,0 18 1 0,0-27-1 15,0-1 4-15,0 19-4 0,0-28 0 16,0 18 6-16,0-18-3 0,0 19 47 0,16-19 42 16,-16 0 46-16,0 0 55 0,0 0 39 0,0 0 17 15,0 0-34-15,0-19-156 0,0 19-59 16,0-18 0-16,-16-1 0 0,16 1 0 15,0 8 0-15,0-8 0 0,0-1 0 0,0 0 0 16,0 1 0-16,0-19 0 0,0 27 0 16,0-27 0-16,0 19 0 0,0-1 0 0,0 19 0 15,0-28 0-15,0 19 0 0,0-1 0 16,16 10 0-16,-16 10 0 16,17-1 0-16,-17 0 0 0,16 10 0 15,1 0 0-15,-1-1 0 0,34 1 0 0,-50-1 0 16,33-8 0-16,0 8 0 0,0 1 0 15,0-1 0-15,0 1 0 0,-16 0 0 0,16-19 0 16,0 18 0-16,0-18 0 0,-33 10 0 16,17-10 0-16,-1 0 0 0,1 0 0 15,-17-10 0-15,16 10 0 0,-16-18 0 0,17 18 0 16,-17-19 0-16,16 0 0 0,-16-18 0 16,0 9 0-16,0 10 0 0,0-19 0 0,0-1 0 15,0-8 0-15,0 9 0 0,0-1 0 16,0 11 0-16,-16-11 0 0,16 1-275 0,0 9-29 15,0 10 3-15,-17 18 6 0,17-19 19 0,-16 19 45 16,16 0 55-16</inkml:trace>
  <inkml:trace contextRef="#ctx0" brushRef="#br0" timeOffset="118446.71">12766 7637 20 0,'0'0'24'0,"0"-10"-5"15,0 10 0-15,0 0-6 0,0 0-6 16,0-9-5-16,0 9 0 0,0 0 2 0,0 9 5 16,17-9 4-16,-17 0 0 0,0 10 5 0,33-1 2 15,-33-9 2-15,0 9-2 0,0 10 4 16,33-19-3-16,-33 0 1 0,0 0-2 0,0 19 1 16,33-19 10-16,-33 0 1 0,16 0-8 15,1 0-9-15,0 0-8 0,-1-19-3 0,1 19-3 16,-1 0 1-16,1-19 1 0,16 10-3 0,-33-10 0 15,33 10 2-15,-33 9-6 0,33-9-24 16,-33 9-17-16,0-19-18 0,16 19-9 0,-16 0-2 16,0 0 3-16</inkml:trace>
  <inkml:trace contextRef="#ctx0" brushRef="#br0" timeOffset="118846.38">13146 8967 65 0,'0'0'75'16,"0"0"-27"-16,0 0-22 0,0 0-17 0,0 0-3 16,0 0-1-16,0 0 13 0,0 0 18 0,17 0 8 15,-17 0 8-15,0 0 8 0,17 0 2 0,-17-9 9 16,33 9-6-16,-33-10-11 0,33-8-19 15,-33 8-17-15,33-8-11 0,-33-1 1 0,33-9-7 16,0 10 1-16,-17-10-1 0,18 0-1 16,-1 9-2-16,0-9 2 0,-33 10-12 0,33-1-34 15,-33 1-31-15,33-1-24 0,-33 0-9 0,16 19-1 16,-16-18 12-16,0 8 13 0</inkml:trace>
  <inkml:trace contextRef="#ctx0" brushRef="#br0" timeOffset="119878.92">20158 7516 30 0,'0'0'40'0,"0"0"-4"0,0 0-7 16,0 0-5-16,0 0-2 0,0 0-1 15,0 0 2-15,0 0 2 0,0 0 6 0,0 0 7 16,0 9 13-16,0-9 6 0,0 9 5 0,16 10 4 16,-16-19 8-16,0 19-2 0,0-19 2 0,0 18 5 15,0-18-5-15,17 19-2 0,-17-19-16 16,0 0-18-16,0 9 0 0,17-9 13 0,-17 0 13 15,0 0-1-15,0 0-16 0,16-9-13 0,-16 9-20 16,17 0-7-16,16-19 2 0,-33 1-9 16,33-1-3-16,-33 19 3 0,16-28 3 0,17 10-3 15,-16-1 3-15,-1 19-6 0,1-19-30 16,0 1-59-16,-1-1-40 0,1 19-32 0,16-18-30 16,-33 8-7-16,0 1 10 0,33 9 27 0,-33-9-82 15</inkml:trace>
  <inkml:trace contextRef="#ctx0" brushRef="#br0" timeOffset="120412.03">20323 8818 97 0,'0'0'121'0,"0"0"-28"0,-16 0-38 0,16 9-30 16,0-9-10-16,0 0 1 0,0 0 19 15,0 10 20-15,0-10 3 0,0 9-5 0,-33-9-9 16,66 9 2-16,-33 1 19 0,0 8 24 0,0-18 20 16,0 19 0-16,0-19-1 0,0 0-19 0,0 0-19 15,16 18-24-15,1-18-18 0,-17 0-12 0,16 0-6 16,17-18-4-16,-16 18-5 0,0 0-1 16,16-19 0-16,0 1 0 0,0-1-3 0,-17 10-2 15,17-10-29-15,-16 0-50 0,16 1-30 0,-17-1-34 16,1-9-19-16,33 10-16 0,-50-10-3 15,33 0 8-15,-33 9 26 0</inkml:trace>
  <inkml:trace contextRef="#ctx0" brushRef="#br0" timeOffset="123094.66">12022 8586 104 0,'0'0'59'0,"0"0"-29"0,0 0-15 0,0-10-8 0,0 10-5 16,0 0 0-16,0 0 0 0,-33-9-2 16,33 9-2 15,0 0 3-16,0 9-1-15,0 1 0 16,0-1 1-16,0-9-11 16,0 9-10-16,0-9-4 0,33 0-3 15,-33 0-1-15,0 0 1 0,0 0-4 0</inkml:trace>
  <inkml:trace contextRef="#ctx0" brushRef="#br0" timeOffset="123575.55">21845 8939 223 0,'16'0'57'0,"-16"-9"-29"15,-16 9-14-15,16 0-9 0,0-10-5 16,-17 10-8-16,17 0-21 0,0-18-22 16,-16 18-11-16,16 0 5 0,0 0 6 15</inkml:trace>
  <inkml:trace contextRef="#ctx0" brushRef="#br0" timeOffset="128122.21">17132 13041 75 0,'0'0'60'0,"0"0"-16"0,0 0-14 0,0 0-4 16,0 0 6-16,0-9 3 0,0 9 2 16,0 0-6-16,0 0-8 0,-17 0-14 0,17 0-5 15,0 0-2-15,0 0 0 16,0 0-6-16,0 0-29 0,0 0-19 16,0 0-12-16,0 0-3 0,0 0 1 15,0 0 10-15</inkml:trace>
  <inkml:trace contextRef="#ctx0" brushRef="#br0" timeOffset="128321.83">17132 13125 77 0,'0'0'37'16,"0"-10"-18"-16,-17 10-10 0,17 0-5 0,0 0-3 15,0 0 1-15,0 0 0 16,-33 0-5-16,33 0-13 0,0 0-7 0,0 0-4 16,0-9-2-16,0 9-23 0</inkml:trace>
  <inkml:trace contextRef="#ctx0" brushRef="#br0" timeOffset="130070.88">19067 8799 12 0,'0'0'11'16,"0"0"3"-16,0 0-4 0,0 0-4 16,0 0-2-16,0 0-1 0,0 0 0 0,0 0 0 15,0 0-1-15,0 0-1 0,0 0-3 63,0 0-7-63,16 0-5 0,-16 0-3 0</inkml:trace>
  <inkml:trace contextRef="#ctx0" brushRef="#br0" timeOffset="135117.94">16553 11162 156 0,'0'-18'78'0,"0"-1"-20"16,0 0-10-16,-17 1 17 0,17 8 40 0,0-8 27 16,0-1 23-16,0 19-18 0,0-18-13 0,0 8-28 15,-16 1-11-15,16 9-32 0,0-9-21 16,0 18-15-16,0-9-14 0,0 9 4 0,0 1-3 15,-17 8-4-15,17 1 1 0,0 9 2 0,0-10 2 16,0 10-4-16,0 0-1 0,0 0 0 16,0 0 3-16,0 0-6 0,0-10 6 0,0 20-3 15,0-20 1-15,0 1 3 0,0 9-4 0,0-10-12 16,0 1-93-16,0 0-64 0,0-1-25 16,0-9-15-16,0 1 15 0,0-10 27 0,0 9 32 15</inkml:trace>
  <inkml:trace contextRef="#ctx0" brushRef="#br0" timeOffset="135415.13">16437 11097 72 0,'0'-9'57'0,"0"-1"-8"0,0 1-4 15,0 9-6-15,0-9-6 0,0 9 5 0,0 0 1 16,0 0 3-16,0 9-3 0,33-9 6 15,-33 9 0-15,0 1-9 0,33-1 1 0,-33 10 13 16,17-10-9-16,-1 10 6 0,1-1-5 16,0 1-10-16,16-19-12 0,-17 18 6 0,17-8-10 15,-33 8-5-15,33 1-8 0,0-10 1 16,-33 19-2-16,17-9 6 0,-1-10-5 0,18 0-3 16,-18 10-2-16,-16-10 2 0,17 0 2 0,-1-9-2 15,-16 10-4-15,33-10-45 0,-33 9-34 16,0-9-21-16,0-9-14 0,0 9-1 0,0-10 7 15,0 1 10-15,0 0 16 0,0-10-50 16</inkml:trace>
  <inkml:trace contextRef="#ctx0" brushRef="#br0" timeOffset="135666.2">16785 10939 78 0,'0'-19'44'0,"0"19"2"0,-17-18 3 16,17 8 10-16,-17 10-3 0,17 0-13 0,0 0-10 15,0 0-8-15,0 10 8 0,-16 8 10 0,32-18 2 16,-16 19-1-16,0-1 1 0,0 1-2 16,0 0-1-16,0 9 5 0,17 9 4 0,-17-19-4 15,17 1-4-15,-17 9-19 0,0 9-5 16,16-18-11-16,-16 9 1 0,0 0-7 0,17-10 0 16,-17 10 2-16,0-9-4 0,16-1 1 15,-16 1 2-15,0-1-5 0,0 1-1 0,33-10-1 16,-33 10-34-16,0 0-55 0,0-19-25 0,0 0-25 15,0 0 4-15,0 0 4 0,0 9 16 16,0-18-71-16</inkml:trace>
  <inkml:trace contextRef="#ctx0" brushRef="#br0" timeOffset="136548.51">17181 11209 63 0,'0'-10'61'15,"0"10"-11"-15,-16-9-3 0,16 0 1 16,0 9 18-16,-17 0 20 0,17 0 9 0,0 0-5 16,-16 0-4-16,16 0-11 0,0 0-13 0,0 0-11 15,0 0 14-15,-17 0 28 0,17 0 4 0,0 9 10 16,0 0 6-16,0 10 6 0,0-10-11 15,0 10 12-15,0-1-6 0,0 1 5 0,0 0-7 16,0-1-112-16,0 10 0 0,0-9 0 16,0 18 0-16,0-18 0 0,0-1 0 0,17 1 0 15,-17 9 0-15,0-10 0 0,0 1 0 0,0-1 0 16,16 1 0-16,-16 0 0 0,0-1 0 0,0-8 0 16,0-1 0-16,0 19 0 0,0-28 0 15,17 18 0-15,-17-18 0 0,0 0-237 16,0 0-50-16,0 0-18 15,0 0 4-15,0 0 20 0,0 0 42 16,0-18 56-16</inkml:trace>
  <inkml:trace contextRef="#ctx0" brushRef="#br0" timeOffset="137447.07">16933 11720 12 0,'0'0'5'16,"0"0"-3"-16,0 0-2 0,0 0-5 0</inkml:trace>
  <inkml:trace contextRef="#ctx0" brushRef="#br0" timeOffset="139245.74">16933 11571 23 0,'0'0'28'16,"0"10"-4"-16,0-10-3 0,0 0-3 0,0 0-1 16,0 0-1-16,0 0 0 0,0 0-1 0,0 0-3 15,0 0-3-15,0 0 0 0,0 0-5 16,0 0-1-16,0 0-2 0,0 0 1 0,0 0 0 15,0 0-4 1,17 0 2-16,-17 0 2 16,0 0-4-1,0 0 4-15,0 0-4 16,0 0-3-16,0 0-7 0,0 0-7 16,0 0-6-16,0 0-2 0,0 0-3 0,0 0-1 15,0 0 1-15</inkml:trace>
  <inkml:trace contextRef="#ctx0" brushRef="#br0" timeOffset="142410.76">10583 7953 9 0,'0'0'11'0,"0"0"7"0,0 0-3 0,0 0-2 15,0 0-2-15,0 0-4 0,0 0-2 0,0 0 0 16,0 0-2-16,0 0 0 0,0 0 1 16,0 0-1-16,0 0 0 0,0 0-1 15,0 0 1-15,0 0 1 0,0 0-1 16,0 0 1-16,0 0-2 0,0 0 2 0,0 0 0 16,0 0-1-16,0 0-2 0,0 0 1 15,0 0-1-15,0 0 2 0,0 0-1 16,0 0 0-16,0 0 0 15,0 0 0 1,0 0 0-16,0 0 0 16,0 0 0-16,0 0 0 15,0 0-1 17,0 0-3-17,0 0 3-15,0 0-1 78,0 0-2 63,0 0 3-125,0 0 0-16,0 0-1 31,-33 0 0-31,33 0-13 15,0 19-11-15,0-19-7 0,0 0-10 0</inkml:trace>
  <inkml:trace contextRef="#ctx0" brushRef="#br0" timeOffset="150785.14">22754 2344 10 0,'17'0'34'0,"-17"-19"14"0,16 19 1 0,-16 0 3 15,0-18 2-15,33 18 14 0,-33-19 16 16,0 19 7-16,0 0-4 0,0-18 2 0,0 18-11 16,0-10-13-16,0 10-27 0,0 0-11 15,0 0-8-15,-33 0-11 0,17 0-4 0,16 0-7 16,-17 0 3-16,-16 10 4 0,17 8-4 0,-1 1 7 15,-16-19-1-15,16 18 3 0,17 1-5 16,-33 0-4-16,33-1 0 0,-33-8-5 16,17 8 7-16,-1 1-5 0,17-1 3 0,0 1 2 15,-16 0-4-15,16-10 7 0,0 0-5 0,16 19 0 16,-16-28 2-16,0 19-6 0,17-1 9 16,-1-18-9-16,-16 19 11 0,33-19-7 0,-33 0 2 15,33 0-5-15,-16 18-16 0,-1-18-55 0,18 0-55 16,-18-18-21-16,17 18-4 0,-16 0 13 15,32-19 24-15</inkml:trace>
  <inkml:trace contextRef="#ctx0" brushRef="#br0" timeOffset="151118.34">23316 2223 50 0,'-16'0'48'0,"16"0"-13"0,-17 0-4 0,17 0-1 16,0 0-2-16,-33 0-10 0,33 0-5 0,0 19 3 15,-33-19 11-15,33 18-4 0,-16-18-4 16,-1 28-10-16,17-28-1 0,-16 19-3 0,16-1-2 16,-17-18 1-16,17 19-1 0,-16-19-1 0,16 19 1 15,0-1 1-15,0-18 3 0,0 10 2 16,0 8 2-16,0-18 3 0,0 19 1 15,0-19 0-15,0 18-3 0,16-18-2 0,-16 0-5 16,17 19-1-16,-17-19-2 0,16 0 1 0,1 0 0 16,-1 19-2-16,17-19 2 0,-33 0-2 15,33 0 1-15,-16 0-2 0,-1 0 2 0,1 0-2 16,-1 0-3-16,1-19-27 0,0 19-40 16,-1 0-35-16,1 0-2 0,-17-19-73 0</inkml:trace>
  <inkml:trace contextRef="#ctx0" brushRef="#br0" timeOffset="151751">23862 2502 70 0,'0'-9'55'0,"0"9"-17"0,-16 0 3 16,16-9 19-16,0 9 12 0,0 0-8 15,0 0-15-15,0 0-24 0,0 0-10 0,0 0-9 16,0 0-5-16,0 0 5 0,0 0-2 0,0 0 3 15,0 9 3-15,0 0 12 0,0 0 12 16,0 10-12-16,0-19-4 0,0 19-9 0,0-19 2 16,0 18-4-16,0 1 2 0,0-19-9 0,-17 18 5 15,17-18-3-15,0 10 4 0,-17-1-6 16,17 0 1-16,-16 10 3 0,16 0-4 0,-17-19-44 16,17 0-50-16,-16 18-34 0,16-18-10 15,-17 0 15-15</inkml:trace>
  <inkml:trace contextRef="#ctx0" brushRef="#br0" timeOffset="152766.93">24573 2205 83 0,'0'0'24'0,"-16"-19"-1"0,16 19 5 16,0 0 2-16,0 0-10 0,0 0-11 15,0 0-4-15,0 0-1 0,16 0 4 0,-16 19 14 16,0-1 3-16,0-18-9 0,17 19 7 0,-17-1 23 16,0 10-20-16,0-9-8 0,16-1-7 15,-16 1-5-15,0 0-1 0,17-1-2 0,-17 10 2 16,16-9-5-16,-16-1 0 0,0 1 0 16,17 0 1-16,-17-10-1 0,0 0 5 0,0 19-5 15,0-28 2-15,0 19-42 0,0-19-37 0,0 18-22 16,0-18-3-16</inkml:trace>
  <inkml:trace contextRef="#ctx0" brushRef="#br0" timeOffset="153066.76">24573 2149 38 0,'0'-10'26'0,"0"10"-8"16,17 0 6-16,-17-18 6 0,16 18 3 0,-16 0-8 16,17 0-12-16,-1 0 5 0,-16 18 15 0,17-18 3 15,-1 0-3-15,1 10-9 0,-17 8-3 0,33 1-5 16,-33-19-6-16,0 19-2 0,0-1 0 16,33 1-3-16,-33-19-3 0,0 18 0 0,0-8 1 15,0 8 1-15,0-18 1 0,-33 19-5 16,33-19 2-16,0 18 1 0,-33-18-3 0,16 0 3 15,1 19-3-15,-1-19 0 0,17 0 4 0,-16 19-13 16,-1-19-36-16,1 0-31 0,-1 0-12 16,17 0 2-16</inkml:trace>
  <inkml:trace contextRef="#ctx0" brushRef="#br0" timeOffset="153466.4">25152 2084 44 0,'0'0'51'0,"0"0"-8"16,0 0 1-16,0 0 6 0,0 0-1 0,0 0-13 15,0 0-14-15,0 0 0 0,0 0 7 16,0 0 7-16,0 0-5 0,0 0-8 0,0 0-10 15,0 0 1-15,0 0-4 0,0 0 11 0,0 0-1 16,0 0-3-16,-33 0-5 0,33 0-5 16,0 0-5-16,-17 0-2 0,1 0 3 15,16 18-1-15,-17-18-2 0,1 19 4 16,-1-19-2-16,17 18 5 0,-16-8-3 16,-1 8 2-16,17 1-4 0,-16 0 3 0,16-1 0 15,-17 1-2-15,17-1-5 0,0-18 10 0,0 28 6 16,0-9 10-16,17-19 15 0,-17 18-4 15,16 1-10-15,1 0-12 0,16-19-3 0,-17 18-4 16,17-18-6-16,17 10 0 0,-50-10 5 0,33 18 0 16,0-18-31-16,0 0-67 0,0 0-47 15,0-18-15-15,-16 18 9 0,16-10 23 16</inkml:trace>
  <inkml:trace contextRef="#ctx0" brushRef="#br0" timeOffset="157512.79">16288 8706 144 0,'0'0'57'16,"0"0"-30"-16,0 0-14 0,-33 0-7 0,33-9-3 15,0 9-6-15,0 0 4 0,0 0-7 16,0 0 2-16,33 0-3 0,-33 0 3 16,0 0 2-16,0-9-9 0,0 9-15 15,0 0-12-15,0 0-10 0,0-9-51 16</inkml:trace>
  <inkml:trace contextRef="#ctx0" brushRef="#br0" timeOffset="157729.63">16355 8781 66 0,'0'0'21'0,"-17"0"-12"15,17 0-13-15,-17 0-4 0,17 0 1 16,-16 0-3-16,16 0-5 0,0 0-4 0</inkml:trace>
  <inkml:trace contextRef="#ctx0" brushRef="#br0" timeOffset="157963.01">16355 8781 17 0,'-17'0'11'0,"17"0"-5"0,-17 0-4 0,17 0 0 16,-16 0-2-16,16 0-6 15,0 0-5-15</inkml:trace>
  <inkml:trace contextRef="#ctx0" brushRef="#br0" timeOffset="160526.66">10765 8223 7 0,'0'0'10'16,"0"0"4"-16,0 0-1 0,0 0-5 0,0-10-3 15,0 20-2-15,0-10-1 0,0 0 0 0,0 0 0 16,0 0 0-16,0-10 0 0,-33 10 0 15,33 0 1-15,0 0 1 0,0 0-2 0,0 0 2 16,0 0 0-16,0 0-1 0,0 0 0 16,-33 0 3-16,33 0-1 0,0 0 2 0,0 0 1 15,0 0-3-15,0 0 1 0,0 0 0 0,-33 0 2 16,33 0-1-16,0 0 1 0,0 0-2 16,0 0-2-16,0 0-1 0,0 0 0 0,0 0 0 15,0 0 1-15,0 0-1 16,0 0-1-1,0 0-4 1,0 0 3 15,0 0 0-31,0 0-1 16,-33 0 2 0,33 0-4-1,-17 0 2-15,1 0 0 31,16 0 3-31,-17 0-3 16,17 0-2 0,0 0 4-1,0 0-4 1,-33 0 3 0,33 0 0-1,0 0-3-15,0 0 8 16,0 0 0-1,0 0-1-15,0 0 2 0,0 0-1 0,0 0-3 16,0 0 2-16,0 0-2 0,0 0 0 16,0 0 2-16,0 0 0 0,0 0-2 0,0 0 1 15,0 0-2-15,0 0-1 0,0 0 2 16,0 0 1-16,0 0-2 16,0 0 2-16,33 0-4 0,-33 0 14 0,0 0 4 15,17 0-1-15,-1 0-3 0,1 10-3 16,16-10-3-16,0 0-4 0,0 0 2 0,0 0 4 15,-16 0-1-15,16 0-1 0,0 0 2 16,33 0-2-16,-33 0-3 0,0 0-3 0,17 0 4 16,16 0-3-16,-33 0 2 0,33 0-7 0,-16 0 2 15,16 0 0-15,-33 0 4 0,33 9-4 0,-16-9 0 16,16 0 0-16,-33 9-2 0,33-9 5 16,-33 10-3-16,17-10-2 0,16 9 2 0,-33-9 0 15,17 19 0-15,-1-19 1 0,1 0 2 16,16 0-3-16,-16 18-2 0,-1-18 2 0,1 0 0 15,16 19 1-15,-33-19-1 0,0 0 0 0,17 0 1 16,16 18-3-16,-33-18 2 0,0 0 1 16,17 0-1-16,-17 10 0 0,0-10 0 15,0 9 0-15,33-9-2 0,-49 0 4 0,16 9-2 16,0-9 0-16,0 0 2 0,0 10-2 0,0-10 1 16,0 9-3-16,0-9 2 0,0 18 0 15,17-18 1-15,-17 0 1 0,0 0-2 0,-17 0 0 16,1 0 0-16,16 19 0 0,17-19 0 15,-50 0-2-15,33 0 2 0,0 0 2 0,0 0-2 16,-17 0 0-16,1 19 0 0,16-19-2 0,-16 0 2 16,16 0 0-16,0 0 0 0,0 9 0 15,-33-9 2-15,33 0-2 0,-17 9 0 0,1-9 0 16,16 0-2-16,-16 10 2 0,16-1 0 0,0-9 0 16,0 9 1-16,-33-9-3 0,33 10 3 15,-33-1 2-15,16-9-3 0,17 18 0 0,-16-18 0 16,-1 0-2-16,18 19 2 0,-34-19 0 15,33 0 0-15,-33 0 2 0,33 19-2 16,0-19-2-16,-33 0 2 0,16 0 0 0,1 9 0 16,-1-9 0-16,1 9-2 0,-1-9 4 0,18 0-1 15,-1 0-1-15,-33 10 0 0,33-10 2 16,-33 0-2-16,33 0-2 0,-33 0 3 0,16 9-3 16,1-9 2-16,-1 0 0 0,1 0 2 15,-1 9 0-15,-16-9-4 0,33 0 2 0,-33 0 0 16,0 9 0-16,34-9 0 0,-34 0-2 0,33 0 4 15,-33 10 0-15,0-10-4 16,33 0 2-16,-33 0 0 0,16 0 0 16,-16 18 0-16,17-18 3 0,-1 0-3 0,1 0-3 15,-1 0 3 1,17 0 0-16,-33 0 3 0,34 19-6 16,-34-19 4-16,33 0-1 15,-33 0 0-15,33 0 0 16,-33 0-2-16,0 0 3 0,0 19-3 15,0-19 6-15,0 0-6 0,16 0 2 0,-16 0 1 16,17 0-1-16,-17 0 2 31,16 0-4-15,-16 0 4-16,0 0-7 16,0 0-14-16,0 0-10 0,0 0-6 15,0 0-10-15,0 0-6 0,0 0-1 16,0 0-1-16,0 0 1 0,0 0-40 0</inkml:trace>
  <inkml:trace contextRef="#ctx0" brushRef="#br0" timeOffset="161259.72">13097 8297 4 0,'0'0'3'0,"0"0"6"0,0-18 11 16,0 18-3-16,0 0-3 0,0 0-5 0,0 0-1 15,0 0-1-15,0 0 0 0,0 0 2 16,0 0 2-16,0 0 3 0,0 18 3 0,16-18-1 15,-16 0 1-15,0 0 3 0,17 0-1 16,-17 0 0-16,16 0 3 0,-16 0 0 0,17 0-1 16,0 0-5-16,16 0-2 0,-33 0 2 0,33 0-2 15,0 0 2-15,-33 0-4 0,33 0 3 16,-17 0 2-16,1 0 1 0,16 0-2 0,-16 0-8 16,16 0 0-16,0 19-4 0,0-19-1 15,0 0 1-15,-17 0-3 0,17 0 1 0,-16 0 2 16,33 0-4-16,-17 0 4 0,-33 0-4 0,33 0 0 15,0 0 0-15,-17 0 0 0,1 0 2 16,-1 0 2-16,1 0-7 0,-1 0 1 0,18 0 3 16,-34 0-1-1,0 0 4-15,0 0 0 0,0 0-7 16,0 0 6-16,0 0-5 16,0 0 0-16,0 0-5 0,0 0-16 0,0 0-30 15,0 0-18-15,0 18-9 0,0-18-5 16,0 0 6-16</inkml:trace>
  <inkml:trace contextRef="#ctx0" brushRef="#br0" timeOffset="164973.4">21497 8353 7 0,'0'0'2'0,"0"0"3"16,0 0 3-16,0 0 3 0,0 0-3 16,0 9-4-16,0-9-1 0,33 0-3 0,-33 0 2 15,0 0-1-15,0 0-1 16,0 10 0-16,34-10 0 16,-34 0 1-16,16 0-1 15,1 0 0 1,-1 0 0-1,1 0 0 1,-1 0 0 0,1 0 2-1,-17 0 1-15,0 0 3 16,0 0 2-16,0-10-1 0,0 10 1 16,0 0 0-16,0 0 1 0,0 0 0 0,0 0 2 15,0 0-1-15,0 0 1 0,0 0-2 16,0 0-2-16,0 0-2 0,-17 0-3 0,17 0 0 15,-16 0 0 1,16 0-1-16,-17 0 5 0,17 0 3 0,-16 0 0 16,-1 0 0-16,1 0-1 0,16 0-1 0,0 0 0 15,-34 0-2-15,34 0 2 0,-33 0-2 16,17 0 1-16,-17 0 1 0,16 0 1 0,1 0-2 16,-1 0-3-16,1-9 0 0,-17 9-2 15,33 0-1-15,-34 0 0 0,1 0 2 0,0 0-2 16,17 0 1-16,-17 0-1 0,16 0 0 0,1 0 3 15,-17 0-1-15,0 0 2 0,33 0 2 16,-50 0 0-16,33 0 1 0,1 9-3 0,-17-9 3 16,16 0-1-16,1 0-1 0,16 10-1 0,-33-10-1 15,0 0 6-15,33 0-3 0,-50 0-3 16,33 0 2-16,-16 0 0 0,17 0-4 0,-17 0 2 16,33 9-3-16,-33-9 0 0,-17 0 3 15,17 0-3-15,16 0 2 0,-16 0-4 0,0 0 2 16,17 0 0-16,-17 0 1 0,-17 18 1 0,17-18-6 15,0 0 5-15,16 0 0 0,-16 0-1 16,17 0 0-16,-17 0 0 0,-17 0 0 0,17 0 0 16,16 0 0-16,-16 0-2 0,0 0 2 15,17 19 3-15,-17-19-3 0,0 0-2 0,0 0 0 16,16 0 2-16,-16 0 2 0,0 0-1 0,16 0-1 16,1 0-2-16,-17 0 2 0,0 0 0 15,16 0 0-15,1 0 0 0,-17 19 0 16,16-19 0-16,0 0 0 0,-16 0 1 0,17 0-1 15,16 0 0-15,-33 0 1 0,0 0-1 16,16 0 0-16,1 9 0 0,-1-9 0 0,1 0 3 0,-18 0-7 16,18 0 5-16,-1 9 1 0,1-9-2 15,16 0 0-15,-33 0 0 0,0 10-2 16,0-10 2-16,16 0 0 0,-16 0 0 0,0 0 3 16,16 0-3-16,1 0-3 0,-17 0 3 0,-17 0 0 15,17 0 0-15,0 0 0 0,0 0 0 16,0 0 0-16,0 9 0 0,0-9 0 0,0 0 0 15,0 0 0-15,0 0-2 0,16 0 2 16,-16 0-2-16,0 0 5 0,-17 0-7 0,17 0 6 16,17 0 0-16,-17 9-4 0,16-9 2 15,-16 0 2-15,33 0-2 0,-33 0 1 0,0 0-1 16,16 10-2-16,1-10 0 0,-1 0 7 0,1 0-7 16,-1 0 2-16,1 0 0 0,-1 9 0 15,17-9-2-15,-33 0 2 0,33 0 0 0,-33 0 0 16,33 18 0-16,-33-18 0 0,16 0 0 15,1 0 2-15,-1 0-2 0,1 0-2 16,-1 0 2-16,1 0 0 0,-1 19 2 16,-16-19-2-16,33 0-3 0,-33 0 4 0,0 0-1 15,16 0 0-15,1 0 0 0,-17 0 0 0,16 19 2 16,1-19-2-16,-1 0 0 0,-16 0 0 16,33 0 0-16,-33 0 0 0,0 0 0 0,16 0 0 15,1 9 1-15,-1-9 1 0,1 0-4 0,-1 9 0 16,1-9 2-16,-1 0 0 0,17 0 0 15,-33 10 0-15,33-10 3 0,0 0-3 0,-33 0-2 16,33 0 3-16,0 0-1 0,0 9 0 16,-33-9 3-16,16 0-5 15,1 0 5-15,16 9-3 0,-17-9 0 0,1 0 0 16,-1 0 1-16,17 9 1 0,-16-9-2 0,-1 0-3 16,17 0 6-16,-33 0 8 0,0 10 0 15,33-10-1-15,-33 0-2 0,16 0-1 0,1 0-3 16,-1 18 0-16,1-18-2 0,-1 0 1 0,17 0 3 15,-16 0-2-15,-1 0-2 0,17 0 4 16,0 0-2-16,-33 0 0 0,33 0 0 16,0 0 0-16,0 0 0 0,0 0 0 0,-33 0-1 15,33 0 3-15,0 0-2 0,0 0-1 0,0 0 5 16,0 0-4-16,0 0 2 0,0 0 2 16,0 0 0-16,0 0 0 0,0 0-5 0,0 0-1 15,-33 0 1-15,33 0 1 16,0 0-2-16,-17 0-1 15,17 0 0-15,0 0 4 16,-16 0-3-16,16 0 1 0,0 0 0 16,0 0 2-1,0 0-2-15,0 0-1 0,0 0-4 16,0 0 5-16,0 0-1 0,0 0 0 16,0 0 0-16,0 0 1 15,0 0-5-15,0 0 4 0,0 0 1 16,0 0-2-16,0 0 2 15,0 0-5-15,0 0 0 0,0 0 5 16,0 0-1-16,0 0-5 16,0 0 1-16,0 0 5 0,0 0-29 15,0 0-47-15,0 0-18 0,0 19-4 16,0-19 1-16,16 0 11 0</inkml:trace>
  <inkml:trace contextRef="#ctx0" brushRef="#br0" timeOffset="165205.97">17347 8697 16 0,'0'0'26'0,"0"0"-11"0,0 0-8 16,0 0-4-16,0 0-2 0,0 0-3 16,0 0-4-16,0 0-3 0,0 0-7 15,0 0-16-15</inkml:trace>
  <inkml:trace contextRef="#ctx0" brushRef="#br0" timeOffset="166055.46">16619 8744 39 0,'-16'0'15'0,"16"0"-9"15,-17 18-9-15,17-18-3 16,0 0-3-16,0 0-3 0,0 0-11 0,0 0 17 16</inkml:trace>
  <inkml:trace contextRef="#ctx0" brushRef="#br0" timeOffset="166505.49">16768 8734 9 0,'0'0'3'16,"0"0"-1"-16,-17 0-2 0,17 10 0 15,0-10-6-15</inkml:trace>
  <inkml:trace contextRef="#ctx0" brushRef="#br0" timeOffset="167220.56">17082 8716 7 0,'0'0'12'0,"0"0"6"0,0 0-6 0,0 0-4 16,0 0-3-16,0 0-3 0,0 0-1 0,0 0 0 15,0 9-1-15,0 0 0 47,0-9 2-47,0 0-1 32,0 0 1-1,0 0-1 0,33 0-1-15,-33 0-5-1,0 0-4-15,0 0-6 16,0 0-24-16</inkml:trace>
  <inkml:trace contextRef="#ctx0" brushRef="#br0" timeOffset="169270.03">16255 12855 35 0,'0'0'27'0,"0"0"-13"0,0 0-7 0,0 0-3 16,0 0-3-16,0 0 2 0,0 0-1 15,0 0 1-15,0 0-1 0,0 0 1 0,0 0-2 16,0 0 1-16,0 0 0 16,0 9-2 15,0-9 0-31,0 10 0 62,0-20 0-30,0 10-3-32,0 0-3 0,0 0-1 0,0 10-2 15,0-10-3-15,0 0-3 0,0 0-2 16,0 0-17-16</inkml:trace>
  <inkml:trace contextRef="#ctx0" brushRef="#br0" timeOffset="169818.65">16288 12957 5 0,'0'0'2'15,"0"0"-1"-15,0 0 2 0,0 0 1 16,0 0 1-16,0 0 0 0,0 0 0 0,0 0 0 15,0 0-1-15,0 0-2 0,0 0-1 0,0 19-1 16,0-19 1 15,0 0 0-31,0 0 1 32,0 0 0-32,0 0-1 0,0 0 2 0,0 0 0 15,0 0-2-15,0 0 2 0,0 0-2 16,0 0 1-16,0 0 1 0,0 0-2 0,0 0 1 15,0 0 0-15,0 0 0 16,0 0-1-16,0 0 0 0,0 0 0 31,0 0 0-15,0 0 1-16,0 9-2 16,17-9 0-1,-17 10 0 1,0-10-5 31,0 0-2-47,0-10-3 0,0 10-2 0,0 0-5 15</inkml:trace>
  <inkml:trace contextRef="#ctx0" brushRef="#br0" timeOffset="172949.68">16321 13134 2 0,'0'0'1'0,"0"0"0"0,-16 0 0 0,16 0 1 16,0 0-1-16,0 0 0 0,0 0 2 16,0 0-1-16,0 0 1 0,0 9 0 0,0-9-1 15,0 0 1-15,0 0-1 0,0 0 0 0,0 0 0 16,0 0-1-16,0 0 1 16,0 0-1-16,0 0 1 15,0 0-1-15,0 0 1 0,0 0 0 16,0 0 0-16,0 0 0 0,0 0-1 15,0 0 0-15,0 0 0 16,0 0 0 0,0 0 0-16,0 0-4 93,0 0 1-93,0 0 0 16,0 0-3-16,0 0 0 0,0 0-1 0,0 0-1 16,0 0-6-16,0 0 6 0</inkml:trace>
  <inkml:trace contextRef="#ctx0" brushRef="#br0" timeOffset="176046.48">16107 9199 11 0,'0'0'14'15,"0"0"-4"-15,0 0-4 0,0 0-5 16,0 0 1-16,0 0 0 0,0 0 1 16,0 0 1-16,0 0-1 0,0 0-2 0,0 0 1 15,0 0 3-15,0 0-3 16,0 0 0-16,0 0-1 0,0 0 2 0,0 10 3 16,0-10 0-16,0 0-1 0,0 0 0 15,0 0 1-15,0 9-3 0,0-9 0 0,0 0 1 16,0 0 0-16,0 9 1 0,0-9-1 15,0 0 1-15,0 0 1 0,0 19-2 0,0-19 2 16,0 0 0-16,0 0 0 0,0 0-1 0,0 0 1 16,0 0 4-16,16 0-3 0,-16 0-1 15,0 0-1-15,0 19-1 0,0-19 0 0,0 0 6 16,0 0-1-16,0 0-2 0,0 0-2 16,0 0-2-16,0 0 1 0,0 0 7 0,0 0-3 15,0 0 0-15,0 18 0 0,0-18-1 0,0 0 0 16,0 0 1-16,0 9 3 0,0-9 4 15,0 10-2-15,0-10 2 0,0 9-2 0,17 0-1 16,-17 1-2-16,0-1 8 0,0 0-4 16,0-9-2-16,0 19-2 0,0-1 1 0,0-18 2 15,0 19 5-15,0-10-2 0,0 1-6 0,0 8 5 16,16 1 2-16,-16-10 3 0,0 10 0 16,0-1-5-16,0 1-3 0,0-10-1 0,17 10-3 15,-17 0 3-15,0-1-5 0,0 1 7 16,0-1-2-16,0 1 5 0,16 9-6 0,-16-10-2 15,0 1 1-15,0 18-3 0,33-27-1 0,-33 8-1 16,0 1 0-16,0 18 0 0,0-18 1 16,0-1 2-16,0 1-3 0,0-1 2 0,0 10 1 15,33-9-4-15,-33-1 2 0,0 1 0 16,0 9 1-16,0-9-6 0,0-1 9 0,0 1-4 16,0-1 3-16,0 1-3 0,33 0 7 0,-33-1-1 15,0 1-2-15,0 9 2 0,0-10-8 16,0 1 4-16,0-10-7 0,0 10 3 0,0-1 5 15,0 1-6-15,0 0-2 0,0-1 2 16,0 1 2-16,0-1-2 0,0-8-2 0,0 8 1 16,0 1-1-16,17 0 0 0,-17-1 6 0,0 1-6 15,0-10 1-15,0 0-1 0,0 10 2 0,0-10-2 16,0 10 0-16,0-1 0 0,0 1 0 16,0 0-2-16,0-10 3 0,0 10 4 0,0-1-5 15,0 1 0-15,0-1 3 0,0 1-3 16,0 0 2-16,0-10-1 0,0 10 1 0,0-1 1 15,0 1-5-15,0-1 6 0,0 1-1 0,0-10-3 16,0 10 3-16,0-1-3 0,0-8 0 16,0 8 2-16,0 10-4 0,0-28 2 0,0 19 4 15,0-1-4-15,0 1 0 0,0-10 2 16,0 10-7-16,0 0 8 0,0-1-1 0,0 1-2 16,16-10 2-16,-16 10-4 0,0-1 5 0,0 1-3 15,0-10-2-15,0 19 2 0,0-9 1 0,0-10 1 16,0 10-2-16,0-10 3 0,0 10-6 15,0-1 1-15,0-9 2 0,0 10 6 0,0 0-8 16,0-10 3-16,0 10 1 0,17-10 0 16,-17 9-1-16,0 1-1 0,0-10 4 0,0 10 0 15,0 0-2-15,0-10-2 0,0 9 2 16,0-8 2-16,0 8-6 0,0-8 4 0,0 8 2 16,17 1-6-16,-17-1-1 0,0-18 3 0,0 19 2 15,0 0-1-15,0-10 5 0,0 10-4 0,0-10-4 16,0 19 7-16,0-28-7 0,0 18 7 15,0-8-4-15,0-1 1 0,0 10-1 0,0-10-3 16,0 0 9-16,0 19-7 0,0-28-3 16,0 19 5-16,0-1-1 0,0-18-1 0,0 10 0 15,0 8 0-15,0-8 0 0,0-1-3 0,0 0 8 16,0 0 0-16,16 10-4 0,-16 0-1 0,0-19 0 16,0 18 0-16,0-8 4 0,0-1-3 15,0 0-1-15,0 0 2 0,0 10-2 0,0-10 6 16,0 10-8-16,0-19 6 0,0 19 2 0,0-19-6 15,0 18 0-15,0-9 4 0,0 1 0 16,0 8-4-16,0-8 2 0,0-1 3 0,0 0-5 16,0 10-2-16,0-19 4 0,0 18-2 0,17-8 1 15,-17-1-1-15,0 0-4 0,0 10 6 0,0-10-2 16,0 1 3-16,0-1-3 0,0 0 1 16,0 10-1-16,0-1 3 0,0-18-3 0,0 10 2 15,0-1-5-15,0 10 4 0,0-10-1 16,0 0-3-16,0 1 5 0,0-1-2 0,0 0 0 15,0 10 0-15,0-19 1 0,0 18 1 0,0-18-2 16,0 10 6-16,0-1-6 0,0 0 0 16,0 1-4-16,0-1 5 0,0 0-3 0,0 0 6 15,0 1-7-15,0-1 4 0,0 10 4 16,0-19-2-16,0 18-5 0,0-18 6 0,0 10-4 16,16-1 0-16,-16 0 0 0,0 0-6 15,0 1 8-15,0-1 2 0,0 0-4 0,0 1-2 16,0-1 7-16,33 10-3 0,-33-19-4 15,0 18 4-15,0-18-1 0,0 9 0 16,0-9-4-16,0 10 5 0,0-1 2 0,0 0-4 16,0 1-4-16,0-1 7 0,0 0-1 15,0-9-4-15,33 10 4 0,-33-1-2 16,0 10 3-16,0-19-3 0,0 18 0 0,0-18 2 16,0 9-6-16,0 1 8 0,0-1-4 15,0 0 0-15,0 1 2 0,0-1 1 16,0-9-5-16,0 9 5 0,0 1-3 0,0-1 0 15,0 9 5-15,0-18-8 0,0 19 3 0,0-19 0 16,0 9 4-16,0-9-2 16,0 10 0-16,0-1-4 0,0 0 5 0,0-9 0 15,0 10 0-15,0-1-3 0,0-9 2 0,0 0 4 16,0 9-2-16,0 0-3 0,0-9 5 0,0 10-6 16,0 8 0-16,0-18 1 15,0 19 3-15,0-19-1 0,0 0 0 0,0 9 1 16,0 1-6-16,0-10 6 0,0 9 0 0,0 0 2 15,0 0-6 1,0 1 1-16,0-1 2 16,0-9 2-16,0 0-4 0,0 9-1 0,0-9-2 15,0 10 5-15,0-10-1 16,0 0-1-16,0 18-4 0,0-18 6 0,0 0 3 16,0 0-8-16,0 0 4 0,0 0-1 15,0 19 1 1,0-19-4-16,0 0 6 15,0 0-4-15,0 0 1 0,0 0 2 16,0 9-5 0,0-9 4-1,0 0 1 1,0 0-2-16,0 0 5 0,0 0-4 16,0 0 2-1,0 0 0-15,0 0-2 16,0 0-5-16,0 0 6 15,0 0 1 1,0 0-8-16,0 0 7 0,0 0 2 16,0 0-3-16,0 0-4 0,0 0 4 15,0 0-1-15,0 0 4 0,0 0-8 0,0 0-2 16,0 0 6-16,0 0 1 0,0 0-5 16,0 0 7-16,0 0-7 0,0 0-2 15,0 0 12 1,0 0-9-16,0 0 4 0,0 0 1 15,0 0-6 1,0 0 5-16,0 0-5 16,0 0 5-1,0 0-7 1,0 0-6-16,0 0-8 0,0 0-3 16,0 0-5-16,0 0-21 0,0 0-19 15,0-9 3-15,0 9-1 0,0 0-13 0,0 0-12 16,0 0-7-16,0 0-11 0,0-19 10 0,0 19 15 15,0 0 12-15,0-18 10 0,0 8 8 16,0 1 6-16,0 9-25 0</inkml:trace>
  <inkml:trace contextRef="#ctx0" brushRef="#br0" timeOffset="180059.84">16570 13441 87 0,'0'0'44'16,"0"0"-24"-16,0 0-18 0,0 0-14 0,0 0-5 15,0 0 2-15,0 0 8 0,0 0 8 0,0 0 6 16,-17 0 1-16,17 0 4 0,0 0 0 15,0 0 0-15,0 0 0 0,-17 0-3 0,17 0-2 16,0 0-4-16,0 9-3 16,0-9-2-1,17 10 3-15,-17-10-3 0,0 0 4 16,0 9-2 0,0-9 1-16,17 0-1 15,-17 9 0-15,0-9-2 16,0 0 3-16,0 10-1 15,0-10-2 1,0 0 4 0,0 9-2-16,0 0 0 31,0-9-2-15,0 0-1-1,0 0 0-15,0 0 1 16,0 0-3-16,0 0 0 0,0 0 1 0,0 0-2 15,0 0-1-15,0 0-2 0,0 0-1 16,0 0-2-16,0 0-6 0,0 0 0 0,0 0-3 16,0 0-1-16</inkml:trace>
  <inkml:trace contextRef="#ctx0" brushRef="#br0" timeOffset="181209.63">16801 10074 79 0,'0'-19'52'16,"0"10"-15"-16,17 9-8 0,-17-9 2 0,0-1 12 16,0 1 18-16,0 9 7 0,0 0 3 15,0-9-7-15,0 9-21 0,0 0-21 0,0 0-9 16,-17 9-1-16,17-9 7 0,0 9 13 0,0 1-2 16,0 8-3-16,0 1-5 0,0-1-6 15,0 1-2-15,0-19-5 0,0 19 2 0,0-1-9 16,0 1-2-16,0-10 0 0,0 10 0 15,0-1 2-15,0 1 3 0,0-19-3 0,17 9-2 16,-17 1 0-16,0-1 0 0,0 0-16 0,0 0-59 16,0 1-34-16,0-10-26 0,0 0-7 15,0 0 11-15,0 0-73 0</inkml:trace>
  <inkml:trace contextRef="#ctx0" brushRef="#br0" timeOffset="181441.77">16685 10027 58 0,'0'-9'57'15,"0"0"-23"-15,0 9-12 0,0-10-5 0,0 1 9 16,0 9 1-16,0 0 2 0,0-19 0 16,0 19-1-16,33 0-1 0,-33-18-1 0,0 18 2 15,17 0 2-15,-1 0-4 0,1 0-12 0,0-19-3 16,-1 19-7-16,17 0 0 0,0 0-4 15,-33 0 0-15,33 0 4 0,-33 0-4 0,33 0 0 16,-33 0 1-16,0 0-5 0,17 0-43 0,-17 0-36 16,16 0-18-16,-16 0-3 0</inkml:trace>
  <inkml:trace contextRef="#ctx0" brushRef="#br0" timeOffset="182059.8">17082 9851 68 0,'0'0'53'15,"0"-19"-13"-15,0 19-4 0,0 0-2 0,0 0-7 16,0 0-3-16,0 0-3 0,0 0-5 16,0 0 11-16,0 0 3 0,0 0-1 0,0 0-4 15,0 0-7-15,0 0-5 0,33 0-2 16,-33 19-6-16,0-19 2 0,0 0-4 0,0 0-3 15,0 0 1-15,0 0 2 0,0 0 0 0,17 0-3 16,-17 0 2-16,0 0 2 0,0 0 3 0,0 0 11 16,0 0-4-16,0 0-1 0,0 0-2 15,0 0 1-15,0 0 7 0,0 0-2 16,0 18 3-16,0-18-1 0,16 0-7 0,-16 0-2 16,0 9-1-16,0 1 12 0,17 8 7 0,-17 1 5 15,0 9-6-15,16-10-2 0,-16 1 4 16,17-10-3-16,-1 19-6 0,-16-9-9 0,17 9 1 15,-17-10-4-15,33 1 2 0,-33 9-10 0,0-9 5 16,33-1-3-16,-33 1 2 0,0-1 0 16,0-18-4-16,0 19 1 0,0-19 0 0,33 9 1 15,-33-9 0-15,0 10 4 0,-33-10-4 0,33 0-4 16,0 0 4-16,0-10-5 0,0 10 5 16,0-9-2-16,-33 9 5 0,33-19-8 0,-33 1 5 15,33-1-2-15,-17 1-3 0,1 8 3 16,16-8 4-16,-17-1-4 0,17 0-3 0,-16-18 7 15,16 9-2-15,0 0 2 0,0 0 3 16,0-9-3-16,0 19-4 0,16-10 0 0,1 9 0 16,-17 1 0-16,16-1 0 0,1 0-3 0,16 10 6 15,-33 0-7-15,0 9 1 0,33-10 8 0,-33 10-7 16,0 0 2-16,0 0-2 0,33 0 2 16,-33 10 0-16,0-1 0 0,0-9 4 15,0 9-2-15,0 10-2 0,0-19 4 0,0 19-1 16,0-19 0-16,0 18-5 0,-33-9-24 0,33 1-37 15,-33 8-26-15,33-8-17 0,-33-1-11 16,16 0 4-16,1 10 5 0,-1-1 7 16,1-18 13-16,-1 0 11 0</inkml:trace>
  <inkml:trace contextRef="#ctx0" brushRef="#br0" timeOffset="182925.42">11410 9748 53 0,'0'0'50'0,"0"-18"-16"0,0 18-10 15,-33-19 5-15,33 19 18 0,0-19 16 16,-33 10 3-16,33 9 0 0,0-9-6 0,0 9-23 16,-33 0-16-16,33 0-14 0,0 0-6 15,0 9 1-15,33-9 2 0,-33 9-4 16,0 10 2-16,0 0-4 0,33-1 2 16,-33-18 4-16,0 19-2 0,33-1-2 0,-33 1 0 15,0-10 1-15,0 10-3 0,0 0 2 0,17-1 2 16,-17-9-6-16,0 1-36 0,0 8-28 15,-17-8-16-15,17-1-6 0,0 0 6 0,0 10 5 16</inkml:trace>
  <inkml:trace contextRef="#ctx0" brushRef="#br0" timeOffset="183125.83">11030 9897 89 0,'0'-9'37'0,"0"-10"-17"0,0 19-9 15,0-18 10-15,16-1 5 0,1 0 1 0,16 1 6 16,-33 8 0-16,33-8-3 0,0 9-9 16,-33-1-5-16,33-8-5 0,0-1-3 0,0 0-2 15,17 10-4-15,-17-9 2 0,0 8-8 0,0 1 4 16,-16 0-2-16,-1-1-2 0,1 10-40 16,16 0-22-16,-33 0-15 0,33 0-1 0</inkml:trace>
  <inkml:trace contextRef="#ctx0" brushRef="#br0" timeOffset="183539.94">11559 9655 45 0,'0'0'25'16,"0"0"-9"-16,0 10 3 0,0-10 3 0,0 0 3 16,0 9 1-16,0 0 3 0,33 0-7 15,-33 10-1-15,0-19 1 0,33 19 3 0,-33-1-1 16,0-18 1-16,17 19-13 0,-17-10-3 0,16 10-5 15,-16-1-1-15,17 1 0 0,-17 0-3 16,0-1 0-16,16-9 0 0,-16 10 1 0,0 0 0 16,0-10 2-16,0 19-3 0,0-28 0 15,0 18-3-15,0-18-18 0,0 0-1 0,0 0 0 16,-16 19 6-16,16-19 8 0,0-19 4 16,-17 19 0-16,17 0 4 0,0-18 2 0,-16-1-2 15,16 10 0-15,0-10 0 0,0 1 1 16,0-1 3-16,-17 1 2 0,17-1 1 0,0-18 6 15,0 9-3-15,0 9 3 0,17 1-1 0,-17-1-3 16,0-9 0-16,0 19-1 0,16 0-1 16,-16-1 0-16,0 1-1 0,17 0 0 0,-17 9-2 15,0 0 2-15,16 0 5 0,-16 0 3 0,0 9-2 16,0-9-6-16,0 9-2 0,0-9 0 16,0 10 0-16,0 8-3 0,0-9-1 0,-16 10 4 15,16 0-2-15,-17-1-2 0,1-18 0 16,-1 19 2-16,17-1-2 0,-33 1-18 0,33 9-41 15,-33-9-21-15,33-19-16 0,-33 18 1 0</inkml:trace>
  <inkml:trace contextRef="#ctx0" brushRef="#br0" timeOffset="184390.62">17777 7674 24 0,'0'-19'28'16,"0"10"-6"-16,0 0 1 0,0-1-3 0,-17 10 4 16,17-9 2-16,0 0 4 0,0 9-3 15,0 0-2-15,0 0-1 0,0 0-7 0,0 0-5 16,0 0-8-16,0 0-2 0,0 0-5 15,0 0 5-15,0 0-2 16,0 0 2-16,0 9-2 0,0 0 2 0,0 1-1 16,0-1 2-16,0 0 2 0,0 10-5 15,0-19 2-15,0 19-2 0,0-1 0 16,0-18 0-16,17 19 2 0,-17-10-2 0,0 0 1 0,0 1 1 16,0-1 0-16,0 0-29 0,0 10-27 15,0-19-15-15,0 18-5 0</inkml:trace>
  <inkml:trace contextRef="#ctx0" brushRef="#br0" timeOffset="184591.84">17545 7693 33 0,'0'-19'30'0,"0"19"-6"16,17-19-1-16,-17 10 3 0,16 0 3 15,-16-1-7-15,17 1-6 0,-1 0-5 16,-16 9-4-16,17 0-1 0,-1-19-3 0,1 19-3 16,16-18 0-16,-33 18 0 0,33 0 0 15,-33-19 0-15,33 19-3 0,-33 0-25 0,17 0-17 16,-1 0-9-16</inkml:trace>
  <inkml:trace contextRef="#ctx0" brushRef="#br0" timeOffset="185073.81">17975 7637 13 0,'0'0'23'0,"0"0"-8"0,0 0-6 0,0 0 4 15,0 9 0-15,0-9 0 0,0 9-2 16,0-9 0-16,0 19 2 0,0-19-6 0,0 19 1 15,0-1-2-15,17-18-2 0,-17 19-1 16,16-10-3-16,-16 10 2 0,0-10-2 0,17 19 2 16,-17-28-2-16,0 18 0 0,16 1 2 0,-16 0-2 15,0-19 1-15,0 18-1 0,0-8 0 16,0-1 0-16,-16 0 0 16,16-9 3-16,-17 0-3 15,1 0 0-15,16-9 1 0,-17 0 0 16,17-1 4-16,0 1 6 0,0 0 4 15,-33-10 0-15,33 0 3 0,0 1-6 0,0-1 1 16,0-9-1-16,0 10 0 0,0-19 1 0,0 18-4 16,0-18 1-16,0 9 2 0,0 9-2 15,33-18-2-15,-33 18 1 0,17-8-3 0,-1 8-2 16,-16 19 8-16,17-19 3 0,-1 1-4 16,1 18-3-16,-1 0-3 0,1-19-4 0,16 19-3 15,-33 0 4-15,0 19-2 0,33-19 0 16,-33 0 3-16,0 18 2 0,0-18-2 15,0 19-1-15,0-19-2 0,0 9 5 0,-33 10-5 16,33-10 1-16,-33 19-1 0,0-9-23 16,0-1-29-16,16-18-20 0,-16 19-9 0,0-1-5 15</inkml:trace>
  <inkml:trace contextRef="#ctx0" brushRef="#br0" timeOffset="186986.91">27616 12855 131 0,'-17'-19'38'0,"17"19"-20"0,-16-27-10 16,16 17-4-16,0 1 10 0,0 0 21 0,-17 9 0 16,17-10-12-16,0 10-7 0,0 0-7 15,0 10 22-15,0-1 21 0,-16 10 15 0,16 8 11 16,-17 1-1-16,17 10-6 0,-16 17-19 0,16-17 0 15,0 17 0-15,-33 1-17 0,33 9 1 0,0 0 15 16,-17-9-17-16,17 9-18 0,0 0-6 16,17 1-6-16,-17-11-2 0,33 10 0 0,-33-9-1 15,0 9-1-15,16-9 0 0,1-9-15 16,-1-1-78-16,17 1-49 0,-16-10-22 0,-1 0 0 16,1-9 9-16,-1 0 23 0</inkml:trace>
  <inkml:trace contextRef="#ctx0" brushRef="#br0" timeOffset="187854.83">27649 12920 58 0,'0'-18'29'15,"0"-1"-15"-15,0 0-5 0,0 10-6 0,0 9-1 16,16-19-2-16,1 1 0 0,0 9 0 16,-1-1 0-16,17 1 0 0,17 0 3 0,-17 9 6 15,33-10 3-15,-16 1 2 0,32 9-2 16,1-9-5-16,0-1 1 0,16 1-4 0,17 9 1 16,-1 0 2-16,18-18-1 0,16 18 0 0,32 0-6 15,-32-19 3-15,17 19-2 0,-1-9 0 0,17 9-1 16,0-10 0-16,0 1 1 0,0 9-1 15,-1-9 1-15,1-1-1 0,-16 1 0 16,-1 0 0-16,-16-1 0 0,-17 1-3 0,1-9 3 16,-18 18 0-16,-16-28 0 0,1 18 3 0,-18 1 1 15,-15 0 6-15,-1 9 3 0,0-10 2 16,-17 10-2-16,1 0 0 0,-17 0-3 16,0 0 6-16,0 10-3 0,-16-1 15 0,16 0 1 15,-17 10 1-15,-16 0-8 0,17-1 9 0,-1 1-2 16,-16 9-2-16,0 0-2 0,17 0-8 15,-17-1-4-15,17 11-6 0,-17-10 1 0,0 18-4 16,16-18-2-16,-16 0 3 0,17 18-2 16,-17-18 9-16,16 9-5 0,17 1-3 0,-16-1-2 15,-1-9 4-15,17 0-8 0,-16 18 3 16,16-27 1-16,-16 9-4 0,16 0 2 16,-17-10-2-16,17 10 2 0,-16-9 0 15,-1 9 0-15,17-10 0 0,-16 1 0 0,-1-1 0 16,1 1 3-16,0-10-6 0,-17 10-12 15,16-10 0-15,-16 10 3 0,17-10 6 0,-17 0-1 16,0 10 2-16,0-10 5 0,-17 10 0 0,17-10-2 16,-16 1 5-16,16 8-6 0,-17-9 3 15,-16 10-2-15,16-10 2 0,1 1 3 0,-17-1-1 16,0 19-1-16,-17-28 5 0,17 9 0 16,-17 0-1-16,1 10-2 0,16-10 1 15,-17 1 0-15,-16-1-4 0,16 0 0 0,-16 1 0 16,0-10 0-16,0 18 0 0,-17-18 2 15,-16 19-2-15,16-19 1 0,-16 0-3 0,0 9 2 16,-17 0 2-16,0-9-5 0,-16 10 3 0,16-1 2 16,-16 0 1-16,0 10-2 0,-17-10-4 0,17 19 6 15,-1-28-1-15,1 19-2 0,0-1 0 16,-1 1 0-16,1 0 0 0,0-10 2 0,0 9 2 16,-1 1-4-16,1 0 3 0,0-19-6 15,16 18 3-15,0-18 6 0,0 10-4 0,17-10 1 16,0 9 3-16,16-9 2 0,17 0 6 0,0-9 0 15,16 9-1-15,1 0 0 0,32-10-6 16,-16 10-2-16,17 0-3 0,16 0-4 0,0 0 5 16,0-9-5-16,0 9-8 0,16-9-12 15,-16 9-21-15,17 0-25 0,-1 0-10 16,1 0-11-16,-1-19-5 0,1 19 1 0,-1 0 8 16</inkml:trace>
  <inkml:trace contextRef="#ctx0" brushRef="#br0" timeOffset="188202.53">28046 13246 359 0,'0'0'168'0,"-17"0"-87"0,17 0-42 16,-16 0-17-16,16 9-12 0,0 0-7 0,0 10 1 15,0-10-2-15,0 19 1 0,0-9-3 16,0-1 1-16,16 1 1 0,-16 9-2 0,17-10-2 15,-17 1 4-15,0 0-2 0,16 9 1 0,-16-10-1 16,0 1-27-16,17-10-53 0,-17 19-26 0,0-19-11 16,0 1 4-16,-17-1 16 0,17-9-52 15</inkml:trace>
  <inkml:trace contextRef="#ctx0" brushRef="#br0" timeOffset="188618.74">27914 13171 141 0,'16'-18'67'0,"-16"-1"-31"16,17 10-20-16,-1-10-8 0,1 10-1 16,-1 9 8-16,17 0 7 0,0 0-2 0,0 0 4 15,1 0 5-15,-1 0-2 0,0 0-4 16,16 9-13-16,-16 0-2 0,0 1-6 0,0 8-1 16,-33-8 2-16,17 8-3 0,0-8 2 15,-1 8-2-15,-16 1 0 0,0-1 0 0,-16-8 2 16,-1 8 0-16,0-8-5 0,17 8 4 0,-33-8-1 15,0 8 2-15,17-9-2 0,-17-9 0 0,16 10-2 16,-16-1 2-16,17-9 2 0,-1 0 0 16,1 9-2-16,-1-9 0 0,0 0 0 15,17 0 2-15,0 0-5 0,17 0 3 16,0 0 2-16,-1 10 0 0,1-10-2 0,16 9 2 16,0 0-2-16,0 1 0 0,0-1 0 0,16 0-2 15,-15 0 0-15,-1 10 4 0,0-10-2 16,-17 1 0-16,17-1-2 0,-16 0 2 0,-17 10 0 15,16-10 2-15,-16 0-2 0,0 1-2 0,0 8 6 16,-16 1-4-16,-1-19 0 0,1 19 1 16,-17-10-1-16,16 0 0 0,-16-9 0 0,0 9 0 15,16-9 0-15,-32 10 0 0,16-10-10 16,0-10-17-16,0 1-14 0,0 0-14 0,0 0-11 16,16-1-5-16,0 1 2 0,-16-10-58 0</inkml:trace>
  <inkml:trace contextRef="#ctx0" brushRef="#br0" timeOffset="189152.64">28592 13208 80 0,'16'10'39'16,"-16"-10"-17"-16,0 9-8 0,0-9 10 0,-16 9 17 15,16 10 7-15,-17-10 2 0,17 10 0 16,-17 0-12-16,17-1 2 0,0-9-7 0,0 10-4 15,-33 0-12-15,33 9-6 0,0-10-5 16,0 10-4-16,-16-19 1 0,16 10-2 0,0 9-1 16,0-10 2-16,0 1-2 0,0 9 0 0,0-28 0 15,0 19 1-15,0-19 1 0,0 9 3 0,0 0-5 16,0-18 2-16,0 9-4 16,0-9 2-16,0-10 2 0,0 0-2 0,0 1 0 15,0-10 1-15,0 0-1 0,0 0-4 16,0-9 4-16,0-10 0 0,0 10 0 0,0 9 0 15,0-9 5-15,0 9 2 0,16 0-1 0,-16 10-1 16,33-1 0-16,-33 0 2 0,0 10-5 16,17 0-1-16,-17 9 1 0,17 0 1 0,-1 0-1 15,1 9 2-15,-1 0-1 0,1 1-6 16,-17 8 6-16,16-8-1 0,1 8-2 0,-17 1 1 16,0-1-1-16,0 1 0 0,0 0 2 0,0-1-2 15,0 10 0-15,-17-28 0 0,17 19 0 16,-16-1-10-16,-1-8-11 0,1-1 0 0,-1 0-5 15,1 1 8-15,-1-10 8 0,0 9 4 0,17-9 4 16,-33-9 2-16,17 9-2 0,-1 0 2 16,1-10 3-16,-1 1-5 0,17 9 6 0,0-9 2 15,-16 9-6-15,32 0 0 0,1 9 0 16,-1-9 4-16,1 9-4 16,-1 10 0-16,17-10-2 0,-16 0 4 0,16 10-2 15,0 0 0-15,0-1 0 0,0-8 0 16,33 8-2-16,-49-9-21 0,16 10-49 0,0-10-30 15,0 10-12-15,0-19-83 0</inkml:trace>
  <inkml:trace contextRef="#ctx0" brushRef="#br0" timeOffset="189351.54">29121 13367 130 0,'0'0'122'0,"0"9"-52"15,0 0-38-15,-17-9-15 0,17 10-9 0,0-1 12 16,0 9 23-16,0 1-7 0,0-10-6 16,0 1-10-16,0 8-5 0,17-8-8 0,-17 8-1 15,16 1-1-15,-16-1-5 0,17 1 0 0,-17 0-18 16,16-1-48-16,17 1-35 0,-33-10-24 16,0 0 9-16</inkml:trace>
  <inkml:trace contextRef="#ctx0" brushRef="#br0" timeOffset="190550.75">29170 13971 42 0,'0'0'34'0,"0"0"-16"0,-16-9-15 15,16 9-15-15,0-9-7 0,0 9-1 0,0 0 3 16,0 0-9-16</inkml:trace>
  <inkml:trace contextRef="#ctx0" brushRef="#br0" timeOffset="192865.21">16007 9934 8 0,'0'0'7'0,"0"0"6"0,0 0 3 16,0 0-3-16,0 0-5 0,0 0-3 0,0 0 0 16,0 0 0-16,0 0 2 0,0 19-1 15,0-19 1-15,0 0-1 0,0 0 0 0,0 18-1 16,0-18-2-16,0 19 2 0,-33-19 1 15,33 9-2-15,0 1 0 0,0 8-2 0,-16 1-2 16,16 9 0-16,0-28 0 0,-17 37 0 16,17-28 0-16,-16 10 2 0,16 9-2 0,-17 0 0 15,1 9 2-15,16-18-2 0,-17 8 0 0,17 11-2 16,-17-20-13-16,17 19-12 0,0-9-5 16,-33 10-35-16</inkml:trace>
  <inkml:trace contextRef="#ctx0" brushRef="#br0" timeOffset="193248.15">16123 10641 26 0,'0'-9'41'0,"0"9"-9"16,0 0-2-16,0-9-3 0,0 9 3 16,0 0 5-16,0 0 0 0,0 0-7 0,-16 0-9 15,16 0-6-15,0 0-5 0,0 0-3 0,0 0-2 16,0 9-3-16,0 0 0 16,-17 1 2-16,17-1-1 0,0 9-1 15,0 1 0-15,0 0 1 0,-17-10 1 0,17 10 0 16,0-1-4-16,0 1 4 0,0 18 0 0,0-28-2 15,0 19 1-15,0-9-1 0,-33 9 2 0,33 9 1 16,0-19-3-16,-33 20 1 0,33-10-1 16,-33 9 0-16,17 0 0 0,-1 0 0 15,1 10 3-15,-1-19-5 0,-16 18 2 0,16 1 2 16,17-10-8-16,-33 9-17 0,0-8-21 0,33 8-9 16,-49-9-4-16,32 0-1 0,1 1-46 15</inkml:trace>
  <inkml:trace contextRef="#ctx0" brushRef="#br0" timeOffset="193598.09">16107 11618 117 0,'0'0'48'0,"0"0"-22"0,0 0-12 0,-17 0 4 15,17 0 4-15,0 0-1 0,0 0-8 16,0 0-10-16,0 0 2 0,0 9-5 0,0 10 2 16,0-19-2-16,0 18 2 0,0-18 0 0,0 10 0 15,0 8-2-15,0-8 4 0,-17 8-4 16,17 10 0-16,0-9 0 0,0-1 0 0,0 1 0 15,0 0 1-15,-33 8-1 0,33 11 0 16,-33-20 0-16,33 10 2 0,0 0-2 0,-49 0 0 16,32 0 2-16,1 0-5 0,-1 0 1 0,-16 9-21 15,16-9-17-15,17 0-9 0,-33-10 0 0,33 1 0 16,-33 9-37-16</inkml:trace>
  <inkml:trace contextRef="#ctx0" brushRef="#br0" timeOffset="193897.63">16107 12232 62 0,'0'0'71'16,"0"0"-26"-16,0 18-22 0,0-18-14 0,-17 0-4 16,17 10 7-16,0-1 10 0,0 10-2 0,-17-10-9 15,17 10-3-15,0-1-2 0,0 1-4 0,0-1 0 16,0 1 0-16,0 0-2 0,0-1 0 16,-33 10 2-16,33-9-2 0,0 9 1 0,-33-1-3 15,33 1 2-15,0-9-7 0,-33 18-15 16,17-18-14-16,-1-1-12 0,1 1-6 0,-1 0 1 15</inkml:trace>
  <inkml:trace contextRef="#ctx0" brushRef="#br0" timeOffset="195114.57">16586 12613 58 0,'0'0'58'0,"0"0"-26"15,0 0-18-15,-16 0-14 0,16 0-11 0,0-18-3 16,0 18-1-16,-17 0-5 0,17 0-10 0,0 0-39 16</inkml:trace>
  <inkml:trace contextRef="#ctx0" brushRef="#br0" timeOffset="197613">29253 12939 41 0,'-17'0'43'0,"17"0"-2"0,0 18-5 0,0-18-5 15,0 0 5-15,0 0 12 0,0 0 9 0,0 0 10 16,0 0 1-16,0 0-1 0,0 0-1 15,0 0-3-15,0 0 2 0,0 0-2 0,0 0-12 16,0 0-9-16,0 0-10 0,0 0-11 0,17 0-7 16,-17 0-6-16,0 0-5 0,0 0 0 0,17 0-2 15,-17 0-3-15,0 0 4 0,16 0-1 16,-16 0-9-16,0 0-29 0,0 0-58 0,0 0-45 16,0 0-27-16,0 0 0 0,0 0 19 15</inkml:trace>
  <inkml:trace contextRef="#ctx0" brushRef="#br0" timeOffset="197844.54">29369 13302 152 0,'0'18'162'0,"0"-18"-46"15,0 0-48-15,0 0-5 0,-17 0 5 16,17 9 21-16,0-9 14 0,0 0-8 0,0 0-18 15,0 0-25-15,0 0-22 0,0 0-12 16,0 10-5-16,0-10 0 0,0 0-3 0,0 0-4 16,0 0-4-16,0 0-5 0,0 0-15 0,0-10-48 15,0 10-46-15,0 0-34 0,0 0-21 16,17-9-3-16,-17 9 16 0,0 0 22 0</inkml:trace>
  <inkml:trace contextRef="#ctx0" brushRef="#br0" timeOffset="199843.44">17363 11869 32 0,'-16'0'20'0,"16"0"-9"0,0 0-9 16,-17 0-5-16,17 0-1 0,0 0-1 0,0 0-7 15,0 0-22-15</inkml:trace>
  <inkml:trace contextRef="#ctx0" brushRef="#br0" timeOffset="202758.17">29203 12697 66 0,'17'-19'89'0,"-1"1"-25"0,18 8-29 16,-18-8-13-16,1 8 26 0,-1 1 45 0,1-9 47 15,-1 18 13-15,-16-19-1 0,17 19-9 0,-17-9-14 16,0 9-16-16,0 0-18 0,0 0-10 16,0 0-20-16,0 0 12 0,0 9 12 0,-17 10 2 15,17-19-15-15,-16 18 26 0,-17 10 18 16,16 0-120-16,-16 0 0 0,0 9 0 0,-17 0 0 15,17 10 0-15,-16 9 0 0,-1-1 0 0,0 1 0 16,1 9 0-16,-1-9 0 0,-16 9 0 16,16 0 0-16,-16 19 0 0,0-28 0 0,17 9 0 15,-18-9 0-15,18-10 0 0,-17 1 0 0,16-1 0 16,0 1 0-16,1-29-26 0,-1 10-146 0,17 0-41 16,-16 0-29-16,32-28 6 0,-16 19 17 0,16-19 10 15,1 9 15-15,-1-9 21 0,17 0 27 16,0-9-67-16</inkml:trace>
  <inkml:trace contextRef="#ctx0" brushRef="#br0" timeOffset="203073.03">28162 12855 158 0,'-17'0'110'0,"1"-19"-36"0,16 19-37 0,-17 0 4 15,17 0 32-15,0 0 41 0,0 0 21 0,0 19-5 16,0-10-16-16,17 10-11 0,-1 9-1 0,17 0-3 16,0 9 12-16,0-9 6 0,17 9 1 15,-1 0-22-15,18-9-23 0,-1 9-14 0,16 1-13 16,-15-1-22-16,-1-9-12 0,16 0-7 0,-32 18 2 16,16-27-5-16,-16-1 3 0,-1 10-5 15,1-9 3-15,0-1-1 0,-17 1-9 0,0 0-16 16,16-10-12-16,-49 10 12 0,17-19 6 15,-1 9-9-15,1 0-18 0,-17-9-36 0,17 9-32 16,-17-9-47-16,0 0 2 0,0 0 1 0,0 0-19 16,16-9-26-16,-16 9-8 0,0-9 15 0,0 0 32 15</inkml:trace>
</inkml:ink>
</file>

<file path=ppt/ink/ink5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04:22.175"/>
    </inkml:context>
    <inkml:brush xml:id="br0">
      <inkml:brushProperty name="width" value="0.05292" units="cm"/>
      <inkml:brushProperty name="height" value="0.05292" units="cm"/>
      <inkml:brushProperty name="color" value="#FF0000"/>
    </inkml:brush>
  </inkml:definitions>
  <inkml:trace contextRef="#ctx0" brushRef="#br0">8946 6093 10 0,'0'0'12'16,"0"0"7"-16,0 0-2 0,0 0-5 16,-16 0-4-16,16 0-2 0,0-10-2 0,0 10 1 15,0 0 1-15,0 0 3 0,0 0 0 0,0 0 1 16,0 0 0-16,0 0 1 0,0 0-2 0,0 0 2 16,0 0 0-16,0 0 1 0,0 0 0 15,0-9 0-15,0 9-4 0,0 0 3 0,0 0-5 16,0 0 2-16,0 0 0 0,16 0 2 15,-16 0 2-15,0 0 0 0,0 0-2 0,33 0-1 16,-33 0-2-16,0 0 2 0,0-9-1 0,33 9 1 16,-33 0 0-16,0-10-3 0,33 10 3 15,-33 0-2-15,34 0-3 0,-34 0-1 0,16 0 1 16,17 0-4-16,-16-18 2 0,-1 18 0 16,17 0-2-16,0 0 0 0,-33 0 1 0,33 0 2 15,0-19-1-15,-16 19-2 0,0 0 0 0,16 0 0 16,-17 0 1-16,17 0 0 0,0 0-1 15,0 0 0-15,-33 0-2 0,33-18 4 0,-16 18-2 16,0 0 2-16,-1 0-4 0,17 0 2 0,0 0 0 16,-33 0 1-16,33 0-1 0,-33 0 0 0,33 0 0 15,-33 0 0-15,33 0 0 16,-33-19 0-16,0 19 2 0,17 0-4 0,-17 0 4 16,17 0-1-16,-17 0-3 0,16 0 2 15,-16 0-3 1,33 0 4-16,-33 0 2 0,0 0-5 15,0 0-1 1,0 0-1-16,0 0-3 16,0 0-10-16,0 0-9 0,0 0-7 0,0 0 2 15,0 0 1-15,0 0-8 0,0 0-3 0,0 0-6 16,0 0-4-16</inkml:trace>
  <inkml:trace contextRef="#ctx0" brushRef="#br0" timeOffset="4180.71">25003 8353 7 0,'0'0'3'15,"0"0"3"-15,0 0 1 0,0 0 2 0,0 0-1 16,0 0 0-16,0 0-3 0,0 0 0 16,0 0-1-16,0 0-1 0,0 0 1 0,0 0 0 15,0 0 1-15,0 0 1 0,0 0-2 0,0 0 1 16,0 0-1-16,17 0 0 0,-17 0 1 0,16 0-1 16,-16 0 2-16,0 0-2 0,17 0 0 15,-1 0 0-15,-16 0 0 0,17 0-3 16,-1 0 0-16,1 0 3 0,16 0-1 0,-33 0 2 15,0 9-5-15,33-9 2 0,-33 0 0 0,17 0 1 16,-1 0-3-16,1 0 2 0,-1 10-1 16,17-10 0-16,-16 0 0 0,-1 0 0 0,1 9-1 15,16-9 0-15,0 0 0 0,-33 0 0 16,17 18 2-16,-1-18-1 0,17 0-1 0,-16 0 1 16,16 0-1-16,-17 0 2 0,1 0-2 0,16 0 0 15,-17 0 0-15,1 0 0 0,0 0 2 16,16 0-2-16,-17 0 1 0,1 0-1 0,16 0 2 15,-17 0-2-15,1 19 3 0,16-19-3 16,-17 0 0-16,1 0 0 0,16 0 1 0,-16 0 1 16,-1 0 0-16,17 0-4 0,-16 0 2 0,-1 0 2 15,34 0-2-15,-50 0 0 0,16 0 1 16,1 0 0-16,16 0-1 0,-16 0 1 0,-1 0 2 16,1 0-3-16,-1 0 0 0,17 0 0 15,-16 0 0-15,16 0 0 0,-33 0 0 0,16 0 0 16,17 0 0-16,-16 0 0 0,0 0 0 0,-1 0 0 15,1 0 0-15,-1 0 0 0,1 0 0 16,16 0 0-16,0 0 0 0,-33 0 0 0,16 0 2 16,1 0-1-16,-1 0-1 0,17 0 2 0,-16 0-2 15,0 0 0-15,-1 0 0 0,17 0 0 16,-16 0 0-16,16 0 0 0,-33 0-3 0,16 0 5 16,17 0-2-16,-16 0 0 0,-1 0 0 0,1 0 0 15,0 0 2-15,-1 0-5 0,1 0 3 16,-1 0 1-16,1 0 0 0,16 0-1 15,-33 0 0-15,16 0 0 16,1 0 1-16,-17 0-1 0,16 0 0 16,1 0 1-16,-17 0-3 15,16 0 3-15,1 0-1 16,-17 0-2 0,0 0-3-16,0-19-5 15,0 19-5-15,0 0-1 0,0 0-2 0,0 19-4 16,0-19-1-16,0 0-8 0</inkml:trace>
  <inkml:trace contextRef="#ctx0" brushRef="#br0" timeOffset="5828.86">15214 14232 5 0,'0'-10'0'0,"-34"10"2"16,34 0-1-16,0 0 0 0,0 0 1 15,-33 0-1-15,33-9-1 16,0 9-5-1,0 0 0 1</inkml:trace>
  <inkml:trace contextRef="#ctx0" brushRef="#br0" timeOffset="7426.75">10550 14288 4 0,'0'0'2'0,"0"0"4"0,0 0 2 15,0 0 3-15,0 0 1 0,0 0-2 16,0 0-2-16,0 0-2 0,0 0-1 0,0 0-2 15,0 0 0-15,0 0-2 0,0 0 0 16,0 0 0-16,0 0 0 16,0 0 2 15,0 0-1-31,0 0 0 0,0 0-1 16,0 0 3-16,33 0-4 0,-33-19 2 0,0 19-2 15,0 0 1-15,17 0-1 0,-1 0 2 0,1 0-2 16,16 0 0-16,-33 0 1 15,0 0-1-15,33 0 1 0,-33 0 1 0,33 0 0 16,-33-19-2-16,0 19 0 0,33 0 1 16,-33 0 0-16,17-9-1 0,16 9 0 0,-17 0 0 15,1-9 0-15,16 9 2 0,-33 0-2 0,33 0 0 16,-33 0 0-16,33 0 0 0,0-10 0 16,-33 10 0-16,17 0 0 0,-1 0 0 15,1 0 0-15,16-9 0 0,0 9 1 0,-33 0-1 16,33-9 0-16,-33 9 0 0,33 0 1 0,-33 0-1 15,33 0 0-15,-33 0 0 0,17 0 0 0,-1 0 0 16,1 0 0-16,-1 0 0 0,1 0 0 16,16-10 1-16,-33 10 0 15,33 0 0-15,-33 0-1 16,33 0 0 0,-33 0 0-1,33 0 1 1,-33 0-1-1,0 0 2 1,0-9-2-16,0 9-2 63,0 0-3-48,0 0-3-15,0 0-5 0,0 9-3 0,0-9-9 16</inkml:trace>
</inkml:ink>
</file>

<file path=ppt/ink/ink5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04:41.242"/>
    </inkml:context>
    <inkml:brush xml:id="br0">
      <inkml:brushProperty name="width" value="0.05292" units="cm"/>
      <inkml:brushProperty name="height" value="0.05292" units="cm"/>
      <inkml:brushProperty name="color" value="#FF0000"/>
    </inkml:brush>
  </inkml:definitions>
  <inkml:trace contextRef="#ctx0" brushRef="#br0">1918 6214 22 0,'0'-10'16'0,"0"10"-7"0,0 0-4 0,0 0-2 16,0 0-2-16,0-9-1 0,33 9 0 16,-33 0 0 15,33 0 0-31,-33 0 2 16,0 0 0-16,33 0-1 0,-33 0 4 0,34-9 1 15,-34 9 0-15,33 0-2 0,0 0 1 0,-17-10-1 16,17 10 0-16,0 0 2 0,0 0-2 15,0 0 3-15,1-18-1 0,15 18 0 0,-16 0 2 16,33 0 1-16,1-19-3 0,-18 19-3 16,17 0 4-16,0-18-4 0,-16 18 2 15,49 0 0-15,-33-19 2 0,17 19-3 0,-17-9 0 16,33-1 2-16,-16 10-1 0,16-9 1 0,-16 9 1 16,-17 0 1-16,33-9-2 0,-16 9 0 15,16 0 0-15,-16 0-1 0,16 0 3 0,-33 9-2 16,50-9 1-16,-50 9-1 0,50-9 1 0,-17 10 1 15,-16-10 2-15,16 9 1 0,17-9 4 16,-17 19-1-16,-16-19-2 0,49 0-2 0,-49 0 1 16,49 0-2-16,-16 0-2 0,-17 0 3 15,17 0 2-15,-17 18-6 0,17-18 4 0,-17 0-3 16,17 0 1-16,-17 0 0 0,17 0-3 0,16 0 4 16,-49 0-2-16,32 0 2 0,-15 0 0 15,15 0 1-15,-15 0-2 0,-1-18 0 0,17 18 2 16,-17 0 1-16,-16-19 2 0,16 19-5 15,16-9-1-15,-48-1 2 0,32 1-3 0,17 9 1 16,-34-9 1-16,17-1-1 0,1 10-5 16,-18-18 5-16,-15 18-4 0,-1 0-3 0,16 0 4 15,-15-19-4-15,-1 19 1 0,16 0-1 0,-49-18 3 16,34 18-5-16,-34 0 3 0,16 0-1 16,17 0 0-16,-33-19 0 0,1 19 2 0,-34 0-10 15,33 0-22-15,-17 19-25 0,-16-19-21 0,17 0-6 16,-17 0 0-16,0 0 3 0,0 0 3 0</inkml:trace>
  <inkml:trace contextRef="#ctx0" brushRef="#br0" timeOffset="3146.59">3803 7572 6 0,'0'0'15'0,"0"0"2"16,0 0-6-16,0 0-4 0,0 0-1 16,0-19 0-16,-33 19 0 0,33 0-1 0,0 0 0 15,0 0 0-15,0 0-1 0,0 0-2 0,0 0 2 16,-33 0-1-16,33-19 0 0,0 19 1 15,0 0-1-15,0 0 1 0,0 0 1 16,-33 0 0-16,33 0 0 0,0 0-1 16,0 0 1-16,0 0 0 0,0 0-1 15,0 0 1-15,0 0 1 0,0 0-3 0,0 0 3 16,0 0-4-16,0 0 2 0,0 0 0 16,0 0 0-16,0 0-1 0,0 0 1 0,0 0-2 15,0 0 3-15,0 0-3 16,0 0 0-16,0 0 0 0,0 0-1 15,0 0-3-15,0 19 3 16,0-19 0-16,0 0 0 0,33 0-1 31,-33 0 1-31,0 0 1 16,0 19-2-16,0-19 2 0,33 0-2 0,-33 0 4 16,0 0-2-16,33 0 1 0,-33 0 1 0,0 0 0 15,17 18-2-15,16-18 1 0,-33 0-1 16,33 0-2-16,-33 0 0 0,33 0 3 0,-33 0 2 15,33 0-3-15,0 0 1 0,-33 0 0 0,33 19 3 16,-33-19 0-16,50 0-2 0,-50 0-1 16,33 0 1-16,0 0-3 0,0 0 0 0,0 9 1 15,0-9 0-15,-33 0-2 0,50 9 0 16,-17-9 2-16,0 0-2 0,0 10 2 0,0-10 0 16,0 0 5-16,17 0 2 0,-17 9-1 15,0-9-3-15,0 0 0 0,0 0-2 0,17 0 0 16,-17 0 0-16,33 0 0 0,-33 0-1 0,0 0 2 15,0 9 0-15,17-9-1 0,-17 0-3 16,0 0 2-16,33 0 1 0,-49 0 0 0,16 19 0 16,33-19-1-16,-33 0 0 0,0 0-2 15,0 0 0-15,0 0 0 0,17 0 3 0,-17 0-2 0,0 0 2 16,0 19-3-16,0-19 0 0,17 0 1 16,-17 0 3-16,0 0 5 0,33 0-4 15,-33 0-1-15,-16 0-2 0,16 0-2 0,33 0 6 16,-33 0-6-16,0 0 3 0,0 0-1 0,17 0 0 15,-17 0 0-15,0 0-2 0,33 0 2 0,-33 0-1 16,17 0 3-16,-17 18-4 0,0-18 2 16,0 0-4-16,33-18 2 0,-49 18 3 0,49 0 0 15,-33 0-3-15,0 0 2 0,0 0 3 16,0 0-1-16,17 0-1 0,-17 0 2 0,0 0 3 16,33 0-2-16,-50 0-4 0,17 0 2 0,1 0 0 15,-1 0-1-15,0-19-3 0,33 19 2 16,-50 0 0-16,17 0 1 0,1 0 0 0,-1 0 0 15,0 0-1-15,0 0 3 0,0-19-5 0,0 19 2 16,17-9 1-16,-17 9 0 0,0-9 4 16,0 9-1-16,0-10-1 0,-17 10-1 0,17-9 3 15,0 9 1-15,1-9-1 0,-1 9-2 16,0 0 2-16,0 0-1 0,16-19-4 0,-16 19 3 16,1 0 0-16,-1 0 4 0,33-18 0 0,-50 18 3 15,17 0-3-15,33 0 2 0,-32-19 1 16,-1 19-6-16,16 0 3 0,-16-19-2 0,33 19 1 15,-32-9-2-15,-1 0 4 0,16 9 1 0,17-9-6 16,-33-1 2-16,1 10 3 0,32-9-1 0,-33 9 4 16,16 0-4-16,17-19-4 0,-32 19 2 15,15 0 0-15,17-18 0 0,-33 18 1 0,34-19 3 16,-34 19 5-16,16 0-1 0,17-18 5 0,-33 8-6 16,1 1-2-16,15 9 4 0,17-9-5 15,-33-1 1-15,33 1-4 0,-49 9 2 0,33 0 2 16,-1-19 1-16,17 19 0 0,-33 0-3 0,17-18-2 15,16 18-1-15,-33-19 3 0,0 19-5 0,17-9 0 16,-17 9 2-16,33-9-3 0,-33-1-2 16,0 10 1-16,0-9 2 0,0 9-4 0,17 0-5 15,-17-9 9-15,-33 9-10 0,33 0 8 16,0 0-3-16,0 0 0 0,-33-10 1 0,33 10-1 16,-16 0 4-16,16 0-6 0,-33 0-1 0,33 0 4 15,-33 0-3-15,0 0 3 0,0 0-3 0,33 0 8 16,-33 0-12-16,0 0 8 15,0 0 3-15,0 0 2 16,0 0-7-16,0 0 2 0,0 0 2 0,0 0 2 16,0 0-6-16,0 0 4 0,0 0 1 15,0 0-3-15,0 0 1 0,0 0 2 16,0 0-2-16,0 0 2 0,0 0-3 0,0 0 5 16,0 0-2-16,0 0 6 15,0 0-4-15,0 0-5 0,0 0 2 0,0 0 5 16,0 0-3-16,0 0 5 0,0 0-4 0,0 0-3 15,0 0 2-15,0 0 0 0,0 0 0 16,0 0-3-16,0 0 5 0,0 0 2 0,0 0-5 16,0 0 3-16,0 0-3 0,0 0 0 0,0 0 1 15,0 0-3-15,0 0 4 0,0 0-3 16,0 0 2-16,0 0-2 0,0 0-3 16,0 0 5-16,0 0-1 0,0 0 2 0,0 0-5 15,0 0 6-15,0 0-10 0,0 0 10 16,0 0-11-16,0 0 6 0,0 0-1 15,0 0 2 1,0 0-1-16,0 0-8 0,0 0 6 16,0 0-5-16,0 0 7 0,0 0-7 15,0 0 6 1,0 0-4 0,0 0-4-1,0 0-4-15,0 0-22 0,0 0-18 0,0 0-13 16,-33 0-15-16,33 0-7 0,0 0-6 0,0 0-6 15,0 0-1-15,0 0-5 0,0 0-1 16,0 0 5-16,-33 0 9 0,33 0 9 0,0 0 9 16</inkml:trace>
  <inkml:trace contextRef="#ctx0" brushRef="#br0" timeOffset="5294.71">3605 9088 13 0,'-17'0'21'0,"17"0"-4"0,0-9-4 0,0 9-1 16,-33 0-2-16,33-10 2 0,0 10-3 0,0 0-1 15,0 0-4-15,0 0-3 0,0 0-3 16,0 10 3-16,0-10-1 0,0 0 2 15,33 0 1-15,-33 0 1 0,0 9 1 16,17-9 5-16,-17 9-2 0,33-9 0 0,0 9-4 16,-33 10 2-16,33-19 7 0,-33 0-3 15,33 0 3-15,0 19 0 0,0-19 0 0,-16 0 1 16,16 0-4-16,0 0 0 0,0 0 0 0,0 18-2 16,33-18 3-16,-16 0 0 0,-17 0-1 15,0-18 0-15,33 18-4 0,-16 0-1 0,16 0 2 16,0 0 3-16,-16 0 2 0,16 0-4 15,0 0-2-15,0 0-1 0,17 0-4 0,-17 0 2 16,0 0 0-16,-16-19 0 0,49 19 2 16,-33 0-5-16,-16 0 2 0,16 0-2 0,0 0 4 15,0 0 1-15,17 0 0 0,-17 0-1 0,0 0 2 16,17 0-2-16,-17 0 1 0,-16 0-2 16,16 0 1-16,0 0 0 0,0 0-2 0,17 0 2 15,-17 0 0-15,0 0 1 0,-16 0 2 0,49 0-2 16,-33 0 3-16,-16 0-3 0,16-19 2 15,16 19-4-15,-15 0-1 0,-1-9 1 0,0 9 0 16,17-9 2-16,-17 0-3 0,0 9 0 0,-17-10 0 16,18 10-2-16,-1-9 0 0,-17 9 0 15,18-9 2-15,-1 9 0 0,-33 0-2 0,33-10 4 16,-17 10-2-16,18 0 0 0,-1 0 2 16,-17 0-1-16,18 0 0 0,-1 0 0 0,-33 0-1 15,49-18-2-15,-49 18 3 0,34 0-3 0,-18 0 0 16,17 0 2-16,-33 0 1 0,34 0-2 0,-34 0 1 15,16 0-1-15,17 0 2 0,-32 0-3 0,32 0 2 16,-33 0-2-16,16 0 0 0,-16 0-2 16,34 0 5-16,-51 0-1 0,34 0-2 0,-1 0 2 15,-16 0 1-15,34 0-2 0,-51 0-3 0,17 0 3 16,33 0-1-16,-33 0 0 0,0 0 0 16,1-19 0-16,-18 19 0 0,17 0 1 0,0 0 1 15,0 0-2-15,0-19 0 0,0 19 0 0,0-9 0 16,-16 9 2-16,0 0-4 0,16-9 2 0,-17 9 2 15,17-9-2-15,-33 9-2 0,33 0 2 16,-33 0-19-16,0 0-25 0,33 0-18 0,-33 0-17 16,0-10-11-16,0 10 3 0,0-9 8 0</inkml:trace>
  <inkml:trace contextRef="#ctx0" brushRef="#br0" timeOffset="5762.74">9591 7953 100 0,'0'0'31'0,"0"0"-15"16,-33-19-9-16,33 19-4 0,0 0-1 0,0 0-2 31,0 0 2-31,0 0 5 0,0 19 4 16,0-19 6-16,0 19-4 0,0-19-1 0,0 9 6 15,0 0 3-15,0 10-2 0,0-10 0 16,0 10-2-16,33-1 7 0,-33-18-7 0,0 19 8 0,0-19 7 15,0 19-4-15,0-19-2 0,33 0-2 16,-33 0 14-16,0 0 8 0,0 0 9 16,0 0-8-16,33 0-4 0,-33 0-17 0,0 0-10 15,33-19-4-15,-33 19-4 0,33-19-8 16,-16 1 3-16,16-1-3 0,0 1 3 0,0-1 0 16,0 10-3-16,0-29-4 0,0 20 5 0,0-10 1 15,17 9 1-15,-17 1-6 0,0-1-17 16,0 0-51-16,0 1-13 0,-16-1-16 0,-1 10-3 15,34 0 7-15,-17-1 8 0,0 1 14 16,0 9 10-16</inkml:trace>
  <inkml:trace contextRef="#ctx0" brushRef="#br0" timeOffset="6127.99">11030 7953 70 0,'0'0'30'0,"0"0"-11"0,0 0-9 0,0 0-8 0,0 19 1 15,0-19-2-15,0 0 7 16,0 9 7-16,0 0 1 0,0 1 0 0,0-1 3 16,0 0-3-16,16 10 0 0,-16-1 10 15,0-18 1-15,0 19-9 0,17-19 8 0,-17 0 2 16,0 19-2-16,33-19-2 0,-33 0 12 0,0 9 10 15,33-9 0-15,-33 0-3 0,0 0-16 16,33 0-9-16,-33-9-6 0,33 9-8 0,-16-19 4 16,16 0-4-16,0 1-2 0,0-1 3 15,0 1-1-15,0-1-3 0,0 10 6 0,0-10-6 16,0 0 0-16,-16 1-1 0,16-10 2 0,0 9-2 16,0 1 5-16,-33 18-5 0,33-19 0 15,-33 0 0-15,17 19-23 0,-1 0-46 0,1-18-15 16,-1 18-16-16,1 0-7 0,16 0 4 15,-33 0 10-15</inkml:trace>
  <inkml:trace contextRef="#ctx0" brushRef="#br0" timeOffset="6661.31">13791 7813 84 0,'-16'0'36'0,"-1"0"-14"0,1-18-12 15,16 18-5-15,0 0-3 0,0 18-2 0,0-18 2 16,0 0-2-16,0 19 0 0,0-19 4 16,16 19 6-16,-16-10 2 0,17 10-1 0,-17-10 6 15,16 0 15-15,1 10 1 0,-1-1 8 0,-16-18 5 16,34 0 0-16,-1 0 0 0,-33 19-9 16,33-19-8-16,0-19-11 0,-17 19-8 15,17-18-7-15,0 18 0 0,34-28-3 0,-34 9 0 16,0 1 0-16,16-1 1 0,-16 0 3 0,34 1-2 15,-34-1-2-15,0 1 0 0,16-1-17 16,-16-9-52-16,34 10-31 0,-34-1-12 0,16 0 11 16,1 1-65-16</inkml:trace>
  <inkml:trace contextRef="#ctx0" brushRef="#br0" timeOffset="7126.44">17181 7748 117 0,'0'-9'45'0,"-16"9"-21"0,-1 0-15 0,17 0-3 16,-16 0-5-16,-1 9 1 0,17 1-2 15,0-1 0-15,0 0 3 0,-33 10 1 0,33-19 8 16,0 18 1-16,0 1 1 0,0-19-1 15,0 19-3-15,0-10 0 0,0 0 15 0,0 1 2 16,33-10-2-16,-33 9 1 0,0 0 9 0,17-9 2 16,-17 19-5-16,33-19-7 0,-17 0-11 15,17-19-4-15,17 10-5 0,-17 0-3 0,0-1 1 16,0-8-3-16,17 18 0 0,16-19 2 0,-33 0-2 16,17-18 0-16,-1 19 1 0,34-10-1 15,-50 9-3-15,17 1-14 0,16-20-34 16,0 1-13-16,0 9-18 0,0 10-9 0,17-20 10 15,-17 11 14-15</inkml:trace>
  <inkml:trace contextRef="#ctx0" brushRef="#br0" timeOffset="7759.23">22572 7767 38 0,'-16'28'21'0,"16"-28"-11"0,0 18-1 0,-17 1 10 15,17 0 4-15,-16-19 4 0,16 18-1 0,0-8 4 16,-17-1 2-16,17 0 8 0,0 10 4 16,-16-19 4-16,16 0 3 0,0 0 14 0,0 0-2 15,0 0 9-15,0 0 11 0,16 0-16 16,-16 0-20-16,17 0-20 0,-1-19-11 0,1 1-2 15,32 8-6-15,-16-8-2 0,0-1-2 0,1 0 0 16,15 1-2-16,17-19-4 0,-33 9 2 16,34 9 1-16,-18-18-1 0,17 0 2 0,-16 9 0 15,16 9 0-15,-16-18-1 0,-1 9-1 16,-16 0-3-16,17 19 4 0,-17-10 1 0,0 1-6 16,-16-1-12-16,-1 19-39 0,17-18-14 0,-33 8-10 15,17 1-6-15,-17 9 1 0,16-9 4 16,-16 9 2-16,17-10 2 0,-17 10 4 0,0 0 6 15,0 0 8-15</inkml:trace>
  <inkml:trace contextRef="#ctx0" brushRef="#br0" timeOffset="14320.65">3092 10418 15 0,'-33'-9'19'16,"33"9"-7"-16,0 0-2 0,0 0-3 15,0 0 0-15,0-10 0 0,0 10-2 0,0 0-1 16,0 0-1-16,0 0-1 0,0 0 1 0,0 0 0 15,0 0-1-15,-33 0-2 0,66 10 0 32,-33-10 1-17,0 9 0-15,33-9 0 0,-33 0 3 16,0 19 2-16,33-19 2 0,0 0 2 16,-33 0-1-16,17 0-3 0,16 0 0 0,0 0-1 15,0 0 2-15,0 18 1 0,0-18 4 0,17 0-4 16,16 0-1-16,-33-18 0 0,33 18 11 15,-16 0-5-15,16 0-3 0,0 0-3 0,0 0-2 16,-16 0-3-16,16-19 0 0,0 19 2 16,-16 0 1-16,16 0 0 0,0 0-1 0,0 0 2 15,17 0 1-15,-17 0 5 0,0 0-3 0,17 0-1 16,-17 0-3-16,0-9-1 0,17 9-2 16,-17 9-2-16,17-9 0 0,-17 19 1 0,33-19 2 15,-16 0-1-15,-17 0-2 0,0 0 2 16,17 0-1-16,-17 0 0 0,17 0 0 0,-17 0-1 15,0 0 3-15,0 0-3 0,17 0 0 16,-17 0 3-16,17-19-3 0,-17 19 2 0,33 0-2 16,-16 0 2-16,-17 0 0 0,0 0 1 0,17-9-3 15,-17 9 0-15,0 0 2 0,17 0-2 16,-17 0 2-16,0 0-2 0,17 0 1 0,-17 0-1 16,0 0 2-16,-17 0 0 0,18 0-5 0,-1 0 6 15,-17 0-3-15,18 0 0 0,-34 0 0 16,33 0 5-16,-17 0-9 0,17 0 5 0,-32 0 2 15,32 9-3-15,-17-9 3 0,17 0-1 0,-32 0-2 16,32 0-2-16,-17 0 4 0,17 0 1 16,1 0-3-16,-34 0 4 0,16 0-4 0,17 0 2 15,-33 0-2-15,34 0 2 0,-34 19 0 0,16-19 1 16,-16 0 1-16,34 0-1 0,-34 0-1 0,0 0-2 16,16 0 1-16,-16 18 2 0,33-18-1 15,-32 0-4-15,-1 0 2 0,16 0 0 0,-16 0 2 16,0 0-2-16,0 19 1 0,17-19-1 15,-17 0 0-15,0 0 4 0,0 0-2 0,0 0-1 16,0 0-1-16,1 0 2 0,-1 0-2 16,0 0 2-16,16 0 3 0,-16 0-5 0,0 0 1 15,0 0-1-15,1 0-2 0,-1 0 2 0,16 0 3 16,-16 0 0-16,0 0-1 0,0 0-4 0,17 0 6 16,-17 0-2-16,33 9-4 0,-33-9 2 15,0 0 4-15,1 0-6 0,15 0 2 0,-16 0 0 16,0 0 2-16,0-9 1 0,17 9-3 15,-17 0 0-15,0 0 0 0,33 0 4 0,-33 9-2 16,0-9-2-16,0 0 2 0,17 0 0 0,16 0-2 16,-33 0 3-16,0-9-3 0,17 9 5 15,16 0-5-15,-33 0 0 0,33 0 3 0,-33 0-3 16,17 0 5-16,-17 0-5 0,33-19 2 16,-49 19 2-16,32 0-4 0,1 0 5 0,16 0-2 15,-33 0-5-15,17-18 6 0,16 18-4 0,-33 0 3 16,33 0-1-16,-33 0 2 0,17 0 3 0,16 0-4 15,-33 0-3-15,33 0 3 0,-16-19-3 16,-17 19 5-16,33 0-5 0,-33-9 0 0,17 9 2 16,16 0 2-16,-33-10-4 0,33 10 2 15,-33 0 1-15,50 0-3 0,-50 0 0 0,33-9 3 16,-16 9 0-16,16 0-3 0,-33-9 0 0,33 9 2 16,-16 0-2-16,16 0 4 0,-33-10-4 15,33 10-2-15,-33 0 6 0,17 0-4 16,16 0 0-16,-33 0 0 0,17-9 0 0,-1 9 4 15,1 0-2-15,16-9 0 0,-33 9-2 0,17 0 0 16,16 0 2-16,-33 0-2 0,16 0 3 0,1 0-2 16,0-19 2-16,16 19 0 0,-33 0-2 15,16 0 2-15,-15 0 0 0,32 0-3 16,0 0 5-16,-33 0-4 0,17 0 0 0,16 0-1 16,0 0 1-16,-33 0 3 0,16 0-2 0,18-18-2 15,-1 18 0-15,-33 0 3 0,16 0-2 16,18 0-1-16,-34 0 2 0,16 0 2 0,1 0-4 15,-1 0 2-15,-15 0-2 0,-1 0 0 0,16 0 0 16,-16 0 1-16,0 0-1 0,0 0-2 16,34 0 5-16,-34 0-6 0,-17 0 5 0,17 0-2 15,33 0 0-15,-32 0 0 0,-1 0 0 16,0 0 0-16,-17 0 0 0,17 0 0 0,0 0 5 16,0 0-5-16,0 0 0 0,1 0-4 0,-18 18 2 15,17-18 7-15,-16 0-4 0,16 0-1 16,16 0-2-16,-49 0 2 0,33 0 0 0,1 0 0 15,-1 0 4-15,-17 0-4 0,17 0-2 16,0 0 2-16,0 19-2 0,-33-19 0 0,33 0 4 16,1 0 3-16,-34 0-5 0,16 0 0 0,1 0 0 15,-1 0 0-15,-16 0 1 0,17 0-3 16,-1 0 5-16,1 0-5 0,-1 0 2 16,17 0-2-16,-33 0 5 0,33 0 0 15,-33 9-3-15,33-9-2 16,-33 0 2-16,17 0 0 0,0 0 0 0,-1 0 0 0,1 0 0 15,-1 0 1-15,1 9-1 16,-1-9 0-16,17 0 0 0,-33 0 0 16,33 0-2-16,-33 0 2 15,33 10 2-15,-33-10 0 0,0 0-2 0,17 0 0 16,0 0 0-16,-17 0-2 0,16 0 2 0,1 0 0 16,-1 0 0-16,1 9 0 0,-1-9 1 15,17 0-1-15,-33 0 0 16,33 0 0-16,-33 0 1 15,0 9-1-15,33-9 0 0,-33 0 3 16,0 0-3-16,0 0-2 16,0 0-3-16,0 0-30 0,0 0-17 15,0 0-8-15,0 0-12 0,0 0-5 0,0 0-4 16,0 10 3-16,0-10-64 0</inkml:trace>
  <inkml:trace contextRef="#ctx0" brushRef="#br0" timeOffset="20365.02">2348 11813 8 0,'-33'0'15'0,"33"-9"2"0,0 9-5 0,0 0-2 16,0 0-3-16,0 9-1 0,0-9-3 0,0 0 1 15,-16 0 2-15,16 0 0 0,0 0-1 16,0 0-3-16,0 0 1 0,0 0-2 15,0 0-3 1,16 0 2 0,17 0 0-1,-33 0 0-15,33 0 0 0,-33 0 1 16,33 0-3-16,-33 0 3 0,33 0 1 0,0 0-2 16,1 0 1-16,-18 0 1 0,17 0 0 15,0 0-1-15,33 0 1 0,-33 0 1 16,1 0 0-16,15 0-1 0,-16 0 2 0,33 10-1 15,-33-10-1-15,17 0 1 0,16 0 0 0,-33 9 0 16,33-9-1-16,-33 0-2 0,17 9 5 16,16-9 2-16,0 0-3 0,-33 0-1 0,50 9 1 15,-17-9-2-15,0 0-2 0,-16 0 2 16,16 0-1-16,0 0 2 0,-16 0-1 0,16-9-2 16,0 9 0-16,0 0 4 0,17 0 3 15,-17-9 7-15,0 9-4 0,17-9-5 0,-17 9 0 16,17-10-2-16,-17 10-3 0,33 0 3 0,-49-9-3 15,49 9 1-15,-33-9-1 0,17 9 0 16,-17-10 0-16,0 10 0 0,17 0 1 0,-17 0 1 16,0 0-2-16,17 0 2 0,-17 0 0 15,0-18-2-15,-16 18 1 0,16 0 1 0,0 0-2 16,-16 0-2-16,16 0 3 0,0 0 1 0,0 0-1 16,17 0-1-16,-50 0-2 0,33 0 4 15,17 0 0-15,-17 0 1 0,0 0 1 0,-16 0 2 16,16 0 1-16,0 0-1 0,0 0-3 0,-16 0-1 15,16-19-1-15,0 19 1 0,-17 0-2 16,18 0 0-16,-1 0 2 0,-33-18 0 0,16 18 0 16,18-10-2-16,-34 10 2 0,33 0 0 0,-33-9-2 15,17 9 3-15,-17-9-3 0,33 9 0 16,-33 0 4-16,0-10-2 0,16 10-1 16,-15 0 1-16,-1-9 1 0,33 9 2 0,-50 0-1 15,17-9-2-15,34 9 3 0,-34 0-3 0,0 0 0 16,16 0 0-16,-16 0 0 0,0-10 1 0,0 10-3 15,34 0 3-15,-34 0-1 0,0 0-2 16,16 0 2-16,-16 0-2 0,1 0 3 0,-1 0 1 16,0 0-3-16,0 0 2 0,16 0 1 15,-16 0-2-15,1 0-1 0,-1 0 3 0,0 0 0 16,-17 0-4-16,17 0 0 0,0 0 5 0,0 0-5 16,0 0 2-16,17 0-2 0,-17 0 0 15,0 0 2-15,0 0-2 0,0 0 0 0,0 0 2 16,17 0-1-16,-17 0 1 0,0 10 0 15,0-10 0-15,0 0-2 0,34 0 0 0,-51 0 0 16,17 0 0-16,0 0 2 0,0 0-2 0,0 0 1 16,0 0-1-16,0 0 3 0,1 0-3 15,-1 0 2-15,16 0 0 0,-16 0 3 0,0 0-4 16,0 0 3-16,1 0 2 0,15 0-3 16,-16 0 0-16,0 0 2 0,0 9-5 0,0-9 3 15,-33 0 0-15,34 0-3 0,-18-9 0 0,17 9 4 16,0 0-4-16,-33 0 0 0,33 0 0 0,-33 0 2 15,33 0 0-15,-33 0 0 0,33 0 1 16,-33 0-2-16,17 0-1 0,-1 0 0 16,1 0 0-16,16 0 0 0,-33 0 0 15,0 0 1-15,0 0 2 16,33 0-5-16,-33 0 5 0,0 0-1 16,0 0 2-16,0 0 3 15,0 0 1-15,0 0 0 0,0 0-1 0,0 0-5 16,0 0 1-16,0 0 2 0,0 0-2 15,0 0-5-15,0 0 4 0,0 0 2 0,0 0 1 16,0 0-3-16,0 0-4 16,0 0 5-16,0 0-5 0,0 0 3 0,0 0-3 15,0 0 4 1,0 0-5 0,0 0 4-1,0 0 1 1,0 9-2-1,0-9-2-15,0 0 2 0,0 0 4 0,0 0-6 16,33 0 2 0,-33 0 2-16,0 0-4 15,0 0 4-15,0 0-2 0,0 0 2 16,0 0-6-16,33 0 4 0,-33 0 2 0,0 9-2 16,0-9-2-16,0 0 3 0,0 0 1 15,33 0-1-15,-33 0-3 16,17 0 2-16,-1 0 0 15,1 0 0-15,-17 0-2 16,33 0 2-16,-33 0 5 0,33 0-3 16,-33 0-1-16,0 10 1 0,33-10 2 0,-33 0-4 15,33 0 3-15,-33 0 0 0,33 0-3 16,-16 0 2-16,-1 0 0 0,1 0-4 0,16-10 2 16,0 10 2-16,-33 0 1 0,33 0-2 0,0 0 2 15,0 0-3-15,-16 0 3 0,-1 0-2 16,34 0-1-16,-50 0-2 0,33 0 4 0,0 0-2 15,0 0 1-15,-16 0-1 0,16 0 3 0,-17 0-6 16,34 0 7-16,-17 0-4 0,0 0 0 16,0-9 0-16,-16 9 0 0,16 0 2 0,0 0-2 15,0 0 3-15,0 0-1 0,0 0-2 16,0 0 2-16,0 0-2 0,17-9 2 0,-17 9-4 16,0 0 5-16,0 0-3 0,0 0 2 0,0 0 1 15,0 0-2-15,17 0-1 0,-17 0 0 16,0 9 2-16,0-9-2 0,-16 0 0 0,16 0 1 15,0 0-4-15,0 0 5 0,0 0 2 16,0 0-2-16,0 0-2 0,-16 0 1 0,16 0-1 16,0 0-2-16,0 0 4 0,0 0 1 0,0 0-3 15,0 0 2-15,0 0 0 0,0 0-2 16,17-9 1-16,-17 9-1 0,0 0 5 0,0 0 1 16,-16 0-1-16,16 0 2 0,-17 0-5 15,34 0 0-15,-17 0 2 0,0-10-1 0,-33 10-3 16,33 0 0-16,0 0 4 0,-16 0 1 0,16 0-7 15,0 0 5-15,0 0 0 0,-33 0-1 16,33 0-2-16,0 0 0 0,-33 0 0 0,33 0 2 16,-16 0 2-16,-1 0-9 0,1 0 8 15,16 0-3-15,0 0 0 0,-33 0 3 0,33 0-3 16,-33 0 3-16,33 0-3 0,-16 0 3 0,-1 0-3 16,17 0 0-16,-16 0 0 0,16 0 2 15,-33 0-2-15,33 0 3 0,0 0-5 0,-33 0 6 16,33 0-4-16,-17 0 1 0,1 0 1 0,0 0 2 15,16 0-4-15,0 0 5 0,-33-18-2 16,33 18 0-16,0 0 0 0,-33 0-1 0,16 0 2 16,17 0-1-16,-16 0 3 0,0 0-3 15,16 0-3-15,0 0 1 0,0 0-1 0,-33 0 7 16,33 0-7-16,0 0 4 0,0 0-4 16,-16 0 3-16,16-19-1 0,33 19 3 0,-33 0-5 15,-17 0 3-15,17 0-3 0,34 0 0 0,-34 0 0 16,0-9 0-16,0 9 1 0,16 0-1 15,-16 0 0-15,34 0 0 0,-34 0 0 0,0 0 1 16,0 0-1-16,16 0 0 0,-16 0 0 16,1 0-3-16,-1 0 5 0,16 0-2 0,-16 0 3 15,0 0-5-15,0 0 2 0,34 0 4 0,-34 0 1 16,0 0-5-16,0 0 0 0,16 0-2 16,-15 0 4-16,32 0-2 0,-50 0 0 0,34 0 3 15,-1 0-2-15,-16 9 3 0,17-9-7 0,0 0 3 16,-17 0 2-16,16 0 1 0,18 0-3 15,-18 0 4-15,1 0-4 0,32 0-3 0,-32 19 6 16,16-19-3-16,0-19 0 0,0 19 0 16,1 0 0-16,15 19 0 0,-16-19 0 0,-16 0 4 15,0 0-4-15,32 0 2 0,-49 0-2 0,34 0 3 16,-18 0-3-16,17 0 1 0,-16 0 6 16,16 0-7-16,0 0 0 0,0 0 0 0,-16 0 5 15,0 0-1-15,32 0-1 0,-32 0-3 16,0 0 5-16,32 0 1 0,-16 0 0 0,-16 0-5 15,49 0 5-15,-49 0 1 0,16 0-3 0,33 0 4 16,-49 18-1-16,32-18-1 0,1 0 0 16,-17 0 1-16,0 0-2 0,17 0-2 0,-17 0 2 15,0 0-5-15,17 0 3 0,-17 0-3 16,0 0 1-16,17 0 6 0,-17 0-5 0,17 0 2 16,-17 0 4-16,0 0-5 0,17 0-3 0,-17 0 0 15,17 0 0-15,16 0 1 0,-33 0 2 16,0 0 2-16,17 0 0 0,-17 0-3 0,17 10-2 15,16-10 3-15,-49 0-1 0,16 0-6 16,0 0 8-16,16 0-2 0,-15 0-2 0,32 0 2 16,-50 9 4-16,18-9-6 0,32 0 0 0,-50 0 1 15,18 0-1-15,-1 0 0 0,16 9 3 16,-15-9-1-16,-1 0-4 0,0 0 5 0,0 0-2 16,17 0-3-16,-34 0 4 0,17 0-2 15,34 0 1-15,-51 0 6 0,17 0-7 0,1 0 0 16,-1 0 0-16,0 0 0 0,17 0-5 0,-17 0 9 15,-17 0-6-15,17 0 2 0,17 0 0 16,-17 0 4-16,0 0-4 0,1 0 0 0,15 0 3 16,-16 0-2-16,1 0-1 0,-1 0 2 15,0 0 1-15,16 0-3 0,-15 0 0 0,-1 0 4 16,16 0-4-16,-32 0 3 0,33 0-3 16,-1 0 3-16,-32 10-3 0,16-10 2 0,0 0-2 0,0 0 0 15,1 0-4-15,15 9 7 0,-32-9-3 16,0-9 0-16,16 9-3 0,16 9 8 0,-32-9-5 15,16 0 2-15,0 0-2 0,0 0-3 16,1 9 1-16,-18-9 3 0,17 0-1 0,0 10 0 16,1-10 0-16,-18 0 0 0,17 0 4 0,0 0-4 15,-16 0 0-15,16 0 0 0,0 0-3 16,-16 0 6-16,16 0-2 0,-16 0 1 0,16 0-7 16,-16 0 5-16,-1 0 4 0,1 0-10 15,-17 0 6-15,16 0 3 0,1 0-3 0,-17 0 2 16,17 0-5-16,-17 0 7 0,16 0-4 0,1-10-2 15,-17 10 2-15,0 0 0 0,17 0 0 16,-1 10-2-16,1-10 2 0,-17 0 0 0,17 0 0 16,-1 18 0-16,-16-18 2 0,17 0-5 15,-17 0 9-15,0 0-6 0,0 0 1 0,0 0-1 16,0 0-3-16,17 0 0 0,-17 0 5 16,0 19 2-16,0-19-7 0,0 0 4 0,0 0-1 0,17 0-2 15,-17 0 2-15,0 0 0 0,17 0 0 16,-17 0 0-16,33 18-4 0,-50-18 10 0,34 0-6 15,-17 0 0-15,17 0-4 0,16 10 8 16,-50-10-2-16,17 0-4 0,17 9 2 0,-17-9 0 16,0 9-3-16,17-9 3 0,-34 0 0 0,17 0-3 15,1 10 3-15,-1-10 1 0,0 0 1 16,33 9-2-16,-50-9 0 0,17 0 5 0,0 0-8 16,17 9-1-16,-17-9 6 0,17 0 0 15,-17 0-2-15,0 0 1 0,0 9-1 0,0-9 4 16,17 0-4-16,-17 19-5 0,0-19 1 0,0 0 4 15,0 0-3-15,0 0 5 0,-16 0-2 0,16 0 2 16,0 0 1-16,0 0-3 0,0 0 0 16,0 0-2-16,-17 0 2 0,18 0 2 0,-1 0 1 15,0 19-7-15,0-19 4 0,0 0 0 16,0 0 0-16,0 0 0 0,0 0 3 0,17 0 0 16,-34 0-5-16,17 0 2 0,0 18-2 0,-16-18 0 15,16 0 4-15,-17 0-2 0,18 0 2 16,-1 0-2-16,-17 0 1 0,17 0-1 0,-16 0 0 15,-1 0 0-15,17 10 0 0,-16-10 0 0,-1 0 3 16,1 0-8-16,16 0 6 0,-16 0 1 16,-1 0 0-16,1 0-2 0,16 0-2 0,-17 0 4 15,1 0 0-15,-1 0-7 0,17 0 5 0,-16 0 0 16,0 0 0-16,-1 0 0 0,1 0 0 16,16-10 5-16,-17 10-5 0,1 0-2 15,-1 0 3-15,1 0-1 0,-1 0-2 0,1 0 2 16,32 0 3-16,-49 0-3 0,17 0-2 0,0-18 2 15,-1 18 2-15,1 0 0 0,-1 0-4 0,1 0 5 16,16 0 1-16,-17 0-2 0,1-19-6 16,32 19 7-16,-49 0-3 0,17 0-3 15,0 0 0-15,16 0 6 0,-17 0-3 0,1-19 0 16,16 19 3-16,-17 0-2 0,17 0-1 0,0-9 0 16,-16 9 0-16,0 0-4 0,16 0 2 0,-17 0 2 15,17 0 0-15,-16 0 2 0,16-9-2 16,16 9-2-16,-32 0 6 0,16 0-4 0,-16-9 2 15,16 9-2-15,0 0 0 0,0-10 2 16,16 10-2-16,-32-9-4 0,16 9 4 0,0-9 5 16,0 9-7-16,0-10 8 0,0 10-6 0,0 0 0 15,-16 0-9-15,16-18 11 0,-16 18-2 16,16 0 0-16,0-19 1 0,-17 19-1 16,17 0-4-16,0 0 4 0,-16-18 0 0,16 18 0 15,0 0 0-15,0-10-3 0,-16 10 3 0,16-9 1 16,0 9-1-16,0 0 1 0,16-9-1 15,-15 9 0-15,15 0-4 0,-16 0 4 0,17 0 2 16,-17 0-2-16,16 0 1 0,-15 0 1 0,15 0-1 16,1 0-1-16,-17 0 0 0,16 0 0 15,-15 0 0-15,-1 0 2 0,16-10-2 0,-16 10 0 16,17 0 0-16,-17 0-4 0,17 0 2 16,-17 0 3-16,16 0 3 0,-16-9-7 0,0 9 5 15,0 0 0-15,1-9-4 0,-1 9 5 16,0-10-5-16,0 10 4 0,0 0-2 0,0 0 0 15,0-18-3-15,0 18 3 0,-16 0-2 16,16 0 2-16,0-19-2 0,-17 19 3 0,1 0-1 16,-1 0 0-16,1 0 2 0,-1 0 0 15,1 0-1-15,0-9-3 0,-1 9-10 0,-16 0-29 16,0 0-10-16,17 0-7 0,-17 0-7 16,0 0-6-16,0 0-10 0,0 0-7 0,0 0-5 15,0 0 10-15,0 0 9 0,0 0 9 0,-17 0 4 16,17 0-55-16</inkml:trace>
  <inkml:trace contextRef="#ctx0" brushRef="#br0" timeOffset="21913.54">2629 12985 53 0,'-33'10'12'0,"0"-1"-6"0,33-9-2 15,-33 9-3-15,17-9-1 0,16 0 3 16,0 0 0-16,0 9 1 0,-34-9-1 16,34 0 0-16,0 10-5 15,34-1 3 1,-34-9 3-16,16 0 8 0,17 0-2 16,0 0-1-16,33-9 1 0,-33-1 7 15,50 1-4-15,-17 0-5 0,0 0 1 0,-16-10 13 16,49 19-4-16,0-19-6 0,-16 1-4 15,16 8 2-15,-16-8 6 0,16 9-1 0,17-1-3 16,-17 1-7-16,17 0 0 0,-17 9 4 0,-16 0 10 16,49 0-6-16,-16 0-4 0,-17 0 6 15,17 9 16-15,-17 0-7 0,17 1-7 0,16-1 0 16,-16-9 7-16,-17 9-1 0,17-9-4 16,-17 0 7-16,17 9-1 0,-17-9-9 0,17 0-2 15,-17 0 20-15,17 0-5 0,-17 0-11 0,-16 10-3 16,16-10 6-16,17 0 12 0,-17 0-3 15,-16 0-12-15,-17 0 4 0,16-10-5 0,18 10 9 16,-34 0-8-16,-17 0-2 0,18 0 7 0,-1 0-7 16,-33 0-5-16,16-9 4 0,-16 9 1 15,1 0-6-15,-1-9-2 0,0 9 1 0,0 0-3 16,-33-9 3-16,33 9 14 0,-33-10 11 0,0 10 13 16,16 10-4-16,-16-10-4 0,0 0 2 15,17 0 6-15,-17 0-8 0,0 0-9 0,0-10 0 16,0 20-6-16,0-10-11 0,0-10-1 15,0 10-6-15,0 0-1 0,0 0-3 0,0 0 1 16,0-9 2-16,0 9-3 0,0 0 1 0,0 0-6 16,-17 0 1-1,17 0 3-15,0 0 2 0,0 0-6 16,0-9 9-16,0 9-8 16,0 9 2-16,0-9-2 0,0 0 5 15,0 0-10-15,0 0 10 16,0 0-6-16,0 0 1 0,17 0-21 0,-17 0-56 15,0 0-26-15,0 0-19 0,0 0-18 16,0 0-12-16,0-9-3 0,0 9 1 0,0 9 8 16,0-9 18-16,0 0 19 0</inkml:trace>
  <inkml:trace contextRef="#ctx0" brushRef="#br0" timeOffset="22146.77">7359 12762 52 0,'0'0'34'0,"0"0"-18"0,0 0-8 15,0 0-2-15,-33 0-3 0,33 0-2 16,-33 9-1-16,33-9 1 15,0 0-4-15,0 0-1 0,0 0-6 16,0 0-7-16,0 0-3 0,0 0-4 16</inkml:trace>
  <inkml:trace contextRef="#ctx0" brushRef="#br0" timeOffset="24578.59">2348 13878 7 0,'0'0'7'16,"0"0"6"-16,0 0 2 0,0 0-1 15,0 0-2-15,0 0-2 0,0 0-3 0,0 0-1 16,0 0-2-16,0 0-2 0,0 10-2 16,0-20 0-16,0 10-2 15,0 10 2-15,0-10 0 0,0 18 0 16,33-18 4-1,-33 0 6-15,0 19 0 0,33-19-2 16,-33 0 5-16,0 0 1 0,33 9-5 0,0-9-3 16,-33 0-2-16,34 9 5 0,-18-9-2 0,17 0 0 15,0 10-4-15,0-10 5 0,0 0 0 16,0 0-3-16,1 0-3 0,15 9 2 0,-16 0 3 16,0-9 5-16,0 10 0 0,0-1-4 15,0-9-3-15,17 9 0 0,-17 0 0 0,0 10-2 16,33-19 15-16,-33 0 2 0,17 19-6 15,-17-19 0-15,0 9 1 0,33 0-3 0,-33-9-7 16,17 10 0-16,16-1-5 0,-33-9 4 16,33 9-2-16,-49 0-2 0,49 1 0 0,-33-10 11 15,33 9 9-15,-33-9-4 0,17 0-4 0,16 9-4 16,-33-9-2-16,0 0 0 0,0 0-3 16,17 0 0-16,16 19 2 0,-33-19 2 0,0 0 6 15,17 0-4-15,-17 0-2 0,33 0 4 16,-33 0-1-16,0 0 0 0,17 0-3 0,16 0-6 0,-33 0 0 15,0 0 5-15,0 0-5 0,17 19-1 16,16-19 2-16,-33 0 0 0,0 0 6 0,0 0 4 16,0 0 4-16,17 0-8 0,-17 0 1 15,0 0-4-15,0 0 0 0,0 9 1 0,0-9 1 16,17 0-1-16,-17 0 0 0,0 0-3 16,0 0 3-16,17 0-2 0,-17 0 1 0,0 0 2 15,0 0-6-15,0 0 6 0,0 0-1 0,17 0 1 16,-17 0-2-16,0 0-2 0,0 0 0 0,0 0 0 15,0 9 0-15,0-9-1 0,-16 0-4 16,16 0 5-16,0 0-1 0,0 0 1 0,0 0-1 16,0 0 2-16,0 0 1 0,-16 0 2 0,49 9 0 15,-33-9 0-15,0 0-1 0,0 0-6 16,0 0 5-16,-16 0-7 0,16 0 6 0,0 0-4 16,0 10 1-16,0-10 2 0,0 0-3 0,0 0 5 15,17 0-5-15,-17 0 9 0,0 0-1 0,0 0 8 16,0 0-2-16,0 0-5 0,17 0-6 15,-17 0 8-15,0 0-8 0,0 9-2 0,0-9-1 16,0 0 8-16,17 0-6 0,-17 0 2 0,0-9-4 16,0 9 10-16,0 0-8 0,-17 0 2 15,17-10-1-15,1 10 1 0,-1 0-2 0,0 0 0 16,0 0-4-16,0 0 10 0,-17 0-6 16,17 0 2-16,1-9-1 0,-1 9-3 0,0 0 3 15,0 0-3-15,0 0 0 0,-17-9 3 0,17 9-1 16,0 0 2-16,1 0 2 0,-1 0-1 0,0 0 0 15,0 0-1-15,-17-9 6 0,17 9-3 16,0 0 0-16,1 0-2 0,-1 0-5 0,0 0 7 16,16 0-2-16,-16 0-4 0,0 0 7 0,34 0-8 15,-34 0 3-15,0 0-3 0,-17 0 8 16,50-19-4-16,-33 19 2 0,1 0 1 0,-1 0-6 16,0 0 4-16,0 0-1 0,16 0-4 0,-16 0 2 15,1-19-1-15,-1 19 4 0,0 0-1 16,0 0 5-16,16 0-4 0,-16-9-2 0,0 9 0 15,1 0 3-15,-1-9-4 0,16 9 0 0,-16 0 3 16,0 0-5-16,0-10 4 0,17 10-2 0,-17 0-5 16,0-9 3-16,33 9 8 0,-33 0-6 0,1 0 2 15,-1 0-4-15,0-9 0 0,16 9 0 16,-16 0 0-16,0 0 8 0,0 0-10 0,17 0 10 16,-17 0-4-16,0 0-3 0,33-9 1 0,-33 9 3 15,-16 0-5-15,16 0-2 0,0 0 6 16,33 0-6-16,-33 0 6 0,0 0-4 0,1 0 0 15,15 0 3-15,-16 0 3 0,0 0-3 16,0 0 1-16,0 0 2 0,0 0-6 0,17 0 2 16,-17 0-1-16,0 0 2 0,0 0 2 0,17 0-7 15,-17 0 2-15,0-10-2 0,33 10 5 0,-33 0 1 16,0 0 0-16,0 0-1 0,17 0-3 0,-17 0 0 16,0 0 0-16,33 0 0 0,-49 0 2 15,49 0 0-15,-33 0 2 0,0-9-2 0,0 9 7 16,17 0-1-16,-17 0-2 0,33-9 4 15,-33 9 1-15,0 0-3 0,0 0-2 0,17 0 2 16,-17 0 4-16,33 0-7 0,-33 0-1 0,0 0-2 16,17 0-1-16,-17-19 9 0,33 19-10 0,-33 0 1 15,0 0 2-15,0 0-1 0,17 0-2 16,-17 0 4-16,33 0 1 0,-49 0-3 0,32-19 1 16,1 19-3-16,-17 0 5 0,0 0-2 0,17-9 2 15,-17 9-2-15,33 0 3 0,-33-9-1 16,0 9 5-16,17 0-5 0,-1 0 2 0,1-9-1 15,-17 9-6-15,0-10 0 0,17 10 15 0,-1 0-5 16,1-9 4-16,-17 9-2 0,0-9 0 0,17 9-9 16,-17 0 6-16,33-10 7 0,-33 10-11 15,0-9 7-15,0 9-3 0,-16-9-5 0,32 9 7 16,1 0-9-16,-17 0 6 0,0-19-4 16,-17 19 1-16,34 0-1 0,-17 0 12 0,17-18-8 15,-17 18 4-15,0-10-4 0,-17 10-3 16,1 0-2-16,16-9 2 0,17 9-5 0,-17 0 0 15,-33-9-4-15,33 9 7 0,0-10-6 0,-33 10 7 16,16 0-4-16,1 0-2 0,-1-9 5 0,1 9-5 16,-17 0 0-16,17 0-9 15,-17 0-59-15,0-9-40 0,0 9-28 0,-17 0-31 16,0-10-21-16,17 10-3 0,-16-9 8 0,-17 0 16 16,33 9 25-16</inkml:trace>
  <inkml:trace contextRef="#ctx0" brushRef="#br0" timeOffset="25111.45">13378 13060 245 0,'0'18'154'0,"0"-36"-55"0,-17 18-46 15,17 0-27-15,0-10-13 0,0 10-9 0,0 10-4 16,0 8 3-16,0-18-3 0,0 19-2 0,0-10 2 16,17 10 3-16,-17-1-3 0,0 1 0 15,0 0 2-15,17-1 4 0,-17 1 21 16,33-1-6-16,-33-8 9 0,0 8-3 0,0 1-11 15,33-10 6-15,-33 1 31 0,0 8-17 16,33-9 0-16,-33 1 9 0,0-1-1 0,0 0 4 0,33-9 17 16,-33 0 2-16,16 0-1 0,1 0-14 15,-1-9-8-15,18-10-19 0,-1 10-8 0,0-9-5 16,0-10-6-16,16 0 0 0,-16 0 1 16,34-9 0-16,-34 9 19 0,33-10-3 0,-33 1-12 15,16 0-5-15,18 0-6 0,-1 9 4 16,-50-19-4-16,34 20 2 0,-1-1-2 0,-15 9 0 15,-1 0 0-15,0-8-4 0,-17 8 0 0,1 10 4 16,-1 9 4-16,1-10-4 0,-17 1-7 0,16 9 4 16,-16 0-38-16,33-9-26 0,-33 9-11 0,0 0-15 15,0 0 6-15,0 0-2 0,0 0 8 16,34 9-1-16,-34-9-7 0,0 0 0 0,0 9-2 16,33-9 9-16,-33 0 4 0,0 10 8 15,0-1 4-15,0 0 8 0,0 1 6 0,0-1 5 16,0 9 3-16</inkml:trace>
  <inkml:trace contextRef="#ctx0" brushRef="#br0" timeOffset="27042.29">3820 15506 7 0,'-17'0'3'0,"-16"9"5"0,33-9 6 16,-33 0-4-16,33 0-4 0,-33 0-3 15,33 0-1-15,-33 0 2 0,33 0 3 0,0 0 1 16,0 0 2-16,0 0-1 0,0 0 1 0,0 0-2 16,-33 0-2-16,33 0-4 0,0 0 0 15,0 0-1 1,33 0-1-16,-33 10 0 16,0-10 0-16,33 9 11 0,-33-9 4 15,33 9-5-15,0-9-3 0,0 10 12 16,-33-10-2-16,50 9-5 0,-17-9 9 0,0 0 2 15,0 9-9-15,0-9-4 0,0 0-2 0,17 0-1 16,-17 0 4-16,33 9 0 0,-33-9-4 16,17 0-2-16,16 0 3 0,-33 0 4 0,33 0 9 15,-16 0-4-15,16 0-10 0,0 0 0 16,-33 0-2-16,50 0-5 0,-50 0 2 0,33 0 5 16,0 0 15-16,-16 0-2 0,16 0-9 15,0 0-4-15,-16 0-3 0,16 0 2 0,0 0 2 16,0 0 6-16,17-9 3 0,-17 9-2 15,-16 0-1-15,16-9-5 0,0 9 3 0,0 0-1 16,-16-9-2-16,16 9-4 0,0 0 6 0,17-10 2 16,-17 10-3-16,0 0-2 0,17 0 1 15,-17-9 4-15,0 9-3 0,-16 0-8 0,16 0 0 16,0 0 3-16,0 0 3 0,17 0 1 0,-50 0 1 16,33 0-1-16,17 0-5 0,-50 0-4 15,33-9 3-15,0 9 2 0,-16 0-5 0,16-10 0 16,0 1 5-16,-17 9 1 0,18 0-3 0,-1-9 6 15,-33 9 1-15,49 0 3 0,-48-10-8 16,32 10 5-16,0 0-7 0,-17-9 5 16,18 9 0-16,-1 0-4 0,16 0 3 0,-15 0-1 15,-1-18-6-15,-17 18 5 0,17 0 6 0,1-10 1 16,-18 10-2-16,17-9 2 0,1 9-6 0,-1-9 5 16,-17 9-5-16,17-10 4 0,1 10-2 15,-18 0 7-15,17-9-1 0,0 9-4 0,-32 0-2 16,32 0-6-16,-17 0 6 0,17 0-8 15,-16 0 3-15,0 0 1 0,-1-9-4 0,17 9 3 16,-16 0-3-16,0 0 3 0,32 0 0 0,-49 0-1 16,17 0 3-16,16 0-5 0,0 0 0 15,-33 0 1-15,17 0 1 0,16 9 1 0,-33-9-5 16,33 0 2-16,-33 9 3 0,17-9 5 0,16 0-3 16,0 0 3-16,-33 10-8 0,17-10 7 15,16 0 4-15,0 0 1 0,-33 0 1 0,50 0 0 16,-50 0 2-16,33 0-5 0,-16 0 2 0,16 0-2 15,0 0 1-15,-16 0 1 0,-1 0-4 16,1-10 2-16,16 10-1 0,-16 0 2 0,-1 0-1 16,34 10-7-16,-50-20 8 0,33 10-6 15,-16 0 0-15,16 0-2 0,0 0 1 0,-16 0 0 16,16 0 1-16,-33 0 0 0,33-9 5 0,-16 9-8 16,16 0 1-16,-33 0 1 0,33 0 4 15,-33 0 0-15,50 0-2 0,-50 0-3 0,33 0 2 16,-33 0 3-16,50-9-4 0,-50 9 5 15,33 0 1-15,-16 0-5 0,16 0 4 0,0 0-4 16,-33 0 1-16,17 0 0 0,16 0-10 16,-33 0 15-16,33 0-4 0,-33 0-7 0,0-10 3 0,17 10-5 15,16-9 6-15,-33 9 2 0,17-9 2 16,16 9-1-16,-33-9 6 0,0 9-1 0,16-10-4 16,18 10 6-16,-34 0-4 0,33 0-8 15,-33-18 6-15,17 18-4 0,16-10-7 0,-33 10 9 16,16-9-6-16,1 9 6 0,0-9-6 0,16-1 2 15,-17 10 6-15,1-9 7 0,0 9 5 16,16-9 3-16,-17 9-13 0,1-10-2 0,0 1-4 16,16 0 4-16,-17 9 2 0,1-9-2 15,-1 9 5-15,18-10-11 0,-34 10 10 0,0 0 7 16,16-18 0-16,18 8 3 0,-34 10-13 0,0-9 13 16,16 9-7-16,17-9-8 0,-32-1 6 0,-1 10-1 15,16-18-10-15,-16 18-2 0,33-9 0 16,-33 9 2-16,1-10 4 0,-1 10-5 0,0-9 1 15,0 9-5-15,16-9 1 0,-16 9 2 0,1 0-4 16,-1 0 7-16,-17 0-45 0,17 0-113 16,-16 0-77-16,-1 0-40 0,-16 0-11 0,33 0 14 15,-33 9 43-15</inkml:trace>
  <inkml:trace contextRef="#ctx0" brushRef="#br0" timeOffset="30522.7">13428 17115 27 0,'0'0'32'16,"0"0"-12"-16,0 0-10 0,-33-9-3 0,33 9-6 15,-17-9-1-15,17-1 1 0,-17 10-1 0,17-9 2 16,0 9 2-16,0-9-1 0,-16 9 0 16,16 0-1-16,0 0 0 0,0-10-2 0,0 10-2 15,0 0 0 1,0-9-3-16,0 9-1 15,0 0-3-15,16 0-3 0,-16 0-3 0,0-9-2 16,17 9-1-16</inkml:trace>
  <inkml:trace contextRef="#ctx0" brushRef="#br0" timeOffset="31423.77">14420 17180 8 0,'0'0'16'0,"0"0"6"0,0 0 0 15,0 0-3-15,0 0 0 0,0 0-7 0,0 0-4 16,0 0-4-16,0 0-1 0,0 0 0 0,0 0 1 16,0 0 3-16,0 0 0 0,0 0 6 15,0 0 5-15,0 0-1 0,0 0 4 0,0 10-2 16,0-1-2-16,16-9 0 0,-16 9 1 0,0 1-4 16,0-1-4-16,0 0 0 0,0 0 5 15,17 1-4-15,-17-1-1 0,0 0 0 0,0 1 1 16,0-10 0-16,16 9-4 0,-16 0 2 15,0-9 5-15,0 0 1 0,0 0 4 0,33 10 2 16,-33-1-1-16,0-9 8 0,0 0 0 0,0-9 2 16,0 9 1-16,0-10-1 0,34 10-1 0,-34-9-6 15,0 0-5-15,33-10-5 0,-33 10-7 0,0-1-2 16,33-8 1-16,-33-1-8 0,16 1 3 16,1-1-2-16,-1-9 2 0,1 10 3 0,32-10-3 15,-49 0 2-15,34 9-2 0,-1-9 0 16,-33 19-4-16,33-10-1 0,-33 10-29 0,16 0-15 15,1-1-5-15,-1 1-7 0,1 0-7 0,32 9-4 16,-49 0 1-16,33 0 6 0,-33 0 4 16,34 0 8-16,-18 0 6 0,17 9 5 0</inkml:trace>
  <inkml:trace contextRef="#ctx0" brushRef="#br0" timeOffset="46459.2">5209 7767 27 0,'0'0'28'0,"0"-9"2"16,0 9-2-16,0-10-3 0,0 10 2 15,0 0 1-15,0-9 6 0,0 9 7 0,0 0 8 16,0-9 9-16,0 9-1 0,33 0 1 0,-33 0 11 16,0 0-3-16,0 0-2 0,0 0 0 15,0 0 8-15,0 0 4 0,0 0 0 0,0 0-2 16,0-19 9-16,-33 19 4 0,33 0 1 0,0 0-3 15,0 0-2-15,0 0-20 0,0 0-13 0,0 0-7 16,0 0 1-16,-33 0-13 0,33 0-4 16,0 0 0-16,-33 0 5 0,33 0-13 0,-50 0-4 15,34 0 1-15,-1 0-13 0,-49 0 0 0,33 0 0 16,0 0-3-16,-50 0 0 0,50 0-3 16,-33 19 0-16,-17-19 3 0,17 0-3 0,0 0 3 15,0 0 0-15,16 9 6 0,-16-9-6 0,0 0 2 16,16 9-5-16,17-9-2 0,-33 10 5 0,33-10-5 15,-33 0 5-15,16 9 6 0,17-9-5 16,-33 9 1-16,33-9-12 0,-17 19 8 0,17-19 2 16,0 0 1-16,0 0 3 0,0 0-4 0,0 0 0 15,0 0 5-15,16 0-11 0,17 0 6 16,-33 0 3-16,33 0-1 0,0 0-2 0,0 0 4 16,0 0 0-16,0 0 0 15,0 0-11-15,0 0 0 0,0 0 3 16,0 18 4-16,0-18 7 0,0 0-10 0,0 19 0 15,0 0 3-15,33-19 6 0,-33 18-6 0,0 1 2 16,0 9-1-16,17-10-7 0,-17 1 11 16,33 9-9-16,-33 9 12 0,0 0-6 0,33 1-2 15,-33-11 1-15,33 11-5 0,-33 17 8 0,0-17-2 16,33 27 1-16,-33-28-1 0,0 9-2 0,0 1 2 16,33 9-2-16,-33 0 3 0,0-19 3 15,33 9-3-15,-33-8-5 0,0 8 6 0,0-9-4 16,17 10 0-16,-17-10 0 0,0 0 0 0,33 0 0 15,-33 1 0-15,0 8 3 0,0-27-3 16,0 9-3-16,0 0 7 0,0-1-4 0,33-8 2 16,-33 18-5-16,0-37 8 0,0 19-8 0,0-1 3 15,33 1 3-15,-33 9-3 0,0-28 2 16,0 19-2-16,33-1-6 0,-33-18 6 0,0 9 4 16,33 1-4-16,-33-1 0 0,0-9 7 0,33 9-7 15,-33-9-2-15,50 0-1 0,-50 0 5 0,33-9-4 16,0 9 2-16,0-9 0 0,0 9 0 15,0-10 5-15,-16 1-9 0,16 9 6 0,33 0 4 16,-33-18-4-16,0 18 1 0,17-19-3 0,16 19 0 16,-33-19 0-16,0 10 0 0,17 9-3 0,16-9 7 15,-33-1-2-15,33 1-2 0,-33 0 8 16,17 0-10-16,16-1 0 0,-33 10 2 0,0 0-3 16,17-18 3-16,-17 18 4 0,0-19-4 0,33 19 2 15,-33-19-2-15,0 10 2 0,-16 9-4 16,16-9 2-16,0 9 0 0,0-9 2 0,0-1-4 15,0 1 2-15,0 9 1 0,-33-9 1 0,17-1-2 16,16 10 0-16,0-18 3 0,-33 18-1 0,33-19 7 16,-33 19-3-16,0 0-3 0,33-19 6 0,-33 10 4 15,33 0 24-15,-33 0 13 0,0-1-50 16,0 1 0-16,0 0 0 0,0-1 0 0,0-8 0 16,0-1 0-16,-33-9 0 0,33 10 0 15,0-10 0-15,0 0 0 0,-33 9 0 0,33-27 0 16,0 9 0-16,-33-1 0 0,0-17 0 0,16 8 0 15,-16-18 0-15,33 9 0 0,-33 0 0 16,0 10 0-16,0-10 0 0,0 9 0 0,-17-8 0 16,17 8 0-16,33 10 0 0,-33 0 0 0,0-10 0 15,33 10 0-15,-33 0 0 0,33 9 0 0,0 0 0 16,-33 0 0-16,33 9-318 0,0 19-40 16,0-18-1-16,0-1 21 0,0 10 54 0</inkml:trace>
  <inkml:trace contextRef="#ctx0" brushRef="#br0" timeOffset="47058.21">7904 8939 51 0,'0'-9'78'0,"0"-1"-5"0,0 10-10 16,33 0-19-16,-33-18-5 0,0 18 3 0,0 0 7 16,0 0 9-16,0 0 0 0,0 0-9 0,0 0-3 15,0 0 0-15,0 0 10 0,0 0 11 16,0 0 8-16,34 0 10 0,-34 18-7 0,0-18-2 15,0 19-6-15,33-10 7 0,-33 1 16 0,0 8 25 16,33-9-1-16,-33 10-13 0,0 0-5 0,16-1 6 16,-16-8 22-16,17-1-123 0,-1 10-4 0,-16-10 0 15,33 0 0-15,-33-9 0 0,33 9 0 16,-33 10 0-16,34-38 0 0,-34 10 0 16,33-9 0-16,0-1 0 0,-33 0 0 15,33-18 0-15,16 9 0 0,-16-9 0 16,1 0 0-16,32-10 0 0,-50 10 0 0,50 0 0 15,-33 18 0-15,34-27 0 0,-51 27 0 0,34 1 0 16,-1-1 0-16,-16 0 0 0,0 1 0 0,1 8 0 16,-1 1-132-16,0 0-275 0,16 9 18 0,17-9 55 15,-32 9 63-15,32-10 63 0,-17 10 61 16</inkml:trace>
  <inkml:trace contextRef="#ctx0" brushRef="#br0" timeOffset="47607.77">11708 8734 175 0,'0'0'112'0,"0"0"-19"0,0 0-31 16,0 0-12-16,0 0 1 0,0 10 15 16,0-10 23-16,0 18 6 0,33 1-12 0,-33-1-14 15,0-8 11-15,0 8 6 0,0 10 22 0,0 0 13 16,0-9-17-16,0-19-44 0,33 18-27 0,-33-8-9 15,0-1-6-15,0 0 0 0,0 1 30 16,33-10 42-16,-33 0-3 0,0-10-12 0,33-8-29 16,-16 8-24-16,-1-8-13 0,17-19-7 0,-16 9-8 15,16 0 10-15,0 0-15 0,0-9 9 16,0 9-11-16,-33-9 0 0,17 18-48 0,-1 0-79 16,1-18-76-16,-1 19-61 0,1 8-17 0,-17-8 14 15,33 18 38-15,-33 0 50 0</inkml:trace>
  <inkml:trace contextRef="#ctx0" brushRef="#br0" timeOffset="48091.43">14469 8799 64 0,'-16'0'49'0,"16"0"-3"0,0 0-8 15,0 0-8-15,0 0 6 0,0 0 15 0,0 0 4 16,0 0 10-16,16 10 1 0,-16-1-1 0,33 0 1 16,-33 1 6-16,0-1 9 0,34 0-8 0,-34 19-3 15,0-28-10-15,33 19-14 0,-33-19-16 0,33 18-13 16,-33-18 18-16,16 10 8 0,1-10 7 15,-1-10-20-15,1 10-13 0,-1 0-6 0,17-18-11 16,1-19 2-16,-1 18-4 0,-33-18-1 16,33 9-1-16,0 9-1 0,-17-27-9 0,17 18-30 15,0 0-35-15,0-9-68 0,1 9-32 0,-18 9 22 16,1 1 57-16,16-20 20 0,0 20 14 16,16 9-8-16,18-1-13 0,-18 1-6 0</inkml:trace>
  <inkml:trace contextRef="#ctx0" brushRef="#br0" timeOffset="48523.68">17363 8762 256 0,'0'0'227'0,"-16"0"-109"15,16 0-62-15,-17 19-26 0,17-19-7 0,0 0 10 16,0 0-1-16,0 18-9 0,0-8 12 0,0-1 44 15,0 10-13-15,0-1-25 0,0-8-9 0,0 8 37 16,17 1 46-16,-1-1 15 0,-16-8-35 16,17 8-43-16,-1-8-18 0,1-10-9 0,-17 9 26 15,16 0 44-15,1-9 6 0,16 0-47 0,-33-9-25 16,33 0-8-16,0-1-13 0,-33-8 1 16,33 8-9-16,0-27 3 0,0 9-9 0,17 0 12 15,-17 0-12-15,0 10 3 0,0-29-3 0,0 19 2 16,0 1-4-16,17 8-6 0,-17 0-28 15,0-18-71-15,-16 28-110 0,-1-10-72 0,17 10 0 16,-16 0 18-16,16 9 49 0,0 0 61 0,0 0 43 16</inkml:trace>
  <inkml:trace contextRef="#ctx0" brushRef="#br0" timeOffset="48973.47">21712 8920 508 0,'-16'19'212'0,"16"9"-102"0,-17-10-58 16,17 1-16-16,-16 0 57 0,16-1 17 0,-17-8-25 15,17 8-28-15,-16-8 19 0,16-1 58 0,0 0 47 16,0 0 6-16,0 10-39 0,0-19-90 0,16 0-58 15,1 0 0-15,-1 0 0 0,1-19 0 0,32 10 0 16,-15-9 0-16,-1-10 0 0,16 0 0 16,1-10 0-16,32 1 0 0,-48 9 0 0,32-9 0 15,16-19 0-15,-49 10 0 0,34 9 0 16,-1-1 0-16,-17-8 0 0,18 27 0 0,-34-27 0 16,16 27 0-16,-16 1-206 0,0-1-120 0,0 0-7 15,-33 1 14-15,17 9 27 0,-17-10 38 0</inkml:trace>
  <inkml:trace contextRef="#ctx0" brushRef="#br0" timeOffset="57416.85">9045 11711 134 0,'-33'9'189'15,"33"1"-28"-15,0 8-30 0,0 1-1 0,0-19 37 16,0 18 56-16,0 1 46 0,0 0 12 0,0-1-27 16,0 10-146-16,0-9-108 0,0-1 0 15,0 1 0-15,0-10 0 0,0 10 0 0,33-1 0 16,-33 1 0-16,0-19 0 0,0 19 0 0,34-19 0 15,-34 9 0-15,0-9 0 0,16 9 0 16,1-18 0-16,-1 9 0 0,1-9 0 0,32-10 0 16,-49 19 0-16,33-37 0 0,0 9 0 0,0 9 0 15,17-18 0-15,-17 0 0 0,0 0 0 0,0 9 0 16,33-19 0-16,-49 10 0 0,16 0 0 16,0 0 0-16,0-1 0 0,0 10 0 0,0-9 0 15,-33 9 0-15,33 19 0 0,-33-10 0 0,0 10 0 16,0 0 0-16,0 0 0 0,17 9 0 15,-17 9 0-15,17 0 0 0,-17 0 0 16,16 1-211-16,17 8-122 0,-33-8-6 16,33 8 28-16,0 1 34 0,-33-1 50 0,33 1 58 15</inkml:trace>
  <inkml:trace contextRef="#ctx0" brushRef="#br0" timeOffset="57915.28">12518 11785 52 0,'0'10'60'0,"0"-10"-1"0,0 9-1 0,0-9 6 16,-16 9 17-16,16 10 23 0,0-10 35 0,0 19 23 15,0-9 2-15,0-1 0 0,0-8 0 16,0 8-19-16,0 1-11 0,0-1 8 0,0 1 19 15,0 0 14-15,0-19-156 0,16 9-19 0,1-9 0 16,-1 0 0-16,1-9 0 16,16-10 0-16,0 0 0 0,-33-9 0 0,33 10 0 15,17-19 0-15,-17 18 0 0,0-27 0 0,33 18 0 16,-33 0 0-16,0-28 0 0,17 19 0 0,-17 9 0 16,0-19 0-16,0 19 0 0,0 0 0 15,-17 10 0-15,1-19 0 0,-1 18 0 0,-16 0 0 16,17 10 0-16,-17 0 0 0,0 0-89 0,-17 9-168 15,17-19 5-15,-16 19 12 0,-1 0 16 16,1 0 19-16,-17 0 26 0,0 0 24 0,-17 0 13 16,1 19 20-16,-1-19-59 0</inkml:trace>
  <inkml:trace contextRef="#ctx0" brushRef="#br0" timeOffset="58747.99">3985 10846 101 0,'0'-19'72'0,"0"10"-10"0,0 9 3 16,0-19 27-16,0 19 23 0,0 0 16 16,0 0-2-16,0 0-5 0,0 0-28 0,-33 0-35 15,33 0-23-15,0 0 24 0,0 19 49 0,0-10 51 16,0 19 27-16,0 0-5 0,0 9-25 0,0 0-65 15,0 1-94-15,0 8 0 0,0 1 0 16,0-1 0-16,33 10 0 0,-33-9 0 0,0 18 0 16,0-28 0-16,0 28 0 0,0-19 0 15,0 1 0-15,0-1 0 0,0 1 0 0,0 9 0 16,33-28 0-16,-33 9 0 0,0 0 0 16,0-18 0-16,0 9 0 0,0-10 0 0,0 1 0 0,0-10-274 15,0 0-84-15,0-9 22 0,0 19 29 16,0-19 41-16,0-19 54 0,0 10-79 0</inkml:trace>
  <inkml:trace contextRef="#ctx0" brushRef="#br0" timeOffset="59564.04">4018 10892 112 0,'-33'-9'74'0,"33"0"-13"0,0-1-2 15,-33 1 22-15,33 9 16 0,0-9 4 0,0 9-11 16,0 0-15-16,0 0-15 0,0-9 1 0,0 9 9 16,33-10 14-16,-33 10-16 0,33-9-11 15,17 9-14-15,-17-19-2 0,33 1-11 0,-33-1 8 16,50 1-11-16,-17-10-4 0,33 9-9 16,17 0-2-16,-17-18 0 0,17 19 3 0,0-10-15 15,16 9 14-15,-16 0-6 0,16 1-2 0,-16-1-4 16,-17 1 5-16,17 8 2 0,-17-8 14 15,-16 18 0-15,16 0-9 0,-16-19 7 0,16 19-10 16,-33-18-4-16,-16 18-2 0,16 0 0 0,-33 0-3 16,0 0 3-16,0 0 0 0,-33 0 9 0,17 0 18 15,-17-19 6-15,33 19-7 0,-33 19-12 16,0-19 9-16,0 0-8 0,-33 0 1 0,33 0-5 16,0 18-7-16,0-18-3 0,-17 0-3 0,17 0 4 15,0 19-10-15,0-19 1 0,0 0 8 16,0 9 0-16,0 0-9 0,0 1 4 0,0-1-3 15,0 10 7-15,0 8-3 0,0-8-7 0,0 0 5 16,0-1 0-16,17 20 0 0,-17-11 4 0,33 11-2 16,-33-1-6-16,0 9 12 0,33-8-10 15,-33 8-1-15,0 10 5 0,0-19 1 0,33 10 3 16,-33 8-3-16,0-8-5 0,0 9-3 0,33-19 12 16,-33 9-4-16,0 1-7 0,0-10 4 15,0 19-2-15,33-28 2 0,-33 9 0 0,0-9 0 16,0 0 2-16,0 0-2 0,0 0 0 0,0-10 2 15,0 1 1-15,0 9-7 0,0-10 24 16,0-18 0-16,0 19-3 0,0-10 10 0,0 1-10 16,0-1 12-16,-33-9 2 0,33 9 1 0,0-9-18 15,0 10-14-15,-33-10 0 0,33 18 0 0,0-18 0 16,-33 0 0-16,0 0 0 0,33 0 0 16,-50 19 0-16,17-19 0 0,0 0 0 0,-33 0 0 15,0 18 0-15,16-18 0 0,-16 10 0 0,-33-1 0 16,16 0 0-16,17 1 0 0,-50-1 0 0,17 0 0 15,16 19 0-15,-49-28 0 0,49 19 0 16,-49-1 0-16,16-8 0 0,17 8 0 0,-50-9 0 16,50 1 0-16,-17-1 0 0,0 0 0 15,17 10 0-15,0-19 0 0,16 19 0 0,17-19 0 16,-17 0 0-16,17 0 0 0,33 9 0 0,-33-9 0 16,16 0 0-16,17 0 0 0,33-9 0 0,-33 9 0 15,0 0 0-15,33 0 0 16,0-19 0-1,33 19 0 1,-33 0 0-16,0 0-61 0,33 0-137 16,-33 0-16-16,0 0-26 0,0 0-6 15,0 0 10-15,0 0 8 0,33 0 29 0,-33 0 30 16,0 0-83-16</inkml:trace>
  <inkml:trace contextRef="#ctx0" brushRef="#br0" timeOffset="60281.98">12717 11664 23 0,'0'0'35'15,"0"0"-2"-15,0 0-4 0,0 0-8 0,0 0-2 16,0 0 3-16,0 0 2 0,0 0 5 16,0 0 4-16,0 0-4 0,0 0 1 0,0 0-6 15,0 0-4-15,0 0 5 0,0 0-4 16,0 0-2-16,0 0 0 0,0 0-11 0,0 0 5 16,0 0-7-16,0 0-5 0,0 0 2 15,0 0-5-15,0 0 5 0,0 0 0 16,0 0-9-16,0 0-3 0,0 0-25 15,0 0-14-15,0 0-9 0,0 0-8 0,0 0 2 16,0 0 4-16,0 0 4 0,16 0-36 0</inkml:trace>
  <inkml:trace contextRef="#ctx0" brushRef="#br0" timeOffset="60798.63">22457 11869 89 0,'-17'0'61'0,"0"0"-24"0,17 0-20 16,0 0-8-16,-33 0 0 0,33 0-1 15,0 0-3-15,-33-19 0 0,17 19-1 0,-1 0-4 16,17-9-2-16,-16 9 3 0,16 0 1 0,0 0-15 16,0 0-15-16,0 0-15 0,0 0-9 15,16-9-52-15</inkml:trace>
  <inkml:trace contextRef="#ctx0" brushRef="#br0" timeOffset="61329.25">24755 12167 39 0,'0'9'39'0,"0"-9"1"16,-33 0 0-16,33 9 5 0,0-9 17 0,0 10 24 0,0-1 12 16,0-9 6-16,0 9 10 0,0 10 0 15,0-19 15-15,0 0 10 0,0 0 13 0,0 18 18 16,0-18 22-16,33 0 9 0,-33 0-11 0,0 0-97 16,17 0-93-16,-1 0 0 0,1 0 0 15,-1-18 0-15,17 18 0 0,0-28 0 0,17 19 0 16,-17-10 0-16,0 0 0 0,0-9 0 0,0 10 0 15,17-10 0-15,-17 9 0 0,0-9 0 16,0 1 0-16,17 8 0 0,-17-18 0 0,0 0 0 16,0 9 0-16,0 9 0 0,-16-9 0 0,16 0-2 15,0 10-347-15,-17 8 2 0,17-8 22 0,-16 18 30 16,16-19 43-16,-17 19 54 0,18-18-79 16</inkml:trace>
  <inkml:trace contextRef="#ctx0" brushRef="#br0" timeOffset="61911.97">28674 12111 27 0,'0'0'36'0,"0"0"1"0,0 18-11 16,0-18-4-16,0 0 8 0,0 0 11 0,0 10 17 15,0-1 9-15,0 0 1 0,-16-9 5 16,16 19 12-16,0-10 16 0,0 1 0 0,0-1 10 16,0 0-9-16,-17 10 0 0,17-19 1 15,0 18 18-15,0-18 27 0,0 0 29 0,0 10 3 16,17-1 12-16,-17-9-153 0,0 9-39 15,16-9 0-15,1 0 0 0,-1 0 0 16,17 0 0-16,0-9 0 0,-16 0 0 0,16-1 0 16,0 10 0-16,0-18 0 0,17-1 0 0,-1 1 0 15,-16 8 0-15,17-8 0 0,0-1 0 16,-17 0 0-16,16 1 0 0,1-1 0 0,-17 1 0 16,0-1 0-16,0 0 0 0,0 1 0 15,0 9 0-15,-16 9 0 0,-1-19 0 0,1 19 0 16,-17 0 0-16,17 0 0 0,-17-19 0 0,0 19-248 15,0 0-55-15,0 0 23 0,0 19 20 16,-17-19 25-16,0 19 45 0,1-19 29 0,-1 18 29 16,17-9 23-16</inkml:trace>
  <inkml:trace contextRef="#ctx0" brushRef="#br0" timeOffset="62979.45">6152 12622 109 0,'0'-9'149'0,"0"9"-20"0,0 0-44 16,0 0-28-16,0 0-15 0,0 0-12 0,0 0-8 16,0 0 1-16,0 9 16 0,0 10-1 0,0 0 15 15,-17-1 15-15,17 1 26 0,0 18 16 0,0-28 7 16,17 19-22-16,-17 0-4 0,0 9-8 16,0-18 7-16,0-10 10 0,33 10 10 0,-33 0 20 15,33-10 23-15,-33-9-123 0,33 0-30 16,-33 0 0-16,33-9 0 0,0-10 0 0,0-9 0 15,17 9 0-15,-17-36 0 0,33 8 0 0,-17 1 0 16,18-1 0-16,-1 1 0 0,0-10 0 0,-33 9 0 16,17-9 0-16,16 1 0 0,-33 8 0 15,0 10 0-15,0 0 0 0,-17 9 0 0,18-9 0 16,-1 9 0-16,-33 9 0 0,33 10 0 0,-33-1-8 16,0 10-244-16,0-18-8 0,0 18-8 0,33 0 6 15,-33 0 16-15,0 0 20 0,0 0 34 16,0 0 41-16</inkml:trace>
</inkml:ink>
</file>

<file path=ppt/ink/ink5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05:21.391"/>
    </inkml:context>
    <inkml:brush xml:id="br0">
      <inkml:brushProperty name="width" value="0.05292" units="cm"/>
      <inkml:brushProperty name="height" value="0.05292" units="cm"/>
      <inkml:brushProperty name="color" value="#FF0000"/>
    </inkml:brush>
  </inkml:definitions>
  <inkml:trace contextRef="#ctx0" brushRef="#br0">7640 10818 64 0,'0'0'59'16,"0"0"-16"-16,0 0-19 0,0 0-8 0,0 0-9 0,0 0-2 16,0 0-1-16,0 0-1 0,0 0-2 15,0 0-4 1,0 0-5-1,0 0-6-15,0 0-6 0,0 0-8 16,0 0-6-16,16 9-3 0,-16-9-37 0</inkml:trace>
  <inkml:trace contextRef="#ctx0" brushRef="#br0" timeOffset="1082.33">3456 13590 4 0,'0'9'1'0,"0"-9"1"0,0 9 1 16,0 1 3-16,0-1 5 0,0-9-2 15,0 9-2-15,0-9-1 0,0 10-1 16,0-1 0-16,0-9-2 0,0 0 1 0,0 0-1 15,0-9 2-15,33 9 3 0,-33 0 1 16,0 0 1-16,0 0 4 0,0 0 0 0,0-10-4 16,0 10-4-16,0-9-3 0,0 0-1 15,0-1 2-15,33-8-4 0,-33 9 0 0,0-1 0 16,0 1 0-16,0 9 0 0,33-19 0 16,-33 10-3-16,0 0 1 0,33 9-6 0,-33-10-11 15,0 10-2-15,17 0-3 0,16-9-9 0</inkml:trace>
  <inkml:trace contextRef="#ctx0" brushRef="#br0" timeOffset="1647.55">5308 14660 75 0,'0'0'44'0,"17"0"-18"0,-17 9-10 16,-17-9-10-16,17 0-1 0,0 9 4 16,0-9-1-16,0 0 4 0,0 9-3 0,0-9-3 15,17 10 0-15,-17-10 3 0,0 9-2 16,0 0-2-16,0 1 4 0,33-10-5 0,-33 9 1 16,0-9 1-16,0 0 2 0,0 0-4 0,0 19 2 15,33-19 1-15,-33 0-1 0,0-28 0 16,33 18-4-16,-33 1 2 0,0 0-2 0,33-10-2 15,-33 1-2-15,0-1-2 0,33-9 0 16,-33 9-2-16,17 1-8 0,-1-1-12 0,1-9-1 16,16 10-6-16,-33-1-9 0,33 1-7 0,-33-1-52 15</inkml:trace>
  <inkml:trace contextRef="#ctx0" brushRef="#br0" timeOffset="2133.9">8152 13506 24 0,'0'0'15'0,"0"9"-6"15,0-9-1-15,34 0 1 0,-34 10 3 0,0-1 7 16,0 0 0-16,0 10-1 0,0-19-4 16,0 0-1-16,0 0 1 0,0 0 3 0,0 0 0 15,0 0-1-15,33 0-1 0,-33 0-8 0,0 0-3 16,0 0 1-16,0-19-5 0,33 10 0 15,-33-10-5-15,16 1 2 0,1-1-13 0,-17 1-9 16,16-1-13-16,17-18-13 0,-33 9-63 16</inkml:trace>
  <inkml:trace contextRef="#ctx0" brushRef="#br0" timeOffset="10959.08">4167 13878 42 0,'0'0'17'0,"0"0"-8"0,0 0-4 16,0 0-7-16,0 0-3 15,0 0-1-15,0 0-3 0,0 0-3 0,0 0-19 16</inkml:trace>
  <inkml:trace contextRef="#ctx0" brushRef="#br0" timeOffset="11273.01">5540 14808 95 0,'0'0'116'0,"0"10"-7"0,0-10-31 15,0 0-31-15,0 9-15 0,0-9-1 0,0 0 9 16,0-9 8-16,0 9 1 0,0 0-19 0,0 0-13 15,-17 0-11-15,17 0-2 0,0 0-12 16,0 0-15-16,0 9-30 0,0-9-22 0,0 0-15 16,0 0-7-16,17 0-3 0,-17 0 8 15,0 0-64-15</inkml:trace>
  <inkml:trace contextRef="#ctx0" brushRef="#br0" timeOffset="11639.63">8285 13981 80 0,'16'0'146'0,"-16"0"8"0,0 0-40 0,0 0-49 16,0 0-28-16,0 0-23 0,0 0 0 15,0-10 11-15,0 10 22 0,0 0 11 0,0 0 4 16,-16 0-11-16,16 10-10 0,0-10-4 0,0 0-8 16,0 0-17-16,0 0-4 0,16 0-6 15,-16 0 1-15,0 0-6 0,0 0-2 16,0 0 2-16,0 0-3 0,0 9-18 0,0-9-23 15,0 0-21-15,0 0-27 0,0 0-13 0,0 0-13 16,0 0-5-16,0 0 6 0,0 0 14 16,0 0-57-16</inkml:trace>
  <inkml:trace contextRef="#ctx0" brushRef="#br0" timeOffset="12725.46">6747 11237 46 0,'0'9'50'0,"-33"-9"-11"0,33 0-14 16,0 0-10-16,0 0 0 0,0 0 4 0,0-9 10 15,0 9 2-15,-33-10 0 0,33 1-9 0,0 9-9 16,0-9 1-16,0 9 1 0,0-10-6 16,0 10 1-16,0 0 0 0,0-9-8 0,0 9 0 15,0 0 0 1,0 0 1-16,0 0-5 0,0 0 0 15,0 0 4-15,0 0-4 16,0 0 3 0,0 0-4-1,0 0 4-15,0 0-3 16,0 0 0 0,0 0 0-16,0 0-2 0,0 0-10 0,0 0-2 15,-33 0-7-15,33 0-13 0,0 0-7 0,0 0-5 16,0 0 0-16,0 0-2 0,0 0 2 0</inkml:trace>
  <inkml:trace contextRef="#ctx0" brushRef="#br0" timeOffset="25710.58">16553 9692 178 0,'0'-9'129'15,"0"9"-56"-15,0 0-28 0,-17 0-18 0,17-9 2 16,-16 0-12-16,16 9-8 0,0-10-3 0,-17 1-5 16,17 0-5-16,0 9-11 15,0-10-31-15,0 10-22 0,0-18-23 0,-33 18-8 16,33-19 11-16</inkml:trace>
  <inkml:trace contextRef="#ctx0" brushRef="#br0" timeOffset="26343.65">17429 5609 13 0,'0'0'20'0,"0"0"-2"0,0 0-4 15,0 9-2-15,0-9 0 0,0 0 1 0,0 19 0 0,0-19 2 16,0 18-4-16,0-18 0 0,0 19 0 16,17-19 0-16,-17 19 1 0,0-19 5 0,0 18-4 15,0-18-1-15,0 0 1 0,33 10 3 16,-33-1 5-16,0 0 2 0,0-9 0 0,0 19 0 15,0-19-3-15,0 0 7 0,0 0-3 16,0 0 5-16,0 0 7 0,0 0 4 0,33 0 11 16,-33 0 13-16,0 0-8 0,0 0-16 15,0-19-20-15,33 10-11 0,-33 0 0 0,0-1-1 16,17 10-6-16,-1-18 2 0,1 18-4 0,-1-19-3 16,1 0 3-16,-17 19 2 0,16-18-4 15,1-1 0-15,16 10-20 0,-33 0-46 16,0-1-39-16,33 10-25 0,-33-18-4 0,33 18 6 15</inkml:trace>
  <inkml:trace contextRef="#ctx0" brushRef="#br0" timeOffset="28527.12">15081 12669 77 0,'0'0'68'15,"0"0"-24"-15,0 0-18 0,0 0-5 0,0 0-1 16,0 0-7-16,0 0-1 0,0 0 7 16,0 0 9-16,0 9 5 0,0 1-6 0,0-10 5 15,0 9 4-15,0 10 5 0,17-19-3 16,-17 18-5-16,0-9 1 0,16 1 5 0,-16 8-5 15,33-8 1-15,-33 8-2 0,0-8 7 0,0 17 0 16,0-27-2-16,0 19-8 0,33-19-6 16,-33 9 4-16,0 1-2 0,34 8-4 0,-34-8-1 15,0-10 4-15,16 0 0 0,-16 9 10 0,17-18 8 16,-17 9-6-16,16-10-16 0,1-8-4 0,-17-1-5 16,16 0-6-16,17-8-6 0,0 8-3 15,-33-9 11-15,33 0-11 0,1 10-2 0,-18-20 7 16,1 10-1-16,16 10-1 0,-17-1-5 15,1 1 8-15,-1 18-3 0,17-19-4 0,-33 10-18 16,33-1-47-16,-33 10-34 0,0-9-23 16,0 9-13-16,33 9-14 0,-33-9 2 0,0 0 16 15,34-9 16-15,-18 9 22 0</inkml:trace>
  <inkml:trace contextRef="#ctx0" brushRef="#br0" timeOffset="29174.23">18190 12874 226 0,'0'0'177'0,"0"9"-63"15,0 0-54-15,0-9-30 0,-33 10-15 0,33-1-2 16,0-9 27-16,0 9 34 0,0 0 22 16,33 1 0-16,-33 8-7 0,0-18 1 0,0 0 4 15,0 19 2-15,0-19 12 0,0 9 8 16,17-9 0-16,-17 0-14 0,16 0-4 0,1 10 1 16,-1-10-2-16,-16-10-96 0,17 10-1 0,-1-9 0 15,34 9 0-15,-50-19 0 0,33-9 0 16,0 10 0-16,-33-10 0 0,33 0 0 0,-16 9 0 15,16-18 0-15,-17 9 0 0,34 0 0 0,-17 1 0 16,-33-1 0-16,33 9 0 0,-16-9 0 0,-1 9 0 16,1 10 0-16,-1-9 0 0,1-10 0 0,-17 18-63 15,16 1-186-15,-16 9-14 0,0-9-1 16,0 9 6-16,0-10 13 0,0 10 21 0,17 0 37 16,-17 0 46-16</inkml:trace>
  <inkml:trace contextRef="#ctx0" brushRef="#br0" timeOffset="34019.25">16404 9674 10 0,'0'0'2'0,"-16"0"0"15,16 0-1-15,0 0 5 0,0 0 4 0,0 0 2 16,0 0-3-16,0 0 0 0,0-9-2 0,0 9 0 16,0 0 9-16,0 0-3 0,0 0-6 15,0 0-4-15,0 0 1 0,0 0-1 16,0 0 0-16,0-10 1 0,0 10-1 0,0 0-1 16,0 0 0-1,0 0-4 1,-17 0 2-1,17 0-2 1,0 0 0-16,0 0-1 0,0 0-6 0,0 0-3 16,0 0-4-16,0 0-4 0,0 0-7 15</inkml:trace>
  <inkml:trace contextRef="#ctx0" brushRef="#br0" timeOffset="34752.99">16255 9795 1 0,'0'9'0'31,"0"0"0"0</inkml:trace>
  <inkml:trace contextRef="#ctx0" brushRef="#br0" timeOffset="35235.05">16255 9813 1 0,'0'0'1'16,"0"-9"-1"0,0 9 1-16,0 0 0 0,0 0 0 15,0 0 1-15,0 0-1 0,0 0 0 16,0 0 1-16,0 0-1 0,0 9-1 47,0-9 1-16,0 0-6 31,0 0 0-62</inkml:trace>
  <inkml:trace contextRef="#ctx0" brushRef="#br0" timeOffset="39931.8">28410 8781 31 0,'0'0'35'0,"0"0"-10"15,16 0-7-15,-16 0-4 0,0 0-4 0,0 0 2 16,0 0-2-16,0 0 0 0,0 0-2 15,0 0-3-15,0 0-2 0,0 0-7 32,17 0-7-17,-17 0 2-15,0 0-1 0,0 0 2 0,0 0-4 16,0 0-3-16,16 0-6 0,-16 0-1 0,0 0-1 16,0 0-19-16</inkml:trace>
  <inkml:trace contextRef="#ctx0" brushRef="#br0" timeOffset="41080.61">17562 9292 15 0,'0'0'9'0,"0"10"2"0,0-10-2 16,0 0-1-16,0 0-2 0,0 0-3 0,0 0-1 15,0 0 2-15,0 0-3 0,0 0 2 0,0 9 1 16,0-9 2-16,0 0-2 0,0 0-1 15,0 0 1-15,0 0-1 0,0-9 2 0,0 9 0 16,0 0 0-16,0 0 1 0,0 0 2 16,0 0-1-16,0 0 1 0,0 0-1 0,0 0 2 15,0 0 0-15,0 0-2 0,0 0 0 0,0 0-1 16,0 0-3-16,0 0-1 0,0 0 0 16,0 0 0-16,0 0-1 0,0 0 0 15,0 0 1 16,0 9-4-31,0-9 3 16,16 0-1 15,-16 0-3-31,0 0 5 0,-16 0-2 16,16 0-2-16,0 0-3 0,0 0-8 16,0 0-4-16,0 0-2 0,0 0-3 0,0 0-3 15,0 0-3-15,0 0-29 0</inkml:trace>
  <inkml:trace contextRef="#ctx0" brushRef="#br0" timeOffset="42029.62">15710 14957 32 0,'0'-9'47'0,"0"-10"-8"0,0 10-3 0,-17-10-6 15,17 1 2-15,0 9 18 0,0-10 13 16,-16 0 15-16,16 10 0 0,-17 0 6 0,17-10 9 16,-17 19-5-16,17-9 6 0,0-1-4 0,0 1-21 15,-33 9-26-15,33 0-6 0,0 9 10 16,0 1 66-16,0 8 9 0,0 1-5 0,0 9-9 16,0 9-29-16,0-9-12 0,0 9 10 15,0 0-10-15,33 1-5 0,-33 8-14 0,0-9-19 16,0 10-9-16,0-1-12 0,0-8-8 0,0-1 0 15,0 0 0-15,17 0 0 0,-17-9 0 0,0 0-3 16,0 0-77-16,0-9-114 0,0-1-69 16,0 1-33-16,0-10 4 0,0-9 25 0,0 9 34 15,0-18 48-15</inkml:trace>
  <inkml:trace contextRef="#ctx0" brushRef="#br0" timeOffset="42678.67">15660 14780 182 0,'-17'-9'62'0,"17"-9"-26"0,0 18-10 0,-33 0 10 16,33-19 20-16,0 10-11 0,0 9-11 0,0-10-1 16,0 1-11-16,33 9 3 0,-33-9 18 15,34 9 8-15,-1 0-8 0,16 0-16 0,17-10-14 16,-16 1-5-16,0 9-4 0,32-9 0 0,-16 0-1 15,-32 9-3-15,32-10 3 0,16 10 1 16,-16-9-7-16,1 0 1 0,-18 9 4 0,17-19 1 16,-16 19-3-16,0 0-2 0,-1 0 2 15,-16 0 0-15,0-9 0 0,-16 9 2 0,-1 0-4 16,1 0-1-16,0 0 7 0,-1 0-7 0,1 0 3 16,-17 0 1-16,0 0 0 0,0 0-4 15,0 9 1-15,0-9 5 0,0 19 5 0,0-19 8 16,0 9 11-16,0 0 1 0,0 1-1 15,0 8-2-15,16 1-2 0,-16-1-4 0,0 1-4 16,33 9 0-16,-33-10 1 0,0 10-1 0,33 0-4 16,-33 10 4-16,0-11 1 0,0 1-8 0,33 0 0 15,-33 9 0-15,0-9 1 0,17 0 0 16,-17-9 10-16,0 9-4 0,16 0 2 0,-16-10-1 16,0 1-4-16,0-1 0 0,0 1 6 0,-16 0-4 15,16-1-2-15,0 1 4 0,-17-1-3 16,17-8 5-16,0-1 5 0,-33 10 2 0,0-10 2 15,33 10-12-15,-33-1-4 0,0-8-7 0,17-1-1 16,-18 0-1-16,1 0-2 0,0 1 0 0,0 8 7 16,-33-8-7-16,0-1-2 0,16 0 2 15,-16 1-4-15,0 8-6 0,16-18 8 0,-16 9 6 16,-16-9-12-16,15 10 9 0,1-10-5 16,17 9 4-16,-17-9-10 0,32 0 5 0,-32 0 1 15,33 0 1-15,0 0-12 0,17 0-21 16,-17-9-11-16,16 9-8 0,0-10 11 0,17 10-1 0,0 0 12 15,0-9-1-15,0 9-7 0,0 0-9 16,0 0-7-16,0 0-5 0,0 0 3 0,0 0 4 16,0 0-1-16,0 0 6 0,0 0-3 15,0-18 1-15,0 18 2 0,17 0 2 0,-17 0-1 16,0 0-4-16,17 0 0 0,-17-10-3 16,0 10 4-16,0 0 4 0</inkml:trace>
  <inkml:trace contextRef="#ctx0" brushRef="#br0" timeOffset="43163.23">16834 14976 94 0,'0'0'48'0,"0"-9"-9"0,0 9-7 0,-16 9-9 16,16-9-5-16,0 0 1 0,0 0 3 0,0 0 1 16,0 0-4-16,0 0-8 0,0 18-5 15,0-18-2-15,0 0 1 0,0-18-3 0,0 18 0 16,0 18-1-16,0-18-4 15,0 0 6-15,0 0-1 0,0 0-2 16,0 0-4-16,0 10 1 16,0-10-10-16,0 0-17 0,0 0-10 0,0 0-5 15,0 0-10-15,0 0 0 0,0 0 1 16</inkml:trace>
  <inkml:trace contextRef="#ctx0" brushRef="#br0" timeOffset="43578.13">16900 14948 76 0,'0'9'61'0,"0"-9"-7"16,-33 0-9-16,33 0-6 0,0 0-2 0,0 0-8 15,0 10 9-15,0-10 6 0,0 0-14 0,0 0-11 16,0 0-7-16,0 0-5 0,0 0 0 0,0 0-2 16,0 9-2-16,0-9-1 15,0 18-5 1,0-18-5-16,0 0-8 0,0 0-26 16,0 0-17-16,0 0-13 0,0 0-11 0,0-18 3 15,0 18-60-15</inkml:trace>
  <inkml:trace contextRef="#ctx0" brushRef="#br0" timeOffset="45176.38">27236 14715 70 0,'-17'-9'50'0,"17"0"-12"0,0-1-3 0,0 1 9 15,0 0 25-15,-17 0 11 0,17 9 3 0,0-10-7 16,0 10-22-16,0 0-24 0,-16 0-7 16,16 0 22-16,0 10 18 0,16-1 14 0,-16 19-2 15,0-10-15-15,0 20-11 0,17-11-8 0,-17 1 24 16,0 10 18-16,0-1-1 0,17 0-22 15,-17 0-15-15,0 10-17 0,0-10-9 0,0 0-5 16,0 0-3-16,0 1-3 0,16-1 0 16,-16-9-12-16,0 0 4 0,0-1-4 0,0 1 9 15,0 0-15-15,0 0-4 0,0-18-37 0,0-1-74 16,0 0-62-16,0 0-33 0,0-9-14 16,-16 0 21-16,16 0 33 0</inkml:trace>
  <inkml:trace contextRef="#ctx0" brushRef="#br0" timeOffset="46092.75">27351 14687 205 0,'-16'-9'68'16,"16"0"-33"-16,-17-10-18 0,17 19 12 0,-16-9 40 15,16 0-4-15,0 9-24 0,16 0-19 0,-16-19-12 16,17 19-6-16,16-9-1 0,0-1 7 16,0 10 2-16,17-9-2 0,-1 9 2 0,1-9-4 15,16 0-3-15,0-1-5 0,0 1 4 16,0 0-1-16,17-1-6 0,-17 1 1 0,17 0 2 16,-17 9 0-16,0 0 0 0,0-19 0 15,0 10 3-15,-32 9-5 0,15-9 2 0,1 9 0 16,-17-10 0-16,16 10 10 0,-49-9 11 0,34 0 7 15,-18-1 2-15,1 10 7 0,-1 0 1 16,1-9-11-16,-17 9 0 0,0 0-2 0,16 0-7 16,-16 0-7-16,0 0 2 0,0 0-5 15,17 0-2-15,-17 9 3 0,0-9 1 0,16 10-3 16,-16 8 4-16,17-8-5 0,-17 8 0 0,16 1-3 16,17-1-3-16,-33 1 5 0,0 0-7 15,17-1 2-15,-17 10 1 0,17 0-1 0,-17-9-4 16,16 8 6-16,-16-8 0 0,17 9-2 0,-1-9 2 15,-16 8-4-15,17-8-1 0,-17 0-1 16,16-1 8-16,-16 1-7 0,17 0 3 0,-17-1 0 16,0 1 0-16,0-1 2 0,16 1-2 0,-16 0 7 15,-16 8-7-15,16-27 0 0,0 19 3 16,-17 0 4-16,17-1-4 0,-16-8 6 0,16 8-7 16,-17-9 6-16,1 1-1 0,-1 8-9 0,17-8 8 15,-16-1-2-15,-1 0-2 0,0 1-2 16,-16-1 2-16,0 9 2 0,17-8-7 0,-17-1 3 15,0 0 0-15,0 1-4 0,-1 8-1 16,-32-18 5-16,17 10-8 0,-1-1 1 0,0 0 1 16,-16-9 9-16,0 9-8 0,0-9 5 0,0 0 0 15,16 0-2-15,-16 0 2 0,0 10-6 0,0-20 11 16,16 10 0-16,1 0-3 0,-1 0-5 16,0 0 9-16,1 10-9 0,-1-10 3 0,34 0 0 15,-34 0-9-15,17 0 7 0,0 0 11 16,0 0-14-16,16 0 5 0,-16 0 0 0,17 0-2 15,16 0 4-15,-33 0-2 0,16 0 2 0,1 0-1 16,16 0-3-16,0 0 4 16,0 0 0-16,-17 9-4 0,17-9 0 0,0 0 6 15,17 0-2-15,-17 9-6 0,0-9 7 16,0 0-6-16,0 0 7 0,0 0-3 0,0 10-1 16,0-10-5-16,0 0 7 0,0 0 0 15,0 0 1-15,0 9-1 0,0-9-6 16,0 0 11-16,0 0-3 0,0 0 1 15,0 0-2-15,16 0 3 0,-16 0-2 16,0 0 4-16,0 0-5 0,0 0 2 16,0 0-3-16,0 0-1 15,0 0-5-15,0 0 6 0,0 0-7 16,0 0-3-16,0 0 2 0,0 0-1 0,0 0-20 16,0 0-42-16,-16 0-37 0,16 0-29 15,16 0-4-15,-16 0 6 0,0 0 11 0,0 0 16 16,0 9 18-16</inkml:trace>
  <inkml:trace contextRef="#ctx0" brushRef="#br0" timeOffset="47491.68">29699 8502 60 0,'0'0'43'0,"0"0"-18"0,0 0-13 15,0 0-4-15,0 0-4 0,0 0-1 0,0 0-1 16,0 0 0-16,0 0-1 0,0 0-3 16,0 0-2-1,0 0-6-15,0 0-2 0,0 0-1 0,0 0-3 16,0 0 1-16,0 0 0 0,0 0 2 15,0 0-2-15,0 0 2 0,0 18-11 0,0-18 17 16</inkml:trace>
  <inkml:trace contextRef="#ctx0" brushRef="#br0" timeOffset="47893.32">29782 8818 34 0,'0'0'22'0,"0"0"-10"16,17 9-6-16,-17-9-3 0,0 0-5 16,0-9-7-16,0 18-7 15,0-9-4-15</inkml:trace>
  <inkml:trace contextRef="#ctx0" brushRef="#br0" timeOffset="48225.93">29914 9795 86 0,'0'0'64'0,"0"-10"-29"16,-16 10-28-16,16 0-18 0,0-9-2 16,0 9 6-16,0 0 4 0,0-9-1 0,-17 9 0 15,17 0-8-15,0-9-3 0,0 9-3 0,0 0-3 16,0 0-2-16,0 0-1 0</inkml:trace>
  <inkml:trace contextRef="#ctx0" brushRef="#br0" timeOffset="49373.04">28261 12204 7 0,'0'0'9'0,"0"-9"4"0,0 9 2 0,0 0-2 16,16-10-4-16,-16 10-3 0,0 0-1 0,0 0-2 15,0 0 1-15,0 0-1 0,-16 0-3 0,16-9 2 16,0 9-4 15,0 0 0-31,0 0 0 16,0 9-2-16,0-9 2 0,0 0-1 16,0 0 0-16,0-9 1 0,0 9 0 0,0 0-2 15,0 0 1-15,0 0-1 0,0 0 0 0,0 0 2 16,0 0-4-16,0 9 0 0,0-9-1 15,0 0 0-15,0 10 0 0,0-10-4 0,0 9 8 16,0-9 1-16</inkml:trace>
  <inkml:trace contextRef="#ctx0" brushRef="#br0" timeOffset="52537.21">27599 7748 8 0,'17'10'9'0,"-17"-10"9"0,0 0 1 16,0 9-4-16,0-9-6 0,0 0-1 15,0 0 0-15,0 0 3 0,16 0 2 0,-16 0-2 16,0 0-3-16,0 0 0 0,0 0 0 0,0 0 1 16,0 0 2-16,0 0-1 0,0 0 3 15,0 0 16-15,0 9 1 0,0-9-12 0,0 0-10 16,0 0-4-16,17 0-3 15,-17 0 2-15,0 0-6 16,0 0-10-16,0 0-11 16,0 0-6-16,0 0-4 0,0 0-3 15,0 0 1-15,0 0 1 0,0 0-38 0</inkml:trace>
  <inkml:trace contextRef="#ctx0" brushRef="#br0" timeOffset="54585.44">29551 6725 130 0,'0'0'66'0,"0"-28"-19"0,0 19 1 16,0-10 17-16,0 10 18 0,0 9 12 0,0-19 2 15,16 19-10-15,-32-18-20 0,16 18-4 0,0 0-12 16,0-19-20-16,0 19-14 0,0 0-11 16,0 0-9-16,16 0 5 0,-16 19-2 15,-16-19 10-15,16 18 5 0,0 1 4 16,0 0 3-16,-17-1-4 0,17 10-2 0,0-9-2 15,0-1-4-15,0 1 4 0,0 0-3 0,0-1-7 16,0 10 3-16,0-9 2 0,0-19-2 16,0 18-4-16,0 1 1 0,0-19 4 0,0 9 1 15,17-9 0-15,-17 10 6 0,0-10 19 16,0 9 16-16,0-9 6 0,0 0 8 0,0 0 9 16,0 0-1-16,0 0-3 0,0 0-3 0,16-9-18 15,1 9-5-15,-17-10-16 0,0 10-6 16,16-9-6-16,-16 9-12 0,33 0-1 0,-33 0-2 15,17-19 0-15,-1 19-7 16,-16 0 2-16,17 19 2 16,-17-19 6-16,16 0-3 0,-16 9 0 0,17-9 0 15,-17 10 0-15,17 8 1 0,-17-18-8 0,0 28 13 16,16-28-6-16,-16 19 7 0,17-19-12 16,-17 18 7-16,0-18 4 15,16 0-2-15,-16 0 17 0,0 0 60 16,0 0 15-16,0 0-68 0,0 0-28 0,17-18 0 15,-17 18 0-15,0-19 0 0,0 19 0 16,0-28 0-16,0 19 0 0,0-10 0 16,0 10 0-16,0-10 0 0,0 1 0 0,0-20 0 15,0 20 0-15,0-10 0 0,0 9 0 0,0 1 0 16,0-19 0-16,0 18 0 0,0-9 0 16,0 9-74-16,0 1-191 0,0-1-32 0,0 19-9 15,16 0 9-15,-16-18 28 0,0 8 45 0</inkml:trace>
  <inkml:trace contextRef="#ctx0" brushRef="#br0" timeOffset="54884.44">30080 6623 58 0,'0'0'77'0,"-17"0"2"0,17 0-12 16,0 0-9-16,0 0-17 0,0 0-11 0,0 0-10 15,0 0-5-15,0 0-3 0,0 0 2 16,0 18 7-16,0-18 18 0,0 19 8 0,0-10 6 16,0 1 5-16,0 8-11 0,0 10-5 15,0-9-2-15,0-1-4 0,0 1 7 0,0 0-6 16,0-10 1-16,0 9-9 0,0 1 13 0,17 0 15 16,-17-1 5-16,16 1 3 0,1-19 3 15,-17 9-2-15,16-9-22 0,1 10-11 0,-1-10-3 16,1 9-17-16,0-9-9 0,-1 0 4 0,1 0-3 15,-1-9-5-15,1-1 3 16,-1 10-48-16,-16-9-121 0,17-10-82 0,-1 19-41 16,-16-18 20-16,17-1 57 0</inkml:trace>
  <inkml:trace contextRef="#ctx0" brushRef="#br0" timeOffset="55051.89">30129 6558 126 0,'0'0'58'16,"0"-10"-22"-16,0 10-12 0,0 0-5 0,17 0 5 16,-1-9-9-16,1 9-5 0,0 0-6 15,-1 0-4-15,1 0 0 0,-1 0 1 0,1 0-3 16,-1 0-33-16,1 0-31 0,-1 0-13 16</inkml:trace>
  <inkml:trace contextRef="#ctx0" brushRef="#br0" timeOffset="55186.15">30162 6707 12 0,'0'0'11'0,"17"0"5"16,-17 0-6-16,17 18-3 0,-17-18-6 16,16 0-5-16,1 0-15 0</inkml:trace>
  <inkml:trace contextRef="#ctx0" brushRef="#br0" timeOffset="56052.92">29369 9023 31 0,'0'0'27'0,"0"0"-20"16,0 0-14-16,-17 0-10 0,17 0-17 0</inkml:trace>
  <inkml:trace contextRef="#ctx0" brushRef="#br0" timeOffset="56233.25">29435 9069 5 0,'0'0'3'15,"0"10"-3"-15,0-10 2 0,-17 0-2 16,17-10 0-16,0 10-4 15,0 0-1-15</inkml:trace>
  <inkml:trace contextRef="#ctx0" brushRef="#br0" timeOffset="59846.71">27996 10278 75 0,'0'0'44'16,"0"0"-20"-16,-16 0-13 0,16 0-7 0,0 0-1 0,0 0 0 15,0 0-1-15,0 0 1 16,0 10-1-16,0-10 1 15,16 0 3-15,-16 0-3 0,0 0 1 0,0 0 1 16,0 0 0-16,0 0 0 0,0 0-2 16,0 0 0-16,0 0 0 0,0 9-1 0,0-9 4 15,0 0 4-15,0 0 1 0,0 0-2 0,0 0-1 16,0 0-1-16,0 0-1 0,0 0-4 16,0 0 6-16,0 19-4 0,0-19-1 0,0 0 3 15,0 0 5-15,0 0-6 0,0 0 3 0,0 0-2 16,0 0-2-16,0 0 2 0,0 0 0 15,0 0 1-15,0 0 2 0,0 0-2 0,0 0 0 16,0 0 2-16,0 0-2 0,0 0 0 0,0 0-1 16,0 0-1-16,0 0 3 0,0 0-4 0,0 0 4 15,0 0-3-15,0 0-1 0,0 0 1 0,0 0 4 16,0 0-4-16,0 0-1 0,0 0-1 16,0 0 1-16,0 0-1 0,0 0 3 0,0 18-3 15,0-18 4-15,0 0-3 16,0 0-1-16,0 0-1 15,0 0 0-15,0 0 0 0,0 0 0 0,0 0 0 16,0 0-4-16,0 0 0 16,0 0 0-16,0 0 3 15,0 0-1 1,0 0-2-16,0 0 0 0,-16 0-2 16,16 0-5-16,0 0-11 0,0 0-25 15,0 0-15-15,0 0-11 0,0 0-6 0,0 0 5 16,0 0-52-16</inkml:trace>
  <inkml:trace contextRef="#ctx0" brushRef="#br0" timeOffset="62162.63">28509 13004 87 0,'0'0'90'0,"0"0"-2"0,0 0-26 16,0 0-18-16,0 0 4 0,0 0 14 0,0 0 16 15,0 0 13-15,0-9-14 0,0 9-21 16,0 0-19-16,0 0-15 0,0 0-15 0,0 0-1 15,0 9 2-15,0-9 5 0,0 0 5 16,0 0 3-16,0 9 6 0,0 0-2 0,0-9 12 16,0 10 1-16,0-1 3 0,16-9 6 15,-16 9 5-15,0-9 8 0,33 10-5 0,-33-10 7 16,0 18-6-16,0-18 1 0,0 0-7 0,0 0-3 16,0 0 7-16,0 0 10 0,0 0 7 15,0 0-2-15,0 0 8 0,0 0-6 0,17 0-7 16,-17 0-56-16,0 0-8 15,0-18 0 1,17 8 0-16,-17 1 0 0,16-10 0 16,-16 10 0-16,0 0 0 0,17 0 0 15,-17-1 0-15,0 1 0 0,16 9 0 0,-16-19 0 16,17 1 0-16,-17 8 0 0,0 1 0 0,16-9 0 16,-16 8 0-16,0 1 0 0,17 0 0 0,-1-1 0 15,-16 1 0-15,0 9 0 16,17 0 0-16,-17-19 0 0,0 19 0 15,16 0 0-15,-16 0-222 32,0 0-25-32,0 0-9 15,0 0 4-15,0 0 18 0,0 0 13 0,0 0 27 16,0 0 29-16,0 19 43 0</inkml:trace>
  <inkml:trace contextRef="#ctx0" brushRef="#br0" timeOffset="63029.24">28592 13208 6 0,'16'0'7'0,"-16"0"3"16,0 0 4-16,0 0-3 0,0 10-3 0,0-10-3 15,0 0-1-15,-16 0 0 0,16 0-1 16,0 0 1-16,0 0 0 0,0 9-2 0,0-9 0 16,0-9-2-16,0 9 2 15,0 9-2 16,0-9 1-31,0 0-3 32,0 9 0-32,0-9-3 15,0 0-4-15,0 0-2 0,0 0-4 0,0-9-1 0</inkml:trace>
  <inkml:trace contextRef="#ctx0" brushRef="#br0" timeOffset="63843.59">31022 12269 6 0,'0'-9'8'0,"0"-1"7"0,0 10 4 15,0-18 1-15,0 18-4 0,0-19-2 16,0 10 0-16,0 0 1 0,0-1 5 0,0 1 6 16,17 9 9-16,-17-9 2 0,0 9 4 15,0 0 5-15,0 0-3 0,0 0-3 16,0 0 2-16,0 0-3 0,0 0 13 0,0 9 8 15,0-9 6-15,0 9 9 0,0-9 2 0,0 19-4 16,0-10-5-16,0 10-8 0,0-1 6 16,0-8 6-16,0-1 1 0,0 0 2 0,0 1 2 15,0-1-7-15,0 10-6 0,0-19-2 0,16 9 1 16,-16 0 1-16,0-9 6 0,17 0-4 0,-17 0-23 16,17-9-21-16,-1 9-7 0,1-9-5 15,16-1-4-15,-17 1-6 0,17 0 2 16,-16-1-2-16,16-8-3 0,-17 8 6 0,18-8-2 15,-18-10 2-15,1 9-1 0,-1 1-7 0,1 8 7 16,-1-8-2-16,1 8-8 0,-1-8 0 0,-16 18 1 16,17-19 1-16,-17 10-27 0,0 9-31 15,16-9-35-15,-16 9-20 0,0 0-1 0,0 0 1 16,0 9 2-16,-16-9-4 0,16 0 4 0,0 9 0 16,0 10 7-16,0-1 10 0,0-18 19 15,-17 19 12-15,17 0 3 0,0-1-5 0,0-8-3 16,-16 8 2-16,16 1 4 0,-17-1 5 15,17-8 10-15</inkml:trace>
  <inkml:trace contextRef="#ctx0" brushRef="#br0" timeOffset="65492.63">29914 10437 12 0,'0'0'21'0,"0"0"-8"0,0 0-6 0,0 0 0 16,-16 0 1-16,16 0-1 0,0 0 1 0,0 0-1 15,0 0-3-15,0-19-2 0,0 38 0 16,0-19 0 0,0-19-2-16,0 19 1 15,0 0 1-15,0 0 1 0,0 0 0 0,-17 19 0 16,17-19 2-16,0 0-3 0,0 0 3 0,17 0-3 16,-17 0 2-16,0 0 0 0,-17 0 0 15,17 0 0-15,0 0 1 0,0 0-3 0,0 0 1 16,0 0 0-16,0 0 0 0,0 0 0 0,0 0-2 15,0 0 1 1,-16 0-2-16,16 0 2 16,0 0-4-16,0-19 2 15,0 19 2-15,0 0-5 16,0 19 3-16,0-19-2 31,0 0-3-31,0 0-4 16,0 0-2-16,0 0-2 0,0 0-1 0,0 0-2 15,0 0-2-15,0 0-2 0,0 0-27 16</inkml:trace>
  <inkml:trace contextRef="#ctx0" brushRef="#br0" timeOffset="66390.69">28674 9404 10 0,'-16'0'13'0,"16"0"4"0,0 0-4 15,0 0-2-15,0 0-4 0,0 0 0 0,0 0 1 16,0 0 2-16,0 0-3 0,0 0-1 16,0 0-3-16,0 0-1 0,0 0-2 15,0 0 1-15,0-19-1 16,0 19 0-16,16 0-3 15,-16-18-2-15,17 18 0 0,-17-19-4 16,16 10-1-16,1 0 0 0,-1-1-3 0,-16-8-5 16,33 8-20-16</inkml:trace>
  <inkml:trace contextRef="#ctx0" brushRef="#br0" timeOffset="67025.85">16288 8716 89 0,'0'0'44'16,"0"0"-20"-16,0 0-6 0,0 0 4 16,0 0 5-16,0 0 14 0,0 0-2 0,0 0-6 15,0 0-6-15,0 0-7 0,0 0 3 16,0 0 1-16,-33-10-1 0,33 10-2 0,0 0-11 15,0 0-4-15,0 0-3 0,0 0-7 16,0-9-23 0,0 9-29-16,0 0-15 0,0 0-11 15,0 0 2-15,0 0 4 0</inkml:trace>
  <inkml:trace contextRef="#ctx0" brushRef="#br0" timeOffset="68357.05">26657 9004 19 0,'0'19'17'0,"0"-19"1"16,0 0 1-16,0 0-3 0,0 0 1 0,0 0-2 16,0 0 4-16,0 0 4 0,0 0 1 15,0 18 2-15,0-18-1 0,16 0 1 0,-16 0 5 16,0 0 2-16,0 10 5 0,0-10 5 0,0 0 3 16,17 0-2-16,-17 0 0 0,0 9 8 0,16-9 7 15,-16 0 5-15,17 0-3 0,-17 0-7 16,16 0 0-16,1 0-1 0,0 0 4 0,-1 0-9 15,1 0-1-15,-1 0-8 0,34 0 5 0,-50 0 2 16,33-9-8-16,-17 9-10 0,17 0-2 16,0 0 3-16,17-10-4 0,0 10-7 0,-34 0 3 15,34 0-2-15,-17 0 7 0,17-18 2 0,-17 18-9 16,16 0-2-16,-16 0 7 0,17 0 40 16,-17 0-2-16,0-19-32 0,17 19-6 0,-17 0-20 15,0 0 0-15,-17 0 4 0,17-19-4 0,0 19-4 16,-16 0-3-16,16 0 11 0,-16 0-11 15,16 0 9-15,-17 0-2 0,1 0-3 0,16-9 6 16,-17 9-7-16,1 0-7 0,-1 0 4 0,1 0 3 16,-17 0-7-16,17 0 14 0,-1 0-10 0,1 0 11 15,-17 0-13-15,16 0 8 0,1 0-5 16,-1 0 0-16,-16 0 7 0,0 0-3 16,0 0-6-16,17 0-12 0,-17 0-61 0,0 9-55 15,0-9-27-15,0 0-20 0,0 0-4 16,-17 0 4-16,17 0 7 0,0 0 6 0,0 0 16 15,-16 0 25-15,16 0 25 0</inkml:trace>
  <inkml:trace contextRef="#ctx0" brushRef="#br0" timeOffset="70404.03">18091 9385 33 0,'0'0'33'15,"33"0"4"-15,-33 0 0 0,0 19 2 0,0-19 0 16,0 0 2-16,0 0 3 0,0 0 7 16,0 0 10-16,0 0 0 0,0 0 11 0,0 0 3 15,0 0 1-15,0 0-2 0,0-19 4 16,0 19 6-16,0 0-5 0,33 0 4 0,-33 0-11 16,0 0 1-16,0 0-5 0,33 0 5 0,-33 0-5 15,17 0 1-15,-1 0-6 0,1 0-5 0,-17 0 2 16,16 0 0-16,1 0-6 0,-1 0 10 15,1 0 10-15,16 0 5 0,-33 0-64 0,33 0-15 16,-33 0 0-16,33 0 0 0,-33 0 0 16,33 19 0-16,-16-19 0 0,-1 0 0 0,1 0 0 15,-1 0 0-15,1 0 0 0,16 0 0 0,0 0 0 16,-33 0 0-16,33 0 0 0,-16 0 0 0,16 0 0 16,-17 0 0-16,17 0 0 0,17 0 0 15,-17-19 0-15,0 19 0 0,0 0 0 0,0 0 0 16,17 0 0-16,16-18 0 0,-33 18 0 0,0 0 0 15,17 0 0-15,16 0 0 0,-33 0 0 16,17 0 0-16,-1-19 0 0,1 19 0 0,16 0 0 16,-33 0 0-16,33 0 0 0,-16-9 0 15,16 9 0-15,-33 0 0 0,33 0 0 0,-16 0 0 16,16 0 0-16,-33 0 0 0,17-9 0 0,-1 9 0 16,1 0 0-16,-1 0 0 0,-16 0 0 0,17 0 0 15,0 0 0-15,16 0 0 0,-50 0 0 16,34 0 0-16,0 0 0 0,-17 0 0 0,33 0 0 15,-50 0 0-15,34 9 0 0,-1-9 0 0,-15 0 0 16,32 0 0-16,-50 0 0 0,17 0 0 16,17 0 0-16,0 0 0 0,-17 0 0 0,0 0 0 15,0 0 0-15,0 0 0 0,0 0 0 0,17 0 0 16,-17 0 0-16,0 0 0 0,0 0 0 0,0 0 0 16,0 0 0-16,-17 0 0 0,17-9 0 15,1 9 0-15,-1 0 0 0,0 0 0 0,-17 0 0 16,17-10 0-16,-16 10 0 0,32 0 0 0,-49-9 0 15,34 9 0-15,-18 0 0 0,1 0 0 16,16 0 0-16,-17 0 0 0,1-9 0 0,-1 9 0 16,1 0 0-16,-1 0 0 0,17 0 0 15,-33-10 0-15,34 10 0 16,-34-9 0-16,0 9 0 0,16 0 0 16,1 0 0-16,-1 0 0 15,-16 0 0-15,17 0 0 16,-1-18 0-16,1 18 0 0,-1 0 0 15,1 0 0-15,-1 0 0 16,17 0 0-16,-33 0 0 16,33 0 0-16,-33 0 0 0,17 0 0 15,0 0 0-15,-1 0 0 16,1 0 0-16,-1 0 0 0,1 0 0 0,-1 0 0 16,1 0 0-16,-1 0 0 15,17-19 0-15,-33 19 0 0,33 0 0 0,-33 0 0 16,17 0 0-16,0 0 0 0,-1 0 0 0,1 0 0 15,16 0 0-15,-17 0 0 0,1 0 0 0,-1 0 0 16,17 0 0-16,-33 0 0 0,33 0 0 16,-16 0 0-16,0-19 0 0,-1 19 0 0,1 0 0 15,-1 0 0-15,1 0 0 0,-1 0 0 0,1 0 0 16,-1 0 0-16,17 0 0 16,-33 0 0-16,33 0 0 0,-33-9 0 15,17 9 0 1,-1 0 0-16,1 0 0 15,-17-9 0-15,17 9 0 0,-1 9 0 0,1-9 0 16,-1-9 0-16,1 9 0 16,-17-10 0-16,16 10 0 0,17 0 0 0,-33 0 0 15,33 0 0-15,-33-9 0 16,17 9 0-16,-1 0 0 16,1 0 0-16,0 0 0 15,-1 0 0-15,-16-9 0 0,17 9 0 31,-1 0 0-15,-16 9 0 15,0-18 0 1,-16 9 0-32,16 0-61 62,0 0-194-62,0 0 4 0,0 0 0 0,0 0 14 16,0 0 20-16,0 0 14 0,0 0 29 15,0-9 30-15,-17 9 33 0</inkml:trace>
  <inkml:trace contextRef="#ctx0" brushRef="#br0" timeOffset="73485.08">25086 9265 8 0,'0'0'10'0,"0"0"2"0,-17 0-1 15,17 0-3-15,0 0-5 0,0 0-1 16,0 0-1-16,0 0-5 0,0 0-4 15,0 0-4-15,0 0-17 0</inkml:trace>
  <inkml:trace contextRef="#ctx0" brushRef="#br0" timeOffset="73651.95">25102 9292 4 0,'0'0'2'0,"0"0"1"16,0 0 3-16,0 0 2 0,0 0-1 16,0 0-2-16,0 0-3 0,0 0-4 15,0-9-3-15,0 9-4 0,0 0-11 16</inkml:trace>
  <inkml:trace contextRef="#ctx0" brushRef="#br0" timeOffset="77314.97">30311 9562 2 0,'0'0'3'0,"0"0"1"15,0 0 11-15,0 10 4 0,0-10-7 16,0 0-6-16,-16 0-3 0,16 0-1 0,0 0 0 16,0 0 2-16,0 0 1 0,0 0 0 0,0 0-2 15,0 0 2-15,0 0-3 0,0 0 2 16,0 0 0-16,0 0 1 0,16 0 2 15,-16 0-2-15,0 0 1 0,0 0 1 0,0 0-2 0,0 0 3 16,0 0 1-16,0 0-3 0,0 0 0 16,0 0 2-16,0 0-2 0,0 0 0 0,0 0 0 15,0 0-2-15,0 0 0 0,0 0 0 16,0 0-1-16,0 0 0 0,0 0 0 0,0 0 1 16,0 18 0-16,0-18-2 0,0 0-1 15,0 0 2-15,0-18 0 0,0 18 1 16,0 0-2-16,0 0 1 0,0 0-2 0,0 0 2 15,0 0-2-15,0 0 1 0,0 0-1 16,0 0 4-16,0 0-3 16,0 0-4-16,0 0 4 15,0 0 0-15,0 0-4 0,0 18 4 0,0-18 0 16,0 0 2-16,0 0 0 0,0 0 4 0,-16 0-3 16,16 0 4-16,0 0 0 0,0 0-2 15,0 0 0-15,0 0 1 0,0-18 0 0,0 18 1 16,0 0-6-16,0 0-2 0,0 0 0 0,0 0 3 15,0 0 0 1,0 0-6-16,16 18-1 16,-32-18 5-1,16-18-2-15,0 18 1 0,0 0-4 16,0 0 6 0,0 0-2-16,0 0 0 15,0 18-1-15,0-18 1 47,0 0 0-47,0 0-4 16,0 0 5-16,0-18-2 15,0 36 0-15,0-18-12 16,0 0-17-16,0-18-19 16,0 18-13-16,0 0-3 0,0 0 3 0</inkml:trace>
  <inkml:trace contextRef="#ctx0" brushRef="#br0" timeOffset="81328.34">6185 9971 20 0,'0'0'19'0,"0"0"-2"0,0 0-3 16,0 0-3-16,0 19-6 0,0-19-2 0,0 0-1 15,0 0 0 1,0 0-4 15,0 0 0-15,0 0-2-16,0 0-1 0,0 0 1 16,0 0-2-16,0 0 1 0,0 0-2 15,0 0-3-15,0 0-5 0,0 0-15 0</inkml:trace>
  <inkml:trace contextRef="#ctx0" brushRef="#br0" timeOffset="83628.02">6929 7376 41 0,'0'0'27'0,"0"0"-4"0,0 0-5 0,0 0-4 0,0 0-2 15,0 0-4-15,0 0 2 0,0 0 4 16,0 0 7-16,0 0 0 0,0 0-2 0,0 0-3 16,0 0 3-16,0 10-3 0,0-10 1 0,0 9 2 15,0 0-2-15,0-9 0 0,33 10-2 16,-33 8 4-16,0-18 0 0,0 19 8 0,0-19-3 16,0 18 0-16,0-18-11 0,0 19 0 0,0-19 1 15,0 19 2-15,0-10 1 0,0 0 10 16,0 19 3-16,0-9 0 0,0-19-3 15,0 18-2-15,0 1-1 0,-33-10 1 0,33 10 8 16,0-1 10-16,0 1 6 0,0 0-8 0,0-1-25 16,0 10 2-16,0-9 8 0,0-1 16 0,0 19 1 15,0-18 6-15,0 0 2 0,0 9 3 16,0 9-2-16,0-19 13 0,0 1-10 0,0 9-26 16,0 0-10-16,0 0-8 0,0 9-10 15,0-18 6-15,0 8-5 0,0 11 10 0,0-1 11 16,0-19 39-16,0 10 3 0,0 10-21 0,0-1-14 15,0-19-5-15,33 10-15 0,-33 9 2 0,0 1-6 16,0-10-1-16,0 0 6 0,0-1 3 0,0 11 2 16,0-10 1-16,0-1-9 0,0 20-2 15,0-28-1-15,0 8-5 0,0 1 0 0,0 0 7 16,0 9-4-16,0-18 3 0,0 9 4 16,16 9-1-16,-16-18-12 0,0 9 10 0,0 0 2 15,0-1-2-15,0-8 1 0,17 18 6 0,-17-18 1 16,0 0-1-16,0 8-7 0,0 11-3 15,0-20 1-15,0 10 8 0,0 0-11 0,0 0 5 16,0-9-9-16,0 8 2 0,16-8 10 0,-16 9-16 16,0 0 8-16,0-10 8 0,0 1-16 0,0-10 3 15,0 10 7-15,0 0-4 0,34-1 1 16,-34 1-3-16,0-1 4 0,0 1-2 0,0-10-4 16,0 10 13-16,0-10-9 0,0 19 2 0,0-28-2 15,0 19 2-15,0-1-6 0,0-18 7 16,0 10-6-16,0-10-1 0,0 9 5 0,0 0 1 15,0 1 2-15,0-1-1 0,0-9-7 0,0 9 4 16,0-9-3-16,0 0 1 0,0 9 2 16,0 10 5-16,0-19-3 0,0 19-2 15,0-19 2-15,0 0 0 0,0 0-4 0,-34 0 2 16,34 0-4-16,0 18 4 0,0-18 2 16,0 0-6-16,0 0 6 0,0 0 6 15,0 0-10-15,0 0 6 16,0 0-12-16,34 0 14 0,-34 0-9 0,0 0 8 15,0 0-2-15,0 0-7 0,0 0 0 0,0 0 2 16,-34 0 4-16,34 0-6 0,0 0 8 0,0 0-2 16,0 0-5-16,0 0-5 0,0 0 16 0,0 0-4 15,0 0-6 1,0 0 6-16,0 0-1 0,0 0-2 0,0 0 1 16,0 0-8-16,0 0 8 0,0 0-2 15,0 0 4-15,0 0-15 16,0 0 13-16,-16 0-5 0,16 0 9 15,0 10-9-15,0-10 7 0,0 9-4 16,0-9-3-16,0 0 6 0,-17 0-6 16,17 0-18-1,0 0-16-15,0 0-15 0,0 0-15 0,0 0-8 16,0 0-11-16,0 0-9 0,0 0 7 0,0 0-2 16,-16 0 13-16,16 0-6 0,0-9-3 0,0-1-12 15,0 10 8-15,0 0 0 0,0-18 12 16,0 18-7-16,0 0 1 0,0 0 3 0,0-19 6 0,0 19 5 15,0 0 4-15,0 0 3 0,-33-19 8 16,33 10 7-16,0 9 10 0,0-9 2 0,0 0 6 16</inkml:trace>
  <inkml:trace contextRef="#ctx0" brushRef="#br0" timeOffset="83959.96">6896 9674 14 0,'0'0'19'0,"0"0"3"0,0 0-1 0,0 0-6 16,0 0-3-16,0 0-6 0,0 0-2 16,0 0-3-16,0 0 1 0,-33 0-2 15,33 0-3-15,33 0-3 16,-33-9 0-16,0 9-3 0,0 0-1 0,0 9-1 16,0-9 1-16,0 0 0 0,0-9-1 15,0 9 2-15,0 0 1 0,0 0-7 0,0 0 11 16,0 0 1-16</inkml:trace>
  <inkml:trace contextRef="#ctx0" brushRef="#br0" timeOffset="87356.24">5060 7655 10 0,'0'0'23'0,"0"0"5"0,0-9 3 16,0 9 0-16,0 0 0 0,0 0 3 0,0 0 0 15,0 0 0-15,0 0 0 0,0 0 2 0,0 0 2 16,0 0-3-16,0 0-4 0,0 0 4 16,0 0-5-16,0 0-4 0,0 0-4 0,0 0-9 15,0 0-3-15,0 0 2 0,0 0-8 16,0 0 0-16,0 0 5 0,0 9 5 0,0-9 10 16,0 19-4-16,0-19-1 0,0 0-1 0,0 19-6 15,0-19-3-15,0 0-1 0,0 18 4 16,0-18 12-16,0 19 14 0,0-10-7 0,0 0-7 15,0 10-11-15,0 9 7 0,17-10 7 0,-17 1-13 16,0 0 2-16,0-10 0 0,0 19 1 0,0 0 5 16,0-10-2-16,16 1 6 0,-16 9 4 15,0-9-7-15,0 18-9 0,0-19-2 0,17 20 0 16,-17-20 2-16,0 10 1 0,0 9-6 16,0 0 4-16,33-9-1 0,-33 10 2 0,0-1 22 15,0-9 12-15,0 0-16 0,0 18-7 16,0-18-9-16,0 9-11 0,0 0 3 0,33 1 0 15,-33-1-1-15,0 9-4 0,0-27 3 0,0 18 0 16,0 0 9-16,0-9 2 0,33 9 9 0,-33-9 0 16,0 10 0-16,0-1 5 0,0-19-10 15,0 10-3-15,0 9-4 0,0-18-8 0,33 18 2 16,-33-18-5-16,0 9-8 0,0-10 12 0,0 20-5 16,0-20-2-16,0 10 5 0,0-9-7 0,0-1 4 15,33 1-2-15,-33 18 8 0,0-28-7 16,0 19-3-16,0-9 2 0,0 9 3 0,0-10 0 15,17 1 6-15,-17-10-14 0,0 10 14 16,0 0-13-16,0-10 10 0,16 19 6 0,-16-10-12 16,0-18 5-16,0 19 3 0,0-10-2 0,0 1-11 15,0-1 10-15,17 10 1 0,-17-1-9 16,0-18 4-16,0 19-1 0,0-19 2 0,0 18-4 16,0-18 8-16,0 10-6 0,0-1-2 0,0 0 7 15,0 1-9-15,0-1 7 0,0 9-3 16,0-18 2-16,0 19-2 0,0-19 0 0,0 19-3 15,0-19 1-15,0 0 7 0,0 0-1 0,0 0-11 16,0 0 4-16,0 0 8 0,0 0-1 0,0 18-2 16,0-18-1-16,0 0-1 15,0 0-6-15,0 0 3 0,0 0 9 16,0 0-4-16,0 0-1 0,0 10-4 0,0-10 8 16,0 9-12-16,0-9 13 0,-17 0-6 15,17 9-3-15,0-9 5 0,0 9-2 0,0-9 2 16,0 10-2-16,0-10-6 0,0 18 6 0,0-18 1 15,0 19 4-15,0-19-8 0,-16 0 3 0,16 0 0 16,0 0 4-16,0 0-6 0,0 0 4 16,0 0 0-1,0 0 0-15,0 0 3 0,0 0-13 0,0 0 12 16,0 0-6 0,0 0-24-16,0 0-57 15,0 0-44-15,0 0-33 0,0-19-21 0,0 10-9 16,-17 0 2-16,17-1 1 0,0 1 16 0,0-9 20 15,0 8 32-15</inkml:trace>
  <inkml:trace contextRef="#ctx0" brushRef="#br0" timeOffset="89920.55">7193 7897 39 0,'-16'-9'33'0,"16"0"0"0,0-1 1 0,0 10 3 16,0-9 12-16,-33 0 12 0,33 9 9 16,0 0 10-16,0 0-4 0,0 0-6 0,0-19-1 0,0 19-10 15,0 0-13-15,0 0-16 0,0 0-20 16,0 0-2-16,0 0-6 0,0 19-2 0,0-19 5 16,0 0 1-16,0 9 8 15,0 10 1-15,33-10 1 0,-33 19 1 0,0-10 1 16,0-18-4-16,16 19-5 0,-16 0 1 15,17-1-7-15,-17 1 0 0,16 9 2 0,-16-28-7 0,34 18 7 16,-34 1-5-16,0 0 0 0,0-10 4 16,0 0-1-16,0 10-2 0,0 9-1 0,33-28 0 15,-33 18-16-15,0 1-64 0,0-19-44 16,0 18-22-16,0-18-12 0,0 10 12 0,0-10 22 16</inkml:trace>
  <inkml:trace contextRef="#ctx0" brushRef="#br0" timeOffset="90271.83">7260 8111 53 0,'0'0'81'0,"-34"-9"-15"16,34 9-19-16,0-9-6 0,0 9-4 15,0 0-1-15,0-19-2 0,0 19-9 0,0 0-13 16,0-19-3-16,34 19-5 0,-34 0 1 16,0-18 6-16,0 18 5 0,33 0-7 0,-33 0 0 15,0 0-3-15,33 0 6 0,-33 0-5 0,0 0 1 16,33 0 6-16,-33 0 3 0,0 18-4 0,33-18 5 16,-33 19-4-16,0-19 0 0,16 19-7 15,1-19-1-15,-17 18-3 0,0-9 1 0,16 1-1 16,-16-1-5-16,0 10 6 0,33-19-2 15,-33 0-2-15,0 18 4 0,0-18-4 0,0 19 2 16,0-19-14-16,0 0-46 16,0 0-30-16,0 0-25 0,0 0-7 0,0 0 11 15</inkml:trace>
  <inkml:trace contextRef="#ctx0" brushRef="#br0" timeOffset="90704.02">7441 7953 44 0,'0'19'26'16,"0"-19"-4"-16,-16 0-1 0,16 18 0 0,0-8 3 15,0-10 0-15,16 9-8 0,-16 0-3 16,0 10-3-16,0-19-4 0,0 18 2 0,0-18 0 15,33 0 0-15,-33 19 0 0,0-19-1 16,0 0 3-16,0 0 2 0,34 19-3 0,-34-19 1 16,0 0 0-16,0 0-2 0,33 0 2 0,-33 0 2 15,0 0 6-15,0 0-3 0,0 0 4 0,33 0 4 16,-33 0-3-16,0-19 5 0,0 19-5 16,0 0 0-16,33 0 0 0,-33-19 2 0,0 19 5 15,0 0 7-15,0-18 11 0,0 18-3 16,0 0-4-16,0-19 2 0,0 10-6 0,0 9 1 15,0-9-1-15,0-1-4 0,-33 1-7 0,33 9-6 16,0-9-9-16,0 9-1 0,-33 0-3 0,33 0-6 16,0 0 2-16,0 0-2 0,0 0 6 15,-33 0-3-15,33 0 1 0,-34 0 0 16,34 0-4-16,0 0-2 0,0 0-31 16,-33 9-50-16,33-9-36 0,0 0-30 0,-16 0-10 15,16 0 9-15,0 9 28 0</inkml:trace>
  <inkml:trace contextRef="#ctx0" brushRef="#br0" timeOffset="91102.71">7689 7897 100 0,'0'0'60'0,"-33"19"-25"0,33-19-15 0,0 0-3 16,-16 18 8-16,16-18 7 0,0 0-6 16,0 19-12-16,0-19-4 0,0 19-2 0,0-19 1 15,0 0-3-15,16 0 3 0,-16 9-1 0,33-9 0 16,-33 0 3-16,0 9 5 0,34-9 0 0,-34 0 7 16,0-9 8-16,33 9-1 0,-33 0 0 15,33-9 7-15,-33 9 8 0,0-19 2 0,33 19 7 16,-33-19 10-16,0 19 2 0,0-18 9 15,16 18-3-15,-16 0-2 0,0-19-4 0,0 1-15 16,-16 8-7-16,16 1-6 0,0 0-13 16,0 9-2-16,0 0-11 0,-33-19-6 0,33 19 0 15,0 0-8-15,-33-19 5 0,33 19 3 0,0 0-6 16,-33 0 0-16,33 0 0 0,-34 0 3 16,34 19-8-16,-33-19-2 15,17 19-46-15,-1-19-57 0,17 0-37 0,-16 0-32 16,16 9-13-16,0-9 6 0,0 9 18 15,0-9 30-15</inkml:trace>
  <inkml:trace contextRef="#ctx0" brushRef="#br0" timeOffset="91769.14">7838 7888 26 0,'0'-9'45'0,"0"9"12"16,0-10 5-16,0 10 6 0,0-9 2 15,0 9 3-15,0 0-1 0,0-9-2 0,0 9-4 16,0 0-7-16,0 0-7 0,0-19-12 0,0 19-12 16,-16 0-4-16,16 0-6 0,0 0-7 0,0 0-3 15,0 0-4-15,-33 0-6 16,33 0 5-16,0 0-3 0,0 0-4 0,0 19 4 15,-33-19 0-15,33 0-4 0,0 9 4 16,0 0 0-16,0 1 0 0,0-1 4 0,0 0 5 16,0 10 8-16,33-19 5 0,-33 18 12 0,0 1 16 15,33-19 18-15,-33 19-6 0,16-19-18 0,1 9-14 16,32 0-1-16,-49 1 3 0,33-1 9 16,1 0-2-16,-34 10-10 0,33-19-2 0,-33 18-9 15,33-18-4-15,-33 0-2 0,0 19 0 0,0-19-1 16,0 19 7-16,0-19-8 0,0 0-2 15,0 9-2-15,0 0-6 0,0-9 2 0,0 9 0 16,-33 1-12-16,33-10-29 0,-33 9-75 0,33-9-68 16,-34 0-45-16,34 0-20 0,-33 0 15 0,33-9 36 15</inkml:trace>
  <inkml:trace contextRef="#ctx0" brushRef="#br0" timeOffset="92139.46">7904 7553 107 0,'0'0'70'0,"0"0"-27"15,0 0-16-15,33 0 12 0,-33 0 19 0,0 19-3 16,0-19 7-16,34 18-1 0,-34 1 2 0,33-10 20 16,-33 19-4-16,33 0-4 0,-33-9-3 15,16-1-4-15,1 10-7 0,-1-9-6 0,17 18-15 16,-33-19-16-16,33 1 3 0,-33 9-7 15,0-9 16-15,34-1 6 0,-34 1-7 0,0-1 5 16,0 1 19-16,0-19 3 0,0 19 4 16,0-10 27-16,0-9 15 0,0 9 18 0,0-9 31 15,0 0-123-15,0-9-34 16,0 0 0-16,0 9 0 16,0-19 0-16,0 0 0 0,0 1 0 15,0-10 0-15,0 9 0 0,0 1 0 0,0-1 0 16,0 0 0-16,0 1 0 0,33-1 0 0,-33 1 0 15,0-1 0-15,33 10 0 0,-33-10 0 16,0 19 0-16,16-18 0 0,1 18-262 0,-17 0-99 16,16-19-8-16,17 19 22 0,-33 0 51 0</inkml:trace>
  <inkml:trace contextRef="#ctx0" brushRef="#br0" timeOffset="97397.95">3522 8641 136 0,'-33'-28'76'0,"33"1"-15"0,-33 8 0 0,33 10 29 16,0-10 20-16,-33 0 3 0,33 19-28 16,0 0-38-16,0 0-31 0,0 0-7 0,0 0-7 15,0 0 4-15,0 19-4 0,0 9-1 0,-33 0-1 16,33 0 2-16,0 9-1 0,0-9-1 16,0 0 0-16,33 0 1 0,-33 9 4 0,0-19-5 15,0 1 0-15,33 9-2 0,-33-19 2 16,0 19 0-16,0-28 4 0,33 19-4 0,-33-1 7 15,0-18 19-15,33 0 28 0,-33 0 27 16,0-18 3-16,0 18-9 0,33-19-11 0,-33 19-3 16,0-28-10-16,0 19-2 0,0 0-11 15,33-10-12-15,-33 10 1 0,0-1-7 0,0-8-13 16,0-1-4-16,0 19 4 0,0-18-9 16,0 8 0-16,17 10-7 0,-17 0 7 15,0 0 3-15,33 0-1 0,-33 10 9 16,0-10-16-16,0 18 10 0,33-18-2 0,-33 19 3 15,0-19-12-15,33 0 12 0,-33 18 4 0,0-18-5 16,0 0-3-16,33 10-33 0,-33-1-84 16,0-9-71-16,0 9-42 0,0-9-13 0,0 0 23 15,33 0 41-15,-33 0 43 0</inkml:trace>
  <inkml:trace contextRef="#ctx0" brushRef="#br0" timeOffset="97797.9">3704 8595 56 0,'0'0'30'0,"0"0"-10"16,0 0-6-16,0 0 6 0,0 9 5 0,0 0 1 15,0 1-1-15,33 8-5 0,-33-18-10 16,0 19 5-16,0 0 11 0,0-19-9 0,33 9 11 16,-33 0-5-16,0 0-9 0,33 1-4 0,-33-10 10 15,0 9 14-15,0-9 9 0,17 9 8 0,-17-9 14 16,33 0-3-16,-33-9 3 0,0 9-9 15,0-9 10-15,0 9-1 0,33-10 0 0,-33 1 3 16,0 0 0-16,0 0 1 0,0 9-6 16,0-19-15-16,0 0-18 0,0 19-13 0,0-18 5 15,0-1-10-15,0 10-8 0,0 0-4 0,0 9 7 16,0-10-2-16,0 10-1 16,0 0-8-16,0 0 0 0,0 0 0 15,0 0 0-15,0 10 1 0,0-1 3 16,0 0 5-16,0-9-11 0,0 0 4 15,33 9 8-15,-33 1 0 0,0-10-8 0,0 18 8 16,0-18-12-16,33 0 3 0,-33 0 9 16,0 19-1-16,0-19-26 0,0 0-95 0,33 0-73 15,-33 0-40-15,0 0-6 0,0 0 22 16,0 0 42-16</inkml:trace>
  <inkml:trace contextRef="#ctx0" brushRef="#br0" timeOffset="98347.29">4068 8558 16 0,'0'0'34'0,"0"0"12"0,0 0 10 16,0 0 3-16,33-19 7 0,-33 19 3 0,0 0-3 15,0 0 2-15,0-19-5 0,0 19-2 0,0-18-3 16,0 9-6-16,0-1 5 0,0 1-1 16,33 0 5-16,-33-1 7 0,0 1-9 0,0 0-10 15,0-10-26-15,0 19-6 0,0-19-5 0,-33 19-2 16,33 0-7-16,0-18 8 0,0 18-11 15,0-9-2-15,0 9 5 0,-33 9-3 0,33-9 0 16,0 0-4-16,-33 18 4 0,33 1 0 16,-17-19-6-16,17 19 6 0,0-10 0 0,0 0-2 15,0 10 0-15,0-10 2 0,0 1 2 0,17-1 0 16,-17 9-6-16,33-18 6 0,-33 0-5 16,33 19 1-16,-33-19 4 0,33-19-2 0,-33 19 3 15,0 0-6-15,33 0 6 0,-33-18-5 16,33 9 3-16,-33-1 1 0,33 1-6 0,-33-10 4 15,0 10 2-15,17 0 0 0,16-10-2 0,-33 19 1 16,0-19-1-16,0 19 0 0,0-18 0 16,0 9-2-16,33 9 2 0,-33 0-3 0,0 0-2 15,0 0 2-15,0 0 5 16,0 0 3-16,0 9-5 0,0 9-2 0,0-18 8 16,0 0-9-16,0 0 8 0,0 19-14 0,0-19-35 15,0 19-48-15,0-19-35 0,0 0-26 16,0 0 5-16,0 0 9 0,0 0-34 15,33-19 55-15</inkml:trace>
  <inkml:trace contextRef="#ctx0" brushRef="#br0" timeOffset="98596.28">4349 8213 36 0,'-33'-18'53'0,"33"18"10"0,0-19-3 16,-33 1-6-16,33 18 5 0,0-19-4 0,0 19-21 15,-33 0-17-15,33 0-13 0,33 0 0 16,-33 19-3-16,0-1 1 0,0-18 0 15,0 19 2-15,33-1 26 0,-33 1-1 0,0-10 12 16,33 10-1-16,-33 18-13 0,0-18-11 16,33-19-7-16,-33 18 8 0,0-8 23 0,0-1-11 15,0 0-5-15,0 1-5 0,0-10-5 0,0 9 5 16,33-9 3-16,-33 0 6 0,0 0-3 16,0 0-11-16,0 0-6 0,0-9-8 0,0-1 3 15,0 1 1-15,0-10-10 0,0 1-68 0,0-1-46 16,0 1-31-16,0-10-13 0,0 0 16 15,17 0-91-15</inkml:trace>
  <inkml:trace contextRef="#ctx0" brushRef="#br0" timeOffset="100211.55">7689 8595 9 0,'0'0'19'0,"0"-9"1"15,0 9-3-15,0-10-4 0,0 10-5 0,0-9 1 16,0 9 5-16,0-9 5 0,0 9 5 0,0 0 1 16,0 0 0-16,0 0 3 0,0 0 0 15,0 0 1-15,0 0 3 0,0 0 3 0,0 0 7 16,0 0 2-16,0 0 4 0,0 0-6 0,0 0-5 16,0 0 13-16,0 0 4 0,0 0 9 15,0 9 14-15,0 0 13 0,-33 1-2 0,33-1 3 16,0 9-15-16,0-8-8 0,0 8 16 15,0 1-3-15,33 0-3 0,-33-1-15 0,0 10-11 16,0-9-7-16,0-1-6 0,0 1-1 0,0 9-20 16,0-10-7-16,0 1 5 0,34 18-15 0,-34-37 4 15,0 19-5-15,0-1-3 0,0-8 8 0,33-1-9 16,-33 10 6-16,0-19 1 0,0 9-3 16,0 0-2-16,0 0 0 0,0-9-76 0,0 0-72 15,0 0-63-15,0 0-46 0,0 0-14 0,-33-9 11 16,33 0 42-16</inkml:trace>
  <inkml:trace contextRef="#ctx0" brushRef="#br0" timeOffset="101477.73">4167 9069 61 0,'0'-9'45'16,"33"9"-5"-16,-33-9-1 0,-33 9 2 16,33-10 8-16,0 10 9 0,0 0 5 0,0 0 0 15,0 0-7-15,0 0-20 0,0 0-13 0,0 0-12 16,0 0-4-16,0 0 5 0,0 10 33 15,0-1 12-15,0 0 3 0,0 1-5 0,0-1 5 16,33 0 7-16,-33 19 0 0,0-28 1 16,0 19 1-16,0-1-3 0,0 1 1 0,0-10-5 15,0 10-5-15,0-10-15 0,0 0-11 16,0 10-11-16,0 0-2 0,0-19-9 0,0 18-4 0,0-18-1 16,33 9 3-16,-33 1-4 0,-33-10 0 15,33 9-6-15,0 0 3 0,0 1-53 16,0-10-73-16,0 0-76 0,0 0-36 0,0 0-5 15,0 0 14-15,0-10 35 0</inkml:trace>
  <inkml:trace contextRef="#ctx0" brushRef="#br0" timeOffset="101793.77">4167 9004 66 0,'0'0'71'0,"-33"0"-25"16,33 19-23-16,0-19-9 0,0 0 12 15,0 0 20-15,0 0 10 0,0 0 10 0,33 18-12 16,-33-18-7-16,0 10 11 0,0-10 3 0,33 9 9 16,-33-9-18-16,33 9-11 0,-33 1 0 15,17-10 3-15,16 9-18 0,-33-9-10 0,33 9-8 16,-33-9 5-16,33 9-11 0,-33 10 1 0,33-19-1 15,-33 0-2-15,33 19 4 0,-33-19-2 16,0 0-4-16,17 0 4 0,-17 0 1 0,0 0 1 16,16 0-7-16,-16 0-68 0,0 0-49 15,0 0-31-15,0 0-14 0,0 0 7 0,0 0 25 16</inkml:trace>
  <inkml:trace contextRef="#ctx0" brushRef="#br0" timeOffset="102293.07">4415 8799 38 0,'0'0'42'0,"0"0"11"0,0 0 6 16,0 0 3-16,0 0 3 0,0 0 2 0,0 0-2 16,0 0-4-16,0 0-12 0,0 0-17 15,0 0-17-15,0 0-7 0,0 0 12 16,0 10 28-16,0-1 3 0,0 10-5 0,0-10-4 16,17 0 23-16,-17 19 4 0,0-28-7 15,16 19-23-15,-16-1-15 0,17 1-11 0,-17 9-5 16,33-10 23-16,-33 1 15 0,0 0-19 0,0-1-12 15,33 1-8-15,-33 0-3 0,0-1-4 16,0 10 2-16,0-28 5 0,0 19-5 0,33-1-2 16,-33-8 4-16,0-1-7 0,0 0-58 15,0 0-88-15,0 1-63 0,0-1-24 0,0-9 10 16,0 9-128-16</inkml:trace>
  <inkml:trace contextRef="#ctx0" brushRef="#br0" timeOffset="106556.03">14817 9320 90 0,'0'10'26'0,"0"-10"-13"0,0 0-8 16,0 0-2-16,16 0 0 0,-16-10-3 63,0 10-2-32,17 0 0-31,-17 0-5 0,0 0 0 0,0 0-1 15,0 0 2-15,0 0 3 0,0 0 0 16,0 0 1 0,0 0-1-16,0 0-2 15,16 0-1-15,-16-9-4 0,0 9-2 16,0 0-2-16,0 0-2 0,0-9-15 0</inkml:trace>
  <inkml:trace contextRef="#ctx0" brushRef="#br0" timeOffset="107307.34">7408 10818 35 0,'0'0'32'0,"-16"0"-9"0,16 0-5 0,0 0 2 15,0 0 4-15,0 0 7 0,0 0 2 0,0 0 1 16,0 0 8-16,0 0 0 0,0 0 1 0,0 0-4 16,0 0-5-16,0 0-5 0,0 0-8 15,0 0-6-15,0 0-7 0,0 0-3 16,0 0-2-16,0 0-2 15,0 0-4-15,0 9 6 0,0-9-1 16,-33 10 0-16,33-1 0 16,0-9-8-16,0 9-24 15,0-9-23-15,0 0-10 0,0 0-9 0,0 0-2 16,0 0 5-16,0 0 5 0,0 0-40 16</inkml:trace>
  <inkml:trace contextRef="#ctx0" brushRef="#br0" timeOffset="109605.24">7640 10055 13 0,'0'0'20'0,"0"0"-1"0,0 0-5 15,0 0-4-15,0 19-1 0,0-19 1 16,0 0 0-16,0 0 5 0,0 0 5 0,0 0 2 16,0 18-1-16,0-18 0 0,0 0 3 0,0 0 3 15,0 0 1-15,0 0 7 0,0 0-2 16,0 0 6-16,0 0 1 0,0 0 0 0,0 0-5 16,0 0-1-16,0 0 1 0,0 0-3 0,0 0 2 15,0 0-10-15,0-18-6 0,0 18-4 16,0 0 0-16,0 0 0 0,16-19-6 0,-16 10 1 15,0 0 5-15,33-1 0 0,-33 1 7 0,0 0-6 16,34-10-3-16,-34 19 1 0,0-19-6 16,33 1 2-16,-33-1 5 0,33 1-5 0,-33-1 12 15,33-9 1-15,-33 10-11 0,16-1 1 16,17-9-8-16,0 9-1 0,0-8 1 0,-33 17 0 16,34-8 2-16,-1-20-3 0,-33 20 1 0,33-1 3 15,-17-9-1-15,17 10-3 0,0-1 7 16,0-9-6-16,1 10 6 0,-34-1-3 0,33 0-2 15,0 1-2-15,-33-19 4 0,33 18 3 0,-17 0-5 16,17 10-5-16,0-10 3 0,1-18 1 16,-34 19 0-16,33-1-3 0,0 0 1 0,-33 10 0 15,16-9 0-15,17-1 0 0,0-9 2 0,-33 9-6 16,33 1 5-16,0-1 4 0,-33 1-5 16,34-1-2-16,-34 19 0 0,16-28 1 0,17 10-5 15,-16-1 8-15,-1 10 0 0,17-1-7 16,-33-8 7-16,33-1-7 0,-33 19 3 0,33-28 2 15,-33 19-2-15,34-10 4 0,-34 10-4 16,16-10 0-16,1 19 2 0,16-18 1 0,-17-1-6 16,17 1 3-16,-33 8-5 0,33 1 9 0,-33-10-3 15,0 10 1-15,33 0 2 0,-33-1-4 0,34-8 2 16,-34 18-5-16,16-19 3 0,-16 19 2 16,17 0-2-16,-1-18 2 0,-16 18 0 0,17-10 0 15,-17 10-7-15,16-9 8 0,17 0-3 16,-33-1 0-16,0 1 0 0,0 0 0 15,33 9 0-15,-33-9 0 0,0 9-4 0,33 0 8 16,-33 0-7-16,0-19 4 0,33 19 2 16,-33 0-6-16,0-19 3 0,17 19 0 0,-17 0 0 15,17 0 2-15,-17-18-4 0,16 8 2 0,1 10 3 16,-1-9-6-16,-16 0 6 0,33 9-8 16,-33-9 9-16,0-1-7 0,33 10 4 0,-33-9-5 15,0 0 8-15,33 9 0 0,-33 0-4 16,33-19 2-16,-33 19 1 0,0 0-6 0,0 0 1 15,17-19 2-15,-17 19 1 0,17 0-3 0,-17 0-3 16,16 0 5-16,-16 0 4 0,33 0-2 16,-33 0-1-16,0 0 1 0,0 0-11 15,0 0 9-15,0-18 0 0,0 18 6 0,0 0-5 16,0 0 3 0,0 0-1-16,0 0-7 0,0 0 5 0,0 0 1 15,0 18-5-15,0-18-30 0,0 0-39 16,0 0-36-16,0 0-30 0,0 0-17 0,0 19-3 15,0-19 6-15,0 0 19 0</inkml:trace>
  <inkml:trace contextRef="#ctx0" brushRef="#br0" timeOffset="110952.58">13097 8372 33 0,'0'9'27'0,"0"-9"-8"15,16 0-6-15,-16 0-3 0,0 18 6 0,0-18 7 16,17 0 8-16,-17 0-1 0,0 19-2 15,16-19-2-15,-16 0 1 0,0 0 5 0,0 0 5 16,17 19 2-16,-17-19 1 0,0 0-3 16,0 0-3-16,17 9 8 0,-17-9 1 0,0 9 5 15,33 1 1-15,-33-1-8 0,0 0 6 0,0 10-6 16,33-1-1-16,-33-18 11 0,0 19-6 16,33 0 0-16,-33-19-4 0,0 9 1 0,33 10 3 15,-17-10 0-15,1 0 2 0,-1 0-8 0,18 1-3 16,-1 8 8-16,0 1 3 0,0-19-7 15,0 19 10-15,0-19-11 0,0 9-11 0,17 0-5 16,-17 0 0-16,33 10-10 0,-33-10 1 16,0 1 2-16,17 8-7 0,-17-18-1 0,0 19-3 15,16-1 0-15,-16-18 1 0,0 10 0 0,1-1-1 16,-1 10-4-16,0-10-3 0,0 0 5 16,-17 19-3-16,17-28 1 0,0 19-1 0,0-19 6 15,1 18 0-15,-34-18-9 0,33 10 1 0,0-1-1 16,-17 0 8-16,1 1-8 0,-1-1 12 15,1 0-9-15,-1-9 0 0,17 9-4 0,1 10 7 16,-34-19-5-16,33 19 5 0,0-19-8 0,-33 18 13 16,16-18-8-16,1 0-5 0,16 10 5 15,-17-10-4-15,17 9 4 0,-33-9 5 0,34 9-4 16,-34-9-6-16,33 10 9 0,-33-10-4 0,33 0 6 16,-33 9-10-16,16-9 4 0,1 9 0 15,-1 0 0-15,-16-9-4 0,17 19 0 0,-1-19 10 16,17 19-6-16,-33-19 2 15,0 0-2-15,0 0-3 0,33 18 7 0,-33-18-2 16,0 10-6-16,0-10 8 0,34 9-7 16,-34 0 3-16,0-9-2 0,0 9 5 0,16 1 2 15,-16-10-10-15,17 9 0 16,-17-9 9-16,16 9 1 0,1-9-4 16,-17 0-4-16,16 19 7 0,-16-19-7 15,17 0 3-15,-17 0-2 0,16 0 7 0,-16 19-4 16,33-19 3-16,-33 0-11 0,0 0 3 0,0 0 4 15,33 0 4-15,-33 18-6 16,0-18 2-16,0 0 3 0,34 0-1 0,-34 0 2 16,0 0-2-16,16 0-8 0,-16 9 6 0,0-9 2 15,17 0-2-15,-17 10 2 0,16-10-11 16,-16 0 17-16,0 0-6 0,17 0-2 0,-17 9-2 16,0-9 3-16,16 0 2 0,-16 0 2 15,17 0-3-15,-17 0 2 0,0 0 0 16,16 0-4-16,-16 0 4 0,33 0 0 15,-33 0-3-15,0-9 1 0,0 9-6 0,0 0 1 16,0 0 10-16,33-10-7 16,-33 10-3-16,0 0 5 0,0 0-6 0,0 0-12 15,0-9-26-15,0 9-21 0,0 0-19 16,0 0-27-16,0-18 109 0,0 18-207 0,0 0 17 16,-33-19 5-16,33 19 12 0,0 0 17 0,-33-19 17 15,17 10 23-15,-17 0 22 0,16-1-52 0</inkml:trace>
  <inkml:trace contextRef="#ctx0" brushRef="#br0" timeOffset="113253.93">8897 9283 178 0,'0'0'112'0,"-17"0"-18"15,17-18 11-15,-16 18 35 0,16 0 23 16,0 0-12-16,0 0-20 0,0 0-34 0,0 0-31 16,0 0-16-16,0 0-16 0,0 0 1 0,0 0 37 15,0 0 57-15,0 18 24 0,16-18 6 16,-16 9-25-16,0 1-90 0,0-1-44 0,17 0 0 15,-17 10 0-15,16-10 0 0,-16 10 0 16,0-1 0-16,17 1 0 0,-17 0 0 0,0-1 0 16,0 1 0-16,16-10 0 0,-16 10 0 0,0-1 0 15,0 1 0-15,0-10 0 0,0 10 0 16,33 0 0-16,-33-1 0 0,0-18 0 0,0 19 0 16,0-19 0-16,0 18 0 0,0-18 0 15,0 10 0 1,0-10 0-16,0 0 0 15,0-10 0-15,0 10-282 16,-33-18-76-16,33 18-21 16,-16 0 31-16,16-19 58 0</inkml:trace>
  <inkml:trace contextRef="#ctx0" brushRef="#br0" timeOffset="114501">14436 8037 24 0,'0'0'29'0,"0"0"3"0,0 0 2 15,0 0-3-15,0 0 1 0,0 0 6 0,0 0 1 16,0 0 5-16,0 0 1 0,0 0 8 16,0 0 3-16,0 0 6 0,0 0-5 0,0 0-6 15,0 0-10-15,0 0 2 0,-16 0-8 0,16 0-11 16,0 0 1-16,0 0-8 0,0 0-3 16,0 0-3-16,0 0-2 0,0 0-4 0,0 0 49 15,0 0 6-15,16 0-10 0,-16 18 7 0,0-18-19 16,0 19-6-16,0-19 26 0,0 19 15 15,17-10-17-15,-17 0-11 0,0 0 2 0,0 10 13 16,16 0-14-16,-16-1-10 0,0 1 2 16,0-19 6-16,33 18-10 0,-33-8-5 0,0-1-1 15,0 0-13-15,0 1 1 0,0-1-4 0,0 10-6 16,0-19 6-16,0 18-7 0,0-18-4 16,0 19 3-16,0-19-2 0,0 0-4 0,0 0 3 15,0 0 6-15,0 0-4 16,0 0 1-16,0 0-78 15,0 0-106-15,0 0-91 0,0 0-61 16,0 0 0-16,0 0 46 0</inkml:trace>
  <inkml:trace contextRef="#ctx0" brushRef="#br0" timeOffset="115748.24">14999 9320 76 0,'0'10'40'15,"0"-10"-19"-15,0-10-14 0,0 10-11 16,0-9 2-16,0 9 4 0,0-9-6 0,0 9-6 15,0 0-11-15,0 0-5 0,0 0-3 0,0-10-20 16</inkml:trace>
  <inkml:trace contextRef="#ctx0" brushRef="#br0" timeOffset="118049.86">7541 10781 16 0,'0'-10'23'0,"0"10"0"0,0 0 0 16,0 0 1-16,0 10-4 0,0-10 1 0,0 0 0 16,0-10 0-16,0 10 1 0,0 0 3 15,0 0-4-15,0 0-1 0,0 0-2 0,0 10-5 16,0-10-3-16,0 0-1 0,0 0 11 15,0 0 15-15,0 0 8 0,0 18-2 0,0-18 1 16,0 0-7-16,0 0 7 0,33 0 6 0,-33 0 5 16,0 19 8-16,33-19 1 0,-33 0-11 15,16 0-3-15,1 9 6 0,-1-9 15 0,17 10-8 16,1-10-11-16,-1 0 2 0,0 0 1 16,0 0-14-16,-17 0-3 0,50 0-2 0,-33 0-8 15,1 0 5-15,32 0 1 0,-50 0-7 0,50 0-6 16,-33 0-6-16,1 0 5 0,32 0-7 15,-50 0 3-15,50 0-9 0,-33 0-4 0,1 9 4 16,-1-9-3-16,0 0 1 0,16 9 4 0,-16 0-10 16,0-9 10-16,0 10-10 0,1-1 3 15,-1 0 4-15,0 1 2 0,16-10-8 0,-49 18-3 16,33-18 2-16,0 19 6 0,-33-19-1 16,34 0-2-16,-18 9 3 0,1-9-8 0,16 9 9 0,-17-9-2 15,17 10 0-15,-33-10-2 0,33 0 6 16,-33 9-8-16,33-9 2 0,-33 0 2 0,34 9-2 15,-34-9-8-15,16 0 12 0,1 0-2 16,-1 0 1-16,1 0-6 0,-17 0 5 0,16 0 2 16,17 0-10-16,-33 10 4 0,33-10 6 15,-33 0 0-15,33 0-8 0,-33 0 11 0,0 0-12 0,33 0 1 16,-33 0 6-16,17 0 0 16,0 0 0-16,-1 0 0 0,1 0-4 15,-1 9-2-15,-16-9 11 0,33 0-5 16,-33 0-6-16,33 0 6 0,-33 9-7 0,0-9 3 15,33 0 4-15,-33 0-4 0,33 10 2 16,-33-10 3-16,17 0 1 16,0 0-1-16,-1 18-6 15,-16-18 6-15,33 0-9 0,-33 0 9 0,0 0 0 16,0 0-8-16,33 0 10 0,-33 0-1 16,0 0-7-16,0-18 3 0,33 18-2 15,-33 0 5-15,0 0-5 0,33 0 4 16,-33 0-4-16,0 0-3 15,33 0 10-15,-33 18-4 0,0-18-9 16,0 0 15-16,0 0-12 0,17 0 5 0,-17 0 3 16,17 0-5-16,-17 0 7 0,0 0-2 0,0 0-8 15,0 0 3-15,16 0-76 0,-16 0-58 16,0 0-41-16,0 0-38 0,0-18-15 0,-16 18-6 16,16 0 23-16</inkml:trace>
  <inkml:trace contextRef="#ctx0" brushRef="#br0" timeOffset="119744.28">13279 10827 9 0,'0'10'20'0,"0"-10"2"16,0 9-2-16,0-9-7 0,0 0-5 15,0 0-1-15,0 0 0 0,0 0-3 0,0 0 4 16,0 0-1-16,0 0-1 0,0 0 2 0,0 0 2 16,0 0 6-16,0 0 6 0,0 0 3 15,0 0 2-15,0 0 0 0,0 0-3 0,0 0-1 16,0 0 0-16,0 0 2 0,0-9-2 16,33 9 0-16,-33-10 1 0,0 10-4 0,0 0 1 15,16-9 1-15,-16 9-6 0,17 0-1 16,-1-19 1-16,-16 19-5 0,17-18 1 0,0-1-1 15,16 10-4-15,-33 0 6 0,33-1-3 0,-33 1 2 16,33 0-5-16,-33-10 5 0,33 19-4 16,-33-19 2-16,33 19 0 0,-17-18-3 0,1 9 2 15,0-1-3-15,16-8 6 0,-33 18-1 0,33-19-4 16,0 10 6-16,-33 9-3 0,33-19 5 16,-17 0-8-16,17 19 2 0,-16-27-5 0,-1 17 2 15,18 1-1-15,-1 0-2 0,-33-1 3 16,33 1-1-16,0 0 4 0,-33 9 0 0,33-19 0 15,-17 19 1-15,1-18-2 0,-1 18 2 16,18-19 1-16,-1 10-1 0,-33-1 2 0,33 1-7 16,-33 0 5-16,33-1 0 0,-33 1-9 0,16 0 1 15,1 9 6-15,-1-19-8 0,17 1 6 16,0 18-4-16,-33-19 3 0,34 10 4 0,-34-1-4 16,33 1 1-16,-33-9-2 0,33 8-7 15,-17 1 7-15,1-10 5 0,-1 19 2 0,17-18 2 16,0-10 1-16,1 9-9 0,-1 10-1 0,0-10-1 15,-17 10 2-15,17-10-2 0,0 1 1 16,0-1-2-16,1 1 0 0,-1-1 5 0,0 10 0 16,-17-1 9-16,1 1-5 0,-1-10 4 15,17 19 2-15,0-18-4 0,-33-1-3 0,33 1 0 16,1 8 4-16,-34 1-3 0,16 0-2 0,1-1 2 16,-1 1-3-16,1-9-1 0,-1 18 5 15,1-19-5-15,-1 0 0 0,17 10 2 0,-33 0-2 16,33-1-1-16,-33 1-1 0,34 0 2 0,-34 0-3 15,16-1 5-15,1 10-2 0,-1 0-4 16,1-18 4-16,-17 18-3 0,16 0-2 0,-16 0 0 16,0 0 2-16,17 0-4 0,-17-19 2 0,16 19-4 15,-16 0 3-15,0 0 2 0,0 0-5 16,0 0-1-16,0 0 11 16,0 0-11-16,33 0 4 0,-66 0-16 15,33 0-52-15,0 0-39 16,0 19-35-16,-16-19-17 0,16 0-12 0,-17 0 4 15,17 18 11-15,0-18 22 0,0 0-64 0</inkml:trace>
  <inkml:trace contextRef="#ctx0" brushRef="#br0" timeOffset="120611.71">12320 11283 47 0,'0'0'43'16,"16"0"-18"-16,-16 0-14 0,0-19-3 0,-16 19-5 16,32 0-1-16,-16 0 3 0,0 0-1 15,0 0-2-15,0 0 3 0,0 0 2 16,0 0-3-16,0 0 0 0,0 0 1 0,0 0-3 15,0 0-1-15,0 0 0 32,0 19 0-32,0-38-1 15,0 19 1-15,0 0-3 16,0 0 4-16,0 0-1 16,0 19-6-16,0-19-2 0,0 0-4 0,0 0-4 15,0 0-2-15,0 0-1 0,0 0 3 16,0 0-1-16,0 19 3 0,0-19 0 0,0-19 0 15,0 19 0-15,0 0-9 0</inkml:trace>
  <inkml:trace contextRef="#ctx0" brushRef="#br0" timeOffset="120777.15">12320 11302 9 0,'0'0'15'15,"0"9"4"-15,0-9-6 0,0 0-6 0,0 0-3 16,0-9 1-16,0 9-4 0,0 9-1 16,0-9 2-16,0 0-7 15,0 0-9-15,0 0-8 0</inkml:trace>
  <inkml:trace contextRef="#ctx0" brushRef="#br0" timeOffset="126705.13">8764 11330 136 0,'0'-10'103'0,"0"1"-21"16,0 0-1-16,-33 9 24 0,33 0 34 0,0-19 23 16,-16 19 26-16,16-19-1 0,0 19-8 15,0-9-28-15,0 9-17 0,-17 0-26 0,17 0-34 16,0 0-30-16,0 0-33 0,0 0-4 0,0 0-10 16,0 9 6-16,17-9 15 0,-17 19 35 0,0 0 11 15,0-10-43-15,16 0-21 0,-16 10 0 16,0-1 0-16,0 1 0 0,33 9 0 0,-33-9 0 15,0-1 0-15,0-9 0 0,0 10 0 16,0 0 0-16,0-10 0 0,0 19 0 0,0-28 0 16,0 18 0-16,0-8 0 0,33-1 0 0,-33 0 0 15,0 1 0-15,0-1 0 0,0 0 0 16,0 1 0-16,0-1 0 0,0 0-140 16,0-9-171-16,0 0-47 15,0-9-5-15,-33 9 34 0,33-9 72 16</inkml:trace>
  <inkml:trace contextRef="#ctx0" brushRef="#br0" timeOffset="127604.39">14436 10530 54 0,'0'0'81'0,"0"0"-18"0,0 0-7 0,-16-10 8 16,16 10 18-16,0 0 7 0,0 0 1 15,0 0-13-15,-17-9-15 0,17 9-27 0,0-9-16 16,0 9-7-16,0 9 3 0,0 0 64 0,0 1-3 15,0-1-19-15,0 9 3 0,0 1 17 16,17-19-11-16,-17 19-12 0,0-10-14 0,16 10-13 16,-16-10-4-16,0 10 2 0,17-10 0 0,-17 9-9 15,0 1-4-15,16-19-1 0,-16 19-6 16,33-19-4-16,-33 9 1 0,0 0 1 0,0 1 0 16,0-1-3-16,0 0 6 0,0-9-1 15,0 9-10-15,0-9 11 0,0 10-20 0,0-10-106 16,0 18-48-16,0-18-40 0,0 0-13 0,0 0 2 15,0-18 30-15,0 8 39 0</inkml:trace>
  <inkml:trace contextRef="#ctx0" brushRef="#br0" timeOffset="127953.93">14403 10511 59 0,'0'0'51'0,"0"9"-3"0,0-9 0 15,0 0-1-15,0 0-7 0,0 0-4 16,-16 0 5-16,16 0 15 0,16 0 0 0,-16 0-3 16,17 0 3-16,-17 10-1 0,16-10 1 0,1 0-15 15,-1 0-4-15,17 0 1 0,-33 9-5 16,34-9 14-16,-1 0-8 0,0 18 0 0,-33-18-8 15,33 0-3-15,-17 0-3 0,1 19-6 0,32-19-14 16,-49 0-1-16,34 19-4 0,-34-19 2 16,33 0-2-16,-33 0 1 0,0 0 4 0,33 9-5 15,-33-9 2-15,0 0-1 0,0 0-3 16,0 9-43-16,0-9-48 0,16 0-41 16,-16 0-25-16,0 0-8 0,0-9 12 0,-16 9 19 15,16-9-69-15</inkml:trace>
  <inkml:trace contextRef="#ctx0" brushRef="#br0" timeOffset="128258.65">14717 10381 59 0,'0'-10'47'0,"0"10"-6"0,0 0 3 0,0 0 3 16,0 0 4-16,0 0-8 0,0 0-10 15,0-9-11-15,-33 9-6 0,33 0-10 0,0 9-2 16,0-9 1-16,0 0 23 0,33 0 4 16,-33 0 1-16,0 10-4 0,0-1-1 0,0 0 3 15,0 1 15-15,34-10-2 0,-34 9-13 0,0 10 7 16,0-1 10-16,33-18-7 0,-33 19-12 16,0-10 13-16,0 0-5 0,33 1-9 0,-33-1-10 15,0 10-4-15,0-10-8 0,0 9-4 16,16 1-2-16,-16-19 0 0,0 19 5 0,0-10-3 15,17 0-2-15,-17 1 4 0,0-1-2 16,0 0-2-16,0 1-58 0,0-1-84 0,0-9-51 16,0 0-12-16,-17 18 20 0</inkml:trace>
  <inkml:trace contextRef="#ctx0" brushRef="#br0" timeOffset="132583.53">19877 8362 40 0,'0'0'38'0,"0"-9"4"0,0 9-2 0,0 0-6 15,0-9 6-15,0 9 7 0,0 0 4 0,0-10 6 16,0 10 4-16,0 0-6 0,0 0 3 16,0 0-6-16,-33 0-5 0,33 0-16 0,0 0-14 15,0 0-13-15,0 0-6 16,0 0 2-16,0 10 3 16,0-1 39-16,0 10-1 0,0-10-7 15,0 9 3-15,0 1 19 0,0 0-21 0,0-1-10 16,0 1-10-16,0 0-4 0,0 8-1 0,0-8 11 15,33 0 6-15,-33-10-8 0,0 10-9 16,0-10-2-16,0 9-3 0,0-8 1 0,0 8-6 16,0 1 6-16,0-19-6 0,0 19 0 15,0-19 0-15,0 9 0 0,0 0 5 0,0 0 0 16,0-9 0-16,0 0-8 0,0 10 3 0,0-10 3 16,0 0-12-16,0 0-85 0,0 0-55 15,0 0-25-15,0 0-8 0,0 0 13 0,-33 0 22 16</inkml:trace>
  <inkml:trace contextRef="#ctx0" brushRef="#br0" timeOffset="134265.76">26839 8260 46 0,'0'0'39'0,"0"-9"-12"0,0-1-1 0,0 1 13 0,0 9 22 16,0-9 3-16,0 9 0 0,0-10-5 15,0 10-9-15,0 0 3 0,0 0-6 0,0-18-10 16,0 18-11-16,0 18-14 0,0-18-5 16,0 0-4-16,0 0-5 0,0 0 46 15,0 0-11-15,0 10-13 0,0-1-14 0,33 10 13 16,-33 9 110-16,0-10-44 0,0 1-32 16,0-1-31-16,16-8-9 0,-16 8-6 0,17 1 1 15,-17-1-4-15,0 1 0 0,0 0-4 16,0-10 6-16,16 0-3 0,-16 1-3 0,0-1 3 15,17 0 1-15,-17-9-1 0,0 10-3 0,0-10-79 16,0 0-79 0,0 0-52-16,16 0-3 0,-16-10 34 0,0 1 44 15</inkml:trace>
  <inkml:trace contextRef="#ctx0" brushRef="#br0" timeOffset="134581.97">26888 8176 33 0,'0'0'33'0,"0"0"1"0,0-18 0 0,0 18 3 0,0 0 2 16,0 0-2-16,0 0-9 0,0 0-3 15,17 0 1-15,-17 0-3 0,0 0-3 0,16 18-8 16,1-18-2-16,-17 19 2 0,16-19 65 15,-16 18-20-15,17-8-30 0,-1-1-10 0,1 0-10 16,0 10 2-16,-1 0 41 0,1-1-18 0,16 1-8 16,-33-19-17-16,16 18-1 0,1-8-2 15,-1-1 0-15,1 0-1 0,-1 1-3 0,1-1 0 16,-17 9 0-16,16-18 4 0,1 0-6 16,-17 19 5-16,17-19-1 0,-17 0-71 15,0 0-56-15,16 0-27 0,-16-19 5 0,17 19-87 16</inkml:trace>
  <inkml:trace contextRef="#ctx0" brushRef="#br0" timeOffset="134864.9">27169 8074 29 0,'0'0'37'0,"0"0"-4"0,0 0-4 0,0 0 2 15,0 0-4-15,0 0-10 0,-16 0-7 16,16 0 7-16,16 0 13 0,-16 19-2 0,17-19-1 16,-17 9-2-16,16 0-7 0,-16 10 21 15,17 9-5-15,-17-28 4 0,17 18 35 0,-17 1-29 16,16-1-15-16,-16 1-16 0,17 0-4 0,-17 9-8 16,33-10 2-16,-33 1 0 0,0-1-1 0,0-8-2 15,0 8 2-15,0-8-2 0,0 17 2 16,0-8-2-16,0 0-21 0,0-19-68 0,0 9-37 15,0 0-15-15,0 1 16 0</inkml:trace>
  <inkml:trace contextRef="#ctx0" brushRef="#br0" timeOffset="143708.54">19844 8279 36 0,'0'0'22'0,"0"0"-4"0,-33 0 2 0,33 0-5 0,0 0-6 16,0 0-5-16,0 0 8 15,33 0 12-15,-33 0-9 0,0 0 21 16,0 18-5-16,0-18-1 0,0 0 6 0,0 19-13 16,0-19 19-16,0 18-5 0,0-18-13 0,0 19 4 15,0-10 9-15,0 10-6 0,0-1-8 16,0 1-8-16,0-19-1 0,0 19 7 0,33-10 13 15,-33 0-8-15,0 10-15 0,0-10-3 16,0 10 0-16,0-1-7 0,0 1 5 0,0 0-8 16,0-19 2-16,0 9 0 0,16 0 3 0,-16 1 1 15,0 8-2-15,0-18-6 0,0 9 2 16,0 1 5-16,0 8 3 0,0-18-6 16,-16 0 2-16,16 19 2 0,0-19-4 0,0 19-7 15,0-19-71-15,0 0-37 0,0 0-23 0,0 0 2 16,-33 0 21-16</inkml:trace>
  <inkml:trace contextRef="#ctx0" brushRef="#br0" timeOffset="144724.56">27169 8567 5 0,'0'0'2'0,"0"0"2"0,0 0 2 0,0 0 2 16,0 0 2-16,0 0-3 0,0 0-3 16,0 0-2-16,0 0 0 0,0 0-1 0,0 0 0 15,0 0 0 17,0 0-9-1,0 0-7-31</inkml:trace>
  <inkml:trace contextRef="#ctx0" brushRef="#br0" timeOffset="147838.54">9806 1200 53 0,'0'0'42'0,"0"0"-5"0,-33 0 2 16,17 0 17-16,-1-9-1 0,0 9-17 15,-16 0-7-15,33 9-2 0,-33-9 1 0,0 0-3 16,0 0 5-16,-16 19-1 0,15-19-12 16,1 18-5-16,0 1-8 0,0-19-2 15,33 18-4-15,-33-18 4 0,17 19-4 0,-1-10 0 16,1 10 0-16,-1-1 0 0,17 1 3 15,-17 0-3-15,17-1 0 0,0 1 2 0,0-10 2 16,0 10-3-16,0-1 4 0,17 1 3 16,-17 0 0-16,17-1 2 0,-1-18-3 0,1 19 4 15,-1-10-2-15,17 10 0 0,0-19-7 0,0 0 3 16,0 0-3-16,1 18 0 0,15-18-2 16,-16 0 0-16,0 0 0 0,0-18-5 15,0 18-32-15,1 0-43 0,15 0-48 0,-16-19-14 16,0 10-99-16</inkml:trace>
  <inkml:trace contextRef="#ctx0" brushRef="#br0" timeOffset="148186.51">10451 1153 38 0,'0'0'31'0,"0"0"3"16,-33 0 2-16,16 0-3 0,1 0-8 0,-1 0 1 15,17 0 0-15,-33 0-5 0,33 0-5 16,-33 19 1-16,33-19-1 0,-33 0-2 0,0 19 2 16,33-10 2-16,-33 10-3 0,16-1 3 15,-16-18 3-15,33 19-3 0,-33-1-5 16,33 1-5-16,0 9-2 0,-33-10 8 0,33 1 0 15,0 0 4-15,0-1 12 0,0-18 0 0,33 19 21 16,-33-10 3-16,33-9-15 0,-33 19-7 16,33-19-11-16,17 0-14 0,-17 0-2 0,0 0-1 15,0 0 2-15,17 0-2 0,16 0-6 16,-33 0 5-16,0-19-6 0,0 19-56 16,0-9-66-16,0 9-52 0,-16 0-2 0</inkml:trace>
  <inkml:trace contextRef="#ctx0" brushRef="#br0" timeOffset="148669.76">11096 1563 51 0,'0'-19'36'0,"-33"19"-2"15,33 0-10-15,0 0-11 0,0 0-6 16,0 0-5-16,0 0 4 0,0 19 19 15,33-19 7-15,-33 18 3 0,0-18-6 16,0 19-13-16,-33-19-6 0,33 19-3 0,0-1-3 16,-17-18-2-16,17 19 0 0,-16 9 1 15,-1-28-1-15,1 18 0 0,-1 1-9 0,17-1-51 16,-33-18-38-16</inkml:trace>
  <inkml:trace contextRef="#ctx0" brushRef="#br0" timeOffset="149385.87">11840 1116 72 0,'0'-18'30'0,"-33"18"12"15,33-19 12-15,0 10 11 0,0-10-7 16,0 19-10-16,0-19 0 0,0 19-3 16,0 0-16-16,0 0-16 0,0 0-7 0,0 0-5 15,0 0-3-15,0 19 2 16,0 0 0-16,0-10 2 0,0 10 2 16,0-1 1-16,33 1-3 0,-33-1 0 15,0 1-4-15,0-19 4 0,0 28-2 0,0-9 2 16,17-19-2-16,-17 18 1 0,0 1 2 15,0-1 3-15,16-18-6 0,-16 19 4 0,0 9-3 16,0-28-31-16,-16 18-69 0,16 1-32 16,0-19 131-16</inkml:trace>
  <inkml:trace contextRef="#ctx0" brushRef="#br0" timeOffset="149701.65">11741 995 25 0,'0'-18'15'0,"0"18"3"0,33 0-1 0,-33-19-2 16,33 19-1-16,-33-9-2 0,33 9 2 16,-16 0-2-16,-1 9 0 0,1-9 0 0,16 19 1 15,0-19-4-15,-33 0-1 0,33 18-5 16,-33-18 1-16,33 19 0 0,-33-19-1 15,0 18 2-15,0-18-1 0,0 19 4 0,0 0-2 16,0-10 2-16,0-9-1 0,0 19-2 16,-33-19-1-16,33 18 0 0,-33-18-4 0,33 19 0 15,-50-19 0-15,34 0 2 0,-1 18 1 16,1-18-3-16,-1 0 0 0,17 0-3 16,-33 0-23-16,33 19-17 0,-33-19-15 0,33-19-3 15</inkml:trace>
  <inkml:trace contextRef="#ctx0" brushRef="#br0" timeOffset="150051.7">12551 1014 46 0,'0'0'34'0,"0"-19"6"0,0 19-5 15,0 0-9-15,0 0-9 0,0 0-6 0,-16 0-5 16,16 0-3-16,-17 0 1 0,1 0-4 16,16 0 0-16,-17 19 2 0,17-19 0 15,-33 18 0-15,33 1 4 0,-33 0-3 0,33-10 1 16,0 10-1-16,0-1 10 0,-33 1 2 15,33-1-5-15,0 1 6 0,33 9-4 0,-33-28 2 16,0 19 22-16,33-1-9 0,-33 1-12 16,33-19-5-16,-33 0-7 0,17 18 1 15,16-18-4-15,-17 0 1 0,34 0-3 0,-50 0-34 16,33 0-45-16,0 0-35 0</inkml:trace>
  <inkml:trace contextRef="#ctx0" brushRef="#br0" timeOffset="155164.04">8467 7469 6 0,'0'0'10'0,"0"0"5"0,0 0-4 16,-33 0-4-16,33 0-3 0,0 0 0 16,0 0 1-16,0 0-1 0,0 0 3 0,-33 0-1 15,33-18-2-15,0 18-1 0,-34 0 1 16,34 0 1-16,0 0 3 0,0 0-1 0,-33 0-1 15,33 0-1-15,0 0 0 0,-33 0-1 0,33 0 2 16,-16 0-3-16,-1 0 0 0,1 0-1 0,16 0-1 16,-33 0-1-16,33 0 0 0,-33 0 0 15,33 0 2-15,-34 0-2 0,34 0 2 0,-33 0-4 16,33 0 2-16,-49 0 1 0,32 0-1 16,1 0 0-16,-17 0 0 0,33 0 0 0,-33 0 1 15,-1 0-1-15,1 18 0 0,33-18 0 16,-33 0 0-16,0 0 0 0,17 0 0 0,16 19 0 15,-33-19 0-15,0 0 0 0,33 0 0 0,-33 9 0 16,-1 1 0-16,34-10 0 0,-33 9 0 16,0-9 0-16,17 0 0 0,16 9 0 0,-33-9 0 15,33 9 0-15,-33 10 0 0,33-19-2 0,-33 19 2 16,33-19 0-16,-34 0 1 0,34 18 0 16,-33-18-1-16,17 19-2 0,-17-19 4 0,33 9-2 15,-33 0 0-15,33 1 0 0,-33-1 0 16,33 0 0-16,-33 10 0 0,33-19 1 0,-33 19-3 15,33-19 3-15,0 18-1 0,-34-18-2 0,18 19 2 16,-1-19 0-16,17 9-2 0,-16 10 4 16,16-10-2-16,0 0 0 0,0 10 0 0,-33-1 0 15,33-18 0-15,0 19-2 0,0 0 4 16,0-10-2-16,-33 10 0 0,33-10 0 0,0 19 0 16,0-10 0-16,0-18 0 0,0 19 0 0,0 0-2 15,0-10 2-15,0 10 2 0,0-10-2 16,0 19-2-16,0-28 2 0,0 18 0 0,0 1 0 15,0-19 0-15,0 19 0 0,0-10 0 16,0 9 0-16,0-8 0 0,0-1 0 0,33 10 0 16,-33-19-2-16,0 18 2 0,33-18 0 0,-33 19 0 15,16-19 0-15,1 18 0 0,-1-18 2 0,18 0-2 16,-1 10 0-16,-33-1 0 0,33-9 0 16,0 0 0-16,0 9 1 0,0-9-1 0,16 0 0 15,-15 0 0-15,-1 0 0 0,0 0 0 16,16 0 0-16,17-9 2 0,-32 9-2 0,32 0 2 15,-33 0-5-15,0 0 3 0,16-9-2 0,18 9-2 16,-34-10-4-16,0 10 0 0,0-18 2 0,16 18 0 16,-16-19 3-16,1 19 0 0,-1-18 1 15,0 18-1-15,-17-19 1 0,17 10 2 0,0-1-2 16,0-8 0-16,1 9 4 0,-34-10-2 16,33 19 0-16,0-19 0 0,-33 1 0 0,33-10 0 15,-17 0-2-15,17 19 2 0,-33-10 1 0,33-18-1 16,0 9 0-16,-33 0 1 0,0 0 2 15,34 9-3-15,-34-27 0 0,0 18 2 0,0 0 0 16,0 10-2-16,0-1 0 0,0-9 0 16,0 9 1-16,0 1-1 0,-34 18 0 0,34-19-3 15,0 1-1-15,-33-1-4 0,33 19-5 0,-33 0-5 16,33-19-4-16</inkml:trace>
  <inkml:trace contextRef="#ctx0" brushRef="#br0" timeOffset="156413.64">4630 8074 24 0,'0'0'23'0,"-33"0"-3"15,33 0-3-15,0 0 0 0,0 0-2 0,-33 0 0 16,33 0 2-16,0 0-2 0,-33-19-1 15,33 19-2-15,-33 0-1 0,33 0 0 0,0 0-3 16,-33 0 4-16,16 0-3 0,1-18-4 16,-1 18-4-16,17 0 2 0,-33 0-1 0,0 0-2 15,0 0 1-15,0 0 0 0,33 0 0 16,-50 0-1-16,17 0 0 0,0 18 0 0,0-18 0 16,0 0 1-16,0 19-1 0,-17-19 0 0,17 0-2 15,0 19 2-15,0-19 1 0,0 9-1 16,0 0 0-16,-17 0 0 0,17 1 0 0,-33 18 2 15,33-28-2-15,0 18 0 0,-17 1 0 0,17-19 0 16,0 18 1-16,0-8-5 0,0 8 5 0,0 1-3 16,0 0 5-16,16-1-3 0,-16 1-2 15,0-1 4-15,0 1-2 0,0 9 0 16,0 9 1-16,33-18-3 0,-33-1 2 0,16 1 0 16,17 9 0-16,-33 9 0 0,33-18 0 0,0-1 0 15,-33 10-2-15,33 9 2 0,0-18 0 16,0 9 0-16,0 0 0 0,0 0 2 15,0 9-2-15,0-19 0 0,0 1 0 0,0 9 0 16,0-9 0-16,0 18 0 0,33-19 0 0,-33-8 0 16,0 8 3-16,33 1-3 0,-33-10 0 15,50 19 1-15,-50-28-1 0,33 19 2 0,0-1-2 16,0-18 0-16,0 0 3 0,0 0-3 16,17 0 0-16,-17 0 0 0,33 0 0 0,-33-18 0 15,17 18 2-15,16-19-4 0,0 19 4 0,0-28-2 16,-16 19 0-16,16-10 4 0,-33 1-4 0,33 8 0 15,-16-8 0-15,16-19 0 0,-33 18 0 16,33 0-3-16,-16-9 6 0,16 10-5 0,-33-1 4 16,0 1-2-16,17-1 0 0,-17-9 0 15,0 10 1-15,0-1-1 0,0 0 1 0,0 1-1 16,-33-1 0-16,33 1 0 0,-16-10 6 0,-17 9 5 16,33 0 3-16,-33-8 6 0,0-1 2 15,0 0 0-15,0 9-13 0,0 0 1 0,0-18-6 16,0 9 4-16,-33 10-2 0,16-1 2 15,1 1-4-15,-1-10-1 0,17 9-3 0,-33 10 0 16,33-1 0-16,-33-8 0 0,33 18 0 0,-33 0 0 16,33-19-14-16,-33 19-16 0,33 0-14 0,-33 0-8 15,0 0-9-15,33 0 0 0,-17 0 0 16</inkml:trace>
  <inkml:trace contextRef="#ctx0" brushRef="#br0" timeOffset="156629.47">4597 8344 29 0,'0'9'16'0,"0"-9"-7"0,-33 0-4 0,33 9-2 16,0-9-7-16,0 0-12 16</inkml:trace>
  <inkml:trace contextRef="#ctx0" brushRef="#br0" timeOffset="174414.53">6995 9562 31 0,'0'0'22'15,"0"0"-4"-15,0 0-6 0,0 0-5 0,0 0-2 16,0 0-3-16,-17-9 0 0,17 9 0 15,-16 0-2-15,16-9 0 16,0 9-2-16,0 0-1 0,0 0-1 0,0 0 0 16,0-10-1-16,0 10-3 0,0 0-2 15,0-9 0-15,0 9-2 0,0 0-2 0,0 0-12 16</inkml:trace>
  <inkml:trace contextRef="#ctx0" brushRef="#br0" timeOffset="175079.06">5391 9851 4 0,'0'0'4'0,"0"0"0"0,0 0 3 0,0 0 2 16,0 0 0-16,0 0 0 0,0 0-4 0,0 0-2 16,0 0-2-16,0 0-6 15,0 0-5-15,-33 0-23 0</inkml:trace>
  <inkml:trace contextRef="#ctx0" brushRef="#br0" timeOffset="175529.36">5490 9385 7 0,'0'0'4'15,"0"0"7"-15,0 0 2 0,0 0-3 0,0 0-3 16,0 0 0-16,0 0-1 0,0 0 3 16,0 0 1-16,0 19 0 0,0-19 2 0,17 0-1 15,-17 0 2-15,0 9-4 0,0 1-1 0,16-10 1 16,-16 9 1-16,0-9-3 0,0 9-2 0,17-9-1 16,-17 10-2-16,0-10-1 0,0 0 2 15,33 9 5-15,-33-9 0 0,0 0 0 0,0 0 2 16,0 0 0-16,0 0-6 0,0-9 0 15,0 9-1-15,0-10-1 0,0 1 0 0,0 0-2 16,0-1 0-16,33 1 1 0,-33 9-3 16,0-19-6-16,0 1-11 0,0 18-6 0,0-19-6 15,33 1-4-15,-33 8-1 0,0 1-1 0</inkml:trace>
  <inkml:trace contextRef="#ctx0" brushRef="#br0" timeOffset="176045.89">6648 9330 7 0,'0'0'10'0,"0"0"4"16,0 0 0-16,0 0-3 0,0 0-2 15,0 9 0-15,0-9-2 0,0 0-1 0,0 0 1 16,0 0 2-16,0 9 0 0,0-9 1 0,0 0 1 15,0 0-3-15,0 0-1 0,0 0 0 0,0 0 0 16,33 0-1-16,-33 0-5 0,0-9 3 16,0 0-4-16,33 9 0 0,-33-10 0 0,0-8-2 15,33 8-1-15,-33 1-10 0,0-9-9 16,16-1-9-16,-16 0-10 0</inkml:trace>
  <inkml:trace contextRef="#ctx0" brushRef="#br0" timeOffset="183457.9">10120 9265 6 0,'0'0'8'0,"0"0"2"0,0 0 0 0,0 0-2 15,0 0-3-15,0 0-2 0,0 0 1 16,0 0-1-16,0 0-2 15,0 0 0 17,0 0 1-17,0 0-1-15,0 0 3 0,0 0-1 16,0 0-1-16,0 0 1 0,0 0 0 16,0 0 0-16,0 18 0 0,0-18-2 0,0 0 2 15,0 0-1 1,0-18-2-1,0 18 1-15,0 0 0 32,0 0 0-32,0 0 1 15,0 0-4 17,0 0-5-32,0 0-4 0,0 0-4 15,0 0-7-15</inkml:trace>
  <inkml:trace contextRef="#ctx0" brushRef="#br0" timeOffset="185888.31">10401 8679 3 0,'0'0'2'0,"0"0"0"0,0 0 0 16,0 0 0-16,0 0 0 0,0 0 1 0,0 0 1 16,0 0 0-16,0 0 1 0,0 0-1 15,0 0 0-15,0 0 0 0,0 0-2 0,0 0 0 16,0 0-1-16,-16 0-1 0,16 0 1 16,16 0-1-1,-16 0 1 1,0 0 0 15,0-19-1-15,0 19 1 46,0 0 0-15,0 0 0-31,0 0 1-16,0 0 0 0,0 0-1 15,0 0 0 17,17 0-1-32,-17 0 2 0,0 0-2 15,0 0 1 1,0 0 0 78,0 0-3-32,0 0-5-62,0 0-5 16,0 0-4-16</inkml:trace>
  <inkml:trace contextRef="#ctx0" brushRef="#br0" timeOffset="188235.28">7541 10297 13 0,'0'19'19'0,"0"-19"-4"0,0 0-4 16,0 0-2-16,0 0-1 0,0 0 2 15,0 0-1-15,0 0 5 0,0 0 0 0,0 0 0 16,0 0 1-16,0 0-2 0,0 0-1 0,0 0 0 16,0 0-1-16,0 0 1 0,0 0-1 15,0 0-1-15,0 0 2 0,0 0 2 0,0 0 0 16,33 0 6-16,-33 0-2 0,0 0-1 0,0-19 1 15,0 19-2-15,0-9 2 0,0 9-1 16,33-10 2-16,-33 1 2 0,0 0-4 0,0 0 2 16,16-1-3-16,1 1-1 0,-17 9-4 15,16-19-2-15,-16 1 1 0,33 18 2 0,-33-19-7 16,0 10 4-16,34 0-3 0,-34-1-2 16,33 1 0-16,-33 0 1 0,0-1-5 0,0 1 1 15,33-10 4-15,-33 19 3 0,33-18 2 0,-33 18 0 16,0-19-6-16,16 1 1 0,1 8 3 15,-1 1-4-15,17 0 0 0,-33-10 1 0,33 19 1 16,-33-19-2-16,0 19 3 0,34-18 3 16,-34 18 0-16,33-19-1 0,-33 10-4 0,33-10 2 15,-33 10 0-15,0 0 1 0,16-1-2 0,1 1 2 16,-17-9 0-16,16 18-3 0,17-19 5 16,-33 0-6-16,33 10-1 0,-33-10 3 0,0 10-6 15,34-9 3-15,-34 8-6 0,33 10 5 0,-33-18 4 16,0-1-4-16,33 19 0 0,-33-28 3 0,16 19-1 15,-16 0-4-15,17-1 2 0,-17 1-4 16,16 0 4-16,17-1 1 0,-33 10-2 0,0-18 3 16,33-1 3-16,-33 19-9 0,0-18 6 15,0 8-3-15,34 1 2 0,-34 0-5 0,0-1 4 16,33 1 1-16,-33-10-2 0,0 19 2 0,0-18-1 16,33 18-2-16,-33-19-3 0,0 10 1 15,16 0 4-15,1-1 2 0,-1-8-8 0,-16 8 7 16,33 1-7-16,-33-10 4 0,33 19 3 15,-33-18-6-15,0 18 3 0,33-19 1 0,-33 10-1 16,34 0 0-16,-34-1 1 0,0 1 1 16,16 0-2-16,-16-1 3 0,17 1-3 0,-1 9-4 15,-16-18 5-15,17 18-1 0,-1-19 0 0,17 19 1 16,-33-19-1-16,0 10 0 0,33 0 2 16,-33-1-4-16,0 1 2 0,33 0 0 0,-33 0-3 15,0-1 6-15,34 10-3 0,-34-18-2 16,16 18 2-16,-16-19 3 0,17 19-1 15,-17-19-2-15,16 10-5 0,-16 0 6 0,17 0-1 16,-17-1 2-16,16 10-2 0,-16-9 0 16,33 0 0-16,-33 9-2 0,0-10 2 0,0 10 1 15,33-18-1-15,-33 18-3 0,0 0 3 0,0-19 2 16,33 19-2-16,-33-19 0 0,0 10 1 16,34 0-4-16,-34 9 3 0,0-9 2 15,0 9 0-15,16-10-1 0,-16 1-4 16,17 9 0-16,-17-9 5 0,0 9-5 0,16-10 7 0,-16 10-1 15,17 0-3-15,-17 0-2 0,16-18 4 16,-16 18-1-16,33 0 1 0,-33-19-4 16,0 19-1-16,33 0 3 0,-33 0-2 15,0-18 2-15,33 8 1 16,-33 10 2-16,0-9-6 0,0 9 5 16,0-9-2-16,33 9-3 0,-33-10 5 0,0 10 0 15,0-9-1-15,0 9 2 0,0 0-7 0,0-9 4 16,17 9 2-16,-17-10-2 0,0 10-2 15,17 0-1-15,-17 0 3 0,0 0 1 0,0 0 2 16,16 0-8-16,-16-18 7 0,0 18 0 16,17 0-6-16,-17 0 6 0,16 0-2 15,-16-19 3-15,33 19-3 16,-33 0-3-16,0-18 1 0,0 18 3 0,0-10 2 16,0 10-1-16,33-9-5 15,-33 9 5-15,0 0-4 16,0-9 2-16,0 9 1 0,33-10-1 15,-33 10-2-15,0 0 8 16,0 0-2-16,0 0-9 0,0 0 7 16,0-9-4-16,0 9 6 0,0 0-2 0,0 0 3 15,0 0-3-15,0 0 1 0,0 0-1 16,0 0-6-16,0 0 7 16,0 0 1-16,0-9-8 0,0 9 1 15,0 0 4-15,0 0 4 16,0 0-8-16,0 0 6 15,0 0-6-15,0 0 5 16,0 0-4-16,0 0 6 31,0 0-6-31,0 0 0 16,0 0 4-16,0 0-4 16,0 0 0-16,0 9 2 15,0-9-33-15,0 0-29 0,0 0-10 16,0 9-12-16,0-9-3 0,0 10-4 0,0-10-3 0,0 9 6 15,0-9 6-15,0 9-57 0</inkml:trace>
  <inkml:trace contextRef="#ctx0" brushRef="#br0" timeOffset="189034.45">14883 9339 78 0,'0'-9'42'16,"0"9"-14"-16,0 0-16 0,0 0-5 0,0 0 1 15,0 0 3-15,0 0 10 0,0 9 11 0,0-9 4 16,0 0-6-16,0 0 0 0,0 0 3 16,0 9-2-16,16-9-5 0,-16 0-5 0,0 0-5 15,0 0-6-15,0 0 0 0,0 0-6 16,0 0 1-16,0 0-3 0,33 0 0 0,-33 0 0 15,0 0 1-15,0-9-1 0,0 9-5 16,0-9 4-16,0 9-3 16,0 0-17-16,0-10-19 0,0 1-19 0,0 9-15 15,0-9 1-15,-33-1 2 0,33 1 5 16,0 9-41-16</inkml:trace>
  <inkml:trace contextRef="#ctx0" brushRef="#br0" timeOffset="189817.28">12485 8706 19 0,'0'0'18'0,"0"0"3"16,0 0-3-16,0 0 0 0,0 0-3 0,0 0-1 15,0 0 1-15,0 0 3 0,0-9 2 16,0 9 0-16,0 0 0 0,0 0-3 0,0 0 0 16,0 0-4-16,0 0 0 0,0 0 0 0,0 0 2 15,0 0 1-15,0 0-4 0,0 0 7 16,0 0 1-16,0 0 3 0,0 0-2 0,0 0 5 15,0 0-2-15,0 0-2 0,0 0 3 16,0 0-7-16,0-9-1 0,0 9-4 0,0 0-2 16,0 0 3-16,0 0-2 0,0 9 2 15,0-9-7-15,0-9 4 0,0 9 0 0,0 0-5 16,0 0 1-16,0 9-7 0,0-9 6 16,0 0-4-16,0 0 3 0,0 0-2 15,0 0-1-15,0 0-1 0,0 0 2 0,0-9-1 16,0 9-1-1,0 0-1-15,0 0 2 32,0 0 1-32,0 0-5 15,0 0 5 17,0 0-2-32,0 0-3 0,0 9 2 0,0-9-2 15,0 0 0-15,0 0 0 16,0 0 4-16,0 0 0 15,0-9-4-15,0 9-2 0,0 0 5 16,0 0 1-16,0 0 0 0,0 0-4 16,0 0 0-1,0 9 5-15,0-9 0 0,0 0-10 16,0 0-42-16,0 0-33 16,0 0-23-16,-33 0-9 0,33 0 5 15,0 0 11-15</inkml:trace>
  <inkml:trace contextRef="#ctx0" brushRef="#br0" timeOffset="191899.27">13428 9144 105 0,'0'0'44'0,"-33"-19"-17"16,33 19 0-16,-17-19 20 0,17 19 21 16,-17-9 3-16,17 0-3 0,0 9-13 0,0 0-19 15,0 0-16-15,0 0-11 0,0 0-5 16,0 0 7-16,0 9 25 0,0 0 13 0,17 10 2 16,-17-19-7-16,0 19-17 0,17-1-3 0,-17-8 7 15,33 8-8-15,-33 1-8 0,0-1 0 16,0 1-12-16,0 0-3 0,33-19 7 0,-33 18-1 15,0-9-5-15,0 10-1 0,0-10 0 16,0 1-3-16,0-1-41 0,0 0-59 0,0 10-50 16,0-19-17-16,0 0 9 0,-33 0 28 15</inkml:trace>
  <inkml:trace contextRef="#ctx0" brushRef="#br0" timeOffset="192135.87">13279 9060 28 0,'33'-9'24'0,"-33"9"-5"0,0-10-3 15,0 10-3-15,0 0 1 0,0 0 4 0,0 0-1 16,16 0 1-16,1 0-1 0,-17 0-3 16,16 0-3-16,1 0-2 0,-17 0-4 0,17 10 1 15,-17-1 3-15,0-9-1 0,0 9-3 16,0 1 3-16,0-1-2 0,0-9-1 0,0 9-2 15,-17 0-1-15,0 10-2 0,17-19 0 16,-16 19 0-16,16-19-15 0,-17 0-22 0,17 0-16 16,-16 18-9-16</inkml:trace>
  <inkml:trace contextRef="#ctx0" brushRef="#br0" timeOffset="192399.62">13428 9060 76 0,'0'0'40'15,"0"0"-13"-15,0 0-12 0,0 0 9 16,0 9 7-16,0 1 0 0,0-1-4 0,33-9-6 16,-33 9-7-16,0 0-4 0,0 10 0 0,0-19-2 15,0 19-1-15,33-19-5 0,-33 18 1 16,0-18-2-16,0 10 2 0,0-1-2 15,33 0-3-15,-33 0 3 0,0 1-1 0,0-1 0 16,0 0 0-16,0 10 3 0,0-19-3 0,0 19-4 16,0-19-34-16,0 0-18 0,0 0-13 15,0 0-1-15,0 0-45 0</inkml:trace>
  <inkml:trace contextRef="#ctx0" brushRef="#br0" timeOffset="192647.84">13494 9023 92 0,'0'0'40'16,"0"-19"-9"-16,-33 19-1 0,33-19 7 0,0 10 2 15,0 9-6-15,33-9-9 0,-33 9-8 16,0 0-1-16,0 0-1 0,33 0 8 0,-33 0 2 16,16 0 1-16,1 0-8 0,-1 9-6 15,-16 0-3-15,17-9-3 0,0 19-2 0,-17-19-1 16,33 19 2-16,-33-1 1 0,0-8-1 15,-33-1-4-15,16 0 1 0,0 1-1 16,1-1-2-16,-1 0-10 0,1 0-26 0,-17 10-22 16,33-19-15-16,-33 19-3 0,33-19 4 15,-33 0 7-15</inkml:trace>
  <inkml:trace contextRef="#ctx0" brushRef="#br0" timeOffset="193663.56">13808 9041 20 0,'0'0'30'0,"-17"0"4"16,17 0 1-16,-16 0 0 0,16 0 0 0,0 0 1 16,0 0-2-16,-17 0-3 0,17 0-10 15,0 0-7-15,0 0 14 0,0 0 10 0,0 0 3 16,0 10 0-16,0-1-1 0,0 10-2 0,17-10-3 16,-17 9 13-16,16 1-3 0,-16 0-11 15,0-19-1-15,17 18-12 0,-17-8-3 16,16 8-15-16,-16-9 0 0,34 10 2 0,-34-10-5 15,0 10 5-15,0-19-5 0,0 19 2 0,0-19-1 16,0 0-5-16,33 18 5 0,-33-18-40 0,0 0-48 16,0 0-30-16,0 0-12 0,0 0 6 15,-33 0 19-15,33 0 18 0</inkml:trace>
  <inkml:trace contextRef="#ctx0" brushRef="#br0" timeOffset="193880.67">13709 9088 24 0,'0'-9'36'15,"0"-1"2"-15,0-8-7 0,-33 18-5 0,33-10 0 16,33 10-1-16,-33-18 0 0,0 18-3 0,0-19 1 16,33 19 2-16,-33-19-3 0,16 19 1 15,1-9 0-15,-1 0 2 0,1 9 1 0,33 0 4 16,-50 0-1-16,33 0-2 0,-33 0-8 16,33 9-3-16,-33-9-5 0,0 9 4 0,33 10 0 15,-33-19 5-15,0 0 4 0,0 19-11 0,0-19-2 16,-33 0-4-16,33 18-4 0,-33-8-2 15,0-1-1-15,33 10-3 0,-50-10-29 0,17 9-50 16,0 1-34-16,0-19-17 0,0 0 9 16</inkml:trace>
  <inkml:trace contextRef="#ctx0" brushRef="#br0" timeOffset="195645.21">8119 11227 7 0,'0'0'3'0,"0"0"2"0,0 0 0 0,0 0-1 16,0 0-1-16,0 0-2 0,0 0 0 0,0 0 1 31,0 10-2 0,0-10-6-15,0 0-18-16</inkml:trace>
  <inkml:trace contextRef="#ctx0" brushRef="#br0" timeOffset="196927.26">7574 11097 1 0,'0'0'2'16,"0"0"-1"-16,0 0 2 0,0 0-1 0,0 0 1 15,0 0 1-15,0 0 2 0,0 0 2 0,0 0-1 16,0 0-2-16,0 0-1 0,0 0-1 0,0 0-1 15,0 0 0-15,0 0 0 16,0 0 0-16,0 0-1 0,0 0 1 0,0 0 0 16,0 0 0-16,0 0 0 0,0 0-1 31,-33 0-1 0,33 0 2-15,0 0 0-1,0 0-5 48,0 0-4-63,0 0-7 16,0 0-4-16</inkml:trace>
  <inkml:trace contextRef="#ctx0" brushRef="#br0" timeOffset="197379.37">7541 11097 4 0,'0'0'2'0,"0"0"0"0,0 0 8 16,0 0 6-16,0 0-6 0,0 9-5 16,0-9-2-16,0 0-3 31,0 0 2-31,0 10-2 15,0-10 1-15,0 0-7 16,0 0-10-16</inkml:trace>
  <inkml:trace contextRef="#ctx0" brushRef="#br0" timeOffset="198759.33">7689 11190 6 0,'0'0'5'0,"0"0"6"15,0 0 4-15,0 0-1 0,0 0 1 0,0 0-3 16,0 0-4-16,0 0-2 0,0 0-3 0,0 0-1 15,0 0 2-15,0 0 2 0,0 0-3 16,-33 0 0-16,33 0 2 0,0 0-1 0,0 0-1 16,-16 0 1-16,-1 0-4 15,17 0 2-15,-16 0-2 0,16 0 2 16,0 0 0-16,0 0 0 0,0 0 3 16,-33 0-2-16,33 0 0 0,0 0 0 15,0 0-1 1,0 0 1-16,0 0 0 0,0 0 3 15,0 0-4-15,0 0 3 0,0 0 1 0,0 0-2 16,0 0 1-16,0 0 2 0,0 0-1 0,0 0-1 16,0 0 3-16,0 0-3 0,0 0-3 15,0 0 5-15,0 0-3 0,0 0-1 0,0 0 0 16,0 0 0-16,0 0-1 16,0-9-2-16,33 9 0 0,-33 0 1 15,0 0-1-15,0 0 1 16,16 0-1-16,1 0 0 15,-1 0 0-15,17 0 3 16,-33 0-1-16,34 0-2 0,-34 0 3 0,33 0 8 16,-33 0 6-16,33 0-4 0,-33 0-5 15,33 0-4-15,-17 0 0 0,17 0-1 0,0 0-1 16,0 0-2-16,1 0 4 0,-1 0-1 16,0 0-3-16,-17 0-2 0,17 0 2 0,0 0 3 15,0 0 0-15,1 0 7 0,-1 0-1 0,0 0 1 16,-17 0-5-16,17 0-1 0,0 0-1 15,0 0-2-15,1 0 1 0,-1 0 1 0,0 9 0 16,0-9-1-16,16 0 3 0,-16 0 11 16,0 9 2-16,1-9-4 0,-1 0-3 0,0 0-7 15,16 10-1-15,-16-10-3 0,0 0 2 16,1 0 1-16,-18 0-3 0,17 9 0 0,0-9 4 16,0 0-4-16,0 0 0 0,0 0 5 0,1 0-2 15,-34 0 1-15,33 9 1 0,-17-9 2 16,17 0-3-16,0 0 1 0,0 0-1 0,-33 10 0 15,33-10 0-15,0 0 5 0,-33 0-5 0,17 0-1 16,0 0 5-16,16 0-5 0,-17 0-1 0,17 0-2 16,0 0 5-16,-33 0-5 0,33 9 3 15,0-9-1-15,-33 0 2 0,17 0 1 0,0 0-2 16,-1 0-3-16,17 0 5 0,-33 0-1 16,33-9-4-16,0 9 3 0,-33 0 1 0,33 0-2 15,-33 0-1-15,33 0 1 0,-33 0 0 16,17 0-2-16,0-10 0 0,-1 10-2 0,17 0 3 15,-33 0 1-15,0 0-2 0,33 0 2 0,-33 0-2 16,33 10 0-16,-33-10 2 0,0 0-2 0,33 0-3 16,-33 0 3-16,33 9 0 15,-33-9 1-15,17 0 1 0,-1 9-4 0,1-9 4 16,16 0-5-16,-33 0 3 0,33 0-2 16,-33 0 5-16,0 0-3 0,0 0-2 15,33 0 2-15,-33 9 3 0,33-9-5 0,-33 0 3 16,0 0 2-16,33 0-5 0,-33 0 2 0,17 0-2 15,-17 0 4-15,16 0-5 16,-16 0 7-16,17 0-1 0,16 0-8 16,-33 0 8-16,0 0-6 0,0 0 5 0,33 0-2 15,-33 0 3 1,0 0-7-16,33 0 5 0,-33 0-1 0,33 0 0 16,-33 0 2-16,33 0-2 15,-33-9 1-15,17 9-1 16,-1 0 0-16,1 0 2 15,-17 0-4-15,33 0-1 16,-33 0 8-16,0 0-3 0,0 0-5 16,0 0 4-16,0 0-1 0,0 0 2 15,0 0-1-15,0 0 2 0,0 0-1 16,0 0-1-16,0 0-1 0,0 0 2 16,0 0 1-16,0 0-1 15,0 0-2-15,0 0 3 16,0 0-2-16,0 0 0 0,0 0-10 15,0 0-27-15,0 0-30 0,0 0-27 16,0-9-12-16,-33 9 1 0,33-9 12 16</inkml:trace>
  <inkml:trace contextRef="#ctx0" brushRef="#br0" timeOffset="199325.33">10236 11060 16 0,'0'0'23'0,"0"0"-10"0,0 0-5 16,0 0-5-16,0 0-1 0,0 0 0 16,0 9-2-1,0-9 2-15,33 0-2 0,-33 0 2 16,0 0-1 0,0 0-6-16,0 0-5 0,0 0-9 15,0 0-18-15</inkml:trace>
  <inkml:trace contextRef="#ctx0" brushRef="#br0" timeOffset="199958.08">11476 11618 36 0,'0'0'35'0,"0"0"-5"0,0 0-6 16,0 0-5-16,0 0-2 0,0 0 1 15,0 0 4-15,0 0-2 0,0 0-2 0,0 0-9 16,0 0-3-16,0 0-4 0,0 0 0 16,0 0-4-16,0 0 4 15,0 0-4-15,0 0 3 16,0 0-6 0,0 0-17-16,0 0-10 15,0 0-8-15,0 9 1 0,0-9-2 0,0 0-33 16</inkml:trace>
  <inkml:trace contextRef="#ctx0" brushRef="#br0" timeOffset="200427.03">10203 11823 116 0,'-17'-10'48'16,"17"1"-21"-16,-16 9-1 0,16 0-4 0,-17-9-13 16,17 9-5-16,0 0-1 0,0 0 0 15,0 9 3-15,0-9 6 0,17 9 11 16,-17 1 7-16,16 8-7 0,-16-9-10 15,17 10-5-15,-17 0-1 0,33-1 3 0,-33 1-2 16,0-10-3-16,0 10 2 0,0-1-5 0,0 1-1 16,33 0 2-16,-33-10-1 0,0 9 0 0,0-8 0 15,0 8-4-15,0-8 2 0,0-1 0 16,0 0-32-16,0 10-32 0,-33-19-15 0,33 0-2 16,0 0 7-16</inkml:trace>
  <inkml:trace contextRef="#ctx0" brushRef="#br0" timeOffset="200609.24">10054 11906 38 0,'0'0'35'0,"0"-18"-7"0,0 18-8 0,0 0-6 16,0-19-1-16,0 19 2 0,0 0 3 0,0 0-1 16,33-19 1-16,-33 10-8 0,33 9-3 15,-33-9-1-15,33 0-2 0,-33-1-4 0,17 1 1 16,-1 9 2-16,34-9-3 0,-50-1 0 15,33 10-18-15,-33 0-18 0,33-18-19 0,-33 18-75 0</inkml:trace>
  <inkml:trace contextRef="#ctx0" brushRef="#br0" timeOffset="200990.84">10385 11804 67 0,'0'9'23'16,"0"1"-11"-16,0-1 12 0,0 9 9 0,0 1-2 15,0-19 4-15,16 19-1 0,-16-1 1 16,17-8-3-16,16-1 1 0,-33 9-7 0,0-8-2 16,33 8-6-16,-33 1-7 0,0-19-7 15,33 19-2-15,-33-10-1 0,0 0-1 0,33 10 6 0,-33-10-6 16,0 0 1-16,0 1-1 0,0-1 4 16,0-9 1-16,0 9-3 0,0-9-1 0,0 0 4 15,0-9-3-15,-33 9 1 0,33-9 18 16,0 9 2-16,0-10-4 0,-33 1-3 0,33-10-6 15,-33 1 2-15,33 9-2 0,-33-29 0 16,33 20 2-16,-17-10-1 0,17 9 0 0,0 1-9 16,0-20 2-16,0 20 1 0,17-1-5 0,-17 1 4 15,33 8-2-15,-33-8-2 0,33 18-2 16,-33-19 0-16,33 19 2 0,0 0 0 0,-33 0 3 16,33 0-2-16,-33 0-1 0,0 0-3 15,17 19 8-15,-17-19-2 0,0 18-3 0,0-18 2 16,0 19-1-16,0 0-1 0,-17-1-12 0,17 10-64 15,-33-9-39-15,33-1-23 0,-33-8 6 16</inkml:trace>
  <inkml:trace contextRef="#ctx0" brushRef="#br0" timeOffset="202406.42">15395 9655 15 0,'0'0'20'0,"0"0"-4"15,0 0-5-15,0 0-5 0,0 10-3 0,0-10-2 16,0 0 1-16,0 9-2 16,0-9 1-16,0 0-9 15,0 0-6-15,0 0-6 0</inkml:trace>
  <inkml:trace contextRef="#ctx0" brushRef="#br0" timeOffset="205672.29">13610 11041 185 0,'0'0'59'0,"-17"-18"-28"0,0 18-15 16,17 0 15-16,-16-10 24 0,16 10 8 0,-17 0-3 16,17 0-15-16,0 0-22 0,0 0-11 0,-16 10 4 15,16 8 35-15,16-18-3 0,-16 19-14 0,0-10-11 16,0 0-7-16,17 10-10 0,-1 0-1 15,-16-1-1-15,17-8-2 0,-17 8-2 0,17 1 0 16,16-10 3-16,-33 10 1 0,0-10-4 16,33 0-2-16,-33 1 5 0,0-1-3 0,0 0 0 15,33 0 5-15,-33 10-42 0,0-19-61 0,0 19-32 16,0-19-13-16,0 0 7 0,0 0 19 16</inkml:trace>
  <inkml:trace contextRef="#ctx0" brushRef="#br0" timeOffset="205952.92">13543 10985 36 0,'0'0'33'0,"0"-9"-9"0,0 9-10 0,0 0-6 15,0 0-2-15,0-9 0 0,17 9 4 0,-1 0-1 16,-16 0-3-16,17 0-3 0,0 0 0 15,-17 9 3-15,33-9-3 0,-33 9 4 0,0 1 3 16,0-10-1-16,0 9-3 0,0 0-4 0,0 1 1 16,0 8 0-16,0-18-2 0,0 19 1 15,-33-19-2-15,33 9 2 0,-17 0-2 0,0 1 0 16,1-10 0-16,-1 9 0 0,17-9 2 0,-16 9-8 16,16-9-16-16,0 10-15 0,0-10-8 15,-33-10-2-15</inkml:trace>
  <inkml:trace contextRef="#ctx0" brushRef="#br0" timeOffset="206336.59">13791 10902 6 0,'0'0'7'0,"0"0"9"16,0 0 5-16,0 0-2 0,0 0-5 0,0 0-3 16,0 0 2-16,0 0 9 0,0 0 4 15,0 18-2-15,0-18 0 0,0 0 4 0,0 0-3 16,0 0 3-16,0 19 0 0,17-19-4 0,-17 0 0 15,0 9 1-15,0 0-1 0,16 1 7 16,-16-1 0-16,34 0-9 0,-34 1-6 0,0-1-6 16,0 10-4-16,33-1-3 0,-33-18 2 15,0 19-2-15,0-10-3 0,33 0 3 0,-33 1-7 16,0-1 5-16,0 0 1 0,33 1-2 0,-33-1 0 16,0 0 1-16,0 1-1 0,0 8-19 15,0-18-47-15,0 0-24 0,0 0-19 16,0 0 5-16</inkml:trace>
  <inkml:trace contextRef="#ctx0" brushRef="#br0" timeOffset="206668.69">13891 10892 37 0,'0'0'54'0,"0"0"-12"16,0 0-7-16,0-9-9 0,0 9-2 0,0 0-1 15,0 0-4-15,33-9 0 0,-33 9-7 16,0 0 0-16,0 0-2 0,33 0-5 0,-33 9 0 15,0-9-1-15,16 9 1 0,-16 1 2 16,17 8 7-16,-17-18-6 0,0 19 1 0,0-19-6 16,0 9 1-16,-17 10-2 0,1-10 2 0,16 10-4 15,-33-1 0-15,0 10 0 0,33-28-35 16,-33 19-28-16,-1-1-22 0,1-8-2 0</inkml:trace>
  <inkml:trace contextRef="#ctx0" brushRef="#br0" timeOffset="208817.11">18223 9246 5 0,'0'0'2'0,"0"0"3"15,0 0 3-15,0 0 0 0,0 0-2 16,0 0-2-16,0 0-3 0,0 0 1 0,0 0 0 16,0 0-1 15,0 0-11 0</inkml:trace>
  <inkml:trace contextRef="#ctx0" brushRef="#br0" timeOffset="210565.31">23961 9246 6 0,'0'0'11'0,"0"0"5"16,0 0-4-16,0 0-5 0,0 0-2 0,0 0-3 15,0 0 0-15,0 0 1 16,0 0 0-16,0 0-2 16,17 0 1-16,-17 0-1 0,0 0 1 15,0 0 0-15,0 0 0 0,0 0 0 16,0 0 0-16,-17 0-2 0,17 0 3 15,0 0-2 1,0 19-1 15,0-19 1-15,0 0-7 0,0 0-6-16,0 0-5 0,0-19-3 0</inkml:trace>
  <inkml:trace contextRef="#ctx0" brushRef="#br0" timeOffset="211664.53">18256 9423 6 0,'0'0'7'0,"0"0"3"0,0 0 0 0,0 0 0 16,17 0-2-16,-17 0-2 0,0 0 2 15,16 0-1-15,-16 0-2 0,17 0-1 16,16 0-4-16,-33 0 1 0,33 0-1 0,0 0 2 16,-33 0-2-16,17 0 0 0,-1 0 0 0,1 0 1 15,16 0-1-15,-17 0-3 0,1 0-11 16,16 0-8-16</inkml:trace>
  <inkml:trace contextRef="#ctx0" brushRef="#br0" timeOffset="212064.47">19563 9683 80 0,'0'0'33'0,"0"0"-15"0,-17 0-2 0,17 0-3 16,0 0-8-16,0 0-3 0,0 0-1 15,0 9 14-15,0-9 1 0,0 19-3 0,0-19 4 16,0 0 1-16,17 19 0 0,-17-1-2 0,0-18-3 15,16 10-7-15,-16 8 1 0,0-9-4 16,17 1 0-16,-17 8-3 0,33 1 0 0,-33-19 0 16,0 19 3-16,0-1-3 0,33-18-3 0,-33 9 6 15,0 1-3-15,0-1 0 0,0 0 2 16,0 1-2-16,0-1-17 0,0-9-21 0,16 0-10 16,-16 0-12-16,0 9-6 0</inkml:trace>
  <inkml:trace contextRef="#ctx0" brushRef="#br0" timeOffset="212813.34">19563 9674 9 0,'-17'-9'15'15,"17"9"6"-15,0 0 0 0,0 0-3 0,0 0-8 16,0 0-4-16,0 0 0 0,0 0 0 0,0-10-2 16,0 10 1-16,0 0-1 0,0 0 0 15,0-9 1-15,0 9-2 0,0 0 3 0,0 0 0 16,0-9-3-16,17 9 3 0,-17 0 1 16,0 0 1-16,0 0-2 0,0-10 3 0,0 10-4 15,0 0 1-15,0 0 0 0,0 0-3 16,16 0 1-16,-16 0 0 0,0 0-3 0,0-18 2 15,0 18 1-15,17 0-4 0,-17 0 2 0,33 0-2 16,-33 0 0-16,0-19 0 16,33 19 0-16,-33 0 2 0,0 0-1 0,16 0-1 15,1 0 0-15,-1 0 0 0,1 0 1 16,0 19 0-16,-1-19 1 16,-16 0 2-16,0 18-4 0,17-18 2 15,-17 10 1-15,0-1 0 0,0 0 2 0,0 1 0 16,0-1 3-16,0 0 8 0,-17 0-5 0,17 10 0 15,-16-19-5-15,16 19 0 0,-17-19-3 16,0 18-1-16,1-18 0 0,-1 10-2 0,17-1-2 16,-16-9 3-16,16 9 0 0,-33 0-1 15,33-9 3-15,-33 10-3 0,33-10-2 0,-17 0 0 16,1 0-14-16,16 0-26 0,-17 0-19 0,17 0-6 16,-16 0-64-16</inkml:trace>
  <inkml:trace contextRef="#ctx0" brushRef="#br0" timeOffset="213080.61">19976 9544 29 0,'0'9'14'0,"0"-9"-2"0,0 0 10 16,0 9-1-16,0 1 1 0,0 8-1 15,0-18 2-15,0 19 1 0,0-1 3 0,0-18 4 16,17 10-2-16,-17 8-3 0,0 1-4 0,16-1-6 16,-16 1-2-16,17 0-4 0,-17-1-2 15,33-18-1-15,-33 19-5 0,0-1-2 0,0 1 2 16,0 9-4-16,33-28 4 0,-33 19-2 16,0-1 0-16,0-9 2 0,0 1-2 0,0-1-34 15,0 10-28-15,0-10-16 0,0-9-3 0</inkml:trace>
  <inkml:trace contextRef="#ctx0" brushRef="#br0" timeOffset="213347.14">20059 9665 33 0,'0'-10'25'0,"0"1"-8"15,0 0-2-15,0-1 3 0,0 10 4 16,0 0-5-16,0-18-2 0,33 18-1 0,-33 0-3 15,0 0-2-15,16 0 3 0,1 0 5 16,-1 0 1-16,1 0-6 0,-1 0 3 0,-16 0-6 16,17 0-1-16,0 18-5 0,-17-18 2 15,0 10-2-15,16-1 5 0,-16-9 14 0,0 9 6 16,-16 1-14-16,16 8-6 0,-17-9-4 0,0 10-2 16,1-19-1-16,-17 19 2 0,16-19-3 15,1 18 0-15,-17-18 0 0,33 10-34 0,-50-1-28 16,34-9-18-16,-17 9-4 0</inkml:trace>
  <inkml:trace contextRef="#ctx0" brushRef="#br0" timeOffset="214679.23">27517 9460 12 0,'0'0'13'15,"0"0"7"-15,0 0 1 0,0 0-4 16,0 0-1-16,0-9-2 0,0 9 0 0,0 0 1 16,0 9-1-16,0-9-3 0,0 0 1 0,0 0 1 15,0 0 0-15,0 0 2 0,0 0-1 16,0 0 1-16,0 0-1 0,0 0-4 0,0 0 3 16,0 0 0-16,0 0-7 0,0 0 1 15,0 0-4-15,0 0-1 0,0 0 2 0,0 0-3 16,0 0 4-16,0 0-1 0,0 0 0 0,0 0 0 15,0 0-3-15,0 0 5 0,0 0-2 16,0 0-1-16,0 0 1 0,0 0-1 0,0 0 0 16,0 0-5-16,0 0 4 15,0 0-4-15,0 0 5 0,0 0-2 16,0 0 1-16,0 0 1 0,0 0 1 16,0 0 1-16,0 0-2 0,0 0-1 15,0 0 1-15,0 0-1 0,0 0 4 16,0 0-4-16,0 0 2 15,0 0-1-15,0 9-1 16,0-9-1-16,0 0 1 16,16 0-5-1,-16 0 7-15,0 0-8 0,0 0 5 16,0 0 0 0,0 0 0-16,0 19 2 0,0-19-2 15,0 0-4 1,0 0 5-16,0 0-1 0,0 0 1 0,0 0-4 15,0 0 6-15,0 0-6 16,0 0-1-16,0 0 5 0,0 0-1 16,0 0 0-16,0 0 0 0,17 0 1 15,-17 0 1 1,0 0-6-16,0 0 4 16,0 0-3-16,0 0 3 15,0 0 1-15,0 0-1 16,0 0-3-16,0 0 3 0,0 0 0 15,0 0 3-15,0 0-2 16,0 0-4 0,0 0 4-16,0 0 0 0,0 0 0 0,0 0-4 15,0 0 5-15,0 0-8 0,0 0-40 16,0 0-29-16,0 0-14 0,0-19 3 16,0 10-50-16</inkml:trace>
  <inkml:trace contextRef="#ctx0" brushRef="#br0" timeOffset="-213601.7">25582 9302 1 0,'0'0'1'0,"0"0"0"15,0 0 0-15,0 0 0 16,0 0 1-16,0 0 0 0,0 0 6 0,0 9 8 15,0-9-5-15,0 0-5 0,0 0-3 16,0 0-1-16,-33 0-2 0,33 0 2 31,0 9-2 32,0-9 1 15,0 0 1 16,0 10-4-94,0-10-9 15,0 0-29-15</inkml:trace>
  <inkml:trace contextRef="#ctx0" brushRef="#br0" timeOffset="-211902.41">26657 9339 8 0,'0'0'9'0,"0"9"10"0,0-9-2 0,0 0-4 16,0 0-4-16,0 0-1 0,0 0 2 16,0 0 0-16,0 0 2 0,0 0-1 15,-33 0 0-15,33 0-2 0,0 0-2 0,0 0 0 16,0 0-1-16,0 0 1 0,0 0-1 0,0 0 1 15,0 0-2-15,0 0 1 0,0 0 1 16,-17 0-1-16,17 0 2 0,0 0 3 0,0 0-1 16,0 0 3-16,0 0 0 0,0 0-1 15,0 0-3-15,0 0 4 0,0 0-1 0,0 0 0 16,17 0-3-16,-17 0 4 0,0 0-3 16,0 0-3-16,0 0-2 0,0 0 1 0,0 0-5 15,0 0 3-15,33 0-1 0,-33-9-2 16,0 9 1-16,0 0-2 0,0-9 0 0,16 9 0 15,1-10 0-15,-1 10 2 0,1 0-2 16,-1-9 2-16,1 9 0 16,0-9 0-16,16 9-2 0,-17 0 2 0,1-10-2 15,16 10 1-15,-17-9-1 0,1 9 0 16,-1 0 0-16,17 0 0 0,-16 0 4 0,-1-18-4 16,1 18 0-16,0 0-3 0,16 0 3 15,0 0 0-15,-33 0 0 0,16 0 3 0,1 0-3 16,16 0-2-16,-17 0 2 0,1 0 2 0,-1 0-4 15,1 0 2-15,16 0 0 0,-16 0-2 16,16 0 5-16,-33 0-5 0,33 0 2 0,-17 0 0 16,1 0 0-16,16 0 0 0,-17 0 0 15,1 0 2-15,0 0 0 0,16 0-4 0,0 0 2 16,-33 0 3-16,33-19-3 0,-17 19 0 0,1 0 0 16,-1 0-2-16,1 0 2 0,16 0 0 15,-17 0 0-15,1 0 0 0,16 0 1 0,-16 0-1 16,-1 0 0-16,1 0 0 0,-1 0 1 15,1 0-3-15,-1-19 2 0,1 19 3 16,-1 0-5-16,1 0 0 16,-1-9 2-16,1 9 0 0,0 0 3 0,-17 0-2 15,16-9-1-15,1 9 0 0,-1 0 0 16,1 0 0-16,-1 0 0 0,1-10 0 16,-1 10-2-16,-16 0 3 0,17 0-1 0,-1 0 0 15,-16 0 1-15,17-9 1 0,-1 9-2 16,-16 0-3-16,17 0 1 0,0 0 4 15,-17 0-4-15,0 0 4 0,16 0-2 0,-16 0 2 16,17 0-2-16,-1 0-2 16,-16-9 4-1,0 9 5-15,0 0-2 16,0 0-2-16,0 0 0 0,0 0 2 0,0 0-3 16,0 0-1-16,0 0 1 0,0 0-5 15,0 0 6-15,0 0-14 0,-16 0-26 16,16 0-19-16,-17 0-15 0,17 0-2 15,-16 0 1-15</inkml:trace>
  <inkml:trace contextRef="#ctx0" brushRef="#br0" timeOffset="-211104.91">26971 9590 79 0,'0'0'52'15,"-17"-18"3"-15,17 18 19 0,-16-10 14 0,16 1 9 16,0 9 1-16,-17-9-6 0,17 9-17 0,0 0-23 16,0-10-16-16,0 10-21 0,0 0-13 15,0 10 3-15,0-10-2 0,0 9-6 0,0 0 6 16,0 1 0-16,0 8 78 0,0 1-13 16,17-1-33-16,-17-18-19 0,0 19-6 0,0 0-3 15,16-10-2-15,-16 9 0 0,0 1-5 0,0-19 2 16,0 19-1-16,0-1 4 0,0-18-5 15,0 19 2-15,0-10 2 0,0 0-4 0,0 1-23 16,-16 8-100-16,16 1-71 0,-17-19-12 16,17 0 16-16,-16 19 40 0</inkml:trace>
  <inkml:trace contextRef="#ctx0" brushRef="#br0" timeOffset="-210903.25">26756 9637 34 0,'-17'-10'44'0,"17"10"-3"0,-16 0 4 0,16-18 5 16,0 18 4-16,0 0 4 0,0-19-8 16,0 19-12-16,0 0-3 0,0-18-5 0,16 18-4 15,1 0-11-15,-17-10-5 0,17 10 1 16,-1-9-3-16,1 9-4 0,-1 0-6 0,34-9 2 16,-50 9 0-16,16 0 0 0,1-10 3 0,16 10 0 15,-17-9-6-15,1 9 5 0,-1 0-2 16,18 0-49-16,-18 0-42 0,1 0-36 0,16-19-4 15</inkml:trace>
  <inkml:trace contextRef="#ctx0" brushRef="#br0" timeOffset="-210435.14">27169 9488 78 0,'-16'0'51'0,"16"0"-6"16,0 0-3-16,0 0-9 0,-17 0-13 0,17 0-13 15,0 0-2-15,0 0 2 0,0 18 6 0,0-18 13 16,0 19-10-16,0-10 18 0,0 10 7 16,17 0-11-16,-17 18 3 0,0-19-5 0,16-8-6 15,-16 18-10-15,0-10-4 0,0 10-3 0,0 9 0 16,17-27 0-16,-17 8-5 0,0 10 0 16,0 0 1-16,0-9-3 0,0-1 8 0,0 1-5 15,-17-1-1-15,17-8 2 0,0-1-6 16,0 0 1-16,0 10-40 0,0-19-21 0,0 0-9 15,0 0 6-15,0 0 10 0,-16 0 13 16,16-19 17-16,0 10 7 0,0 0 4 0,0-10 0 16,0 10 6-16,0-10 3 0,-17 1 5 0,17-1 2 15,0-9 3-15,0 0 7 0,0 0 0 0,0-9 6 16,0 9 5-16,0 0 8 0,0 0 3 16,0 10-1-16,17-1-3 0,-17-9-10 15,16 10-7-15,1-1-1 0,-1 19-3 0,-16-19 10 16,17 19 5-16,0 0-6 0,-1 0-3 0,1 0-5 15,-17 0-1-15,33 0-3 0,-33 0 0 0,16 19 6 16,-16-19 20-16,17 19-9 0,-17-10-10 16,16 0-5-16,-16 1 2 0,0 8 3 0,-16 1-2 15,16-19 0-15,-17 18-4 0,1-18 1 16,-17 10-5-16,16-1-1 0,-16 0-45 0,0 1-60 16,0-1-33-16,0-9 4 0</inkml:trace>
  <inkml:trace contextRef="#ctx0" brushRef="#br0" timeOffset="-208639.67">27715 3339 40 0,'17'-9'33'16,"-17"9"-2"-16,16-19 2 0,-16 19 7 15,17 0 6-15,-17 0 7 0,0-18 6 0,0 18 3 16,0 0-5-16,0 0-9 0,0 0-16 16,0 0-16-16,0 0-5 0,0 0-1 0,-17 18-9 15,17-18 4-15,-16 19-2 0,-1-19 2 0,-16 9 0 16,16 10 2-16,-16 0-1 0,0-1-2 16,0 1-1-16,0-1-1 0,-16 1 0 15,16 9 0-15,-1-10 2 0,-15 1-4 0,16 18-3 16,0-18 4-16,-17-10-1 0,0 10 3 0,17-1-3 15,0 1 0-15,0 0 0 0,17-1 5 16,-34 1-7-16,17-10 2 0,16 10-2 0,1-1 5 16,-1-18-3-16,1 19 3 0,-1-19-3 15,17 0 13-15,-16 0 6 0,16 0-1 16,0 0 0-16,0 0 0 0,0 0 3 0,0 0-9 16,0 0-4-16,-17 0-3 0,17 0-3 0,0 0 1 15,17 0-6-15,-17 19 7 0,0-19 0 16,0 0-6-16,16 0 4 0,1 18 5 0,-1-18-7 15,1 9 5-15,-1 1 11 0,1 18 1 16,16-28 4-16,17 18-6 0,-34 1-5 0,17-1 2 16,17 1-6-16,-17 0 2 0,17 9-8 0,-1-10 3 15,17 1 3-15,-16 18-10 0,0-28 6 16,-17 28 3-16,16-18-5 0,1 0 3 0,-17 18 1 16,0-28-1-16,0 10-6 0,0-1-2 15,-16 1-5-15,16 0-29 0,-17-19-38 16,1 18-25-16,-1-18-10 0,1 0-7 0,-1 0-19 15,-16 0 8-15</inkml:trace>
  <inkml:trace contextRef="#ctx0" brushRef="#br0" timeOffset="-207923.72">27765 3256 5 0,'0'0'3'16,"0"0"3"-16,0 0 3 0,0 0 3 0,0 0 2 15,0 0-2-15,0 0-3 0,0 0-2 0,0 18-2 16,0-18-2-16,0 0 0 0,0 0 2 16,0 0 0-16,0 0 4 0,16 19 0 15,-16-19 0-15,0 18 6 0,17 1 3 0,-1-19 5 16,1 28-3-16,16-28-1 0,-17 19 1 15,18-1-1-15,-1 1 3 0,0-1 5 0,16 1 3 16,1 9-10-16,0-10-7 0,-1 1-5 0,1 0-3 16,-1-1-1-16,17 1 1 0,-32 9 0 15,15-10-5-15,1-18 3 0,-17 19-1 0,16 0 0 16,-32-19 0-16,16 18-1 0,0-18 2 16,-16 9-3-16,-1 1 6 0,-16-10 8 0,17 9 1 15,-1-9 4-15,-16 0 0 0,17 0-3 16,-17 0 3-16,0 0 1 0,0 0-6 0,0 0-6 15,0 0-2-15,0 0-3 0,0 0-2 0,0 19-1 16,0-19 3-16,0 0 2 16,0 0 3-16,0 0-2 0,-17 18 3 0,17-18 1 15,-16 0 6-15,16 19-3 0,-17 0 2 16,1-19-1-16,-1 18 1 0,1 1-8 0,-17 9 5 16,16-10 0-16,0 1-8 0,-32-1 1 15,-1 10 1-15,17 10-2 0,-16-20-2 0,15 19 0 16,-15-18 0-16,-1 9-2 0,1 9 3 15,-1-18-2-15,17-1-1 0,-17 10 4 0,17 9-4 16,0-18 6-16,17 0-6 0,-17-19 4 0,16 18-3 16,1 1-1-16,-1-19-2 0,0 9 6 15,17-9-1-15,-16 0 0 0,16 9 3 0,0-9-4 16,0 0-15-16,0-9-14 0,0 9-33 16,0-9-24-16,0 9-7 0,16-19-13 0,-16 1-10 15,17-1 2-15</inkml:trace>
  <inkml:trace contextRef="#ctx0" brushRef="#br0" timeOffset="-207290.38">27798 3497 10 0,'0'0'17'0,"0"0"8"15,0 0-2-15,0 0-5 0,0 0-5 16,0 0-3-16,0 0-3 0,0 0-2 0,0 0-1 16,0 0 2-16,0 19 4 0,-17-19 3 15,17 0 2-15,-16 19 3 0,-1-19-2 0,17 18-3 16,-16-18 0-16,-1 19-3 0,1-19 0 0,-18 28-5 15,18-28 1-15,-1 0-3 0,1 18 1 16,-1-18-2-16,1 0 1 0,-1 19 0 0,1-19-2 16,-1 0 2-16,1 19 0 0,16-19-1 15,0 0 0-15,0 0 2 0,-33 0-2 0,16 18-1 16,17-18 2-16,0 0 0 16,0 0 4-16,0 0-2 0,0 0-2 15,0 0 0-15,0 0 0 0,0 0 2 0,0 0-3 16,0 9 1-16,0-9 1 15,0 10-2-15,17-10 1 0,-17 9 1 0,33 10 2 16,-33-1 1-16,0-18-3 0,16 19 5 16,1 0-6-16,16-19-1 0,-17 18 3 0,1-9-7 15,-1 1 4-15,1-1-2 0,-1 10 0 16,18-1 1-16,-34-18-1 0,33 19 4 0,-33-1-4 16,16-18 0-16,1 0-4 0,-1 19-6 15,-16-19-26-15,17 0-28 0,-17 9-6 0,16-9-16 16</inkml:trace>
  <inkml:trace contextRef="#ctx0" brushRef="#br0" timeOffset="-206874.84">27847 3572 91 0,'-16'0'41'0,"16"-19"-3"0,-17 19 8 16,17 0-2-16,0-18-12 0,-16 18-11 16,16 0-11-16,0 0-6 0,0 0-1 0,16 0-3 15,-16 18 0-15,0-18 4 0,17 0-4 16,-17 19-2-16,16-19 2 0,1 9-2 16,-1 10 4-16,1-1-4 0,0-18 4 0,-1 19-2 15,1 0 0-15,-1-1 0 0,1-18 3 16,-1 19-3-16,1-10 0 0,-1 10 0 0,1-1 0 15,-1-18 0-15,-16 19 0 0,17-19 0 0,-17 0 0 16,0 19 1-16,16-19 2 0,-16 0 3 16,0 0 3-16,0 18 4 0,0-18 5 0,0 0 7 15,-16 9 4-15,16-9 6 0,-17 10 4 16,1-1-15-16,-1 10-4 0,1-19-9 0,-1 18-1 16,1-18-7-16,-1 19-3 0,1-19 0 15,-17 18 2-15,16-18-1 0,0 19 0 0,1-10 4 16,-17 1-5-16,16-1 0 0,1 10 2 15,-17-19-22-15,33 18-29 0,-17-18-25 0,1 0-16 16,16 19 3-16,-17-19-5 0,17 0 7 16</inkml:trace>
  <inkml:trace contextRef="#ctx0" brushRef="#br0" timeOffset="-205958.88">29981 3218 28 0,'-17'0'39'0,"17"0"-10"16,0 0-9-16,0 0-7 0,0 0-7 0,0 0 0 15,0 19-1-15,0-19-3 0,0 19 2 16,0-1 0-16,17 1 4 0,-17-1 8 0,0 10-5 16,16 10-1-16,-16-20 23 0,0 19-7 15,17-9-10-15,-17 9 7 0,0 1 0 16,16-1-13-16,-16-9-4 0,17 9 0 0,-17-18-3 15,0 8-2-15,16 11-1 0,-16-20 2 0,0 20 0 16,0-20-2-16,17-9 2 0,-17 10-2 16,0 0 2-16,0-1-1 0,0-18 1 0,0 19-7 15,0-19-23-15,0 0-29 0,0 18-12 16,0-18-23-16</inkml:trace>
  <inkml:trace contextRef="#ctx0" brushRef="#br0" timeOffset="-205126.87">30047 3274 72 0,'-17'0'30'0,"17"0"-7"0,-16-18 5 16,16 18 9-16,0 0 4 0,0 0-6 0,0 0-7 15,0-19-7-15,0 19-7 0,0 0-10 16,0 0 1-16,16 0-2 0,1 0-1 16,-1-19-2-16,1 19 4 0,-1-9-6 0,17 9 2 15,0 0 3-15,1-18-3 0,15 18 0 0,-16 0-2 16,17-19 3-16,16 19 0 0,-16-19-1 16,-1 19 0-16,17-18 0 0,1 18-2 0,-1-19 2 15,0 10 2-15,0 9-4 0,-16-10 2 16,16 1-2-16,0 9 2 0,-17 0 2 15,1 0-2-15,0-18 0 0,-17 18-2 0,16 0 3 16,-16 0 0-16,1 0-1 0,-1 0 0 16,-17-19 2-16,17 19-2 0,-16 0-2 0,16 0 4 15,-17 0 1-15,1 0-5 0,-1 0 4 16,1 0-2-16,-17 0 4 0,16 0-3 0,1 0 3 16,-17 0-3-16,0 0-4 15,17 0 3-15,-17 19-2 16,0-19 2-16,16 18 0 15,-16-9 0-15,0 10 0 0,17 0 2 16,-17 18-2-16,16-18 1 0,-16 8-1 0,17 11 1 16,-17-1 2-16,16 0-2 0,1-9 0 15,-17 9-3-15,16 0 4 0,1 10 3 0,-1-10-5 16,-16 0-3-16,17-18 3 0,-1 9 4 16,1 9-4-16,0 0 0 0,-17-28 0 0,16 29 0 15,-16-20 3-15,17 1-3 0,-17 0 2 16,16-19 0-16,-16 18 1 0,0-18 0 0,0 9-3 15,0 1 2-15,0-1 2 0,-16-9 7 16,16 19-1-16,-17-19-3 0,1 0-1 0,-1 18-4 16,-16-18 2-16,16 0-4 0,-16 0 2 15,-16 19-2-15,-1-19 0 0,0 0 2 0,1 0-2 16,-1 18 0-16,-16-18 1 0,0 0-1 16,-17 0 0-16,1 0 0 0,-1 0 0 15,0 19 0-15,1-19 0 0,-1 0 0 0,0 0 2 16,17 9-2-16,0 1-2 0,0-10 4 0,16 9-4 15,1 10 2-15,-1-19 0 0,0 0 0 16,17 18 0-16,0-18 2 0,17 0-2 16,-1 0 0-16,-16 0 3 0,33 0-1 0,-17 0-2 15,1 19 1-15,16-19 0 0,-17 0 3 16,17 0 6-16,0 0 0 0,0 0-2 16,0 0-6-16,0-19 4 0,0 19-4 0,0 0-1 15,0-18-1-15,0 18 0 16,0-19-5-16,0 0-10 0,0 10-15 0,17 9-16 15,-17-19-14-15,0 1-13 0,16-1-14 16,1 1-78-16</inkml:trace>
  <inkml:trace contextRef="#ctx0" brushRef="#br0" timeOffset="-204826.19">30444 3358 81 0,'0'-19'39'16,"-17"10"-13"-16,17 9 2 0,0 0 11 15,-16 0 3-15,16-19-6 0,0 19-13 0,0 0-5 16,0 0-4-16,0 0-11 0,0 0-1 16,0 19 1-16,0-19-3 0,0 9 4 15,0 10-2-15,0 0-1 0,0-1 3 0,0 1-2 16,0-1 4-16,16 1-4 0,-16 9 3 15,0-10-4-15,17 1 3 0,-17 0-3 0,0 18 0 16,16-28-1-16,-16 10 1 0,0-1 1 16,0 1-2-16,0 0 3 0,0-19-3 0,17 18 3 15,-17-18-2-15,0 9-4 0,0 1-29 16,0-1-25-16,0-9-17 0,0 0-15 0</inkml:trace>
  <inkml:trace contextRef="#ctx0" brushRef="#br0" timeOffset="-204277.04">30377 3377 71 0,'0'0'41'0,"0"-19"-8"0,0 19 2 16,0 0-5-16,17-19-9 0,-17 10-6 15,17 9-7-15,-17 0-3 0,16-19-3 0,1 19-2 16,16 0 0-16,-17-18 2 0,17 18 1 15,0 0-3-15,0-19 0 0,1 19 0 0,-1 0 0 16,16-18-2-16,-16 18 2 0,17 0 0 16,-17-19 0-16,17 19 0 0,-17-19 0 0,0 19 0 15,0-9 2-15,0 9-2 0,-17 0 0 16,17 0 0-16,-16-18 0 0,0 18-2 0,16 0 3 16,-17 0-1-16,1 0 0 15,-1-19 0-15,1 19 0 0,-17 0 2 16,16 0 1-16,-16 0 1 0,0 0 1 0,17 0 0 15,-17 0 3-15,16 0-2 0,-16 0-2 16,17 0-4-16,-17 19 0 16,0-19 5-16,16 0-2 0,-16 18-3 15,0-9 7-15,17 10-3 0,-17 0 4 0,17-1 4 16,-1 1 1-16,-16 18 0 0,17-28-5 16,-17 29 11-16,16-20 10 0,-16 19-10 0,17-18-8 15,-17 9-4-15,16 9-3 0,-16-18 2 16,0-1-4-16,17 1 1 0,-17 9 10 0,0-10 4 15,0 1-8-15,0 0 3 0,0-19 3 16,0 18-4-16,-17-18 1 0,17 9 1 0,-16 1-6 16,16-1 3-16,-17 10-3 0,1-19-3 15,-1 0-1-15,-16 0 1 0,16 18-4 0,-16-18 3 16,0 0-3-16,0 0 3 0,0 0-7 16,-16 0 6-16,-1 0-2 0,0 0-6 0,1 0-18 15,-1 0-34-15,0 0-23 0,-16 0-13 16,17 0-13-16,-17 0 0 0</inkml:trace>
  <inkml:trace contextRef="#ctx0" brushRef="#br0" timeOffset="-198232.78">30460 2632 57 0,'0'0'37'0,"0"0"-11"0,0 0 0 15,0-9 2-15,0 9-2 0,0 0-1 0,0 0-9 16,0 0-8-16,0 9-3 0,0-9-2 0,0 0 0 16,0 0-1-16,0 19 0 0,0-19 0 15,0 0 1-15,0 19-1 0,0-19-2 16,0 18 0-16,0-18 1 0,-16 19 3 0,16-19-3 15,16 18-1-15,-16-18 1 0,0 10 1 16,0-10-1-16,0 9-1 0,0-9 3 16,0 0 0-16,0 9 1 0,0-9 1 15,0 0 7-15,0 0 5 0,0 0 9 0,0-9 10 16,17 9-5-16,-17 0-9 0,0 0-8 0,0-9-10 16,16 9-1-16,1-10-3 15,-17 10 2-15,0 0 0 0,16 0-1 0,-16 0-3 16,17 0 2-16,-1 0 0 15,-16 0 0-15,17 0 0 0,-17 0 2 16,16 10-2-16,1-10 0 0,-17 9 0 16,0-9 1-16,17 9-1 0,-1-9 3 15,-16 19-3-15,17-19 0 16,-17 0-2-16,0 0 3 16,0 0 3-16,0 0 2 0,0 0 8 15,0 0 5-15,0 0-11 0,0-19-2 16,0 10-5-16,0 9 2 0,-17-9 0 15,17-1-7-15,0 10 1 0,0-18-15 16,0-1-24-16,0 1-23 0,0-1-12 0,0 0-4 16,17 1 7-16,-1 8 7 0,-16-8-34 0</inkml:trace>
  <inkml:trace contextRef="#ctx0" brushRef="#br0" timeOffset="-198016.27">30824 2567 38 0,'0'0'24'0,"0"0"-6"0,0 19-8 0,0-19-1 16,16 18 0-16,-16-18 2 0,0 10 1 16,0-1-1-16,0 19-4 0,0-28-2 0,0 19-3 15,17-1-2-15,-17-18 3 0,0 19 0 0,17-1-3 16,-1-18 2-16,-16 10 0 0,17-1 1 16,-1 0-2-16,-16-9 1 0,17 19-1 0,-1-19-1 15,1 0 0-15,-1 0 0 16,-16 19-4-16,17-19-12 0,-17-19-7 0,16 19-13 15,-16 0-52-15</inkml:trace>
  <inkml:trace contextRef="#ctx0" brushRef="#br0" timeOffset="-197600.19">30774 2586 6 0,'0'-19'4'0,"17"19"10"16,-17 0 4-16,0 0-2 0,0-18-5 15,0 18-4-15,16 0-2 0,-16 0-1 0,0 0-1 16,17 0-1-16,-17 0 2 0,0 0-1 16,16 0-2-16,-16 0 2 0,0 0-1 15,0 0 1-15,0 0-1 16,0 0 1-16,0 0-1 0,0 0 2 0,0 0 0 16,0 0 0-16,0 0-2 0,0 0-1 15,0 0 1-15,0 0 0 0,0 0-1 16,17 0-1 78,-17-19 0-94,17 19 0 15,-17 0 0-15,16 0-2 16,1 0 3-16,-1-19-1 0,1 19 0 15,16-9 0-15,-17 9 0 16,1 0 0-16,-1-9 0 0,1 9-3 0,16 0-7 16,-16 0-9-16,-1 0-12 0</inkml:trace>
  <inkml:trace contextRef="#ctx0" brushRef="#br0" timeOffset="-197333.56">30907 2688 17 0,'16'0'20'0,"-16"-18"-1"0,0 18-5 0,0 0-2 15,17 0-5-15,-1 0-3 0,1-19-1 16,-1 19-1-16,1 0-2 0,-1 0 0 0,1 0 0 16,-1-19 0-16,1 19 0 0,0 0 0 15,-1 0-6-15,-16 0-9 0,17 0-13 16</inkml:trace>
  <inkml:trace contextRef="#ctx0" brushRef="#br0" timeOffset="-197150.37">30940 2753 5 0,'16'0'13'0,"1"0"4"15,-1 0-8-15,1 0-4 0,-1-9-3 16,1 9-1-16,-1 0-1 0,1-9 0 0,16 9-2 15,-16 0-12-15</inkml:trace>
  <inkml:trace contextRef="#ctx0" brushRef="#br0" timeOffset="-196301.13">27417 2725 50 0,'-16'0'56'0,"-1"0"-10"0,17-18-7 15,-16 18 11-15,16 0 14 0,-17 0 3 0,17 0-17 16,0 0-27-16,-16 0-11 0,16 0-6 15,0 0 3-15,0 18 0 0,0-18-4 0,0 19-2 0,0 9-2 16,16-9 3-16,-16-1 0 0,0 1-7 16,17-1 4-16,-17 1 0 0,0 9-1 15,16-10 0-15,-16 1 0 0,17 0 2 0,-17-1-7 16,0 1-15-16,16 9-26 0,-16-28-26 0,0 18-19 16,17 1-4-16,-17-19-72 0</inkml:trace>
  <inkml:trace contextRef="#ctx0" brushRef="#br0" timeOffset="-196151.33">27302 2707 2 0,'0'0'1'15,"16"-19"0"-15,-16 19-2 31</inkml:trace>
  <inkml:trace contextRef="#ctx0" brushRef="#br0" timeOffset="-195351.08">27335 2688 7 0,'0'0'10'0,"0"0"6"0,0 0-1 0,0 0-2 16,0-18-3-16,0 18-2 0,0 0-1 15,16 0-3-15,-16 0 2 0,0 0-1 0,0 0 0 16,17 0 0-16,-17-19 1 0,16 19 3 15,-16 0 1-15,17 0 3 0,-1 0-2 0,-16 0 2 16,17-19-2-16,0 19-2 0,-17 0 0 16,16 0-4-16,1 0-1 0,-17-9 3 0,33 9-3 15,-33 0 0-15,0 9 1 0,0-9-3 16,0 0 3-16,16 0 2 0,-16 0-5 0,0 0 1 16,0 19 0-16,0-19 3 0,17 0-3 0,-17 0 0 15,0 0-1-15,0 19-1 0,0-19-1 16,0 0 3-16,0 18-3 15,0-18 0 1,0 0 1-16,0 19-1 0,0-19 0 16,0 0 1-16,0 18 1 15,0-18-1-15,0 0 1 0,0 10-1 16,-17-10-1-16,17 9 2 0,0 0-2 0,-16-9-2 16,16 19 4-16,0-19-1 0,-33 19 1 15,16-19-2-15,17 18 1 16,-16-18-1-16,-1 19 0 0,0-19 0 0,1 0 0 15,16 18 0-15,-17-18 0 0,17 0-2 0,-16 0 2 16,-1 10 0-16,1-10-2 16,16 9 2-16,0-9 1 15,-17 0-1-15,17 0 2 16,0 0-4-16,0 0 3 16,17 9-1-16,-17 10 0 0,16-19 4 15,-16 0-2-15,17 18-2 0,-1-18 1 16,1 19 0-16,-1-19 1 0,1 0 0 0,16 0 1 15,-16 19-6-15,16-19 4 0,-17 0-1 0,1 18 2 16,-1-18-4-16,17 0 2 0,-16 10-16 16,-1-1-21-16,17 0-12 0,-16-9-13 0,0 19-69 15</inkml:trace>
  <inkml:trace contextRef="#ctx0" brushRef="#br0" timeOffset="-193835.75">26739 2772 36 0,'0'0'26'0,"0"-19"-7"15,0 19-1-15,0-9 3 0,0 0 1 0,0 9 4 16,0 0-7-16,0 0-7 0,0 0-6 16,0 0-1-16,0 0 0 0,17 0 2 0,-17 9 0 15,0 0-4-15,17 10-1 0,-17-19 1 0,16 19 1 16,-16-1-1-16,17-18 2 0,-17 19-3 16,16-1 1-16,-16-18 2 0,17 19 0 0,-17-10-4 15,0 10 3-15,33-1-2 0,-33-18-1 16,0 19 0-16,0 0 1 0,0-19-2 0,0 18 2 15,0-18-2-15,0 10 0 0,0-1 2 0,0-9-1 16,0 0 3-16,0 9 0 0,0-9 10 16,0 0 8-16,0 0 5 0,0 0 14 15,0 0 11-15,0-9 17 0,0 9-17 0,16-9-18 16,-32 9-15-16,16-10-5 0,0 10-1 0,0-18 7 16,0 18-6-16,0-19 3 0,0 0-3 15,0 19-4-15,0-18-5 0,0 18-1 0,16-19-2 16,-16 10-2-16,0 9-2 0,0-9 4 15,17-1-4-15,-17 10-1 0,16 0 1 16,-16 10 2-16,17-10-2 0,-1 0 2 0,1 9 2 16,-1-9-2-16,1 9 1 0,0-9-3 15,16 19-1-15,0-19 3 0,-33 0 3 16,16 0-3-16,-16 0-4 0,17 18 6 0,-1-18-5 16,-16 0-2-16,0 0 7 0,17 0 0 15,-17 0 6-15,0 0-7 0,0 0 1 16,0 0 2-16,-17-18-4 0,17 18-5 0,0 0 3 15,0-19-2-15,-16 10 2 0,16 0 2 0,-17-1-5 16,17-8-2-16,-16 18-18 0,16-19-24 16,0 1-13-16,-33-1-17 0,16-9-17 0,17 9-12 15,-16 1 1-15,16-1-73 0</inkml:trace>
  <inkml:trace contextRef="#ctx0" brushRef="#br0" timeOffset="-191887.93">28724 3674 5 0,'0'0'2'15,"0"0"2"-15,0 9 3 0,0-9 4 0,0 0-2 16,0 0 0-16,0 0-5 0,0 0-1 0,0 0-1 16,0 0 3-16,0 0-2 0,0 0-1 15,0 0 1-15,0 0-1 0,0 0-1 0,16 0-1 16,17 0 0-1,-33 0-6-15,0 0-12 0</inkml:trace>
  <inkml:trace contextRef="#ctx0" brushRef="#br0" timeOffset="-190938.89">28691 3702 6 0,'-17'0'8'16,"17"0"6"-16,0 0 5 0,0 0-3 0,0 0 0 16,0 0-5-16,-16 0-2 0,16 0-3 15,16 0 1-15,-16 0 0 0,0 0-1 0,0 0 3 16,0 0-1-16,17 0 1 0,-17 0 0 16,16 0-3-16,-16 0 5 0,17 0-1 0,-1-9 2 15,-16 9 2-15,33 0 3 0,-16 0 1 0,0-10-3 16,16 10 0-16,-17-9-1 0,17 9 0 0,-16 0 4 15,16 0-7-15,16 0 5 0,-16-18-2 16,1 18-4-16,15 0-3 0,-16 0 1 16,0 0 1-16,17-19-5 0,-17 19 1 0,0 0 0 15,17-19-5-15,-17 19 1 0,16 0 0 0,-49 0 0 16,33 0 3-16,1 0-6 0,-18 0 2 16,1 0 0-16,-1-18 0 0,17 18 0 0,-16 0 2 15,-1 0-2-15,17 0 4 16,-33 0-4-16,17 0 3 0,-1 0 0 0,1 0-3 15,-1 0 4-15,1 0-6 0,-17-19 4 0,17 19 1 16,-1 0-3-16,1 0 0 0,-1 0 0 16,1 0 2-16,-1 0-2 0,1 0 0 0,-1 0 2 15,1-9-2-15,-17 9 3 0,16 0-3 0,1 0 0 16,-1 0 0-16,1 0 0 16,-17 0 3-16,17 0-2 0,-17 0 5 0,16 0-6 15,1 0 0 1,-17 0 4-16,0 0-2 0,0 0 1 15,0 0-5-15,16 0 2 0,-16 0 2 16,0 0-4-16,0 0 5 16,0 0-5-16,0 0 4 0,0 0 0 15,0 0 0-15,0 0 0 0,0 0-4 16,0 0 4-16,0 0 0 31,17 0 0-31,-17 0-1 0,0 0 3 16,16 0-6-16,-16 0 4 0,0 0-5 0,0 0 3 15,17 0 0-15,-17 0 2 16,16 0-2-16,-16 0 3 0,17 0-5 16,-17 0-2-16,0 0 1 15,0 0 0-15,0 0 1 0,0-19-13 16,0 19-26-16,0 0-12 0,0 0-12 16,-17 0-11-16,17 0 2 0,-16 0-62 0</inkml:trace>
  <inkml:trace contextRef="#ctx0" brushRef="#br0" timeOffset="-189873.25">28558 3916 6 0,'0'0'7'0,"0"0"4"16,0 0 1-16,0 0 1 0,0 0-3 15,0 0-4-15,0 0 1 0,0 0-2 0,0 0 2 16,0 0-1-16,0 0-1 0,0 0-1 0,0 0 1 15,0 0 1-15,17 0 0 0,-17 0 0 16,0 0 2-16,0 0 2 0,17 0 2 0,-17 0 0 16,16 0 2-16,-16 0 1 0,17-19-1 0,-1 19-2 15,1 0 4-15,-1 0-4 0,17 0 1 16,-16-18-4-16,32 18-1 0,-32 0-1 16,16 0-2-16,0-19 2 0,0 19 3 0,0 0-5 15,0-18-1-15,0 18 1 0,0-19-2 0,1 19 1 16,-1 0 1-16,16-9-5 0,-16 9 2 15,0 0 0-15,0-10 0 0,-16 10-1 0,16 0 3 16,0-9 0-16,0 9 0 0,-16 0 0 16,32 0-1-16,-49 0 0 0,33 0 0 0,-16 0 3 15,16 0-4-15,-16 0 3 0,16-18-3 16,-17 18-2-16,17 0 0 0,0 0 6 0,-16 0-5 16,-1 0 4-16,17 0-5 0,-16-19 3 15,16 19-3-15,-16 0 2 0,16 0 1 0,-17 0-1 16,1 0 0-16,16 0-2 0,-17 0 2 0,1 0 0 15,16-19-1-15,-16 19-1 0,-1 0 6 16,1 0 3-16,-1 0-3 0,1 0 4 0,-1 0-3 16,-16-18 3-16,17 18-4 0,-1 0 1 0,1 0-3 15,-17 0-2-15,16 0 0 0,-16 0 0 16,17 0 0-16,-1 0-1 16,-16 0 2-16,17 0-5 0,-17 0 2 15,0 0-2-15,0 0 3 16,0 0-3-16,0 0-2 0,-17 0 2 0,17 0-12 15,0 0-17-15,0 0-20 0,-16 0-16 0,16-19-13 16,-17 19 0-16,17 0 9 0</inkml:trace>
  <inkml:trace contextRef="#ctx0" brushRef="#br0" timeOffset="-189321.62">29055 3274 79 0,'0'-18'44'0,"0"18"-17"15,0 0 2-15,0-19 16 0,0 19 19 0,0 0 7 16,-17 0-9-16,17 0-3 0,0-19-5 16,0 19-9-16,0 0-2 0,0 0-11 0,0 0-15 15,0 0-9-15,0 0-5 0,0 0-5 0,0 0-2 16,0 19 5-16,0-19-3 15,0 19 2-15,0-1 5 0,0-18-2 0,17 19-7 16,-17-1 4-16,0-18 2 0,0 19-8 16,16-10 7-16,-16 10-1 0,0-19-3 0,0 19-1 15,0-1 4-15,17-18-7 0,-17 19-35 16,0-19-24-16,-17 0-18 0,17 18-21 0,0-18-12 16,-16 19 8-16</inkml:trace>
  <inkml:trace contextRef="#ctx0" brushRef="#br0" timeOffset="-189088.66">28856 3274 70 0,'0'0'57'0,"0"0"-21"0,0-18-4 0,0 18-5 15,0 0 3-15,0 0-4 0,0 0-8 16,17 0-4-16,-17-19-4 0,16 19-2 0,1 0-4 15,16 0-1-15,-17-19-3 0,17 10 1 0,-16 9-1 16,16 0 1-16,-16 0-1 0,16-18 0 16,-17 18 0-16,1 0-3 0,-1 0 0 0,1 0-12 15,-17 0-23-15,16-19-12 0,-16 19-11 16,0 0-5-16</inkml:trace>
  <inkml:trace contextRef="#ctx0" brushRef="#br0" timeOffset="-188823.75">29253 3209 37 0,'0'0'47'0,"0"0"-11"0,0 0-12 16,0 0-8-16,0 0-7 0,-17 0-6 16,17 0-1-16,0 0 1 0,17 9-1 15,-17 10 3-15,0-19 1 0,17 19 2 0,-17-1-1 16,0-18-4-16,16 19 4 0,-16-1-5 15,17-18 1-15,-17 19-1 0,16-10-2 0,-16 10 0 16,17 0 3-16,-17-1-3 0,0-18 0 16,0 19-2-16,16-19 2 0,-16 18 0 0,0-18 0 15,0 19-24-15,0-19-11 0,0 0-4 16,0 9-8-16</inkml:trace>
  <inkml:trace contextRef="#ctx0" brushRef="#br0" timeOffset="-188607.72">29270 3209 70 0,'0'-18'31'0,"0"18"-15"0,16-19-3 0,-16 0 6 15,0 19 3-15,17-18 0 0,-17-1-3 0,16 19-5 16,-16-9-5-16,17 9 3 0,-1-10-5 16,1 10-1-16,-1 10-3 0,17-10 3 0,-33 0-5 15,0 9-1-15,17 10 0 16,-17-19 0-16,0 18 2 0,0-18-1 15,0 19 1-15,-17 0 2 0,17-19-4 16,-33 18-3-16,0 10-16 0,0-28-16 0,0 19-19 16,0-1-19-16</inkml:trace>
  <inkml:trace contextRef="#ctx0" brushRef="#br0" timeOffset="-187324.88">27087 9990 7 0,'0'0'4'0,"0"0"5"16,0 0 2-16,0 0-3 0,0 0-3 15,0 0-2-15,0 0-3 0,0 0-4 16,0 0-4-16,0 0-3 0,0 0-10 16</inkml:trace>
  <inkml:trace contextRef="#ctx0" brushRef="#br0" timeOffset="-187173.72">27136 9971 11 0,'0'0'17'15,"0"0"5"-15,0 0-4 0,0 0-6 0,-16-18-6 16,16 18-2-16,0 0-4 0,0 0 1 0,-17 0-1 16,17-19-2-16,0 19-1 0,0 0-9 15,-16 0-9-15,16-9-31 0</inkml:trace>
  <inkml:trace contextRef="#ctx0" brushRef="#br0" timeOffset="-182158.58">761 1321 37 0,'0'-19'27'0,"0"10"-5"0,0-10 1 0,0 1 7 15,0 18 12-15,0-19 3 0,0 1-2 16,0 18 14-16,0-19 7 0,0 19-15 16,0 0-26-16,0 0-9 0,0 0-7 15,-33 0-3-15,33 0 0 0,0 19 2 16,0-1 7-16,0 1-2 0,0-1 4 0,0 1 0 16,0 9 3-16,0 9-5 15,0 0-4-15,-33 10-2 0,33-10 1 0,0 0-4 16,0-9 0-16,0 9 2 0,0 1 5 15,0-1-1-15,0-9 5 0,33 9 0 16,-33-19 1-16,0 1-1 0,0 0 4 16,33 9-1-16,-33-10 0 0,33-18-2 15,0 19 0-15,-33-19-5 0,49 0 2 16,-49 0-1-16,34 0-7 0,-1 0 2 0,0-19-5 16,0 19-5-16,0 0 3 0,-33-18-9 0,49-1-28 15,-49 10-46-15,33-10-49 0,1 19-25 16,-34-37 11-16,33 18 23 0</inkml:trace>
  <inkml:trace contextRef="#ctx0" brushRef="#br0" timeOffset="-181944.95">827 1321 32 0,'-33'-19'21'0,"33"10"-10"16,0 9 3-16,-33 0 0 0,33 0-1 0,0-19-1 15,0 19-4-15,33 0 0 0,-33-18 0 16,0 18-3-16,33-19-1 0,-33 19-4 16,16-18 3-16,17 18-2 0,1 0-1 15,-1 0 0-15,-33-19-3 0,33 19-14 16,0 19-17-16,0-19-59 0</inkml:trace>
  <inkml:trace contextRef="#ctx0" brushRef="#br0" timeOffset="-181763.8">728 1563 8 0,'0'18'7'0,"0"-18"4"0,-33 19 8 16,33-19-4-16,0 0-4 0,0 0-2 16,0 0 3-16,33 0-4 0,-33 0-2 15,33 0-4-15,-33 0 0 0,33 0-1 16,0 0-1-16,-17-19 1 0,17 19-1 0,1 0-7 15,-1-18-14-15,0 18-13 0</inkml:trace>
  <inkml:trace contextRef="#ctx0" brushRef="#br0" timeOffset="-181578.72">1554 1637 19 0,'-33'19'23'16,"33"-10"-4"-16,0 10-6 0,0-1-6 0,0 1-3 16,0-1-2-16,-33 1-2 0,33 0 2 15,-16 9-2-15,16-10 0 0,0 19-3 16,0-18-12-16,-33 0-13 0</inkml:trace>
  <inkml:trace contextRef="#ctx0" brushRef="#br0" timeOffset="-180953.67">2051 1321 30 0,'0'0'22'0,"0"-19"-6"15,0 10-2-15,0 9-2 0,0-19 7 16,0 19 8-16,0-18 5 0,0 18-3 15,0 0-5-15,0-19-1 0,0 19-1 0,0 0-3 16,0 0-8-16,0 0-8 0,0 19 0 16,-34-19 1-16,34 0 3 0,0 18 2 15,0 1-1-15,0 9-2 0,0-10 2 0,0 20-1 16,0-20-1-16,0 1 1 0,0 9 0 16,0 9 0-16,0-18-1 0,0-1 4 15,0 1 2-15,34 9 4 0,-34-10 1 0,0 1 2 16,33 0 3-16,-33-1 0 0,0 1-5 15,33-19-2-15,-17 9-5 0,-16-9-1 0,33 19-2 16,-33-19-2-16,33 0-3 0,-33 0-1 16,33 0-1-16,0-19-2 0,-33 10 2 0,34 9-34 15,-34-19-29-15,16 19-31 0,17-18-17 16,-33-1 1-16</inkml:trace>
  <inkml:trace contextRef="#ctx0" brushRef="#br0" timeOffset="-180748.04">2117 1237 51 0,'-33'0'16'0,"33"0"-1"0,-33 0 3 0,33-18 6 16,0 18-5-16,0 0-6 0,0-19-7 16,0 19-2-16,0 0 0 0,0-9-2 15,0-10-4-15,33 19 3 0,-33 0-1 16,33-19 0-16,-17 19 0 0,-16 0-2 0,33 0 2 15,-33-18-2-15,33 18-11 0,-33 0-14 16,33 0-16-16</inkml:trace>
  <inkml:trace contextRef="#ctx0" brushRef="#br0" timeOffset="-180564.81">2084 1395 10 0,'-33'0'2'0,"33"19"4"0,0-19 4 0,0 0-1 16,-34 0-2-16,34 9-1 0,0-9-3 16,0 0 1-16,0 0-1 0,34 0-2 0,-34 0 1 15,0 0-2-15,33-9 0 0,-33 9 1 16,49 0-1-16,-49 0-5 0,33-19-12 16</inkml:trace>
  <inkml:trace contextRef="#ctx0" brushRef="#br0" timeOffset="-180181.92">2596 1395 21 0,'0'19'18'0,"0"9"-7"0,0-10-2 16,-33 1 1-16,33 0 2 0,0-1 0 16,0 10-1-16,0-9-4 0,-33 18-3 15,33-18 0-15,0-1-3 0,-16 10-1 0,16 9 2 16,0-18-2-16,0-1 2 0,0 20-4 15,0-29 2-15,0 10 1 0,0-1-1 0,0-18 0 16,0 19 0-16,0-19 3 0,0 0-2 16,0 0 1-16,0-19-2 0,0 19 2 15,0-18 0-15,0-1 0 0,0 10 4 16,0-10 4-16,0-18 0 0,0 18 5 0,0-18-2 16,0 9 6-16,0 10 1 0,0-20 2 15,0 20 4-15,0-10-1 0,0 9 0 16,0 1-2-16,0-1-4 0,0 19-6 0,0-19-7 15,0 19-4-15,0 0 2 16,0 0 2-16,0 0-4 0,16 19 1 16,17-19 0-16,-33 19 1 0,0-19-3 0,33 18 2 15,-33 1-3-15,33-10-2 0,-33 10 0 16,33-19 2-16,-33 18 1 0,0 1-4 0,33 0 0 16,-33-1-22-16,34 1-35 0,-34-10-34 15,0 10-10-15</inkml:trace>
  <inkml:trace contextRef="#ctx0" brushRef="#br0" timeOffset="-180014.98">2514 1702 72 0,'0'-18'25'16,"0"18"-7"-16,0 0 1 0,0 0-4 15,0-19-8-15,0 19-3 0,0-9-2 0,0 9-1 16,16-19-7-16,17 19-15 15,0 0-13-15,-33-18-60 0</inkml:trace>
  <inkml:trace contextRef="#ctx0" brushRef="#br0" timeOffset="-179847.26">3208 1479 12 0,'0'0'6'16,"0"19"6"-16,0-19 4 0,0 18-1 15,0-18-6-15,0 19-4 0,-33-10-2 0,33 10-1 16,0-1-2-16,0 1 0 0,0 0 1 16,0-19-1-16,0 18 0 0,0 1 0 0,0-10-15 15,0 10-13-15</inkml:trace>
  <inkml:trace contextRef="#ctx0" brushRef="#br0" timeOffset="-179598.83">3340 1191 37 0,'0'-19'19'0,"0"19"-10"16,0 0-4-16,0 19-1 0,-33-19 1 15,33 9-1-15,0 10-1 0,0-1 0 16,0 1 2-16,0 18-2 0,33-28 1 0,-33 28-2 15,0-18-2-15,0 18 2 0,0-18-2 16,33 9 0-16,-33-10 0 0,0 1 2 16,0 0-2-16,0-1-11 0,17 10-13 0,-17-9-45 15</inkml:trace>
  <inkml:trace contextRef="#ctx0" brushRef="#br0" timeOffset="-179232.65">3307 1293 15 0,'0'-37'21'0,"0"0"-3"0,0 9-5 16,0-10-5-16,0 20-1 0,0-19-1 15,0 18-1-15,33 10-2 0,-33-10 1 0,33 19-4 16,-33-19 0-16,0 19 1 0,17 0-1 16,16 19 3-16,-33-19-3 0,33 19 0 15,-33-10 0-15,33 10 0 0,-33-1 0 0,0 1 0 16,0-1 0-16,0 1 0 0,0 0-2 15,0-10 2-15,0 10 0 0,-33 18 1 16,33-19 1-16,-33 1-2 0,33-19 0 0,-33 28 0 16,33-28 0-16,-17 18 0 0,17-18 0 15,-33 19 1-15,33-19-1 0,0 0 2 16,-33 0 0-16,33 0 2 0,0 0-3 31,33 0-1-31,-33 19 1 0,0-19-1 16,33 0 0-16,-16 18 1 0,16-18-1 0,-33 19 0 15,33-19-2-15,0 9 2 0,-33 10 0 16,33-1 0-16,0-18 0 0,0 19 0 0,-33 0-6 16,50-19-15-16,-50 0-18 0</inkml:trace>
  <inkml:trace contextRef="#ctx0" brushRef="#br0" timeOffset="-179048.95">3985 1442 14 0,'0'18'9'0,"0"-18"-4"0,0 0 4 16,0 0 0-16,0 0 0 0,0 19-5 0,0-19-2 15,33 19-1-15,-33-1-1 0,0-18 0 16,0 19 0-16,0-10 0 0,0 10 0 0,0-1 2 16,0-18-2-16,0 19-4 0,0 0-12 15</inkml:trace>
  <inkml:trace contextRef="#ctx0" brushRef="#br0" timeOffset="-178515.22">4498 1014 14 0,'0'0'18'15,"0"-19"0"-15,0 19 1 0,0 0 0 0,-33 0-8 16,33 0-5-16,0 0-4 0,0 0 0 16,0 19 3-16,0-1 1 0,0-18 1 15,33 19 2-15,-33 9-2 0,0-9 0 16,0 18-3-16,33-19-2 0,-33 1-1 16,0 9-1-16,0-9 0 0,33-1 0 0,-33 19 0 15,0-18 0-15,0 9-2 0,33-10 0 16,-33 20-7-16,0-20-14 0,0 1-11 15,0-10-51-15</inkml:trace>
  <inkml:trace contextRef="#ctx0" brushRef="#br0" timeOffset="-178149.47">4531 1116 28 0,'-33'-18'15'0,"33"-10"-3"0,0-10 4 16,-33 20 1-16,33-1-5 0,0 1-5 15,33-10-3-15,-33 28-1 0,0-19 1 0,33 19-2 16,0 0 1-16,-33 0-3 0,33 0 3 16,0 19-2-16,-33-19 0 0,33 9 1 0,-16 10 2 15,16-1-2-15,-33 1-2 0,0-19 2 16,33 18-2-16,-33 1 0 0,0 9 0 16,0-28 0-16,-33 19 2 0,33-1-1 0,0 1-1 15,-33-1 0-15,16-18 0 0,1 19 0 16,-1-19 0-16,17 0 1 0,-33 19-1 15,33-19 2-15,-33 0 0 0,33 0 1 16,0 0-3-16,0 0-2 16,0 9 2-16,0-9 0 15,0 0 0-15,33 0 0 0,-33 19 0 0,33-19 0 16,-33 18 0-16,17-18 0 0,16 0 2 16,0 19-2-16,0-19 0 0,0 18-2 0,0-18 0 15,0 19 3-15,-16-19-1 0,-1 9-18 16,34 10-15-16,-17-19-59 0</inkml:trace>
  <inkml:trace contextRef="#ctx0" brushRef="#br0" timeOffset="-177733.93">5209 1237 14 0,'0'19'10'15,"0"-19"-1"-15,-33 0-3 0,33 18 1 16,0-18 0-16,0 19-1 0,-33-19 1 0,33 28-3 15,0-10 4-15,0 1-3 0,0 0 1 16,0-1-1-16,0 1 1 0,0 9-4 0,-33-10-1 16,33 1-1-16,0 0 0 0,0-1 0 15,0 1 0-15,0-10 0 0,0 10 0 0,-17-1 0 16,17-18 0-16,0 19 2 0,0-19-2 16,0 0 1-16,0 19-1 0,0-19 1 0,0-19 2 15,0 19 1-15,0 0 2 0,0-19 4 16,0 1 3-16,0-1 1 0,0-9-2 0,0 10 3 15,0-1-4-15,0-18 2 0,0 9 4 16,0-9 2-16,0-1-4 0,0 1 6 0,-16 9-4 16,16 10 2-16,0-1-3 0,0 1 1 15,0 18-6-15,0-19-7 0,16 19-4 16,-16 0 1-16,0 0 2 0,17 19-1 16,16-1 2-16,-33-18 2 0,0 19-5 15,33-1 1-15,-33 1-1 0,33 9 5 0,-33-10-6 16,33 1 0-16,-33 0 1 0,33-1 2 15,-33 1-3-15,17-10 4 0,-17 10-7 0,16-1-2 16,-16 1 3-16,0 0-24 0,0-1-27 16,0 1-21-16,0-10-13 0</inkml:trace>
  <inkml:trace contextRef="#ctx0" brushRef="#br0" timeOffset="-177566.12">5143 1479 50 0,'0'0'22'0,"0"0"-6"0,0 0-4 16,0 0-3-16,0-19-4 0,0 19-3 15,0 0-1-15,33 0-1 0,-33-18 0 0,33 18 0 16,-33 0-5-16,33-19-17 0,0 10-16 16</inkml:trace>
  <inkml:trace contextRef="#ctx0" brushRef="#br0" timeOffset="-177233.83">5705 1414 7 0,'0'0'9'0,"0"9"7"0,0 10 0 16,0-19-5-16,0 18-4 0,0 1-3 15,0-19-4-15,0 19 3 0,0-1-3 0,0 1 2 16,0-19-2-16,-33 28 0 0,33-10-12 16,-33 1-13-16</inkml:trace>
  <inkml:trace contextRef="#ctx0" brushRef="#br0" timeOffset="-175982.91">6102 1014 43 0,'0'0'18'0,"0"-19"-1"0,0 1 4 16,-33-1 5-16,33 10 2 0,0-10 1 0,0 1-5 16,0-1 3-16,-33 19 7 0,33-19 2 15,0 19 0-15,0 0-14 0,0 0-9 16,0 0-9-16,0 0-2 0,0 0 1 0,0 0-2 16,0 19 1-16,0 0 2 0,0-1-2 15,0 1-4-15,33 9 3 0,-33 9 1 16,0-19-2-16,0 1 2 0,33 9-2 0,-33-9 0 15,0 18 0-15,0-19 0 0,0 1-3 16,0 9-5-16,0 9-13 0,33-18-20 0,-33-1-16 16,0 1-7-16,0 9-3 0,0-28-60 15</inkml:trace>
  <inkml:trace contextRef="#ctx0" brushRef="#br0" timeOffset="-175718.54">6003 1051 27 0,'0'-37'16'16,"0"0"-9"-16,0 9 2 0,0 9 2 16,0-18-1-16,0 18 0 0,33 1-2 15,-33-10-2-15,33 9 1 0,0 19-2 0,0-18 3 16,-16 18-3-16,16 0 2 0,0 0 0 16,0 18 3-16,0-18-2 0,-33 19 1 15,33-19-1-15,-33 28-2 0,33-10 1 0,-33-18-4 16,0 19 1-16,0 0-2 0,0-1 0 15,-33 10-2-15,33-9 1 0,-33-1-1 16,33 1 0-16,-33-1 0 0,0 1 0 16,33 0 0-16,-33-10-6 0,33 10-9 0,-33-19-9 15,16 0-6-15,17 18-3 0,-33-18-6 16</inkml:trace>
  <inkml:trace contextRef="#ctx0" brushRef="#br0" timeOffset="-175436.08">6433 1153 16 0,'0'0'19'0,"0"0"1"16,0 0-5-16,0 0-6 0,0 0-5 15,0 0-2-15,0 0 2 0,0 0 1 0,0 19 2 16,0-19 2-16,0 19 0 0,0-10-1 15,0-9-3-15,33 19 1 0,-33-1-3 0,0 1-1 16,0-19 0-16,0 18 0 0,0 1-2 16,0-10 0-16,33 10 0 0,-33-1 1 0,0 1-1 15,0 0 0-15,0-19 0 0,0 18 0 16,0 1-10-16,0-19-12 0,0 0-12 16,0 9-47-16</inkml:trace>
  <inkml:trace contextRef="#ctx0" brushRef="#br0" timeOffset="-175186.03">6648 1116 23 0,'-33'0'11'16,"33"0"-2"-16,0 0-2 0,0 19-2 15,-33-19 1-15,33 0-2 0,-17 18 0 16,17-18 4-16,-17 19-2 0,17 0 1 0,-16-10 1 15,16-9-4-15,0 19 0 0,0-1 0 16,0-18 3-16,0 19-1 0,0-19 2 16,0 18-1-16,0 1 2 0,0-19-1 0,16 0-1 15,1 9-1-15,-17-9-4 0,17 19-2 16,16-19 3-16,-33 0-3 0,33 0-3 0,-33 0-5 16,33 0-17-16,-33 0-11 0,33 0-10 15</inkml:trace>
  <inkml:trace contextRef="#ctx0" brushRef="#br0" timeOffset="-174969.75">6978 1200 12 0,'0'0'3'16,"0"19"-1"-16,0-19 3 0,0 0 5 15,0 18 0-15,0-18-4 0,0 19-3 0,0-1 0 16,-16 1-3-16,16-19 0 0,0 28 0 16,0-10 0-16,0 1 0 0,0 0 0 15,0-19-13-15,-33 18-27 0</inkml:trace>
  <inkml:trace contextRef="#ctx0" brushRef="#br0" timeOffset="-171239.68">2596 13469 6 0,'0'0'6'0,"-33"0"3"16,33 0 1-16,0 0-1 0,0 0-2 16,-33 0 1-16,33 0 1 0,0 0 3 0,-16-9 0 15,16 9 0-15,0 0-1 0,0 0 1 0,0 0 2 16,0 0 0-16,0 0-4 0,0 0-4 15,0-10-3-15,0 10 0 0,0 0-2 0,0 0 1 16,0 10-2-16,0-10 3 16,0 0 2-16,16 0-2 0,-16 9 5 15,0-9 1-15,33 9 7 0,-33-9 3 16,0 0 5-16,33 10 1 0,0-10-1 0,-33 0 4 16,33 9 11-16,0-9 3 0,1 0 1 0,15 0-10 15,-16 0-3-15,0 0 0 0,33 0-3 16,-16 0-2-16,16-9 1 0,0 9-10 0,0 0-2 15,-16-10-7-15,16 10-2 0,0-9-5 16,17 9 1-16,-17-9 2 0,0 9-3 0,-16 0 2 16,16 0-4-16,0 9 4 0,-33-9-4 0,17 0 2 15,-17 9 0-15,0 1 0 0,0-10 2 16,0 9-5-16,0 0 5 0,0-9 3 0,-33 9-5 16,17 1 0-16,16-10 0 0,-33 9 2 15,33-9-2 1,-33 0-3-16,0 0-1 0,0 0-7 0,0 0-1 15,0 9-20-15,0-9-13 0,0 0-12 0,0 0-8 16,0 0-9-16,0-9-13 0,0 9-3 16,0 0 2-16</inkml:trace>
  <inkml:trace contextRef="#ctx0" brushRef="#br0" timeOffset="-166043.83">2877 5535 4 0,'0'0'3'0,"33"0"-2"0,-33 0 2 16,33 0 2-16,-16 0-1 0,16 0 3 15,0 0 0-15,0 0-2 0,0 0-1 16,33-19 1-16,-49 19-3 0,16 0 1 0,33 0-1 15,-33-19-2-15,0 10 2 0,0 0-2 16,17 9 0-16,-17-10 0 0,0 10 0 0,-33 0 0 16,33 0 0-16,0 0 0 0,-33 0 0 15,33 0 0-15,-33 0 0 0,17 0 0 16,16 0 0 0,-33 0-2-16,0 0-2 0,0 0-8 15,0 0-3-15</inkml:trace>
  <inkml:trace contextRef="#ctx0" brushRef="#br0" timeOffset="-164061.78">20538 7004 3 0,'0'0'2'0,"0"0"1"0,0 0 0 32,0 0 0-32,0 0-2 0,0 0 1 15,0 0-1-15,0 19-1 0,0-19 1 16,0 0 0 15,0 0-1-31,17 0 0 16,-17 9 0 15,-17-9-4-31,17 0-7 16,0 0 7-16</inkml:trace>
  <inkml:trace contextRef="#ctx0" brushRef="#br0" timeOffset="-160365.12">27715 13199 7 0,'0'0'5'0,"0"0"4"0,17 0 0 16,-17 0-1-16,0 0-1 0,0 0 0 0,0 0 1 15,0 0 0-15,0 0 1 0,0 0 1 16,0 0 2-16,0 0-3 0,0 0 0 0,0 9-1 16,0-9 1-16,0 0-1 0,0 0-1 15,0 0-3-15,0 0-1 0,0 10-2 16,0-10 1 0,16 0-4-16,1 9 2 15,-17-9 1-15,16 0-1 16,-16 0-3-16,17 0 3 15,-17-9 0-15,0 9-3 0,16 0-6 0,-16 0-6 16,0 0-5-16,17 0-3 0,-17 0-7 16</inkml:trace>
  <inkml:trace contextRef="#ctx0" brushRef="#br0" timeOffset="-160062.87">27996 13208 16 0,'0'0'22'0,"0"0"-5"15,0 0-1-15,0 0-3 0,0 0-2 0,17-9-2 16,-17 9-3-16,0 0-2 0,0 0-2 0,16 0 0 16,1 0-1-16,-1 0-3 15,-16 0 0 1,17 0-1-16,-17 0-5 0,0 0-6 16,0 0-5-16,16 0-4 0,-16 0-23 0</inkml:trace>
  <inkml:trace contextRef="#ctx0" brushRef="#br0" timeOffset="-159848.89">28195 13199 30 0,'0'0'30'0,"0"0"-4"0,-17 0-3 15,17 0-3-15,0 0 1 0,0 0-6 0,0 0-5 16,0 0-5-16,0 0-3 0,17 0-2 15,-17 0 2-15,16 0-2 16,1 0-2-16,-17-18-7 0,16 18-8 16,-16 18-4-16,17-18-5 0,-1 0 0 0,-16 0-2 15,17 0-21-15</inkml:trace>
  <inkml:trace contextRef="#ctx0" brushRef="#br0" timeOffset="-155053.59">7144 856 27 0,'0'0'14'0,"-33"-28"1"0,33 28 4 16,0-19 8-16,-33 19-5 0,33 0-9 15,0 0-7-15,0 0-1 0,0 0 1 16,0 0 3-16,0 19 1 0,0-19 4 15,0 28-1-15,33-10-2 0,-33 1-3 0,0 0-2 16,33-1-1-16,-33 1-2 0,0 9 1 16,0-10-3-16,33 1-1 0,-33-1 2 15,0 1-2-15,0 9 1 0,16-9 1 0,-16-1-2 16,0 1 0-16,0-1-6 0,0 20-1 0,0-29-15 16,0 10-14-16,0-19-9 0,0 18-6 15</inkml:trace>
  <inkml:trace contextRef="#ctx0" brushRef="#br0" timeOffset="-154837.39">7078 837 10 0,'0'-28'5'0,"0"10"-2"0,0-1 1 16,0 0 0-16,33 19 0 0,-33-18-2 0,0 18 0 15,33 0-1-15,-33 0 1 0,33 0 1 16,-33 0 0-16,16 0-1 0,1 0 1 15,-17 18-1-15,16-18-1 0,-16 19 0 16,0 0 1-16,-16-1-1 0,16 1-1 0,0-10 0 16,-17 10 1-16,1-1-1 0,16 1-3 15,0 0-8-15,-33-1-5 0</inkml:trace>
  <inkml:trace contextRef="#ctx0" brushRef="#br0" timeOffset="-154301.12">7408 1014 29 0,'0'0'15'0,"0"0"-1"0,0 0 0 16,0-19 2-16,0 19 1 0,0 0-3 16,-16 0 1-16,16 19-3 0,0-19 0 0,-33 0-2 15,33 18 4-15,-33-18-5 0,33 19-2 16,0-19-3-16,-33 19-4 0,33-10 3 15,0 10-1-15,0-19-1 0,0 18 2 0,0-18-1 16,0 19 3-16,0-19 4 0,0 0 2 16,0 0 0-16,33 0 1 0,-33 0-6 15,0-19 0-15,33 19-3 0,-33-18 0 0,0 18 4 16,0-19 1-16,33 19-2 0,-33-9 1 16,0-10-2-16,0 19 0 0,0 0-1 0,16-19-4 15,-16 19 2-15,0 0-2 16,17 0 0-1,-17 0 0-15,16 19 0 0,-16-19 0 16,33 19-6-16,-33-19-3 16,0 0-8-16,0 9-8 0,0-9 2 15,34 0 1-15,-34-9 2 0,0 9 7 0,0-19 3 16,0 19 5-16,0-19 5 0,33 19 0 16,-33-18 0-16,0-1 0 0,0 19 0 15,0-18 0-15,0 18 1 0,0-19-1 0,0 10-2 16,0 9 4-16,33 0-2 15,-33 9 0-15,0-9 4 0,0 19-3 0,33-19 2 16,-33 18-1-16,0-18-2 16,0 0 1-16,0 19 1 0,0-19-1 15,0 0 1-15,0 0 1 16,0 0-3-16,0-19-10 16,0 19-11-16,0-18-9 15,0 18-12-15,0-28-40 0</inkml:trace>
  <inkml:trace contextRef="#ctx0" brushRef="#br0" timeOffset="-153755.02">7541 670 8 0,'0'0'0'15,"0"0"3"1,0 18 0-16,0-18 6 16,0 19 2-16,33 9 0 0,-33-28 1 0,0 18 0 15,33 20 2-15,-33-20-1 0,0 1-4 16,16-10-4-16,1 10-2 0,-17-1-1 0,16 1-1 15,-16 0 0-15,33-1-1 0,-33-18 0 16,0 19 0-16,0-19 3 0,0 0 4 16,0 0-2-16,0 0-4 0,0-19 0 15,34 19 1-15,-34-18-2 0,0-1 0 16,0 19 0-16,0-19 0 0,0 1 0 16,0-1 0-16,33 10 0 0,-33 9 0 15,0-19 0-15,0 19 0 0,0 19 0 16,33-19 0-16,-33 0 0 15,0 0 0-15,0 9 0 0,0 10 1 0,33-19-1 16,-33 0 0-16,0 18 0 0,0-18 1 16,16 0-1-16,-16 19 0 0,17-19-3 15,-17 0-5-15,16-19-3 16,-16 19-4-16,33 0 1 0,-33-18 4 16,0 18 2-16,0-19 3 0,0 10 2 0,0 9 3 15,0-19-2-15,0 1 2 0,0-1 0 16,0 19 0-16,-33-19 0 0,33 1 0 15,0 18 0-15,0-19 0 0,0 10 4 16,-16 9-4-16,16 0 0 0,0 0 0 16,16 0 0-16,-16 9 1 15,0 10-1-15,0-19 0 0,33 18 1 16,-33 1 2-16,0-19 0 0,33 19 0 0,-33-19-2 16,0 18 1-16,34-18 0 0,-34 19 0 15,33-19-2-15,-33 0 0 0,0 0 1 16,33 9-1-16,-33-9 0 0,16 0 0 15,1 0-5 1,-17 0-7-16,0 0-13 0</inkml:trace>
  <inkml:trace contextRef="#ctx0" brushRef="#br0" timeOffset="-152955.65">10418 2046 23 0,'0'0'15'0,"0"0"-6"0,0 0 0 0,0 0-2 16,0 0 2-16,0 0-4 0,0 0-3 15,33 0-2-15,-33-18-2 47,0 18-8-47,0 0-5 0,0 0-4 16</inkml:trace>
  <inkml:trace contextRef="#ctx0" brushRef="#br0" timeOffset="-152422.72">8649 1200 8 0,'0'0'7'0,"0"19"6"15,0-1 0-15,0 1-4 0,-34-1-3 16,34 1-3-16,0-10-3 0,0 10 2 0,0 18-2 16,-33-18 0-16,33-1 0 0,0 1 0 15,-33 9-6-15,33-10-10 0</inkml:trace>
  <inkml:trace contextRef="#ctx0" brushRef="#br0" timeOffset="-149156.91">11890 2307 40 0,'0'0'23'0,"0"-19"-11"0,0 1-4 0,16 8 9 16,-16 10 4-16,17-18-1 0,16 18-5 16,-33 0-9-16,33-19 0 0,-33 19 3 0,33 0 1 15,0 0-2-15,-33 0 0 0,33 0-1 16,0 19-3-16,-16-19 2 0,16 18 2 0,0-18 1 15,-33 10-3-15,33 8-2 0,-33-18 1 0,0 19-3 16,33-19 3-16,-33 18-2 0,0-18 2 16,0 19 0-16,0-19-3 0,0 0 3 15,0 0-1-15,0 19 4 0,0-19-6 0,-33 0 1 16,33 0 0-16,0-19-3 0,-33 19 0 16,33-19-3-16,0 19 0 15,0-18 0-15,0-1-5 0,0 19-2 0,0-28 1 16,0 28 0-16,33-18 0 0,-33-1 4 15,0 19 1-15,0-18 1 0,33 18 3 0,-33 0-3 16,0 0 4-16,17 0-3 16,-1 0 2-16,-16 0 2 15,0 18-2-15,17-18 0 0,-17 0 1 16,16 19-1-16,1-19 0 0,-17 18 1 0,33-18-1 16,-33 10 1-16,33 8-1 15,-33-18 0-15,33 0 1 0,-33 0 1 0,33 19-2 16,-33-19 0-16,17 0 2 0,-1-19 0 15,1 19-2-15,-1 0 0 0,-16 0 3 0,17-18-3 16,-17 8 3-16,0 10-1 0,0 0 1 16,0-18-3-16,0 18 0 0,0-19 0 15,-17 1 2-15,17 18-4 0,-16-19 2 0,-1 19 2 16,1-19-2-16,-1 19 0 0,17-18 0 16,-33 8-3-16,0 10 3 0,33 0-2 0,-33 0 0 15,33 0-5-15,-33-18-16 0,16 18-16 16,1 0-7-16,-1 0-13 0</inkml:trace>
  <inkml:trace contextRef="#ctx0" brushRef="#br0" timeOffset="-148908.65">12518 1907 35 0,'0'0'35'0,"0"-9"-16"0,0 9-1 16,0 0 5-16,0 0-4 0,0 0-10 15,0 0-5-15,0 0-1 0,0 0 3 0,0 0 2 16,17 9 2-16,-17 9 3 0,16 1-3 0,1-19 1 16,16 19 0-16,-33-1-4 0,33 1-2 15,-33-1-4-15,0-8 0 0,33 8 2 16,-33 1-3-16,33 0 2 0,-33-1-2 0,0 1 1 16,17-1-1-16,-17-8 0 0,16 8-2 0,-16 1-3 15,0 0-6-15,17-1-25 0,-17-18-21 16,0 19-10-16</inkml:trace>
  <inkml:trace contextRef="#ctx0" brushRef="#br0" timeOffset="-148559.47">12816 2205 54 0,'0'0'28'0,"33"0"-12"0,-33 0 7 0,0-19 12 15,0 19 5-15,33 0-7 0,-33-19-14 16,0 19-10-16,16-18 2 0,1 18 4 16,0-10 9-16,-17 10 0 0,16-18 0 0,-16 18-6 15,0-19 0-15,17 19-6 0,-17 0-6 0,0-18 6 16,-17 18 5-16,17 0-6 0,0-19-3 16,-16 19-4-16,16 0-4 0,-17 0 0 0,17 0 3 15,-17 0-6-15,1 0 0 0,16 0 5 0,0 0-2 16,0 0 0-16,-33 0-2 0,33 19 3 15,0-19-1-15,0 18-5 0,0-18 5 16,0 19-4-16,33-19 4 0,-33 0-2 16,0 18 5-16,0-18-1 0,16 10-2 0,1 8 0 15,0-18-2-15,-17 0 0 0,16 0 2 0,1 19-3 16,-1-19-5-16,1 0-22 0,16 0-28 16,0-19-26-16,-33 19-16 0</inkml:trace>
  <inkml:trace contextRef="#ctx0" brushRef="#br0" timeOffset="-148021.83">13180 2018 16 0,'33'0'16'0,"-33"0"-8"0,0 0 1 0,0-18 1 16,0 18 0-16,0 0-4 0,0 0-2 0,0 0-1 0,0 18 3 15,0-18 2-15,33 0 1 16,-33 10 1-16,0-10-1 0,0 18-1 0,0-18-2 16,33 0-1-16,-33 19 0 0,0-19-2 15,0 0-1-15,0 19 2 0,0-19 0 0,0 0 0 16,0 0 4-16,0 0 1 0,0 0 2 0,0 0 6 16,0 0 3-16,0 0 8 0,0 0 7 15,0 0-2-15,0 0-11 0,0 0-4 0,0 0-6 16,0-19-5-16,0 19 3 0,0-19-2 15,0 19 5-15,0 0 0 0,0-18-2 0,0 8-7 16,33 10 3-16,-33-18-2 0,0 18-3 16,0 0 2-16,0 0-1 0,0-19-2 15,16 19-1-15,-16 19-3 0,17-19 3 16,-17 0 1-16,16 0-1 0,-16 18-2 16,17-18 5-16,0 0-6 0,-17 10 4 15,33 8 1-15,-33-18-5 0,0 0 3 0,0 19-10 16,0-19-17-16,33 0-25 0,-33 0-25 0,0 0-11 15,33 0-5-15</inkml:trace>
  <inkml:trace contextRef="#ctx0" brushRef="#br0" timeOffset="-147343.78">13709 1925 11 0,'0'0'17'0,"0"0"5"0,0 0 0 0,-33 0 0 15,33-18-5-15,0 18-7 0,0 0-3 16,0 0 5-16,0 0-3 0,-33 18-2 0,33-18 3 15,0 0-4-15,0 0 0 0,0 0-4 16,0 0 1-16,0 19 1 0,0-19-2 0,0 0 1 16,0 0 1-16,0 0 0 0,0 0-1 0,0 19 0 15,0-19-3-15,0 0 1 16,33 0-1-16,-33 0-3 16,0 0-1-16,0 0 1 0,33 0-5 15,-33-19 0-15,0 19-3 0,0 0 3 0,0 0 2 16,33 0 3-16,-33 0 1 0,0 0-1 15,16 0 3-15,-16 0-2 16,17 0 2 0,-1 0 0-16,-16 0 2 15,0 0-1 1,17 0-1-16,-1 0 0 16,-16 0 3-16,0 0-2 15,0 0 1-15,34 0 1 0,-34 19 0 16,0-19 0-16,0 0-3 15,33 0 0-15,-33 0 1 0,0 18 2 0,0-18-2 16,0 0 2-16,0 0-1 0,33 0-2 0,-33 0 3 16,0 0-3-16,0 0 2 0,33 0 0 15,-33-18-2-15,0 18 0 0,0 0 1 16,16 0-1-16,1 0 3 16,-17-19-3-16,16 19 2 0,-16 0-2 15,0 0-2-15,17 0 2 16,-1 0-2-1,-16 0 2-15,0 0 1 16,34 0-1-16,-34 19 0 0,0-19 0 0,33 0 1 16,-33 0-1-16,33 0 0 15,-33 0 0-15,33 0 0 0,-33 0 0 16,16-19 0-16,1 19 2 16,-1 0-2-16,-16-19 0 0,17 19 9 0,-17 0 1 15,16-18 1-15,-16 18 1 0,33-9-3 16,-33 9 0-16,0 0-3 0,0 0-3 15,0 0-2-15,0 0 0 16,0 0-1-16,0 9-3 16,0-9-3-16,0 18-10 0,0-18-20 15,0 19-19-15,0-19-80 0</inkml:trace>
</inkml:ink>
</file>

<file path=ppt/ink/ink5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10:10.921"/>
    </inkml:context>
    <inkml:brush xml:id="br0">
      <inkml:brushProperty name="width" value="0.05292" units="cm"/>
      <inkml:brushProperty name="height" value="0.05292" units="cm"/>
      <inkml:brushProperty name="color" value="#FF0000"/>
    </inkml:brush>
  </inkml:definitions>
  <inkml:trace contextRef="#ctx0" brushRef="#br0">25797 16455 68 0,'0'0'59'0,"0"0"-15"15,0 0-14-15,0 0 3 0,0-9 14 16,0 9 4-16,0 0 0 0,0 0-9 0,0 0-4 16,0 0-3-16,0 0 10 0,0 0 0 15,0 0-3-15,0 0-20 0,0 0-7 0,0 0-12 16,0 0 3-16,0 0-2 0,0 0-2 16,0 0 3-16,0 0-4 0,0 0 3 15,0 0 0 1,0 0-7-16,0 0 0 15,0 0 5-15,0 0 0 16,0 0-1-16,0 0-3 0,0 0 5 16,0 0-1-16,0 0 0 0,0 0-4 0,0 0 5 15,0 0 0-15,0 0-1 16,0 0 3-16,0 0-2 16,0 0-1-1,0 0 1-15,0 0 1 0,0 0-6 0,0 0 5 16,0 0-5-16,0 9 2 15,0-9 1-15,0 0 1 0,0 9-2 16,0-9 1-16,-33 9-1 0,33-9-3 16,0 0 5-16,0 10-1 0,0-10-3 0,0 0 5 15,0 0-1-15,0 9-2 0,0 0 0 16,0 1 5-16,0-10-4 16,0 9 3-16,0-9 0 0,0 9 2 0,0-9-1 15,0 19 2-15,0-19-1 0,0 0-2 0,0 0 4 16,0 0 0-16,0 0 2 0,0 0-6 0,33 0-2 15,-33 0-5-15,16-19-2 16,-16 10-8-16,17 0-15 0,-1-10-25 0,1 10-16 16,16-10-10-16,-16 1-22 0,-1-1-14 0,1 0 3 15,16 1 12-15</inkml:trace>
</inkml:ink>
</file>

<file path=ppt/ink/ink5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10:19.083"/>
    </inkml:context>
    <inkml:brush xml:id="br0">
      <inkml:brushProperty name="width" value="0.05292" units="cm"/>
      <inkml:brushProperty name="height" value="0.05292" units="cm"/>
      <inkml:brushProperty name="color" value="#FF0000"/>
    </inkml:brush>
  </inkml:definitions>
  <inkml:trace contextRef="#ctx0" brushRef="#br0">6433 8679 12 0,'0'0'21'0,"0"0"-1"15,0 0 1-15,0 0-2 0,0-19 3 0,0 19-2 16,0 0 6-16,0 0-3 0,0 0 0 16,0 0-2-16,0 0 2 0,0 0 3 0,0 0 10 15,0 0 4-15,0 19 4 0,33-19-2 16,-33 9 4-16,0 9-2 0,0 1-4 0,0-10-9 16,0 19 6-16,33-9-3 0,-33-1-4 0,0-8-6 15,0 8-5-15,33-8 4 0,-33 8 2 0,0-8 3 16,0 8-5-16,16-18 8 0,1 0-12 15,0 0 10-15,-17 0-5 0,33 0 5 0,-33-18 4 16,33 8-2-16,0-18-7 0,0 0-9 0,0 10-2 16,0-29-10-16,17 10 4 0,-17 0-4 0,0-10-2 15,0-8-5-15,16 17 2 0,-16-17 2 16,34 8-5-16,-34 10-7 0,0 0-38 0,0 9-43 16,-33 9-32-16,16 1-33 0,1-1-17 0,-1 10 15 15,18-1 27-15</inkml:trace>
  <inkml:trace contextRef="#ctx0" brushRef="#br0" timeOffset="730.68">12088 9004 204 0,'0'19'121'0,"0"-19"-56"0,0 0-31 0,0 0-21 16,0 18-6-16,0-18 0 0,0 10-6 0,0-1-1 16,0 10 0-16,17-10 1 0,-17 0 2 15,16 19 10-15,-16-28 5 0,17 19 9 0,-17-19 0 16,33 18-1-16,-33-18 1 0,0 0 7 0,33 0 18 15,-33 0 17-15,33 0 8 0,0 0 5 16,-33-18-18-16,33 18-16 0,0-19-9 0,-16-9 2 16,16 10 10-16,0-1 9 0,0 0 0 15,0-18-11-15,0 18-9 0,0-8-22 0,17-1-1 16,-17 18-9-16,0-27 0 0,-33 19-3 0,33-1 1 16,-33 10-6-16,33-10 6 0,-33 10-5 0,17-1-3 15,-1 10 2-15,1-18 3 0,16 18-3 16,-33 0-5-16,0 0 5 0,0 0-2 0,33 0-3 15,-33 0 2-15,0 0-5 16,0 0-3-16,0 0-7 0,33 0-51 16,-33 0-20-16,0 0-11 0,0 0-11 0,0 0-14 15,16 0-2-15,-16 0 0 0,17 0-2 16,0 0 5-16,-1 0 10 0,1 0 15 0,-1 0-57 16</inkml:trace>
  <inkml:trace contextRef="#ctx0" brushRef="#br0" timeOffset="1462.82">19067 8679 40 0,'0'0'38'0,"16"9"-14"0,-16 0-6 0,0 10-1 15,17-10-2-15,-17 10-1 0,0-1 2 0,0 1 1 16,16-1 2-16,-16-8 0 0,0 8 4 15,17 1 6-15,-17 0 5 0,0-1 5 0,16 1 5 16,-16-1 1-16,17-18 6 0,16 10-2 0,-33-1 13 16,0 0 0-16,33-9-3 0,-33 0-10 0,16-9-6 15,18 0-12-15,-18-1-6 0,17 10-10 16,0-18-8-16,17-1-4 0,-17-18 1 0,0 9-4 16,0 9 2-16,17 1-1 0,16-29-1 0,-33 19 0 15,16 1 0-15,1 8-5 0,0-18 9 16,16 9-2-16,-33 9-4 0,17 1 2 0,-17-1-5 15,0 0-5-15,0 1-19 0,0 9-17 0,-17-1-25 16,1 1-14-16,-1 0-11 0,-16 9-2 16,17 0 5-16,-1 0 7 0,-16 0 10 0,0 9 9 15,17-9 8-15,-17 9-32 0</inkml:trace>
</inkml:ink>
</file>

<file path=ppt/ink/ink5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10:35.167"/>
    </inkml:context>
    <inkml:brush xml:id="br0">
      <inkml:brushProperty name="width" value="0.05292" units="cm"/>
      <inkml:brushProperty name="height" value="0.05292" units="cm"/>
      <inkml:brushProperty name="color" value="#FF0000"/>
    </inkml:brush>
  </inkml:definitions>
  <inkml:trace contextRef="#ctx0" brushRef="#br0">17264 1879 33 0,'0'0'29'0,"0"-19"1"16,0 19 6-16,0 0 10 0,0-18 5 15,0 18 4-15,0-19 8 0,0 19 12 0,0-18 6 16,0 18 13-16,0-19 9 0,-33 10 10 0,33 9 0 16,0 0 2-16,0 0-5 0,0 0-27 15,0 0-32-15,-17 0-25 0,17 0-15 0,0 0-1 16,0 0-7-16,0 0-6 0,0 9 7 16,-16 10 5-16,16-1 6 0,0 1 19 0,-17-1 6 15,17 1-5-15,0 0-7 0,0 8-7 16,-16-8 0-16,16 0-9 0,0 18-7 0,0-19 5 15,0 10 1-15,0-9 1 0,0 18-3 0,0-18 2 16,0-1 5-16,0 10 1 0,16-9 2 16,-16 18 6-16,0-18 10 0,17-1 8 0,-17 10 15 15,0-9 5-15,16-1-5 0,-16 1-8 16,17 0-8-16,16-19-26 0,-33 18-16 0,0-8 0 16,33 8 0-16,-33-18 0 0,33 0 0 0,-33 19 0 15,17-19 0-15,16 0 0 0,-17 0 0 16,17 0 0-16,-16 0 0 0,16-19 0 0,0 19 0 15,-33 0 0-15,33-18 0 0,-16 8 0 16,-1 10 0-16,1 0 0 0,-1-18-91 0,-16-1-189 16,17 19-38-16,-17-19-11 0,16 1 32 0,-16-1 44 15,17 1 53-15,-17-10-78 0</inkml:trace>
  <inkml:trace contextRef="#ctx0" brushRef="#br0" timeOffset="233.14">17363 1823 85 0,'0'0'46'0,"-16"0"-3"0,16-18-10 16,0 18 3-16,0 0 9 0,0 0-4 0,0-19-8 16,0 19-13-16,0-9-8 0,0 9 1 15,16 0-1-15,1 0-2 0,-17 0-7 0,16 0 2 16,1-19-2-16,-1 19-1 0,1 0-2 0,16 0 0 15,0 0 2-15,-33 0-2 0,33 0-2 16,-16 0-20-16,-1 0-39 0,1 0-31 0,-1 0-6 16,1 0-69-16</inkml:trace>
  <inkml:trace contextRef="#ctx0" brushRef="#br0" timeOffset="448.82">17198 2046 62 0,'0'19'50'0,"-17"-19"-12"0,17 0-5 15,0 0-8-15,0 0 8 0,17 0 5 16,-17 0 4-16,16 0-10 0,1 0-14 0,16 0-5 16,0 0-1-16,-33 0-7 0,33 0 0 15,-16 0-3-15,16-19-2 0,0 19 0 0,0 0 0 16,0 0-4-16,0 0-41 0,0 0-35 0,-16-18-22 15,16 8-74-15</inkml:trace>
  <inkml:trace contextRef="#ctx0" brushRef="#br0" timeOffset="765.78">17826 1925 92 0,'0'0'82'0,"0"0"-10"15,-16-18-2-15,16 18 1 0,0 0 6 16,0 0-1-16,0 0-11 0,0 0-21 0,0 0-19 16,0 0-15-16,0 18-1 15,0-18 6-15,16 0 11 0,-16 19 7 16,0 0-5-16,17-1-4 0,-17-18-6 0,0 19-5 15,16-1-5-15,-16 10-6 0,17-9 1 16,-17 0 0-16,0-1 1 0,0 1 1 0,33-1-4 16,-33 10 1-16,0-9-7 0,-33 0-62 15,33-1-62-15,0 19-39 0,0-27-1 0,0 8 23 16</inkml:trace>
  <inkml:trace contextRef="#ctx0" brushRef="#br0" timeOffset="1182.42">17793 1898 14 0,'0'0'24'0,"0"0"-1"0,0-19-8 16,0 19-4-16,17 0-3 0,-17-19 4 16,0 19 1-16,0 0 4 0,0 0-1 0,16-18 1 15,-16 18-1-15,0 0 3 0,0 0 1 0,0 0 0 16,0 0-1-16,0 0-3 0,0 0 2 16,0 0-4-16,0 0 0 0,0 0 1 0,0 0-6 15,0 0-1-15,0 0-5 0,0 0 3 16,0 0-5-16,0 0 3 0,0 0-6 0,0 0-1 15,0 0 1 1,0 0 5-16,-16 0-6 16,16 0 1-16,0 0 5 0,0 0-1 15,0 0-4 1,0 18-7-16,0-18-2 0,0 0-10 0,0 0-5 16,0 0 1-16,0 0-6 0,0 0 1 0,0 0-4 15,0 0 2-15,0 0 1 0,0 0 2 16,0 0 2-16,0 0 3 0</inkml:trace>
  <inkml:trace contextRef="#ctx0" brushRef="#br0" timeOffset="1764.8">17760 1860 29 0,'0'0'29'15,"0"0"-4"-15,0 0-2 0,0 0-3 0,0 0 1 16,0-18 1-16,0 18 7 0,0 0 3 16,0 0 1-16,0 0-4 0,0-19 1 0,0 19 0 15,0-18-1-15,0 18-3 0,17-19 3 16,-1 10-5-16,-16 9 6 0,17-19-1 16,-1 19 4-16,1-19-2 0,-1 19 2 0,1-18-7 15,-17 18-6-15,33 0-2 0,-33-19-3 0,33 19-9 16,-33 0-1-16,0 0-2 0,33 0-3 15,-33 0-2-15,0 19 5 0,17-19-5 0,-1 0 2 16,1 18 0-16,-17-18 4 0,16 19-2 0,1 0-2 16,-17-19-2-16,16 28 8 0,-16-28-6 15,0 18 0-15,0 1 3 0,17-19 0 0,-17 18-3 16,0-18-2-16,-17 19 2 0,17-19 4 16,0 19-4-16,-16-19 3 0,16 9-3 0,-17 9 2 15,1-18-2-15,-1 0 0 0,17 19 2 0,-16-19-2 16,-1 0 0-16,17 19 0 0,-33-19 2 15,0 0-2-15,33 0 2 0,0 18-4 0,-33-18 6 16,16 0-4-16,1 0 0 0,16 0 2 16,-17 0 2-16,17 0 7 0,0 0 3 15,0 0 2-15,0 0-2 0,0 0-7 0,0 0 1 16,0 0-2-16,0 0-8 0,0 0 4 16,17 0-1-16,-17 0-3 0,16 19 2 15,1-19 5-15,16 18-5 0,-33-8 5 16,33 8 1-16,0-18 2 0,0 19-3 0,0 0 2 15,0-19-5-15,17 18 3 0,-17 1-2 0,0-1-2 16,17-8-1-16,-17 8-2 0,0 1 2 0,0-19 0 16,0 19-3-16,0-1-8 0,-16-18-37 15,-1 19-44-15,-16-19-32 0,17 0-19 16,-17 18-4-16,16-18 22 0</inkml:trace>
  <inkml:trace contextRef="#ctx0" brushRef="#br0" timeOffset="4795.39">28873 2586 48 0,'0'-19'20'0,"0"19"-2"0,0-18 0 16,0 18 8-16,0-19 1 0,0 19 4 15,0-19 6-15,0 10-1 0,0 0 1 0,0 0-2 16,0 9 6-16,0-19-2 0,0 19 4 0,0 0-7 15,-17-19-10-15,17 19-9 0,0 0-10 16,0 0-6-16,0 19 2 0,-16-19-2 0,16 19 1 16,-17-19-2-16,17 18-4 0,-16 10 2 15,-1-9 7-15,17-1-8 0,-17 1 5 0,17 9-1 16,0 9-1-16,0-18 0 0,0-1 4 0,0 1-4 16,0-1 0-16,0 1-2 0,0 9 5 15,0-28 4-15,17 19-1 0,-17-1 1 0,17 1 2 16,-1-19 3-16,1 0 1 0,-17 18-2 15,16-18 12-15,17 0 5 0,-16 0-4 0,-1 0 2 16,1 0 2-16,-1 0 8 0,17-18 8 0,-33 18 3 16,17-19 11-16,-1 19 12 0,1-18 7 15,0-1 5-15,-1 19-7 0,-16-28-24 0,0 9-6 16,17 1 8-16,-17-1-16 0,-17 1-9 0,17-1-12 16,0-18 1-16,-16 27-7 0,-1-8 2 15,0-19-4-15,1 18-7 0,-1 0 2 0,17 1 1 16,-33 9 3-16,0-10 1 0,17 0 3 15,-1 19-8-15,1 0 4 0,16-18-9 16,-17 18 3-16,1 0-10 0,-1 0 11 0,17 0 5 16,-16 0-13-16,16 0 12 0,-17 18-13 0,0-18 3 15,17 19-18-15,0 0-76 0,0-19-52 16,-33 9-29-16,33 9-12 0,-16 1 6 0,16-19 9 16,0 19 11-16,0-1 25 0,16-18-94 0</inkml:trace>
  <inkml:trace contextRef="#ctx0" brushRef="#br0" timeOffset="5311.29">29418 2493 21 0,'0'-9'23'0,"0"9"-1"0,0 0 1 0,0-19-1 16,0 19 1-16,0 0 1 0,0 0 1 16,0 0-2-16,0 0-4 0,0 0-8 0,0 0-4 15,0 0-7 1,-33 19 0-16,33-19 1 0,-16 9 2 0,16 9 4 15,-17 1-1-15,17 0-1 0,-16-1 6 16,16 1 1-16,0 9 5 0,0-10 11 0,0 1 3 16,0 0 8-16,0-1 2 0,0 1 0 15,16-1-3-15,1-18 7 0,-1 19 6 0,17-10 9 16,-33-9 0-16,17 19 8 0,-1-19-7 16,18 0-9-16,-18 0-8 0,17 0-2 0,-16 0 4 15,-1 0 4-15,17-19 25 0,0 10 17 0,-33 0 14 16,17-1 11-16,-17 10 0 0,16-18-13 15,1-1-29-15,-17 19-28 0,0-18-21 0,0-1-4 16,0-9-14-16,-17 9-2 0,17 1-10 16,-16-1 4-16,-1 1 0 0,17-1 0 0,-33-9-5 15,17 10 3-15,-1 18 2 0,1-19-12 16,-1 0 7-16,1 19-7 0,-1 0-52 0,1 0-54 0,-18 0-23 16,18 0-25-16,-1 0-19 0,17 0-12 15,-33 19 4-15,0-19 13 0,17 19 18 16,-1-10 17-16,1 0 24 0</inkml:trace>
  <inkml:trace contextRef="#ctx0" brushRef="#br0" timeOffset="12138.71">30460 3553 47 0,'0'0'29'0,"0"0"-15"0,-16-18 0 16,16 18 14-16,-17-19 14 0,17 19 19 16,-16-19-1-16,16 19 4 0,-17-18 1 0,17 18 1 15,-17 0 8-15,17-19-11 0,0 19-20 16,0 0-25-16,0 0-14 0,0 0 1 0,0 0-7 16,0 19 2-16,0-1 0 0,0 1 0 0,0 0 2 15,0-1 0-15,17 1-4 0,-17 9 3 16,17 9 1-16,-17-18 1 0,0 8-3 0,16 11 0 15,-16-1 3-15,17-18-3 0,-17 8 2 16,16 11 1-16,-16-20-5 0,17 1 6 0,-17 18 0 16,0-28-2-16,16 10-5 0,-16 0 5 15,0-1-32-15,0 1-65 0,0-19-37 0,0 18-14 16,0-18 16-16</inkml:trace>
  <inkml:trace contextRef="#ctx0" brushRef="#br0" timeOffset="12804.79">30444 3432 114 0,'0'-18'39'0,"0"18"-15"0,0 0-3 16,16-19-8-16,-16 19 9 0,17 0 6 0,-1-18-4 15,17 18-1-15,0 0 0 0,17-19-7 0,0 19 2 16,16-19-9-16,0 10 0 0,17 9-3 16,-1 0-2-16,-16-19-4 0,17 19-2 0,0 0 4 15,-1 0-2-15,-15 0 0 0,-1 0 0 16,-17 0 1-16,1 0-1 0,0 0 0 0,-17 0 0 16,0 0 2-16,-17 0-2 0,1 0 0 15,-1 0 1-15,1 0-1 0,-17 0 9 0,0 0-2 16,16 0 2-16,-16 0 1 0,0 0-1 15,0 0-3-15,0 0-5 0,0 0 0 0,0 0-1 16,-16 19-3-16,16-19 4 16,0 9-1-16,0 10 1 0,0 0 1 15,0-1-4-15,0 1 2 0,0-1 3 0,0 10-2 16,0 9-4-16,16-18 3 0,-16 18 2 0,17-18 3 16,-1 9 1-16,-16 9 3 0,17-18-3 15,0 8 1-15,-1 11-4 0,1-20 0 0,-1 20-3 16,1-20 2-16,-17 1-2 0,16 9 0 15,-16-10 0-15,17 1 3 0,-17-19 1 0,0 18-1 16,0 1 3-16,-17-10 3 0,17 1 9 16,-16-1 1-16,-1 10-7 0,-16-1 2 0,0-18-6 15,0 19-4-15,0-19 0 0,-17 18-2 16,1-18 1-16,-1 0-1 0,-16 19-2 0,0-19-2 16,0 0 5-16,-17 9-5 0,17-9 2 15,-17 10 0-15,0-10 0 0,1 0 0 0,-1 0-3 16,0 0 3-16,17 0 0 0,0 0 0 15,0 0 0-15,16 0 5 0,17 0 11 0,0 0 1 16,0 0 3-16,17 0-4 0,-1 0-8 0,0 0-8 16,34 0 0-1,-17-10 0-15,17 10 0 16,-1 0 0-16,1 0 0 0,-1 0-10 0,1-9-35 16,-17 9-34-16,16 0-31 0,1 0-12 0,-17 0 5 15,16-19-78-15</inkml:trace>
  <inkml:trace contextRef="#ctx0" brushRef="#br0" timeOffset="13138.63">30840 3553 102 0,'0'0'34'16,"0"-18"-8"-16,0 18 9 0,0 0 18 15,-16 0 4-15,16 0-6 0,0 0-24 16,0 0-15-16,0 0-7 0,0 0-3 16,16 18-2-16,-16 1 3 0,17-19-3 15,-17 28 4-15,0-10 3 0,17 1 18 16,-1 0-5-16,-16-1-3 0,17 1-12 15,-17 9-2-15,16-10 1 0,-16 1-1 0,17 0-3 16,-17-19 0-16,16 18 6 0,-16-9-6 0,0 1 0 16,17 18 2-16,-17-28-2 0,0 18-30 15,0-18-44-15,0 0-14 0,0 0 1 0,0 19 5 16,0-19-52-16</inkml:trace>
  <inkml:trace contextRef="#ctx0" brushRef="#br0" timeOffset="13388.12">30807 3581 52 0,'17'-9'29'16,"-17"-10"-13"-16,0 1-1 0,16-1 4 15,1 0 7-15,0 19-2 0,-1-18 1 0,1 18 0 16,-1-19-7-16,17 10-1 0,0 9 1 16,-16 0 6-16,16 0-5 0,0 9-1 0,-16-9-8 15,-1 19-6-15,17-19 4 0,-33 18-4 16,17-18-2-16,-1 0 1 0,-16 19 3 0,0-19 11 15,0 19 8-15,-16-1 3 0,-1-18-5 16,1 19-10-16,-1-19-5 0,-16 28-8 0,16-28 0 16,-16 18-2-16,0-18 5 0,0 19 0 0,0-19-21 15,0 19-46-15,0-19-31 0,0 18-9 16,16-18 9-16</inkml:trace>
  <inkml:trace contextRef="#ctx0" brushRef="#br0" timeOffset="15352.65">30874 3981 7 0,'0'0'8'0,"0"0"2"16,0 0 2-16,0 0-3 0,0 0-5 15,0 0-1-15,0 0-2 0,0 0-4 16,0 0-7-16,0 0-5 0</inkml:trace>
  <inkml:trace contextRef="#ctx0" brushRef="#br0" timeOffset="17202.59">31750 3311 9 0,'0'0'12'0,"-17"0"5"15,17 0-1-15,0 0-2 0,0 0 1 0,0 0-1 16,0 0 5-16,-16 0 8 0,16 0 5 16,0 0 8-16,16 0 9 0,-16 0 9 0,0 0 10 15,0 0 3-15,0 0-4 0,17 0-11 0,-17-18-9 16,17 18-15-16,-1 0 0 0,1-19-5 15,-1 19-5-15,1-18 0 0,-1 18-3 16,1-19-7-16,16 19-3 0,-17-19-5 0,17 10-2 16,-16-9 2-16,0 18-4 0,16 0 0 15,-17-19 0-15,1 19 5 0,-1-19-7 16,1 19 2-16,-1 0-2 0,-16-18 4 16,17 18-2-16,-17 0-2 0,0 0-4 15,16 0-46-15,-16 0-35 0,0 0-22 0,0 0-14 16,17 0 2-16,-17 0 12 0,0-19 21 15</inkml:trace>
  <inkml:trace contextRef="#ctx0" brushRef="#br0" timeOffset="17950.25">32279 2865 25 0,'0'0'26'0,"-16"0"-6"0,16 0-1 16,0-9-4-16,0 9 0 0,0 0-6 0,0 0-4 16,-17 0-1-16,17 9-4 15,-16-9 0 1,16 9 0-16,0-9 2 0,-17 19-2 0,17-19 0 15,0 18 3-15,-17 1 0 0,17-19 0 16,0 19-1-16,-16-1 1 0,16-18 3 0,0 19 0 16,0-10-2-16,-17 10 0 0,17-1-1 15,0-18 0-15,0 19 1 0,0 0-1 16,0-1 0-16,0-18 5 0,0 9 3 0,0 1 2 16,17-1-5-16,-17 10-1 0,0-19-3 15,16 18 9-15,-16-18 11 0,17 0 2 0,0 19-10 16,-1-19-3-16,17 0-7 0,-16 0 0 15,16 0-5-15,0 0-1 0,0 0 0 0,17 0 0 16,-17-19 1-16,16 19 1 0,-16-18-2 16,17 18 0-16,-17-19-3 0,17 0 7 15,-17 10-4-15,16-9 4 0,-16-1 4 16,0 0 8-16,0-18-2 0,1 19 0 0,-1-10 1 16,-17 9 0-16,17 0 3 0,-16 1 6 15,-1-10 4-15,1 9-8 0,-1 1 8 0,-16 18-7 16,0-19-6-16,0 1-4 0,0-1-3 15,0 19-7-15,0-19 2 0,0 10-3 0,-16 0 0 16,-1-1 0-16,1 10 0 0,-1 0 0 16,1-18-2-16,-1 18 3 0,-16 0-1 15,0 0 0-15,16 0 0 0,-16 0-2 16,-16 0 5-16,16 0 0 0,0 0-6 0,-17 0-2 16,17 18-17-16,-17-18-25 0,17 10-11 15,0-1-10-15,-16 0-2 0,16 10 2 0,-1-19 1 16,18 19 5-16,-17-19 2 0</inkml:trace>
  <inkml:trace contextRef="#ctx0" brushRef="#br0" timeOffset="18518.41">31667 3637 7 0,'0'0'8'0,"17"0"11"0,-17 0 6 16,0 0-1-16,0 0-4 0,0 0-2 0,16 0 0 16,-16 0 0-16,17 0 2 0,-1-19 1 0,1 19 2 15,0 0 0-15,16 0-4 0,-17-18-6 16,17 18-5-16,0 0-1 0,0-19-3 0,0 19 0 16,1-9 3-16,-1 9-3 0,0 0 2 15,16 0 4-15,-16-19-4 0,0 19 4 0,-16 0-4 16,16 0-4-16,0-18 3 0,0 18-2 0,-16 0-3 15,16 0 1-15,-17 0 2 0,1-19-3 16,16 19 0-16,-17 0 0 0,1 0 2 16,0-19-2-16,-17 19 1 0,16 0-14 15,-16 0-24-15,0 0-18 16,0 0-12-16,0 0 0 0,0 0-52 16</inkml:trace>
  <inkml:trace contextRef="#ctx0" brushRef="#br0" timeOffset="19017.16">32544 3414 16 0,'0'0'26'0,"-17"0"-3"15,17 0-2-15,0 0-2 0,-16 0-3 0,16 0-1 16,0 0-6-16,-17 0-4 0,17 0-3 16,-16 0-2-16,16 0 1 0,-17 0 0 15,17 18 2-15,-16-18-3 0,16 19 3 0,0-10-1 16,0 10 3-16,-17-1-1 0,17 1 4 16,0 0 1-16,17-19-1 0,-17 18-1 0,16 1-2 15,-16-10 3-15,17 10 9 0,-1-1 3 16,17 1 3-16,-16-19-2 0,16 19-5 15,0-19-2-15,0 0-3 0,0 18-1 0,0-18-1 16,0 0 0-16,0 0-2 0,0 0 2 16,17 0 3-16,-17 0-1 0,0 0 6 0,0 0 3 15,0-18 4-15,17 18 5 0,-17-19-2 16,0 0-4-16,0 1 0 0,-16-1-1 0,16 10 5 16,0-28 4-16,-17 18 1 0,17 0 11 15,-16 1-7-15,-1-10-13 0,-16 9-5 16,0 1-10-16,0 18 2 0,0-19-10 0,0 1 0 15,-16 18 0-15,-1-19 0 0,1 19 0 16,-17-19-2-16,16 10 0 0,-16 9 0 16,0 0-6-16,0 0-19 0,-17 0-47 15,17 0-37-15,0 0-18 0,-16 0-3 0,16 9 13 16,-1 10 18-16</inkml:trace>
  <inkml:trace contextRef="#ctx0" brushRef="#br0" timeOffset="19748.79">31800 3823 8 0,'0'0'15'0,"0"0"4"15,0 0-2-15,16 0-1 0,-16 0 2 16,0 0 2-16,17 0 4 0,-17 19 2 0,16-19-2 16,1 0-1-16,16 0 2 0,-17 18 2 15,17-18 2-15,1 19 2 0,-1-19-2 16,0 18-9-16,0-18-9 0,0 0-4 0,0 19-4 15,16-19-1-15,-15 0-2 0,-1 0 2 16,0 9 0-16,0-9-2 0,-17 0-9 0,17 0-37 16,-16 0-29-16,-1 0-13 0,1 0 7 15</inkml:trace>
  <inkml:trace contextRef="#ctx0" brushRef="#br0" timeOffset="20200.32">32759 3842 50 0,'-17'0'17'0,"17"0"-4"16,-16 18 3-16,16-18 6 0,0 19 3 15,-17-19-7-15,17 18-4 0,0-18 0 16,-16 19-2-16,16-19-1 0,0 19 0 0,0-10-3 15,0 10 3-15,0-1 3 0,16-18-4 16,-16 19-2-16,17-1-1 0,-17-18 2 16,16 19 10-16,1-19 6 0,-1 0 1 15,17 9 1-15,-16-9-1 0,-1 0-7 0,1 0 0 16,16 0 4-16,-16 0 2 0,16 0 7 16,-17 0 13-16,1-9 7 0,16 9-1 0,-17 0 3 15,1-19-7-15,16 19-1 0,-17-18-3 16,1-1 6-16,0 1-6 0,-1 18 6 15,1-28 2-15,-1 18-13 0,-16 1-10 0,0-10-11 16,0 19 0-16,0-18-8 0,0 18-1 16,-16 0-8-16,-1-19 4 0,1 19-4 15,-18-18 0-15,18 18 2 0,-34 0-2 0,17 0 6 16,0 0-6-16,-16 0 3 0,15 0-1 16,-15 0-8-16,16 18 8 0,-17-18-4 15,17 19-2-15,0-19-3 0,0 18-43 0,0-18-76 16,0 19-47-16,0-10-24 0,16 1-10 15,1 18 22-15</inkml:trace>
  <inkml:trace contextRef="#ctx0" brushRef="#br0" timeOffset="22796.49">30394 5414 29 0,'0'0'45'16,"0"-19"-5"-16,0 19-6 0,0 0 0 0,-17-19 7 15,17 19 3-15,0-9-1 0,0 9-6 16,0 0-11-16,0 0-15 0,0 0-7 0,0 9 9 16,0 10 22-16,0-19 20 0,0 19 10 15,0-1-1-15,0 1 9 0,0 9-2 0,17 9-5 16,-17-18 4-16,0-1-10 0,0 19 1 15,0-18-16-15,0 9-20 0,17 9-7 0,-17-18-9 16,0 9-3-16,0-10-1 0,0 19-4 0,16-18 2 16,-16 0 1-16,0 9-6 0,0-10 2 15,0 1 3-15,0-1-8 0,0 1-19 0,0-19-66 16,0 0-34-16,0 0-22 0,0 19-4 0,0-19 5 16,17-19 11-16,-17 19 18 0,0 0 24 15</inkml:trace>
  <inkml:trace contextRef="#ctx0" brushRef="#br0" timeOffset="23512.15">30411 5414 45 0,'0'0'50'0,"0"-19"-17"0,0 19-15 0,0 0-9 15,0 0-3-15,0-19 0 0,16 19 6 16,1 0 6-16,-1-9 4 0,17 0 3 0,0 9 2 15,17-9-6-15,0 9-4 0,16-19-4 16,0 19-3-16,16-19-4 0,1 19-6 16,0-18 2-16,16-1-2 0,0 10 0 0,1-10 3 0,-1 10-3 15,-17 0 0-15,18-10 0 0,-18 0-2 16,1 19 3-16,-17-18-1 0,0-1 1 16,0 10-1-16,-16 0 0 0,0 9-2 0,-17-10 2 15,-17 1 8-15,17 9 6 0,-16-9 9 16,-17 9-2-16,16 0 2 0,-16 0-4 0,0 0-8 15,17 0-6-15,-17 0-2 0,0 0-1 16,0 9-2-16,0-9 2 0,-17 0 0 0,17 9-2 16,0 1 1-16,0-1 1 0,0 19-2 15,0-28 4-15,0 18 1 0,0 1 1 0,0 0 0 16,0-1 3-16,17 10 10 0,-17-9-2 16,16 18-3-16,-16-18-3 0,17 8-4 0,0 11 1 15,-17-20 0-15,16 19-6 0,-16-18 3 16,17 9 0-16,-17 9 0 0,16-18-2 15,-16-1-3-15,0 10 4 0,0 9-1 0,17-18-2 16,-17 0-1-16,0-1 5 0,0-8-3 0,0 8 0 16,-17 1 0-16,17-1 3 0,0 1-2 15,-16 0 2-15,16-19-2 0,-17 18-3 16,17-18 3-16,-16 19 2 0,-1-10 1 0,0 10 6 16,1-19-5-16,-1 18-1 0,-16-18-6 0,17 19 0 15,-17-19 0-15,0 0 2 0,0 19 0 16,-17-19-2-16,0 18 0 0,1-18 2 0,-1 0-2 15,-16 0 0-15,0 9-3 0,-17-9 3 16,17 10 0-16,-17-10 0 0,1 9 0 0,-1-9 0 16,-16 19 0-16,16-19 3 0,0 0-5 0,-16 0 2 15,33 0 4-15,-17 18-4 0,17-18 0 0,0 0 1 16,16 0-1-16,17 19 3 0,0-19-2 16,0 0 1-16,17 0-2 0,-1 0 7 0,1 0 1 15,16 0 7-15,0 0 3 0,0 0-2 16,0 0-5-16,0 0-10 0,0 0 0 0,16-19 1 15,-16 19-9-15,17 0 7 0,-17 0 0 16,16 0-2-16,1 0 2 0,-17-18-17 0,16 18-23 16,-16 0-19-16,17 0-26 0,-17 0-15 0,16-19-3 15,-16 19 4-15,0-9 8 0,17 9 12 0</inkml:trace>
  <inkml:trace contextRef="#ctx0" brushRef="#br0" timeOffset="23828.7">31039 5590 140 0,'0'0'91'0,"-17"0"-38"15,17 0-25-15,0 0-15 0,0 0-5 16,0 0 2-16,0 0 0 0,0 0 8 0,0 0 8 16,0 10 6-16,17-1-8 0,-17 0-2 0,0 10-4 15,0-1-1-15,16 1 4 0,-16-19-5 16,17 19-4-16,-17-1-6 0,17 1-3 16,-17-10-1-16,16 10-2 0,-16-1 2 0,0-18 0 15,0 19-2-15,0 0-12 0,0-19-39 0,0 18-29 16,0-18-11-16,0 0-4 0,0 10 14 15,0-10 13-15,-16 0-27 0</inkml:trace>
  <inkml:trace contextRef="#ctx0" brushRef="#br0" timeOffset="24044.88">31039 5535 38 0,'0'0'38'15,"16"-19"-13"-15,1 19-11 0,0 0-2 16,-1-19 6-16,1 19 6 0,-1 0 4 0,17 19 2 15,-16-19-3-15,16 0-4 0,0 19-8 16,-17-1-5-16,1-18-4 0,0 19-1 0,-1-1 2 16,1-18-3-16,-17 19 2 0,16-10 2 15,-32 10 0-15,16-1-2 0,-17 1-3 0,17-19 0 16,-33 19-1-16,16-1-1 0,-16-18-1 0,0 19 0 16,0-10-4-16,0 10-20 0,0-19-21 15,0 0-16-15,0 0-8 0,0 0 3 0</inkml:trace>
  <inkml:trace contextRef="#ctx0" brushRef="#br0" timeOffset="25311.18">31204 5144 30 0,'0'0'23'16,"0"9"-2"-16,0-9 0 0,0 0 1 0,0 0 3 16,0 0-1-16,0 0 3 0,0 0 3 0,0 0-1 15,0 0 3-15,0 0 1 0,0 0 7 16,0 0 6-16,0 0 9 0,0 0 5 0,0 0-3 16,0-9-1-16,0 9 8 0,0-9 1 15,0 9 11-15,0-10 4 0,0 10-1 0,0-9 1 16,0 0-4-16,0 9-6 0,0-19 5 0,0 0-7 15,0 1-11-15,-16-1-22 0,16 1-2 16,0-1-11-16,0-9-2 0,-17 10-7 16,17-20-3-16,0 1-7 0,0 9 4 0,-16-9-3 15,16-10-2-15,0-8-2 0,0 8 0 16,0-9 0-16,0 19 4 0,0-28 0 0,0 9-8 16,0 10 7-16,0 9-3 0,0-19 7 0,0 28-13 15,0-9 6-15,0-1 0 0,0-8-5 16,0 9 5-16,0 18 4 0,0-18-11 0,0 9 7 15,0 9 4-15,0 1-3 0,0-19-3 16,0 37 4-16,0-28-2 0,0 18 0 0,0 1-5 16,0 9 7-16,0 0 0 0,0 0 3 15,0-19-12-15,0 19 2 0,0 0 3 0,0 0-4 16,0 0 0-16,0 0 9 0,0 0-9 16,0 0 3-16,0 0 8 15,0 19-7-15,0-19 0 16,0 0 0-16,0 0 4 0,0 0-4 15,0 0-1 1,0 0 11-16,0 0-5 0,0 0-7 16,0 0 9-16,0 0-13 0,0 0 10 0,0 0 5 15,0 0-10-15,0 0 5 0,0 0 2 16,0 0-3-16,0 0-3 0,0 0 0 16,0 0 5-16,0 0 1 15,0 0-7-15,0 0-3 0,0 9 1 16,0-9 2-16,0 0-1 0,0 10 4 0,-17-10 3 15,17 9-1-15,0 10-5 0,-16-19 3 0,16 18 5 16,-17 1-8-16,1-1 4 0,16-18-4 16,-17 19 5-16,0 0 3 0,1 8-4 15,-1-27-1-15,17 19-4 0,-16 0 1 0,-1-1 6 16,1 1-6-16,-1-19 3 0,17 18 0 0,-16-8-6 16,-1 8 13-16,17-18-9 0,-16 19 0 15,16-19 8-15,0 0-8 0,0 19 3 0,-17-19 3 16,17 0 1-16,0 0-2 0,0 0-7 15,0 0 7-15,0 0 0 0,17 0-1 0,-17-19-2 16,0 19-3-16,16 0 0 0,-16-19 0 16,0 19 5-16,17-28 2 0,-1 19-2 15,-16 0-8-15,17-10 9 0,-17 1-3 0,16-1-5 16,1 0 13-16,-17-18-11 0,16 28-1 16,1-10 2-16,-17 1 0 0,16-1 0 0,-16 19 2 15,17-18 0-15,-17 18 0 0,17-19-6 16,-17 19 4-16,0-9 2 0,16 9-6 0,1 0 6 15,-1 9-3-15,1-9 3 16,-1 19 2-16,1-19 0 0,-1 0-4 0,1 18 2 16,-1-18 1-16,17 19 5 0,-16-19-6 15,16 18 0-15,0-18 2 0,0 19 4 0,0-19-12 16,0 9 3-16,0-9-23 0,0 10-56 0,1-10-45 16,-1 0-25-16,0 0-18 0,0 0-11 15,-17 0 6-15,17 0-1 0,-33 0 17 16,17-10 25-16</inkml:trace>
  <inkml:trace contextRef="#ctx0" brushRef="#br0" timeOffset="25959.94">31254 5237 30 0,'0'9'35'0,"0"-9"-4"0,0 0-4 0,0 0-6 15,0 0-4-15,0 0-6 0,0 0-3 0,0 0-5 16,0 0-2-16,0 0 1 0,0 0-1 16,0 0-3-1,0 0-2-15,0 0-6 0,0 0-7 16,0 0-3-16,0 0-4 0,0 0 3 15,0 0-2-15,0 0 1 0,0 0-20 0</inkml:trace>
  <inkml:trace contextRef="#ctx0" brushRef="#br0" timeOffset="27292.09">33007 2707 21 0,'0'0'27'0,"0"0"2"0,0 0-6 0,0 0 2 16,0-19 3-16,0 19-2 0,0 0 5 15,16 0-2-15,-16-18-2 0,0 18-1 0,0 0 1 16,0 0-8-16,17-19-4 0,-17 19-7 16,16 0-1-16,-16-19-7 0,17 19 2 15,-1-9 2-15,-16 0-2 0,17 9 0 16,0-10 3-16,-1 10 0 0,1 0-2 0,-17-18-3 16,16 18 7-16,1 0-7 0,-17 0 2 15,16-19 3-15,-16 19-8 0,17 0 3 16,-17 0-2-16,0 19 2 15,0-19 2-15,0 18 0 0,0-8-5 0,0 8 1 16,0 1 5-16,0 0-5 0,-17 18 2 16,17-19 0-16,0 1 0 0,0 9 0 15,0-9 1-15,0 18-3 0,0-19 5 0,17-8-3 16,-17 8-2-16,16 1 4 0,-16-1-4 16,17 1 4-16,-1 0 2 0,1-19-3 0,-1 18 0 15,1-18 2-15,-17 0 6 0,16 0 7 16,1 10 7-16,0-10-1 0,-17-10-3 15,16 10-1-15,1 0-2 0,-17 0-4 16,16-18 4-16,-16 18-2 0,17 0-7 16,-17-19 1-16,0 19-5 0,16-19 4 0,-16 19 5 15,0-18-3-15,0 18 3 0,0-19 3 16,0 19-2-16,0-9-5 0,0 9-6 0,0 0-6 16,0 0 2-16,0 0-5 0,-16 9 7 15,16-9-2-15,0 19 3 0,0-1-1 16,0-18-2-16,0 19 5 0,0 0-1 15,0-1-2-15,16 1-2 0,-16 9 4 0,17 9-2 16,-1-18-2-16,1 8 2 0,-1 11-3 16,17-1 3-16,-16 0 0 0,0-9-4 15,16 9 6-15,-17 0-2 0,1 10 3 0,-1-28-5 16,1 18 2-16,-17 0 0 0,0-9 4 16,16-10-4-16,-16 1 0 0,0 0 0 15,-16-1 4-15,16 1-4 0,-17 9 0 0,17-10 0 16,-16 1 0-16,16-19 0 0,-17 19 0 15,17-1 2-15,-16-9 1 0,-1 1-3 0,17-1 0 16,-16 10 0-16,-1-19 3 0,17 0-1 16,-17 18-2-16,1-18-3 0,-1 0-5 15,17 19-27-15,-16-19-19 0,-1 0-13 16,-16 0-5-16,17 19 3 0,-1-19 3 0,-16 0 5 16,17 18 4-16,-18-18 5 0,1 9 2 15,17 1-28-15</inkml:trace>
  <inkml:trace contextRef="#ctx0" brushRef="#br0" timeOffset="28142.31">32147 5739 34 0,'0'0'35'0,"0"19"-5"15,0-19-3-15,0 0-3 0,0 0 2 16,0 0 9-16,0 0 12 0,0 0 10 0,0 0 6 16,0 0 1-16,0 0-3 0,0 0-3 15,0 0-7-15,0 0-2 0,0 0 0 0,0 0 0 16,0 0-4-16,0 0-6 0,0 0-7 15,0 0-7-15,0 0-12 0,0 0-7 0,0 0 0 16,0 0-2-16,0 0-6 16,0 0-14-16,0-19-54 0,0 19-58 15,0 0-38-15,0-9-12 0,16 0 22 16</inkml:trace>
  <inkml:trace contextRef="#ctx0" brushRef="#br0" timeOffset="28310.01">32279 5711 89 0,'0'0'74'0,"0"0"-25"0,-16 0-22 16,16 0-9-16,0 0 4 0,-17 0 0 0,17 0-5 16,0 0-6-16,0 0-6 0,0 0 0 15,0 0-8-15,0 0-21 0,0 0-22 0,0 0-19 16,0 0-11-16</inkml:trace>
  <inkml:trace contextRef="#ctx0" brushRef="#br0" timeOffset="29107.15">32147 5795 13 0,'0'19'32'16,"0"-19"2"-16,0 0-7 0,0 0-7 0,0 0-2 15,0 18 2-15,0-18 7 0,16 0 9 16,-16 0 3-16,0 0-3 0,0 0 4 0,0 0-2 16,0 0 5-16,17 0 5 0,-17 10 3 15,0-10-4-15,0 0 2 0,0 0-4 16,16 0-4-16,-16 0 12 0,0 0-4 0,0 9 7 16,0-9-9-16,0 0 5 0,0 0-5 0,0 0-7 15,0-9 1-15,0 9-6 0,0 0-5 16,0 0-5-16,0 0-4 0,0 0-4 15,0 0 0-15,0 0-10 0,0 0 5 0,0 0-4 16,0 0-2-16,0 0-4 0,0 0 0 16,0 0 2-1,0 9 2-15,0-9-13 16,0 0 11-16,0 0-2 16,0 0 2-16,0 0-6 15,-16 0 5-15,16 0-2 16,0 0-3-16,0 0 4 0,0 0 3 0,0 0 0 15,0 0-3-15,0 0 8 0,0 0 1 16,0 0-8-16,0 0-2 0,0 0 0 16,0 0 5-16,0 0-8 0,0 9 5 15,0-9-6-15,0 19 1 47,0-19 4-47,0 0 2 16,0 0-7-16,-17 0 1 0,17 0-22 15,0 0-56-15,0 0-38 0,0 0-19 16,0 0-11-16,0 0-16 0,0 0-5 0,0 0 12 16,0-19 23-16</inkml:trace>
  <inkml:trace contextRef="#ctx0" brushRef="#br0" timeOffset="32104.54">29021 4790 51 0,'0'19'19'15,"0"-19"-2"-15,0 0 10 0,0 0 9 0,0 19 14 16,0-19 12-16,0 0 14 0,0 0 19 0,0 0 13 16,0 0 29-16,0 0 12 0,17 0 21 15,-17 0-16-15,0 0-24 0,17-19-36 0,-17 19-32 16,0-19-15-16,16 10-1 0,-16 0 2 0,17-1 14 16,-17 10-4-16,16-18-14 0,-16-1-4 15,0 19-6-15,0-18 0 0,0-1-14 0,0 0-7 16,0 10 3-16,0 0-8 0,0 0 6 15,0 9 3-15,-16-19-9 0,16 19 1 0,0-19-1 16,0 19-5-16,-17 0 6 0,17 0-9 0,0 0-10 16,-16 0-2-16,16 0 14 0,0 0-2 15,0 0-3-15,0 19-2 0,0-19 0 0,0 19 8 16,0-19-9-16,0 18 8 0,0-9-2 16,0 10 0-16,16 0 0 0,-16-1-4 0,17 1 2 15,-1-19-1-15,-16 18 3 0,17-8-6 0,-1-1 8 16,-16-9-5-16,17 9 8 0,-1 10-8 15,-16-19-2-15,33 0 7 0,-33 0 5 16,0-19-5-16,0 19-5 0,17-9 5 16,-17 9-5-16,16-9 5 0,-16-1-2 0,0 10 5 15,17 0-11-15,-17 0 9 0,0-18-3 0,0 18-10 16,0 0 12 0,0 0-6-16,0 0-4 0,0 0 10 0,0 0-7 15,0 18 3-15,0-18-1 0,17 0 4 0,-17 0-5 16,0 0 0-16,0 10 11 0,0-10-2 15,0 0-14-15,0 0 6 0,0 0-4 0,16 0 0 16,-16 0 4-16,0 0 5 16,0 0 0-16,17-10-6 0,-17 10 6 0,0 0-5 15,16-18 3-15,-16 18 0 0,17 0 1 16,-17-19-4-16,0 19 3 0,16 0-3 0,-16-18 5 16,0 18-10-16,17 0 4 0,-17 18-2 15,16-18 6 1,-16 0 2-16,33 19-15 15,-33-19-23-15,0 18-59 0,0-18-68 0,0 0-49 16,0 10-23-16,0-1-32 0,0-9 15 0,0 9 35 16,0-9 47-16</inkml:trace>
  <inkml:trace contextRef="#ctx0" brushRef="#br0" timeOffset="32238.67">29286 4502 38 0,'-16'-19'37'0,"16"1"-17"16,-17-1-10-16,17 1-6 0,-17 8-2 16,17 10-5-16,0-9-10 0,0 9-13 0,0 0-39 0</inkml:trace>
  <inkml:trace contextRef="#ctx0" brushRef="#br0" timeOffset="33287.82">29435 4409 84 0,'0'0'91'0,"0"0"-11"0,0 0 2 16,0 0-5-16,0 0-16 0,0 0-27 0,0 0-15 16,0 0-9-16,0 0-6 0,0 0 2 15,0 9 8-15,0 1 10 0,16 8 26 0,-16 1-13 16,0-1-9-16,17 1-10 0,-17 0-3 0,17-1-9 16,-1 10-4-16,-16-9 0 0,17-1-2 15,-1 1 2-15,-16 9-2 0,17-10 0 16,-17 1 0-16,16 0 3 0,-16-1-1 0,0 1 0 15,17-1-6-15,-17-18 9 0,0 10-5 0,0-10 9 16,0 9 14-16,0-9 28 0,0 0 10 16,0-9-26-16,0 9-7 0,0-10-11 0,0 10-9 15,0-18 1-15,0-1-3 0,0 1 5 0,0 18-4 16,0-19 5-16,0-9-5 0,0 19-4 16,0 0 6-16,0 9-4 0,16-19-3 0,-16 19-4 15,0 0-3-15,0 0 3 0,33 0 3 0,-33 0-4 16,0 0 8-16,0 0-7 0,17 19 2 15,-17-19 0-15,16 9 5 16,1 0-9-16,-17 0 4 0,16 10 0 0,-16-19 3 16,17 0-7-16,-17 19 6 0,17-19-1 0,-1 0-1 15,-16 0 2-15,17 0 0 0,-1 0-2 16,1 0 4-16,-17 0-3 0,16-19 1 0,1 19-2 16,-17 0 2-16,16-19 0 0,-16 10-4 15,17 0 0-15,-17 0 8 0,0-10-4 0,0 19-2 16,0-19 5-16,0 19 0 0,0 0-4 0,0 0 1 15,0-18-1-15,-17 18-1 0,17 0-3 16,-16 0-1-16,16 0 1 16,0 18 3-16,-17-18-3 0,17 0 3 15,0 19 0-15,0-19-2 0,0 0 2 0,0 19-6 16,0-19 8-16,17 0-5 0,-17 0 9 16,0 0-8-16,16 0 6 0,1 0-4 15,-17 0 4-15,16 0-7 0,1 0 3 16,-1-19 2-16,1 19-1 0,0 0-3 15,-1 0-2-15,1 0 5 0,-17-19-1 0,16 19 1 16,1 0-5-16,-1 0 5 16,1 19-7-16,-17-19 8 15,16 0 2-15,-16 0-7 0,0 19 9 0,0-19-9 16,0 0 5-16,0 0 0 0,0 0 2 16,0 0 1-16,0 0 0 0,0 0-1 0,0 0-14 15,0 0-19-15,0-19-17 16,17 19-19-16,-17-19 5 0,0 19-8 0,0-18 3 15,0-1 3-15,0 19 3 0,0-28 5 0,0 10 16 16,0-1 12-16,16 0 13 0,-16 1 4 16,0-1 5-16,0 1 4 0,0-1-2 15,0 10 2-15,0-10-2 0,17 19 7 0,-17 0 14 16,0-18 9-16,0 18 4 0,0 0-15 0,0 0-7 16,0 0-8-16,0 0-2 15,0 18 2-15,0-18 13 16,0 19 13-16,0-19 5 0,16 18 5 15,-16-8-5-15,17 8-11 0,-17 1-8 0,16-1-7 16,-16 1 0-16,17 0-4 0,-17-10 3 0,17 0-4 16,-17 19 0-16,0-9-1 0,16-19-3 15,-16 18 2-15,0-18 1 0,0 19 1 16,0-19 3-16,0 0-3 0,0 0 4 0,0 0-1 16,0-19-3-16,0 19 1 15,0-18-3-15,0 18 2 16,17-19 3-16,-17 19-1 0,0-18 0 0,0 8-8 15,0 1 8-15,16 9-3 0,-16-9-1 0,0 9 1 16,0 0-6-16,0 0 7 0,17 0-5 16,-17 9 0-16,16-9 8 15,-16 9-5-15,0 1 2 0,17-10-2 0,-17 18 5 16,0-18-17-16,0 0-51 0,16 0-52 16,-16 19-30-16,0-19-9 0,0 0 13 15,0 0-76-15</inkml:trace>
  <inkml:trace contextRef="#ctx0" brushRef="#br0" timeOffset="36867.68">31171 5637 82 0,'0'-19'70'0,"0"10"-25"0,-16 0-17 0,16-1-9 16,0 10 13-16,0 0 19 0,0-18 17 0,0 18 11 16,0 0 6-16,0 0-5 0,0 0-4 15,0 0-4-15,-17 0-1 0,17 0-4 0,0 0-9 16,0 0 5-16,0 0 7 0,0-19-3 0,0 19-12 16,0 0-1-16,0 0-11 0,0 0-1 15,0 0-5-15,0 19-12 0,0-19 3 16,0 0-1-16,0 0-2 0,0 0-3 0,-16 0 3 15,16 0-10-15,0 0-7 0,0 0 6 0,0 18-6 16,0-18-3-16,-17 0-4 0,17 0 12 16,0 10-4-16,0-10-4 0,0 9 1 0,0 0 0 15,0 10 3-15,0-19-3 0,0 18 3 0,0 1-6 16,17-19-1-16,-17 19 0 0,0-19 3 16,0 18-5-16,0-8 0 0,0-1 0 0,0 0 0 15,0 10 10-15,0-19-13 0,0 18 7 16,0-18-4-16,0 19-3 0,0-19-2 0,0 0-44 15,0 0-62-15,0 19-42 0,0-19-25 16,16 0-2-16,-16 0-1 0,0 0 2 0,0 0 12 16,0-19 14-16,0 19 24 0,0 0 29 0</inkml:trace>
  <inkml:trace contextRef="#ctx0" brushRef="#br0" timeOffset="37483.3">30989 5497 16 0,'0'0'23'0,"0"0"2"16,0 0 0-16,0-9-4 0,0 9-1 15,0 0-4-15,0 0 3 0,0 0-1 0,0 0-3 16,0 0-1-16,0-9-6 0,17 9-1 16,-17 0-1-16,0 0 5 0,0 0 0 0,16 0 4 15,-16 0 2-15,17-10 0 0,-17 10 2 16,16 0 5-16,-16 0-1 0,17 0-6 0,0 0 4 16,-1 0-7-16,1 0 1 0,-1 0-4 0,-16 0 2 15,33 0 0-15,-16 0-2 0,-17 0 4 16,16 0-2-16,1 0-6 0,-1 10-4 0,1-10 0 15,-1 9 0-15,1-9-2 0,0 9-1 16,-17 10 2-16,16-19 3 0,-16 0-3 0,17 19 2 16,-17-19-4-16,16 0 3 0,-16 18-3 0,0 1 7 15,0-19-2-15,0 18 0 0,0-18 6 16,0 10 3-16,0-1 2 0,0 0 2 0,0 10-5 16,-16-1 1-16,16-18-5 0,0 19 1 0,-17-19-5 15,1 19-1-15,16-19-2 0,-17 18 7 16,0-8-7-16,17-1-2 0,-16 0 0 15,-1-9 3-15,1 19 0 0,-1-19 1 0,17 18-1 16,-16-18-3-16,-1 0 0 0,1 19 2 16,-1-19-2-16,1 0 1 0,16 0 4 0,-17 19-1 15,1-19-7-15,-1 0 0 0,17 0 1 0,-17 0 5 16,17 0 2-16,-16 0-3 0,16 0-6 0,-17 0 4 16,17 0 2-16,0 0 2 31,0 0-17-31,-16 0-16 0,16 0-19 0,0 0-22 15,0 0-10-15,0 0-3 0,0 0 4 16,0 0 8-16,0 0 4 0,0-19 5 0,0 19 10 16</inkml:trace>
  <inkml:trace contextRef="#ctx0" brushRef="#br0" timeOffset="37800.28">31105 5832 12 0,'0'0'10'0,"0"0"2"16,0 0-2-16,0 0-4 0,0 0-3 0,0 0-1 16,0 0-10-16,0 0-8 15</inkml:trace>
  <inkml:trace contextRef="#ctx0" brushRef="#br0" timeOffset="38267.44">31237 5469 6 0,'0'0'9'0,"0"0"8"0,0 0-3 0,0 0-4 16,0 0-6-16,0 10-4 0,0-10 3 0,0 0-2 16,0 0-5-1,0 0-1 1,0 0-5-16,0 0-5 0,0-10-13 0</inkml:trace>
  <inkml:trace contextRef="#ctx0" brushRef="#br0" timeOffset="39115.78">31155 3795 29 0,'0'0'30'0,"0"0"-5"15,0 0-4-15,0 0-1 0,0 0 0 0,0 0-4 16,0 0-4-16,0 0 0 0,0 0-3 16,0 0-5-16,0 0-2 0,0 0 1 15,0 0-2 1,0 0 0-1,0 0 4-15,0 0 2 0,0 0 0 16,0 0 1-16,0 0-1 0,0 0-2 16,0 0 1-16,0 0-1 0,0 0-3 0,0 0 0 15,0 0 1-15,0 0-2 16,0 0 1-16,0 0-4 16,0 0 4-1,0 0 0 16,0 0-1-15,0 0-19-16,0 0-12 16,0 0-11-16,0 0-8 0,0 0-4 0</inkml:trace>
  <inkml:trace contextRef="#ctx0" brushRef="#br0" timeOffset="40715.41">28261 4762 65 0,'0'-18'36'0,"16"18"-9"16,-16-19-5-16,0 19 1 0,17 0 8 0,-17-18 6 15,0 18-3-15,0 0-3 0,0 0-5 16,0 0-9-16,0 0 0 0,0 0 0 0,0 0 1 15,0 0 0-15,0 0-3 0,0 0-6 0,0 0-3 16,0 0-4-16,-17 0 0 16,17 0-4-16,0 18 2 15,0-18 2-15,0 19-2 16,0-19 2-16,17 0 0 0,-17 18 1 0,16-18 6 16,17 10 6-16,-33-1 15 0,17 0-2 15,0 10-4-15,16-19-12 0,-17 19-4 0,1-19-4 16,16 18 1-16,-17-18-5 0,1 19 5 0,-1-19-5 15,17 0 4-15,-33 9-4 0,0-9 4 16,0 9 1-16,0-9 5 0,0 10 2 0,0-1 10 16,0-9-3-16,0 9-5 0,0 10 0 15,-33-19-4-15,17 0-9 0,-1 19 6 0,1-19-6 16,-17 0-1-16,16 0 0 0,1 18 0 0,-1-18 0 16,-16 0 0-16,16 0 2 0,17 0-2 15,-33 0-2-15,17 0 2 0,-1 0-15 0,1 0-29 16,16 0-23-16,-17 0-11 0,17 0-11 15,-16 0-5-15,16 0 3 0,0 0 11 0,0 0 7 16</inkml:trace>
  <inkml:trace contextRef="#ctx0" brushRef="#br0" timeOffset="41229.92">28426 4669 16 0,'0'0'31'0,"17"-9"5"0,-17 9 6 0,0-9 4 16,16 9 3-16,-16-9 0 0,0 9 6 15,0 0 4-15,0 0 7 0,0 0-7 0,0 0-1 16,0 0-2-16,0-19-7 0,0 19-3 0,0 0-17 16,0 0-4-16,0 0-9 0,0 0-6 15,-16 0-2-15,16 19-8 16,-17-19-2-16,17 0 4 0,-16 0-2 0,-1 9 2 16,1 0-2-16,-1 0 0 15,0-9 3-15,17 19-3 0,-33-19-4 0,17 0 2 16,16 19 2-16,-17-19 0 0,1 18 2 15,16-18-7-15,-17 19-27 0,1-19-42 0,16 18-31 16,0-18-15-16,-17 10-6 0,17-1 9 0,0 0 15 16</inkml:trace>
  <inkml:trace contextRef="#ctx0" brushRef="#br0" timeOffset="41879.36">28476 4846 33 0,'0'0'37'0,"0"0"-2"16,0 0-5-16,0 0 2 0,-17 0 0 0,17 0-3 15,0 0-4-15,0 0-5 0,0 0-7 0,0 0-7 16,0 0-4-16,0 0-1 0,0 0 0 16,17 0-1-16,-17 0 3 0,0 19-3 15,0-19 0-15,16 9 0 16,-16-9 2-16,0 0-5 0,0 9 5 16,0-9 0-16,17 10-1 0,-17-10 1 0,0 0 8 15,0 0 4-15,0 0 9 0,0 0 13 0,0 0 13 16,0 0 8-16,16 0-4 0,-16 0-11 15,0-10-10-15,0 10-11 0,0-9-7 16,33 9-6-16,-33-9-6 0,0 9 4 0,0 0-8 16,0-19-1-16,17 19 3 15,-17 0-2 1,17 0 2-16,-1 0 4 0,1 0-4 16,-1 0 0-16,1 0 0 15,-1 0 2-15,-16 0-4 0,17 0 2 16,-1-18 0-16,-16 18 3 0,17 0 0 15,-17 0-2-15,16-19-1 0,-16 19 0 0,0 0 3 16,33-19-7-16,-33 10 8 0,0 9-1 0,0-9-5 16,0-1 13-16,0 10 15 0,0 0 5 15,0 0 0-15,0 0-12 0,0 0-15 0,0 0-7 16,0 0-1-16,0 0 6 0,0 0 0 16,17 10-2-16,-17-1-4 0,0 0 4 15,17 10 0-15,-17-19 2 0,16 19-2 0,-16-1 1 16,17-18 1-16,-1 19-2 0,-16-1 3 15,17-8 1-15,-17 8-4 0,0 1 5 0,16 0-1 16,-16-19-2-16,0 18 0 0,0 1-6 0,0-19-30 16,-16 9-57-16,16 0-51 0,-17 1-22 15,1-1 6-15</inkml:trace>
  <inkml:trace contextRef="#ctx0" brushRef="#br0" timeOffset="42029.68">28558 4688 123 0,'0'0'86'0,"0"0"-44"0,0-19-22 15,0 19-12-15,0-9-6 0,0 9 1 16,0 0-9-16,0 0-30 0,0 0-27 0,0 0-13 16</inkml:trace>
  <inkml:trace contextRef="#ctx0" brushRef="#br0" timeOffset="46275.49">28608 2344 44 0,'0'0'19'0,"0"-19"2"0,0 19 4 15,-16 0 9-15,16-18 11 0,0 18 5 0,0-19-4 16,0 19-2-16,-17 0 0 0,17 0-8 15,0-18 1-15,0 18-17 0,0 0-8 0,0 0-9 16,0 0-7-16,0 0 1 0,0 18 1 16,0-18 5-16,0 19-3 0,0-19-2 0,0 18 2 15,0 1 0-15,0 18 9 0,0-9 32 16,0-9 0-16,17 18-19 0,-17-18-10 16,0 8-6-16,16 11 1 0,-16-1-4 0,17-9 19 15,-17 9 37-15,16 0-25 0,-16 0-18 0,17-9-5 16,-17 10-4-16,0-1-3 0,16-19-2 15,-16 29-2-15,0-29 0 0,17 20 0 0,-17-20 2 16,0 10 4-16,0-9-3 0,0 18-5 0,0-18 4 16,0-19-1-16,0 18 1 0,0-9-19 15,0 1-54-15,0-10-22 0,0 0-20 16,0 0-9-16,0 0 10 0,0 0 9 0</inkml:trace>
  <inkml:trace contextRef="#ctx0" brushRef="#br0" timeOffset="47492.21">28608 2344 29 0,'-16'0'22'15,"16"0"-4"-15,0-19 1 0,0 19 0 0,0 0 1 16,0 0-4-16,0 0-2 0,0 0-5 16,0-18-3-16,0 18-4 0,0 0-1 15,0 0 1-15,16 0-2 0,1 0 0 16,-17 0 4-16,16 0 7 0,1-19-2 16,-1 19-3-16,17 0-1 0,-16 0-3 15,32 0 1-15,-15 0-1 0,-1-18 2 0,33 18-3 16,-17-10 1-16,17 10 0 0,17 0-2 15,-17 0 1-15,17-18-1 0,-17 18 2 0,33 0 2 16,-49 0-2-16,33-19 3 0,-1 19 0 16,-32 0 1-16,16 0-2 0,0 0 2 0,0 0-1 15,-16-18 0-15,0 18 2 0,-1 0 2 16,-16 0 3-16,17 0 0 0,-34-19 1 16,17 19 3-16,-16 0 2 0,0 0 0 0,-1 0 4 15,1 0 9-15,-17-19-5 0,16 19 0 0,-16 0-4 16,0 0-6-16,0 0-6 0,0 0-1 15,0 0-3-15,0 0-3 0,0 0-2 0,0 0 1 16,0 0 1 0,0 0-5-16,0 0 0 15,0 0-1 1,0 0 0-16,0 0 1 0,17 0 5 16,-17 19-6-16,16-19 0 15,-16 19 3-15,0-19 0 16,17 18 2-16,-17 1-2 0,16-19 0 0,1 18 3 15,-17 10-3-15,16-9-4 0,1-1 8 16,-1 1-4-16,1 18 2 0,0-9-2 16,-1-9 1-16,1 18-1 0,-1-18 0 0,1-1-2 15,-1 10 4-15,1 9 1 0,-17-18-3 0,16 9 0 16,1-10-2-16,-17 20 4 0,16-20-2 16,-16 1 1-16,17-1 2 0,-17 1-3 15,0 9 2-15,0-9-2 0,16-1 0 0,-16 1 0 16,0-19 0-16,0 18 1 0,-16-8 1 0,16 8 2 15,0 1 0-15,-17-1 0 0,17-18 1 0,-16 19-3 16,16-19 5-16,-17 19-1 0,1-19-1 16,-1 18-2-16,1-8 2 0,-17-10-5 15,0 18 2-15,-1 1-2 0,1-19 0 0,0 18 1 16,-16-18-1-16,16 19 4 0,-34-19-4 0,18 0-2 16,-17 19 4-16,0-19-4 0,-1 0 2 15,1 18 1-15,0-18 1 0,-17 9 0 0,17-9-2 16,-33 10 0-16,16-1 1 0,1-9-1 15,-1 19-2-15,0-19 2 0,-16 0 3 0,33 18-5 16,-17-18 0-16,34 0 3 0,-17 0-4 16,33 19 5-16,-1-19 1 0,1 0 2 0,0 0-5 15,17 0 0-15,-1 0 4 0,1 0-6 16,16 0 3-16,0 0-3 16,0 0 6-16,0 0-7 15,0 0 0-15,0 0 6 0,0 0-1 16,0 0 1-16,0 0-2 31,0 0 3-15,0 0-3-1,0 0 0-15,0 0 0 16,0 0-5 0,0 0 9-16,0 0-2 0,0 0-6 15,0 0 1-15,0 0 4 0,0 0 0 16,0 0 0-16,0 0 6 0,0 0 1 0,0 0-1 15,0 0-2-15,0 0 1 0,0 0-5 16,0 0-4-16,0 0 0 0,0 0 6 16,0 0 0-16,0 0-9 31,0 0 7-15,0 0-1-1,0 0 0 1,0 0 0-16,0 0-4 0,0 0 6 15,0 0-1-15,0 0-39 16,16 0-39-16,-16 0-17 16,0 0-7-16,0 0-7 0,0 0 7 15,0 0-70-15</inkml:trace>
  <inkml:trace contextRef="#ctx0" brushRef="#br0" timeOffset="48541.27">29567 3209 6 0,'0'0'10'15,"0"0"6"-15,0 0-6 0,0 0-4 0,0 0-1 16,0 0-4-16,0 0 1 16,17 0-2 15,-17 0 1 16,0 0-3 0,0 0-4-47,0 0-4 0,0 0-3 15,0 0-11-15</inkml:trace>
  <inkml:trace contextRef="#ctx0" brushRef="#br0" timeOffset="51155.4">18653 1879 23 0,'0'0'24'0,"-16"0"-1"16,16 19-4-16,-17-19 2 0,17 0-2 16,0 0-1-16,0 0 3 0,-33 0 1 0,33 0 2 15,0 0-4-15,0 0 1 0,0 0 2 0,-33 0 6 16,33 0-6-16,0 0-5 0,0 0-1 0,0 0-5 15,0 0-5-15,0 0-2 0,0 0 1 16,0 0-2-16,0 0 5 0,0 0 2 16,0 0 2-16,0 0 15 0,0 0 13 0,0 0 11 15,33 0-2-15,-33 0-5 0,0 0-13 0,33 0-4 16,-33 0-4-16,17-19-2 0,-1 19-4 16,17 0 0-16,-16 0-9 0,16-19-2 0,0 19-7 15,0 0 7-15,-33-18-9 0,33 18 5 16,-16 0-5-16,-1 0 5 0,1 0-3 15,-1-19-2-15,1 19 6 0,-17 0-6 0,16 0 6 16,-16 0-2-16,0 0-5 0,17 0 7 0,-17 0-2 16,0 0-19-16,0 0-35 15,0 0-22-15,0 0-12 0,0 0-17 0,0 0-7 16,-17 0-6-16,17-18 12 0,0 18-55 0</inkml:trace>
  <inkml:trace contextRef="#ctx0" brushRef="#br0" timeOffset="51487.64">18670 1702 28 0,'0'0'34'0,"0"-18"-6"0,0 18-3 0,0 0-8 16,0 0-6-16,0 0-8 0,0 18-2 0,0-18 5 15,0 0 16-15,0 0-6 16,0 19-2-16,0-19 13 0,0 18-6 0,16-18-3 16,-16 19 7-16,0-19 21 0,0 19-20 0,17-19-14 15,-17 28-4-15,0-28 5 0,16 18 34 16,-16 1-25-16,17-19-6 0,-17 18-7 16,0 1-3-16,33 0-3 0,-33-10-2 0,0 9 4 0,0 1-5 15,0 0 3-15,0-1-1 0,0 1-5 16,33-19 7-16,-33 18-4 0,0 10 2 0,0-9-2 15,0-19 4-15,0 19-4 0,0-1 0 16,0-18-3-16,0 19-30 0,0-19-32 16,0 0-13-16,33 18-3 0,-33-18-1 0,0 0 9 15</inkml:trace>
  <inkml:trace contextRef="#ctx0" brushRef="#br0" timeOffset="52270.46">19199 1600 34 0,'0'0'37'0,"0"-19"-8"16,0 19 1-16,0 0-3 0,0 0 0 0,-33 0-4 16,33 0-5-16,0 0-9 0,-17 0-4 15,17 0-2-15,0 0-2 0,-16 19 1 16,16 0-2-16,0-1 3 0,-17 1 2 0,17-10 2 15,-16 10 11-15,16 18 7 0,0-19-8 0,-17 1-6 16,17 0 15-16,0 9 11 0,0 9-17 16,17-19-11-16,-17 1-5 0,0 0 0 15,16 8-2-15,-16-8 8 0,17 0 31 0,-1-1-21 16,-16 1-6-16,17-19-2 0,16 18 14 0,-33-18 12 16,0 10 0-16,33 8 6 0,-33-18 0 15,16 0-7-15,1 0-9 0,-17 0-3 0,17 0-4 16,-1 0-6-16,1 0-1 0,-17-18-1 0,16 8 13 15,1 10 10-15,-17-18 11 0,16 18-4 16,-16-19-2-16,17 19-15 0,-17-18-11 0,33-1-4 16,-33 0-2-16,0-8-1 0,0 8-1 15,0 0-7-15,0 1 4 0,-33-1 1 0,33 1-3 16,0-1-2-16,-17 10 3 0,17-10 4 16,-16 0-4-16,-1 19-5 0,17-18 4 0,-16 18 0 15,-1-19 1-15,1 19-1 0,-1 0-2 16,17-18-2-16,-17 18 0 0,1 0 4 0,16 0-5 15,0 0 4-15,-33 0-8 0,33 0 11 16,0 0-3-16,-33 0-7 0,33 0-36 0,0 0-41 16,-17 0-28-16,17 0-21 0,0 0-13 0,0 0 8 15,0 0 6-15,0 0 16 0,0 0 15 16,0 0-62-16</inkml:trace>
  <inkml:trace contextRef="#ctx0" brushRef="#br0" timeOffset="52719.82">19546 1619 15 0,'0'0'27'0,"0"0"-12"15,0 0-6-15,0 18 5 0,0-18-3 0,0 19 2 16,-16-10 1-16,16 10 6 0,0-1 3 15,0 1 1-15,0-1-2 0,16 1 4 0,-16 0 10 16,0 9-9-16,17-10-12 0,-17 1 2 16,16-1 23-16,1 1-14 0,-17 0-11 0,33-10-8 15,-33 9 7-15,33 1 35 0,-33 0-10 0,16-19-10 16,1 18-1-16,-1-18 1 0,1 0-1 16,0 19 7-16,-1-19 14 0,1 0 1 0,-17 0-6 15,16 0-9-15,1 0 6 0,16 0-6 16,-33-19 8-16,0 19 11 0,33 0 13 0,-33-18-4 15,0 18 2-15,0 0-11 0,16-19-9 16,-16 0-6-16,0 19-8 0,0-18-7 0,0 9-9 16,0-10-2-16,0 0-6 0,-16 1 3 0,16-1-10 15,0 19 6-15,-33-18-4 0,33-1-5 16,-33 10 1-16,16-10 7 0,1 19-9 0,-1-19 4 16,1 19 0-16,-1-18-2 0,-16 18-2 0,16 0-16 15,1 0-58-15,-17 0-41 0,-17 0-25 16,17 0-29-16,0 0-3 0,0 0 15 0,0 0 13 15,0 18 19-15,-17-18 20 0,17 19 21 16</inkml:trace>
  <inkml:trace contextRef="#ctx0" brushRef="#br0" timeOffset="53918.94">16950 1600 27 0,'-17'0'26'16,"17"-19"-5"-16,0 19 1 0,0 0-4 0,-33 0-3 15,33 0 3-15,0-18 2 0,0 18 1 16,0 0-1-16,0 0-2 0,-33 0-5 0,33 0-3 16,0 0-4-16,0 0-6 0,0 0 0 15,-33 18 2-15,33 1 0 16,0-19 2-16,-16 19 0 0,16-1 2 0,0 10 4 16,-17-9 13-16,17 18 23 0,0 0-19 0,17-9-14 15,-17 9 47-15,0 0-2 0,16 10-28 16,-16-10-12-16,33 19-10 0,-33-10-4 15,0-8 0-15,33 17-3 0,-33-8 2 0,33 9-1 16,-33-10 2-16,17-9-3 0,-1 19-1 0,-16-9 0 16,17 9 0-16,-1-10 0 0,1-9 6 15,-17 0-5-15,33-9 1 0,-33 10-2 0,0-1 0 16,0-19 5-16,33 1-5 0,-33 9 2 16,0-28-1-16,0 19-37 0,0-19-42 0,0 18-18 15,0-18-21-15,33 0 2 0</inkml:trace>
  <inkml:trace contextRef="#ctx0" brushRef="#br0" timeOffset="54884.93">16834 1805 68 0,'0'-19'21'0,"0"10"-11"0,33 9-4 0,-33-19 3 16,0 19 3-16,0-19-2 0,33 19 0 15,-33-18-1-15,33 18 6 0,-33-19 3 0,33 19-1 16,0-18-2-16,17 18-3 0,16-28-1 16,-33 28 1-16,33-19-2 0,17 1-3 0,-33-1-3 15,16 19 3-15,33-19-3 0,-33 1 8 16,17-1 1-16,16 10-4 0,17-10-2 0,-17 1-2 15,17 18-1-15,-17-19 3 0,17 0-4 16,0 19 2-16,-17-18-2 0,17 18-2 0,-17-19-1 16,17 10 3-16,-17 9-3 0,0-19 3 15,-16 19-2-15,16-18-1 0,-33 18-2 16,17 0 3-16,-1-19-1 0,-15 19-2 0,-1-19 4 16,0 19 7-16,-17 0 22 0,18-18-7 0,-34 18-5 15,33 0 4-15,-50 0 0 0,1 0-3 16,16-19 4-16,-16 19 1 0,-17 0-4 15,16 0-9-15,1 0-2 0,-17 0-3 0,0 0-2 16,0 0 0-16,16 0-3 0,-16 0-5 16,0 0 1-16,0 0 7 0,0 0-2 15,0 19-7 1,0-19 7-16,0 18-5 0,0-18 6 16,17 19-3-16,-17 0 2 0,33-1-3 0,-33 1-3 15,0-10 3-15,0 28 3 0,33-18-1 0,-33 0-2 16,0-1 0-16,16 10 0 0,1 9 0 15,-1-18 2-15,-16 18 13 0,17-18 41 0,-1 27-24 16,1-27-13-16,0 18-6 0,-17-9-7 16,16 9 0-16,1 0 3 0,-17 1-4 0,33-11 1 15,-33-8 22-15,0 18 2 0,0-18-15 16,33 9-1-16,-33 9-11 0,0-18 1 0,0-1 3 16,16 1-7-16,-16-1 2 0,0 10-2 0,17-9 7 15,-17 0-2-15,0-1 1 0,0 1 10 0,0-19-7 16,0 18 6-16,-17 10-3 0,17-28-3 15,0 19 3-15,-16-1 0 0,16-18-4 0,0 19 3 16,-33 0 4-16,33-19-6 0,-50 18 0 16,34-8 0-16,-18 8-6 0,-15-18 1 0,16 19-4 15,0-19 0-15,-50 18 2 0,17-18-2 0,0 19 6 16,-33 0-8-16,16-19 2 0,0 9-2 16,-16 0 4-16,-17 19-4 0,17-28 0 0,-17 19 5 15,-16-1-1-15,16 1 3 0,17-19-9 16,-33 18 6-16,16 1 1 0,17-10-3 0,-17 10 0 15,17 0 0-15,16-19 1 0,-16 18 1 0,16-18-2 16,17 19 0-16,0-19 8 0,16 18 2 16,17-18-2-16,0 0-3 0,0 0 0 0,0 0-8 15,16 0 3-15,1 10 2 0,-1-10-2 16,1 0-5-16,16 0 11 0,0 0-8 16,0 0 0-16,0 0-1 0,0 0 5 0,0 0 2 15,0 0-1-15,0 0-5 16,0-10 2-16,0 10 1 0,0 0-3 15,0 0-2-15,0 0-5 0,0 0-30 0,0 0-20 16,0 0-13-16,0 0-16 0,0 0-11 0,0 0-3 16,0-18 1-16,-17 18 4 0,17 0 5 15,0 0 4-15,0-19 6 0,0 19 10 0,0 0-48 16</inkml:trace>
  <inkml:trace contextRef="#ctx0" brushRef="#br0" timeOffset="55667.92">16404 2530 5 0,'0'0'6'0,"0"0"4"0,0 0 7 0,33 0 0 15,-33 0 1-15,0 0 1 0,0 0-1 0,0 0 6 16,0 0 4-16,0 0 7 0,0 0 3 15,33 0-2-15,-33 0-5 0,0 0-1 16,33 0-2-16,-33 0-4 0,33-19-3 0,-16 10-5 16,16 0-2-16,0 0-7 0,0 9-2 0,0-19-2 15,-33 19-2-15,33 0-1 0,-16-19 1 16,-1 19-7-16,1 0-27 16,-17 0-16-16,0 0-11 0,0 0-8 0,0 0-5 15,0 0 5-15</inkml:trace>
  <inkml:trace contextRef="#ctx0" brushRef="#br0" timeOffset="55884.7">16404 2623 17 0,'-16'0'17'16,"16"9"-4"-16,0-9-5 0,-17 0 4 0,17 0 6 15,17 19 1-15,-17-19 1 0,16 0 2 16,17 0 3-16,-33 0-1 0,33 0-5 0,-33-19-4 15,33 19-4-15,-16-9-2 0,16 9-3 16,-16-9-6-16,16 9 3 0,-17-10-3 0,17 10 1 16,-33 0 1-16,33 0 0 0,-33-18-4 15,33 18-19-15,-33 0-23 0,0 0-20 0,0 0-65 16</inkml:trace>
  <inkml:trace contextRef="#ctx0" brushRef="#br0" timeOffset="56182.99">16437 2363 86 0,'0'0'73'0,"-33"0"-30"0,17 0-22 16,-1 0-10-16,17 0-8 0,0 18-1 0,-16-18-4 15,16 10 2 1,0 8 0-16,0 1 0 0,0-19 0 15,16 18 2-15,-16 1-1 0,0 0 1 0,0-10-2 16,17 9 1-16,-17 1 2 0,0 0 10 0,0-1 1 16,16 1-6-16,-16 9 0 0,0-10-3 15,0 1-5-15,0 18 2 0,0-18 0 0,0-1-2 16,33 1 3-16,-33 9-3 0,0-9 2 0,0-1-1 16,0 1-1-16,0-1 1 0,0-8-6 15,0-1-27-15,0 0-15 0,0 10-10 0,0-19 0 16</inkml:trace>
  <inkml:trace contextRef="#ctx0" brushRef="#br0" timeOffset="57850.68">16355 2707 30 0,'16'0'37'0,"-16"0"2"16,0 0-4-16,0 0-1 0,0 0 1 15,0 0 0-15,0 0-2 0,0 0 8 0,0 0 4 16,0 0 8-16,0 0-1 0,0 0-11 16,-16 0 6-16,16 0 2 0,0 0 5 0,0 0 13 15,0 0 7-15,0 0 16 0,0 0 3 16,0 0-2-16,-17 0-10 0,17 0-10 0,0 18-17 16,-17-18-15-16,1 0-7 0,-1 0-1 0,17 0-14 15,-33 0-3-15,0 0-5 0,0 10-1 16,17-10-3-16,-17 9 7 0,0-9-2 0,-1 9-3 15,1 10 6-15,0-19-8 0,0 19 0 0,0-19 0 16,0 18-1-16,-17-18 3 0,17 19-4 16,0-19-9-16,-33 18 7 0,17-18 2 0,15 19 2 15,-32-10-7-15,17 10 4 0,-1-1 4 16,1-18-8-16,15 19 5 0,-32 0-3 0,17-1-5 16,-1-18 2-16,34 19 8 0,-51-10-5 0,18 10 0 15,-1-1 4-15,1 1-2 0,-18 0-6 16,1-1 4-16,17-9-2 0,-17 10 6 0,-17 0-6 15,17-1 2-15,0 1-2 0,32 0-1 16,-48-1 5-16,16-9-2 0,-1 10-2 0,1 0 4 16,17-1 6-16,-17-18-15 0,-17 19 7 0,17-1 0 15,0 1 4-15,-1-19-4 0,1 9 0 16,17 10 0-16,-17-19 2 0,-1 19-2 0,18-19-3 16,-17 18 3-16,0-18 2 0,-1 19-2 15,18-19 1-15,-17 0-3 0,-1 18 2 0,18-18-2 16,-17 0 6-16,-17 0-2 0,33 19-4 0,1-19 0 15,-34 0 4-15,34 0-2 0,-1 0 0 16,-16 0 0-16,0-19 0 0,16 19 2 0,-16 0-1 16,0 0-1-16,0-18-4 0,16 18 9 15,-16-19-5-15,16 1 0 0,-16 18 0 0,33-19-2 16,-33 0 7-16,33 10-5 0,0-10-4 0,-17 1 4 16,17-1 1-16,0 1-1 0,33-20 3 15,-33 29-9-15,-17-9 8 0,17-20-4 16,17 20 4-16,-1-1 2 0,-16-9-8 0,0 10 4 15,0-1-3-15,0-18 5 0,0 18-1 0,16-9-1 16,-16 10-2-16,0-1 0 0,0-18 5 16,0 18-1-16,33 1-2 0,-50 8-4 0,17-8 2 15,17-1 2-15,-1 1 4 0,-16 18-4 16,33-19-4-16,-33 0 6 0,33 10-2 0,-33 0 0 16,33-1-4-16,-33 10 8 0,33 0-9 0,-17-18 7 15,17 18 2-15,0 0-9 0,-16 0 2 16,16 0 1-16,0 0 7 0,0 0-9 0,0 0 2 15,0 0-2-15,0 0 2 0,0 0-1 16,0 0 0-16,0 0 10 16,0 0-11-16,0 0 2 0,0 0 3 0,0 0-4 15,0 0 1-15,0 0 4 16,0 0 0-16,0 0 4 0,0 0-8 0,0 0 0 16,0 0 3-1,0 0 3 1,0 0-1-16,0 0 1 0,0-19-4 15,0 19 3-15,0 0-5 0,0 0-1 16,-17 0 5-16,17 0 0 16,0-18-4-16,0 18 0 15,0 0-1-15,0 0 6 0,0 0-2 0,0 0-3 16,0 0-1 0,0 0-3-16,0 0 2 0,0 0-1 15,0 18 11-15,0-18-6 0,-16 19 0 16,16-19 0-16,0 18-5 0,0-8 12 0,0 8-9 15,0 1 0-15,0 0 2 0,0-1 0 0,-17 1 6 16,17-1-8-16,0 1 0 0,0 9 5 16,0-10-3-16,0 1 0 0,0-19-2 0,0 19 2 15,0-1 2-15,0-8-4 0,0-1 2 16,0 0 2-16,0 10-6 0,0-19 10 0,0 18-11 16,0-18 12-16,0 0-11 0,0 0 2 15,0 0 6-15,0 0-6 16,0-18 0-16,0 18 4 0,0 0 4 0,0-19-5 15,0 10-3-15,0 0 4 0,0-1-5 16,0-8 7-16,0-1-4 0,0 0 0 0,0 1 0 16,0-10-2-16,0 9 4 0,0 1-5 0,0-1 5 15,0 1-2-15,-33-1 0 0,33 0 0 16,0 10-3-16,0 0 1 0,0-1 3 16,0 10 3-16,0-18-7 0,0 18 4 0,0 0 3 15,-33-19-4-15,33 19-2 0,0 0-2 0,0 0-4 16,0 0 4-16,0 0 0 15,0 0 2-15,0 0 0 0,0 0-4 0,33 0 8 16,-33 19 0-16,0-19-4 0,0 0 2 16,0 0 1-16,33 0-1 0,-33 0 0 0,17 0 0 15,-1 0 0-15,17 0 5 16,-16 0-5-16,16 0-2 0,-33 0 5 0,33 0-7 16,0 0 7-16,-33 0 2 0,33 0-4 0,-16 0-5 15,-1 0 1-15,1 0-51 0,-1 0-48 16,1-19-24-16,16 19-18 0,-33 0-2 15,0 0 0-15,33 0 7 0,-33 0 6 0,33 0 8 16,-33-18 12-16,0 18 16 0,33 0-60 0</inkml:trace>
  <inkml:trace contextRef="#ctx0" brushRef="#br0" timeOffset="59847.03">12287 2846 3 0,'0'0'0'0,"0"0"-1"16,0 0 2-16,0 0-2 15,0 0 2-15,0 0-2 0,0 0 1 16,0 10 0 15,0-10-1-15,0 0 2-16,0 0-2 15,0 9 1-15,-17-9 1 16,17 0-2-16,0 0 2 0,0 0-2 31,0 0 2-31,0 0-2 0,0 0 2 16,0 0-2-16,0 0 2 15,0 9-1-15,0-18-1 16,0 9 2-16,0 0 0 16,0 0-2-1,0 0 2-15,0 0 0 16,0 0 0-16,0 0 0 16,0 0 0-16,0 0 0 0,0 0 0 0,0 0 1 15,0 0-1-15,0 0 0 16,0 0-7 15</inkml:trace>
  <inkml:trace contextRef="#ctx0" brushRef="#br0" timeOffset="65825.5">17595 2604 33 0,'-17'0'27'15,"17"0"-7"-15,0 0-1 0,-16 0 5 0,16 0 5 16,0 0 2-16,-17 0-2 0,17 0-3 15,0 0-10-15,0 0 0 0,0 0 0 0,0 0-6 16,0 0 1-16,0 0-6 0,0 0-3 16,0 0 1-16,0 0 1 0,0 0 25 0,17 0 22 15,-17 0-6-15,16 0-5 0,-16 0 7 16,17 0 3-16,-1 0 3 0,1 0 4 0,16 0 1 16,0 0-2-16,0 0-11 0,0 0-14 0,0-18 7 15,0 18-14-15,17-19-8 0,16 19-2 16,-33-18-5-16,17 18-7 0,-1-19 1 15,1 19-1-15,-17-19-2 0,17 10 3 0,-17 9-1 16,0-9-4-16,-17 9 5 0,34-9-3 0,-50 9-2 16,33 0 8-16,-33 0-6 0,0 0 2 15,0 0 0-15,33 0-4 0,-33 0-1 0,0 0-1 16,0 0-44-16,0 0-13 0,0 0-16 16,0 0-6-16,0 0-12 0,0 0-3 0,0 0 4 15,-33 0 4-15,33 0 10 0,-33 0 13 0,33 0 11 16,-33 0 7-16,16 9 5 0</inkml:trace>
  <inkml:trace contextRef="#ctx0" brushRef="#br0" timeOffset="66092.23">17562 2707 7 0,'0'0'16'0,"0"0"12"0,0 0-7 0,0 18-3 15,0-18 1-15,0 0 2 0,16 0 8 16,-16-18 3-16,17 18-1 0,-1 0-3 0,1 0-10 16,-1 0 0-16,34-19 1 0,-17 19-2 0,0-18-5 15,-16 18-6-15,32-19-2 0,1 0-1 16,16 10-2-16,-33-10 2 0,17 19-2 0,-1-18-1 16,1-1 2-16,16 19-4 0,-49-18 4 15,32-1-2-15,-16 19 0 0,17 0 0 0,-17-19 1 16,-33 19-1-16,33-9-17 0,-33 9-18 15,17-9-7-15,-1 9-4 0,-16 0 3 0,0 0-2 16,17 0 8-16,-17 0 2 0</inkml:trace>
  <inkml:trace contextRef="#ctx0" brushRef="#br0" timeOffset="67040.78">17975 2604 8 0,'0'0'10'0,"0"0"4"16,0 0-1-16,0 0-2 0,0 0-3 0,0 0-3 16,0 0-3-16,0 0 0 0,0 0-1 15,0 0 2-15,0 0-1 47,0 10-1-31,0-10-3 15,0 0-4-15,0 0-5-16,0 0-1 0,0 0-3 0,0 0-14 15</inkml:trace>
  <inkml:trace contextRef="#ctx0" brushRef="#br0" timeOffset="67906.81">19232 2325 26 0,'0'0'24'0,"0"0"-4"0,0 0-4 15,0 0-5-15,0 0-2 0,0 0-1 0,0 0 1 16,0 0 5-16,0 0 4 0,16 0-1 16,-16-18 1-16,17 18 2 0,0 0 0 15,-1 0-1-15,17-19 1 0,0 19 1 0,-16-18-4 16,16 8-5-16,16 10-4 0,-16-18-3 16,1-1-1-16,15 19-4 0,1-18 2 0,-17 18-1 15,0-19 1-15,0 19-2 0,0-19 0 0,0 19 0 16,-16 0 1-16,16-18-1 0,0 8 0 15,-33 10 1-15,16 0-1 0,1 0 2 0,-1 0-5 16,-16 0 6-16,17 0-3 0,-17 0-2 16,0 0 3-16,0 0-4 15,0 0-4-15,0 0-8 0,0 0-2 0,0 0-6 16,0 0-9-16,-17 0-1 0,17 0-3 0,0 0-3 16,-16 10 2-16,-1-10-1 0</inkml:trace>
  <inkml:trace contextRef="#ctx0" brushRef="#br0" timeOffset="68223.03">19248 2391 26 0,'0'0'23'0,"0"0"-5"0,0 0-2 0,0 0 1 16,17 0 1-16,-17-10-2 0,17 10-1 16,-1 0 0-16,1 0 5 0,-1-18 0 0,17 18 3 15,17-19-4-15,-50 19-4 0,49 0-6 0,-16-19-2 16,1 1-3-16,15 18-2 0,1-19-1 16,-1 19-1-16,1-18 2 0,0 8-2 0,-17 10 2 15,33-18-2-15,-33 18 0 0,0-19-2 16,0 19 4-16,0-18-1 0,17 18 0 0,-17-19-5 15,-33 19-23-15,33 0-15 0,-17-19-10 0,1 19-2 16,-1 0 3-16</inkml:trace>
  <inkml:trace contextRef="#ctx0" brushRef="#br0" timeOffset="72219.45">21101 4604 26 0,'0'0'32'0,"0"-18"-7"0,-34 18-6 0,34-19-7 16,-16 19-2-16,16 0 3 0,0-18 2 16,-17 8 1-16,17 1-3 0,0 9 1 0,0-9-3 15,0 9 7-15,0-19 7 0,0 19-4 16,0-19-10-16,17 19-5 0,-17-18 0 0,16 18 1 15,18-19 2-15,-34 1 6 0,33-1 0 16,-33 10 12-16,33 9-6 0,-17-19-5 0,17 19 0 16,-16-18-2-16,16 18-7 0,16 0 3 0,-15-19-2 15,-18 19-5-15,1 0-1 0,16 0 4 16,0 0-3-16,0 19-3 0,16-19 2 0,-49 0 1 16,34 18 1-16,-18-18-2 0,17 19-2 15,-16-1 4-15,-1 10 0 0,1-9-2 0,-1-1 3 16,1 20-3-16,-1-20-2 0,17 10 5 0,-33 9 9 15,0 1 18-15,34 8-10 0,-34-9-10 16,0 0-2-16,0 10 5 0,0 9 19 0,16-19-9 16,-16 10-9-16,0 8-10 0,0-8 0 0,0 9-3 15,17-10-1-15,-17 10-1 0,0 0 2 16,0 9-1-16,0-19 1 0,0 10 27 0,0 0 5 16,0 9-3-16,0-9-12 0,0 9-8 15,0 0-6-15,-17 10 2 0,17-10-6 16,0 9-2-16,-16-9 2 0,16 10 0 0,0 8-2 15,0 1 0-15,0-19 0 0,-34 28 6 0,34-28-6 16,0 10 1-16,0 8-5 0,0 1 37 0,0-9 10 16,0 8-11-16,0 1-6 0,-33-19 33 15,33 28 14-15,0-28-28 0,0 10-22 0,0 8-3 16,0-17 10-16,33 8-2 0,-33 10-12 16,0-10 4-16,0 10-16 0,0-19 7 0,34 19-6 15,-34-10-2-15,0 10 1 0,16-28 9 0,1 27-10 16,-1-18 2-16,1 10 1 0,16-10-2 15,-17 0 0-15,17-9 0 0,0 0 0 0,0-1-4 16,-16 11 6-16,33-29 2 0,-17 9-8 0,0-9 4 16,16-9 0-16,1 0 6 0,0 0-8 15,-1-9 5-15,17-1-10 0,-16-8 7 0,0-1-4 16,16-9 4-16,-17 0-9 0,17-9 11 0,-16-1-11 16,16 10 8-16,0-18-2 0,-16 18-1 0,0-19 2 15,-1 1-2-15,17 8 4 0,-49 1-7 16,16 0 3-16,-16-1 4 0,-1 1 0 0,1 9 12 15,-17-9 16-15,0 9 12 0,0 0-1 16,0 0-12-16,0 0-7 0,-17 9-1 0,1-9 9 16,-18 9 21-16,18 1 4 0,-1-1 7 0,-16 10-4 15,0-1-7-15,0 1-15 0,0-1-12 0,17-8-13 16,-18 8-13-16,18 1 0 0,-1-1 0 0,-16 20 0 16,0-20 0-16,17 1 0 0,-1 9 0 15,1 9 0-15,-1 0 0 0,1-9 0 0,-1 9 0 16,0 1 0-16,1-1 0 0,-1 9 0 15,17 10 0-15,0-28 0 0,0 28 0 0,-33-10 0 16,33 10 0-16,0-9 0 0,0 8 0 0,0 1 0 16,0 9 0-16,0 0 0 0,0-9 0 15,0 9 0-15,0 10 0 0,0-19 0 0,33 27 0 16,-33-27 0-16,0 28 0 0,0-19 0 0,17 19 0 16,-17 9 0-16,16-10 0 0,1-8 0 0,-17 18 0 15,17 0 0-15,-17-9 0 0,16-1 0 16,1 10 0-16,-17 10 0 0,16-1 0 0,1-18 0 15,-17 18 0-15,16-9 0 0,17 9 0 16,-33 1 0-16,0-20 0 0,0 20 0 0,33-10 0 16,-33 0 0-16,0 0 0 0,0 0 0 0,17 0 0 15,-17 0 0-15,0 9 0 0,16-18 0 0,-16 18 0 16,0-9 0-16,0 9 0 0,0-9 0 0,0 1 0 16,0-1 0-16,0-10 0 0,0 1 0 15,0 0 0-15,-16-1 0 0,16-8 0 0,-17 9 0 16,17-10 0-16,0-9 0 0,-33 9 0 0,33-8 0 15,-33 8 0-15,0-9 0 0,17 19 0 0,-17-28 0 16,16 9 0-16,-16 0 0 0,16 0 0 16,-16 0 0-16,-16-9 0 0,16 0 0 0,0 0 0 15,-17-1 0-15,33-8 0 0,-49 9 0 0,17-10 0 16,-1 1 0-16,0-10 0 0,17 9 0 16,-33-8 0-16,17-1 0 0,-1 0 0 0,0 0 0 15,1-9 0-15,-17 0 0 0,16 0 0 0,0-9 0 16,-32 8 0-16,32-8 0 0,1 9 0 15,-34-9 0-15,17-1 0 0,0 1 0 0,32-10 0 16,-48 10 0-16,32-10 0 0,1 10 0 0,-34-10 0 16,33 0 0-16,1 0 0 0,-17 1 0 0,-1-1 0 15,1 0 0-15,17 10 0 0,-34-19 0 16,17 19 0-16,33-10 0 0,-50 0 0 0,33 0 0 16,-16 1 0-16,17-1 0 0,-1 10 0 0,0-10 0 15,1 0 0-15,16 1 0 0,-33 8-78 16,16-9-78-16,0 1-17 0,17-1-4 0,-16-9 16 15,-1 9 6-15,1 1-11 0,15-10-11 0,-15 0-9 16,16 9 7-16,0-9 27 0,0-9 29 0</inkml:trace>
  <inkml:trace contextRef="#ctx0" brushRef="#br0" timeOffset="74984.5">2563 15143 7 0,'0'0'19'0,"0"-9"2"0,-33 9-3 16,33 0-5-16,0 0-5 0,0 0 0 0,0 0-1 16,0 0-1-16,0 0-2 0,0 0 2 0,0 0 2 15,0-9 0-15,0 9 1 0,0 0-4 0,0 0 3 16,0 0 4-16,0 0-1 0,33 0-1 15,-33 0 3-15,0 0 3 0,0 0 0 0,0-10 0 16,0 10 4-16,33 0 1 0,-33 0 2 16,0 0 2-16,33 0-5 0,-33 0-4 0,33 0 2 15,-33 0 12-15,33 0 5 0,1 0 3 0,-18 0-2 16,17 0-12-16,0 0 6 0,0 0-2 16,0 0-14-16,0 0-2 0,0 0 7 0,17 0 15 15,-17 0-12-15,33 0-3 0,-33 0-6 16,0 0 6-16,17 0-1 0,16 0 3 0,-33 0 20 15,33 0-16-15,-16 0-10 0,-17 0-4 0,33 0-6 16,-33 10-1-16,17-10 6 0,16 0-5 0,-33 9 8 16,33-9 17-16,-33 9 2 0,50-9-14 15,-50 10-1-15,33-10 3 0,-33 0-3 0,17 9-3 16,16-9-3-16,-33 9 3 0,33-9 6 16,-16 0 0-16,-17 9 5 0,33-9-8 0,-16 0 6 15,16 10-11-15,-33-10 5 0,33 0-5 0,-33 0 1 16,17 9-6-16,16-9 1 0,-33 0 2 15,33 0 0-15,-33 9 0 0,17-9 8 0,-17 0-2 16,33 10-3-16,-33-10-4 0,17 0 2 0,-17 0 11 16,33 18 6-16,-33-18-7 0,0 0 5 15,17 0-11-15,-17 0 3 0,33 0-5 0,-33 10-3 16,17-10-1-16,-17 9-2 0,33-9 4 0,-33 0 2 16,0 9 5-16,17-9 5 0,16 9-10 15,-33-9 10-15,0 0 4 0,33 10-8 0,-16-10-8 16,-17 0 4-16,33 9-5 0,-33-9 4 0,17 0-2 15,16 0 1-15,-33 0 1 0,0 0 8 16,33 0 1-16,-16 0-11 0,-17 0-6 0,0 9 5 16,33-9 3-16,-33 0 2 0,17 0-1 0,-17 0 0 15,33 0-5-15,-33 0-2 0,0 0 2 16,17 0-3-16,-17 0 0 0,0 0-1 0,0 0-2 16,0 0-2-16,16 0 7 0,-15 0-4 0,-1 0 1 15,33 0-4-15,-33 0 5 0,-17 0-7 16,51 0 3-16,-34-9-3 0,0 9 0 0,0 0-2 15,0 0 5-15,0-9-3 0,16 9 9 0,18 0-6 16,-34-10-3-16,0 10 0 0,16 0 1 16,-16-9 1-16,34 9 4 0,-34 0-3 0,16 0-8 15,17-9 9-15,-33 9-7 0,34 0 11 0,-34-9-8 16,16 9-3-16,17 0 3 0,-32 0 5 0,32 0-3 16,-17-10 4-16,17 10-2 0,-32 0-4 0,32 0 2 15,-33 0-2-15,16 0 0 0,17 0 0 16,-32-18 0-16,15 18 0 0,17-10 0 0,0 10 0 15,-32 0 0-15,15-9 0 0,17 9 0 16,-33-9 0-16,34 9 0 0,-18 0 0 0,17-10 0 16,-33 10 0-16,33 0 0 0,-32-9 0 0,15 9 0 15,17-9 0-15,0 9 0 0,-32-9 0 0,15 9 0 16,17-10 0-16,-33 1 0 0,34 9 0 16,-18-9 0-16,17-1 0 0,-33 10 0 0,0 0 0 15,17 0 0-15,16-18 0 0,-33 18 0 0,33-10 0 16,-49 10 0-16,49-9 0 0,-33 9 0 15,33-9 0-15,-33 9 0 0,0 0 0 0,17-9 0 16,-17 9 0-16,0 0 0 0,0-10 0 0,17 10 0 16,-17 0 0-16,0-9 0 0,0 9 0 0,0 0 0 15,0-9 0-15,-33 9 0 0,33 0 0 16,-16 0 0-16,-1 0 0 0,1 0 0 0,16 0 0 16,-33 0 0-16,33 0 0 0,-33 0 0 15,0-10 0 1,0 10 0-16,-33 0 0 15,33 0-155 1,0 0-108-16,-33 0-47 0,16 0-10 0,17 0 12 16,-16-9 32-16,-1 9-137 0</inkml:trace>
</inkml:ink>
</file>

<file path=ppt/ink/ink5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11:56.879"/>
    </inkml:context>
    <inkml:brush xml:id="br0">
      <inkml:brushProperty name="width" value="0.05292" units="cm"/>
      <inkml:brushProperty name="height" value="0.05292" units="cm"/>
      <inkml:brushProperty name="color" value="#FF0000"/>
    </inkml:brush>
  </inkml:definitions>
  <inkml:trace contextRef="#ctx0" brushRef="#br0">0 1758 6 0,'0'0'8'16,"0"0"8"-16,0 19-1 0,0-19-2 0,0 0-3 15,0 0 0-15,0 0-1 0,0 0 1 16,0 0 3-16,0 0 0 0,0 0 3 15,0 0-1-15,0 0 2 0,0 0-3 16,0 0-1-16,0 0-1 0,0 0 1 16,0 0 2-16,0 0-4 0,0 0-2 0,0 0-1 15,0 0-5-15,0 0-1 0,0 0 2 16,0 0-1-16,0 0 0 16,0 0-3-1,0 0 1 1,0 0 1-16,0 0-14 15,0 0-21-15,0 0-12 0,0 0-12 16,0 0-2-16</inkml:trace>
  <inkml:trace contextRef="#ctx0" brushRef="#br0" timeOffset="601.37">1158 2688 7 0,'0'0'16'0,"0"-18"3"16,0 18-5-16,0 0-2 0,0 18-2 0,0-18 1 15,33 0 0-15,-33 0 6 0,0 0-1 16,0 0 4-16,0 0 3 0,0 19-1 16,33-19 0-16,-33 0 1 0,0 0-4 0,0 18-7 15,0-18-7-15,0 0-2 0,33 10-1 16,-33-1 1-16,0 0-3 0,0 10 0 16,0-19 2-16,0 19-2 0,0-1-3 0,16 1-11 15,-16-1-27-15,0 10-16 0,0 9-10 16</inkml:trace>
  <inkml:trace contextRef="#ctx0" brushRef="#br0" timeOffset="1148.53">1472 4502 169 0,'0'0'201'0,"0"0"-64"15,0 0-69-15,0 19-34 0,-33-19-18 0,33 0-6 16,0 9 22-16,0 0 34 0,0 19 19 16,0-9-17-16,0-1-23 0,0 1 37 15,0 9 47-15,33 9-7 0,-33-18-25 0,0-1-31 16,0 1-24-16,0-1-18 0,16 1-11 15,17 9 5-15,-33-28 15 0,0 19 8 0,33-19 25 16,-33 0 18-16,33 0 0 0,1 0-5 16,-34-19-29-16,33 19-16 0,0-37-13 0,-17 9-5 15,17-9-5-15,0-1-7 0,0-8-4 0,1 9 0 16,-1-10 0-16,0 10 0 0,-17 0 0 16,17-10 0-16,-33 29 0 0,33-19 0 0,-33 18 0 15,33 0-6-15,-33 19-37 0,0-18-43 16,34 8-48-16,-34 1-39 0,0 9-21 0,0 0-5 15,0 0 13-15,0 9 12 0,0 1 8 0,33 8 13 16,-33 1 30-16,0 0 19 0,0 18 6 16,33-19 10-16</inkml:trace>
  <inkml:trace contextRef="#ctx0" brushRef="#br0" timeOffset="1715.92">1439 5739 80 0,'0'0'39'0,"0"19"-19"16,0-19-11-16,0 0-4 0,0 18 9 15,0-18 14-15,0 19 6 0,33 0 4 0,-33-1 0 16,0-18-2-16,0 10 1 0,16 8 6 16,17 1 6-16,-33-19 4 0,33 0-1 0,-33 0-8 15,33 0-1-15,-33 0 3 0,34-19-5 16,-1 10-10-16,0-10-3 0,-17-18-6 0,17 18-2 15,0-27-4-15,34 9-7 0,-34-1 0 0,0-17-4 16,-17 8-3-16,17 10-1 0,0 0-1 16,0 9 2-16,1-9-2 0,-34 18 4 0,33-9-1 15,-33 10-13-15,33 18 3 0,-17-19-28 16,-16 19-16-16,0 0-14 0,0 0 0 0,0 0-5 16,0 0-7-16,0 19-12 0,0-19 2 15,0 18 3-15,0 10 10 0,0-9 11 0,0-1 9 16</inkml:trace>
  <inkml:trace contextRef="#ctx0" brushRef="#br0" timeOffset="2547.11">1439 8958 25 0,'0'0'28'0,"0"0"-11"16,0 0-8-16,0 0-3 0,0 0 0 0,0 9 2 15,0-9 8-15,0 9 4 0,0 0 1 16,33 10 3-16,-33 0-3 0,0-19 3 0,0 18-2 16,16-18 4-16,-16 0 2 0,33 10 2 15,-33-10-3-15,33 0 3 0,-33-10 1 0,33 10 4 16,-33 0-8-16,34-18-5 0,-1-1-6 16,0-18-6-16,-33 9-8 0,49 9 2 0,-16-18-4 15,0 9 2-15,-33 0-2 0,34 0 0 16,-1 10 2-16,-33-1-2 0,33 1 2 0,-17 8-5 15,-16 1 3-15,0 9-5 0,0 0 3 0,0 0-4 16,33 9-6-16,-33 1-19 0,0 8-7 16,0 1-16-16,0 9-3 0,0 0-2 0,0 0-1 15,0 9 2-15,0 0 2 0,0 0-41 16</inkml:trace>
  <inkml:trace contextRef="#ctx0" brushRef="#br0" timeOffset="3197.03">1273 9934 8 0,'0'19'3'0,"-16"-19"1"0,16 0 4 15,0 0 5-15,0 18 0 0,0-18 2 0,0 0-3 16,0 0 0-16,0 19-3 0,16-19-1 16,-16 0 1-16,0 9 2 0,0-9 2 0,0 10 1 15,0-1 1-15,0-9-1 0,33 9 1 16,-33 1 1-16,0-10-6 0,0 9 0 0,0-9-2 16,0 9 1-16,0 10 3 0,0-19 2 15,0 0-6-15,0 0-1 0,33 0 1 0,-33 0 0 16,0 0-2-16,0 0 3 0,0 0-4 15,0 0 0-15,0 0-2 0,0 0 3 0,0 0 1 16,0 0 0-16,0 0 1 0,0 18 0 16,0-18-1-16,0 0-2 0,0 0 1 15,0 0 4-15,0 0 1 0,0 0 5 0,0 0 4 16,34 0 2-16,-34-18 4 0,0 18-3 0,33-19 2 16,0 1-5-16,-33-1 1 0,33-9-4 15,16-9-6-15,-16 0-1 0,0-10-3 0,34 10 0 16,-34-19-5-16,16 10 0 0,17-10-1 15,-32 9 4-15,32 10-5 0,-17-9 2 0,-16 8 1 16,0 20-3-16,1-10-4 0,-34 9 6 16,33 1-1-16,-33 8 3 0,0 10 4 0,33-9-5 15,-33 9 1-15,0 9-6 0,-33-9-27 0,33 19-20 16,0-10-17-16,0 10-15 0,-33 9-9 16,33-10-4-16,-34 1 4 0,34 0 11 0</inkml:trace>
  <inkml:trace contextRef="#ctx0" brushRef="#br0" timeOffset="4366.18">1273 16325 51 0,'0'0'56'15,"0"-10"-7"-15,0 10-23 0,0 0-12 0,0 0-7 16,0 0-4-16,0 0-1 0,0 0 2 15,0 0 2-15,0 10 2 0,0-10 3 0,0 9 2 16,33 0 0-16,-33 10 3 0,0-1 2 16,0 1 0-16,33 9 2 0,-33-19 0 0,34 10 1 15,-34 9-1-15,33-19-7 0,-33 10-2 16,0-10 0-16,33 19 1 0,-33-28-2 16,33 0 4-16,-33 0 5 0,49 0 5 0,-49 0-1 15,33-19 5-15,0 10-3 0,1-10-6 0,-34-9 2 16,33 1-10-16,0-11 0 0,16 1-1 0,-16 0-3 15,0 9-1-15,1-19-6 0,-1 20 0 16,0-1 2-16,-17 9-2 0,17 0 3 16,0 1-6-16,-33 9 3 0,33 9 2 0,1 0 1 15,-34 0 1-15,0 0-2 0,33 18-5 16,-33-9 3-16,0 10-3 0,33 0 1 0,-33 9-8 16,0-1-9-16,0-8-11 0,16 18-7 0,-16-9-9 15,0 9-5-15,0-9-7 0,0 10-5 16,0-1-3-16,0 0-1 0,0 0 3 15,0 10 6-15,0-10-41 0</inkml:trace>
  <inkml:trace contextRef="#ctx0" brushRef="#br0" timeOffset="8425.31">5821 17608 4 0,'0'0'3'0,"0"10"3"16,0-10 6-16,0 0 2 0,0 0-2 16,0 0-3-16,0 0-3 0,0 0-2 0,33 0 1 15,-33 0 0-15,0 9 0 0,0-9 1 16,33 0 1-16,-33 0 1 0,0 0 0 0,33 0 2 15,-33 0 0-15,50 0-2 0,-50 0 0 0,33 0-2 16,0 0-2-16,-33 0 1 0,33 0 0 16,0 0 2-16,0 0 13 0,-16 0 77 0,16 0 28 15,0 0-44-15,0 0-42 0,0 0-21 0,0 0-6 16,0 0-12-16,-33 0 2 0,50 0 1 16,-50 0-3-16,33 0 0 0,0 0 0 0,0 0 2 15,0 0-2-15,-33 0 2 0,33 0 9 16,-16 0-6-16,16 0-3 0,0 0 1 0,0 0-5 15,0 0 2-15,-33 0 1 0,33 0 0 16,-17 0 2-16,17-9 0 0,1 9-6 0,-1 0 3 16,-33 0 0-16,33 0 0 0,0 0 1 0,-33 0-1 15,33 0-3-15,-17 0 3 0,1 0 0 16,-1 0-2-16,18 0 6 0,-1 9-4 0,-33-9 0 16,33 0 0-16,-33 0 0 0,33 0-2 0,0 0 2 15,-33 0 2-15,16 0-2 0,1 9 0 16,-1-9 0-16,18 0 0 0,-34 0 3 0,0 0-3 15,33 9 0-15,-33-9-2 0,33 0 2 0,-33 0-2 16,0 0 0-16,33 0 6 0,-33 0-4 16,33 0 0-16,-33 0-2 0,16 0 0 15,1 0 2-15,-17-9 0 16,16 9 2-16,-16 0-4 0,33 0 0 16,-33 0 4-16,0 0 0 15,0 0-1 1,0 0-3-16,0 0 3 0,0 0 1 15,0 0 1 1,0 0-6 0,0 0 6-16,0 0-5 15,0 0 0-15,0 0 5 0,0 0-8 16,0 0 7-16,0 0-4 0,0 0 4 16,0 0 1-16,0 0-6 15,0 0 5-15,0 0-4 16,0 0 3-16,0 0 0 15,0 0 2-15,0 0-7 16,0 0 5-16,0 0-4 0,0 0 5 0,0 0-1 16,0 0 2-1,0 0-5 1,0 0 3 0,0 0 0-16,0 0 2 0,0 0-6 15,0 0 1-15,0 0-1 0,0 0 5 0,0 0 1 31,0 0 0-31,34 0-3 0,-34 0 3 16,0 9 0-16,0-9 0 0,0 0 4 0,0 0-2 16,0 0-7-16,0 0 4 15,0 0-1-15,0 0-1 16,0 0 2-16,0 0-4 0,0 0 5 16,0 0 0 15,0 10-6-31,33-10 5 0,-33 0-4 15,0 0-1-15,0 0 7 0,0 0-2 0,0 9-2 16,0-9-4-16,0 0 5 0,0 0 3 16,0 0-7-1,0 0 5-15,0 9-2 0,0-9 3 16,0 0-6-16,0 0 1 16,0 10 0-16,33-10 3 0,-33 0 2 15,0 0-5-15,0 9 2 16,0-9 0-16,0 0 2 15,33 0-2 1,-33 9 0-16,0-9-3 16,0 0 5-16,0 0-2 15,0 10 0-15,0-10 1 0,0 0-3 16,16 0 2-16,1 0-2 16,-17 0 6-16,16 0-4 0,-16 9 0 15,0-9 1-15,33 0-1 0,-33 0-3 16,0 0 5-16,34 0-4 0,-34 0 2 15,0 0 2-15,33 0 0 0,-33 9-7 16,33-9 5-16,-33 0 1 0,0 0-1 16,33 0 0-16,-33 0 0 0,16 0 0 15,1 0 3-15,-1 0-3 0,17 0-3 16,-33-9 5-16,33 9-1 0,-33 0-1 0,34 0 0 16,-34 0-2-16,33 0 2 0,0 0 0 15,-33 0 0-15,16 0-2 0,1 0 2 0,32 0-2 16,-49 0 4-16,33-9-2 0,1 9 4 0,-34 0-4 15,33 0-2-15,0 0 3 0,-17 0-1 16,1-10 0-16,32 10 0 0,-49 0 2 0,33 0-2 16,1 0-2-16,-1 0 2 0,-33-9 3 0,33 9-7 15,-17 0 6-15,17-9-5 0,0 9 7 16,0 0-7-16,-33-10 5 0,33 10-2 0,1 0 0 16,-18 0 0-16,17-9 3 0,-16 9-6 0,32 0 0 15,-49 0 3-15,33-9 4 0,0 9-4 16,1 0-4-16,-18 0 4 0,1-10 3 0,16 10-3 15,-17 0 0-15,17-9 0 0,0 9-3 16,-33 0 3-16,33 0 0 0,1-9 5 0,-34 9-5 16,16 0-2-16,17-9 4 0,-16 9-2 0,-1 0 0 15,17 0 0-15,-33-10 2 0,33 10-6 0,-33 0 2 16,33 0 6-16,-33-9-4 0,33 9-2 16,-33 0 2-16,17 0-2 0,0 0 2 0,-1 0 0 15,1-9 2-15,-1 9 0 0,17 0-2 16,-33 0-2-16,33-10 2 0,-33 10 0 15,33 0 0-15,-33 0 1 0,33 0-1 16,-33 0 2-16,17 0-2 16,0 0 0-16,-1 0 1 15,17-9-6-15,-33 9 8 0,0 0-6 16,33 0 3-16,-33 0 2 0,0 0 0 16,0 0-2-16,33 0-2 15,-33 0 4-15,33 0-4 16,-33 0 4-16,0 0 1 15,0 0-3-15,33-9 0 0,-33 9 0 16,0 0-3-16,17 0 3 0,-17 0-3 16,17 0 6-16,-1 0-3 0,-16 0 1 15,33 0-1-15,-33 0 0 16,33 0 0-16,-33-10 1 0,0 10-4 0,33 0 1 16,-33 0 7-16,0 0-5 15,33 0-2-15,-33 0 3 0,0 0-1 0,0 0 4 16,33 0-6-16,-33 0 0 0,17 0 4 15,-17 0-4-15,16 0 3 0,1 0-3 16,-17 0 5-16,33 0-3 0,-33 0-2 16,0 0 5-16,33 0-3 0,-33 0 3 15,0 0-5-15,33 0-1 16,-33 0 6-16,0 0-6 0,0 0 3 16,0 0 4-16,0 10-4 15,0-10 2-15,33 0 1 0,-33 0 4 16,0 0-4-16,0 0 1 0,0 0-6 15,0 0 5-15,-33 0-3 0,33 0-8 0,0 0-7 16,0 0-8-16,0 0-11 0,0 0-3 0,0 0-13 16,0 9-8-16,-33-9-5 0,33 0-12 15,0 0-2-15,-33 0 0 0,33 0 9 0</inkml:trace>
  <inkml:trace contextRef="#ctx0" brushRef="#br0" timeOffset="9125.62">9905 17413 91 0,'0'0'39'0,"0"0"-20"15,33 0-19-15,-33 0-8 0,0 0-4 0,0 0 1 16,0 0 0-16,0 0 0 0,0 0 6 16,0 0 3-16,0 0 4 0,0 0 3 0,0 0-1 0,0 0-1 15,-33 0-3-15,33 0-3 0,0 0 1 16,0 0 0 15,0 0-2-31,0 0-2 0,0 0-4 0,0 0 0 16,0 0 1-16,0 0 6 0,0 0 6 15,0 0 1-15,0 0-2 0,0 0-1 16,0 0 0 0,0 9-3 15,0-9-1-31,0 0 1 0,0 0-2 15,0 0-2-15,0 0-2 0,0 0-2 0,0 0-12 16,0 0 15-16</inkml:trace>
</inkml:ink>
</file>

<file path=ppt/ink/ink5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31:03.003"/>
    </inkml:context>
    <inkml:brush xml:id="br0">
      <inkml:brushProperty name="width" value="0.05292" units="cm"/>
      <inkml:brushProperty name="height" value="0.05292" units="cm"/>
      <inkml:brushProperty name="color" value="#FF0000"/>
    </inkml:brush>
  </inkml:definitions>
  <inkml:trace contextRef="#ctx0" brushRef="#br0">4035 2828 150 0,'0'0'80'0,"-17"-19"3"15,17 19 20-15,0-18 30 0,-33-1 10 16,33 19-25-16,0-19-22 0,0 19-16 0,0-9-2 15,0 9-11-15,0-9-10 0,0 9-19 16,-33 0-19-16,33 0-9 0,0 0-9 16,0 9 3-16,0 0-1 0,0 10-3 15,0 0 7-15,0-1-9 0,0 1 24 0,0-1 4 16,0 10-5-16,0-9 6 0,0 18-4 16,0-18 7-16,0-1-1 0,0 1-4 15,0 9-2-15,0-10-8 0,0 20-1 0,0-20 1 16,0-9 1-16,33 10 0 0,-33 0-6 0,0-1 7 15,33 1-8-15,-33-19 0 0,0 19-9 16,17-19 11-16,16 0-6 0,-33 18 2 16,33-18-5-16,0 0-15 0,-33-18 9 0,33 18-12 15,-33 0 8-15,33-19-50 0,0 0-55 0,-33 19-63 16,17-18-46-16,16-1-41 0,-33 0 0 16,0 10 48-16</inkml:trace>
  <inkml:trace contextRef="#ctx0" brushRef="#br0" timeOffset="182.79">4068 2809 96 0,'0'-18'38'0,"0"18"-11"0,0 0-6 0,0-19-6 16,33 19-4-16,-33-19-5 0,0 10-4 15,33 0 2-15,-33-1-6 0,33-8 3 0,-33 18-1 16,33 0 0-16,-33-19-2 0,33 19-2 15,-16 0-5-15,16 0-23 0,-33 0-18 0,33 0-71 16</inkml:trace>
  <inkml:trace contextRef="#ctx0" brushRef="#br0" timeOffset="366.92">4018 2930 38 0,'-33'19'52'16,"33"-19"-12"-16,0 18-1 0,0-18 7 0,0 0 4 15,0 0-5-15,0 0-16 0,0 0-9 16,0 0-7-16,33 0-6 0,-33 0-4 0,17-18-1 16,16 18-4-16,0 0 2 0,0-19 0 15,0 19-2-15,0 0-11 0,17-19-21 0,-17 19-25 16,33 0-18-16,-33-18-8 0</inkml:trace>
  <inkml:trace contextRef="#ctx0" brushRef="#br0" timeOffset="965.66">4597 2772 93 0,'0'0'55'15,"-33"0"-6"-15,33 0-9 0,0 0-14 16,0 0-7-16,-33 19 0 0,33-19 3 0,0 0-5 16,0 18 1-16,0-18-4 0,0 19 4 0,0-1-1 15,0-8 2-15,0 8-5 0,33 1-6 16,-33-1-2-16,0 1-2 0,0 0-1 0,0 9-1 15,0-10-2-15,0 19 2 0,33-18 0 16,-33 0-2-16,0-1-7 0,0 1 3 0,0 9-4 16,0-10-9-16,0-18-13 0,0 19-3 15,0-19 2-15,0 0 8 0,0 19-2 0,0-19 0 16,0-19 9-16,0 19 7 0,-33-19 4 16,33 19 3-16,0-18 2 0,-33-10 0 0,33 9-3 15,0 1 3-15,-33-1 1 0,33-18 2 16,0 0 3-16,0 9 5 0,0 9 4 0,0-18-2 15,0 9 5-15,0 9 2 0,0-18 1 0,0 19-4 16,33-1-1-16,-33 19-3 0,33-28-4 16,-33 19-3-16,33-1 0 0,-33 10 1 15,33 0-1-15,-16 0-3 0,-1 0-3 0,1 0 3 16,16 0 1-16,-33 0 0 0,33 10 5 16,-33-1-7-16,0 19 4 0,33-28 0 0,-33 19-6 15,0-19 4-15,0 18-2 0,0 1 4 0,-33-1-6 16,33-8 4-16,0 8-1 0,-33 1-3 15,0-1 2-15,16-18 2 0,-16 19-4 0,33 0 0 16,-33-19 0-16,0 0 1 0,33 18-1 16,-33-18 1-16,33 0 8 0,-33 0 7 0,33 0-1 15,0 0-2-15,0 0 1 0,0 0-2 16,0 0-1-16,0 0-4 0,33 10-5 16,-33-10 1-16,33 0 2 0,-33 9-5 0,33 0 0 15,0-9 2-15,17 19-2 0,-17-1 2 16,0-18-4-16,33 19 5 0,-33 0-2 0,-16-19 0 15,16 18-3-15,0 1 5 0,0 9-2 16,0-10-11-16,0-18 2 0,-33 19-20 0,33 0-32 16,-33-1-23-16,0-9-18 0,17 10-17 0</inkml:trace>
  <inkml:trace contextRef="#ctx0" brushRef="#br0" timeOffset="2230.53">1306 4688 62 0,'0'-19'52'0,"0"10"-21"0,0 9-7 0,0-9 14 16,0 9 8-16,0-9-4 0,0 9-22 15,33 0-10-15,-33 0-5 0,0 0-2 16,0 9-3-16,0-9 7 0,0 0-4 0,0 9 0 15,34 0 4-15,-34-9 5 0,0 19 0 16,0-19 5-16,0 0 12 0,33 0 13 16,-33 0 18-16,0 0 29 0,0 0 10 0,0 0 7 15,33 0-12-15,-33-19-41 0,33 1-18 16,-17 9-20-16,17-29-5 0,0 20-5 0,34-29-3 16,-34 10 4-16,16 0-3 0,17-10 2 15,1 10-5-15,-1 0 0 0,-17-19 3 16,-16 28 3-16,34-9-4 0,-34-10-5 0,16 29 3 15,-16-1 5-15,-33-18-11 0,33 37 3 16,-33-19-7-16,33 19-2 0,-33 0 0 0,0 0-23 16,0 0-36-16,0 0-29 0,33 19-25 15,-33 0-10-15,0-1-11 0,0 1 1 0</inkml:trace>
  <inkml:trace contextRef="#ctx0" brushRef="#br0" timeOffset="3501.37">1554 5572 9 0,'0'0'14'0,"0"0"6"15,0 0 0-15,0 0 0 0,0 0-6 0,0 0-4 16,0 0-5-16,0 0-1 0,0 0-3 16,0 0 1-16,0 0-1 15,0 0-1-15,0 0 1 0,0 0 3 0,0 0 5 16,0 0-3-16,0 0-1 0,0 0 0 16,33 18 1-16,-33-18-1 0,0 0-1 0,0 0-1 15,0 0 1-15,0 0-1 0,0 0 0 16,0 0-1-16,0 10 0 0,0-10 0 0,0 0 1 15,0 0 0-15,0 0-1 0,0 0 0 16,0 0 2-16,0 0 7 0,0 0-2 16,0 0 4-16,0 0 1 0,0 0-4 0,0 0 4 15,0 0 5-15,0 0 2 0,0 0 3 16,0 0-3-16,0 0 5 0,0 0-6 16,0 0 6-16,0 0-9 0,0 0 2 0,0 0-1 15,0 0-6-15,0 0-3 0,0 0-1 16,0 0-2-16,0 0 0 0,0 0-2 0,0 0-2 15,0 0 1 1,0 0-5-16,0 0 0 16,0 0 4-16,0 0 0 0,0 0-4 15,0 0 4 1,0 0-1-16,0 0-3 16,0 0 0-1,0 0-1-15,0 0 7 16,0 0-7-16,0 0 5 31,0 0-5-15,0 0 1 15,0 0 0-31,0 0-1 16,0 9 6-1,0-9-5-15,34 9 3 0,-34-9-3 0,0 19 2 16,0-19-2-16,33 0 2 15,-33 18 0-15,33-18 0 0,-33 0 0 16,16-18 2-16,17 18-1 0,0 0-1 0,0-19 1 16,34 1-3-16,-18 8-4 0,-16-8-5 0,0-19-10 15,34 18-5-15,-34-9-9 0,16 9-7 16,17 1-15-16,-33-1-15 0,0 1-7 0,1-1 4 16</inkml:trace>
  <inkml:trace contextRef="#ctx0" brushRef="#br0" timeOffset="4396.26">1339 8883 188 0,'0'0'132'0,"0"0"-51"16,-33 0-37-16,33 0 2 0,0 0 10 15,0-18 13-15,0 18 13 0,0 0-14 0,0 0-22 16,0 0-24-16,0 0-18 0,0 0 3 16,0 0-5-16,0 0-6 0,0 0 7 0,0 0-1 15,0 18-2-15,0-18 7 0,33 19-7 16,-33-19 4-16,0 18 2 0,0-18 4 0,34 10-2 16,-34-1 3-16,0 0-5 0,0 1 12 0,33-10 0 15,-33 0 2-15,0 9 3 0,0-9 3 16,33-9 0-16,-33-1-4 0,33 1-6 15,-17-10-3-15,17-18-7 0,0 9 0 0,0-9-6 16,1 0 3-16,-1 0-6 0,0-10 3 0,16 10 0 16,-16 18 0-16,0-27-5 0,1 27 0 15,-34 1-9-15,33 18-1 0,-33-19-16 0,0 19-18 16,33 0-18-16,-33 0-16 0,0 19-19 16,16-10-23-16,-16 19-8 0,0-10 133 0,0 10-174 15,0 10 47-15</inkml:trace>
  <inkml:trace contextRef="#ctx0" brushRef="#br0" timeOffset="5111.14">1191 10027 94 0,'0'0'124'0,"0"0"-18"16,0 0-47-16,0 0-28 0,0 0-12 0,0 0 5 15,0 0 6-15,0 0 7 0,0 0-4 0,0 0-14 16,0 0-12-16,0 0-1 0,0 0-1 16,0 0-9-16,0 0 2 0,0 0 0 15,0-9 2-15,0 9-2 0,0 0 5 16,0 0 3-16,0 0-3 0,0 0 2 16,0 0-4-16,0 0 4 0,0 0-7 0,0 0-1 15,0 0 0-15,0 0 5 0,0 9-2 16,0-9 4-16,0 0-2 15,0 10-2-15,33-10 2 0,-33 9 3 0,0-9 2 16,0 0 5-16,33 9-2 0,-33-9 2 0,0 0 5 16,16 0-7-16,17 0 5 0,-33 0 3 15,33 0 1-15,1-9 4 0,-34 0 7 16,33-1-1-16,0-8-4 0,-33-1-9 0,33 0-4 16,16-18-3-16,-16 0-2 0,0-9-3 0,1 8-2 15,-1-8-1-15,0 9 3 0,16-10-8 16,-16 1 4-16,0 18 0 0,-33-19 0 0,34 19 0 15,-1 0-3-15,-33 10 0 0,49-10 3 16,-49 9-4-16,0 10-3 0,33 0-3 0,-33-1-24 16,0 10-29-16,0-9-11 0,0 9-14 0,0 0-13 15,0 0-16-15,0 9-3 0,0-9 6 0</inkml:trace>
  <inkml:trace contextRef="#ctx0" brushRef="#br0" timeOffset="6711.02">1257 16380 35 0,'0'0'41'0,"0"-9"-6"16,0 9-5-16,0-9-1 0,0 9 4 0,0-10 1 15,0 10 3-15,0-9-3 0,0 9-7 16,0 0-12-16,0 0-5 0,0 0-4 0,0 0 6 16,16 0 11-16,-16 9 8 0,0 1-2 15,33-1-7-15,-33 0 2 0,33 10-8 0,-33-10 8 16,34 10 5-16,-34 0 6 0,33-10-6 15,0 9-6-15,-33-8 1 0,33 8-5 0,-17-8 6 16,17-1 5-16,-33 0 4 0,33-9 1 16,0-9 10-16,-33 0 1 0,34-1-5 0,-1-8-19 15,0-10-9-15,-17 0-3 0,17-19-8 0,0 1 0 16,0-1-4-16,1 1 5 0,-1-1-3 16,16 1-6-16,-16 9 6 0,0-1 0 15,-33 29-3-15,33-19-7 0,-33 10 4 0,34 8-1 16,-34 10-6-16,0 0-7 0,0 0-19 0,33 10-14 15,-33-1-16-15,0 0-14 0,0 19-12 16,0-9-6-16,33-1-8 0,-33 10-1 16,16 0 7-16,-16 0 15 0</inkml:trace>
  <inkml:trace contextRef="#ctx0" brushRef="#br0" timeOffset="8228.94">1439 16427 5 0,'0'0'4'16,"0"0"7"-16,0 0 7 0,0 0-2 0,0 0 1 15,0 0-2-15,0 0-2 0,0 0-1 16,0 0-3-16,0 0-4 0,0 0-1 0,0 0 0 16,0 0-1-16,0 0 0 0,0 0 2 15,0 0-3-15,0 0-1 0,0 0 2 0,0 0-1 16,0 0-1-1,0 0 1-15,0 0-4 0,0 0 4 0,0 0-4 32,0 0-7-17,0 0-13-15,0 0-8 0,-33 0-7 16</inkml:trace>
  <inkml:trace contextRef="#ctx0" brushRef="#br0" timeOffset="12139.21">3059 2828 17 0,'0'0'23'15,"33"0"7"-15,-33 0 4 0,0 0-7 0,0-19-1 16,0 19-2-16,0 0 8 0,0 0 1 0,0 0 3 16,0-18-2-16,-33 18-1 0,33 0-4 15,0 0-2-15,0-19 4 0,-33 19-3 0,33 0-4 16,0-19-5-16,-33 19 2 0,33-9-9 15,-50 0 3-15,50-1-3 0,-33 10-2 16,0 0-10-16,0-18 3 0,0 18 0 0,-33 0-3 16,16-19 3-16,17 19-3 0,-33 0 0 0,33 0 3 15,-50 0-5-15,50-18 2 0,-33 18 0 16,0 0 2-16,16 0 0 0,-16 0-5 16,0 0 4-16,17 18-1 0,16-18 0 0,-34 0 1 15,1 0-1-15,17 19 2 0,16-19-2 16,-34 0 0-16,1 18-3 0,17-18 3 0,-18 10 2 15,1-1-4-15,17 0 5 0,-17 10-5 16,-1-19 0-16,1 19 0 0,17-1 5 16,-17 1-3-16,32-19-2 0,1 18 5 0,-16-8-3 15,16 8 2-15,0 1 0 0,0-1-2 16,33 1 0-16,-33 0 3 0,33-1-2 16,-34-8 3-16,34 8-4 0,-33 19 1 0,17-18-1 15,16 0 0-15,-33-1 4 0,33 10-4 0,0 9 4 16,-33-18-4-16,33 18 5 0,-33-9-1 15,33-9-4-15,0 18 0 0,0-19 8 16,-33 10 0-16,33 10-4 0,0-20-1 16,0 19 0-16,0-18 2 0,0 9 3 0,-34 9-4 15,34-18-2-15,0 18 0 0,0-9 2 16,0 9 5-16,0-18-9 0,-33 8 5 16,33 11 4-16,-16-1-1 0,16 0-5 15,0 10 0-15,0-10 2 0,-33 0-5 0,33 10 0 16,0-10 4-16,0 0 1 0,0 9-7 15,-33-8 4-15,33-1-1 0,0 9 5 16,0-8-4-16,0-1 7 0,0-9-3 0,-33 9-6 16,33 0 3-16,0 0 2 0,0 10-2 15,0-10 1-15,0 0-4 0,0 10 4 16,-33 9-4-16,33-29 5 0,0 29-1 0,0-19-4 16,-34 10 0-16,34-10 0 0,0 10-2 15,0-10 4-15,0 0 3 0,0 10-5 16,-33-10 4-16,33 0 2 0,0 0-6 15,0 10 3-15,0-10 1 0,0 0 2 0,0 10-8 16,0-10 2-16,0 0 0 0,33 10 3 16,-33-10-5-16,0 0 2 0,0 10 0 15,0-10 0-15,0 0 5 0,0 9-4 0,0-8-6 16,0 8 7-16,0 10 0 0,0-19-2 16,0 10-3-16,0-10 6 0,0 0-3 15,0 10 0-15,0 8-3 0,-33-17 4 16,33 8-3-16,0 1 2 0,0 8 3 0,0 1 0 15,0-19-3-15,0 10 0 0,0 0 0 16,-16 8 5-16,16-17-5 0,0 17 2 16,0-8-1-16,0-1 1 0,0 10-2 0,0 0-2 15,0-10-2-15,0 10 5 0,0 0-1 16,0 9 3-16,0-18-3 0,0 27 0 16,0-27 5-16,0 8-7 0,0 11 2 0,0-11 3 15,0 1 1-15,0 9-3 0,0-9-1 16,0 9-3-16,0-9 7 0,0 9-4 15,0-9 0-15,0 9 2 0,-33 0-4 0,33-9 0 16,0 9 2-16,0 10 0 0,0-10 3 16,0-10-3-16,-33 11-2 0,33-1 3 15,0 9-4-15,0-9 6 0,-33 10-1 0,33 8-1 16,0-27-1-16,0 28 2 0,0-19-2 16,-33 9 5-16,33-9 2 0,0 10 2 15,0-10 1-15,0 9-8 0,0 10 2 0,-33-28 4 16,33 18-5-16,0 1 0 0,0-19 1 15,0 9 0-15,0 0 0 0,0 9 0 16,0-9-2-16,0 0 3 0,0 10 1 0,0-19-3 16,0 9 3-16,0 0-4 0,0 9 2 15,0-27 0-15,0 27-4 0,0-27 6 16,0 27-6-16,0-18 4 0,0 9-2 0,0 0 0 16,-34 10-1-16,34-20-1 0,-16 11 1 15,16-1 1-15,0 0-2 0,0 9 2 16,-33-18-2-16,33 9 1 0,0-9 1 15,0 9-2-15,-33-9 0 0,33 9 0 0,0-19 3 16,0 10-1-16,-33 0-5 0,33 0 5 16,0 0 3-16,0 0-7 0,-33-1-2 0,33-8 6 15,0 9-2-15,0-1 6 0,0 11-6 16,0-20 3-16,-33 10-2 0,33 0-3 16,0 9 2-16,0-9 0 0,0 9 4 15,0 0-9-15,-17-9 3 0,17 9 2 0,0 9 2 16,0-18 0-16,0 9-1 0,0-9 0 15,0 9-3-15,0 9 6 0,0-8-6 16,0-1 0-16,0 9 4 0,0-9 1 16,0 0-3-16,0 10 0 0,0-10-5 0,0 0 7 15,0 9-2-15,17-9 0 0,-17 10 0 16,0-10 0-16,33 9 0 0,-33-8 2 0,0 8-2 16,33-9 2-16,-33 0-2 0,33 10 0 15,0-20-3-15,-33 11 5 0,33-11-1 16,-33 10-1-16,16 1-2 0,18-1 4 15,-34-10-2-15,33 11 1 0,-33-11 2 0,33 1-3 16,-33 0 4-16,33 0-6 0,-33-10 4 16,33 19-2-16,-33-27-3 0,0 8 3 0,33 1 3 15,-33-1-1-15,0 1-2 0,16-10 0 16,17 9 0-16,-33-8 0 0,0-1 0 16,0 0-6-16,0-9 6 0,0 9 7 0,34-9-9 15,-34 0 2-15,0 0 4 0,0 0-2 16,0-10-6-16,0 10 4 0,0-9 0 15,33 9-2-15,-33 0 6 0,0-10-4 0,0 1-3 16,0 9 8-16,0-10-3 0,0 1 30 16,0 9-6-16,33-10-8 0,-33 10-9 0,0-9 4 15,0 0-2-15,0 9-1 0,33-10-1 16,-33 1 1-16,0 9-1 0,33-10-4 16,-33 10 3-16,0-9-2 0,0-1 1 0,16 10 1 15,17-9 0-15,-33 18 0 0,0-28-4 16,34 19 3-16,-34-9-2 0,0 9 1 15,33-10-4-15,-33 10-2 0,33-9 2 16,-33 9 3-16,33-10-7 0,-33 10 5 0,33-9-2 16,-33 0 3-16,16-1-4 0,17 1 3 0,-33-1-3 15,34 1 3-15,-34-10-2 0,33 10-1 16,-33-10 5-16,33 0-5 0,0 1 3 0,-33-10-7 16,33 9 6-16,-17-9 5 0,17 0-1 15,0 0 0-15,-33 0 0 0,34 0 7 0,-1-9 9 16,-33 9 1-16,33 0-4 0,-33-10-5 15,33 10 0-15,-33-9 8 0,0 9-2 0,16-9-3 16,17 9-12-16,-33-19-2 0,33 10 2 16,-33 9-5-16,34-9 3 0,-34-1 0 0,33 1-9 15,0 0 1-15,-33-1 5 0,33 1 4 16,-17 0-6-16,17 0 0 0,0-1 2 0,0 1 2 16,1 9-2-16,-1 0-4 0,-33-19 6 0,33 19-5 15,-17-9 1-15,17 9-1 0,-33 0-1 16,33 0 9-16,-33 0-8 0,33 0-1 15,-33 0 8-15,0 9-4 0,0-9-3 0,0 0 0 16,0 19 3-16,34-19 6 0,-34 0-6 0,0 9 1 16,0 1-5-1,0-10 0-15,0 0-16 0,0 9-33 0,0-9-24 16,0 0-32-16,0 0-24 0,0 0-22 0,0 0-7 16,0 0 3-16,0 0 10 0,0 0 8 15,0-9 22-15</inkml:trace>
  <inkml:trace contextRef="#ctx0" brushRef="#br0" timeOffset="12388.99">1587 16166 46 0,'0'19'47'0,"0"-19"-9"15,0 0-12-15,34 9 0 0,-34 1 10 0,0-1 9 16,0 0 9-16,33 10 10 0,-33-10 5 0,0 10-6 16,0-1 4-16,0 1-1 0,0 0-14 15,0 8-12-15,0 1-16 0,0 0-14 0,0 0-7 16,-33 9-12-16,33 1-42 0,-34 8-39 16,1-9-31-16,0 10-26 0,-16-1-7 15</inkml:trace>
  <inkml:trace contextRef="#ctx0" brushRef="#br0" timeOffset="15272.85">15660 1200 97 0,'0'0'63'0,"-17"0"-27"0,17 0-17 0,0 0 0 16,0 0 8-16,0 0 7 0,0 0-2 16,0 0-14-16,0 0-9 0,0 0-5 15,0 0-1-15,0 0-5 16,0 0-1-1,0 0 1-15,0 0 4 16,0 0 0 0,0 0-4-16,0 0 5 0,0 0-1 15,0 0 0-15,0 0-5 32,0 0-2-32,0 0-12 0,0 0-25 0,0 0-14 15,0 0-14-15,-33 0-10 0</inkml:trace>
  <inkml:trace contextRef="#ctx0" brushRef="#br0" timeOffset="16002.64">15974 1963 40 0,'0'-19'26'0,"0"19"-10"0,0-19-5 0,0 1 3 16,-16 9 14-16,16-10 14 0,0 19 6 0,0-19-4 16,0 19-3-16,0 0-4 0,0-18-13 15,0 18-13-15,0 0-7 0,0 0 2 16,0 18 2-16,0-18 2 0,0 19 2 15,0 0-2-15,16-10-3 0,-16 9-1 0,0 1 2 16,0 18-4-16,33-18 2 0,-33-1-2 0,0-8-2 16,0 8-1-16,0 1-1 0,0 0 0 15,0-1 3-15,0 1-5 0,33-1-1 0,-33-18 1 16,0 28-6-16,0-28-24 0,0 19-30 16,0-19-22-16,0 19-15 0</inkml:trace>
  <inkml:trace contextRef="#ctx0" brushRef="#br0" timeOffset="16251.75">15974 1786 114 0,'33'-9'41'0,"-33"-10"-18"0,0 19-9 16,0-19-7-16,0 19-2 0,33-18 0 15,-33 18-2-15,33 0 0 0,-33 0 3 0,17 0 3 16,0 0-1-16,-1 0 1 0,1 18 1 15,-1-18 1-15,1 19 6 0,-17 0 0 0,0-10-3 16,0 10-2-16,0-1-4 0,-17 1-4 16,1-1 3-16,-1 1-5 0,1 0-2 0,-18-19-3 15,1 27 3-15,33-8 0 0,-33-19-16 16,-16 19-19-16,16-1-20 0,0-18-9 0,-1 19-7 16</inkml:trace>
  <inkml:trace contextRef="#ctx0" brushRef="#br0" timeOffset="16835.03">16735 1777 63 0,'0'-19'38'0,"-17"19"-18"16,17-19-7-16,0 19 3 0,-33 0 8 0,0-18 2 15,33 18 1-15,-33 0-13 0,17 0-7 16,-17 0-1-16,16 0-3 0,0 0-3 0,1 0 1 15,-1 18 2-15,17 1 1 0,-33-19-2 16,33 19 0-16,0-10 1 0,-33 10 3 0,66-1 2 16,-33 1 7-16,0-1 1 0,33 1-3 0,-33 0 1 15,33-10-5-15,-16 9-3 0,16 1-1 16,0 0-2-16,0-19-3 0,0 18 4 16,0 1-4-16,-33-19 0 0,0 0 8 0,17 18 8 15,-17-18 6-15,0 10 2 0,0 8-3 0,-17-18-2 16,17 19-8-16,-33-19-3 0,0 19-8 15,-16-19 2-15,16 18-2 0,-17-18-4 0,0 19 4 16,17-19-30-16,-33 0-24 0,16 0-27 16,17 0-15-16,0 0-9 0</inkml:trace>
  <inkml:trace contextRef="#ctx0" brushRef="#br0" timeOffset="17235.08">16470 2688 190 0,'0'-18'43'0,"0"18"25"15,0-19 16-15,0 0-49 0,0 10-32 0,0 9-6 16,0 9 9-16,0 10 8 16,0-19 2-16,0 19-11 0,0 18 3 15,0-9-4-15,0 9 19 0,0 19 8 0,0-19-10 16,0 28-6-16,33-18-6 0,-33 8-2 0,0 1-3 15,0 9-2-15,0-27 0 0,0 8-1 16,0 10 0-16,0-19 2 0,0-9-5 0,17 9-1 16,-17-18-2-16,0-1-5 0,0 1-25 15,0-19-17-15,0 0-22 0,0 0-26 0,0 0-10 16,16-19-84-16</inkml:trace>
  <inkml:trace contextRef="#ctx0" brushRef="#br0" timeOffset="17901.09">16404 2623 215 0,'0'-19'50'0,"0"1"-25"16,0-1-13-16,33 1-7 0,-33-1-1 15,33-18 6-15,0 28-4 0,0-10-1 0,34 0-3 16,-18-18 3-16,34 19 10 0,0 8 2 0,32-27 0 16,1 18-3-16,-17 1-3 0,17-1-9 15,16-9-1-15,17 10 1 0,0-19-2 0,0 18 3 16,0 0-3-16,16-9-2 0,-33 10 2 15,1-19 0-15,-1 18 2 0,-16 0-2 0,16-9-2 16,-33 10 3-16,-16-1 1 0,0 1-4 16,-1 18 2-16,1-19 0 0,-50 19 0 0,0-19 2 15,0 19 2-15,0 0 3 0,-16 19 9 16,16-19 4-16,0 0 2 0,-33 19-8 0,0-1-4 16,16 1-4-16,1-1 4 0,-1 10-1 0,1-9 0 15,0 18-3-15,-1 0 0 0,17-9 5 16,-16 10 3-16,16-1 0 0,0-19-6 15,-17 29 1-15,17-10-6 0,-16-18 1 0,16 27-4 16,0-27 0-16,17 18 0 0,-17-9 0 0,-33 9 2 16,33-18-2-16,-17 18 1 0,1-19-1 15,0 1 3-15,-1 9-6 0,1-9 8 0,-17-1-5 16,16 1 5-16,-16-1-3 0,0-8 0 16,-16 8 2-16,16 1-2 0,-17 0 3 0,1-1-1 15,-1 1-1-15,0-1 1 0,-16 1 5 0,17 9 0 16,-50-10 7-16,33 1-2 0,-17 0 1 15,0-1-5-15,1 1 3 0,-34 9-4 0,17-10-1 16,0 1-5-16,-33 0 4 0,16-19-6 16,-16 18-1-16,-17 1 2 0,0 9 4 0,17-28-5 15,-33 18 2-15,16 1-3 0,-33 0-4 0,-16 8 4 16,49-8 0-16,-33 0 0 0,-16 18 0 16,16-19 3-16,0 1-3 0,0 9-2 0,17 9-1 15,16-18 3-15,0-1 0 0,17 10 0 0,0-9 2 16,16-1-5-16,17 1 3 0,0 0 1 15,33-1-3-15,0-18-2 0,16 19 4 0,-16-19 0 16,33 0-2-16,-33 9-1 16,33-9 0-16,0 0-4 0,0 0 0 15,0 0 5-15,0-9-6 0,0 9-8 16,33 0-12-16,-33 0-10 0,0 0-22 16,0-19-6-16,0 19-17 0,0 0-15 0,0-18-3 15,33-1 5-15</inkml:trace>
  <inkml:trace contextRef="#ctx0" brushRef="#br0" timeOffset="18550.71">17148 3497 68 0,'17'0'46'16,"-17"0"-9"-16,0 0-10 0,0 0 2 15,0 0 4-15,0 0 4 0,0 0 4 0,0 0-9 16,0 0-5-16,0 0-7 0,0 0-6 0,0 0-4 16,0 0-4-16,0 0 0 0,0 0-9 15,0 0-1 1,0 0 5-16,0 0-3 0,0 0-2 16,0 0-1-16,0 0-19 15,0 0-11-15,0 0-3 0,0 0-4 16,0 0 2-16,0 0 1 0,0 0 1 0,0 0 0 15,0 0 3-15,0 0 1 0</inkml:trace>
  <inkml:trace contextRef="#ctx0" brushRef="#br0" timeOffset="19752.64">19943 2381 59 0,'0'0'30'0,"0"0"-5"0,-17 0-2 0,17 0 12 16,0 0 15-16,0 0-5 0,0 0-10 15,17 0-13-15,0-18-8 0,-1 18-5 0,1 0-3 16,16-19-2-16,0 19 1 0,16-19-4 0,-16 19 2 16,17-18 0-16,0 18 2 0,-17-19 1 15,16 19-1-15,1 0 2 0,-17-18-5 16,17 18 1-16,-17-10-1 0,0 10 2 0,-17 0-1 15,1 0-2-15,-1 0 0 0,1 0 2 16,-1 0-3-16,-16 0-2 0,0-18-2 16,0 18 2-16,0 18 0 15,0-18 0-15,-16 0-17 0,16 0-14 16,-17 10-5-16,1 8-9 0,-17 1-8 0,33-19-2 16,-33 18-3-16</inkml:trace>
  <inkml:trace contextRef="#ctx0" brushRef="#br0" timeOffset="19932.98">19993 2567 22 0,'0'0'40'0,"0"0"10"0,16 0 5 0,-16 0 9 15,17 0-2-15,16 0-12 0,0 0-5 0,-33 0-6 16,33-18-7-16,16 18-7 0,-15 0-7 16,-1-19-4-16,33 19-1 0,-33-19-6 0,0 10-9 15,17 0 4-15,-17 0-2 0,33 9-3 16,-50-19 3-16,17 19-4 0,0-19-1 15,-16 1-28-15,16 18-31 0,-16-19-21 0,16-9-9 16,0 10-5-16</inkml:trace>
  <inkml:trace contextRef="#ctx0" brushRef="#br0" timeOffset="20148.93">20522 2046 23 0,'-33'0'25'15,"33"0"-8"-15,0 0-9 0,0 0-2 0,0 0 4 16,0 19-3-16,0-19 1 0,0 19 6 0,33-19 2 15,-17 37 0-15,1-19 3 0,16 10 9 16,0-9 10-16,0 18-4 0,17 0 1 16,-17-9-8-16,-33 9-5 0,16-18-6 0,1 18-5 15,-1-9-1-15,-16 9-6 0,-16 1 0 0,16 8-3 16,-17-27 3-16,1 18-10 0,-17 0 0 16,-17-9-15-16,17 9-13 0,0-18-19 0,0 9-13 15,16-10-10-15</inkml:trace>
  <inkml:trace contextRef="#ctx0" brushRef="#br0" timeOffset="20516.16">21663 1981 159 0,'0'-18'37'0,"0"-1"-15"16,0 19 2-16,0-19 18 0,0 19 15 0,-17 0-5 16,17-18-26-16,0 18-12 0,-16 0-2 15,16 18-1-15,-17-18 0 0,17 0 0 0,-16 19-4 16,-1 0-1-16,1-1-1 0,16 1 2 16,0 9-2-16,0 9 7 0,0-18 9 0,0 18-3 15,0-9 2-15,0 9 4 0,16-18 31 16,-16 18 8-16,17-9 15 0,-1-10 2 0,1 19 1 15,16-18-4-15,-17 0-12 0,1-19 1 0,32 18-7 16,-49-8-14-16,34 8-11 0,-18-18-17 16,1 0-3-16,-1 0-13 0,1 0 1 15,16 0 0-15,-17 0-5 0,1-18-5 0,-17 8-5 16,16 10-58-16,17-18-69 0,-33-1-41 0,0 0-48 16,0 1-10-16,0-1 39 0</inkml:trace>
  <inkml:trace contextRef="#ctx0" brushRef="#br0" timeOffset="20681.29">21646 2000 78 0,'0'0'39'15,"0"-19"-10"-15,0 19-5 0,0 0 5 16,0-18 2-16,17 18-10 0,-17 0-10 0,16-19-7 16,1 19-2-16,-1 0 1 0,17-19-5 0,-33 19 2 15,34 0 0-15,-34 0 0 0,33 0-3 16,-17 0-5-16,1 0-21 0,-1 0-14 0,-16 0-10 15,0 0-72-15</inkml:trace>
  <inkml:trace contextRef="#ctx0" brushRef="#br0" timeOffset="20850.68">21530 2139 12 0,'0'0'17'0,"-33"0"16"15,33 0 8-15,0 0 3 0,0 0-6 0,0 0-19 16,33 0-11-16,-33 0-3 0,34-18-4 0,-34 18-1 15,16 0 2-15,17-19-2 0,0 19 0 16,0 0-2-16,0 0-2 0,0-18-10 0,1 18-10 16,15 0-7-16,-16 0-2 0,0-19-6 15,33 19-33-15</inkml:trace>
  <inkml:trace contextRef="#ctx0" brushRef="#br0" timeOffset="21097.88">22142 1981 41 0,'0'0'40'0,"0"-18"-4"0,0 18 0 16,0 0-12-16,0 0-3 0,0-19 1 15,-16 19-3-15,16 0-1 0,0 0-7 0,0 0 0 16,0 0-1-16,0 0-2 0,0 0 0 0,-17 19-4 16,17-19 3-16,0 18-1 0,0-18 3 0,0 19 1 15,0-1-3-15,0-8 4 0,0 8 6 16,0 1 17-16,0 0-15 0,17-1 10 0,-17 1 23 16,0-1-10-16,16 10 3 0,17-9 11 15,-33 0-1-15,0-1-20 0,33-18-14 0,-33 19-10 16,17-19 0-16,0 18-5 0,-1-18 2 15,1 0-4-15,-1 10-2 0,1-10 1 0,16 0-2 16,-17 0-9-16,17 0 2 0,-33-10-28 0,33 10-47 16,-33 0-49-16,0-18-26 0,17-1 7 15,0 1-95-15</inkml:trace>
  <inkml:trace contextRef="#ctx0" brushRef="#br0" timeOffset="21247.53">22126 1944 43 0,'0'0'47'0,"0"0"-21"16,0 0-13-16,0-19 2 0,0 19-1 0,16 0-4 16,17 0-7-16,-33-18-2 0,33 18 1 0,-33-9-2 15,17 9 0-15,16 0 0 0,-16 0 0 0,16 0 0 16,-17 0-4-16,1 0-14 0,-1 9-15 16,-16 9-8-16</inkml:trace>
  <inkml:trace contextRef="#ctx0" brushRef="#br0" timeOffset="21930.58">22175 2084 10 0,'0'18'23'15,"0"-18"13"-15,0 0-9 0,0 0-9 0,0 0-6 16,33 0-9-16,-33-18-2 0,17 18 0 16,0 0-1-16,-1 0 0 0,17 0 0 0,-16 0 0 15,16 0 0-15,16 0-6 0,-49 0-6 0,33-19-3 16,1 19 2-16,-1 0 2 0,0-19 4 15,-17 19 3-15,17-18 2 0,0 8 2 16,-33 10 4-16,33-18 3 0,-33-1 2 0,0 19 4 16,0-18 4-16,0 18 4 0,0 0 3 0,0-19 4 15,0 19-7-15,0 0-9 0,0 0-4 16,0 0-5-16,0 0-1 0,0 0 2 0,17 0-3 16,-17 19 1-16,0-19 2 0,0 18-4 15,0 1 3-15,0-19 0 0,16 18-2 0,-16 10 1 16,17-9 2-16,-17 0-2 0,17-1 0 0,-17 1-2 15,16-1 1-15,-16-8-1 0,17 8 0 16,-17 1 0-16,0 0 0 0,16-1 2 16,-16 1-2-16,0-19 3 0,0 0 2 0,0 18-3 15,0-18 7-15,0 0 7 0,0 0 6 0,-16-18 3 16,16 18-9-16,0-19-5 0,-17 19-4 16,1-18-5-16,-1-1 0 0,0 0 0 15,1-9-1-15,16-9 2 0,-17 19 8 0,17-20 5 16,-33 10 8-16,33-9 6 0,0 0-4 15,0 0-9-15,33 9-6 0,-33 9-6 0,0 1-5 16,17-1 2-16,-1 1-2 0,1 18 2 16,16 0-2-16,-16 0 0 0,-1 0-2 0,17 0 2 15,0 18-2-15,0 1 2 0,-33-19-3 0,17 18 5 16,-1 1-2-16,1 0 0 0,-17 8-2 16,17-8 2-16,-17 0 0 0,0-1-2 0,0-18 6 15,-17 19-4-15,17-1 2 0,-17-18-1 0,1 10-1 16,-1 8 2-16,17-18 0 0,0 0 2 15,-33 19-6-15,33-19 3 0,-33 0 2 16,17 0-2-16,16 0-7 0,-17 0 6 0,17 19 2 16,0-19 0-16,0 0-2 0,0 0-2 15,0 18 3-15,17-18 1 0,-1 19-5 16,17-19 3-16,-33 18 0 0,33-8 1 0,-33 8-1 16,33 1-2-16,-16 0-2 0,16-1-1 15,0 1-12-15,-16-1-10 0,32-18-3 0,-49 28-10 16,33-9-10-16,-16-1-8 0,16-18-14 0,-16 19-4 15,-1 0 4-15</inkml:trace>
  <inkml:trace contextRef="#ctx0" brushRef="#br0" timeOffset="24311.76">28558 4567 117 0,'0'0'42'0,"0"-28"-21"0,0 19 6 0,0 0 21 16,0 9 24-16,-33 0 18 0,33-19-5 16,0 19-30-16,0 0-21 0,0 0-17 0,0 0 1 15,0 0-10-15,0 0-5 0,0 0 1 16,0 0-6-16,0 0-1 16,0 0 1-16,0 19 3 0,0-19-1 15,0 9 0-15,0 0 0 0,0 19 1 16,0-28-4-16,0 19 3 0,0-1 4 15,0 1-6-15,-16 0 4 0,16-1 0 0,0 10-1 16,0-9 1-16,0-1 3 0,0 19-5 0,0-27 2 16,0 27-2-16,0-18 3 0,0-1 5 15,0 1-1-15,16-1-7 0,-16 1 5 16,0 9-3-16,33-9 13 0,-33-19 5 0,0 18 1 16,0-18 0-16,0 19-4 0,17-19-7 0,-17 0-7 15,17 0 5-15,-1 9-3 0,1-9-7 16,-1-9-1-16,-16 9-1 15,17 0-23-15,-1-19-50 0,-16 19-34 0,17-18-23 16,-17-1-10-16,16 19 8 0</inkml:trace>
  <inkml:trace contextRef="#ctx0" brushRef="#br0" timeOffset="25127.77">28823 4465 37 0,'0'0'32'16,"0"0"-8"-16,0 0-3 0,0-19 3 0,0 19 5 15,0 0 1-15,0-18-7 0,0 18-4 0,0-10-1 16,0 10-3-16,0 0-1 0,0-9 0 0,-16 9-2 15,16 0 0-15,0-9-3 0,0 9-5 16,0 0 4-16,-17 0 4 0,17 0-6 16,0 0 0-16,-17 0-3 0,17 0 4 0,0 0-2 15,0 0-5-15,0 0 2 0,-33 0 1 0,17 0-3 16,-1 0 2-16,1 0 0 0,-1 0 2 16,1 0 1-16,-1 0 3 0,1 9-2 0,-1 0 0 15,1-9-3-15,-18 10 1 0,34 8 0 16,-33 1 0-16,17-19-4 0,-1 18 4 0,1 1-3 15,-17 0 1-15,16-10 1 0,1 10-1 0,-1-1 0 16,17 1 0-16,-16 18-2 0,-1-18 3 16,17-1 2-16,-17 10-1 0,17-9 9 15,0 18 8-15,0-19 6 0,0 1 8 0,17 9 12 16,-17-9 6-16,17-1-9 0,16 1-9 0,-17-1-11 16,17 1-4-16,0 9-3 0,0-28-3 15,0 19-3-15,1-1-4 0,-1-18-1 0,-17 19 2 16,17-19-2-16,0 0-4 0,-16 0 2 15,32 9-6-15,-49-9 5 0,17 0-6 0,0 0 5 16,-1-9 1-16,1 9-5 0,-1 0 7 16,1 0-5-16,-1 0-8 0,1-19 5 0,-1 19-1 15,1 0-6-15,-1-18-32 0,17 18-19 0,-33 0-34 16,17-19-17-16,-1 19-15 0,-16-19 1 16,17 10 5-16</inkml:trace>
  <inkml:trace contextRef="#ctx0" brushRef="#br0" timeOffset="25910.92">29203 4707 31 0,'0'0'24'0,"0"0"-1"15,0 0-4-15,0-19-4 0,0 19-6 0,0 0-3 16,-33 19-4-16,33-19 4 0,-16 0 0 0,16 18 3 16,-17-18-4-16,1 19 2 0,16-1 0 15,-17-8 4-15,17-1-3 0,0 19 2 16,0-9 3-16,0-1-3 0,0 1 2 0,17-10-6 15,-17 10 4-15,16-1-1 0,1 1 4 0,-1 0 5 16,17-19 3-16,-33 18-5 0,17-18 1 16,-17 0-6-16,16 0-2 0,1 0 1 15,0 0-1-15,-1 0 1 0,-16 0-2 0,17-18-4 16,-17 18-2-16,16-19 2 0,-16 19 2 0,0-28 2 16,0 9-4-16,0 1 0 0,0-1-3 15,-16 1-3-15,-1-1 2 0,17 19 0 0,-16-28-3 16,-18 19 3-16,18-1 0 0,-1-8 2 15,17 18-2-15,-49-19 0 0,32 19 0 0,1 0 0 16,-1-18 3-16,1 18-3 0,16 0 5 16,0 0-1-16,0 0 0 0,0 0-3 0,0 0 0 15,0 0 0-15,16 0-1 0,1 0 0 16,-1 0 0-16,1 0 0 0,32 0 0 0,-32 0 0 16,16 18 2-16,0-18-5 0,0 0 1 0,0 19 4 15,0-19-4-15,0 18 0 0,-33-18 5 16,17 0-5-16,-1 10 2 0,1-1 0 15,0 19 2-15,-17-28-1 0,0 19 2 0,16-19 0 16,-16 18-1-16,0-18-2 0,0 0 2 16,0 19 1-16,-16-19-3 0,16 0 2 0,0 0-1 15,0 0 2-15,0 0 1 16,0 0-1-16,0 0-3 16,16-19 3-16,-16 19 0 0,0-18-3 15,0 18 0-15,17-19 0 0,-17 19 6 0,16-19-4 16,-16 10 4-16,17 0 3 0,-1-1-2 15,-16 10-2-15,17-18 1 0,-17 18-1 0,16 0-5 16,17 0 1-16,-33 0 4 16,17 18-7-16,-1-18 2 0,-16 10 1 15,17-1-3-15,-17 19 2 0,16-28 1 0,-16 19-1 16,0-1-2-16,17-18 6 0,-17 19-4 16,0-19 0-16,0 9-5 0,0 0-10 0,0 1-12 15,0-1-31-15,0 0-25 0,0-9-22 16,-17 19-8-16</inkml:trace>
  <inkml:trace contextRef="#ctx0" brushRef="#br0" timeOffset="26343.94">29948 4688 82 0,'-17'0'25'0,"0"0"-14"0,1-19-4 15,16 19 3-15,-17 0 3 0,1 0-3 16,16 19-4-16,0-19-1 0,-17 19 0 0,17-19-2 16,-16 18 1-16,16 1 0 0,0-19 0 0,-17 18-1 15,17 1 8-15,0-10 1 0,17 10 3 16,-17 0 0-16,16-1-1 0,1-18-3 0,-1 19-6 16,1-10-2-16,-1-9-1 0,18 9-2 15,-1-9 0-15,0 10 4 0,-17-10-3 0,17-10 4 16,0 10 4-16,-16-9 5 0,16 9 12 15,-17-9 9-15,1 9 2 0,16-19-2 0,-33 19 4 16,17-18 4-16,-1-1 5 0,1 19 9 16,-17-19-1-16,0 10-16 0,0 0-16 15,0-1-12-15,0 10-3 0,0 0-9 0,-17 0-3 16,17 0 5-16,-16 0-2 16,16 0 1-16,-17 0-7 0,17 0 4 0,-16 10-1 15,16-1 3-15,0 0 0 0,-17 10 1 0,17-19-5 16,17 19 4-16,-17-1-2 0,16-18 2 15,-16 19-6-15,17-19-8 0,-1 0-8 16,1 9-39-16,16-9-30 0,-17 9-23 0,1-9-6 16,16 0 8-16,-17-9 15 0</inkml:trace>
  <inkml:trace contextRef="#ctx0" brushRef="#br0" timeOffset="26728.93">30510 4669 27 0,'0'-18'34'0,"0"9"2"16,0-10-1-16,-17 0-2 0,17 1 5 15,0 18 1-15,0-19-13 0,0 19-11 0,0 0-7 16,0 0-5-16,0 19-3 16,0-19 0-16,0 18 0 0,0 1 2 15,0 9-1-15,0 9-1 0,17-18 5 16,-17 18 0-16,16 0-2 0,-16-9-1 0,0 9 0 16,17 10-1-16,-17-10-1 0,0 0 0 15,0 0 5-15,0-9-5 0,0 9 2 0,0 1-2 16,-17-20 7-16,17 1 5 0,0-10 9 15,-16 10 17-15,16-19 25 0,0 18 34 0,0-18 35 16,0 0-7-16,0 0-42 0,-17-18-39 0,17 18-12 16,0-28 10-16,0 19 12 0,0-10-3 15,17 10-25-15,-17-29-2 0,16 20-11 0,1-19-4 16,-1 9-5-16,1 9 10 0,16-18-9 0,-16 18 0 16,-1 1-2-16,-16-1 2 0,17 10-4 15,-1 9-4-15,-16-19-2 0,0 19 2 0,0 0-3 16,17 0 3-16,-17 19 4 0,0-19-5 15,-17 0 0-15,17 9 4 0,0 0-5 0,-16 1 3 16,-1-10-5-16,1 9-15 0,-1 0-18 16,-16 10-49-16,16-19-49 0,-16 0-35 0,17 0-17 15,-17 0-1-15,0 0 23 0</inkml:trace>
  <inkml:trace contextRef="#ctx0" brushRef="#br0" timeOffset="27443.94">28939 2930 129 0,'0'0'61'16,"0"0"-31"-16,-17-19-12 0,17 19 19 16,0 0 17-16,0 0 9 0,0 0-20 0,0 0-25 15,0 0-11-15,0 0 0 0,0 0-4 16,0 19-3-16,0 0 0 0,0-19 3 16,0 28-3-16,0-10 0 0,17 1 0 0,-17 18 4 15,16-18-4-15,-16-1 2 0,33 10 0 16,-33-9-4-16,0 18 3 0,0-18-8 0,0-1-15 15,0 10-32-15,0-9-30 0,0-1-23 16,-33 1-96-16</inkml:trace>
  <inkml:trace contextRef="#ctx0" brushRef="#br0" timeOffset="27709.06">28856 2846 106 0,'0'-18'59'0,"0"18"-32"16,0-19-15-16,17 1-4 0,-1 18-6 0,17-19 0 16,0 19 1-16,0-19-1 0,17 19 1 0,0 19 5 15,-1-19-2-15,17 0-2 0,-33 19 0 16,17-19 4-16,-17 18 1 0,0 1-3 16,-16-1 2-16,-1-8-4 0,17 8 7 0,-33 1-1 15,0-1-2-15,-33 1-3 0,17 0 0 0,-17-1-1 16,0 1-1-16,0-10 2 0,-17 10-5 15,33-1 1-15,-49-18-1 0,17 0-3 0,-1 19 0 16,17-19-4-16,-17 0-24 0,17 0-19 16,0 0-18-16,0-19-12 0</inkml:trace>
  <inkml:trace contextRef="#ctx0" brushRef="#br0" timeOffset="28341.92">29964 2911 78 0,'0'-18'40'0,"0"-10"-22"16,0 9-8-16,-16 19 8 0,16-18 10 0,-17-1 16 16,17 1-16-16,-17-1-15 0,17 19-5 15,-16-19-4-15,16 10-4 0,-17 9 2 0,1 0-2 16,-17 0 1-16,16 0-1 0,-16 9 0 16,17 10 0-16,-17 0-2 0,16-19 2 0,-16 18 2 15,16 1-2-15,1-1 0 0,-1 1 2 0,17 9 0 16,0-10 1-16,0 1 2 0,0 0 2 15,0-1 13-15,0 1-2 0,17 9-5 0,-1-28-2 16,17 18-3-16,1 1-3 0,-1-19-3 16,16 19 0-16,1-19-2 0,-17 0 1 0,17 18-1 15,-1-18 4-15,-16 0-3 0,0 0-1 16,-16 0-2-16,-1 9 3 0,1-9 2 16,-1 0 1-16,-16 0 3 0,0 10 5 0,0-10-2 15,-16 9 4-15,16 10 4 0,-33-19 7 16,16 18-9-16,-16-18-4 0,0 19-8 0,0-19 0 15,-17 0 1-15,17 19-8 0,-16-19 6 0,16 0-3 16,-17 0-6-16,17 0-2 0,-17 0-18 16,17 0-34-16,-33 0-44 0,17-19-26 0</inkml:trace>
  <inkml:trace contextRef="#ctx0" brushRef="#br0" timeOffset="28625.07">28558 2604 159 0,'-33'0'38'0,"17"0"-20"16,-1 0-9-16,1 10-4 0,-1-1-2 15,1 0-1-15,16 10 1 0,-17 0-3 16,17-1 6-16,0 19 4 0,0-18-3 0,0 28 0 15,17-10 16-15,-1 0-5 0,1 9-10 0,-1 10-3 16,17 9-2-16,0-9-2 0,-16-9 1 16,16 9-1-16,-16-10-3 0,-1 10 4 0,1-10-2 15,-1-8 1-15,1-1-1 0,-1 0 0 16,-16-9-17-16,17-10-12 0,-17 1-18 0,0 0-21 16,0-1-94-16</inkml:trace>
  <inkml:trace contextRef="#ctx0" brushRef="#br0" timeOffset="29160.12">28608 2753 125 0,'-16'-9'71'16,"16"-10"-38"-16,-17 1-15 0,17-1-5 15,0 19 14-15,0-18-1 0,0-1-11 0,17 0-5 16,16 1-6-16,0 8-3 0,16 10-3 0,17-18 3 15,-16-1-3-15,33 19 3 0,-1-18 3 16,34 18-4-16,-17 0 0 0,17-19 1 0,0 19-1 16,0 0 0-16,-1-19 0 0,18 10 0 15,-34 0 0-15,17 0 0 0,-34 9 0 0,1-19 2 16,-17 19-2-16,0-19 3 0,-16 19-1 16,-17 0 5-16,-16-18 7 0,-1 18 8 0,1 0 6 15,-1 0-11-15,-16 0-11 0,0 0 0 16,0 0-2-16,0 0-2 0,0 18 2 15,0 1-4-15,17 0 1 0,-17-1 0 16,0 10 0-16,16 9 1 0,1 0 3 0,-1-18 13 16,1 28 2-16,16-10-6 0,0 0-8 15,17 10 2-15,-1 8 1 0,1-8-5 0,16-10 0 16,-16 10 1-16,-1 8-4 0,1-17-1 16,-17 8 5-16,0-9 2 0,-17 1 4 0,1-20 7 15,-17 10 16-15,0 9-6 0,-33-18-1 16,16-1-5-16,-32-18-2 0,-1 19-8 15,-16-10 1-15,-17 10-7 0,17-19-2 0,-16 19-4 16,-1-19 2-16,-16 18 0 0,-1-18-2 16,1 0 4-16,-17 19-2 0,1-19 0 0,-1 18-2 15,17-18 0-15,-1 19-3 0,1-19 4 0,0 28-1 16,16-28-2-16,1 18-1 0,16 1-1 16,-1 0-1-16,18-1-6 0,-1 1-21 0,17-10-30 15,0 10-21-15,0-1-28 0,16 1-29 16,-16 0 4-16</inkml:trace>
  <inkml:trace contextRef="#ctx0" brushRef="#br0" timeOffset="29524.03">29220 3842 196 0,'0'0'72'0,"0"-19"-34"16,0 10-17-16,0 9 16 0,0-10 2 15,0 10 6-15,0 0-23 0,0 0-13 0,0 0-4 16,0 10-1-16,0-1 0 0,0 10 4 0,0-1 0 15,0 19 25-15,0-18-10 0,-17 28 7 16,17-29 12-16,0 19 2 0,17 1-4 0,-17 8-14 16,0-9-14-16,0-18-8 0,16 27 3 15,-16-27-6-15,0 18 2 0,17-18 1 0,-17-1 1 16,0 10-5-16,17-9 0 0,-17 0 7 16,0-19-7-16,0 18-7 0,0-18-35 0,0 19-32 15,0-19-18-15,-17 0-30 0,17 0-23 0,-17 0 9 16</inkml:trace>
  <inkml:trace contextRef="#ctx0" brushRef="#br0" timeOffset="29774.02">28889 4288 41 0,'0'0'25'0,"-16"0"-13"0,16 0-2 0,0 0 5 16,-17 9 8-16,34-9 9 0,-17 10 1 0,0 8 3 15,0-18 0-15,16 19 11 0,1-19 3 16,-1 19 1-16,1-19 4 0,32 18 9 0,-49 1 10 15,33-19 6-15,1 9 2 0,-1 0 1 0,0 1-9 16,0 8-23-16,16-18-15 0,-16 0-11 16,1 0-16-16,-1 0 0 0,0-18-4 0,0 18-3 15,16-10-2-15,-32 1 4 0,-1 0-4 16,1 9 0-16,16-19-6 0,-16 1 1 0,-1-1 1 16,1 0-19-16,-1-18-42 0,1 28-44 0,-1-28-56 15,17 18-41-15,-33 0 3 0</inkml:trace>
  <inkml:trace contextRef="#ctx0" brushRef="#br0" timeOffset="31373.01">30989 4483 127 0,'-16'0'33'0,"16"0"-15"0,0 0-10 0,0 0-7 16,-17 0 1-16,17 0 0 16,-16 19-2-16,16 0 0 0,0-10 2 0,0 28 1 15,0-18 1-15,0 18 3 0,0-18 2 0,0 27-1 16,16-9-6-16,-16-18 1 0,17 9-2 16,-1 9 3-16,1-18-4 0,-17 18 2 15,16-28-1-15,1 10-1 0,-17-10 2 0,0 0 0 16,16 10 1-16,-16-19 34 0,0 0 32 15,0 0 28-15,0 0-35 0,0 0-31 0,0-19-12 16,0 1-10-16,0-1-2 0,0 10 7 0,-16-10-5 16,16 1 0-16,0-1 5 0,0-18 7 15,16 27 1-15,-16-8 8 0,0-1 2 16,0 19-12-16,17-18-10 0,-17 18-5 0,0 0-1 16,17 0-4-16,-17 0 2 0,16 0-6 15,1 0 0-15,-1 18 6 0,-16-18 0 0,17 19 1 16,-1-19-3-16,1 18 0 0,-1-18 1 15,-16 10-1-15,17-1-2 0,-1 0-1 0,-16 10 11 16,17-19-8-16,-17 0-2 0,16 0 2 16,-16 0 2-16,17-19-4 0,-17 10 2 15,17 9 0-15,-17-9 2 0,16-1 1 16,-16 10-3-16,17-18-5 0,-17 18 12 0,0 0-7 16,0-19-4-16,16 19 8 0,-16 0-6 15,0 0 0-15,0 0-2 16,0 0 1-1,17 19 3-15,-17-19 4 0,16 0-1 0,-16 18-5 16,17-18 3-16,-1 0-7 0,-16 0 0 0,17 10 2 16,-1-10-6-16,1 0-12 0,-17 0-11 15,16 0-5-15,1 0 0 0,-1-10 15 16,-16 10 0-16,17 0 8 0,-17-18 5 0,17-1 3 16,-17 19 7-16,0-18-3 0,0-1 3 15,16 0 0-15,-16 1 2 0,0 9-1 0,0-29-1 16,0 20 0-16,0-1 3 0,0 1-3 15,0 8 1-15,0 1 4 0,0 0-1 0,0 9-6 16,0 0 5-16,0 0-6 16,17 0 1-16,-17 9 2 0,0 10 0 0,0-1 2 15,16 1-5-15,1-1 3 0,-17 20 3 16,16-29-3-16,17 28-9 0,-16-18-8 0,-1 18-67 16,1-19-67-16</inkml:trace>
  <inkml:trace contextRef="#ctx0" brushRef="#br0" timeOffset="31822.76">29898 5693 75 0,'0'0'68'0,"0"0"-34"16,0-19-18-16,0 19-7 0,16 0 9 0,-16 0 5 16,0 0 10-16,17 0-14 0,-17 0-5 15,0 0-4-15,0 0-1 0,17 0-1 0,-17 19-5 16,16-19 3-16,-16 18-4 0,0-8 2 16,17 8 2-16,-17 1-3 0,16-1 0 0,-16 1-3 15,0 0 5-15,0-1-4 0,0-8 0 16,0 8-1-16,0 1 4 0,0-1-2 0,0-18-5 15,0 19-6-15,0 0-23 0,-16-19-24 0,16 0-19 16,-17 0-10-16</inkml:trace>
  <inkml:trace contextRef="#ctx0" brushRef="#br0" timeOffset="32038.6">29881 5535 81 0,'17'-19'29'16,"-1"19"-15"-16,1-19-5 0,16 19-2 0,-16 0 3 15,16 0 3-15,0 19-2 0,16 0-1 16,-16-19 2-16,0 18 3 0,17 19-4 16,-17-27-4-16,-16 27 1 0,16-19-1 0,-33 20-4 15,16-20-1-15,-16 1 4 0,0 9-4 0,-16-10 2 16,-1 20-4-16,1-20-2 0,-17-8 2 16,-17 8 0-16,17 1-4 0,0-1-5 0,-17-18-10 15,17 19-9-15,0-19-9 0,17 0 1 16,-1 0-1-16,1 0 1 0,-1 0-16 0</inkml:trace>
  <inkml:trace contextRef="#ctx0" brushRef="#br0" timeOffset="32506.87">30179 5860 8 0,'33'-9'15'0,"17"9"20"15,-1-19 7-15,1 19-3 0,-17-18-11 0,17 18-8 16,-1-19-4-16,-16 19 10 0,0-19 9 16,-16 19 10-16,16-18 10 0,-16 18 5 15,-1-19-8-15,-16 19-3 0,0-9 2 0,17 9-5 16,-17 0-12-16,0-9-15 0,0 9-7 0,-17 0-7 15,17 0-1-15,-16 0-2 0,-1 0-2 16,0 9 0-16,1-9 1 0,-1 9-3 16,1 10 2-16,16-19 0 0,-17 18-3 15,17-18 3-15,-16 19 0 0,16-19-2 0,0 0-4 16,0 19 6-16,0-19-4 0,16 18 6 0,1-18-1 16,-1 0-4-16,1 0 3 15,16 0-3-15,-16 0-1 0,16 0 4 16,0 0 0-16,16-18 0 0,-16 18 4 0,0-19-3 15,0 19 2-15,17-19-6 0,-17 1 8 0,0 18-3 16,-16-19-1-16,16 10 3 0,-17 0 1 16,17-1 0-16,-16 10-5 0,-17 0 4 0,17 0-1 15,-1 0-3-15,-16 0 4 0,17 0-2 0,-1 0 0 16,1 10-2-16,-17-10-2 0,16 9 4 16,1 0 0-16,-1 10 1 15,-16-19-5-15,17 0 2 0,-17 18 0 0,0-18 2 16,16 0-2-16,-16 0 3 0,0 0-2 0,0 0 1 15,0 0-1-15,0 0 1 16,0 0 1-16,0 0 0 16,0 0-5-16,0 0-6 15,0 0 4-15,0 0-8 0,0 0 3 0,0 0-1 16,-16 0 1-16,16 0-11 0,-17 19-24 16,1-19-28-16,-1 0-27 0,1 0-24 0,-1 0-7 15</inkml:trace>
  <inkml:trace contextRef="#ctx0" brushRef="#br0" timeOffset="33436.82">31370 5674 22 0,'0'0'11'0,"0"0"-6"0,0 0-2 16,0 0 1-16,0 0 4 0,0 0 3 0,0 0 0 16,0 0-1-16,0 19 0 0,0-19 1 15,16 0-1-15,-16 18-5 0,17-18 4 0,-1 10-2 16,1-1 0-16,-1-9-2 0,1 9 0 15,-1 10-5-15,1-19 2 0,-1 0 4 0,-16 0 3 16,17 0 3-16,0 0-1 0,-1 0 0 16,1 0-3-16,-1 0-2 0,-16 0 0 0,17 0-3 15,-1-19 5-15,1 10 0 0,-17 0-3 0,16-1 3 16,1 10 2-16,-17-18 1 0,0 18-5 16,16-19 8-16,-16 19 8 0,0 0 5 15,0-19 5-15,0 19-6 0,0 0-12 0,0 0-7 16,0 0-3-16,0 0-2 15,17 0-2-15,-17 19 0 16,0-19 0-16,16 19 2 0,-16-1-5 0,17-18 3 16,-17 10 0-16,17 8 2 0,-1 1 2 15,1-19-4-15,-1 18 3 0,17-18-3 16,-16 19 0-16,-1-19 0 0,1 19-2 0,-1-19 3 16,-16 18-5-16,17-8 6 0,-1-1-2 0,-16 19 2 15,0-10 3-15,0 1-1 0,0 0 0 16,0-1 2-16,0 1 0 0,0 9 3 15,-16-10-2-15,16 19-7 0,-17-18 4 0,17 0-4 16,-16 9 2-16,16-10 5 0,-17 1 1 16,17-1 1-16,-16-18-4 0,16 10-1 0,-17-10 1 15,17 9-5-15,-16-9 2 0,16-9-2 16,-17 9 0-16,17-10 1 0,-16 10 2 0,-1-18-3 16,17-1 3-16,0 1-3 0,-16-1 1 15,16-9 2-15,0 9-1 0,0-18 3 0,0 0-3 16,16 9-2-16,-16 10 0 0,17-20 1 15,16 20-1-15,-17-19-3 0,1 27 5 0,-1-8-1 16,17-1-4-16,-16 0 3 0,-1 19 0 16,1 0 3-16,0 0-3 0,-1-18-4 0,1 18 4 15,-1 0 0-15,-16 0 2 16,17 0-2-16,-1 18 0 0,1-18 0 16,-1 0 0-16,-16 0 2 0,17 0-2 15,-1 0 0-15,1 0 0 0,-1 0 2 0,1 0-4 16,-1 0 4-16,1 0-2 0,0 0 2 15,-1 0-2-15,1 0-3 16,-17 0 0-16,16 0 3 0,-16 19 0 0,17-19-4 16,-17 19 6-16,0-19 1 15,0 18-3-15,0-18 1 0,16 10-1 0,-16-1 1 16,0 0-1-16,0 10 2 0,0-19-2 0,17 0 0 16,-17 18 2-16,0-18 1 0,0 0-6 15,0 0-2-15,0 0 0 0,0 0 0 16,0 0 2-16,0 0-19 0,0 0-14 0,-17-18-15 15,17 18-5-15,-16-19-9 0,16 10-7 16,-17-10 3-16,1 19 3 0</inkml:trace>
  <inkml:trace contextRef="#ctx0" brushRef="#br0" timeOffset="34735.87">27649 4297 7 0,'0'0'-1'15,"0"10"2"-15,0-10-2 0,0 18 3 16,0 1 6-16,0 0 15 0,0-1-7 0,0 10 4 16,16 9-7-16,-16 19 5 0,17-19 5 15,0 28 4-15,-1-9-11 0,1 28 9 0,16-19 13 16,0 19-18-16,-17-10-11 0,17 28-4 16,0-27-3-16,1 18 0 0,-1 19 22 0,-17-29 16 15,1 1-15-15,-1 9-13 0,1-9-6 0,-1-1-5 16,-16-17 0-16,0 8 1 0,17 10 0 15,-17-29-2-15,0 11 2 0,0-11-2 0,16-17 0 16,-16 8 1-16,0-9-1 0,0 0 0 0,17-9 2 16,-17-9-5-16,0 0-3 0,0-1 3 15,0-18-4-15,16 0-18 0,-16 0-19 0,0 0-12 16,17-18-11-16,-17-1-10 0</inkml:trace>
  <inkml:trace contextRef="#ctx0" brushRef="#br0" timeOffset="36001.07">27831 4483 5 0,'16'19'4'0,"1"-19"6"16,-1 0 8-16,18 19-1 0,-1-19-6 0,0 0-1 16,16 0 2-16,17 0 1 0,1 0 2 0,15 0 0 15,17 0-3-15,-16-19 1 0,16 19-4 16,17 0 2-16,16 0 1 0,-32 0-1 0,32 0-3 15,0 0-1-15,1 0-2 0,15 0-1 16,-32 0-1-16,33 0 2 0,0 19-2 16,0-19-1-16,-1 0 4 0,-15 0-1 0,16 9-2 15,-1-9 3-15,1 9-1 0,-17 1 5 16,1-10-3-16,-1 18 0 0,-33-18 8 0,17 0 2 16,-17 0 0-16,0 0-5 0,1 19-4 15,-18-19-4-15,1 0 5 0,0 0 3 0,-17 0-4 16,0 0-2-16,0 0 7 0,0 0 2 15,-16 0-5-15,0 0-6 0,-1 0-1 16,1 0-2-16,-1 0 1 0,1 0 1 16,0 0-2-16,-1 0-1 0,-16 0 1 0,17 0 7 15,-17 0 5-15,0 0-4 0,0 0-2 16,-16 0-4-16,16 0 17 0,-17-19-2 0,1 19 8 16,16 0-6-16,-33 0-11 0,16 0 2 15,1 0-1-15,-1 0-3 0,-16 0 0 16,17 0-3-16,-17 0 1 0,0 0-3 15,0 0 0-15,0 0 0 16,0 0-6 0,0 0 2-16,0 19 3 15,0-19-4-15,0 18 3 0,0 1 0 16,0-19 2-16,0 19-1 0,-17 8-7 16,17 11 6-16,0-20 0 0,0 19 3 15,17 10 1-15,-17-10-4 0,17 10 3 16,-17 9-6-16,16-10 3 0,1 10-4 0,-1 0 8 15,-16 9-4-15,17-9-2 0,-1 9 2 16,-16-9 2-16,0 9 1 0,0-10 0 16,0 11-1-16,-16-1 5 0,16-10-6 15,-17 1 2-15,17 9-3 0,-16-27 3 0,16-1-3 16,0 9 0-16,0-8 1 0,0-1 3 16,0 9-3-16,0-27-1 0,0 18 0 0,16 10-3 15,-16-29 3-15,17 19 0 0,-17-9 0 16,16 9 0-16,-16-18 3 0,0 0-7 15,17 9 2-15,-17-10 2 0,0 1 0 16,0-1 1-16,0 20-1 0,0-38 1 0,0 18 7 16,0 1-2-16,-17-10-6 0,17 10 3 15,0-1 0-15,-16-18 4 0,16 19-3 16,-17-19-2-16,1 0 5 0,16 19-4 16,-17-19 3-16,1 0 0 0,16 0-2 0,-17 0 0 15,0 0-3-15,-16 0 1 0,17 0 0 16,-17 0-2-16,-17 0 4 0,17-19-4 0,-16 19 0 15,-18 0 2-15,1-19-2 0,0 19 0 16,0 0 2-16,-17-18-1 0,1 8 0 0,-1 10-3 16,-16-9 2-16,-17 9 1 0,0-9-1 15,0 9 2-15,17 0-2 0,-33-9-5 16,0 9 5-16,-17 0 0 0,0 0 0 0,17 0 0 16,-1 0-4-16,1 0 4 0,-17 0-5 0,17-10 1 15,0 10 4-15,-1 0-2 0,18 0-1 16,-1-18 1-16,0 18-1 0,0-19 5 0,1 19 2 15,15-19-4-15,-15 19 0 0,32-18 4 16,-16 8-4-16,33 1 0 0,-1 0-2 0,18 0 7 16,-1 9-3-16,1 0-6 0,16 0 4 0,16 0 0 15,0 0 0-15,-16 0 0 0,17 0 0 16,-1 0 2 0,17 9-2-16,-16-9 1 0,16 0-5 15,0 0 9-15,0 0-2 16,0 9-1-16,0-9 3 0,0 0-2 15,0 0 0-15,0 0-7 0,0 0 6 16,0 0-4-16,0 0-1 0,0 0-2 16,0 0 0-16,0 0-7 15,0 0-1-15,0 0-3 0,0 0-9 0,0 0-15 16,0-9-14-16,0 9-22 0,0 0-29 16,16-9-8-16,-16-1 5 0</inkml:trace>
  <inkml:trace contextRef="#ctx0" brushRef="#br0" timeOffset="37434.08">30361 6483 7 0,'16'0'10'0,"-16"-18"9"0,17 8 4 0,0 1 0 16,-17 9 2-16,16-9 1 0,-16 0 3 15,17 9 4-15,-17-10 11 0,0 10-4 0,16 0-11 16,-16 0-10-16,0 0-11 0,0 0-5 0,0 0 2 16,0 0 2-16,0 10-4 0,-16-1 1 15,16 9 2-15,-17 10 3 0,1-9 0 0,-1 18-4 16,0-18 3-16,-16 27 0 0,0-9-5 0,0-9 5 15,0 28 2-15,-16 0 2 0,15-19-3 16,-15 28 0-16,-1-18-5 0,17 9-2 16,-16-1-2-16,-1 11 1 0,0-20 2 0,1 10-1 15,16 0 0-15,0 9-2 0,-17-28 0 16,17 10 2-16,16-10-1 0,-16 9-1 0,33-9 0 16,-49 1-2-16,32-1 4 0,1-9 1 0,-1-10-5 15,1 20 2-15,16-20-8 0,-17-18-2 16,17 19-8-16,0-19-12 0,0 0-22 0,17 0-10 15,-17 0-9-15,16-19-6 0,1 1-61 0</inkml:trace>
  <inkml:trace contextRef="#ctx0" brushRef="#br0" timeOffset="37966.18">30510 6446 5 0,'0'0'3'16,"0"0"3"-16,0 0 4 0,0 0 6 16,0 0 5-16,0 0-1 0,0 0 0 0,0 0-2 15,0 0-3-15,0-9-2 0,0 9 2 16,16 0-5-16,-16 0-2 0,0 0 0 0,0 0-3 15,0 0 2-15,0 0-1 0,0 0-2 0,17 0 1 16,-17 0 0-16,0 0 0 0,0 0 3 16,0 0-3-16,0 0 2 0,0 0-5 15,0 0 3-15,0 0-3 0,0 0 4 0,0 0-5 16,0 0 3-16,0 0-3 16,0 0-3 30,0 0-1-46,0 0-4 16,0 0-10-16,0 0-11 0,16 9-10 16,-16-9-4-16,0 0-12 0</inkml:trace>
  <inkml:trace contextRef="#ctx0" brushRef="#br0" timeOffset="38649.98">28575 8130 130 0,'0'-10'50'0,"0"1"-25"0,0 0-9 16,0 0 29-16,0 9 24 0,0 0 12 15,0 0-22-15,0-19-28 0,0 19-17 0,0 19-6 16,-17-19-6-16,17 9 5 0,0 9 24 0,0 1-15 16,-33 0-3-16,33 18 2 0,-16-19 30 15,-1 1 3-15,17 9 2 0,-16 9-18 0,16-18 2 16,0-1 13-16,-17 10-8 0,17-9 22 0,0-1 14 15,0 1 21-15,17-19 31 0,-17 19 47 16,0-10 28-16,16-9-15 0,-16 9-43 0,17-9-70 16,32 0-74-16,-49 0 0 0,17-9 0 15,16 0 0-15,0 9 0 0,0-19 0 0,0 0 0 16,0 19 0-16,0-27 0 0,-16 17 0 16,0-8-94-16,-1 8-149 0,1-8-76 0,-17-1-65 15,16 1 10-15,-16-1 78 0</inkml:trace>
  <inkml:trace contextRef="#ctx0" brushRef="#br0" timeOffset="38833.11">28509 8074 203 0,'16'0'65'0,"-16"-19"-32"15,0 19-11-15,33-18-2 0,-33 18 3 16,0-19-3-16,17 10-6 0,16 9-9 15,-16-9-5-15,16-1 2 0,-17 10-2 0,17 0-7 16,-16 0-32-16,-1 10-25 0,17-10-17 0,-33 9-11 16</inkml:trace>
  <inkml:trace contextRef="#ctx0" brushRef="#br0" timeOffset="38998.81">28509 8241 70 0,'0'0'41'15,"0"0"-16"-15,0 0-9 0,0-9 8 0,16 0 8 16,-16 9 0-16,33-10-11 0,-33 10-10 0,34-18-6 16,-18 18-1-16,1-19-4 0,16 19 0 15,0-18-4-15,0 18 0 0,16-19-13 0,-32 10-26 16,0 9-12-16,16-10-14 0</inkml:trace>
  <inkml:trace contextRef="#ctx0" brushRef="#br0" timeOffset="39481.61">29137 7990 56 0,'0'-9'56'0,"-16"9"-24"0,16 0-15 0,0 0 0 15,0 0-1-15,0 0 7 0,0 0 5 16,0 9-1-16,0 1 3 0,0-1 5 0,0 0 9 16,0 10 1-16,0-1-16 0,0 20 9 15,16-29 18-15,-16 9-12 0,17 1-21 0,-17 18-9 16,16-18 1-16,-16-1-6 0,0-8-2 0,0 18-1 15,0 0-6-15,-16-10 2 0,16 1 3 16,0-1-2-16,-17-8-3 0,17-1 0 0,-16 0-9 16,16 1 2-16,-17-1 3 0,17-9-2 0,-16 0 2 15,16-9-1-15,-17-1 2 0,17 1-1 16,0-10 2-16,0 1 2 0,0-1 0 0,0-18 1 16,17 0 2-16,-17 9-2 0,16-9 2 15,1-1 0-15,-1 11-1 0,1 8-5 0,-1 0 3 16,17 1 3-16,-16-10-2 0,-1 19 1 15,1-1 0-15,0 1-1 0,-1 9-1 0,1 0 4 16,-1 0-4-16,1 9 5 0,-17 1-3 0,16-1 1 16,-16 0 3-16,0 10 1 0,0-19-1 15,0 18-2-15,0 1 9 0,-16 0-2 0,-1-19-1 16,1 9-5-16,-1 9 3 0,-16-8-6 16,16-1-2-16,1 10 1 0,-1-19 3 0,-16 18-3 15,17-18-1-15,16 0-2 0,-17 0 0 0,17 19 0 16,0-19 5-16,0 0-5 0,17 18 4 15,32-18-2-15,-32 10-2 0,16-10-1 16,17 9-10-16,-17 0-7 0,16-9-15 16,1 10-20-16,0-10-9 0,-17 9-3 0,16-9-6 15,17 0-4-15,-33 0 1 0,17 0 6 0,0 0 1 16,-1-9-45-16</inkml:trace>
  <inkml:trace contextRef="#ctx0" brushRef="#br0" timeOffset="40164.58">31485 7711 65 0,'0'-18'42'0,"0"18"-23"0,0-19-9 16,0 19 2-16,0 0 10 0,-16-19 6 0,16 19-5 15,0 0-10-15,0 0-8 0,0 0 4 16,0 19 12-16,-17-19-5 0,17 19 15 0,0 18 5 15,-16-28-12-15,16 19 17 0,0 0 0 16,-17 9-19-16,17-18-5 0,0 9 34 0,0 9-18 16,0-19-3-16,0 1 3 0,0 9-7 0,17-9-3 15,-17-1-14-15,0 1 0 0,16-1 0 16,-16 1-3-16,17-19 5 0,-1 19-3 0,-16-19-6 16,17 0 1-16,-1 0 1 0,1 0-4 15,-17 0-4-15,17 0-11 0,-1-19-47 0,1 19-48 16,-17-19-45-16,16 1-7 0</inkml:trace>
  <inkml:trace contextRef="#ctx0" brushRef="#br0" timeOffset="40331.01">31436 7739 66 0,'0'-9'24'0,"0"9"-11"16,0 0 5-16,16 0 5 0,-16-19 0 0,17 19-10 15,-1 0-7-15,1-18-2 0,-1 18-4 16,1 0 0-16,16 0 0 0,-16 0-15 0,16 0-20 16,-17 18-19-16</inkml:trace>
  <inkml:trace contextRef="#ctx0" brushRef="#br0" timeOffset="40483.89">31452 7869 34 0,'0'0'14'0,"0"-9"-7"0,0 9-5 16,0-9-2-16,17 9 1 0,-1 0-1 0,1-19 0 15,-1 19-9-15,1 0-9 0</inkml:trace>
  <inkml:trace contextRef="#ctx0" brushRef="#br0" timeOffset="40717.31">31882 7739 15 0,'0'-9'21'0,"0"9"3"0,0 0-1 16,0 0 1-16,-16 0 5 0,16 9-1 0,-17-9-6 16,17 9 0-16,-16 1 0 0,16-1-3 15,-17 0 6-15,17 10 6 0,-16-1-4 0,16 1 1 16,0-19-1-16,-17 19 9 0,17-1-3 16,0 1 8-16,17-10 3 0,-17 10-2 0,16-1 1 15,-16 1 1-15,17-19 13 0,-1 19-13 16,-16-10-14-16,17 0-10 0,-1-9-9 0,17 10-4 15,-16-1-5-15,-1-9 2 0,1 0-2 16,-17 0 1-16,17 0-3 0,-1 0-10 0,1 0-27 16,-17-9-50-16,16-1-36 0,-16 1-34 15,0 0-3-15,17-10-109 0</inkml:trace>
  <inkml:trace contextRef="#ctx0" brushRef="#br0" timeOffset="40863.99">31866 7711 42 0,'0'0'24'0,"0"-18"-11"0,0 18-5 16,16 0 4-16,-16-19-1 0,17 19-6 16,-1 0-3-16,1 0 0 0,16 0-2 0,-16 0 0 15,-1 0 0-15,1 0 0 0,-1 0-7 16,1 19-14-16,-1-19-13 0</inkml:trace>
  <inkml:trace contextRef="#ctx0" brushRef="#br0" timeOffset="41015.01">31849 7897 22 0,'0'0'20'15,"0"0"-3"-15,17-9-2 0,-1 9-2 16,-16 0-7-16,17-9-3 0,-1 9-3 0,1 0 0 16,16-10 0-16,-16 10 0 0,16 0-13 15,-17-9-10-15</inkml:trace>
  <inkml:trace contextRef="#ctx0" brushRef="#br0" timeOffset="41213.68">32279 7739 27 0,'0'0'20'0,"0"0"-7"0,0 0 1 16,0 0 6-16,0 0 0 0,0 0-4 16,0 0 0-16,0 9-3 0,0 1-4 15,0-1 0-15,0 0 3 0,0 10 11 0,0-1-4 16,17 1-10-16,-17 0-3 0,0-19-6 15,0 18 2-15,0-8 0 0,16 8-2 16,-16 1 2-16,0-1-2 0,0-18 0 0,0 19-6 16,0 0-13-16,-16-19-10 0,16 0-24 15,0 9-10-15</inkml:trace>
  <inkml:trace contextRef="#ctx0" brushRef="#br0" timeOffset="41529.83">32329 7748 65 0,'16'-18'37'0,"-16"-1"-8"16,0 19 10-16,0-18 12 0,17-1 2 16,-1 19-8-16,-16 0-21 0,17-19-14 15,-1 19-2-15,1 0-8 0,0 0 1 0,16 19-1 16,-17-19 2-16,1 19-2 0,-1-1 2 16,-16-18 2-16,17 19 4 0,-17-10 2 0,0 10-6 15,-17-10-2-15,17 19 2 0,-16-28-2 16,-17 18-5-16,16 1 3 0,-16-19-2 15,16 19 4-15,-16-19-5 0,17 9 3 0,-1-9-3 16,1 9 3-16,-1 1-4 0,17-10 0 16,0 0 2-16,0 9 2 0,17 0 0 0,-1-9 0 15,1 19-3-15,-1-19 6 0,17 18-3 16,1-18 0-16,-1 0-3 0,16 19-3 16,-16-19-2-16,17 19-8 0,-17-19-20 0,0 0-18 15,0 0-14-15,-16 0-7 0</inkml:trace>
  <inkml:trace contextRef="#ctx0" brushRef="#br0" timeOffset="42063.81">30791 6418 7 0,'0'0'16'16,"-17"0"11"-16,17 0-3 0,0 0-8 15,0 0 2-15,-16 0 2 0,16 0-4 0,0 0 4 16,0 0 8-16,16 0 6 0,-16 10 6 0,0-1 8 15,17 0 13-15,-1 10 3 0,1-1-4 16,16 1 8-16,0 0 6 0,0 18 17 16,33-9-22-16,-16 9 40 0,16 9-42 0,0 10-33 15,0 0-12-15,17-10-6 0,0 10-8 16,-1 28-6-16,1-28 1 0,0 9-1 0,-1 9 1 16,1-9-3-16,-17 1 0 0,0-11 1 0,-16 11-1 15,0-11 0-15,-17-8 2 0,-17-10-6 16,1 0-8-16,-1-9-15 0,-16 0-18 15,0 0-17-15,0-28-33 0,0 19-42 0,-16-19-52 16,-1-19-17-16</inkml:trace>
  <inkml:trace contextRef="#ctx0" brushRef="#br0" timeOffset="43011.88">27963 9469 29 0,'0'-9'30'0,"0"9"-3"0,0-9-1 16,0 9-2-16,0 0 4 0,0-10 3 16,0 10 8-16,0-9 8 0,0 9 9 0,0 0-2 15,0 0-3-15,0 0-1 0,0 0 1 0,17 0 9 16,-17 0 2-16,16 0 4 0,1 0 14 16,16 0-4-16,0 0-2 0,17 0 4 0,16 0-12 15,16 9-3-15,1-9-19 0,16 0-13 0,0 10-18 16,17-10-5-16,17 0-2 0,15 0-5 15,1 0 1-15,-17 0-2 0,17 0-2 0,0 0 0 16,0-10 2-16,-17 10 0 0,17-9 0 16,-17 9 4-16,-16-9-6 0,0-1 6 0,0 1-4 15,-1 9 0-15,-15-19 0 0,-1 1 7 0,0 18 9 16,0-19 7-16,-16 19 20 0,0-9 6 16,-1 9 1-16,-16-9-4 0,1 9 0 0,-1 0-2 15,-17 0 2-15,17 0-12 0,-16 0-9 16,0 0-12-16,-1 0 4 0,-16 0-7 0,17-10-3 15,-17 10-1-15,0 0 1 0,0 0-6 16,0 0-1-16,0 0 2 0,-16 0-4 0,16-9-8 16,-16 9-3-16,-1-9-1 0,17 9 4 15,-16-10-9-15,-1 10-48 0,1-9-46 0,-17 9-33 16,16-18-31-16,-16 18-46 0,17-19-36 16,-1 0-4-16,-16 10 50 0</inkml:trace>
  <inkml:trace contextRef="#ctx0" brushRef="#br0" timeOffset="44294.18">27021 4018 2 0,'0'0'3'0,"-17"0"1"0,17 0 6 15,0 0 9-15,17 0 9 0,-17 0-4 0,0 0-3 16,16 0-6-16,1 0 2 0,16 0-2 0,-17 0-1 16,17-18 2-16,17 18-5 0,16 0-1 15,0-19-4-15,17 19 4 0,0 0 5 16,16 0-7-16,0-18-2 0,17 18 2 0,0 0 2 16,-1 0 0-16,18 0-2 0,-1 0-2 15,0 0-3-15,0 0-1 0,1 18-2 0,-1-18 15 16,0 0-5-16,17 19-5 0,-17-19-2 15,1 0 1-15,-1 18-3 0,17-18-1 0,-17 19 0 16,0-19 0-16,1 0 3 0,-18 9 0 16,1-9 19-16,17 0 7 0,-18 0-10 0,1 0-7 15,0 0-6-15,0 0 8 0,-1-9 14 16,-15 9-8-16,-1-19-8 0,0 19-3 16,0-18 15-16,-16 18 12 0,16 0 6 0,-16-19-14 15,-1 19-15-15,1-18-5 0,-17 18-5 16,0 0 2-16,1 0-5 0,-1 0 7 0,0 0-5 15,-17 0 8-15,1 0-1 0,16 0-5 16,-16 18-6-16,-1-18-2 0,1 0 5 0,0 19 3 16,-17-19-4-16,16 0 0 0,-16 0 0 15,1 18 0-15,-18-18 0 0,1 0-2 16,-1 0 2-16,1 0 1 0,-1 0 6 0,-16 0-9 16,0 0-5-1,0 0-4-15,0 0-27 0,0 0-30 16,-16 0-24-16,16 0 0 0,-33-18-15 15,16 18-3-15</inkml:trace>
  <inkml:trace contextRef="#ctx0" brushRef="#br0" timeOffset="48124.96">28013 3153 3 0,'0'0'1'0,"0"0"-2"16,0 0 0 0</inkml:trace>
  <inkml:trace contextRef="#ctx0" brushRef="#br0" timeOffset="48740.27">28658 2949 6 0,'0'0'4'0,"0"0"1"0,0 0 1 0,0 0-2 16,0 0-2-16,0 0 0 0,0 0-1 31,16 0-1-31,-32 0-5 16,16 0-15-16</inkml:trace>
  <inkml:trace contextRef="#ctx0" brushRef="#br0" timeOffset="49406.51">27037 2865 6 0,'0'0'11'0,"0"0"5"0,17 0 5 0,16 9 0 16,-33-9-5-16,0 0 2 0,33 0-2 0,-17 0 5 15,17 19 3-15,17-19 1 0,0 0-6 16,-1 0-3-16,34 0-7 0,-17 0-1 0,17 0-2 15,-1 18-2-15,-15-18-2 0,15 0-2 16,-16 0 0-16,1 0 3 0,-1 0-1 0,-17 0-1 16,1 0-1-16,0 0 0 0,-1 0 3 15,-16 0-3-15,0 0 2 0,0-18-2 0,-16 18 0 16,-1 0 1-16,17 0-1 0,-33 0-3 16,17-19-1-16,-17 19-6 0,0-9-25 15,0 9-12-15,0-9-11 0</inkml:trace>
  <inkml:trace contextRef="#ctx0" brushRef="#br0" timeOffset="49673.96">27930 2623 15 0,'0'0'5'0,"0"0"-2"16,0 0-2-16,0 0 5 0,17 0 7 15,-1 0 0-15,1 0-4 0,-1 9-2 16,1-9 3-16,16 19 2 0,-17-19 0 0,17 19-1 16,1-1-1-16,-18 1-1 0,17-1 6 15,-16-8 3-15,-1 27-7 0,1-18-3 0,-17 18-4 16,16-19-1-16,-32 10 1 0,-1 9-2 0,1 1 1 16,-17-1 0-16,0 9-3 0,-17-8-3 15,0-1 3-15,1 9-3 0,-17-8 1 16,-1-11-20-16,-15 11-14 0,16-1-16 0</inkml:trace>
  <inkml:trace contextRef="#ctx0" brushRef="#br0" timeOffset="50358.01">29055 3395 15 0,'0'0'8'15,"0"0"-1"-15,0 0 2 0,0 0 3 0,0 0 4 16,0 0 1-16,0 0-8 0,0 0-3 16,0 0-1-16,0 0 1 0,0 0-3 0,0 0-2 15,0 0 1-15,0 0-1 0,0 0 0 16,0 0 2-16,0 0 0 16,0 0 1-16,0 0 0 15,0 0 1-15,0 0 1 0,0 0-1 0,0 0-1 16,0 0-2-16,0 0 1 0,0 0 3 15,0 0-3-15,0 0 1 0,0 0-2 0,0 0-1 16,0 0 1-16,0 0-1 0,0 0 0 63,0 0 0-63,0 0-4 15,0 0 5 1,0 0-4 31,0 0-2-47,0 0 0 0,0 0-7 0,0 0-8 15,0 0-4-15,0 0-6 0,0 0-9 16</inkml:trace>
  <inkml:trace contextRef="#ctx0" brushRef="#br0" timeOffset="51554.75">24507 2707 100 0,'0'0'25'0,"0"0"-10"0,0-19-8 15,0 19-1-15,0-18 17 0,0 18 19 16,0 0-10-16,0 0-15 0,0 0-9 16,0 0-6-16,0 0 1 0,0 18-3 0,0-18 0 15,0 19 1-15,0-1 1 0,0 1-2 0,0 9-2 16,0-9 2-16,0-1 2 0,0 1-2 16,0-1 2-16,33 1-2 0,-33 9 0 0,0-10 3 15,0 1-3-15,0 0-3 0,0-1 3 0,0-8-8 16,0-1-23-16,0 19-10 0,0-28-14 15,0 18-11-15</inkml:trace>
  <inkml:trace contextRef="#ctx0" brushRef="#br0" timeOffset="51921.85">24507 2744 58 0,'0'-19'24'0,"0"1"-10"0,0-1-8 16,0 19 6-16,0-18 4 0,33-1 8 0,-33 0-6 15,0 10-7-15,17 0-4 0,-1-1-3 0,1 10 3 16,-1-18-2-16,1 18-1 0,16 0 0 16,-17 0-3-16,1 0 1 0,16 18-2 15,-33-18 0-15,33 0 1 0,-33 10 5 0,0-10 4 16,0 9 1-16,0 19 0 0,0-28-1 0,0 19-1 16,0-19-3-16,-33 18-6 0,33 1 2 15,-33-19-1-15,16 18-1 0,1-8 3 16,-1-1-3-16,1 0-2 0,-1-9 2 0,1 19 0 15,-1-19 0-15,17 0 0 0,-16 0 0 0,16 19-2 16,0-19 3 0,0 0 2-16,0 0-5 0,16 18 7 0,-16-18 0 15,17 0 2-15,-17 19-3 0,16-19 3 0,17 18-6 16,-16-18 0-16,-1 0 1 0,34 10-2 16,-50-10 1-16,33 9 2 0,-16 0-3 15,-1-9 0-15,17 0 0 0,-16 19-2 0,-1-19-13 16,-16 0-25-16,17 0-25 0,-1-19-22 0</inkml:trace>
  <inkml:trace contextRef="#ctx0" brushRef="#br0" timeOffset="52587.54">25367 2604 37 0,'0'-18'26'15,"0"18"-8"-15,0-19 4 0,0 19 8 16,0 0 9-16,0-18 1 0,0 18-10 0,0-19-10 16,-33 19-9-16,33 0-8 0,-17-19 0 0,1 19 0 15,-17 0-3-15,16 0 1 0,-16 0-1 16,17 19 0-16,-1-19 0 0,-16 0 2 0,33 19-2 16,-50-1 0-16,34 1 0 0,16-19 3 15,-17 18-2-15,17-8 1 0,0 8 3 16,17 1 3-16,-17 0 1 0,16-1 1 0,34 1-2 15,-17-19-4-15,-16 18-2 0,16-8 2 0,16-1-3 16,-16 0 1-16,17 10-2 0,-17-19 0 16,-16 19 2-16,16-19-2 0,-17 0-2 0,1 18 3 15,-17-18 4-15,16 0 1 0,-16 0 1 16,0 19 4-16,0-19 0 0,-16 0 1 0,-1 18-3 16,1-18-4-16,-17 0 1 0,16 10-3 15,-16-10-1-15,0 9-2 0,0-9 2 0,0 0-2 16,0 9 0-16,16-9 0 0,-16 0 2 15,33 0-4-15,-33 0-1 0,0 0-2 0,16 0-5 16,17 0-18-16,-16 0-17 0,16-9-22 16,0 9-18-16,0 0-89 0</inkml:trace>
  <inkml:trace contextRef="#ctx0" brushRef="#br0" timeOffset="53070.03">26128 2707 72 0,'16'0'26'16,"-16"0"-12"-16,-16-19-3 0,16 19 6 15,0 0-1-15,-17-18-6 0,1 18-3 0,-1 0-3 16,0 0-4-16,1 18 0 0,-17-18 3 16,33 0-1-16,-50 19 3 0,17-1-3 0,17-18-1 15,-17 19 3-15,16-10-2 0,0 10-1 16,1 0 2-16,16-19-1 0,0 18 3 0,0-18 3 15,0 19 3-15,16-19 2 0,1 18-4 16,0-18-1-16,-1 0-1 0,17 0-2 0,-16 0-5 16,-1 0 6-16,34 0 15 0,-50 0 12 15,16-18 12-15,1 18-1 0,-1-19-4 0,-16 19-8 16,17-18-5-16,-17-1-4 0,0 0-1 16,0 1-5-16,0 8-2 0,0-27-2 0,0 19-8 15,0-20 0-15,-17 20-1 0,17-10 1 16,-16 9 5-16,16-18 3 0,-17 18 2 0,17 1 0 15,-16 9 0-15,16-10 2 0,0 19-4 0,0-19-1 16,0 19-6-16,0 0-10 16,0 0 1-16,0 0 1 0,0 19-2 15,0 0 5-15,0-10 1 0,0 9-1 16,16 1-1-16,-16 0 0 0,17 18 0 16,-17-19 2-16,16-8-2 0,1 27 4 0,0-18-4 15,-1-1 2-15,1 1-1 0,-1-1-5 16,1 1 4-16,-1 9 0 0,-16-9 1 0,17-1-1 15,-17 1 0-15,0-1-23 0,33-18-33 0,-33 10-38 16,0-10-14-16,0 9-16 0,0-9-11 16</inkml:trace>
  <inkml:trace contextRef="#ctx0" brushRef="#br0" timeOffset="53402.75">26392 2651 49 0,'-16'0'11'16,"-1"0"-6"-16,1 0-3 0,16 19 3 16,-17-19 2-16,17 18-1 0,0-18 0 0,0 19 5 15,0-19 4-15,0 18 3 0,0-8-1 0,0-1 4 16,17 0 2-16,-17 10 1 0,16-19 4 16,17 19-3-16,-16-19-6 0,16 0-5 0,-17 0-2 15,17 0 10-15,0 0 10 0,-16-19 24 16,16 19 29-16,-16 0 23 0,-1-19-6 0,-16 10-21 15,17 0-20-15,-17-1-16 0,0 10-4 16,0-18-18-16,0-1-7 0,-17 19-7 0,17-18 1 16,-16-1-10-16,-1 19 2 0,1 0-2 15,-1-19 0-15,0 19 2 0,-16 0-6 0,17 0-2 16,-17 0-2-16,33 0-3 0,-50 0-17 16,34 19-31-16,-1-19-40 0,1 0-46 0,16 0-18 15,0 0 7-15,-17 0 20 0</inkml:trace>
  <inkml:trace contextRef="#ctx0" brushRef="#br0" timeOffset="53635.86">26938 2567 106 0,'16'0'37'0,"-16"0"-7"16,0-18 6-16,0 18-6 0,0 0-13 15,0 0-8-15,-16 0-5 0,-1 0-2 16,1 18 2-16,-17 1-4 0,33-19 5 0,-33 18-3 15,16 1 1-15,1 9 2 0,-1-9-2 16,17-1 5-16,-16 1 1 0,16-19 6 16,16 18 4-16,1 1-5 0,-1-10-6 15,34 10 0-15,-34-19-6 0,17 19 2 0,0-19-4 16,17 0 3-16,-17 0-5 0,17 0-4 0,-34 0-12 16,17 0-21-16,-16 0-37 0,16 0-21 15</inkml:trace>
  <inkml:trace contextRef="#ctx0" brushRef="#br0" timeOffset="54202.73">24424 3377 41 0,'-16'0'28'0,"16"0"-6"0,0 0 1 0,0 0 1 16,0 0-3-16,0 0 1 0,0 0-5 0,0 0 0 15,16 0 3-15,1 0 3 0,16 0-2 16,33 0-2-16,-33-19-8 0,33 19 0 0,17-19 2 15,33 10 5-15,-17-10-5 0,33 19-1 16,1-18-5-16,32-1-7 0,-33 1 3 0,34-1-3 16,-34 0 0-16,17 10 0 0,-17-9 2 15,-16-1-1-15,-17 0-1 0,0 1 2 0,-16-1 8 16,0 10 14-16,-17-1 3 0,-17 1 2 16,1-9 1-16,-17 18-4 0,0 0-9 15,-16-19-7-15,-1 19-1 0,1 0-9 0,-17 0 0 16,33 0 1-16,-33 0-6 0,0 0-3 15,0 0 3-15,0 0-3 0,-33 0-3 16,33 19-30-16,-17-19-30 0,-16 18-17 0,0-18-26 16,0 0-103-16</inkml:trace>
  <inkml:trace contextRef="#ctx0" brushRef="#br0" timeOffset="54535.49">25036 3460 50 0,'-33'0'48'0,"0"19"-23"0,33-19-13 16,-33 0 1-16,33 0 22 0,-33 0 13 0,33 0 5 16,0 0-18-16,33 0-14 0,-33 0 4 15,33 0 1-15,0-19 1 0,17 10-8 0,16 9-9 16,17 0-3-16,16-19-1 0,17 19-2 15,16-18-1-15,17 18-1 0,-17-19-1 0,17 1 1 16,0 18 3-16,-1-19-3 0,-15-9 0 0,-1 28-4 16,0-19 2-16,-16 1 1 0,-17-1-1 15,0 1-2-15,-32-1 5 0,15 0-3 16,-32 10 0-16,16 9 3 0,-16-18 0 0,-34 18-5 16,17-19 0-16,-16 19-12 0,-1 0-8 0,-16 0-24 15,0-19-28-15,0 19-18 0,0 0-14 16</inkml:trace>
  <inkml:trace contextRef="#ctx0" brushRef="#br0" timeOffset="58647.99">27087 4083 23 0,'0'0'34'0,"0"0"2"16,0 0-1-16,0 0-9 0,0-18-6 15,0 18-8-15,16-9 4 0,1-1 1 0,-17 10 7 16,16-9-1-16,-16 9-4 0,17-19-4 16,-17 19-4-16,16 0-2 0,-16-18 7 0,0 18 0 15,0 0 1-15,17 0 1 0,-17-19 5 16,0 19 3-16,0 0 5 0,0 0-2 0,0 0 5 15,0 0-5-15,0 0-9 0,0 0-5 0,-17 0-12 16,17 0-1-16,-16 0-2 16,-1 0 2-16,1 19-1 0,-1-19-1 15,1 0-3-15,16 18 3 0,-33-18 0 0,16 19 0 16,1-10 0-16,-18 1 0 0,18 17 0 0,-17-8 0 16,16 0-2-16,1-1 5 0,-1 1-3 15,1-1 2-15,-17 10-2 0,16 10 0 0,1-20-3 16,-1 10 3-16,1 9-2 0,-1-18 2 15,0 18 4-15,1-9-7 0,16 9 3 0,-17 0-2 16,1 1 4-16,16-10-6 0,0 9 4 16,0 0 0-16,0 0 3 0,0 10-6 0,0-10 3 15,0 0 2-15,16 10-2 0,1-10-3 16,-17 9 3-16,16-8 2 0,1 8-4 0,0 10 2 16,-1-19 0-16,1 0 0 0,-1 10 2 15,1 9-2-15,16-29 0 0,-33 29 2 0,16-18-2 16,1 8 0-16,-1-9 0 0,1 0 0 15,-1-9 1-15,-16 10-1 0,17-1-2 0,-17-9 2 16,0 9 0-16,0-19 0 0,0 20 0 16,0-20 0-16,0 10 0 0,0 9-3 0,-17-18 3 15,1 0-2-15,16-1 4 0,-17 1-2 0,1 9 2 16,-1-10-2-16,1 1 0 0,16 0 0 16,-33-1 2-16,16-18 0 0,1 9 2 0,-1 1-2 15,1-1 1-15,-1 10 3 0,0-19-2 0,-16 0-1 16,17 0 1-16,-1 0-2 0,1 0-1 15,-17 0 0-15,0 0 1 0,0 0-2 0,16 0 1 16,-16-19 2-16,0 10-2 0,16 9 1 16,1-10 2-16,-17 1 0 0,16 9-4 0,1-18 0 15,-1 18 3-15,17 0 6 0,-16-19 5 0,16 19 7 16,0 0-3-16,0 0-7 0,0 0-9 16,0 0 1-16,0 0-1 0,0 0-5 0,0 0 6 15,16 0-3-15,1 0 0 0,-1 19-3 16,1-19 3-16,16 18 0 0,-17-18-3 0,1 9 1 15,16 1 5-15,0 18-5 0,-16-10 0 16,16 1 0-16,0-1 2 0,0 1 0 0,-17 9 4 16,1 9-4-16,16 0 0 0,-17-9-5 0,1 9 6 15,0 19-1-15,-1-28 3 0,1 28-1 16,-1-19-2-16,1 10-3 0,16 9 1 0,-33-1 2 16,16-8-2-16,1 9-2 0,-17 9 4 0,16-19 0 15,1 10 0-15,-17 0 6 0,16 9-9 16,-16-9 6-16,0 9-3 0,17-9-3 15,-17 9 6-15,0-9-5 0,0 9 4 0,-17 0 0 16,17 9-7-16,0-18 9 0,-16 28-7 0,-1-19-1 16,17 0 4-16,-16 9 1 0,-1-8 1 15,17 8 3-15,-16-18-4 0,16 9-1 0,0 0-2 16,0 9 4-16,-33-8 0 0,33-1-2 0,0 9 0 16,0-27 0-16,0 27 2 0,0-27 2 15,0 8 1-15,0-8-5 0,0-1 0 0,33 1 6 16,-33-1-6-16,0-8 0 0,0-1-2 15,16 0 3-15,1-9 4 0,-1 9-7 0,1 0 4 16,-1-18 1-16,1 9 0 0,-1 9 3 0,1-18 8 16,0-1-4-16,-1-8-2 0,1 8 17 15,16 1-8-15,-17-1-7 0,1 1 30 0,-1 0-3 16,17-1-6-16,-16-18 25 0,16 19-19 0,0-10 4 16,17 0 7-16,-34 10-20 0,17-10 18 0,0 10-14 15,0-19 6-15,1 0 3 0,-1 18-14 0,0-18-14 16,16 0 9-16,-16 0 4 0,0 0-9 15,0 0-10-15,1 0-4 0,-1-18 1 0,0 18-4 16,-17-19 0-16,17 10 1 0,0-10-1 16,0 10-2-16,-16 0 2 0,16-10-3 0,-16 19 3 15,16-18 3-15,-17-1 0 0,17 0-7 0,-16 10 2 16,16 0-2-16,-17-10 1 0,1 10-4 16,0 0-10-16,-1-1-31 0,-16 10-54 0,17 0-38 15,-17-18-38-15,0 18-41 0,0 0-6 0,16-19 22 16</inkml:trace>
  <inkml:trace contextRef="#ctx0" brushRef="#br0" timeOffset="59597.97">25598 4902 8 0,'0'-9'3'0,"0"9"0"0,0-10 5 16,0 1 10-16,0 9 5 0,0-9 1 0,-16 9 1 15,16 0-1-15,0 0 5 0,0 0 1 16,0 0-6-16,0-19-9 0,0 19-6 0,0 0-3 15,0 19-3-15,0-19 1 0,-33 0-2 16,16 9-2-16,1 10 3 0,-17-1 0 0,16 20-1 16,-16-20 1-16,0 1 0 0,33 18 1 0,-33-9-1 15,-17 9 3-15,34-9-3 0,-1 9 1 16,1 0 17-16,-1 1-9 0,17-20-1 0,-16 29 7 16,32-29 4-16,-16 1 0 0,17 9 2 15,-1-10-2-15,17 1-5 0,17 0-5 0,-17-19-6 16,0 0 0-16,17 0-4 0,-1 0 1 15,1 0-2-15,0 0 2 0,-1-19-3 0,1 19 0 16,16-19 4-16,-33 10-4 0,0 0-5 16,-16 0-1-16,16-10-27 0,-17 0-26 0,1 19-22 15,-1-18-12-15,-16-10-10 0</inkml:trace>
  <inkml:trace contextRef="#ctx0" brushRef="#br0" timeOffset="59830.84">26061 4995 107 0,'0'0'35'0,"-16"0"-20"15,-1-9-6-15,1 9-6 0,16 0 0 0,0 9 1 16,0-9 5-16,-33 9-3 0,33 1 8 16,0-1-5-16,0 19 0 0,0-28 8 0,33 18-2 15,-33 1-6-15,0 9-4 0,16-9-3 0,-16-1-2 16,17 1 1-16,-1 18-1 0,1-18 0 15,0-10 0-15,-17 9 2 0,16 1-4 16,-16 0-14-16,17-1-18 0,-17 1-17 0,0-19-17 16</inkml:trace>
  <inkml:trace contextRef="#ctx0" brushRef="#br0" timeOffset="60097.86">26045 4995 78 0,'0'-9'52'16,"0"-10"-25"-16,16 19-16 0,-16-18-5 0,17 18-3 15,0 0-3-15,-1-19 3 0,1 19 0 0,-1 19-1 16,17-19-2-16,17 18 3 0,-34 1-1 16,1-10 6-16,16 19-2 0,-16 0 2 0,16-10-1 15,-33 20-1-15,16-20 4 0,-16 10 1 0,-16-9-1 16,16 18-1-16,-33-18-3 0,16-10-1 15,-16 9-1-15,16 1-2 0,1 0-1 16,-50-1-3-16,33 1 5 0,0 0-5 0,-1-10-9 16,-15 0-8-16,16-9-13 0,0 9-15 0,0-9-16 15</inkml:trace>
  <inkml:trace contextRef="#ctx0" brushRef="#br0" timeOffset="61312.87">27021 5032 61 0,'16'0'48'0,"1"-9"-21"15,16 0-12-15,-33-1 2 0,0 1 15 0,16 0 19 16,-16 9 15-16,0-19-21 0,0 19-19 16,0-18-6-16,0 18-9 0,0 0-5 0,-16 0-4 15,16 0 2-15,-33 0-1 0,0 18-6 16,-1-18 3-16,1 19 0 0,0-10 2 0,0 0-2 16,17 10-4-16,-17 9 6 0,16-10-2 0,1-18-3 15,-1 19 5-15,17 0-1 0,0-10-1 16,0 10 0-16,17-10 0 0,-17 0 0 0,16 10 0 15,1-19 3-15,16 0 1 0,-17 18-4 16,1-18 0-16,16-18 0 0,-17 18 2 0,1 0-2 16,-1-19 1-16,18 10 6 0,-34 0 5 15,16-1 2-15,1-8 3 0,-17-1 2 0,0 0 2 16,0 1 3-16,0-10-3 0,0 9-7 0,0 1-2 16,0-19-4-16,0 18-3 0,-17-28 4 0,17 29-7 15,0-19 7-15,-16-1-1 0,16 10 4 16,-17 10 12-16,17-19 19 0,-17 18-1 15,17-9-14-15,0 19-3 0,-16 0-6 16,16-10-8-16,0 19-5 0,0 0-6 0,0 0-5 16,0 0 1-16,0 19 2 0,0-10 2 15,16 9 0-15,-16 1 0 0,17 18 0 16,-17-18 0-16,17 9 0 0,-1 9-3 0,1-18 9 16,16 18-6-16,-17-19 2 0,1 10-2 0,16 10 1 15,-17-20 1-15,1 1-7 0,16 9 5 16,-16-10 2-16,-1 1-25 0,-16-1-54 15,17 1-38-15,-17 0-35 0,33-19-10 0,-33 9 13 16</inkml:trace>
  <inkml:trace contextRef="#ctx0" brushRef="#br0" timeOffset="61629.9">27384 4902 75 0,'-16'0'44'0,"-1"0"-24"16,1 0-10-16,-1 9-6 0,1-9-3 0,16 0 2 16,0 19-3-16,0-19 1 0,0 0 2 15,0 0 1-15,0 19 2 0,16-19 1 0,1 0-4 16,-1 18 2-16,17-18-1 0,-16 0 0 16,16 0 0-16,0 0 0 0,17 0 6 0,-34 0 9 15,17 0 8-15,-16 0 15 0,-1-18 15 16,1 18 3-16,-1 0-11 0,-16-19-14 0,0 19-6 15,0-28-6-15,-16 19-5 0,16-1-10 16,-17 1-2-16,-16 0-1 0,17-10-5 0,-17 19 0 16,33 0 3-16,-50-18-5 0,17 18 2 0,0 0-3 15,0 0 0-15,0 0-11 0,0 0-22 16,33 18-39-16,-33-18-15 0,16 0-24 0,1 0 7 16</inkml:trace>
  <inkml:trace contextRef="#ctx0" brushRef="#br0" timeOffset="61846.2">27947 4707 138 0,'-17'-19'37'0,"17"19"-20"0,-16-19-8 0,16 10-4 16,-17 0 4-16,17 9-1 0,-17 0-3 0,1 0-2 15,-1 9-3-15,17 0 0 0,-16 10 0 16,-1 0 0-16,1-1 2 0,16 1-2 15,-17-1 2-15,17-8 0 0,0 8-1 0,0 1 1 16,17 0-1-16,-1-1 1 0,1 1-2 0,-1-10 0 16,17 0 0-16,1 10 0 0,15-10-9 15,-16 10-27-15,0-19-22 0</inkml:trace>
  <inkml:trace contextRef="#ctx0" brushRef="#br0" timeOffset="65079.66">29716 8102 61 0,'0'0'24'0,"0"-9"-11"16,0 9-6-16,0 0 2 0,0-19 2 0,0 19 7 16,0-19-4-16,0 19-5 0,-17 0 0 15,17-18-1-15,-16 18-3 0,-1-19 0 0,1 10 0 16,-1 0-2-16,17 9 2 0,-33-10-4 0,0 1 1 16,17 0 3-16,-17 9 6 0,-17 0-3 15,17-19 0-15,16 19-3 0,-49-19 0 0,33 19-1 16,-16 0-1-16,-1-18 2 0,0 18-1 15,1-19 1-15,-1 19-3 0,0-9 1 0,17 9-1 16,-33-9-2-16,17 9 0 0,-1 0 2 16,0 0-4-16,1 0 2 0,-1 9 0 0,17-9-2 15,-16 9 2-15,15 10 0 0,-32-1 1 16,17-18-1-16,16 19 0 0,-17 0 0 0,0-10-2 16,1 10 2-16,-1 18 0 0,17-19 0 0,-16 1 1 15,15 18 0-15,-15-9 0 0,16 9-3 16,0 0 4-16,16 1-2 0,-16 8 0 0,17-9 1 15,-18 1-1-15,18 8 3 0,-1-18-2 16,1 9-1-16,16 0 1 0,-17 1-1 0,17-10 4 16,0-1-1-16,17 1 1 0,-17 10-1 0,16-20 10 15,1 10-1-15,16-9-1 0,0 18-4 16,0-19-3-16,17-8 2 0,-1 8-6 0,1 1 4 16,16 0 1-16,0-1-4 0,0 1 0 15,17-1 13-15,-17-18 4 0,33 10-4 0,-32-10-2 16,32 0-1-16,0 9-4 0,0-9-2 0,0 0-4 15,1 0 4-15,-1-9-3 0,0 9 0 16,0-10 0-16,-16 10 2 0,0-18-2 0,-17 18-2 16,0-19 0-16,0-9 15 0,0 10 16 0,-16-10 10 15,0 0-10-15,-17-9-13 0,16-1 1 16,-32-8-3-16,16-10-4 0,-17 10-2 16,1-19-6-16,-1 9 9 0,-16-9-4 0,0 9-1 15,-16 0-5-15,-1 9 6 0,1 10-7 0,-1-9 3 16,-16 9-3-16,0-1-1 0,0 20-1 15,-17-19 0-15,1 9-7 0,-1 9-4 0,1 0 0 16,16 1-28-16,-17-1-21 0,0 10-35 0,1 9-29 16,-1-9-9-16</inkml:trace>
  <inkml:trace contextRef="#ctx0" brushRef="#br0" timeOffset="66892.89">32775 7674 11 0,'0'0'16'16,"17"0"5"-16,-17 0-5 0,16 0-2 0,1 0-1 16,-17 0 2-16,0 0 4 15,16 0 5-15,-16 0 4 0,0-19 1 0,0 19-7 16,0 0-6-16,0 0-2 0,0-9-3 16,0 9 1-16,0-9-1 0,0-1-5 0,0 10-1 15,0-9 3-15,-16 0 12 0,16 9 0 16,-17-19-7-16,17 19-6 0,-16 0-3 15,-1-18-2-15,1 18 0 0,-17-19-2 16,16 19 3-16,-16-19 0 0,0 10-6 0,-17 0 3 16,17 0 0-16,0-1 2 0,-16 1-4 15,16 9 4-15,-17 0-2 0,17-19 0 0,-17 19 3 16,17 0-3-16,-16 0-2 0,15 0 2 16,-15 0 0-16,-1 0-3 0,17 0 3 0,-16 0 4 15,-1 19-4-15,17-19 1 0,-17 9-4 16,1 1 3-16,16 8 1 0,-17-9 0 0,0 10-1 15,1 0 0-15,16-1-2 0,-17 1 3 16,17-1 0-16,0 1 2 0,0 9-3 0,0-9 0 16,0-1-5-16,0-18 5 0,16 19 0 0,-16-1 1 15,17 1-1-15,-1 9 1 0,-16-28-1 16,16 18 0-16,1 1 0 0,-1 0 0 16,1-1 0-16,-1 1-2 0,1 9 2 15,-1-10 3-15,1 1-1 0,-1 0-4 0,1-1 0 16,-1 10 2-16,17-9 2 0,-17 18 0 0,17-18 1 15,0 18-2-15,0-9-1 0,0 9 3 16,17-9-2-16,0 9 1 0,-1 0 0 0,1 0-1 16,-1 1 0-16,17 8 2 0,0-18 1 0,0 9 2 15,0 0 4-15,1 1 0 0,-1-20-1 16,16 10 3-16,-16 9-6 0,33-18 1 0,-16 0-4 16,16-10-1-16,0 9 2 0,0 1 1 15,-16-10 7-15,16 1 0 0,0 8-3 0,1-18 9 16,-18 0-2-16,17 19 0 0,0-19-3 15,-16-19-6-15,16 19 4 0,-16 0-5 0,16-28-6 16,-16 19 3-16,16-10 2 0,-17-8 3 16,17 8-1-16,-16-28 1 0,16 10-3 15,-16 0 3-15,-17-9 3 0,16-10-1 16,-15 18 0-16,-1-27-3 0,0 28 0 0,0-19-6 16,-17 10 3-16,1-10-3 0,-1 10 3 15,-16-10 0-15,0 9 2 0,0 10-6 16,-16 0-2-16,-1-10 8 0,1 10-8 0,-1 0 2 15,-16 9 3-15,0-9-3 0,0 18 3 16,0-18-2-16,-17 18-1 0,17 1 0 16,0-1 4-16,0 10-2 0,0-10-4 0,0 1-1 15,16 18 3-15,-16 0 0 0,17-19-2 16,-1 19 5-16,1 0-3 0,-1 0 0 16,1 0 0-16,-1 0 0 0,17 0 1 0,-16 0-4 15,16 0 0-15,-17 0 7 0,17 0-9 16,-16 0 5-16,16 0 3 0,0 0-7 0,0 0 7 15,-17 19 0-15,17-19-5 16,0 0 0-16,0 0 0 0,0 0 9 16,0 18-9-16,0-18 0 15,0 0 3-15,0 0 0 0,0 0 0 16,0 0 1 0,0 0 0-16,0 0-4 15,0 0 4-15,0 0 1 16,0 0-5-16,0 0 4 15,0 0-1-15,0 0 0 0,0 0 1 16,0 0-4-16,0 0-1 16,0 0 1-1,0 0-2-15,0 0 0 0,0 0-18 16,0 0-16-16,0 0-4 0,0 0-9 0,0 0-12 16,0 0-8-16,-17 0-17 0,17 0-13 15,-16 0 6-15</inkml:trace>
  <inkml:trace contextRef="#ctx0" brushRef="#br0" timeOffset="67540.89">29203 7990 1 0</inkml:trace>
  <inkml:trace contextRef="#ctx0" brushRef="#br0" timeOffset="67990.02">31717 8334 122 0,'0'10'49'0,"16"-10"-25"0,-16 0-12 0,0 0-4 15,0 0-5-15,0 0 7 0,0 0 12 16,0 0 8-16,0 0 1 0,0 0-2 0,0 0-15 16,0-10-4-16,0 10-6 0,0 0-2 15,0 0-1 1,0 0 1-1,0 0-5-15,0 0 0 16,0 0 1-16,0 0 0 0,0 0 0 16,0 0 0-16,0 0-3 0,0 0-13 15,0 0-11-15,0 0-11 0,0 0-5 0,0 0-4 16,0 0-2-16,0 0-1 0</inkml:trace>
  <inkml:trace contextRef="#ctx0" brushRef="#br0" timeOffset="72037.03">30162 3070 5 0,'0'0'2'0,"0"0"0"16,0 0 0-16,0 0 0 0,0 0 0 0,0-19 1 15,0 19 0-15,0 0-1 0,0 0 0 16,0 0-1-16,0 0 0 0,0 19-1 31,-16-19-2-15,16 0-4-16,0 18-12 0</inkml:trace>
  <inkml:trace contextRef="#ctx0" brushRef="#br0" timeOffset="72604.62">29055 8613 222 0,'0'0'362'0,"0"0"-48"0,0 0-146 0,0 0-91 15,0 0-47-15,0-9-19 0,0 9-17 16,16-9 6-16,-16 9 4 16,17 0-1-16,-17 0 8 0,0 0-7 0,0 0-7 15,0 0-4 1,0 0 0-16,0 0 5 0,0 0 0 0,0-9-17 15,0 9-34-15,0 0-20 16,0 0-17-16,0-10-30 0,0 10-16 0,0 0-7 16,0-9 10-16,0 9 15 0,0-9 18 0,0 9 19 15,0-19-31-15</inkml:trace>
  <inkml:trace contextRef="#ctx0" brushRef="#br0" timeOffset="75666.66">21712 3088 32 0,'-16'0'13'0,"16"-18"0"0,0 18 4 15,-17 0 9-15,17-19 4 0,0 19-5 0,0 0-5 16,-16 0-2-16,16 0-3 0,0-19-1 16,0 19-6-16,0 0-4 0,0 0-2 0,0 0-4 15,0 19 2 1,0-19 0-16</inkml:trace>
  <inkml:trace contextRef="#ctx0" brushRef="#br0" timeOffset="100878.7">27318 10213 15 0,'0'-18'25'16,"0"18"2"-16,-16 0 3 0,16 0-4 15,0-19-2-15,0 19 1 0,0-9 4 0,-33 0 9 16,33 9 11-16,0-10 4 0,0 10 6 0,0 0 1 16,0 0-3-16,-17 0-9 0,17 0-8 15,0 0-11-15,0 0-11 0,17 0-1 0,-17 0 2 16,0 0 9-16,0 0 0 0,0 10-4 16,0-1-2-16,0 0 5 0,0 10 6 0,0-19-1 15,0 18-7-15,0 1-3 0,0-10-2 0,0 10 2 16,0-1-8-16,0 1-6 0,-17 0-1 15,17-1-1-15,0 1-6 0,0-1 5 0,0 1-2 16,0 0-3-16,-16 9 0 0,16-28 0 0,0 18 0 16,0 1 0-16,0-10-5 0,-17 0-2 15,17 1-5-15,-17-1-6 0,17 0-4 0,0-9-46 16,0 10-22-16,-16-10-29 0,16 0-30 0,0 0-14 16,0-10 19-16,0 1-72 0</inkml:trace>
  <inkml:trace contextRef="#ctx0" brushRef="#br0" timeOffset="101811.29">27236 10381 24 0,'0'0'21'15,"0"0"-2"-15,0-10 0 0,0 10-1 0,0 0 1 16,0 0 1-16,0 0 6 0,0 0 5 0,0 0-5 15,0-9-6-15,0 9 0 0,0 0-1 16,0 0 8-16,0 0 15 0,0 9 10 0,0-9 17 16,16 0 5-16,-16 0-2 0,17 0-2 15,16 0-8-15,-33 0 0 0,16-9 0 0,17 9-4 16,-16 0-6-16,16-9-13 0,0 9-13 16,-16 0-10-16,16 0-9 0,0 0 0 0,-17 0-7 0,1-19 0 15,16 19 3-15,-17 0-3 0,1 0-18 16,-1-18 2-16,-16 18-39 0,17 0-54 0,-17 0-62 15,0-19-46-15,0 19 17 0</inkml:trace>
  <inkml:trace contextRef="#ctx0" brushRef="#br0" timeOffset="102076.9">27748 10111 123 0,'0'0'88'0,"0"0"-42"15,-16 0-22-15,16 0-10 0,0 0 0 0,0 0 4 16,0 9 8-16,0 1 5 0,0-1 4 0,16 0-9 16,-16 10-4-16,0 9-13 0,0-28-1 15,0 18-6-15,0 1 1 0,0 0-6 16,0-1 5-16,0 1-2 0,0-10 5 0,0 10-7 0,0-1-5 15,0 1 1-15,0-19 4 0,0 9-3 16,0 0-26-16,0 1-32 0,0-10-22 0,0 9-15 16,-16-9 8-16</inkml:trace>
  <inkml:trace contextRef="#ctx0" brushRef="#br0" timeOffset="102376.9">27864 10092 147 0,'0'-18'57'0,"16"18"-27"15,-16 0-15-15,17 0-6 0,0 0 17 16,-1 0 14-16,1 0 12 0,-1 18-7 0,17-18-8 16,-16 19-12-16,16-19-9 0,-17 9-5 0,1 10 9 15,-1 0-8-15,1-1-2 0,-17 1-3 0,17-1-2 16,-17 1-1-16,-17 0 1 0,17-1-5 15,-17 1 0-15,1 9 0 0,-1-10 0 0,-16 1-2 16,0-10 0-16,0 0 2 0,17 10-6 16,-17-10 4-16,-1 1-2 0,1-1 0 0,0 10 1 15,-16-19-24-15,16 18-25 0,16-18-16 0,-16 0-16 16,16 19-6-16,-16-19 4 0,17 0-55 0</inkml:trace>
  <inkml:trace contextRef="#ctx0" brushRef="#br0" timeOffset="103625.72">29071 9934 142 0,'17'-18'41'0,"-1"-1"-20"16,-16 10-11-16,0-10-4 0,17 19 6 0,-17-18 25 15,-17-1 9-15,17 19-16 0,-16-19-10 0,-1 19-10 16,1-9-4-16,-18 9 1 0,1 0 4 16,0 0-3-16,0 9 1 0,0 10 6 0,-16-19 4 15,16 19 2-15,-1-1-2 0,-15 1 5 0,16-1-4 16,0 10-2-16,0-9-3 0,0 18 7 0,16-18 5 15,17 9 8-15,0 9 7 0,0 0 15 16,0-9-1-16,17 9-9 0,-1 0-4 0,17 10-13 16,-16-10-7-16,16 19-7 0,0-19-5 15,16 10-2-15,-32-10-7 0,0 9 2 0,-1 10 1 16,1-19-2-16,-17 10 5 0,16-10-4 16,-32 0-4-16,16 0 5 0,-17 10-1 0,1-28 3 15,-18 8-1-15,1 1 16 0,17 0 15 0,-17-9 26 16,-17-1 11-16,17 1 22 0,0 0-11 0,16-10-2 15,-32 0-20-15,32 1-20 0,-16-10-1 16,17 0-14-16,-1 18 6 0,1-18-1 0,16 0-9 16,0 0-15-16,0-18-3 0,0 8-6 15,16 1-4-15,1 0 2 0,-1-1-7 16,1 10 6-16,16 0-6 0,-17 0 5 16,17 10-3-16,1-1 0 0,-1 0 4 0,0 19-1 15,0-9 2-15,0-1 2 0,16 10-8 0,-32 0 5 16,0 19 3-16,16-19 3 0,-17 9-5 0,-16 0 2 15,17 19 8-15,-17-10-6 0,0 1 5 16,-17 9 1-16,1-1-2 0,-1 1 4 0,1 9-3 16,-1-9-1-16,0 9 0 0,-16 19 12 0,17-28 24 15,-1 9 3-15,1 0 9 0,-1 9-8 0,1-8-14 16,16-1-9-16,-17 0-12 0,17 0-6 16,0-9-6-16,0 0 2 0,0-1-1 0,17 1 0 15,-17 0 0-15,16-9 0 0,1-1-12 0,-1 1 12 16,1-1-7-16,32 10 4 0,-49-10-1 0,34-8 1 15,-1-1-4-15,0 9-4 0,0-9 7 16,0 1 4-16,16 8-4 0,-32-27 4 0,16 18-2 16,0-9-4-16,0 9 6 0,17-9-7 0,-1-9 12 15,-32 9 0-15,16-10-7 0,17 10 0 16,-17-19 2-16,-17 10 2 0,17-10 8 0,0 10-6 16,-16-19 2-16,16 9 2 0,-16-9-3 0,-1 0-5 15,1-9 1-15,16 9 2 0,-17-9-2 16,1-1 4-16,-1-8-8 0,17-1 3 0,-16 0-4 15,16-8-7-15,0-1-19 0,0 0-3 0,0 9-9 16,0-27-19-16,17 18 6 0,-17-10 0 0,17 1-30 16,-1 9-21-16,1-9-36 0,-17 9-12 15,16 0-17-15,1 0-15 0,-17 10 1 0,0-1 4 16,0-9 15-16,-16 28 23 0,16-28-69 16</inkml:trace>
  <inkml:trace contextRef="#ctx0" brushRef="#br0" timeOffset="104311.89">29385 13274 406 0,'-16'0'291'0,"16"0"-145"0,-17 0-83 16,17 0-93-16,0 0-44 0,-16-10-19 15,16 10 26-15,0-9-4 0,0 9-6 0,0-9-5 16,16-1-3-16,-16 10 5 0,17-9 13 0,-17 0 6 15,16 9 9-15</inkml:trace>
  <inkml:trace contextRef="#ctx0" brushRef="#br0" timeOffset="104524.93">29485 13255 39 0,'0'0'54'0,"0"0"8"0,0 0-8 16,0 0-14-16,0-9-9 0,0 9-15 0,0-10-6 15,0 10-7-15,0-9-3 0,0 9-3 0,0-9-1 16,16-1-9-16,-16 10-7 0,0-9-4 0,17 9-8 16,-17-18-3-16,0 18-2 0,16-10 3 15,-16 1 1-15,17 9 5 0,-17-9-15 0</inkml:trace>
</inkml:ink>
</file>

<file path=ppt/ink/ink5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12:29.267"/>
    </inkml:context>
    <inkml:brush xml:id="br0">
      <inkml:brushProperty name="width" value="0.05292" units="cm"/>
      <inkml:brushProperty name="height" value="0.05292" units="cm"/>
      <inkml:brushProperty name="color" value="#FF0000"/>
    </inkml:brush>
  </inkml:definitions>
  <inkml:trace contextRef="#ctx0" brushRef="#br0">14453 9172 72 0,'-17'-10'68'0,"17"-8"-28"16,-16-1-15-16,-1-9 10 0,1 0 25 0,16 10 39 15,0 8 12-15,-33-8-3 0,33 18-29 0,0-19-35 16,0 19-24-16,0 0-11 0,-33 0-3 16,33 19 0-16,0-1 3 0,0 1 10 0,0 9 4 15,0 28-2-15,0-19 26 0,0 9 21 16,0 10 0-16,33 9 1 0,-33-9-21 0,0 0-14 16,0 9-6-16,0 0-10 0,0-18-8 0,0 27-8 15,33-18 5-15,-33 9-7 0,0-9 6 16,0 9 0-16,0-9-6 0,0 9 3 0,0-28-3 15,0 10-8-15,0-10-11 0,0 0-54 16,0-9-64-16,0-10-44 0,16-8-18 0,-16-1-9 16,0-9 8-16</inkml:trace>
  <inkml:trace contextRef="#ctx0" brushRef="#br0" timeOffset="899.26">14354 9041 45 0,'0'-18'30'0,"0"18"-12"16,0 0-4-16,0-19-3 0,0 19-4 0,0-19 3 16,0 10-4-16,33 0-3 0,-33 0 4 15,33 9 5-15,16-10 1 0,18-8-2 0,-1 8 0 16,0 10-1-16,17-18-2 0,-1-1-4 0,17 1 0 15,17 8-2-15,16-8 1 0,1 8-3 16,16-8 0-16,-1 8 1 0,1 10 1 0,0-18-2 16,16-1 0-16,-16 19 1 0,-16-18-4 15,15 8 3-15,1 1 0 0,-16 0 0 16,15-1 6-16,-32 1 0 0,33 0-4 0,-17 0-2 16,-16 9 5-16,16-19 3 0,-16 0-3 0,0 19 3 15,-17 0 1-15,0-18 3 0,-16 8-2 16,16 1 5-16,-66 9-4 0,33 0-3 0,-16-9-6 15,-17 9 15-15,-33 0 10 0,33 0 2 0,-33 9-3 16,0-9-10-16,0 9-2 0,0 1 28 16,0 8 11-16,0-18-9 0,0 19-8 0,0 0-5 15,-33-19 1-15,33 18-1 0,0 1-5 0,0-1-4 16,0 10-1-16,0 9 9 0,33-18 10 16,-33 18-7-16,0 10-2 0,0-19-2 0,0 18-16 15,17 1 2-15,-17-10-12 0,16 28 6 16,-16-28-2-16,17 19-2 0,-1-9 1 15,-16 8-6-15,17 10 4 0,-1-27-3 0,-16 8 2 0,17 10 1 16,16-9-4-16,-33 8 6 0,0-17-8 16,0 8 2-16,33-9 1 0,-33 0 2 0,0 10-3 15,0-10-2-15,33-9 2 0,-33 0 2 16,0 0-4-16,0 9 2 0,0-28 1 0,0 10-1 16,0 0 8-16,0-1 2 0,-33 1 12 15,33-1 14-15,0 1 9 0,0-10 11 0,-33 1-4 16,33 8 3-16,-33-8-5 0,0-1 4 0,16 0-11 15,-16-9-10-15,0 19-10 0,0-19-12 0,0 0-2 16,-33 18-5-16,0-18-2 0,16 0 0 16,-33 19-2-16,17-19 6 0,0 0-6 0,-50 0 0 15,17 9 0-15,0-9 0 0,16 10-7 16,-49-1 7-16,16-9 4 0,0 9-4 0,17 0 0 16,-17 1 0-16,17-1 0 0,-33 10-3 0,0-1 12 15,32-18-9-15,-48 19-9 0,15-10 13 0,-16 0-4 16,1 1 2-16,-18 8 1 0,17-8-3 15,1-1 0-15,-1 10 5 0,16-1-5 0,18-18 0 16,15 0-2-16,1 19 2 0,17-19-5 16,15 0 9-16,-32 0-4 0,50 0 2 0,16 0-2 15,-34 0 0-15,34 0 7 0,17 0 27 0,-1 0 21 16,1 0-17-16,16 0-14 0,0-19-12 16,0 19-6-16,0 0-1 0,0-18 2 0,0 18-9 15,0 0 2-15,0-19-5 0,16 19 5 0,1-9-3 16,-17 9-2-16,16-10-6 0,-16 1-6 0,17 9-18 15,-17-9-11-15,0 9-10 0,16-10-16 16,-16 10-20-16,0 0-13 0,0-9-17 0,0 9-13 16,0 0-27-16,0 0-14 0,-16 0 1 15,16-9 15-15,0 9 17 0,0 0-87 0</inkml:trace>
  <inkml:trace contextRef="#ctx0" brushRef="#br0" timeOffset="1298.83">14965 9302 60 0,'0'0'44'16,"0"0"-16"-16,0 0-6 0,0 0 4 0,0 0 9 16,-33 9 1-16,33 0-4 0,0 1-4 15,0 8 4-15,-33 1 11 0,33 18 10 0,-16-18 5 16,16 9-1-16,0 9-5 0,-17 0-7 0,17-9-8 16,0 9-9-16,17-18 0 0,-17 9-2 15,16 0 8-15,17-1-6 0,-33-8 0 0,0 18 2 16,33-27-7-16,1 8-2 0,-34-9-8 0,16 1 1 15,1-1-6-15,-1 0-5 0,17-9 3 16,-16-9-2-16,-1 9-3 0,17-9 6 16,-33-1-9-16,33 1 2 0,-33-9-16 0,34 8-48 15,-34-8-43-15,16-1-27 0,1-18-11 0,-17 9-21 16,0 9 15-16</inkml:trace>
  <inkml:trace contextRef="#ctx0" brushRef="#br0" timeOffset="1434.7">15032 9367 46 0,'-17'0'51'0,"17"0"-9"16,0 0-9-16,-16-19-3 0,16 19-11 0,0 0-9 15,0-9-2-15,16 9-5 0,-16-9 0 16,17 9-3-16,-1-10 2 0,1 1-5 0,-1 9-9 16,1-9-14-16,32 9-19 0,-49-10-15 0</inkml:trace>
  <inkml:trace contextRef="#ctx0" brushRef="#br0" timeOffset="2000.38">14965 9525 18 0,'0'0'31'0,"-33"9"-3"16,33-9-2-16,0 10-3 0,0-10-8 16,0-10-8-16,0 10-4 0,0 0 0 0,33-9-2 15,-33 9-1-15,34 0 0 0,-18-19 0 0,1 19 0 16,16 0 0-16,0 0 0 0,16 0 0 15,-16 0 0-15,1 0 2 0,-1 0-4 0,0 0 2 16,0 0 0-16,-17 0 0 0,17 0 0 0,0 19 1 16,-33-19-1-16,0 0 2 0,34 9 3 15,-34 10-1-15,0-10 4 0,0-9-4 16,0 10-1-16,0 8 3 0,0-18-1 0,0 19-3 16,0-19 0-16,0 0 2 0,0 0 5 0,0 0 11 15,0 0 11-15,0 0-1 0,0 0-10 0,0 0-10 16,0-19-1-16,0 19 5 0,16-18 10 15,-16 8-1-15,17-8 4 0,-17 8-3 0,16 1-7 16,-16-10 2-16,17 19 1 0,-17-18-4 16,16 18-5-16,1-19-5 0,-17 19-4 0,16-9-1 15,17 9 1-15,-33 0 2 0,0 9 0 16,33 10 0-16,-33-19 1 0,33 18 0 0,-33-18 0 16,0 19-2-16,17-10-3 0,-17 1 0 15,17-1 0-15,-17 0 5 0,16 1-5 0,-16 8 3 16,0-18-3-16,17 0 0 0,-17 0 1 0,0 19 2 15,0-19-1-15,0 0 3 0,0-19-5 16,0 19 1-16,16 0 6 0,-16-18-9 0,0-1 6 16,0 10-1-16,17-1-3 0,-17 1 1 15,0-10-1-15,0 19 2 0,16-18-5 0,-16 18 0 16,0 0 1-16,33 0 5 0,-33 0-5 0,0 0 5 16,0 0-6-16,0 0-1 15,33 0 2-15,-33 18 5 0,0-18 0 0,0 19-5 16,33-19 0-16,-33 0 7 0,0 9-5 15,0 1 0-15,17-1-12 0,-17-9-44 0,0 9-28 16,17-9-17-16,-1 0-18 0,1 0-97 16</inkml:trace>
  <inkml:trace contextRef="#ctx0" brushRef="#br0" timeOffset="2414.69">16040 9339 113 0,'0'-9'76'0,"-33"-1"-21"0,33 1 6 15,0 9 17-15,-33 0 4 0,17-9-24 0,16 9-25 16,-17 0-12-16,17 9-5 0,0 0-1 16,-16 1 4-16,16 8 3 0,0 1-4 0,16-1 4 15,-16 10 1-15,17 0-4 0,-1 0 4 16,-16 9 0-16,33-9-3 0,-33 10-3 0,33-1-4 16,-33 0-9-16,0 0 2 0,0 10-1 0,33-19-5 15,-33 9 2-15,0 0 0 0,0 0 1 0,0 0-2 16,0-9-1-16,-33-9 1 0,33-1 1 15,0 1 3-15,0-19-5 0,0 9 8 16,0-18-7-16,0 9-1 0,0-19 0 16,-33 1 1-16,33-10-1 0,0 0 0 0,33 0 5 15,-33-9-5-15,0 0-2 0,0-10 3 0,0 29 0 16,33-29 1-16,-33 19-2 0,17 0 0 16,-17 10 2-16,17-1-1 0,-1 19-3 0,-16-18 5 15,17 8-1-15,-1 10-4 0,-16 0 5 16,17 0-3-16,-17 0-2 0,16 0 2 0,-16 10 2 15,0 8-1-15,33-18 3 0,-33 19 0 0,-33-19-2 16,33 18 1-16,-16-18-3 16,16 10 3-16,-17-1-3 0,17-9-25 0,-16 9-37 15,16-9-47-15,-17 0-36 0,17-9-20 16,-16 9 7-16</inkml:trace>
  <inkml:trace contextRef="#ctx0" brushRef="#br0" timeOffset="2620.25">16123 9172 105 0,'0'-10'40'16,"0"-8"-9"-16,0 18-3 0,-16 0 2 16,16 0 2-16,0 0 0 0,0 0 3 0,-17 18 13 15,17 1 14-15,0-1 9 0,17 10 9 0,-17 10-7 16,0-11 3-16,16 11-9 0,1-1-20 16,-17 0-14-16,16-9-14 0,1 9-7 0,-1 0-6 15,17-9 1-15,-33 0-7 0,33 0 1 16,-33 9 1-16,0-18-4 0,33 0-4 0,-33-10-28 15,0 9-56-15,0 1-47 0,17-19-6 0,-1 0-9 16,1 0 14-16,-17-19-89 0</inkml:trace>
  <inkml:trace contextRef="#ctx0" brushRef="#br0" timeOffset="2849.38">16437 9506 35 0,'0'0'42'0,"0"0"-10"15,0 19-3-15,0-19-3 0,-33 9 5 16,33-9-6-16,0 10-1 0,0-1-3 0,0 0 3 15,0 1 1-15,33 8 0 0,-33-18 6 16,0 19-5-16,33-19 0 0,-33 0-4 0,33 0-3 16,-33 0-12-16,17 0 4 0,-17 0-7 0,16 0-1 15,1-19-2-15,0 19 12 0,-17 0 13 16,16-18 0-16,-16 18-6 0,0-10-7 0,0 1-5 16,-16 0-1-16,16-10-1 0,-17 19-3 15,0-19-3-15,1 19-2 0,-1-18-9 16,17 18-16-16,-33 0-26 0,0-19-34 0,33 19-23 15,-33-9-12-15</inkml:trace>
  <inkml:trace contextRef="#ctx0" brushRef="#br0" timeOffset="3613.56">16603 9413 129 0,'0'10'30'0,"0"-1"-5"0,16 0 18 0,-16 1 21 15,0 8 1-15,0 1-14 0,33-19-16 16,-33 18-9-16,0-18-1 0,33 19 3 0,-33-19-10 16,0 0 2-16,33 9-7 0,-33-9-6 0,0-9-1 15,17 9-4-15,-1 0 3 0,-16 0-5 16,17-19 2-16,-17 19 3 0,0-18 4 0,17 18 1 16,-17-19-2-16,0 1 1 0,0 8-2 0,0 1 3 15,0 0 3-15,0-1-1 0,0 1 1 16,0 9 0-16,0 0-8 0,0 0-2 0,0 0-1 15,0 0-2 1,0 9-2-16,0 10 5 0,16-10-5 0,-16 10 2 16,0 9-2-16,0-10 4 0,17 10-2 0,-17-9 0 15,0 18 7-15,16-18 2 0,-16 9 8 16,0 0-4-16,33-10-3 0,-33 10-8 0,0 9 9 16,0-18-6-16,0-1-1 0,0 1 1 15,-33 9-1-15,33-9 2 0,-16-1 2 0,-1-18 9 16,1 9 1-16,-1 1 5 0,17-10-6 15,-17 0-9-15,1 0 2 0,-1 0-7 0,17-10-3 16,0 1 1-16,0-9 2 0,-33-1-5 0,33 0 2 16,0-9 0-16,0 10-11 0,0-1-17 15,33-18-10-15,-33 18-19 0,17-8-11 0,-1-1 0 16,1 18 5-16,16-27-1 0,-16 19 12 16,32-10 9-16,-49 9 16 0,33 0 12 0,0 19 9 15,-16-18 2-15,-1-1 0 0,1 10 4 0,-17 0 6 16,16 9-3-16,-16-10 1 0,17 10-1 15,-34 0 16-15,17 0 8 0,0 0 4 0,0 10 6 16,0-1 2-16,0 0-5 0,-16 10-7 0,16-19-3 16,0 18 0-16,0-18-5 0,0 19-4 15,0-19-8-15,0 9 3 0,0-9-6 0,0 10-2 16,0-1-1-16,16-9 5 0,1 0-5 16,16 0 3-16,-33 0-4 0,33-9-3 15,-33-1-6-15,33 1-5 0,-16 9 2 0,-1-19-4 16,1 1 8-16,-1-1 1 0,1-9 1 15,-1 10 3-15,-16-1 1 0,17 0 3 0,-17 1-1 16,33-1 0-16,-33 10 0 0,0 0 0 16,0-1-2-16,-33 10 2 0,16 10 6 15,1-10 8-15,16 18 1 0,-17 1-2 16,17-19 1-16,0 18 2 0,0 1-7 16,0-10-3-16,0 1 2 0,0 8-1 0,17-8-2 15,-17 8-3-15,16 1 0 0,1-19 3 16,16 0-5-16,-33 0 0 0,33 18-9 0,0-18-34 15,-33-18-66-15,17 18-42 0,16 0-21 0</inkml:trace>
  <inkml:trace contextRef="#ctx0" brushRef="#br0" timeOffset="6694.65">11625 8818 4 0,'0'9'3'0,"17"1"13"0,-17 8 4 16,16 10-5-16,1-28-4 0,-17 19-3 0,16-1 2 15,-16 1-1-15,0 0-3 0,17-10 0 0,-17 9-3 16,0 1 1-16,0 0 4 0,0-19 1 15,0 18 4-15,0-18 0 0,0 10 11 0,0-10 10 16,0 9 20-16,-17-9 8 0,17-9-10 16,0 9-7-16,0-10-4 0,0 10-7 0,0-18-5 15,-16 18-10-15,16-19-7 0,0 0-3 0,0 1-1 16,0-1-3-16,0 1-1 0,0 8-4 16,0-8 5-16,16-1-5 0,-16-9 0 15,0 19 0-15,17 0 0 0,-17-1 0 0,0 10-5 16,33-9 8-16,-33 9-6 0,0 0 1 0,33 9 2 15,-33-9 3-15,0 10-6 16,33-1 3-16,-33 0 0 0,0 1 1 16,33 8-3-16,-33-18 0 0,0 19 3 0,17-1-1 15,-17-18 0-15,16 19 0 0,-16-10 2 0,0 1-2 16,0-1 0-16,0 9-20 0,17 1-28 0,-17-19-20 16,0 0-10-16,16 0 6 0,-16 0-5 15,17 0-9-15</inkml:trace>
  <inkml:trace contextRef="#ctx0" brushRef="#br0" timeOffset="7011.25">12204 8762 21 0,'0'-28'43'15,"0"19"-2"-15,0 9-10 0,0 0-14 0,0 0-5 16,-33 0 0-16,33 9 7 0,-33 1 3 16,16 8 1-16,-16 1-3 0,17-1-2 0,-1-8-5 15,17 8 0-15,-33-8 1 0,33 8-3 16,0 10-5-16,-33-28 1 0,33 19-1 0,0-1 0 15,33-18-3-15,-33 10 5 0,0-10 4 0,33 9 0 16,-33-9-9-16,17 0 1 0,-1-9-2 16,1 9 1-16,16-10 0 0,0 10-3 15,-33-18 1-15,33-1-1 0,-33 19 2 0,0-18 4 16,33 8 6-16,-33 1-3 0,0 0 3 0,0-1-2 16,0 10-4-16,0-9 0 0,0 9-11 15,0 0 0-15,0 0 3 16,0 0 4-16,0 9-4 0,0 1 3 0,0-1 1 15,0-9-1-15,33 9-4 0,-33 1-5 16,0 8-22-16,0-18-26 0,0 0-16 0,17 0 4 16,-1 0-11-16,1 0-63 0</inkml:trace>
  <inkml:trace contextRef="#ctx0" brushRef="#br0" timeOffset="7643.3">12452 8827 26 0,'0'0'28'0,"0"-9"-3"0,0 9-4 0,0 9-5 16,0-9 1-16,0 10-2 0,0-10-4 15,0 9-3-15,0 0 0 0,0-9 3 16,0 10-4-16,0-10 1 0,0 18 0 0,0-18-4 16,0 0 9-16,0 0 8 0,0 0 7 0,0 0 9 15,0 0 11-15,0 0 10 0,0 0-12 16,0 0-21-16,0-18-10 0,0 18-4 0,0-10-5 16,0 1-6-16,0 0 6 0,0-1-3 0,0 1-1 15,0 0 2-15,33-1-4 0,-33 10 0 16,0 0-3-16,0-18 3 0,17 18 2 15,-1 0-2 1,-16 18-2-16,17-18 3 0,-17 0-4 0,16 0 4 16,1 10 1-16,-17-1-6 0,33-9 4 15,-33 9 0-15,0 1 0 0,0-10 1 0,0 9-1 16,0-9 1-16,0 0 1 0,0 0 1 16,0 0 1-16,0 0-1 0,0 0-1 0,0-9-4 15,0 9 3-15,0-10-1 0,0 1 0 0,0 0 3 16,0 9-1-16,0-10-2 0,0 10 0 15,0-18 0-15,0 18 0 0,0-19 0 0,0 19-3 16,33 0 3-16,-33 0 0 16,0 0-2-1,33 0 2-15,-33 19 0 16,0-19-2-16,33 0 2 0,-33 18 2 16,0-18-2-16,17 0 2 0,-1 0-2 0,1 10 0 15,-1-10 0-15,1 0 3 0,16 0-3 16,-33 0 0-16,33-10 0 0,-33 10 3 0,33 0-3 15,-33-18-3-15,16 18 5 0,-16-19-2 16,17 19 0-16,-17-18 0 0,17 8 0 0,-17 1 0 16,0 0 3-16,0-1-3 0,-17 1 0 0,17 0 0 15,0 0 0-15,-17 9 0 0,1 0 0 16,16 0-3-16,0 0 6 0,-33 0-8 16,33 0 2-16,0 0 3 0,0 9 1 15,0 0-1-15,0 0 2 0,0 1 3 16,0-1-5-16,0-9 0 0,0 9 2 0,33 1-2 15,-33-10 0-15,16 18-2 0,18-18-1 16,-1 0-5-16,0 0-27 0,0 0-44 16,0 19-11-16,0-19-18 0,0 0-119 0</inkml:trace>
  <inkml:trace contextRef="#ctx0" brushRef="#br0" timeOffset="8093.38">13031 9190 21 0,'0'0'24'0,"0"0"1"15,0 0 0-15,0 0-1 0,0 0-7 16,0 0-5-16,0 0-3 0,0 0 1 0,0 9-1 16,0-9 3-16,0 0 2 0,0 10 6 15,0-1 2-15,0-9 3 0,33 9 5 0,-33 10 12 16,33-19 5-16,0 19 5 0,0-19-6 16,17 18-2-16,-17-18 1 0,33 0 4 0,-33 9-9 15,50-9-9-15,-17 10-16 0,-17-1-6 16,18-9-3-16,-1 9-2 0,0-9 2 0,0 10-2 15,-16-10-4-15,16 0-2 0,-33 9 3 16,16-9-1-16,-16 0 0 0,34 0 0 0,-34 0 1 16,-33 0-1-16,33 0 2 0,-17 0-2 0,1 0 0 15,-1 0 1-15,1-9-1 16,-1 9 0-16,-16 0 2 0,33 0-2 16,-33 0-2-16,0 0 4 0,0 0-4 15,0-10-4-15,0 10-31 0,-33 0-41 16,33 0-25-16,0 0-24 0,0 0-12 15,-16-9-107-15</inkml:trace>
  <inkml:trace contextRef="#ctx0" brushRef="#br0" timeOffset="13988.25">11691 9971 6 0,'0'0'2'0,"0"19"2"0,-16-19 14 15,16 9 3-15,0 1 1 0,0-10-5 16,0 9 0-16,0-9 9 0,0 9 8 0,0-9 11 15,16 0 1-15,-16-9-4 0,17 9-10 16,16-9-6-16,-33-1-13 0,33 1-1 0,0-10-2 16,-33 1-6-16,33-19 1 0,-16 18-5 15,-1 0 3-15,1-8 9 0,-1 8 2 0,-16 0-2 16,17 1-2-16,-17-1-4 0,0 1 5 0,0 8-1 16,-17-8-2-16,17 18-2 0,0-19 1 15,-16 19-7-15,-1 0 3 0,17 0-5 0,-16 0 2 16,-1 0 0-16,17 0 0 0,-33 19 4 15,33-1-4-15,-33-18-4 0,33 10 4 0,-33 8 0 16,33 1 0-16,0 18-2 0,-33-18 2 0,33-1 2 16,0-9 3-16,0 10 3 0,0 0 0 15,33-1-2-15,-33 1-2 0,0-1 5 16,33-18 3-16,0 19-6 0,-33-19-2 0,33 9-2 16,-16 1 2-16,-1-10-4 0,17 0 8 0,-16 9-6 15,16-9-2-15,0-9 0 0,0 9-4 16,0 0-7-16,-33-10-37 0,33 1-33 0,-16 9-5 15,-1 0-1-15,1-19-8 0,16 19-72 16</inkml:trace>
  <inkml:trace contextRef="#ctx0" brushRef="#br0" timeOffset="14321.1">12121 9934 37 0,'-16'0'38'0,"16"0"7"15,0 0-2-15,0 0-7 0,-17-9-2 16,17 9-7-16,0 0-1 0,0-9-9 0,0-1 0 16,0 10 5-16,0-9-3 0,0 0 4 15,0-1 5-15,0 1-1 0,0 9 2 0,0 0 3 16,0-18 2-16,-16 18-1 0,16-19 0 16,0 19-1-16,0 0 0 0,0 0-5 0,-17-19-4 15,17 19 3-15,0 0-18 0,0 0 1 0,0-9-5 16,0 18-6-1,0 10 2-15,0-19-2 0,0 19 4 0,0-19 1 16,0 18 1-16,0-9 3 0,17 1-3 16,-1 8 1-16,-16-8-5 0,17-1 6 0,16 0-5 15,0 10 5-15,-33-19-8 0,33 18 2 0,-33-18 4 16,33 0-1-16,0 0-11 0,-33 0 0 16,17-18-41-16,-1 18-43 0,-16-19-27 0,17 10 0 15,-1 0-14-15,1-10 10 0</inkml:trace>
  <inkml:trace contextRef="#ctx0" brushRef="#br0" timeOffset="14455.07">12171 9553 9 0,'-33'0'13'0,"33"0"7"0,-17-9-3 0,17 9-7 16,0 0-4-16,0 0-3 0,0 9-3 15,0-9-2-15,17 9-7 0,16 1-8 16,-33 8-26-16</inkml:trace>
  <inkml:trace contextRef="#ctx0" brushRef="#br0" timeOffset="14853.19">12485 9711 8 0,'0'0'19'0,"0"0"23"0,0 19 3 16,0-19-4-16,0 18-1 0,0-8 1 0,-33-1-6 16,33 0-4-16,0 0 6 0,-33 10-4 15,33 9-7-15,-33-28-8 0,33 19-6 0,0-1-2 16,0-9-7-16,0 10 3 0,0-10-2 15,0 10 1-15,0-19-1 0,0 9 5 0,0-9-3 16,0 19-1-16,33-38 0 0,-33 19-2 16,33-9-3-16,-33 0 0 0,0-1 2 0,33 1 2 15,-33-10-4-15,17 10 1 0,-17-9-3 16,0-1 3-16,16-9-1 0,-16 0 0 0,0 10 0 16,-16-10 0-16,16 9-2 0,0-18 2 0,-17 9 2 15,17 9 0-15,0-18 2 0,-33 19 0 16,33-1-4-16,0 0 7 0,-33 10 1 0,33 9 4 15,0-19-3-15,0 19-5 0,-33 0 1 16,33 0-7-16,0 0 4 0,0 19 0 16,0-19 0-16,0 9 0 0,0 10-2 15,0 0 6-15,0-1 1 0,0 1 7 0,33-1 3 16,-33 10-5-16,33-9 1 0,-33 18-8 16,33-18-1-16,-33 9-2 0,33-1 3 0,-16-8-5 15,-1 28 2-15,1-29-1 0,16 10-1 0,-33 0-6 16,0 0-24-16,33-10-48 0,-33 10-30 15,0-9-4-15,0-10-15 0</inkml:trace>
  <inkml:trace contextRef="#ctx0" brushRef="#br0" timeOffset="15521.7">13031 9888 8 0,'0'9'8'0,"0"-9"13"16,0 0 4-16,0 0-3 0,0 0-5 0,0 0-1 15,0 0-2-15,0 0-4 0,0 0-4 16,0 0 1-16,0 0 2 0,0 9 4 16,0-9 5-16,0 10-3 0,0-10 1 0,33 9-2 15,-33-9 1-15,33 9 6 0,-17-9 4 0,1 19 3 16,16-19 10-16,17 0 2 0,-17 0-1 16,33 18-8-16,-50-18-7 0,51 0-11 15,-1 0 4-15,0 0-4 0,0 0 5 0,17 0 3 16,-17 0 3-16,0 0-7 0,17 0-6 15,-17-18-1-15,0 18-7 0,17 0-3 0,-50 0 3 16,33 0 2-16,-17-19 4 0,-16 19 0 0,1-9 0 16,-1 9 1-16,0 0-2 0,-17-9 8 15,1 9 3-15,-1 0-1 0,1-10-8 0,-1 10 3 16,17 0-8-16,-33 0 2 0,0 0-7 0,0 0 5 16,0 0 0-16,0 0-1 15,0 0-3-15,0 0-3 0,0 10 4 31,0-10-6-31,-33 0-3 0,33 9-23 16,-16-9-21-16,16 0-14 0,-17 0-7 0,1 0-3 16,16 0-1-16,-17 0-10 0,1 9 0 0,16-9 4 15,0-9 6-15</inkml:trace>
  <inkml:trace contextRef="#ctx0" brushRef="#br0" timeOffset="16904.09">11278 11078 115 0,'0'-18'63'0,"0"18"-25"0,0-19-9 15,0 1 17-15,0 8 12 0,0 10-6 0,0-9-23 16,-17 9-13-16,1 0-9 0,16 0-4 16,-17 0-2-16,1 9 1 0,-1 1 1 15,17 8-7-15,-33-18 4 0,33 19 0 0,-33-1 1 16,33 1-1-16,-33 0 0 0,33-1 0 15,0 10 3-15,0-9-2 0,0-19-3 0,0 18 2 16,0 1 6-16,33-10-2 0,-33 10 6 0,0-10 0 16,33 19 2-16,0-28-1 0,-33 19 1 0,17-19-2 15,-1 9-2-15,1 0-6 0,-1 1 1 16,1-1 1-16,-17 0 3 0,33 0 5 0,-33 1 7 16,0-1 1-16,0 19-3 0,-33-28 3 15,33 19-10-15,-17-1-3 0,1 1-2 0,-1-10-1 16,1 10-2-16,-1-10-2 0,-16 19 3 15,33-28-3-15,-33 18 0 0,0-18 0 0,0 0 1 16,16 10 2-16,1-10-6 0,-17 0-2 0,16 0-14 16,17 0-22-16,-33-10-32 0,33 10-10 15,0 0-12-15,0-18-10 0,0-1-3 0</inkml:trace>
  <inkml:trace contextRef="#ctx0" brushRef="#br0" timeOffset="17251.68">11493 11209 6 0,'0'9'6'0,"0"0"11"0,0 10 14 0,-17-1 1 15,17 1-5-15,-16 0-1 0,16-10-8 0,-17 0-4 16,1 10-6-16,16-10 0 0,0 10-3 0,-17-10-3 16,17 0 2-16,0 10 3 0,0-19-1 15,17 0 0-15,-17 0 1 0,0 0 2 16,16 0 0-16,-16 0 0 0,0 0 0 0,17-19 2 0,-17 10 4 15,16 0 4-15,-16-1 5 0,17-8 2 16,-17 9 9-16,0-1 1 0,0-8 3 0,0 18 2 16,0-19-4-16,33 19-7 0,-33 0-7 15,0 0-10-15,0 0-7 0,0-19-6 16,0 19 2-16,0 19-2 0,0-19-4 16,0 19 1-16,33-19 5 0,-33 9-1 15,0 0 2-15,33 1-3 16,-33-1 2-16,0-9 1 0,33 9-1 0,-33 0-4 15,0-9-2-15,17 0-6 0,-17 0-32 0,16 0-46 16,1-9-4-16,-17 0-12 0,0 0-14 16</inkml:trace>
  <inkml:trace contextRef="#ctx0" brushRef="#br0" timeOffset="17468.57">11592 10948 64 0,'0'0'44'0,"-33"0"-12"0,33 0-8 16,0 0-8-16,0 0 0 0,0 9-4 0,-33-9-1 16,33 10 3-16,0-1-2 0,33 10 1 15,-33-10 5-15,0 10-1 0,33-1 7 0,-33 1-6 16,0-1 0-16,33 1-10 0,-33 0-4 0,17-1-2 16,-1 10 1-16,1-9-2 0,-1-10-1 15,-16 0 2-15,17 10-2 0,16 0 0 0,-33-1-8 16,0-9-39-16,33 10-19 0,-33-19-18 15</inkml:trace>
  <inkml:trace contextRef="#ctx0" brushRef="#br0" timeOffset="18118.32">11890 11106 115 0,'0'0'53'0,"-17"0"-15"0,17 0-7 16,-16 0-8-16,16 0-5 0,-17 10-9 0,17-10-2 15,0 0-1-15,0 9 1 0,0 0-2 16,0-9 5-16,0 10-1 0,0 8-3 0,0-18-4 16,0 19 1-16,0-19 0 0,0 9-1 15,0 0 0-15,0-9-1 0,0 10 2 16,17-10 3-16,-17 0-5 0,0 0 0 16,16-10 3-16,-16 10 11 0,0-9-9 15,17 9 1-15,-17-9 5 0,0 9 3 16,0 0-3-16,16-19 0 0,-16 19-1 15,0 0-8-15,0 0-1 0,0 0-4 0,17 0 2 16,-17 0 3-16,33 0-3 0,-33 0 2 16,0 0 0-16,33 0-2 0,-33 0 2 0,0 0-6 15,33 0 6-15,-33 0-2 0,33 0-3 16,-33-18-2-16,0 18 0 0,17-10 5 0,-1 10-11 16,1-9-7-16,-17 0 1 0,16-1 5 0,-16 1 4 15,17 0 8-15,-17-1 0 0,33 1 0 16,-33 0 0-16,0 9 2 0,0 0 0 15,0 0-4-15,0 0-1 16,0 0 3-16,0 0 0 0,0 0 2 16,33 9-2-16,-33-9 3 0,0 0-2 15,0 0-1-15,33 0 0 0,-33 0 3 16,0 0-3-16,33 0-2 0,-33-9 2 16,17 9 0-16,-1 0 0 0,1-19 0 0,-1 19 2 15,1-18-1-15,16 8-1 0,-33 1 0 0,0 9 0 16,0-9-3-16,0-1 3 0,33 10 0 15,-33 0 2-15,0-9-2 0,0 9-2 16,0 0 5-16,0 9-3 0,0 1-2 16,0-10 3-16,0 9 1 0,33 10-2 15,-33-1 0-15,0 1 5 0,0-19-5 0,33 18 7 16,-33 1 8-16,0 0-2 0,0-10-4 0,17 10-6 16,-17-1 2-16,16 1 0 0,-16-10 0 0,0 10 2 15,0-1-4-15,-16 1 2 0,16-1-5 16,-17 1 0-16,17 0 2 0,-33-10-2 0,33 0 1 15,-33 1-12-15,33-1-19 0,-33-9-20 0,33 0-13 16,-33 0-16-16,16-9-13 0</inkml:trace>
  <inkml:trace contextRef="#ctx0" brushRef="#br0" timeOffset="18850.22">12849 10920 5 0,'-33'19'7'0,"33"-19"15"0,0 0 7 0,-33 0-6 16,33 9-6-16,0-9-2 0,0 0-2 15,-17 0 2-15,17 0 1 0,0 9 6 0,17-9 6 16,-17 0 3-16,0 0-5 0,33-9-3 15,-33 9 0-15,33-9 4 0,-33 9 0 0,33-19 4 16,0 1 2-16,0-1-1 0,0 10 0 0,17-10-10 16,-17-9-5-16,16 19-2 0,1-28 3 15,0 9-6-15,16 0 2 0,-17 0-1 0,1 9-7 16,0-8-2-16,16-1 0 0,0 0-4 0,-16 9 0 16,16 0 5-16,0-8-5 0,-33 8 0 15,0 0 4-15,17 1-2 0,-17-1-1 0,0 19 10 16,0-18 9-16,0-1-4 0,-17 10 2 15,1-10 1-15,33 10-1 0,-50-1 2 0,33 1-6 16,-33 9-2-16,0-9-6 0,33 9-1 0,-33 0-2 16,0-19-1-16,33 19-1 0,-33 0 1 15,0 0 4-15,16-18 2 0,-16 18 9 0,17 0-3 16,-17 0 3-16,16 0-3 0,-16-19 6 16,17 19 2-16,-17 0-4 0,0-9-6 0,16 9-2 15,-16-10 4-15,33 10-4 0,-33-9-3 0,0 0-1 16,34 9 0-16,-34-9-5 0,0-1 1 15,33 1-1-15,-33 9-3 0,0 0 5 16,33 0 6-16,-33-19-5 0,0 19 23 16,16 0 4-16,-16 0-6 0,0-18-1 0,17 18 3 15,-17 0-10-15,0 0-10 0,16 0 3 0,-16 0-1 16,0 0 0-16,-16 0-7 0,16 0 8 16,0 0-15-1,0 0 2-15,-17 0-36 0,17 0-75 0,-16 0-53 16,16 18-36-16,0-18-27 0,-33 0 17 15</inkml:trace>
  <inkml:trace contextRef="#ctx0" brushRef="#br0" timeOffset="20049.3">11840 10316 10 0,'-33'0'16'0,"33"0"10"16,0 0-1-16,0 0-6 0,0 18-7 16,0-18-4-16,0 0 4 0,0 0 1 0,0 0-2 15,0 0 5-15,0 19 3 0,0-19 8 0,0 0 3 16,0 0 12-16,33 0 7 0,-33 0 6 15,17 0 2-15,16 0-7 0,0 0-2 0,0 0-5 16,0 0-7-16,33 0-2 0,-33-19-5 0,17 19-5 16,16-18-5-16,0-1-3 0,-33 10-3 15,50-10-4-15,-50 10-3 0,33-10 4 16,-16 10-10-16,16 9 0 0,-33-19 4 0,0 19-4 16,0-18 0-16,0 18 0 0,-16 0 4 0,-1-19-4 15,1 19 4-15,16 0-9 0,-33 0 7 16,0 0-2-16,0 0 5 0,0 0-3 15,0 0 0-15,0 0 1 0,0 0-2 16,0 0 2 0,0 0-2-16,0 0-8 15,0 0 0-15,0 0-32 0,-33 0-25 16,33 0-20-16,0 0-13 0,-17 0-4 0,17 0-9 16,-16 0-9-16</inkml:trace>
  <inkml:trace contextRef="#ctx0" brushRef="#br0" timeOffset="23481.35">16073 10557 5 0,'0'0'10'0,"0"0"13"0,0 0 3 15,0 0-1-15,0 0-3 0,0 0-2 0,0 0-2 16,0 0-2-16,0 0 3 0,-33 0-6 0,33 0-4 15,0 0-2-15,0 0-2 0,0 0-3 16,0 0-1-16,0 0 11 0,0 0 6 0,0 19-7 16,0-19-4-16,0 0 0 0,0 19 12 15,0-19-10-15,0 9-2 0,0 10 22 0,0-1 26 16,0 1-20-16,0 18-15 0,0-18 1 16,0-1 45-16,0 10-30 0,0 9-20 0,0-9-3 15,0 9-8-15,0-9 20 0,0 19 40 16,0-19-26-16,0 9-17 0,0 0-10 0,33 0-4 15,-33 1-5-15,0 8 3 0,0-18 9 0,0 9 28 16,0 19-16-16,17-28-7 0,-17 9-6 16,17 0-7-16,-17 10-5 0,16-10 3 0,-16 0 5 15,17 0-4-15,-1 1 1 0,-16-1 2 0,17 9 3 16,-17-18-3-16,0 0 3 0,0 19-5 16,16-19 1-16,-16 9-5 0,0 0-3 0,0 0 3 15,0-18-1-15,0 9-4 0,0 9 5 16,0-18 2-16,-16 8-7 0,16 1 2 0,0-9-2 15,0 9 0-15,0-10 2 0,0 1 3 0,-17 0-3 16,17-1 4-16,0 1-2 0,0-10-2 16,0 10 2-16,0-1-2 0,0-18 0 0,0 0 1 15,0 10 7-15,-16-10-8 16,16 0 4-16,0 0-2 0,0 0 5 0,0-10-2 16,0 10-1-16,0 0-7 0,0 0-10 0,0-18-29 15,0 18-34-15,-17-19-32 0,17 10 108 16,0 0-196-16,-16-10 18 0,16 10 21 0,0-10 27 15</inkml:trace>
  <inkml:trace contextRef="#ctx0" brushRef="#br0" timeOffset="25561.81">11625 12613 6 0,'0'0'6'0,"-33"0"4"15,33 0 2-15,0 0-1 0,0 0-4 0,0 0-1 16,0 0 0-16,0 0 0 0,0 0 1 0,0 9 2 15,33-9-2-15,-33 0 1 0,0 0 1 16,0 0 3-16,17 0 2 0,-1 0-1 0,1 0 3 16,-1 0-2-16,1 0-1 0,16 0 1 15,0-9 1-15,0 9-3 0,0 0 1 0,0 0 1 16,17 0 0-16,16-18-2 0,-33 18-3 16,33 0 3-16,-16 0 1 0,16 0 0 0,0-19 2 15,0 19-3-15,17-9 1 0,-17 9 0 16,-33-10 2-16,50 10 0 0,-17 0-2 0,-16-9 1 15,16 9 2-15,0-9-2 0,17 9 0 0,-17 0-1 16,33 0 1-16,-50-10-5 0,51 10 4 16,-34 0-8-16,0-9 4 0,17 9 0 0,-1 0-2 15,18 0 2-15,-1-9 1 0,-33 9-2 16,50 0 0-16,-34-9 4 0,18 9-5 0,-34-10-1 16,16 10-1-16,18 0 2 0,-51 0 0 0,50 0 0 15,-32-18 1-15,-1 18-1 0,16 0-2 16,-15 0-2-16,-1-19 2 0,16 19-1 15,-15-9 1-15,-18 9 2 0,50-10-1 0,-32 10-5 0,-1-9 1 16,16 9 3-16,1 0-1 0,0-9-3 16,-1 9 3-16,1-9 0 0,16 9-2 15,-33-10-1-15,1 10-1 0,15-9 2 0,-16 9 1 16,-16-9 1-16,16 9 0 0,0 0-2 0,0-10 2 16,1 10 0-16,-18 0-1 0,17 0-3 15,1 0 2-15,-18 0 2 0,17-18 0 0,-16 18-4 16,16 0 2-16,0 0 2 0,-33 0-4 15,33-19 0-15,-16 19 2 0,16 0-2 16,-16-9 0-16,16 9 2 0,0-9-1 0,0 9 0 16,-33-10 1-16,33 1-2 0,-16 9-2 0,16-9 6 15,-16 9-2-15,-1-10 0 0,1 10-1 0,16-9-3 16,-33 0 6-16,17 9-4 0,16-10-2 16,0 10 2-16,-33 0 3 0,17-18-3 0,16 18 0 15,-33 0 0-15,33-19 3 0,-16 19-3 16,16-9 0-16,-33 9 5 0,17-9-7 0,-1-1 4 15,1 1-2-15,16 9 2 0,-33-9 1 16,33-1-3-16,-16 10 0 0,16-9 0 0,-33 9 2 16,33-9 0-16,-16-1 4 0,16 10-4 0,-16 0-2 15,16-18 3-15,0 18-5 0,-17 0 4 16,1 0 0-16,0-19 1 0,16 19 0 0,-33-9-5 16,0 9 4-16,17 0 0 0,-17-9 1 15,33 9-3-15,-33-10 1 0,-17 10-1 0,34 0 2 16,-17-9 0-16,0 9 3 0,17 0 0 0,-17-9-3 15,0 9 2-15,0 0-4 0,0-10 0 16,-16 10 2-16,16 0-2 0,0 0 3 0,0 0-3 16,-17 0 1-16,17 0 2 0,-16 0-1 0,-1-9 0 15,18 9 0-15,-18 0-2 0,1 0 0 16,16 0 0-16,-33 0 3 0,33 0 0 0,-33-9-1 16,0 9-4-16,16 0 2 0,-16 0 4 0,17 0 4 15,-17 0 5-15,16 0 4 0,-16 0 5 16,17 0-4-16,-17 0 3 0,16 0 1 0,-16 0-1 15,0 0-3-15,17 0 0 0,-17 0-3 16,0 0 1-16,17-9-4 0,-17 9-3 0,0 0-4 16,0 0 0-16,0 0 0 0,16 0 2 0,-16 0-1 15,0 0 0-15,17 0-6 0,-17 0 2 16,0 0-2-16,33 0 3 16,-33 0-3-16,0 0-5 15,0 0 3 1,0 9-1-16,0-9 6 0,0 9-3 0,0-9 2 15,0 9-5-15,33 1 3 0,-33-1 1 16,0 10 2-16,0-1-3 0,0 1-3 0,0-1 3 16,16 1 0-16,1 0 3 0,-17 9 3 0,16 9-6 15,1-19 5-15,-1 10 2 0,1 0 5 16,-1 19-4-16,1-19 1 0,0 0 4 0,16 9-2 16,0-9 13-16,-33 9 2 0,16 0-10 0,1-9 1 15,16 9-8-15,-17-18-2 0,-16 9 0 16,17 0-4-16,-1 0-6 0,-16-1 10 0,34-8-3 15,-34 0-2-15,0-1-4 0,0 1 5 0,0-1-3 16,0 1 2-16,0-19 3 0,0 9-7 16,0-9 4-16,0 10 0 0,0-10 3 0,0 0-3 15,0 0-8-15,0 0-32 0,0-10-44 0,0 1-39 16,0 9-36-16,0 0-25 0,0-19-30 16,-34 1 7-16,18-1-133 0</inkml:trace>
  <inkml:trace contextRef="#ctx0" brushRef="#br0" timeOffset="26460.66">11642 12688 43 0,'-17'0'43'0,"17"0"-4"16,0 0-9-16,0 0-5 0,0 9-10 0,0-9-3 15,0 0-7-15,0 0-3 0,0 0 0 0,0 19 14 16,0-19 2-16,17 0 6 0,-17 18-3 16,0-18 15-16,0 19 6 0,16-1 4 15,-16 1 1-15,0 0-4 0,17 8 3 0,-17 1-9 16,16 0-13-16,-16 9-12 0,17-9 0 0,-17 10-6 15,0-1-2-15,33 9-1 0,-33-18 3 16,0 0-4-16,0 0-2 0,0 9 3 0,0-18-1 16,0 9-2-16,0-10 2 0,0 1-2 15,0 0 0-15,0-1 1 0,0-9 2 0,0 1 1 16,0-1-8-16,0-9 7 0,0 9-5 0,0-9-7 16,0 0-16-16,0 0-36 0,0-9-27 15,0 9-12-15,0-9-24 0,0-1 3 0</inkml:trace>
  <inkml:trace contextRef="#ctx0" brushRef="#br0" timeOffset="28825.17">12667 13608 25 0,'0'0'35'0,"0"0"-8"0,0-9-3 0,0 9-6 16,-33 0-1-16,33 0 3 0,0-9-1 0,-33 9 2 15,33 0-3-15,-33-9-2 0,16 9-1 0,1 0 4 16,-1-10-6-16,1 10-1 0,-1 0-5 16,-16-9-3-16,0 9 1 0,33 0-1 0,-33 0 0 15,-17-19-1-15,17 19-2 0,0 0 1 16,0 0 0-16,-33-9 1 0,16 9 0 0,1 0-3 16,-1 0 4-16,-16 0-4 0,16 0-2 0,-16 0 2 15,0 9 0-15,0-9-2 0,-17 19 4 16,17-19-2-16,-33 9-2 0,16 1 2 0,17 8 3 15,-33-9-3-15,16 10 0 0,0-10 0 16,17 10 0-16,-33 9 1 0,16-10 0 0,17 10 3 16,-33 0-1-16,16 0-1 0,17 9 1 0,-33-9 0 15,16 10 0-15,17-1-1 0,-17 0-1 16,50 9 1-16,-33-8-2 0,0-1 0 0,16 9 2 16,17-8-1-16,-33 8 2 0,33-9-3 15,-16 10 0-15,15-1 0 0,1 1 3 0,0-1-3 16,33 1 3-16,-33 9-3 0,33-10 3 0,-33 1-2 15,33-10-1-15,0 9 3 0,0-8-3 16,0-1 4-16,33 0 1 0,-33-9 2 0,33 0 0 16,0 9-1-16,-33-18 2 0,33 9-3 15,17-1 0-15,-17-8 3 0,33-10-1 0,-33 10-1 16,33 0 5-16,17-10 1 0,-17 0 6 0,17-9-2 16,16 9 4-16,0-9 2 0,17 0-2 0,0 0-3 15,16-9-2-15,17 0-6 0,-17 9-3 16,17-9-1-16,0-1 0 0,-17 1 11 0,17 0 5 15,0-1-7-15,0 1 0 0,0 0-8 16,16-1 0-16,-49-8 1 0,16 9 2 0,17-10 2 16,-33 10 3-16,16-1-6 0,17 1-5 0,-50 0 0 15,17-10-1-15,-1 10-2 0,18 0 5 16,-34-19-5-16,17 9 2 0,-34 0 2 0,18 1-4 16,-18-10 4-16,18 0-4 0,-34 0 26 15,-17 0 15-15,-16-9 8 0,0 0-3 0,0 0-17 16,1-10-14-16,-34 1-8 0,33-1 3 0,-33 10 5 15,0-10 3-15,0 1-2 0,0-1-3 0,0 10-1 16,-33-9-7-16,-1 8 1 0,1 1-1 16,-16 0-3-16,16 9-5 0,-33-18 7 0,-34 8-8 15,18 20 6-15,16-19 0 0,-34 9 0 16,18 0-4-16,-1 0 2 0,17 9 3 0,-33-9-8 16,32 10 1-16,-15-1 13 0,16 0-9 0,-17 10-9 15,17 0 9-15,-17-19 0 0,0 19 3 16,1-1-2-16,16 1-3 0,-17 0-3 0,17 9 11 15,-33-10-6-15,16 1-3 0,0 9 3 16,17-9 3-16,0 9 1 0,-17 0-4 0,17 0-2 16,33 0 0-16,-33 9-1 0,33-9 9 0,0 0-6 15,0 9 0-15,16-9 0 0,-16 10-14 0,33-10 2 16,-33 9-7-16,33 0-32 0,-33 1-27 16,33-1-18-16,-33 0-16 0,33 10-4 15,-17-19-11-15,17 0 6 0,0 9-9 0</inkml:trace>
  <inkml:trace contextRef="#ctx0" brushRef="#br0" timeOffset="29524.09">9475 14074 4 0,'-33'0'3'0,"33"0"3"0,0 0 1 16,0 0 0-16,0 0 3 0,0 0 5 16,0 0 3-16,0 0 2 0,0 0 1 0,0 0-1 15,0 0 1-15,0 0-5 0,0 0-2 16,0 9 0-16,0-9 5 0,0 9-1 0,0 0 1 15,0 10-2-15,0-10 7 0,0 10 15 0,0 0 11 16,0 8 3-16,0 1 6 0,33 0 9 16,-33 10-6-16,0-11-2 0,33 11-7 0,-33-1-9 15,17 9-7-15,0 1 2 0,32 9-12 0,-49-10-10 16,33 10-6-16,-33-10 1 0,33 20-10 16,0-29 2-16,-33 9-1 0,33-8-3 0,-33-1 3 15,17 0 1-15,-17-9-4 0,17 0 4 16,-17-10-8-16,16-8 4 0,-16 8 3 0,33-18-3 15,-33 10 3-15,0-10-10 0,0 0-6 16,0 0-10-16,0-10-41 0,0 1-20 0,0-10-15 16,0 1 5-16,0 8-12 0,0-27-11 0,0 9 0 15,-33-9 13-15</inkml:trace>
  <inkml:trace contextRef="#ctx0" brushRef="#br0" timeOffset="31039.83">9591 14167 15 0,'0'0'34'0,"0"-19"-1"16,0 0-7-16,-33 1-3 0,33 8 2 15,-16 1 1-15,16 0 2 0,0 0-7 0,0-1-4 16,0 10-1-16,0-9 1 0,0 0-3 0,0 9 0 16,16-19 4-16,-16 19 3 0,33-19 3 0,-33 10 8 15,0 0 1-15,33 0-6 0,-33-1 1 16,33 1-6-16,0-10 3 0,0 10 0 0,-33 0-6 15,34-10 4-15,15 19-2 0,-16-28-3 0,0 19 1 16,0 0 0-16,17-10-1 0,16 10-2 16,-33-10 2-16,0 10-6 0,33 9 2 15,-16-19-4-15,16 1-6 0,0-1 3 0,0 10 1 16,17-1-4-16,-17 1-2 0,-16 0 6 0,16-1-2 16,0 10 4-16,-16-9 0 0,16 9 5 15,0-9 7-15,0 9 7 0,-16 0 5 0,16 0 4 16,0 0 24-16,0 0-3 0,17-19-9 15,-17 19-14-15,0-9 0 0,17 9-6 0,-17-9-9 16,17-1 1-16,16 10-1 0,-33-9 1 0,50 9 4 16,-17-9-1-16,-16-1-4 0,16 10 1 15,-16-9-4-15,16 0 8 0,-16 0-6 0,16 9 0 16,0-10 8-16,-49 10-3 0,49-9-6 16,-33 9-6-16,0 0-6 0,17-19-2 0,-34 10 6 15,18 9-5-15,-1-9 4 0,-33 9 2 0,0-10-4 16,16 10-5-16,-15-9 8 0,-1 0-1 15,-33 9-2-15,33 0 5 0,-33 0 23 0,0 0 4 16,33-9 13-16,-33 9 2 0,0 0 1 16,0 0-3-16,0 0-21 0,0 0-4 0,0 0-28 62,33 0 0-46,-33 0 0-16,16 0 0 15,1 0 0-15,-1 0 0 0,1 0 0 16,0 0 0-16,16 0 0 0,-33 0 0 16,33 0 0-16,-33 0 0 15,33 0 0-15,-33 0 0 0,33 0 0 0,-17 0 0 16,1 0 0-16,-1 9 0 0,1-9 0 16,-1 0 0-16,18 0 0 0,-1 9 0 0,-33-9 0 15,0 9 0-15,33-9 0 0,-33 10 0 0,33-10 0 16,-33 9 0-16,0 0 0 0,16 10 0 15,-16-19 0-15,17 9 0 0,-17 10 0 0,16-10 0 16,-16 0 0-16,0 10 0 0,17 0 0 16,-17-10 0-16,16 19 0 0,-16-19 0 0,34 10 0 15,-34-1 0-15,0 1 0 0,33 0 0 0,-33-1 0 16,0 10 0-16,33-9 0 0,-33 9 0 0,0 0 0 16,33-10 0-16,-33 10 0 0,0-9 0 15,16 9 0-15,1-1 0 0,-1-8 0 16,-16 0 0-16,17 9 0 0,-1-10 0 0,-16 1 0 15,33-1 0-15,-33 1 0 0,0 0 0 0,34-1 0 16,-34 1 0-16,0-1 0 0,0 1 0 0,0 9 0 16,33-9 0-16,-33-10 0 0,0 9 0 15,0 1 0-15,0-10 0 0,0 1 0 0,0 8 0 16,0 1 0-16,0-1 0 0,0 1 0 16,0 0 0-16,0-1 0 0,0 1 0 0,0 9 0 0,0-28 0 15,0 18 0-15,0-8 0 0,0 8 0 16,0-8 0-16,0-1 0 0,0 0 0 0,0 0 0 15,0 1 0-15,0-1 0 0,0 10 0 16,0-19 0-16,0 9 0 47,0-18 0-31,0 9 0 15,0 9 0-31,-33-9 0 0,33 0 0 15,-34 0 0-15,34 9 0 0,0-9 0 16,-33 0 0-16,17 10 0 0,-1-10 0 0,1 0 0 16,-17 9 0-16,33-9 0 0,-33 9 0 15,-33 0 0-15,32-9 0 0,-15 10 0 0,-17-1 0 16,33 0 0-16,-50 1 0 0,17-1 0 16,0 10 0-16,-34-19 0 0,18 9 0 0,16 0 0 15,-34 0 0-15,18 1 0 0,-18-1 0 0,18 0 0 16,-17 10 0-16,16-10 0 0,-33 10 0 0,17 0 0 15,-33-10 0-15,16 9 0 0,0-8 0 16,-16 18 0-16,16-19 0 0,17 10 0 0,-17 8 0 16,-33-17 0-16,50-1 0 0,-33 10 0 0,16-10 0 15,17 10 0-15,-17-10 0 0,17 9 0 0,16-8 0 16,-16 8 0-16,16-8 0 0,17-1 0 16,-33 0 0-16,16-9 0 0,17 10 0 0,0-1 0 15,16-9 0-15,-16 9 0 0,33-9 0 16,-17 0 0-16,17 0 0 0,0 0 0 0,33 9 0 15,-33-9 0-15,33 0 0 0,-33 0 0 0,33 0 0 16,-33 0 0-16,33 10 0 0,0-10 0 16,-33 0 0-16,33 9 0 0,-17-9 0 0,1 0 0 15,-1 9 0-15,17 1 0 0,-33-10 0 0,33 18 0 16,-33-18 0-16,0 0 0 0,33 10 0 16,-33-1 0-16,0-9 0 0,17 9 0 15,-18-9 0-15,34 0 0 0,-33 9 0 0,0-9 0 16,33 0 0-16,-33 0 0 0,33 0 0 0,-33 0 0 15,0-9 0-15,17 9 0 0,16-9 0 0,-17 9 0 16,0-9-19-16,17 9-40 0,0-10-22 16,-33 10-37-16,33 0-23 0,0-18-21 0,0 8-19 15,0 1-21-15,0 0-8 0,0-1 21 0,0 1 13 16,0-9 17-16,33 8 16 0</inkml:trace>
  <inkml:trace contextRef="#ctx0" brushRef="#br0" timeOffset="31573.37">10054 14241 124 0,'0'-9'75'16,"0"9"-35"-16,0 0-20 0,0 9-9 0,0-9-6 16,0 9-4-16,0-9 12 0,0 19-5 15,0 0 2-15,0-10 6 0,0 9-2 0,0 1 1 16,0 0 1-16,0-1-4 0,0 10-6 0,0-9 1 16,0 9-6-16,0-10 0 0,0 10 3 15,0-9-4-15,0-1 0 0,33 10-2 0,-33-9 2 16,0-1 2-16,0 1-2 0,0 0-3 15,0-10-4-15,0 0-1 0,0 1-9 0,0-10-1 16,0 0 4-16,0-10 3 0,0 1 5 0,0 0 2 16,-33-10 4-16,33 0 0 0,0 1 0 15,0-1 0-15,0-9 0 0,-33-9 2 0,33 9 2 16,0-9 2-16,0 0-1 0,0 0 2 16,0 9-2-16,0 0 1 0,0 0 1 15,0 9-2-15,33 1 0 0,-33-1-3 0,0 0 1 16,33 10-1-16,-33 0-2 0,33 9 2 0,-33 0-1 15,33 0-3-15,-33 0 4 0,17 9-2 0,-1-9 1 16,1 9-1-16,16 1 5 0,-33-1 1 16,0 0-1-16,0 1 2 0,0 8-2 0,0 1 0 15,0 0-3-15,0-10 1 0,-33 9-1 0,33 1-1 16,-17-10-1-16,1 1 2 0,-1 8-2 16,17 1 0-16,-33-10-7 0,33 0-27 0,-33 1-10 15,33-10-13-15,0 0-16 0,-33 0-13 16</inkml:trace>
  <inkml:trace contextRef="#ctx0" brushRef="#br0" timeOffset="32438.39">10451 14222 16 0,'0'0'26'16,"0"10"10"-16,-33-1-3 0,33 0-2 0,-17 10 4 15,1-19 5-15,16 19 0 0,-17-1 1 0,17-9-6 16,-33 10-3-16,33 0 0 0,-33-1-9 0,33 1-10 15,0-1-3-15,0 1-5 0,0 0-1 16,-33-1-1-16,33-8 4 0,0-1-4 16,33 0 3-16,-33 10-1 0,0-19 4 0,0 0-1 15,33 0-2-15,-33 0-1 0,0-19 6 0,33 10 1 16,-33 0 6-16,17-1 9 0,-17-8 4 16,16 8 7-16,-16-8 4 0,17-1-2 0,-17 10 3 15,0 9-3-15,0-19-4 0,0 10-5 0,0 9-13 16,0-9-10-16,0 9-6 0,0 0 0 15,0 0-4-15,33 9 2 0,-33-9-2 0,0 9 3 16,0-9-1-16,0 19 5 0,0-19-5 0,33 9 0 16,-33 0 0-16,0 1 0 0,0-1 0 15,33 0 1-15,-33-9-5 0,0 10-3 0,0-10-7 16,33 0-13-16,-33 0-19 0,0-10 5 16,33 10 2-16,-33-9 9 0,17-10 10 0,-1 10 8 15,-16 0 8-15,17-10 4 0,16 10 0 16,-33 0 3-16,0-1-7 0,33 1 5 0,-33 0 0 15,0-1-1-15,0 10-3 0,0 0-1 0,33 0 6 16,-33 10-1-16,0-10 1 0,33 0-2 16,-33 9 3-16,0 0-1 0,17 1-2 0,-17-1 0 15,16 0 5-15,-16 10 0 0,0-19-3 0,17 0-2 16,-17 9 0-16,0 0 2 0,0-9 3 16,0 10 4-16,0-10-3 0,0 0 0 15,0-10-4-15,0 10-1 0,0-9 2 16,0 0-7-16,0-10-4 0,0 1-11 0,0 8-27 15,16-8-15-15,-16-1 4 0,0 1 3 0,0-1 0 16,0-9 12-16,0 0 8 0,17 0 17 0,-17 10 9 16,0-1 4-16,0-9 4 0,0 9 0 15,33 10 12-15,-33 0 6 0,0 0 1 16,0-1-5-16,0 10-9 0,0 0-3 0,0 0 0 16,0 0 2-16,0 10 1 0,0-10 15 0,0 9-2 15,0 0-2-15,0 10 2 0,0-10 11 16,0 19 2-16,0-9 6 0,0-10-7 0,33 9 8 15,-33 1-13-15,0 9-10 0,33 0-4 16,-33-9-1-16,0-10-8 0,33 19 0 0,-33-10 1 16,0-8-3-16,0 8 1 0,0 1-1 0,17-10 6 15,-17 0-3-15,0 1 9 0,0-10 4 0,0 0-7 16,16-10-3-16,-16 1-4 0,0 0 1 16,17-10-3-16,-17 1-3 0,0-1 8 0,16 0-5 15,-16 1-2-15,17 9 2 0,-17-10-2 16,33 19 2-16,-33-19-4 0,0 10 4 0,33 0-2 15,-33 9 4-15,0 0-4 0,33 0 2 0,-33 0-3 16,0 0 4-16,33 9 0 0,-33 0-1 16,0 10 2-16,17-19-5 0,-17 19 3 0,0-19 1 15,16 9-1-15,-16 9 4 0,0-8-6 0,0-1-7 16,0 0-29-16,0 1-43 0,-16-10-22 16,16 0-15-16,0 0-12 0,0 0 8 0</inkml:trace>
  <inkml:trace contextRef="#ctx0" brushRef="#br0" timeOffset="32571.54">11096 14101 32 0,'0'-27'34'0,"-33"8"-12"0,16 10-12 15,17-10-4-15,-16 19-4 0,16-19-1 0,-17 10-1 16,17 0 0-16,0 9-11 16,0 0-6-16,17 0-6 15,-17 9-29-15</inkml:trace>
  <inkml:trace contextRef="#ctx0" brushRef="#br0" timeOffset="34420.11">11046 13981 95 0,'-16'0'62'0,"16"0"-10"0,0 0-21 15,0 0-20-15,0 0-3 0,0 0-5 0,0 0 0 16,0 9 14-16,0 0-1 0,16 0-1 16,-16 10 9-16,0-19-9 0,17 19 4 0,-17-10 7 15,33 10-6-15,-33-10-6 0,33 9-7 16,-33 1 3-16,0-10-7 0,33 10-3 0,-33 0-2 15,0-10 6-15,33 0-4 0,-33 10 3 0,0-10-1 16,0 0-2-16,17 1 4 0,-17 8-8 16,0 1 4-16,0-19 0 0,0 19-7 0,0-19-24 15,0 0-22-15,0 9-10 0,0-9-6 16,0 0-9-16,0 0-72 0</inkml:trace>
  <inkml:trace contextRef="#ctx0" brushRef="#br0" timeOffset="34753.01">11162 14194 90 0,'0'0'51'0,"0"-9"-5"0,-33 9-6 0,33 0-5 15,0-9-3-15,0 9 1 0,0-9-3 0,0 9-10 16,0 0-7-16,0 0-6 0,0-19-7 0,0 19 3 16,33-19-2-16,-33 10-1 15,33 9-2-15,-33-9-1 0,17-1-10 16,-1 10-16-16,1-9-8 0,-1 9 0 0,1 0 1 15,16-9 3-15,-33 9 0 0,33 0 8 16,-33-9 10-16,33 9 6 0,-33 0 7 0,33 0 2 16,-33 9 0-16,0-9 6 0,0 9 4 15,0 0 2-15,17-9-5 0,-17 10-1 16,0-1 3-16,0 0-1 0,0 10 2 0,16 0-2 16,-16-19 0-16,0 9 2 0,0 0-2 0,17 0-1 15,-17 1-5-15,0-1 1 0,0 0-2 16,16 1 1-16,-16-1-2 0,0-9 2 15,0 9 0-15,0-9-5 16,0-9-18-16,0 9-24 0,0-9-16 16,0-1-55-16</inkml:trace>
  <inkml:trace contextRef="#ctx0" brushRef="#br0" timeOffset="34903.83">11410 13962 23 0,'-33'-9'31'0,"33"-1"-3"16,0 1-8-16,-33 0-7 0,33 9-6 0,0 0-3 15,0 0-3-15,-33 0 1 0,33 0-1 16,0 0-1-16,0 9-6 16,33 0-5-16,-33 1-12 15,33-1-8-15</inkml:trace>
  <inkml:trace contextRef="#ctx0" brushRef="#br0" timeOffset="35503.75">11592 14120 23 0,'0'9'36'0,"0"10"-8"0,0-19-8 0,0 19 0 15,0-19-2-15,0 9 2 0,0 0-1 0,0-9-3 16,0 9 0-16,0-9 5 0,33 0 10 16,-33 10 6-16,0-10 7 0,0 0 13 0,0 0 2 15,0-10-29-15,0 10-11 0,0-9-8 0,0 0-3 16,0 0 0-16,0 9 7 0,0-19-2 16,0 0 2-16,0 10-3 0,0 0-6 0,0-10 0 15,0 10 3-15,0 0-4 0,17-1 1 16,-17 1-6-16,16 9-2 0,1 0 2 15,-1 9 0 1,-16 1 0-16,17-10 0 0,-17 9 2 0,33 0-1 16,-33 0-3-16,0 1 3 0,0-1-1 0,33-9 0 15,-33 9 0-15,0 10 1 0,0-19-1 16,0 0 3-16,0 19-3 0,0-19 4 16,0-19-2-16,0 19 0 15,33-19-4-15,-33 10 2 0,0 9 2 16,0-9-2-16,0-1 0 0,0 1-3 15,0 0 6-15,0 0-6 0,0 9 1 0,0 0-2 16,0 0 1-16,0 0 8 16,0 9-7-16,0 0 2 0,33 0-3 15,-33 1 3-15,0-1 0 0,17-9 4 16,-17 9-4-16,16 10 0 0,1-19 2 0,-1 0-2 16,1 0-3-16,16 0 3 0,-33 0 2 0,33 0-1 15,0 0-1-15,-33-19 0 0,33 10 0 16,-33 0 2-16,17-1-2 0,-17 1 0 15,0 0 0-15,0 0 2 0,0-1 0 16,0 1-4-16,0 0 5 0,-17-10 1 0,17 19 5 16,0 0-4-16,0-19 2 0,-33 19-1 15,33-9-3-15,0 9 1 0,0 9-3 0,-33-9 1 16,33 19-6-16,0-19 6 0,0 19 3 0,0-19-5 16,0 9 2-16,0 0 4 0,0 1-4 15,0 8-2-15,33-9 1 0,-33-9-1 0,0 10 0 16,33-1 3-16,-33-9-1 0,17 9-2 15,-1-9 3-15,1 0-5 0,-17 0-15 0,16 0-34 16,1-9-38-16,16 9-16 0,-33-9-17 0,33-1-20 16</inkml:trace>
  <inkml:trace contextRef="#ctx0" brushRef="#br0" timeOffset="36318.35">19695 13143 148 0,'0'0'47'0,"-17"0"-23"16,17 0-13-16,0 10-6 0,-16-10-1 0,16 9-3 16,0 10 14-16,0-1 2 0,0 1 4 15,0 9 9-15,16 0 20 0,-16 18-3 0,0-18 3 16,17 9-4-16,-1 19-13 0,-16-19-12 0,17 10-3 15,0-1-6-15,-1 1-5 0,1 18-9 16,-1-28 4-16,1 10-2 0,16-1 4 0,-33 1-4 16,33-1 0-16,-33-18 4 0,16 9-4 15,-16-9 0-15,17 0-6 0,-1-9-21 0,-16-19-14 16,17 9-25-16,-17-9-4 0,0 0-4 0,17-9-5 16,-17 9-1-16,0-19 5 0</inkml:trace>
  <inkml:trace contextRef="#ctx0" brushRef="#br0" timeOffset="37650.47">19662 13134 52 0,'0'-19'34'16,"0"10"-17"-16,0 0-8 0,0-10-5 16,0 19 5-16,0-18 2 0,0 8-1 0,0 10 0 15,0-9-4-15,16 9-2 0,-16 0 0 0,17 0 6 16,-17 0-1-16,16 0 4 0,18 0-3 15,-1-9-7-15,0 9 2 0,33-10-2 0,-33 1 0 16,33 0-2-16,17-10-1 0,-17 10 4 16,17-10-1-16,16 1 1 0,0-1-1 15,33 1-3-15,-16-1 0 0,16 0 0 0,34 10 2 16,-17-10-2-16,-17-8 0 0,17 8 0 0,-1 0 0 16,-15 1 0-16,-1-1 0 0,0 1 1 0,1-1-1 15,-18 0 0-15,-15 1 0 0,15 8 0 16,-48-18 0-16,15 19 0 0,-16-9 0 0,0-1 0 15,-16 0 0-15,-17 10 5 0,33-10 1 0,-33 10-3 16,-16 0 0-16,16 0 1 0,-16-1 0 16,16 10-2-16,-17-18 3 0,1 18-3 15,-1 0-2-15,17 0 0 0,-33 0 2 0,33 0 0 16,-33 0-4-16,0 0 3 0,17 0 0 16,-17 18 2-16,16-18 0 15,-16 10-1-15,17-1 3 0,-17 0-3 16,17 0-1-16,-17 1 6 15,16-1 0-15,-16 0 2 0,17 1-4 0,-1-1 2 16,-16 10-3-16,17-1 1 0,-1-18-1 0,17 19-2 16,-33-10 1-16,0 10 1 0,33-1 0 15,-33 1-1-15,0 0 1 0,17-1 1 0,-1 10-3 16,-16 0-2-16,17 0 0 0,-17 9 0 0,16-9 1 16,1 9 1-16,-17 0-2 0,0 1 0 15,17-1 1-15,-17 9-1 0,16-18 0 0,1 0 1 16,-17 9 0-16,16-9-1 0,-16 9 0 15,33-9 0-15,-33 0 1 0,0 0-1 0,17-9 1 16,-17 9-1-16,16-10 0 0,-16 10 0 0,17 0 0 16,-17-19-2-16,0 10 2 0,16 0 0 15,-16-10 2-15,0 9-2 0,17-8 0 0,-17-1 2 16,0 0-2-16,0 10 2 0,0-10-2 16,0 1 0-16,0-1 3 0,0 0 0 15,-17 0-3-15,17 1 4 0,0-10 0 0,-16 9-6 16,16-9 8-16,-17 9 0 0,17 1 0 15,-16-10-1-15,-1 9 3 0,17 0-2 0,0-9 0 16,-33 0-1-16,0 19 2 0,17-19 1 16,-1 0-3-16,-16 0 0 0,0 9-5 0,16 0 4 15,-16-9-6-15,-16 10 4 0,-1-10-2 16,17 9 2-16,-17-9-4 0,17 9 3 0,-33 1-1 16,0-1 0-16,16 0 0 0,-16 1 0 0,-16 8 2 15,15-18-2-15,-15 19 0 0,16-10-2 16,-1 0 2-16,-32 1 0 0,17 8 0 0,15-8 0 15,-32-1 3-15,16 0-3 0,1 19 0 0,-1-28 0 16,0 19 2-16,1-10-4 0,-1 10-2 16,33-10 4-16,-32 10 1 0,16-10-4 0,-1 9 6 15,18 1-3-15,-17 0 1 0,33-10-1 16,-33 10 0-16,-1-1 3 0,18-9-3 0,16 10-2 16,0-10 2-16,0 10 0 0,-34 0 0 0,34-19 0 15,0 9-2-15,17 0 4 0,-17-9-5 0,-17 9 3 16,17-9 1-16,0 10 3 0,16-10-3 15,-16 0 1-15,17-10-4 0,-17 20 3 0,0-20-1 16,16 10-2-16,-16-9 3 0,16 9 1 16,-16-9-4-16,17 9 2 0,-1 0 4 0,1-9 5 15,-17 9-4-15,33 0 4 0,-33 0-4 16,16 0 3-16,1 0-1 0,-1 0-1 0,17 0 3 16,-17 0-2-16,1 0-6 0,16 0 6 0,-17 0-6 15,17 0 8-15,-16 0 0 0,16 0 0 16,0 0-5-16,-17 0-2 0,17 0 3 0,0 0 0 15,-16 0-1-15,16 0 0 0,0 0-2 0,0 0 0 16,-33 0 0-16,33 0-1 0,0 0 3 0,-33 0 1 16,33 0-3-16,-17 0 5 0,1 0-2 15,-1 0 7-15,17 0 1 0,-16 0 5 0,-1 0-3 16,17 0 9-16,-17 0-1 0,17 0 6 16,-16 0 6-16,16 0 10 0,0 0 3 0,0 0-5 15,0 0-6-15,0 0-7 0,0 0-10 0,0-19 0 16,0 19-5-16,0 0-3 0,0 0-1 15,0 0-4-15,0-19-4 0,0 19 5 0,0 0-4 16,0-9-1-16,16 9 0 16,-16 0 2-16,0 0-1 15,0 0-10-15,0 0 8 0,0 0-7 16,0 0 7-16,0 0 1 0,0 0-5 16,0 0-3-16,0 0 8 15,0 0-5-15,0 0 5 0,0 0-5 16,0 0 0-1,-16 0-2-15,16 0-25 16,0 0-26-16,0 0-35 0,0-9-20 0,0 9-19 16,0 0-17-16,0-10-12 0,0 1 9 15,0 0-94-15</inkml:trace>
  <inkml:trace contextRef="#ctx0" brushRef="#br0" timeOffset="39365.64">20307 13357 154 0,'-33'-9'55'0,"33"0"-25"0,0 9 6 0,-33-10 19 16,16 1-2-16,17 9-18 0,-16 0-15 0,16 0-9 15,0 9 5-15,0 1 22 0,0-1 3 16,0 10 7-16,0 9 6 0,16-10 2 0,-16 10-18 16,17 0-13-16,16 0 0 0,-33 0 3 15,33 9-12-15,-33-18-3 0,16 8-2 0,1 1-5 16,-1-9-1-16,1 9 3 0,-17-10-4 0,16 1 1 16,-16-10 0-16,0 1-1 0,17-1 21 15,-17-9 32-15,0 9 49 0,-17-9 46 0,17 0-34 16,0-9-49-16,0 0-27 0,-16-1-19 0,-1 1-6 15,17-19-11-15,-16 19 4 0,-1-28-10 0,1 9 5 16,16-9-5-16,-33-1 3 0,33 1 0 16,-33 0 1-16,16 9 3 0,1-18 1 0,16 8-1 15,-17 10-3-15,17 1 5 0,0-1-11 16,0 9 2-16,0 0 2 0,0 10 2 0,0-10-9 16,17 10 0-16,-17 9 9 0,16 0-1 15,1-18-3-15,16 18 0 0,-33-10-2 0,33 10-1 16,-17 0-9-16,1 0-28 0,-1 10-66 0,17-10-58 15,-16 0-39-15,0 18-44 0,16-18-2 16,0 0 16-16</inkml:trace>
  <inkml:trace contextRef="#ctx0" brushRef="#br0" timeOffset="39816.03">20356 13488 141 0,'-16'0'47'0,"16"0"-21"0,-17 0 7 16,17-10 8-16,-16 10-6 0,16-9-18 0,0 0-6 16,0-1-4-16,0 1-1 0,16 9-4 15,-16-19-2-15,17 1 2 0,-1 9-4 0,1-1 2 16,16 10-2-16,-16-9 2 0,-1 9 0 0,1-9 1 16,16 9-3-16,-33 0 0 0,33 9 4 15,-33 0-2-15,0 1-2 16,0-1 4-16,16 0-2 0,-16 0-3 15,0 10 1-15,0-19 5 0,17 19-3 0,-17-10-2 16,0 0 4-16,0 10 0 0,16-10-2 0,-16 0 0 16,17-9 2-16,-17 10-2 15,16-10 0-15,-16 0 3 0,17 0-1 0,-1 0-2 16,-16-10 0-16,17 1 0 0,0 9 0 16,-17-9 0-16,33 0 1 0,-33-1-4 0,0 1 7 15,0 0-6-15,33-1 28 0,-33 10 14 16,0-9 3-16,0 9-1 0,0 0-10 0,0 0-16 15,0 0-7-15,0 0-5 0,0 0-8 0,0 0 6 16,0 0 1-16,0 9-1 16,16 1-4-16,-16-1 2 0,0 0 4 15,17 1-2-15,-17-1-2 0,16 0-4 0,-16 0-9 16,17 1-31-16,-17-1-35 0,16-9-8 16,1 0-10-16,-1 0-13 0</inkml:trace>
  <inkml:trace contextRef="#ctx0" brushRef="#br0" timeOffset="40015.65">20952 13274 105 0,'-33'-19'64'0,"33"0"-13"0,0 10 6 15,-33 0 7-15,33-1 0 0,0 1-16 0,-34 9-15 16,34 0-18-16,0 0-3 0,-16 0-5 16,16 9 3-16,0 1-4 0,0-1 3 0,0 0 0 15,16 10-5-15,-16 0 5 0,34-10-5 16,-34 10-2-16,0-1-2 0,33-9 6 0,-33 10-6 15,33 0-2-15,-33-1 2 0,0-8 2 0,0 8-5 16,0-9 3-16,16 10-25 0,-16-19-45 16,17 9-26-16,-17 1-14 0,0-10-12 0</inkml:trace>
  <inkml:trace contextRef="#ctx0" brushRef="#br0" timeOffset="40348.24">20968 13236 15 0,'-16'-9'27'0,"16"9"3"16,0-9 2-16,-33-1 3 0,33 10-3 15,0-9 1-15,0 9-5 0,0 0-8 0,0 0-10 16,0 0-4-16,0 0-3 0,0 0 0 16,0 0-2-16,0 9-1 0,0 1 1 0,33-1-1 15,-33 10 0-15,0-1 1 0,16 1-1 0,-16 0 1 16,17-1-1-16,-1 1 1 0,-16 9 1 16,17-10-1-16,-17 1-1 0,16 18 3 0,-16-28-3 15,0 10 3-15,0 0-1 0,17-1-10 16,-17-9-30-16,0 10-22 0,16-10-26 0</inkml:trace>
  <inkml:trace contextRef="#ctx0" brushRef="#br0" timeOffset="40801.51">21398 12939 151 0,'-16'0'65'0,"-1"0"-33"16,1 18-16-16,16-18-8 0,0 0-3 16,0 19-2-16,-34-19-2 0,34 19 4 0,0 8 5 15,34-8-2-15,-34 18-2 0,0-18-2 16,16 9-1-16,17 0-1 0,-16 0-2 0,-1-1 0 15,1 1 0-15,-1 0 0 0,1 0 0 0,-1 0 0 16,17 0 0-16,-33-9 1 0,0-1 0 16,0-8 1-16,0-1-2 0,0 0 3 15,0 0 1-15,0-18-6 0,0 9 0 16,0-9 5-16,0 0 1 0,0-1-2 0,0-8 3 16,0-1 0-16,0 0 2 0,0-8 1 0,0 8 3 15,0 0 2-15,0 1 3 0,34-1 2 16,-34 10-2-16,0-1-5 0,0 1-3 15,16 9-4-15,1-18-1 0,-17 18-5 0,16 18 3 0,1-18-1 16,-1 0 0-16,1 9 0 0,-17 1 0 16,16-1 1-16,1 0-5 0,-17 1 9 15,16-1-7-15,-16 10 7 0,0-10-5 0,33 0 0 16,-33 1 2-16,0 8-23 0,0-18-47 16,-33 9-23-16,33-9-24 0</inkml:trace>
  <inkml:trace contextRef="#ctx0" brushRef="#br0" timeOffset="40963.61">21564 12976 22 0,'0'-19'13'0,"-34"19"-6"16,34-18-5-16,0 8-2 0,0 1 2 0,-33 9-2 16,66 0 0-16,-33 9 0 15,0-9-7-15,34 10-3 0,-34 8-13 0,33 1 18 16</inkml:trace>
  <inkml:trace contextRef="#ctx0" brushRef="#br0" timeOffset="41564.08">21779 13125 7 0,'16'18'6'0,"1"1"2"16,-17 0 5-16,16-1 1 0,-16-18-2 0,17 9-2 15,-17 1-4-15,0-1-1 0,0-9 3 0,16 0 4 16,-16 0 8-16,0 9 8 0,0-9 11 16,0 0 8-16,0 0-13 0,0-9-15 0,0 0-9 15,-16 9 3-15,16-19 2 0,0 19-2 16,0-28 7-16,0 10-1 0,16-1 3 0,-16 0 10 15,0 1 10-15,0 18 0 0,0-19-2 0,17 1 1 16,-17 8-13-16,0 1-14 0,0 9-7 16,16 0-2-16,-16 0-2 0,0 0-5 15,17 9 6-15,-17 1-7 0,16 8 5 0,-16-18-2 16,33 19 0-16,-33-10 1 0,0 10 1 0,0-1 0 16,0-8-1-16,33-1 1 0,-33 10 0 15,0-1-2-15,0-18-3 0,0 0 5 0,0 0 3 16,0 9-2-16,0-9 1 0,0-9-2 0,0 9-5 15,17 0 6-15,-17-18 0 0,0-1-3 0,17 10 0 16,-17-10-3-16,0 0 6 0,16 1-3 16,-16-1 0-16,0 1 0 0,0-1 0 0,17 10 3 15,-17-1-3-15,0 1 0 0,0 0-2 16,0 0 0-16,16 9 3 0,-16 9-1 16,17 0 0-16,-17 0 0 15,16 1 3-15,-16-1-7 0,17 0 4 0,-1 1 2 16,17 8-2-16,-33-18 0 0,33 19 2 0,-33-19-2 15,17 0 0-15,0 0 2 0,16 0-2 16,-17 0-2-16,17 0 4 0,-16 0 1 0,-1 0-3 16,17-19 2-16,-33 19-2 0,33 0 1 0,-33-18-1 15,0 8 3-15,0 1 1 0,0-10 3 16,0 10 8-16,17-9-4 0,-17 8 2 0,0 1 5 16,-17 9-2-16,17-19 4 0,0 19-4 15,0 0-4-15,0-18 6 0,-33 18-4 16,33 0-5-16,0 0-4 0,0 0-5 0,0 0 4 15,0 0 5-15,0 0 2 0,0 18-3 0,0-18-3 16,0 0 0-16,0 19 4 0,0-19-7 0,33 0 2 16,-33 0-1-16,17 9 4 0,0-9-3 15,-1 0-1-15,1-9-3 0,-1 9 1 0,1 0-1 16,16 0-5-16,-17-19-38 0,17 1-67 16,-33 8-56-16,33 1-34 0,-33 0 2 0</inkml:trace>
  <inkml:trace contextRef="#ctx0" brushRef="#br0" timeOffset="45294.9">7904 14697 3 0,'0'0'4'0,"0"0"0"0,0 0 4 15,0 0 5-15,0 0-2 0,0 0-2 16,0 9-3-16,0-9 3 0,0 0 0 0,33 0 1 15,-33 0 3-15,0 9 6 0,0-9 4 16,0 0 5-16,34 0 6 0,-34 0-5 0,33-9-1 16,0 0-3-16,0-1-4 0,16 1-2 0,18 0-1 15,-34-10-2-15,33 10-4 0,16 0-7 0,-48-10 1 16,32 10-4-16,16-1 1 0,-16 1-3 16,-32 0 1-16,15 0-1 0,17 9 2 0,-33-10-2 15,0 10 0-15,1 0 0 0,-18 0 0 16,1-9 0-16,-1 9 0 0,1 0 0 0,-1 0 0 15,-16 0 2-15,0 0 1 16,-16 0-3 0,16 0 2-1,0 0-6-15,0 0-8 0,-17 0-25 0,17 0-8 16,0 0-8-16,0 0-14 0,0 0-9 0</inkml:trace>
  <inkml:trace contextRef="#ctx0" brushRef="#br0" timeOffset="45909.94">9260 14064 20 0,'0'0'23'16,"0"0"5"-16,0 0-4 0,-33 0-6 0,33 0-8 15,0 0-5-15,0 0-3 0,33 0-2 16,-33 10 2-16,0-1 7 0,0 0-2 0,0 0 3 15,33 10 3-15,-33 9 6 0,0-9-1 16,17-10 9-16,-17 9-1 0,17 10-9 0,-17-9-2 16,16 9 9-16,-16-9-2 0,0 8 1 0,0-8-9 15,17 9-9-15,-17 0 1 0,0 0-4 16,0-10 2-16,0 10-2 0,0-9-4 0,0 9 2 16,0-19 0-16,0 0 3 0,0 1-3 0,0-1 2 15,0 0-1-15,-17-9 11 0,17 10 18 16,17-10 13-16,-17-10-17 0,-17 10-15 0,17-9-3 15,0-10-4-15,0 10-4 0,0 0 0 16,-16-28 1-16,16 18-1 0,0-9 3 0,0 0-6 16,0-9 5-16,-17 9-2 0,17 0 16 0,0 10-4 15,-17-20 1-15,17 10 0 0,0 10 4 0,0-1 5 16,0 1-4-16,0-1-2 0,0 19-8 16,0 0-2-16,0-19-6 0,0 38 0 15,17-19 0-15,-17 19-2 0,17-10 0 16,-17 0 3-16,16 10-1 0,1-1 4 0,-17 1-4 15,16 9 0-15,17-9-2 0,-33-1 5 0,0 10-2 16,33-9-1-16,-33 18 3 0,0-28-5 16,33 19 2-16,-33-9-7 0,0-1-10 0,0 1-51 15,33 9-33-15,-33-28-10 0,0 9-7 16,17-9-6-16</inkml:trace>
  <inkml:trace contextRef="#ctx0" brushRef="#br0" timeOffset="46360.21">9542 14167 8 0,'0'0'16'16,"0"0"11"-16,0 0 8 0,0 0 1 0,-17 0 1 15,17 0 2-15,0 0-2 0,0 0-7 0,0 0-4 16,0 0-3-16,0 0-2 0,0 0-11 15,0 0 2-15,0 0-1 0,0 0-6 0,0 0 1 16,0 0-1-16,0 0 0 0,17 0 0 16,-17 0-2-16,0 0-1 0,0 0 0 15,16 0 0-15,-16 0-4 0,33 0 3 0,-33-19 1 16,33 19 1-16,0 0-3 0,-33-19 0 16,33 10 0-16,0 0 0 0,1-1 4 0,15 1-6 15,-16-9 4-15,0 8-2 0,33 1-3 16,-49 0-6-16,16 9-7 0,0-19-33 0,33 19-12 15,-33-28-13-15,0 19-20 0</inkml:trace>
  <inkml:trace contextRef="#ctx0" brushRef="#br0" timeOffset="47741.71">9095 14511 14 0,'17'0'14'0,"-17"0"3"0,0 0-4 0,16 0-2 15,-16 0-1-15,17 0 1 0,-17 0-2 16,16-19 0-16,17 19-2 0,0-9-1 0,-33 0 0 15,33 9-1-15,0-10 0 0,-33 1-2 16,34 0 0-16,-1-1 2 0,16 1-3 0,-49 9 0 16,33-9-2-16,0-1 0 0,0 10 1 15,-33-9-1-15,17 9 2 0,0-9-2 0,-1 9 3 16,-16 0 3-16,33 0 0 0,-33 0 1 0,0 0 0 16,0 0 2-16,0 0 0 0,0 0 2 15,0 0 0-15,0 0-7 0,0 0-1 0,-33 0-3 16,33 0 3-16,-16 0-3 0,-1 0 0 0,0 9 0 15,17-9 2-15,-33 9 0 0,33-9-2 16,-33 10-2-16,0-10 3 0,0 9 1 0,17 0 1 16,-17 1-1-16,-1-1 13 0,1 0-1 15,0 1 3-15,33-10-3 0,-33 9 0 0,33-9 1 16,0 0-6-16,0 0-1 0,0 0 0 0,0 0 1 16,0 0-6-16,0 0 0 0,33-9-3 15,-33-1 0-15,33 10 0 0,0-9 1 0,-33 0-1 16,34-1 0-16,-18 1 0 0,17 0 2 15,0 9-2-15,0-10 0 0,-33 1-2 0,33 0 4 16,0 9-2-16,-33 0-3 0,0 0 6 16,17 0-2-16,-17 0 6 0,0 0-3 0,0 0 1 15,0 0-2-15,0 0 1 0,-17 0-4 16,17 0 3-16,-33 0-1 0,33 0-2 16,-33 9 0-16,33-9 0 0,-33 9 2 0,33 1-2 15,-33-10 0-15,17 9-2 0,-17 0 2 0,16-9 0 16,0 10 0-16,17-10 0 0,-33 9-17 0,33 0-22 15,-33-9-11-15,33 0-5 0,0 10-6 16,0-10-4-16</inkml:trace>
  <inkml:trace contextRef="#ctx0" brushRef="#br0" timeOffset="48874.63">8582 14632 7 0,'0'0'3'0,"0"0"2"0,0 0 2 15,0 0 0-15,0 0 2 0,0 0-2 16,0 0 0-16,0 0 0 0,0 0 0 0,0 0 2 16,33 0 1-16,-33 0-1 0,0 0 0 0,34 0-1 15,-34 0-2-15,16 0 0 0,1 0 1 16,16-19-1-16,-17 19-1 0,17 0 0 0,0-9 0 16,0-1 2-16,1 10-2 0,-18-9 2 15,17 0-5-15,0 9 3 0,0-9-2 0,0-1 0 16,0 10-1-16,1-9-2 0,-18 0 2 15,1 9-2-15,16-10 0 0,-17 10 0 0,17 0 0 16,0 0 0-16,-33 0 1 0,33-9-1 16,-33 9 0-16,33 0 0 0,-33 0 1 0,0-9 1 15,17 9-2-15,0 0 0 0,-1 0 0 16,-16 0 1 0,0 0-3-1,0 0-1 1,0 0-5-1,0 0-8-15,0 0-4 0,-16 0-8 0,16 0-5 16,0 0-3-16</inkml:trace>
  <inkml:trace contextRef="#ctx0" brushRef="#br0" timeOffset="51655.44">6565 14641 33 0,'0'0'21'0,"-17"-9"-8"0,17 9-5 16,-16 9-3-16,16-9 2 0,0 9 0 0,0 1 2 15,0 8-2-15,0 1-1 0,0 9 0 16,0 0-1-16,0-1 3 0,0-8 2 0,0 9-1 16,16 0 4-16,1 0-3 0,-17-10 2 15,17 10-1-15,16-9 0 0,-33 9-7 0,33-10 2 16,-33 1-4-16,0 0 1 0,33-1-3 16,-33 1 2-16,0-10 0 0,0 10-4 0,33-19 3 15,-33 18 21-15,0-18 19 0,0 0 19 16,0 0 30-16,0 0 25 0,0 0-14 0,0 0-30 15,0-18-34-15,0 8-2 0,0 1-8 0,0 0-11 16,0-10-4-16,0 1 0 0,0-1-10 16,0 0 2-16,0 1 3 0,0-1-5 0,0 10-2 15,0-10 2-15,33 10-8 0,-33 9 10 0,0-9-6 16,0 9-2-16,0-10 7 0,0 10-6 16,16 10-1-16,-16-10 2 0,17 9 5 0,-1 0 0 15,18 1-7-15,-34-1 6 0,0 0-2 16,33 1 0-16,-33-1 0 0,0 9-3 0,0-18 7 15,33 10-4-15,-33-1-4 0,0 10 5 0,0-10-1 16,0 0 0-16,0 1 0 0,33-1-24 0,-33 0-41 16,0-9-28-16,0 9-22 0,0-9-12 15,0 0-3-15,0 10 1 0</inkml:trace>
  <inkml:trace contextRef="#ctx0" brushRef="#br0" timeOffset="52104.89">7045 14780 65 0,'0'0'47'16,"0"0"-13"-16,0 0-16 0,0 0-11 0,0 0-1 16,0 0 4-16,0 10 6 0,0-1 4 0,0 10 6 15,-34-10-4-15,34 10-6 0,0 9-5 16,0-28 3-16,0 18 1 0,0 1-1 0,0-10 2 16,34 10-2-16,-34-10 2 0,0 0-2 15,0 1 0-15,33-1 6 0,-33-9 0 0,0 18 7 16,33-18 3-16,-33 0-7 0,33-18 0 15,-33 18-1-15,0-9 2 0,33 9 5 0,-33-10 4 16,0 1 12-16,0 0 10 0,16-1 8 16,-16 1-3-16,0 9-8 0,-16-9-13 0,16-1-14 15,0 1-10-15,0 0-6 0,-33 0-3 0,33 9-6 16,-33-19 4-16,33 19-4 0,-33-9 3 0,33 9-3 16,-33 0-2-16,33-10 4 0,-34 10-5 15,18 0 3-15,-1 0-10 0,1 0-27 16,16 10-33-16,0-10-28 0,-33 0-20 0,33 0-15 15,0 0-16-15,0 0 7 0,0-10 15 0</inkml:trace>
  <inkml:trace contextRef="#ctx0" brushRef="#br0" timeOffset="52505.75">7193 14780 30 0,'0'10'31'0,"17"-1"-8"0,-17 0-4 15,0 1 1-15,16-1 3 0,-16 0 1 16,34-9-1-16,-34 10 0 0,0-1 1 0,0 10-3 16,33-19-7-16,-33 0 4 0,0 0 0 0,0 0 0 15,33 0 0-15,-33 0 5 0,0 0 3 16,0 0 0-16,33 0 1 0,-33-19 8 0,0 19 9 16,0-9 6-16,33-1 16 0,-33 10 1 15,0-9 5-15,0 0-18 0,0-1-2 0,0 1-9 16,0 0 8-16,0-1 2 0,0 1-8 0,0 9-6 15,0-9-11-15,0 9-6 0,0 0-11 16,0-9-6-16,0 9-7 0,0 0-6 16,0 9 4-16,0-9 6 0,0 0-6 0,0 9 5 15,0 0-1-15,0 1 2 0,0-1-1 0,16 0-3 16,-16 1-3-16,17-1 9 0,-17 0-4 16,16 1 4-16,-16-1-1 0,33 10-3 0,-33-19 0 15,0 0 4-15,0 9-4 0,0-9 2 16,0 9-2-16,0-9-10 0,0 0-41 0,0 0-26 15,0 0-22-15,0-9-39 0,0 9-25 0,34-9-7 16,-34 9 20-16,0-19 31 0,0 10 26 16</inkml:trace>
  <inkml:trace contextRef="#ctx0" brushRef="#br0" timeOffset="52905.64">7541 14650 11 0,'0'-9'10'0,"0"0"5"0,0 9 2 0,0 0-5 15,33 0 0-15,-33 0 3 0,0 0 2 16,0 0 1-16,0 9 5 0,33 0 8 0,-33 1 17 15,16-1-11-15,1 0-12 0,-17 0-10 16,16-9-2-16,17 10-5 0,-33-1-1 0,0 0-5 16,34 1 1-16,-34-1-1 0,0-9 1 0,0 19-2 15,0-19 0-15,0 0-1 16,0 0 3-16,0 0 0 0,0 0 1 0,0 0-1 16,0 0-9-16,0 0-10 15,0-19-10-15,0 10-5 0,0-1 1 0,0-8 9 16,33 8 6-16,-33-8 10 0,0 9 0 15,0-10 5-15,0 10 0 0,0-10-2 0,0 10 5 16,0 9 4-16,0-10 2 0,0 1-5 0,0 9-2 16,0 0 1-16,0 9-2 15,0-9 2-15,0 10-1 0,0-1 2 16,33 10 0-16,-33-19 0 0,0 18-1 0,0-8 4 16,0-1-2-16,33 0 2 0,-33 10 2 15,0-10 2-15,0 0-1 0,16 1-4 0,-16-1 3 16,0 10-1-16,0-19 3 0,0 9 2 15,-16 0-4-15,16 0 2 0,0 1-5 0,0-1-2 16,-33 0-4-16,33-9 0 0,0 10 2 0,-33-1-4 16,33-9-3-16,-33 0-22 0,33 0-28 15,-34 0-25-15,34 0-14 0</inkml:trace>
  <inkml:trace contextRef="#ctx0" brushRef="#br0" timeOffset="53787.4">6218 14576 73 0,'0'0'38'0,"0"0"-8"15,0 0-5-15,0 0-4 0,-33 0 3 0,33 0 1 16,0 0 4-16,0 0-5 0,-33 0-10 16,33 0-4-16,-17 9-5 0,17-9-1 0,0 9-1 15,0 1 2-15,17 18-2 0,-17-19 5 0,33 10 0 16,-33 8 3-16,0 1 33 0,33 10-5 16,-33-1-16-16,33 0-8 0,0 10-7 0,-33-10 49 15,33 0-2-15,0 9-24 0,-33-8-17 16,17 8-7-16,16 1 1 0,0-1-8 15,-33-9 1-15,33 10 2 0,-33-10-1 0,33 0 1 16,-33 1-1-16,33-1-1 0,-33-9-1 0,0 0 0 16,0-10 0-16,0 1 0 0,16-1 0 15,-16-8-19-15,0-1-31 0,0 0-25 0,0-9-29 16,0-9-21-16,0 9 0 0</inkml:trace>
  <inkml:trace contextRef="#ctx0" brushRef="#br0" timeOffset="55535.03">7789 14064 62 0,'0'-9'34'0,"-33"9"-11"0,33 0-2 15,-33-9 3-15,33 9-2 0,-34 0 2 16,34 0-2-16,-49 0-5 0,32 0 2 0,1 0-1 16,-17 0-4-16,33 0 2 0,-33 0-2 15,0 0-1-15,33 0-2 0,-34 0-2 0,34 0-1 16,-49 0-4-16,32 0 2 0,1 9 12 0,-17 0-1 15,0-9-6-15,0 10-4 0,0-1-2 16,-1 0 1-16,1 0-3 0,17 1-1 0,-50-1-2 16,33 0 4-16,0 10-1 0,-17 0-2 0,17-19 2 15,0 9-3-15,0 9 3 0,0-8-1 16,0 8-2-16,-17-8 0 0,17-1 0 0,0 19 0 16,0-28 1-16,0 19-1 0,0-19 0 15,0 18-4-15,-1-9 6 0,18 1-4 0,-17-1 6 16,0 10-4-16,0-10 0 0,33 19 4 15,-33-28-2-15,33 18-1 0,-33 1-3 0,16 0 5 16,17-1-2-16,-33 1-1 0,33 9 1 16,0-19 2-16,-33 10-2 0,33-1-1 0,0 1 1 15,0-1-1-15,0 1 0 0,-33 0 0 0,33-1 0 16,0 1 0-16,0-1 4 0,0 1-4 16,0-10 0-16,-33 10 0 0,33 0 2 0,0-1-1 15,0 1 2-15,0-10-2 0,0 10-1 0,-33-1 4 16,33 1-2-16,0 0-1 0,0-10 6 15,0 9-4-15,0 1 3 0,0 0 0 16,0-1 0-16,0-8 3 0,33 17 3 0,-33-17 11 16,0 8-5-16,0 1-5 0,33 0 0 15,-33-10 4-15,33 9 2 0,-33 10-4 0,33-28-6 16,-33 19-2-16,33-10 2 0,-33 10 1 0,17-1-1 16,16-8-1-16,0-1 2 0,-33 10 1 15,33-1 2-15,0-8 7 0,-33 8-7 0,33-9-1 16,-17 10 0-16,18-10-4 0,-1 10-1 15,0-10 5-15,0 1 11 0,0 8-6 0,-33-8 7 16,33-1 4-16,0 0-4 0,17 0 0 16,-50-9-5-16,33 10-3 0,0-1-7 0,0 0-1 15,0-9 4-15,-17 10-2 0,1-10-3 0,33 9-3 16,-50 0 14-16,33-9-1 0,0 10 7 16,0-10 3-16,-33 0 3 0,33 0 2 0,-17 18-5 15,1-18 0-15,33 0-9 0,-50 0-2 16,33 0-7-16,0 0 4 0,-33 0 2 0,33-18-9 15,0 18 3-15,-17 0-3 0,17-10-2 0,0 1 0 16,1 9-4-16,-34-9 0 0,33-1 0 16,0 10 0-16,0-9 7 0,-17 0-3 0,17-1 2 15,0 1-6-15,1 0 5 0,32 0 2 16,-66-1 4-16,33 10 2 0,0-18-4 0,16-1-4 16,-16 10 4-16,1-1-5 0,-1-8 1 0,0 8 1 15,-17-8 0-15,17 9 1 0,0-1-2 16,0-18 4-16,-33 19 0 0,34 0 1 0,-1-10-1 15,-33 1 2-15,33 8-6 0,-33-8-2 16,16 8 6-16,1-18-5 0,-1 10 8 0,-16-1-2 16,33-9 7-16,-33 10-9 0,33-10-2 0,-33 9-3 15,0-9 1-15,0 10-2 0,34-10 4 0,-34 0-5 16,0 9-1-16,0-9 8 0,0 10-1 16,0-10-2-16,0 19 1 0,0-29-3 0,0 20-1 15,0-10-2-15,0 0 4 0,0 19-7 16,-34-29 3-16,34 11-2 0,0-1 7 0,0 9-8 15,-33-18 1-15,33 9-5 0,-33 0 13 0,17-9-6 16,-1 9 1-16,1 0 2 0,-17-9-10 16,0 9 8-16,-1 0 5 0,1 9-6 0,0-9-3 15,-16 1 1-15,16 8-2 0,0 0 8 16,-34 1-8-16,18 8 2 0,-17 1 2 0,33 0 0 16,-34 0-3-16,18-1 0 0,16 10 8 0,-33-9-5 15,33 9 0-15,-1 0 0 0,-15 0 2 16,16 0-2-16,0 0 5 0,0 9-13 0,0-9 8 15,33 10-3-15,-33-1 3 0,-1-9-3 16,1 18-2-16,17-8-12 0,16-1-60 0,-33 19-50 16,33-28-24-16,-33 19-28 0,33-10-33 15,0 9-11-15,-33 1 14 0,33-10 23 0</inkml:trace>
  <inkml:trace contextRef="#ctx0" brushRef="#br0" timeOffset="56933.64">23283 13729 33 0,'0'-9'27'0,"-33"0"-3"0,33 9 4 0,0-10 2 15,0 1 5-15,-33 0 1 0,33 9-2 0,-16 0-4 16,16 0-1-16,0 0 0 0,-17 0-7 15,17 0-4-15,0 0-9 0,0 0-3 0,0 0-1 16,17 0-2 0,-17 0 5-16,16 9 1 0,-16 0 1 0,33 1 10 15,-33 8 6-15,33-8 4 0,-16 8 6 0,-1-8-2 16,17 8 2-16,-16 1 1 0,16-1 1 16,0 1-5-16,0 0-5 0,-16-1-4 0,16 10 14 15,-17-9-5-15,17-10-8 0,-16 10-9 16,16-1-2-16,-16-8-7 0,32 8-5 0,-49 10 3 15,17-28-5-15,-1 19 4 0,-16-19-4 0,17 9 0 16,-1 0 2-16,-16-9 2 0,17 10-2 16,-17-10 0-16,0 0 0 0,0 0 1 0,0 9-19 31,0-9-44-31,0-9-49 0,0 9-26 0,0-10-30 16,0 1-9-16</inkml:trace>
  <inkml:trace contextRef="#ctx0" brushRef="#br0" timeOffset="58301.04">24110 14064 39 0,'0'-9'20'0,"0"0"-4"0,0 9 4 0,0 0 3 16,-33 0 0-16,17-19-1 0,-18 19 1 0,18 0-3 15,-1 0-4-15,-16 0 3 0,17 0-2 0,-17 0 3 16,16 0-5-16,-16 0-4 0,17 0-2 16,-18 0-1-16,18 19-2 0,-1-19-2 0,-16 0 2 15,17 9-1-15,-1 0 0 0,1 1 2 16,-1-1-2-16,17 0-1 0,-33 10-1 15,17-10 1-15,-1 0-4 0,-16 10 4 0,16 0 0 16,1-10-1-16,-1 9 0 0,1 1 2 0,-17 0 2 16,16-1-2-16,17 20 4 0,-33-29 3 0,17 9-3 15,-1 10-3-15,1 0 0 0,16 0 7 16,-17 0 2-16,17 0 1 0,-17 9 1 0,17-9 10 16,0 9-2-16,0-9 7 0,17 0-2 15,-17 9 10-15,17-9-7 0,-17 0 4 0,16 19-1 16,1-29-3-16,-1 10 4 0,17 0 8 15,-33 0 2-15,33 0-9 0,-16 0-6 0,-1 0 6 16,17 0-7-16,-16-1-4 0,16 1 10 0,-16-9-4 16,32 9 3-16,-49-10-9 0,33 10 7 15,0-9-1-15,0 9-5 0,0-10-3 0,1 1 0 16,15 0-4-16,-32-1 0 0,16 1 0 0,16-1-3 16,-16 1 0-16,1 0 3 0,15-1 1 15,-16 10-10-15,0-28 3 0,17 19 10 0,-17-10 13 16,0 0 5-16,0 1 4 0,0-1 2 15,0 0 17-15,0 1 12 0,-16-1 3 0,16 0-11 16,0 1-59-16,0-10-11 0,-16 0 0 0,16 0 0 16,-17 0 0-16,17 0 0 0,-16 0 0 0,16 0 0 15,0 0 0-15,0-10 0 0,-33 10 0 16,33-9 0-16,0 9 0 0,0-9 0 0,-16-1 0 16,16 1 0-16,0 0 0 0,0 9 0 15,0-10 0-15,0 1 0 0,0 0 0 0,-16 9 0 16,16-9 0-16,0 9 0 0,0-10 0 0,-16 10 0 15,16-18 0-15,-17 18 0 0,17-10 0 0,-16 1 0 16,16 0 0-16,0-1 0 0,-33 1 0 16,33 0 0-16,-16-10 0 0,-1 10 0 0,1-10 0 15,16 19 0-15,-17-28 0 0,1 10 0 0,-1 8 0 16,34-8 0-16,-50-1 0 0,16-9 0 16,1 10 0-16,0-1 0 0,-1-9 0 0,17 10 0 15,-16-10 0-15,-1 0 0 0,1 0 0 0,-1-9 0 16,-16 9 0-16,17 0 0 0,-17-9 0 15,33 9 0-15,-33-9 0 0,0-1 0 0,0 10 0 16,0-9 0-16,0 0 0 0,-33-9 0 0,16 8 0 16,17 1 0-16,-16 0 0 0,-1-10 0 15,-16 29 0-15,17-29 0 0,-1 10 0 0,1 19 0 16,-1-20 0-16,-16 1 0 0,33 9 0 16,-33 10 0-16,0-20 0 0,16 10 0 0,-16 1 0 0,17-1 0 15,-17 9 0-15,16-9 0 0,-16 10 0 16,0-10 0-16,0 9 0 0,0 10 0 0,0-10 0 15,0-9 0-15,-17 10 0 0,17 8 0 16,-17-8 0-16,17 8 0 0,-16 1 0 0,-1 0 0 16,0 9 0-16,17-19 0 0,-16 19 0 15,-1 0 0-15,17-18 0 0,-17 18 0 0,1-10 0 16,16 10 0-16,-17 0 0 0,17 0 0 0,-17 0 0 16,17 10 0-16,0-10 0 0,0 0 0 15,0 18 0-15,-16-18 0 0,15 0 0 0,18 19 0 16,-17-19 0-16,0 9 0 0,16 0 0 0,-16 10 0 15,33-10 0-15,-33 1 0 0,17-1 0 16,-1 0 0-16,0 1 0 0,1 8 0 0,-1 1-74 16,1-19-86-16,-1 9-35 0,1 0-17 15,-1 1-14-15,17-1 13 0,-16 0 8 0,16 1 15 16,-17-1 21-16,17-9 21 0,0 9 27 16</inkml:trace>
  <inkml:trace contextRef="#ctx0" brushRef="#br0" timeOffset="59214.95">23779 14464 86 0,'0'-9'37'16,"0"-10"-11"-16,0 10 1 0,17-10 1 0,-17 10 1 15,16 0-5-15,1 9-8 0,0-19-4 0,-1 19-3 16,17-9-2-16,-33 9 2 0,17 0 6 15,-1 9-5-15,1 10 3 0,-1-19-2 0,1 9 1 16,-1 0 1-16,-16 10-3 0,17 0 4 0,-17-10-2 16,0 10 3-16,16-1-8 0,-16 1-2 15,0-10-1-15,-16 10 1 0,16-10-4 0,0 0 4 16,0 1-1-16,0-1-4 0,-17 0 3 16,17-9 13-16,0 0 18 0,0 0 29 0,0 0 25 15,0 0-16-15,0 0-21 0,0-9-19 0,0 0-4 16,-16-1-12-16,16-8 1 0,0-1-4 15,0 10 8-15,16-10-4 0,-16 1-7 0,0 8-1 16,0-8 0-16,17 8-9 0,-17 1 2 16,0 0 2-16,16-1-1 0,-16 10 0 0,17-9-8 15,-17 9 8-15,17 0-3 0,-1 0 0 16,17 9 5-16,-33-9-11 0,0 10 6 16,0-10-6-16,17 9 8 0,-17-9-1 0,16 9 1 15,-16 1-4-15,0-1 2 0,17 0 5 16,-17 1-7-16,16-1 2 0,-16 0-5 15,0 10 5-15,0-10 3 0,0 0-3 0,17 1 0 16,-17-1 3-16,0 10-3 0,0-10 0 16,0 0 3-16,0 0-1 0,0 1-4 15,0-1 2-15,0 10-2 0,0-19 2 16,0 0 2-16,0 0 0 0,0 0 0 0,0 0-8 16,0 0-17-16,0 0-41 0,0 0-35 0,0 0-22 15,0 0-16-15,0-19-3 0,0 19 11 16,-17-9 13-16</inkml:trace>
  <inkml:trace contextRef="#ctx0" brushRef="#br0" timeOffset="59565.61">24342 14408 60 0,'0'0'37'0,"0"-9"-11"0,0 9-5 16,0 0 0-16,-17 9 4 0,17-9 0 15,0 10-2-15,0-1-5 0,0 0-1 0,0 1-2 16,0-1 5-16,0 10-6 0,0-10 5 0,0 0 1 16,0 10-4-16,0-10 1 0,17 0-5 15,-17-9 0-15,16 10 1 0,1-1 3 0,-17-9-1 16,16 0-8-16,1 0-1 0,-1-9-2 16,-16 9 2-16,17 0 2 0,-17-10 9 0,16 1 18 15,-16 0 3-15,0 9 1 0,0-19-6 0,0 1-10 16,0 8-9-16,-16-8 1 0,16 8-3 15,-17 1 2-15,17-10 0 0,-16 10-3 0,-1 0-3 16,17 9 1-16,-16-19 2 0,16 10 7 16,-17 9 3-16,17-9-11 0,0 9-1 0,0-10-9 15,0 1 0-15,17 9 0 0,-1-9-27 16,1-1-49-16,-1 10-38 0,1-9-20 16,-1 9-11-16,34-9 6 0</inkml:trace>
  <inkml:trace contextRef="#ctx0" brushRef="#br0" timeOffset="60465.91">24904 14288 57 0,'-17'0'40'0,"17"0"-4"16,0 0-8-16,0 0-5 0,0 0-1 15,-16 0-6-15,16 0-5 0,0 0 2 0,-17 0-6 16,17 0 2-16,-16 0-1 0,16 9-1 15,0 0-2-15,-17 0 2 0,17 10-3 0,0-10 2 16,0 1-1-16,0-1-1 0,0 0-2 0,0 10 2 16,0-10-2-16,17 0 3 0,-17 1-3 15,0-10 3-15,0 9 4 0,16-9 9 0,-16 0 13 16,0 0 34-16,0 0-9 0,0 0-24 16,-16-9-4-16,16-1-6 0,0 1-4 0,0 0-1 15,-17-19-1-15,17 19 1 0,0-10-1 16,0 0-6-16,-16 1 0 0,16 9-3 0,0-29 0 15,0 20 4-15,0-1-5 0,0 0 1 0,16 1-4 16,-16 9 2-16,17-10-5 0,-1 19-3 0,1 0 3 16,-1-19-3-16,1 19 1 0,16 0 4 15,-33 0-5-15,33 19 4 0,-33-19-1 16,17 19-2-16,-1-1 2 0,-16 1-3 16,17-1 3-16,-17 1 0 0,16 9 0 0,-16-9-4 15,0-1 2-15,17 10 4 0,-17 0-2 0,0 9-2 16,0-9 4-16,0 0-1 0,16-9-1 15,-16 18 0-15,0-28 0 0,17 10 3 0,-17-10-1 16,16 0 4-16,-16-9-3 0,17 10-3 0,16-20 4 16,-33 1-2-16,0 0 3 15,0-1 10-15,0 1 1 0,0 0-1 0,0-10 0 16,0 1-2-16,0 8-2 0,0-8-5 16,-33 8-4-16,16 1 1 0,1 0-3 0,-1-1 3 15,1 10-9-15,-1 0-30 0,-16 0-48 0,17 0-32 16,-1 10-23-16,-16-10-18 0,33 9 13 15</inkml:trace>
  <inkml:trace contextRef="#ctx0" brushRef="#br0" timeOffset="61096.97">24424 14967 58 0,'0'-10'42'16,"0"1"-2"-16,0 0 0 0,-16-1-1 0,16 10-4 16,0-9-7-16,-17 9-10 0,17 0-4 15,-16 0 2-15,-1 9 7 0,1-9 6 0,-1 10-8 16,17-1 2-16,-33 0-7 0,33 1-4 0,-16 17-4 16,-1-27 0-16,17 10 1 0,-17-1-2 15,17 0-1-15,0 1-3 0,0-10 3 0,0 9 1 16,17-9-1-16,-17 0-3 0,17 0-2 15,-1 0 1-15,17 0 2 0,-33-9-4 0,0-1 2 16,17 1-2-16,-1 0 1 0,-16-1-1 0,17-8 0 16,-17-1 2-16,16 10-2 0,-16-10 10 15,17-9 0-15,-17 10 5 0,0 9 0 0,0-29 8 16,-17 20 19-16,17-1 8 0,0 0 10 16,0 10-1-16,0-9-1 0,-16 18 0 0,16 0-10 15,0-19-12-15,0 19-17 0,0-9-14 0,-17 9 2 16,17 9-7-16,0-9 6 0,0 19-3 15,0-19 3-15,0 18 1 0,0-9 3 0,0 10-5 16,0 0 1-16,0-1-4 0,17 1 4 16,-17 0 1-16,16-1-5 0,1 1 2 0,-17-1 0 15,16 1-1-15,1-10 0 0,-1 10-2 0,-16-1-1 16,17-18 2-16,16 10 0 0,-33 8-2 16,0-18 6-16,33 10-6 0,-33-10-12 0,0 9-26 15,17-9-48-15,-1 0-34 0,-16 0-30 16,17-9-19-16,-1-1-8 0,1 1 18 0</inkml:trace>
  <inkml:trace contextRef="#ctx0" brushRef="#br0" timeOffset="61246.98">24772 14901 53 0,'-17'10'49'0,"17"-10"-9"16,0 0-9-16,0 0 3 0,-33 0-4 0,33 9 0 15,0-9-8-15,-33 0-9 0,33 0-5 0,0 0-5 16,-17 0 0-16,17 0 0 0,0 0 1 15,17 0-6-15,-17 0-20 0,33 0-18 16,-33 0-11-16,0 0-12 0,33-9-2 16</inkml:trace>
  <inkml:trace contextRef="#ctx0" brushRef="#br0" timeOffset="61847.87">24871 14901 5 0,'0'0'10'0,"0"10"17"0,0-10 5 16,0 0 2-16,0 0-2 0,0 0-1 0,0 0-1 15,0 0-8-15,0 0-9 0,16 0-4 0,-16-10-7 16,17 1-1-16,-17 0-1 16,33 9 2-16,-33-9-2 0,0 9 0 0,0 0 0 15,0-19 0-15,33 19 1 0,-33-9-1 16,0 9 2-16,0-10-6 0,0 10 6 16,0 0-1-16,0 0-4 15,0 0 5-15,0 10-2 16,0-1 0-16,0 10 0 15,0-19-2-15,0 9 4 16,0 0-2-16,0 0 2 0,0 10-2 0,0-10 0 16,0 10 0-16,17 0 0 0,-17 8 0 0,16-17 0 15,-16 8 1-15,17 1-1 0,-17 9 1 16,0-10-1-16,0 10 2 0,16-18-2 0,-16 8 5 16,0-8 3-16,-16-1 2 0,16 9 6 15,0-18 5-15,0 10 12 0,-17-1 3 0,17-9 11 16,0 0-4-16,-16 9 2 0,16-9-10 0,-17-9-9 15,17 9-1-15,0-9-6 0,0-1-10 16,0-8-2-16,-33 9-1 0,33-10-2 0,0 0 0 16,33 1-4-16,-33-10 0 0,0 0 0 15,0 9-2-15,17 1-1 0,-1-10 3 0,1 9-4 16,-1 1-5-16,1-1 4 0,-1 10 1 0,1-10 0 16,-1 10 2-16,1 0 2 0,16-10 0 15,-33 10-2-15,0-1 2 0,33 1-2 0,-33 9 9 16,0-9 4-16,0 9 4 0,17 0-5 15,-1-10-1-15,-16 10-1 0,0 0-3 0,17 10 12 16,-17-10 0-16,16 9 13 0,-16 0 2 0,0 1 3 16,17-10-4-16,-17 28 4 0,16-28-7 15,-16 9-5-15,0 0-4 0,0 0-6 0,-16 10 7 16,16-10-7-16,-17 1-4 0,17-1-4 16,-16 0 1-16,-1 1-6 0,1-1 0 0,-1 9 3 15,-16-18-24-15,0 0-47 0,16 0-36 0,-16 0-27 16,0 0-20-16,0 0-4 0,0 0 14 0,0 0 26 15</inkml:trace>
  <inkml:trace contextRef="#ctx0" brushRef="#br0" timeOffset="62395.99">24656 14827 22 0,'0'0'34'0,"0"-9"4"16,0 9-6-16,0-10-3 0,0 10-1 16,0-9 0-16,16 9-1 0,-16 0-7 0,0 0-10 15,0 0-5-15,0 0-3 0,0 0 0 16,-16 0-2-16,16 9 2 0,0 1 1 0,0-1-2 16,0 0 1-16,0 1 5 0,-17-1 4 0,17 10-6 15,0-10-1-15,0 0 2 0,0 0-4 16,0 1 6-16,0-1-4 0,0-9 2 0,0 9-2 15,0 1 0-15,0-10 7 0,0 0 3 16,0 0 4-16,0 0 0 0,0 0 2 0,17 0 4 16,-17 0 4-16,0-10 1 0,16 10 8 0,-16-9-5 15,0 9-2-15,0-9 2 0,0-1-11 0,17 10-3 16,-17-9 8-16,0 9-4 0,0 0-3 16,0-9-10-16,0 9-3 0,0 0-9 0,0 0 4 15,0 0 3-15,0 9-4 16,0-9-3-16,0 0 6 0,0 9-5 0,33-9 0 15,-33 10 2-15,0-10 5 0,0 9-5 0,0-9-4 16,0 0-2-16,0 9-28 0,0-9-39 16,33 0-34-16,-33 0-15 0,0 0-12 0,0 0 6 15</inkml:trace>
  <inkml:trace contextRef="#ctx0" brushRef="#br0" timeOffset="62662.35">24854 14818 38 0,'-16'0'54'0,"16"0"-10"0,-17 0-11 16,17 0-4-16,-16 0-6 0,16 0-5 0,0 0-3 15,0 0-6-15,-17 0 0 0,17 0-3 16,0 0 1-16,0 9 0 0,17-9-1 0,-17 9 2 16,0 1-2-16,0-10-2 0,16 9 1 0,-16 10 1 15,0-19 1-15,17 9-2 0,-17 0 2 16,16-9 0-16,-16 9 1 0,0-9-1 0,0 10 4 15,17-10-2-15,-17 9 0 0,0-9 2 16,0 0 0-16,16 0-8 0,-16 0 2 0,0 0 1 16,17 0-5-16,-17-9-1 0,33-1-18 15,-33 10-31-15,0-9-27 16,0 9-21-16,0-9-94 0</inkml:trace>
  <inkml:trace contextRef="#ctx0" brushRef="#br0" timeOffset="67675.6">4713 9460 75 0,'0'0'43'0,"0"-9"-15"0,-33 9-2 16,16-10 10-16,17 10 4 0,-16 0-9 16,-1 0-12-16,17 0-11 0,0 0-2 0,-33 10-3 15,33-1 0-15,0 0-1 0,-33 10 0 16,33-1 0-16,0-18 0 0,0 19 2 0,0-10-4 16,0 10 2-16,0-10 0 0,0 19 2 0,33-28-1 15,-33 19 5-15,33-19 3 0,-16 0 2 16,-1 0-1-16,34 0 3 0,-50 0 5 0,33-19 7 15,0 19 7-15,-33-18 12 0,33 8 12 0,0-8 21 16,-33 8 9-16,0 1 13 0,0-10 11 16,17 19-1-16,-17-18-10 0,0 18-11 0,0-28-30 15,0 19-7-15,-17-1-9 0,17 1-1 16,0 0-8-16,0-10-9 0,-33 19-4 0,33 0-16 16,-33-19-1-16,33 19-9 0,-33 0 6 0,33 0-6 15,-33 0 4-15,33 0-2 0,-33 0-1 16,0 0 1-16,16 19-2 0,17-19 4 0,0 9 3 15,-33 1-3-15,33-1-3 0,-33 0-1 16,33 1 1-16,0-1 3 0,0 0 3 16,0 10-7-16,0-19 8 0,0 18-21 15,33-18-52-15,-33 19-35 0,0-19-32 0,33 0-37 16,-33 9-33-16,0 1-17 0,17-10 15 0,-1 9 32 16</inkml:trace>
  <inkml:trace contextRef="#ctx0" brushRef="#br0" timeOffset="69339.39">4713 9525 6 0,'0'0'17'15,"0"0"13"-15,0 0-1 0,0 0-6 0,0 0-3 16,0 0 3-16,0 0 0 0,0-19 3 16,0 19 0-16,0 0 0 0,-33 0-3 15,33 0 4-15,0 0 1 0,0 0 2 0,0 0-1 16,0-18 5-16,0 18 1 0,0 0 3 0,0 0-4 16,0 0-1-16,0 0-5 0,0 0 0 0,0 0-3 15,0 0-4-15,0 0-4 0,0 0 2 16,0 0-4-16,0 0 2 0,0 0-10 0,0 0 0 15,0 0-5-15,0 0 0 0,0 0 0 16,0 18-2-16,0-18-2 0,0 0 6 16,0 0-4-16,0 19 0 0,0-19 2 15,0 9-4-15,0 10 2 0,0-10 0 0,0 1 0 16,0 8 0-16,0 1 5 0,0-1-9 0,33-8 5 16,-33 8 0-16,0 1-1 0,0-1 3 15,0 1-3-15,0 0 2 0,0 9 1 0,0-10-3 16,0 10 15-16,0 0 22 0,0-9-13 15,0-1-6-15,33 10-7 0,-33-9-1 0,0 18-5 16,0-19 18-16,0 1 15 0,0 0-8 0,0 9-17 16,0-10 0-16,33 19-4 0,-33-18 13 15,0 0 5-15,0 9-7 0,0-10-8 0,0 19-6 16,33-18 3-16,-33 0-3 0,0 8-5 16,0 11 6-16,0-20-7 0,0 10 4 0,0-9 2 15,33 9-9-15,-33 0 5 0,0 9-2 0,0-19-3 16,0 1 6-16,0 9-3 0,0 9 13 0,0-18 26 15,0 9-11-15,0-10-8 0,0 19-7 16,17-18-6-16,-17 9-4 0,0-9 1 16,0 8-3-16,16 1 3 0,-16-9 0 0,0 9-4 15,17 0-4-15,-17-10 4 0,0 10 2 0,0 0-5 16,0 0 7-16,33-9-6 0,-33 9 6 0,0 9-6 16,0-19 2-16,0 10 0 0,0 0 5 15,0 0-12-15,0 0 8 0,0 0 1 0,0-9-4 16,33 8 2-16,-33 11 5 0,0-29-13 15,0 10 15-15,0-1-7 0,0 10-7 0,0 0 11 16,0-9 0-16,0-10-7 0,0 9 4 0,33 1 2 16,-33 0 3-16,0-1-10 0,0 1 4 15,0 9 0-15,0-10-3 0,0 1 7 0,0 9-4 16,33 0 2-16,-33-10-4 0,0 1 2 16,0 0 2-16,0-1-2 0,0 10 3 0,0-9-7 15,0-1 8-15,0 10-8 0,0-9 6 0,0-1-5 16,33 1 6-16,-33 0-6 0,0-1 6 15,0 1-2-15,0-1-3 0,0 1 2 0,0 9 3 16,0-9-5-16,0-10 0 0,0 9-1 0,0 1 6 16,0 0 1-16,0-1-2 0,0 1-6 0,0-1 1 15,0-8 3-15,0 8 3 0,0 1 1 16,0 0-8-16,0-1 2 0,0 1 5 0,17-1-3 16,-17-8 3-16,0 8-7 0,0-8 7 0,0 8-2 15,0 1-1-15,0 9 0 0,-17-10 0 16,17-8-6-16,0-1 6 0,0 10 4 0,0-1-1 15,0-9-7-15,0 10 8 0,0 0-1 0,0-1-6 16,0 1 3-16,0-10-4 0,0 10 6 0,0-1 1 16,0 1-1-16,0 0-2 0,0-1 2 15,0 1-6-15,0-1-1 0,0 1 10 0,0 0-5 16,0 9 3-16,0-10-5 0,0-9 2 0,17 10-2 16,-17 0 2-16,0-1 0 0,0 1 2 0,0 18-4 15,0-28 2-15,0 10 3 0,0 9-3 16,0-10 0-16,16 10 0 0,-16-9 0 0,0 0 0 15,0-1 19-15,0 1 1 0,0 9 1 16,0-10 2-16,17 1-6 0,-17 9-6 0,0-10 6 16,33 1-6-16,-33 18 0 0,0-28 13 0,0 10 1 15,0 0-3-15,0 9 0 0,33-10 9 0,-33 10-1 16,0-19 22-16,0 19-12 0,0-9 5 16,0 0-5-16,33 8-2 0,-33-8 1 0,0 0 8 15,0-1 5-15,0 1-3 0,0-1 2 0,0 1-43 16,0 9-8-16,0-19 0 0,0 10 0 0,0-1 0 15,0 10 0-15,0-9 0 0,0 9 0 0,0-10 0 16,0 1 0-16,0 0 0 0,0-1 0 16,0 10 0-16,0-9 0 0,0-10 0 0,0 10 0 15,0-10 0-15,33 10 0 0,-33-1 0 0,0-8 0 16,0 8 0-16,0 1 0 0,0-10 0 16,0 0 0-16,0 10 0 0,0-10 0 0,0 1 0 15,0 8 0-15,0-9 0 0,0 10 0 0,0-19 0 16,0 19 0-16,0-10 0 0,0 0 0 0,0 1 0 15,0 8 0-15,0-9 0 0,0 1 0 16,0-1 0-16,33 0 0 0,-33 10 0 0,0 0 0 16,0-19 0-16,0 9 0 0,-33 0 0 0,33 0 0 15,0 1 0-15,0-1 0 0,0 0 0 0,0 10 0 16,0-10 0-16,0 10 0 0,0-19 0 0,0 19 0 16,0-19 0-16,0 9 0 0,0 0 0 15,0 10 0-15,0-10 0 0,33 0 0 0,-33 1 0 16,0 8 0-16,0 1 0 0,0-10 0 0,0 0 0 15,0 1 0-15,0-1 0 0,0 0 0 0,0 10 0 16,0-10 0-16,0 10 0 0,0-10 0 16,0 10 0-16,0-10 0 0,0 0 0 0,0 1 0 15,0 8 0-15,17-8 0 0,-17-1 0 16,0 0 0-16,0 0 0 0,0 1 0 0,0-1 0 16,0 10 0-16,16-19 0 0,-16 9 0 15,0 0 0-15,0 1 0 16,0-1 0-16,0 0 0 15,0-18 0 32,-16 9 0-47,-1-9-84 32,17 9-122-32,0-10-35 0,0 10-8 0,0-9 14 15,0 0 16-15,0 9 25 0,0 0 23 16,0-19 29-16,0 19 28 0,0 0 27 0</inkml:trace>
  <inkml:trace contextRef="#ctx0" brushRef="#br0" timeOffset="69938.98">4845 14567 138 0,'0'-10'113'0,"0"10"-22"0,0 0-26 16,0 0-24-16,0 0-14 0,0 0-10 0,0 0-6 15,0 0 1-15,0 10 13 0,0-10 9 16,0 0 6-16,17 9 2 0,-17 0-2 0,16-9 3 16,1 9-5-16,16 1 5 0,-33-1 11 15,33 10-1-15,-33-10 3 0,33 10-13 0,-33-10 19 16,33 0 3-16,0 0-19 0,-33 1 8 0,17-1-7 16,-1 0-3-16,1 1 4 0,16-1 0 0,-33 10 11 15,33-19 2-15,-33 9 9 0,33 0 3 0,-33 0-11 16,33 1-2-16,-33-1 5 0,0 0-18 15,33 1-1-15,-33-1-1 0,17-9-26 0,-17 9-19 16,16-9 0-16,1 10 0 0,16-10 0 16,-33 9 0-16,0-9 0 15,33 0 0-15,-33-9 0 0,0 9 0 16,0-10 0-16,33 1 0 0,-33 0 0 16,33-1 0-16,-33-8 0 0,0-1 0 15,33 1 0-15,-33-10 0 0,17 0 0 0,-17 0 0 16,16 0 0-16,1 0 0 0,-17 0 0 0,33 0 0 15,-33 0 0-15,33 10 0 0,-33-10 0 0,0 9 0 16,0-9 0-16,0 19 0 0,33-10 0 0,-33 1 0 16,0 18 0-16,0-28 0 0,0 19 0 15,0-10-17-15,0 10-175 0,33-1-28 0,-33 1-30 16,0 0-4-16,0 0 7 0,0 9 16 0,0 0 24 16,0-19 36-16,0 19-79 0</inkml:trace>
  <inkml:trace contextRef="#ctx0" brushRef="#br0" timeOffset="75835.11">2910 11460 87 0,'33'-19'38'16,"-33"10"-8"-16,0 0 19 0,0-10 21 0,0 0 16 15,-33 10-9-15,33 9-14 0,0-9-20 0,-33-1-8 16,33 10-8-16,-33 0-6 0,0 0-6 15,33 0-9-15,-33 10-1 0,0-1-8 0,17 0 3 16,16 10-2-16,-34 0 4 0,34-10-4 16,0 9 2-16,0 1-2 0,-33 0 4 0,33-1 0 15,0 1-4-15,33-1 2 0,-33 1 0 16,0 0 0-16,34-10 3 0,-18 10-2 0,17-10 2 16,0 0-2-16,0 10-4 0,0-19 5 15,0 18-1-15,-33-18 0 0,33 10-1 0,-33-10 0 16,17 9 3-16,16-9-3 0,-33 9 2 15,0-9 19-15,0 10 30 0,0-1 53 0,0-9-1 16,0 9-29-16,-33 19-38 0,16-28-16 16,-16 19-10-16,33-1-7 0,-33-8 4 0,0-1-7 15,0 0 8-15,0 1-8 0,33-1 4 16,-49 0-4-16,15 0 5 0,34 10-7 0,-33-19-25 16,0 0-26-16,33 0-35 0,-33 0-22 15,33 0-36-15,0 0-14 0,-33 0 4 0,33-19 19 16,0 1-85-16</inkml:trace>
  <inkml:trace contextRef="#ctx0" brushRef="#br0" timeOffset="76783.03">3026 11255 40 0,'33'0'35'0,"-33"0"-15"0,0 0-8 0,0 9-2 16,-33 10 3-16,33 0 5 0,0-10 4 0,0 19-3 15,33-10 1-15,-33 10-2 0,0 10 6 16,0-11-7-16,0 1-2 0,33 19 15 16,-33-29-11-16,33 20-11 0,-33-1-2 0,33-9-3 15,-33 0 1-15,17 9-4 0,16 0 4 16,-33-18-2-16,33-1-2 0,-33 10 1 0,0-9-1 16,33-10 0-16,-33 0 0 0,0 10 9 0,0-19 59 15,0 0 37-15,0 19 39 0,0-19 0 0,0 0-45 16,0-19-37-16,0 19-18 0,0-19-7 15,0 10 2-15,-33-9-5 0,33-1-8 0,0 0-6 16,0 1-6-16,-33-1-2 0,33-18-1 16,0 9 3-16,0 9-3 0,0 1 2 0,0-10-2 15,0 9-4-15,0 10-4 0,0 0-2 16,0-1-4-16,0 10-2 0,0 0-3 0,0 0 12 16,0 0-6-16,0 0 5 0,33 10-8 15,-33-1 5-15,0 0-2 0,33 1 0 16,-33-1 6-16,33 0-2 0,0 10-1 0,-33-19-5 15,33 18 8-15,-33-18-4 0,50 0 5 0,-50 0-5 16,33 0-5-16,0 0 5 0,-33 0-7 16,33 0 2-16,0-18-4 0,-33 18-1 0,33-19 3 15,-33 1-2-15,0 8 0 0,17-8 4 16,16 8-1-16,-33-8 2 0,0 8 6 0,0-8-2 16,0-10 2-16,0 9-2 0,0-9-2 0,0 19 4 15,0-9-10-15,0-1 4 0,-33 19 10 0,33-19-9 16,-17 10 3-16,17 9-6 0,0 0 4 15,-33 0-6-15,33 9 4 0,-33-9 4 0,33 19 0 16,0-19 0-16,-33 19-2 0,33-10-2 16,0 0 1-16,0 10 6 0,0-10-7 0,0 0 2 15,0 10 2-15,0-10 4 0,33 10-6 16,-33-19 2-16,0 18 0 0,33-18 5 0,-33 0-3 16,33 0 1-16,-16 0 3 0,16-18-8 0,0 18 2 15,-33 0 3-15,33-19-6 0,0 10 7 16,0 0-1-16,-33-10-5 0,33 0 7 0,-33 10-5 15,17-9 2-15,16-1-6 0,-33 19 7 16,0-28-3-16,33 9 0 0,-33 1 2 0,0 9 0 16,0-1-2-16,0 1-3 0,0 9 1 0,0-9 4 15,0 9-9-15,0 0 9 0,0 9-4 16,0 0 2-16,0 1-2 0,-33 8-1 16,33-9 0-16,0 10 3 0,33-10 0 15,-33 10-5-15,0-19 5 0,0 19 2 0,0-19 2 16,0 9-6-16,33 0 8 0,-33-9-3 0,0 0 2 15,33 0-9-15,-33 0 8 0,33 0-4 16,-33 0-3-16,33-9 4 0,-33 0 2 16,17 9-3-16,16-19 7 0,-33 0-7 0,33 1-3 15,-33 8 8-15,0-8-3 0,0 9-2 0,33-10 0 16,-33 10 0-16,0-10 3 0,0 19-3 16,0-19 0-16,0 10 0 0,0 9 4 0,0-9-2 15,0 9-4-15,0 0-3 0,0-9-2 16,0 9 2-16,33 9 5 0,-33-9-3 0,0 9 1 15,0 0 7-15,0-9 1 0,0 19-6 16,0-19 3-16,33 0-5 0,-33 19-21 16,0-19-57-16,0 0-56 0,0 0-39 15,0 0-25-15,0 0 1 0,33 0 29 0</inkml:trace>
  <inkml:trace contextRef="#ctx0" brushRef="#br0" timeOffset="77498.97">4415 11004 30 0,'17'19'54'0,"-17"-1"0"16,16 1-1-16,-16-10 4 0,0 0 2 15,-16 10 0-15,16 0-5 0,0-10-17 0,0 10-13 16,-17-1-11-16,17 1-5 0,0-19-3 16,0 18-2-16,0-8-7 0,0-1 7 0,0 0-3 15,0-9 3-15,0 10 2 0,0-10 3 16,0 0 1-16,0-10-1 0,0 10-3 0,0-9 1 16,0 0-6-16,0-1 3 0,0-8-3 15,0 18 11-15,0-19 5 0,0-9-4 0,0 10 1 16,0-1-2-16,0 0 0 0,0 1 0 0,0-1-1 15,0 1-3-15,0-1 14 0,0 10 3 16,0-10 15-16,0 19 8 0,0-9 2 0,0 9-12 16,0 0-8-16,0 0-16 0,0 0-5 15,0 0-5-15,0 0-2 0,0 0-3 16,0 0 0-16,0 0 3 0,0 0-4 16,0 9 3-16,0 0-4 15,0-9 10 1,0 0-8-16,0 0 0 0,0 10 5 0,0-10-1 15,0 0 0-15,0 0-1 0,0 0-1 16,0 0 4-16,0 0-3 16,0 0 2-16,0 0 0 0,0 0-6 15,0 0 14-15,0 0 6 0,0 0 0 0,0 0 6 16,0 0-10-16,0 0-6 0,0-10 2 16,0 10 2-16,0 0-6 0,0 0 1 0,0 0-4 15,0-9 2-15,-33 9 4 0,33 0-3 16,0-9-5-16,0 9 2 0,0 0-4 0,0 0 4 15,0-10-7-15,0 10 9 0,0 0-8 0,0 0 6 16,0 0 0-16,0 0-8 0,0 0 11 16,0 0-3-16,0 0-7 0,0 0 6 15,0 0-3-15,0 0-2 0,0 0-2 16,0 0 8-16,0 0 0 0,0 0-4 16,0 0-1-16,0 0-2 0,0 0 10 15,0 10-5-15,0-10-46 16,0 0-28-16,0 9-22 0,0 0-4 0,0-9-12 15,0 0-15-15,0 0-3 0,0 0 11 0,33 0 12 16</inkml:trace>
  <inkml:trace contextRef="#ctx0" brushRef="#br0" timeOffset="77934.03">4283 10725 92 0,'-33'-9'67'0,"16"-10"-29"16,17 19-7-16,-33-19 15 0,33 19 16 15,0 0-5-15,-33 0-28 0,33 0-18 0,0 0-7 16,0 0 2-16,0 19-1 0,0 0-4 16,33-1 0-16,-33 1 0 0,0 9 3 0,33 9 6 15,-33-9 10-15,50 0-4 0,-50 0-6 0,33 9-3 16,0-19-3-16,0 10-1 0,-33-9 1 15,33 18-2-15,-16-18 0 0,-1-10 3 16,1 10-2-16,16-1-1 0,0-8 0 0,-33-1 2 16,33 0 9-16,-33-9 10 0,33 10-4 0,-33-10 3 15,33 0-1-15,-33 0 1 0,0-10-6 0,17 1-3 16,-1 0-3-16,-16-1 7 0,17-8 11 16,-17 8 0-16,33-8 7 0,-33-1 1 15,0 19-6-15,0-28 5 0,33 19-7 0,-33 0 1 16,0 9 3-16,0-10-6 0,0 1-13 0,0 9-3 15,0 0-9-15,0 0-4 0,0 0 3 0,0 9 0 16,0-9 3-16,0 10-6 0,33-1 3 16,-33 0-3-16,0 1 7 0,0-10-2 0,33 18 0 15,-33-18-2-15,0 19 5 0,33-19-7 16,-33 9-22-16,0 0-64 0,0 1-68 0,0-1-46 16,17-9-3-16,-17 0 27 0</inkml:trace>
  <inkml:trace contextRef="#ctx0" brushRef="#br0" timeOffset="78415.97">4597 10818 46 0,'0'-19'42'0,"-33"19"-19"16,0-28-10-16,33 19-6 0,-33 9-3 0,33-9-4 16,0 9 2-16,0-9-1 0,0 9-1 15,0-10-2-15,33 10 2 0,-33 0-2 0,33 0 2 16,0 0 1-16,0 0-1 0,-16 0 0 0,49 0 0 15,-33 0 0-15,0 0 2 0,0-9 4 16,0 9 4-16,-33 0 0 0,33 0-2 0,-16 0-3 16,16 0 0-16,-33 0 6 0,33 9 5 15,-33-9 14-15,0 10 2 0,0-10 6 0,0 18 10 16,33-9-5-16,-33 19-17 0,0-28-9 16,0 19-10-16,0 0-5 0,0 8 3 0,0-8-1 15,0-10-4-15,0 19 4 0,0-28-7 0,33 19 6 16,-33-19 4-16,0 9-4 0,33 0 6 15,-33-9-6-15,17-9-1 0,-1 9 0 0,1-9-1 16,16 9 3-16,0-19-3 0,-33 19-1 16,33-18 2-16,-33-1 13 0,33 0 4 0,0 10 4 15,-33-9 11-15,0-1 10 0,17 0 16 0,-17 19 11 16,16-18 19-16,-16 8 26 0,0 1 4 16,0 0 3-16,0 0-32 0,0 9-30 0,0 0-32 15,-16 0-18-15,16 0-3 0,0 0-6 16,-17 0 4-16,17 9-6 0,0-9 5 0,0 9-5 15,0 0-2-15,0 1 2 0,0 8-3 16,17-18 8-16,-17 19-26 0,16-19-59 16,1 0-48-16,-17 0-45 0,33 0-25 15,-33 0 1-15,33 0 19 0,-33-19 22 0,33 19 31 16,-33-28-44-16</inkml:trace>
  <inkml:trace contextRef="#ctx0" brushRef="#br0" timeOffset="78864.6">5424 10595 45 0,'0'-19'59'0,"0"0"-8"15,-33-18-4-15,33 19-1 0,-33-1 13 16,33 10 7-16,-33-10 14 0,16 19 2 0,17-18-9 16,-16 18-22-16,16 0-23 0,-17 0-14 0,17 0-6 15,0 0-3-15,0 0-1 0,0 18-1 0,0 1 5 16,0-10 16-16,0 10-6 0,17-1 11 16,-17 1 35-16,16-1-16 0,1 20-16 0,16-29-8 15,-33 10-10-15,33-1-5 0,-33 19-7 16,33-18 2-16,0 0-3 0,-33-10-1 0,33 10-3 15,-33-10 3-15,17 0 0 0,-1 0 3 0,1 1-1 16,-17-10 2-16,33 0 0 0,-33 0 0 16,0-10-3-16,0 10 1 0,33-9 0 0,-33 0-1 15,0-10 1-15,0 10 2 0,33 0-4 0,-33 9 0 16,0-19 0-16,0 19 0 0,33-19-4 16,-33 19 0-16,0 0 8 0,0 0-6 0,0 0 0 15,0 0-3-15,33 0 5 0,-33 0-2 16,0 19 7-16,0-19-5 0,17 0 2 0,-17 19 0 15,33-19-4-15,-33 9 3 0,33-9-1 16,-33 9 0-16,0-9 4 16,0 0 16-16,0 0 10 0,33 0 13 0,-33 0 13 15,0 0 6-15,0-9 8 0,33 0 9 16,-33 9-2-16,0 0-3 0,0-19-17 0,0 19-27 16,0 0-7-16,0 0-13 0,33 0-8 15,-33-19 0-15,0 19-6 0,0 0 4 0,0 0-14 16,0 0-73-16,0 0-85 0,0 0-69 15,0 0-39-15,0 0-21 0,0 0 32 0</inkml:trace>
  <inkml:trace contextRef="#ctx0" brushRef="#br0" timeOffset="82679.88">19695 7432 67 0,'0'0'31'15,"0"-18"4"-15,0 8 10 0,0 10 7 16,0-9-1-16,0 9-9 0,0-9-14 0,0 9-11 16,0 0-8-16,0 9-5 15,0-9 1-15,-17 9-5 0,17 1 0 0,0 8 4 16,-16-18-1-16,16 19-3 0,0-1 0 0,-33 1 0 15,33 0 3-15,-33-1-3 0,16 10 3 16,1-9-3-16,16-1 0 0,-17 1 0 16,1-10 0-16,16 10 0 0,-17-1 0 0,17 1 2 15,0-19-2-15,0 19 0 0,0-19 3 0,0 0 1 16,0 18 8-16,0-18 11 0,0 0 6 16,0 0-8-16,0-18-7 0,0 18-5 0,0-19 0 15,0 19-3-15,17-19-1 0,-17 10 1 0,16-10-1 16,-16 1-1-16,0 18 2 0,17-19-1 15,-17 1-5-15,16-20 3 0,-16 20-1 0,17-10-2 16,-17 9 0-16,33 1 6 0,-33-1 7 16,0-9 5-16,0 19 2 0,33-10 4 0,-33 10 0 15,0-10-5-15,0 19-1 0,0-18 0 0,0 18-5 16,0 0-5-16,16 0-4 0,-16 0-2 16,0 0-4-16,17 0 4 0,-17 18-2 15,16-18-2-15,-16 0 4 0,17 19-1 16,0-10-1-16,-1 10 2 0,1-10-4 0,16 19 2 15,0-9 4-15,0-1-4 0,-33 1 2 0,33-10-1 16,0 10 4-16,0-1-5 0,-16 1 0 16,16 0 2-16,0-1-4 0,-33 1 2 15,33-19-5-15,-33 9-20 0,0 0-37 0,0 1-25 16,0-1-14-16,0-9-12 0,0 9-9 0,0-9 8 16</inkml:trace>
  <inkml:trace contextRef="#ctx0" brushRef="#br0" timeOffset="82849.62">19745 7572 57 0,'0'0'50'0,"0"0"-9"16,0-19-6-16,0 19-9 0,0 0-9 0,0 0-9 16,0-19-2-16,16 19-4 0,1-9 1 0,-1 0-3 15,1 9 0-15,16 0 3 0,0-9-3 16,-33 9-2-16,33 0-3 0,-17 0-17 15,18-10-19-15,-18 10-24 0</inkml:trace>
  <inkml:trace contextRef="#ctx0" brushRef="#br0" timeOffset="85692.04">19678 8158 11 0,'-16'0'11'16,"16"0"-2"-16,0 0-1 0,0 0-1 0,0 0 0 15,0 0-2-15,0 0-3 0,0 0-1 16,0 0 0-16,0 0 0 0,0 0-3 47,0 0-2-47,0 0-1 0,0 0-3 16,0 0-2-16,0 0-2 0</inkml:trace>
  <inkml:trace contextRef="#ctx0" brushRef="#br0" timeOffset="86558.72">20489 7609 16 0,'0'0'18'0,"0"0"3"16,33 0 1-16,-33 0-6 0,0 0-5 15,0 0-5-15,0 0-2 0,0 0 1 0,0 0 1 16,0 0-2-16,0 0 1 0,0 9-2 16,0-9 0-16,-33 9 2 0,33-9-2 0,0 10-3 15,0-1 0-15,0 0 2 0,0 10-2 0,-33-19 0 16,16 19 0-16,17-19-8 0,-16 18-10 16,16-18-14-16,-17 0-53 0</inkml:trace>
  <inkml:trace contextRef="#ctx0" brushRef="#br0" timeOffset="87540.33">20919 7255 37 0,'0'0'41'15,"0"0"-8"-15,0-9-7 0,0 9 0 0,0 0 1 16,0 0-3-16,0 0-10 0,0 0-1 16,0 0-10-16,0 0 0 0,0 0-3 15,0 9 4-15,0 1-2 16,0-1-2-16,0 0 4 0,0 10 13 0,0-10-6 16,0 10-4-16,0-1-3 0,0 1 3 15,33-10 16-15,-33 1-7 0,0 8-5 0,0-8-7 16,0 8-1-16,16 1 1 0,-16-19-1 0,0 18-3 15,0 1 3-15,17-19 1 0,-17 9-4 16,0 10 0-16,0-10 0 0,0 0 3 0,0 10-3 16,0-19-4-16,0 0-4 15,0 0-24-15,0 0-19 0,0 0-27 16,0 0-16-16</inkml:trace>
  <inkml:trace contextRef="#ctx0" brushRef="#br0" timeOffset="87992.1">21134 7246 46 0,'0'0'20'0,"0"0"-4"15,0 0 0-15,-33 0-5 0,33 0-5 16,0 0-1-16,0 9-1 0,0-9 0 0,0 19 0 15,0-10-1-15,0 1 0 0,0-1 2 0,0 19 1 16,0-28 1-16,0 18-1 0,0-18 3 16,0 19 0-16,33-19 4 0,-33 9 0 0,0 1 2 15,0-10 12-15,0 9 1 0,0-9 0 0,33 9 6 16,-33-9 0-16,0 0-3 0,16 0-2 16,1 0-11-16,-1 0-2 0,1-9-4 0,-1 9 1 15,1 0-5-15,-1 0-2 0,17-9 2 16,1 9-4-16,-34 0 3 0,16 0 0 0,1 0-2 15,-1 0-2-15,1 0-3 0,-17 0 1 16,16 9 0-16,-16-9 0 0,0 0 4 16,17 0 0-16,-17 0 0 0,0 9 1 0,0-9 1 15,0 0 0-15,0 10 2 0,0-10-1 0,-17 18-2 16,17-18 0-16,-16 0 2 0,-1 19-8 16,1-19 2-16,16 0 1 0,-33 18-3 0,33-18 2 15,-34 0 0-15,1 19-7 0,17-19 5 16,-1 0 2-16,-16 0-10 0,17 0-33 0,-1 0-25 15,1 0-12-15,-17 0-11 0,33 0-9 16,-33 0 1-16</inkml:trace>
  <inkml:trace contextRef="#ctx0" brushRef="#br0" timeOffset="88173.55">21101 7265 9 0,'33'-10'14'0,"-33"1"14"16,0 9 5-16,0 0-7 0,33-19-6 0,-33 19-5 15,16-18-2-15,1 18-4 0,-1 0-4 16,17 0 0-16,-16-19-1 0,32 19-3 0,-49 0-1 16,34-9 0-16,-18 9 0 0,17 0-2 15,-16 0 2-15,-1 0-6 0,17 0-11 0,-16 9-8 16,-1-9-22-16</inkml:trace>
  <inkml:trace contextRef="#ctx0" brushRef="#br0" timeOffset="88389.45">21812 7451 9 0,'0'18'14'0,"0"-18"5"0,-17 19-7 15,17-10-6-15,0 1-4 0,-16-1-2 0,16 9 2 16,0 1 0-16,0-19-2 0,-34 19 0 16,34-1-15-16,-33-18-35 0</inkml:trace>
  <inkml:trace contextRef="#ctx0" brushRef="#br0" timeOffset="89574.03">22175 7144 69 0,'0'-19'38'15,"0"19"-16"-15,-33 0 9 0,33-18 21 0,0 18-7 16,0 0-14-16,0 0-18 0,0 0-7 0,0 0-3 15,0 0-2-15,33 18 1 16,-33-18-2-16,0 19 0 0,0-10 2 16,0 10-2-16,33-1 2 0,-33 1 1 0,0-1-1 15,0 1 0-15,17-10-2 0,-17 1 0 0,17 8 0 16,-17-8 0-16,0 8 3 0,16 1-2 16,-16-1-1-16,0-18 2 0,17 19-8 0,-17-19-19 15,0 9-28-15,16-9-20 0</inkml:trace>
  <inkml:trace contextRef="#ctx0" brushRef="#br0" timeOffset="89904.89">22490 7107 21 0,'0'0'21'0,"-17"0"-1"0,1 0-2 16,16 0-4-16,0 0-3 0,-17 0-2 15,17 0-3-15,0 0 1 0,0 18-3 16,0-18 0-16,0 19 2 0,0-19 2 0,0 9 3 16,0 0 4-16,17 1 9 0,-1-1-1 0,1 0 4 15,-1 10 1-15,1-19 1 0,16 18-1 16,-17-18 4-16,17 0 0 0,0 19-12 0,-16-19-2 16,16 0-6-16,-16 9 3 0,-1-9 0 15,1 0-2-15,-1 10-4 0,1-10-5 0,-17 0 4 16,16 9 0-16,-16-9 1 0,0 0 2 15,0 0 1-15,0 0 1 0,-16 0-5 0,16 9-2 16,-17-9-3-16,-16 10-5 0,17-10 5 0,-18 9-3 16,1-9 0-16,33 0-17 0,-33 0-43 15,-16 9-25-15,32-9-15 0,-16 0-12 0,0-9-91 16</inkml:trace>
  <inkml:trace contextRef="#ctx0" brushRef="#br0" timeOffset="90055.65">22457 7107 8 0,'0'-19'11'0,"16"0"11"16,1 1 5-16,-1 8-8 0,1-8-9 0,-1 18-4 15,1-19-5-15,-1 19 0 0,17-18-1 0,0 18 2 16,-33-19-2-16,33 19-10 0,1 0-15 16,-18-19-43-16</inkml:trace>
  <inkml:trace contextRef="#ctx0" brushRef="#br0" timeOffset="90271.97">22920 6911 13 0,'0'0'21'0,"-17"-9"9"0,17 9-5 16,0 0-8-16,0 9-2 0,-17-9-6 15,17 0-2-15,0 10-1 0,0-1 2 0,0 0 0 16,0 0 1-16,0 10 4 0,0 0 8 16,17-19 0-16,-17 18 7 0,17 1-4 0,-17-1-6 15,16 1-5-15,-16 9-5 0,17-9 0 0,-1-1-5 16,-16 1 2-16,17-19-5 0,-17 18 2 15,16-8 0-15,-16-1-2 0,0 0 3 0,33 10-3 16,-33-19 0-16,0 18-2 0,0-18-8 16,0 0-33-16,0 19-16 0,0-19-20 0</inkml:trace>
  <inkml:trace contextRef="#ctx0" brushRef="#br0" timeOffset="90492.02">23184 7004 40 0,'-16'0'28'16,"-1"0"2"-16,1-18 2 0,-1 18-7 16,0 0-6-16,17 0-3 0,-16 18-2 0,-1-18-4 15,17 0-2-15,-33 19-2 0,33-10 1 16,0 0-3-16,0 10 4 0,0-10-1 0,-33 10 0 16,33 0-1-16,0-1 3 0,33-18-2 15,-33 19 0-15,0-19-2 0,0 9-2 0,33 0-1 16,-33 1-2-16,17-1 1 0,-1 0 2 15,1-9-5-15,16 19-4 0,-16-19-17 0,16 0-20 16,-17 0-19-16,17 0-17 0</inkml:trace>
  <inkml:trace contextRef="#ctx0" brushRef="#br0" timeOffset="92288.22">23465 7451 7 0,'0'0'10'0,"0"0"8"0,0 0 7 0,0 0 0 16,0 0-6-16,17 0-9 0,-17 0-2 0,0 0-3 15,16 0-2-15,-16 0-1 0,0 18-1 16,17-18 4-16,-17 0 2 0,0 0-2 0,0 19 1 15,0-19 1-15,0 9-3 0,0 1-1 16,0-1 1-16,0 0-2 0,0 0 2 0,-17 10-4 16,17 0 2-16,-16-1-1 0,-1-18-1 0,17 19 0 15,-33-10 0-15,17 0-12 0,-1 10-17 16,17-10-14-16</inkml:trace>
  <inkml:trace contextRef="#ctx0" brushRef="#br0" timeOffset="93519.16">23862 6883 45 0,'0'-18'30'0,"-16"18"3"0,16-19-3 16,0 0 0-16,0 19-3 0,-17-9 6 16,17 0-1-16,0 0-6 0,0 9-5 0,0 0-9 15,0 0-6-15,0 0-4 0,0 0-4 16,0 9 4-16,0 0 1 0,0 19-3 16,17-9-2-16,-17-1 2 0,16 1 2 0,-16-10-2 15,33 10 3-15,-33-1-5 0,0 1 2 16,17 18 2-16,-1-18-1 0,-16-10 0 15,17 10-3-15,-1-1 2 0,-16 1 2 0,17 0-1 16,-17-1 1-16,16 1-2 0,-16-10 0 0,17 10-5 16,-17-10-15-16,0 19-29 0,0-28-7 15,0 18-14-15</inkml:trace>
  <inkml:trace contextRef="#ctx0" brushRef="#br0" timeOffset="94169.85">23961 6744 14 0,'-16'-19'21'15,"-1"1"7"-15,17 8-2 0,0-8-6 0,-16 8-6 16,16 1-3-16,0 9-3 0,16-19-3 16,-16 19-2-16,17 0-3 0,-17-18 3 0,33 18-3 15,-17-19 1-15,17 19 0 0,1-18-1 16,15 18 0-16,1-10 0 0,-1 1 0 0,18-10 0 15,-1 10 0-15,0 9 0 0,0-18 1 16,17-1-1-16,-1 19-2 0,1-19 2 0,0 1 0 16,-17 8 0-16,0 1 1 0,0 0-3 0,-16 0 2 15,-1 9 3-15,1-10-5 0,-50 10 2 16,33 0 4-16,-33 0 4 0,17 0-1 16,-1 0-3-16,-16 0-3 0,0 0-1 15,0 10-2-15,0-10 0 16,17 9 4-16,-17 9-2 0,0-8 0 15,0 8 0-15,16 1 2 0,-16 0-1 0,17-1 1 16,-1-9 1-16,1 10 0 0,-1 18 0 16,1-18-2-16,16-1 2 0,0 1-2 0,-33 0-1 15,17-1 1-15,-1 10-1 0,1-9 1 16,-1-1 0-16,1 1 1 0,-17 0 2 0,16-1 2 16,-16 10 0-16,0-28 3 0,-16 19 3 0,16-1 5 15,-17-18 18-15,1 19-6 0,-1-10-10 16,-16 1-7-16,33 8-2 0,-33-9-6 15,-17 10 1-15,1-19-1 0,16 19-4 0,-17-1 3 0,17-18 1 16,-50 19-6-16,34-10 4 0,-1 0-2 16,-33 10 4-16,17-10-4 0,0 10 0 15,0 0 3-15,16-1-5 0,-16-18 0 0,33 19 5 16,-50-10-3-16,34 0-2 0,-1 1 2 16,17-1 0-16,-16 0 2 0,15 10 0 0,1-19-2 15,17 0 0-15,-1 0 2 0,1 0-2 16,-1 0 0-16,17 0 4 0,-16 0 0 0,16 0-1 15,0 0-2-15,-17 0-1 0,17 0 3 16,0 0-3-16,0 0 2 16,0-19-2-16,0 19 0 0,0-9-11 0,0 0-14 15,0-1-11-15,0 10-6 0,0-9-7 16,0 0-7-16,0 9-6 0,0-19-59 0</inkml:trace>
  <inkml:trace contextRef="#ctx0" brushRef="#br0" timeOffset="95950.26">24061 6669 37 0,'-17'0'20'0,"17"0"-3"0,0-9 0 0,0 9-5 16,-17 0-5-16,17 0-6 0,0 0 1 0,0 0 0 15,0 0 1-15,0 9-3 16,0 1 1-16,0-10 2 0,17 0 0 16,-17 9-1-16,0-9 1 0,0 9-3 0,0-9 1 15,0 10 3-15,0-10 0 0,0 0-2 16,0 18-2-16,0-18 2 0,17 0-2 16,-17 0 0-16,0 0 4 15,0 0 1-15,0 0 0 0,0 0 1 16,0 0-3-16,0 0-1 0,0 0 0 0,0 19 2 15,0-19-2-15,0 0 0 16,0 0 0-16,0 0 1 0,0 0-1 16,0 0 1-16,0 0-1 0,0 0 5 0,0 0 4 15,0 0-3-15,0 0 2 0,-17 0 1 0,17 0 1 16,0 0 2-16,0 0-1 0,0 0-1 16,0 0-3-16,17 0-3 0,-17 0-2 0,0 0-3 15,0 0 1-15,0 0-2 0,0 18 0 16,0-18 0-16,16 19 2 15,-16-10-5-15,0 1 3 0,33 8 2 0,-33 10-2 16,0-9 0-16,0-19-2 0,0 18 4 16,17 1-2-16,-17 0 0 0,16-1 0 15,-16-9 0-15,0 10 1 0,0 0-1 0,17-19 1 16,-17 18 1-16,0 1-2 0,16-19 0 0,-16 9 0 16,0 0 0-16,0 1 0 0,0-1-20 15,0-9-27-15,0 9-15 0,0-9-23 0</inkml:trace>
  <inkml:trace contextRef="#ctx0" brushRef="#br0" timeOffset="96966.07">23978 6762 7 0,'0'0'5'0,"16"0"-1"0,-16 0-1 15,17 0-2-15,-1 0-1 16,-16 19 0-1,17-19 2-15,-17 9 1 0,0-9 4 0,0 10 6 16,-17-1 0-16,17-9 1 0,0 9 0 16,-16 0 0-16,16 10 1 0,-17-19 1 0,1 0 0 15,16 0 1-15,-17 0 3 0,1 0 5 16,-1 0 5-16,17 0 4 0,-16 0 2 0,16 0-6 16,-17-19-1-16,17 19-1 0,0 0-3 15,0-9-5-15,0 0 0 0,0 0-6 0,0-10-6 16,0 19-3-16,0-19 1 0,17 1-3 15,-17 18-1-15,16-19-2 0,1 1 0 0,-17 8 1 16,16-8-1-16,1 8 0 0,-1 10 2 0,1-9-4 16,-1 9 2-16,1 0 0 0,0 0-2 15,-1 0 0-15,17 0 3 0,-33 0-5 16,17 9 4-16,-17 1 3 0,16-1-3 0,1 10-2 16,-17-1 2-16,16 1 0 0,-16-1 0 0,0 10 0 15,0-9 0-15,0 18-2 0,0-18 2 16,0-1 0-16,-16 10 2 0,16 0 2 0,-17 0-4 15,1-9 2-15,16-1-1 0,-17 1 2 16,17-1-5-16,-33 1 2 0,17-10 0 0,-1 10 1 16,17-19-1-16,-17 19 2 0,1-19 2 15,16 0 1-15,-17 0-1 0,1 0 5 0,16 0 6 16,-17 0 7-16,17-19 7 0,-16 19 1 16,16 0-4-16,0-19-2 0,0 10-3 0,0-10-7 15,0 10-8-15,0 0 5 0,0-10-8 0,0 1 0 16,16 18-3-16,-16-19 0 0,17 19 2 0,-17 0-5 15,16 0 3-15,1 0 0 0,-1 0-2 16,18 19 4-16,-18-19-5 0,17 0 3 16,-16 18 2-16,16-18-2 0,0 19 0 0,-17-10 3 15,17 0-1-15,-16 1-2 0,0-1 0 16,-1-9-2-16,17 9 2 0,-33 10 2 0,17-19-2 16,-1 0-2-16,-16 0-2 0,17 0-8 0,-17 0-31 15,16 0-32-15,-16 0-23 0,17 0-1 16,-17 0-13-16,16 0 2 0,-16 0-66 0</inkml:trace>
  <inkml:trace contextRef="#ctx0" brushRef="#br0" timeOffset="97781.56">24408 6660 6 0,'0'0'9'0,"0"0"7"16,0 0 4-16,0 0-6 0,0 0-4 0,0 0-5 15,0 0-3-15,-17 0 0 0,17 0 1 0,0 9 0 16,0 1-2-16,0-1 1 0,0 0 1 16,-16 1 1-16,16 8 0 0,0-18 2 0,0 19-1 15,0-1 4-15,0-18 3 0,0 19 1 16,16-10 7-16,-16 1 6 0,17 8 8 0,-1-9-3 15,1 10-3-15,-1-19 0 0,1 0 4 16,16 19-4-16,0-19-7 0,-33 0-3 0,17 0-6 16,-1 0-6-16,1 18 19 0,-1-18-2 15,1 0-9-15,-1 0-8 0,-16 19-1 0,17-19 1 16,-17 0-5-16,0 9 5 0,0 1-2 16,0-10 7-16,0 9-4 0,0 0 3 15,-17 0-3-15,17-9-1 0,-16 19-2 0,-1-19-2 16,1 19-1-16,-1-19 6 0,1 18-7 15,-1-18 1-15,17 0-1 0,-33 0 0 0,0 19 0 16,16-19 0-16,1 0 2 0,-1 0-14 16,1 0-24-16,-1 0-27 0,1 0-18 0,-1 0-6 15,17 0-14-15,-16-19-99 0</inkml:trace>
  <inkml:trace contextRef="#ctx0" brushRef="#br0" timeOffset="98031.52">24342 6725 11 0,'0'0'26'0,"0"-18"11"0,0 18-5 16,0 0-10-16,0 0-4 0,16-10-6 0,-16 10-2 15,0-9 1-15,17 9-4 0,-17-9-3 16,16 9 0-16,1-10-2 0,-1 10-1 0,1 0-1 15,16-9 0-15,0 9 0 0,-33 0 2 16,33 0-2-16,-33 0-2 0,17 0 2 16,-1 0-5-16,-16 0-15 0,17 0-6 15,-17 0-9-15,0 0-10 0</inkml:trace>
  <inkml:trace contextRef="#ctx0" brushRef="#br0" timeOffset="99165.62">24656 6707 35 0,'0'-19'29'0,"0"10"1"16,0 9 0-16,0-10-4 0,0 1-8 0,0 9-4 15,0 0-7-15,0 0-5 0,0 0-1 16,0 9-1 0,0 1 1-16,0-1-1 0,0 10 0 0,0-1 0 15,0 1-2-15,0-1 2 0,0 1 0 16,0-10 3-16,0 10-2 0,16-1 0 0,-16 1 1 15,17 0 0-15,-17-19 7 0,33 18 2 0,-33 1 7 16,33-19-3-16,-33 0 5 0,0 9 5 16,17-9 1-16,-1 0 6 0,1 0 4 0,-1 0-2 15,1 0 1-15,-1-9 6 0,1 9 3 16,-1 0 10-16,-16-19 3 0,0 19-9 0,17 0-4 16,-17-18-11-16,0 18-6 0,0-19-16 15,0 0-4-15,0 10 1 0,-17 0-8 0,17-10 4 16,-16 10-4-16,-1-10 0 0,1 19-2 0,-17-18 4 15,16-1-4-15,1 19 2 0,-1-18-2 16,-16 18 2-16,33-10 4 0,-33 10-4 0,0 0-5 16,16 0-5-16,1 0-21 0,16 0-36 0,-17 0-23 15,1 10-17-15,16 8-9 0,0-18 5 0,0 0-5 16</inkml:trace>
  <inkml:trace contextRef="#ctx0" brushRef="#br0" timeOffset="103027.58">19348 6809 5 0,'0'0'14'0,"0"-9"12"15,0 9-9-15,0 0-5 0,-17 0-6 16,17 0-3-16,0 0-1 15,0 9-2-15,0 0 3 16,-16 19 2-16,16-28 1 0,0 19 0 0,0-1 6 16,0 1-2-16,0 0-3 0,0 8 2 15,0 11 18-15,0-1 9 0,0 9-13 0,0-8-2 16,0 17 10-16,16 10-10 0,-16-18-10 16,0 27 3-16,17-18 12 0,-1 9-9 0,-16 0-7 15,17 10-2-15,-17-10 0 0,33 0-4 16,-33 9-2-16,0-18-2 0,33 9 3 0,-33-18-3 15,0 9 0-15,0-19 0 0,0 9 3 16,0-8-2-16,16-1 0 0,-16 0-1 0,0 10 0 16,0-29-2-16,0 19-6 0,0-27-11 0,0 8-38 15,0-8-12-15,0-1-7 0,0-9-102 16</inkml:trace>
  <inkml:trace contextRef="#ctx0" brushRef="#br0" timeOffset="104242.21">19298 7227 52 0,'-16'-18'9'0,"-1"-1"-4"16,0 1 3-16,1-1 0 0,16 10-4 15,0-10 0-15,0 1 3 0,0 18-2 0,0-19-2 16,0 19 0-16,0-19-1 0,16 10 1 15,1-10 1-15,0 10 0 0,16 0 0 0,16-10-4 16,1 1 4-16,16-1-3 0,17-9 1 16,16 10-1-16,0-1 3 0,17-18 2 0,-33 18 0 15,49-18-3-15,0 9-3 0,0 9 0 16,34-18 3-16,-34 9-3 0,17 0 3 0,0 0-3 16,33 10 0-16,-34-1 0 0,18-18 0 15,-1 9 0-15,1 10 1 0,15-20-3 0,1 1 2 16,-16 9 0-16,16 10 0 0,-17-1 0 15,33-18 0-15,-49 18 0 0,17-9 0 0,-18 10 1 16,1-1-1-16,0 0 2 0,-17 1-2 16,17-1-2-16,-33 1 2 0,0 8 0 0,-17-8 1 15,0-1-1-15,0 1 2 0,-16-1 1 16,-17 10 7-16,0-10-2 0,17 0-2 0,-33 19-5 16,-1-18 1-16,17-1-1 0,-16 1 7 0,-17 18 10 15,17-19 1-15,-17 0-1 0,-17 10 0 16,17 9-5-16,-16-18-3 0,16 18-4 0,0-19-1 15,-33 19-2-15,17 0 2 0,-1-19-3 16,1 19-2-16,-17 0 2 0,16 0 1 0,1 0-3 16,-17-18 0-1,16 18 0-15,-16 0-3 0,17 0 3 16,-17 18 2-16,16-18-2 16,-16 0 1-16,17 0-1 0,16 19 0 15,-33-19 1-15,0 0-1 0,33 0-2 16,-33 0 3-16,0 19 2 0,0-19-5 0,17 0 2 15,-17 18 0-15,16-18-2 0,-16 0 2 0,0 9 0 16,17-9 0-16,-17 10 2 0,0 18 0 16,0-28 2-16,0 18-1 0,0 1 0 0,0 9-1 15,0-10 2-15,-17 20-2 0,17-1-2 16,0-9 1-16,0 9 2 0,0 0-3 0,0 10 0 16,0 8 3-16,0-17 2 0,0 8-2 0,0 10-3 15,17-19 2-15,-17 28 2 0,16-9 2 16,-16-9-2-16,17 8 2 0,-1 1-3 0,1 9-2 15,-1-18 1-15,1 27-1 0,16-27 2 0,-33 9-3 16,33-1 0-16,-16-8 1 0,-17-1-4 16,16 1 4-16,1-1 2 0,-17 1 2 15,0 9-2-15,0-19 1 0,0 0-1 0,-17 10-3 16,1-10 4-16,-1-9 0 0,0 9-1 0,1-18-1 16,16 18 3-16,-33-28 2 0,16 10 12 15,1-1 8-15,-1 1 12 0,1-1-5 0,-17 1-10 16,0-19-7-16,16 19-6 0,-16-19-6 15,-17 0 0-15,17 9-3 0,-16 0 1 0,-1 1 0 16,-33-10-2-16,17 9 0 0,0-9 0 16,-33 9 3-16,0-9-4 0,16 19-2 0,-33-19 3 15,0 18 1-15,1-18-2 0,-18 0 2 0,1 19-4 16,0-19 0-16,-1 19 4 0,-32-19-2 16,16 9 4-16,-16 10-6 0,0-10 0 0,-17 19 5 15,16-10-1-15,-16-18-5 0,1 19 3 0,15 9 3 16,-16-10-3-16,0 1 1 0,34 0-3 15,-34 18 2-15,33-19 1 0,-17 1-3 0,18 0 4 16,15 9-2-16,-16-10 3 0,34 1-5 16,-18 9 2-16,51-10 3 0,-34 1-3 0,17-1 0 15,16 1-5-15,0 0 7 0,34-19-1 16,-17 9 2-16,16-9 4 0,17 9 7 0,0-9 6 16,16 0 3-16,1 0 2 0,16 0-4 0,0 0-4 15,0 0-10-15,0 0 2 0,0-9-8 16,0 9 5-16,0-9-6 0,16 9 4 0,-16 0-1 15,17-19-5-15,-17 19 3 0,16 0 4 16,-16 0-7-16,0-19 7 0,0 19-3 16,0 0-1-16,0 0 0 15,0-18-1 17,0 18 2-32,0 0-4 0,-16 0-1 0,16 0 1 15,0 0 3-15,-17 0-4 0,17 0 1 0,-16 0-13 16,16 0-26-16,0 0-18 0,-33 0-14 15,33-9-8-15,0 9-6 0,0 0-1 16,-33 0-17-16,33 0 2 0</inkml:trace>
  <inkml:trace contextRef="#ctx0" brushRef="#br0" timeOffset="109754.61">20141 7227 5 0,'0'-18'14'0,"0"18"9"16,17 0-4-16,-17-19-2 0,0 10-3 15,0 0 3-15,16 9 4 0,-16-10-1 0,0 1 1 16,0 0-4-16,0 9 1 0,0 0-1 15,0-19-1-15,0 19-6 0,0 0-2 0,-16 0-2 16,16-18-1-16,-17 18-3 0,17 0 0 16,-16-19 2-16,-1 19 1 0,1 0-2 0,16 0 2 15,-33 0-2-15,33-19 1 0,-50 19-1 16,34 0 0-16,-1 0-1 0,-16 0-1 0,16 0-1 16,1 0 3-16,-17 0-3 0,33 0 0 15,-33 0 0-15,-17 0 2 0,34 19-4 0,-17-19 2 16,-1 0 2-16,18 0-2 0,-17 19 0 0,0-19-3 15,0 18 3-15,16-18 0 0,-16 19 0 16,0-10 0-16,0 0 2 0,16 10-2 0,1 9 0 16,-17-10 0-16,0 1 0 0,0-10 0 15,16 10 0-15,-16 9 1 0,17 0 1 16,-1-10-1-16,0 1 0 0,1 9-1 0,16-9 2 16,-33 18-4-16,33-19 3 0,-33 1-1 0,33 0 2 15,-17-1-2-15,1 10 1 0,16-9 1 16,0 18 3-16,-17-28-3 0,17 10 1 0,0-1 0 15,0 1 1-15,0 0-2 0,0-1 3 16,0 1-3-16,0-1 0 0,0 1 4 0,17 9-6 16,-1-10 3-16,-16-18 1 0,17 19-1 15,-17 0 0-15,33-1-1 0,-33-8-1 0,33 8-1 16,-17 1 0-16,1-1 4 0,0 1-2 0,16-19 0 16,-17 19-2-16,17-10 3 0,-16 10-3 15,16-10 1-15,0 0-1 0,0 10 0 0,0-19 2 16,0 18 1-16,0-18 2 0,17 0 4 15,-17 0-3-15,16 0 2 0,-15 0-1 0,-1 0 1 16,33 0-1-16,-33 0-3 0,-17 0 5 0,34-18 3 16,-17 18 7-16,0-19-5 0,17 10 1 15,-17-10 1-15,-17 10-4 0,17 0 10 0,0-10-4 16,1 0 0-16,-1-18 0 0,0 19-1 16,0-10-5-16,-17 9 11 0,1-18-4 0,16 18-1 15,-17-9-1-15,1 10 2 0,-17-19 8 16,17 18-10-16,-17-18-8 0,16 9-3 0,-32 9 2 15,16 1 2-15,-17-20-8 0,17 20 0 16,-17-10 1-16,1 9-3 0,-1 1 0 0,1-1 3 16,-17-9-3-16,33 10-2 0,-33 8 3 0,0 1-1 15,16-10 0-15,1 1-2 0,-18 18 2 16,18-19 2-16,-1 10-2 0,1 0 0 0,-1 9 3 16,1-10-3-16,16 10 0 0,-33-9-4 15,33 9 2-15,-33 0 4 16,33 0-4-1,-17 0 2-15,17 0 2 0,-16 9-4 16,16-9 4-16,0 10-4 0,-17-10-1 16,17 0 5-16,0 9 0 0,-16 0-5 15,16 10 0-15,0-19 0 16,0 0 0-16,-17 0 1 0,17 18-1 16,0-18-2-16,0 0 2 0,0 0-1 0,0 0-5 15,0 19-27-15,0-19-2 0,0 0-1 0,-17 0 1 16,17 9 2-16,0-9-9 0,0 0 3 15,0 10-1-15,0-10-3 0,0 9 4 16,17-9-6-16,-17 0 1 0,0 9-4 0,0-9 2 16,0 10 3-16,17-10-6 0</inkml:trace>
  <inkml:trace contextRef="#ctx0" brushRef="#br0" timeOffset="112089.66">12237 14334 4 0,'0'0'4'15,"0"0"-2"-15,0 0 1 16,0-9 0-16,0 9 0 0,0 0 2 0,0 9 7 16,33-9 1-16,-33 0-4 0,0 9-1 15,0-9-3-15,0 10-1 0,0-10-1 0,0 0 1 16,0 9-1-16,0-9 1 0,0 0 0 0,0 0 3 15,0 9-1-15,0-9-2 0,0 19 1 16,0-19 0-16,0 0-2 0,17 0 0 0,-17 0-1 16,0 9-1-16,0-9 3 0,0 9 0 15,0-9-3-15,0 10 2 0,0-1 1 16,0-9-2-16,16 9-2 16,-16-9 2-16,0 10-2 15,0-10 2-15,0 9 1 0,17 0-1 0,-17-9 1 16,0 10 1-16,0-1-1 0,16 0 0 15,-16 10 1-15,0-19-3 0,0 0 2 16,17 9-2-16,-17-9 4 0,0 9-1 16,0-9 1-16,33 0 2 0,-33 10 1 0,0-10 1 15,0 0 5-15,0-10 3 0,0 10-4 0,0-9-6 16,33 0-2-16,-33 9-1 0,0-28 0 16,0 19-3-16,33-10-3 0,-33 0-1 15,0 1 3-15,33-1-3 0,-33 10 1 0,17-28-15 16,-1 18-19-16,1-9-12 0,16-9-6 0</inkml:trace>
  <inkml:trace contextRef="#ctx0" brushRef="#br0" timeOffset="112952.28">24011 6279 12 0,'-17'-19'31'16,"17"19"-3"-16,0-19-12 0,0 19-7 15,17-18-1-15,-17 9 1 0,0-1-3 0,16 1 1 16,-16 9-2-16,17-9-3 0,0-1 1 16,-17 10-1-16,16 0 0 0,17 0-2 0,-16 0 0 15,-1 0 0-15,1 0 1 0,-1 0-1 16,-16 10 0-16,17-1 0 0,-17 0 0 0,16 10 1 15,-16-1 11-15,0 20-5 0,17-20-1 16,-17 10 6-16,-17 9 0 0,17 1-5 0,0-20-3 16,-16 19-4-16,16 10 1 0,0-10 0 15,0-18 1-15,0 27-2 0,-17-27 0 0,17 18 0 16,0-9 3-16,0 9-3 0,0 0-2 0,0-18-1 16,0 9 0-16,-16 9-22 0,16-18-14 15,0-1-91-15</inkml:trace>
  <inkml:trace contextRef="#ctx0" brushRef="#br0" timeOffset="114267.05">6069 12697 3 0,'0'19'2'0,"0"-19"-1"0,0 0 1 16,0 0 0-16,0 0 2 0,0 0 2 0,0 18 6 16,0-18 2-16,0 0-4 0,0 0-1 15,0 0-2-15,0 0-2 0,0 0 0 0,0 0-2 16,0 0 2-16,0 0-1 0,0 0 1 0,0 0 0 15,0 0 0-15,0 0-1 16,0 0-2-16,0 0 2 0,0 0 1 16,0 0-3-16,0 0 1 0,0 0 1 15,0 0-2-15,0 0 1 0,0 0-1 0,0 0 1 16,0 0-2-16,0 0 1 16,0 0 1-16,0 0-1 0,0 0-1 0,0 0 1 15,0 9 0-15,0-9 2 0,0 0-3 16,0 0 3-16,0 0 1 15,0 0 2-15,0 0-3 0,0 0-1 0,0 0 2 16,0 0-1-16,0-9-1 0,0 9-2 16,0 0 3-16,0 0 4 0,0 0-1 0,0 0 1 15,0 0-1-15,0 0-3 0,0 0 0 16,0 0-2-16,0 9-2 0,0-9 2 0,0 0 0 16,0 0 0-1,0-9-2-15,0 9 2 16,0 0 0-1,0 9-2-15,0-9 2 16,0 0-1-16,0 10-1 31,0-20 1-15,0 10 1 15,-33 0-1-15,33 0-3-1,0 0 0-15,0 0 0 0,0 10 2 0,0-10-4 16,0 0-8-16,0 9-11 0,0-9-7 16,0 9 2-16,0-9-1 0,0 0-4 15,0 10-6-15</inkml:trace>
  <inkml:trace contextRef="#ctx0" brushRef="#br0" timeOffset="115749.05">20092 9060 53 0,'-33'-9'14'15,"33"-1"3"-15,0 10 4 0,0-18 5 0,0 18 2 16,-33 0 5-16,33-19-4 0,0 19-13 0,0 0-11 16,0 0-4-16,0 19 2 0,0-19-1 15,0 0 0-15,33 18 1 0,-33-8 3 0,0 8-4 16,0 1 1-16,33-1 0 0,-33 20-2 16,0-20 2-16,0-8-3 0,16 17 1 0,-16-8-1 15,17 9 0-15,-17-9 2 0,0 8-1 16,16-8 1-16,-16 9-2 0,-16 0-2 15,16-10 0-15,0 1-20 0,0 0-19 0,0-1-12 16,0 1-16-16</inkml:trace>
  <inkml:trace contextRef="#ctx0" brushRef="#br0" timeOffset="116198.72">20208 9023 13 0,'0'-19'6'0,"0"-9"1"16,16 19 11-16,1 0-1 0,-17-1-5 15,33 1-3-15,-33 0-2 0,33-1-3 0,-33 10-1 16,16 0 0-16,1 0-1 0,-1 0-2 0,1 0 0 16,-1 10 0-16,-16-1 2 0,17 0-1 15,-17 1-1-15,0-1 1 0,0 9 1 0,-17 1 0 16,17 0 0-16,-16-1-2 0,-1-8 0 15,17 8 0-15,-16-8 1 0,-1 8-3 0,17 10 3 16,-16-28-1-16,16 19 0 0,0-19 2 0,0 18-1 16,0-18 1-16,0 0-2 15,0 0 3-15,16 0-3 0,1 10 0 0,-1-10 0 16,1 0 0-16,16 0 0 0,-16 9 0 16,16-9 0-16,0 9 1 0,0-9-1 0,-33 9 2 15,33 1 1-15,-17-10-1 0,1 9-1 16,-17 0 2-16,16 10 5 0,-16-19-1 0,0 19 5 15,0-19 5-15,0 18 0 0,-16-18-1 16,16 9-2-16,-17 1-4 0,-16-1-1 0,17 0-3 16,16 1-4-16,-33-1 2 0,0 0 0 15,0 10-4-15,16-19 2 0,-16 0-2 0,16 0-3 16,-16 0 4-16,17 18-1 0,16-18 0 16,-33 0 0-16,33 0-4 0,-33-18-9 0,33 18-11 15,-17 0-13-15,17-19-9 0,-16 1-4 16</inkml:trace>
  <inkml:trace contextRef="#ctx0" brushRef="#br0" timeOffset="117014.58">21365 8939 7 0,'0'0'12'0,"-16"-9"25"0,16-1-12 0,0 10-13 15,0-18-3-15,0 18 3 0,16-19-2 0,-16 19-1 16,17-18-3-16,-1 8-1 0,1 1 1 16,16 0-2-16,-17-1 2 0,1 10-6 0,-1-9 3 15,17 9-1-15,1 0 0 0,-34 0-5 0,16 0 3 16,1 9 2-16,-1-9-2 0,1 10 0 16,-17-1 2-16,16 0-2 0,-16 1 3 15,0 8 0-15,0 1 1 0,-16-1 0 0,16-18 0 16,-17 19-1-16,1 0 1 0,-1-1-3 0,1-9 2 15,16 10 3-15,-34 0 0 0,1-1 3 16,17-18 0-16,-1 10-1 0,1-1-2 0,16 0 0 16,-17 1 0-16,1-1 0 0,16-9 0 15,0 9 5-15,-17-9-3 0,17 0 1 0,0 0 0 16,0 0 1-16,17 0 4 0,-17 0-5 16,16 0-2-16,-16 0 0 0,17-9-3 0,16 0-1 15,-17 9-1-15,17-10-2 0,1 1 2 0,-34 9 0 16,33-9-2-16,-17-1 0 0,17 10 2 15,-16 0-2-15,16-18 2 0,-17 18-5 0,17 0-3 16,-33 0 1-16,34-19-26 0,-34 19-12 16,0 0-13-16,16 0-10 0,1-19-7 0</inkml:trace>
  <inkml:trace contextRef="#ctx0" brushRef="#br0" timeOffset="119063.68">21911 8725 39 0,'0'-9'26'0,"0"-1"-6"0,-17 10 0 0,17-9-2 16,0 0-6-16,-16 9-6 0,16 0-3 16,0 0 0-16,-17 9-1 0,17 0-2 0,0 1 6 15,-16-1 1-15,16 10-3 0,0-1 1 16,0 1-2-16,0-1 3 0,16 1-3 15,-16 0 2-15,0-1 0 0,17 10-3 0,-1-28 1 16,1 19 5-16,-1-1 4 0,17-18-5 0,-33 0 1 16,33 10 2-16,-33-10 0 0,34 0 4 15,-18 0 1-15,1 0-2 0,-1-10 6 0,1 10 4 16,-1 0 3-16,1-18 5 0,-1 18 2 0,17-19 2 16,-33 1 2-16,0-1-5 0,0 10-9 15,0-10-4-15,0 0-6 0,0 19-4 0,0-18-5 16,0-1 0-16,-33-9 1 0,17 10-5 15,-1-1 0-15,1 10 0 0,16 0-2 0,-17-10 2 16,1 19-3-16,-17-19 3 0,33 19 2 16,-17-18-2-16,0 18 0 0,17 0-3 0,-33 0 0 15,33 18-4-15,0-18 0 0,-33 0-22 0,33 19-26 16,-16-19-12-16,16 19-6 0,0-19 5 16,0 18 1-16,0-9-8 0,0 10-75 15</inkml:trace>
  <inkml:trace contextRef="#ctx0" brushRef="#br0" timeOffset="120594.98">22820 8520 73 0,'0'0'24'15,"0"0"-12"-15,0-18 6 0,-33 18 1 16,33-9-2-16,0 9-5 0,0 0-9 0,0 0 2 16,0 0-4-16,0 9-1 0,0 9 3 15,0-18 4-15,0 19 2 0,33-19-2 16,-33 0-1-16,0 19 3 0,0-10-2 16,0 0-1-16,0 1 0 0,0-1 1 0,0 0 6 15,0 0-2-15,33 1-1 0,-33 8 2 0,0-18-6 16,0 19-2-16,0-19-1 0,0 0 3 15,0 19 0-15,0-19-2 0,0 9-2 0,0 0 2 16,0 0-4-16,0-9 2 0,0 10-2 16,0-1 2-16,0-9-4 0,0 9 2 0,0-9 1 15,17 10 0-15,-17 8-1 0,0-18 1 16,0 19 1 0,0-19 0-16,0 0-5 0,0 0 4 15,0 18-1-15,0-18 3 16,0 0-3-1,0 0 1-15,0 0-3 0,0 0 0 16,0 10 2-16,0-1 0 16,0-9 2-16,0 0 0 15,0 0-4-15,0 0 8 32,0 0-9-32,0 0 1 15,0 0-1-15,0 0-9 0,0 0-25 0,0-9-6 16,-17 9-18-16,17-10-13 0</inkml:trace>
  <inkml:trace contextRef="#ctx0" brushRef="#br0" timeOffset="121478.4">22638 8558 5 0,'0'0'3'0,"0"0"5"0,17 0 12 16,-17 0 2-16,16 0-6 0,1 0-3 0,0 0-3 16,-17-19 1-16,16 19 1 0,1 0-6 15,-1-19 0-15,1 19-3 0,-1 0-1 0,17-18 0 16,-33 18-1-16,0-9-1 16,33 9 1-16,-33-10-1 0,0 10-2 15,0 0 0-15,0 0 2 0,0 0-12 16,0 0-7-16,0 0-12 0,0 0-41 0</inkml:trace>
  <inkml:trace contextRef="#ctx0" brushRef="#br0" timeOffset="121861.25">23035 8539 2 0,'0'19'1'0,"0"-19"4"0,-33 9 0 16,33 0 12-16,0 1 2 0,0 8-8 0,33-9-4 15,-33 19 1-15,0-28-3 0,0 19 2 0,0 0 2 16,33-19-2-16,-33 9-1 0,17 0 0 16,-1 0 2-16,1 1 1 0,16-10 1 0,-16 0-2 15,-1 0 6-15,17-10 1 0,0 10 6 16,0-9 6-16,-33 0 4 0,17 0 3 0,-1 9 10 15,-16-19 1-15,17 0 9 0,-17 19-3 16,0-18-8-16,0-1-11 0,0 10-12 0,-17-10-4 16,17 10-5-16,-16 0-6 0,16-10 1 0,-17 19-1 15,17-19 0-15,-33 19-7 0,33-18 2 16,-33 18 2-16,17-9-2 0,-1-1-2 16,1 10 2-16,-1 0 0 0,-16 0 0 0,16 0 0 15,1 0 0-15,-1 0-5 0,17 10-5 0,-33-10-12 16,33 9-32-16,0-9-23 0,0 18-15 15,0-18 4-15,0 0-13 0</inkml:trace>
  <inkml:trace contextRef="#ctx0" brushRef="#br0" timeOffset="122143.72">23531 8316 113 0,'-16'-19'27'0,"16"1"1"0,0 18 22 16,-17-19 14-16,17 10-12 0,0 9-18 16,-16-10-19-16,16 10-7 0,0 0-4 0,0 10-1 15,0-10-1-15,16 9 1 0,-16 10-3 16,0-1 1-16,17 1 4 0,-17-19 3 0,16 18-1 16,-16 1 1-16,17 0-3 0,-1 8-2 0,-16-8 2 15,17 0-3-15,0 9-5 0,-1-10 3 16,-16 1 1-16,17-1-1 0,-17 1 3 0,16 0-3 15,-16-1 0-15,0 10 0 0,0-9-2 16,0-1-8-16,0 1-34 0,0-19-22 16,0 19 4-16,0-19-6 0,0 0-8 0</inkml:trace>
  <inkml:trace contextRef="#ctx0" brushRef="#br0" timeOffset="122361.93">23680 8437 7 0,'0'0'18'15,"0"-19"17"-15,0 19-2 0,0 0-10 16,-33 0-11-16,33-19-3 0,-16 38-5 0,16-19 0 16,-17 0-1-16,17 19 3 0,0-19-3 0,-16 9 1 15,16 0-1-15,0 10 6 0,0-10-1 16,0 10 2-16,16-1-3 0,-16-18 0 0,0 19-1 16,17 0-1-16,-17-19-1 0,16 9-3 15,17 0 0-15,-33 1-1 0,17-1 1 0,-1-9 0 16,1 0 0-16,-1 0 2 0,1 0-3 15,-1 0 0-15,17 0-7 0,-16 0-10 0,0-9-18 16,-1 9-23-16</inkml:trace>
  <inkml:trace contextRef="#ctx0" brushRef="#br0" timeOffset="125340.68">24722 8195 8 0,'0'0'7'0,"0"0"8"15,0 0 6-15,0 0 4 0,0 0-9 0,-33 0-2 16,33 0 0-16,0-19-3 0,0 19 1 16,0 0-2-16,-17 0 0 0,17 0-2 0,0 0 2 15,0 0 0-15,0 0-1 0,0-18-1 0,0 18-1 16,0 0 1-16,0 0-1 0,0 0 0 15,0 0-4-15,0 0-1 0,0 0 0 16,0 0 0-16,0 0-4 0,0 0 4 16,0 0-1-16,0 0-4 15,0 0 4-15,0 0 1 0,0 0-5 32,0 0 1-32,0 0-3 15,0 0-23-15,0 0-4 16,0 0-1-16,0 0-10 0,0 18-57 0</inkml:trace>
  <inkml:trace contextRef="#ctx0" brushRef="#br0" timeOffset="126341.58">24557 8195 8 0,'0'0'6'15,"0"0"6"-15,0-19 6 0,0 19-3 0,0 0-5 16,0 0-4-16,0 0-2 0,0 0 0 16,0 0-1-16,16-18 0 0,-16 18 0 0,17 0-1 15,-17 0 2-15,16 0 1 0,1-19 1 16,-1 19-4-16,-16-9 2 0,17 9-1 0,-1-10 1 16,1 10-1-16,16-9 1 0,-33 9 0 15,0 0-2-15,33 0-1 0,-33 0 0 0,0 0-1 16,0 0-2-16,0 9 4 15,0-9 1-15,0 10-1 16,0-10 0-16,0 9 0 0,0 10-2 0,0-19 0 16,-33 18 2-16,33-18 0 0,0 19-2 0,-33-19 0 15,33 0 0-15,-17 18 0 0,17-18 0 16,-16 10 3-16,16-1-3 0,-17-9 0 16,17 9 0-16,-16-9 0 15,16 0 2 1,0 0 7-16,0 0-2 15,0 0-1-15,0 10-2 0,16-10-1 16,-16 0-2-16,0 0 2 0,0-10-1 0,17 10 0 16,-1 0-1-16,-16 0 0 0,17-9-1 15,16 9 0-15,-33 0 0 0,0 0-2 16,33 9 0-16,-33-9 2 0,17 0 2 0,-1 0-2 16,1 10 0-16,-1-1 1 15,1-9-1-15,-17 19 0 0,16-19 0 16,-16 18 2-16,0-18-2 0,0 0 1 15,-16 19 3-15,16-19-1 0,-17 18-3 16,17-18 3-16,-16 0-3 0,-1 10-2 16,1-10 5-16,-1 9-5 0,-16 0 2 0,33-9 0 15,-33 10 0-15,16-10 0 0,1 9 0 0,-1-9 0 16,17 0 2-16,-16 0-2 0,-1 0 0 16,1 0 1-16,16 0 1 0,-17 0-4 0,17-9 2 15,-16 9-3-15,16 0-1 0,0-10-10 16,0 1-11-16,0 0-10 0,0-1-9 0</inkml:trace>
  <inkml:trace contextRef="#ctx0" brushRef="#br0" timeOffset="126990.92">25003 8093 6 0,'0'0'10'0,"-16"0"6"0,16 0 1 16,0 0-3-16,0 0-6 0,0 0-3 16,0 0-3-16,0 0-2 0,0 9 0 15,0 0 1-15,-17-9 1 0,17 9-2 16,0 10 2-16,0 0 1 0,0-19-1 16,0 18 3-16,0-18-2 0,0 19-1 15,0-19 1-15,0 18 1 0,17-18 3 0,-17 10-2 16,16-1 0-16,-16 0 2 0,17-9 1 0,-1 10-2 15,1-10-1-15,-17 0 2 0,16 0 0 16,1 0-1-16,-1 0-2 0,1-10-4 0,16 10 4 16,-33-9-1-16,0 9 2 0,33-9 6 15,-33-1-1-15,0 10 7 0,17 0 6 0,-17-18 3 0,0 18-2 16,0 0-9-16,0-19-5 0,0 19-6 16,0-18-1-16,-17 18-3 0,17-19 0 15,0 10 0-15,-33-1 0 0,33 1 3 0,-33 9-5 16,16-9 0-16,-16 9 0 0,17 0-6 0,-1 0-15 15,-16 0-8-15,17 0-3 0,-1 9-3 16,17-9-4-16,-33 0-18 0</inkml:trace>
  <inkml:trace contextRef="#ctx0" brushRef="#br0" timeOffset="127822.47">19678 8818 7 0,'0'0'10'0,"0"-9"-4"0,0 9-3 16,0 9-1-16,0-9 0 0,0 9 6 0,0 10 5 15,0 0 4-15,0-1 4 0,17 19-4 16,-17-18 7-16,16 18-8 0,-16 10 9 0,17-10-3 15,0 9-8-15,-1 10-6 0,1-19-3 0,16 29 0 16,0-29-2-16,-33 9-1 0,33 10-2 16,-17-19 3-16,1 10-3 0,16-10 0 0,-16-9 0 15,-17 9 0-15,16-18 0 0,1-1 0 16,-17 1 1-16,16-10-1 0,-16 10-2 0,0-10-11 16,0 0-16-16,0-9 0 0,0 0-20 0</inkml:trace>
  <inkml:trace contextRef="#ctx0" brushRef="#br0" timeOffset="129237.4">19530 8883 1 0,'-17'0'4'0,"0"0"11"15,-16-18 18-15,33 8-10 0,-16 10-9 16,16-9-9-16,0 0-2 0,0 9-1 0,0-10 0 16,16 10-2-16,1-9 0 0,-1 0 0 15,18-1 0-15,15-8 2 0,1 18-2 0,16-19 2 16,0-9-2-16,17 10 4 0,-17-10-1 0,17 0 0 16,16 9-1-16,0-27 0 0,17 18 1 15,0 0-3-15,-1-18 1 0,1 18 1 16,16 0 0-16,1-10-2 0,-18 11 0 0,18-11 2 15,15 20 2-15,-32-1-1 0,17-18 2 0,-18 18 0 16,1-9 5-16,16 10-4 0,1-1 4 16,15 1-1-16,-32-10 1 0,17 9 0 0,15 1 0 15,-32-1-2-15,33 0 1 0,-17 1-1 0,1-1-4 16,-18 1 0-16,18 8-1 0,-18-8 1 16,1 18-3-16,0-19 0 0,0 19 0 15,-1-19-1-15,-15 19 0 0,-1 0 1 0,-17-18 0 16,18 18 0-16,-34 0-1 0,33 0 3 15,-49-19-1-15,32 10 3 0,-32 9 0 0,16-9 0 16,-16 9 1-16,-1-10 5 0,-16 10-1 16,17-9 0-16,-17 9 5 0,0-9 1 0,0 9-6 15,-16 0 5-15,-1 0 5 0,17-19 1 0,-16 19-5 16,16 0-2-16,-33 0-1 0,33-19 0 16,-33 19 5-16,17 0-2 0,-17 0-9 15,16-18 2-15,1 18 1 0,-17 0-2 0,16 0-1 16,-16 0 10-16,17 0 2 0,-17 0-5 0,16-19-4 15,-16 19-3-15,0 0-6 0,17 0 3 16,-17 0-2-16,0 0 0 0,0 0-5 16,16 0 5-16,1 19-2 15,-17-19 1-15,33 0-1 16,-33 18-3 0,33-18 3-16,-33 0 2 15,0 0 1-15,17 0-1 0,-17 19 3 0,16-19 7 16,1 0-4-16,-1 0-2 0,1 0 4 15,-1 0 13-15,1 0-5 0,-1 0-2 0,1 0-7 16,16 0-1-16,-17 0 0 0,18-19-3 16,-1 19 4-16,0 0-2 0,-17 0 0 0,17 0-3 15,17-18-1-15,-34 18 6 0,17 0-6 16,1 0 4-16,-18-19 6 0,17 19-5 0,-16 0 1 16,-1-9-3-16,1 9 2 0,16 0-6 0,-33 0 8 15,0 0-3-15,0 0-5 0,0 9-2 31,0 10 0-31,0-19 3 16,0 18-3-16,0 1 2 0,0-19-4 0,0 19-2 16,0-1 5-16,0 1 1 0,0 9-2 15,0-10 1-15,0 20 3 0,0-20 3 0,0 10-4 16,16 9 0-16,1-18-3 0,-1 18 3 16,18-9-3-16,-18 9 1 0,1 0 5 0,16-9-3 15,-17 10-3-15,34-1 3 0,-50 0-7 0,16 9 2 16,1-27 4-16,16 18 2 0,-16 1-4 15,-1 8 1-15,1-27-1 0,-1 18 3 0,-16-9-1 16,17 9 4-16,-17-18-6 0,16 8 6 16,-16 1-2-16,0 0 0 0,0-9-4 0,-16-1 4 15,16-8-4-15,0 8 3 0,0 1-3 0,-17 0 5 16,17-1-5-16,-16 1 4 0,16-19-2 16,-17 18 4-16,1-8-4 0,-1-1 4 0,0 0-6 15,1 10 3-15,-1-10-2 0,1 19 1 16,-17-28-2-16,16 19 0 0,-32-19 2 0,16 18-1 15,-17-18 1-15,17 10-1 0,-50 8 2 0,17-8-6 16,0-1 5-16,-17 0-2 0,1 0-2 16,32 10 2-16,-49-19 3 0,16 19-3 0,-16-19 0 15,0 18-3-15,-1-8 6 0,1-1-6 16,0 0 10-16,-17 10-10 0,17-10 6 0,-17 0-5 16,0 10 2-16,1 0 5 0,-18-1-5 0,34-18-2 15,-33 9 5-15,16 10-3 0,0-10 0 16,-16 10-3-16,-17-10 8 0,17 10-8 15,0-1-3-15,-1 1 12 0,1-10-3 0,16 10-6 16,-16 0 3-16,0-10 0 0,-1 19-2 0,18-28 8 16,15 18-6-16,-15 1 0 0,15-19 0 15,1 19 3-15,17-10-3 0,-18 0 0 0,18 1 0 16,16 8 0-16,-34 1-3 0,18-19 3 0,49 18 0 16,-50-18 3-16,33 0-3 0,1 10 0 15,16-1 0-15,0-9 2 0,-17 0-4 0,17 9 2 16,0-9-2-16,0 0 2 0,33 10 3 15,-33-10-2-15,0 0 0 0,33 0-1 0,0 0-2 16,-34 0 0-16,34 0 7 0,-16 0-3 0,16 0 2 16,0 0-6-16,0 0 4 0,0-10-2 15,0 10 2-15,0 0-4 16,0-9-1-16,0 9 4 16,0 0 2-16,0 0-1 0,0 0-7 15,16 0 1-15,-16 0-2 0,0 0-20 16,0 0-21-16,0 0-27 0,0 0-7 0,0 0-6 15,0 0-21-15,0 0-20 0,0 9 6 16,34-9-10-16</inkml:trace>
  <inkml:trace contextRef="#ctx0" brushRef="#br0" timeOffset="131968.26">22175 14148 12 0,'0'-19'2'16,"0"19"-12"-16</inkml:trace>
  <inkml:trace contextRef="#ctx0" brushRef="#br0" timeOffset="135266.04">2745 12576 2 0,'0'0'1'15,"0"0"0"-15,0 0 3 0,0 0 0 0,0 0 7 16,33 0 6-16,-33 0 0 0,0 0-3 16,33 0 0-16,0-9 3 0,-33-1-2 0,33-8 2 15,33-1-2-15,-16 1-3 0,-17-10 1 16,33 0-1-16,0 0-2 0,17-9-5 0,-17 9 0 15,17-9-2-15,16-1-2 0,0 10 0 16,-16-18 2-16,16-1-1 0,17 19 0 0,-17-18-2 16,-16 9 0-16,16 0 2 0,17-1-1 15,-17 1 2-15,-16 9 1 0,16-9 0 0,0 0-2 16,17 0 1-16,-50 9 0 0,17-9 5 16,16 9 4-16,-33 0-3 0,17 0 1 0,-17 0 6 15,0 9-2-15,-16-9-2 0,16 10 0 0,-33 8 1 16,0-8 11-16,0-10 3 0,17 19-3 15,-17-1-1-15,-33 1-1 0,33 0-1 0,-33-1-9 16,33 1 1-16,-33 9 0 0,0-9-7 0,0 9 2 16,33 0-1-16,-33 0-4 0,0-9 0 15,0 18-2-15,0-9 4 0,0 0-7 0,0-9 4 16,0 9-5-16,0 0 5 0,0 0-4 16,0 0-1-16,0 0 4 15,0 0 1-15,0 0 0 16,0 0 1-16,0 0-2 15,0 0-3-15,0 9-3 16,0-9-7-16,0 0-24 0,0 0-22 16,0 9-9-16,0-9-6 0,0 0-10 0,0 0-8 15</inkml:trace>
  <inkml:trace contextRef="#ctx0" brushRef="#br0" timeOffset="136298.94">13543 9730 6 0,'0'0'6'16,"0"0"3"-16,0 0 4 0,17 0 4 0,-17 0-1 15,0 0-2-15,0 0-3 0,0 0-1 0,0 0-1 16,0 0-1-16,0 0 3 0,0 0-1 0,0 0-1 16,0 0 0-16,0 0 4 0,0 0-5 15,0 0 2-15,0 0 3 0,0 0-3 16,0 0 3-16,0 0-4 0,0 0-1 0,0 0 3 15,0 0-4-15,0 0 0 0,0 0 1 0,0 0-4 16,0 0 0-16,0 0 1 0,0 0-3 0,0 0 1 16,0 0-1-16,0 0 0 0,0 0 0 15,0 0-1-15,0 0 2 16,0 0 0-16,0 0-2 0,0 0-3 16,0 0 4-16,0 0-4 15,0 0 4-15,0 0-1 31,0 0-3-15,0 0-2-16,0 0 1 16,0 0 0-16,0 0 1 0,0 0-2 0,0 0-12 15,0 0-5-15,0 0-1 0,0 0 3 0,0 0-7 16,0 0-4-16,16 0-1 0,-16 0-2 16,0 0-7-16</inkml:trace>
  <inkml:trace contextRef="#ctx0" brushRef="#br0" timeOffset="143491.53">2199 14827 69 0,'0'-9'30'16,"-33"-10"-10"-16,33 10-4 0,0-1 1 16,0 1 2-16,0 9 1 0,0 0 2 0,-33-9-5 15,33 18-7-15,0-9-8 0,0 9 2 0,0 1-3 16,0-1 1-16,-16 10-2 0,16-1 2 15,0-8 3-15,0 18 0 0,0-19-3 0,0 9 2 16,0 1-4-16,0 0 6 0,16-10-2 16,-16 10 3-16,0-19 5 0,0 9 5 0,33 9 4 15,-33-18 3-15,0 0-7 0,33 0 5 16,-33 0 5-16,0 0-3 0,0-18 7 0,33 9 1 16,-33 9 8-16,0-10 11 0,0 1 9 15,0 0 13-15,0-1 3 0,0 1-1 0,0 0-9 16,0-10-11-16,0 10-8 0,0 0-18 15,0 9 8-15,0-19-4 0,0 10-6 0,-33 9-10 16,33-10-8-16,0 10-4 0,0 0 3 16,-33 0-11-16,33 0 4 0,0 10-6 15,0-10 1-15,0 9 4 0,-33 10 2 0,33-19-9 16,0 9 7-16,0 0 0 0,0 0-5 16,0 1 3-16,0-1-9 0,0 0-1 15,0 1 6-15,0-1-19 0,0 0-52 0,0 1-19 16,0-10-27-16,0 9-8 0,0 9-28 0,0-18-8 15,0 0 13-15,33 0-80 0</inkml:trace>
  <inkml:trace contextRef="#ctx0" brushRef="#br0" timeOffset="143892.9">2133 15041 2 0,'0'0'1'0,"0"0"1"0,0 0 0 16,0 0 2-16,0 0 2 0,0 0 2 0,0 0 2 15,0 0 1-15,0 0-1 0,0 0-1 0,0 0-3 16,0 0 0-16,0 0-2 0,0 0-2 16,0 0-8 30,0 0-1-30,0 0-1-16,0 9 1 0,0-9-1 16,0 0-2-16,0 0 1 0,0 0 0 0,0 10-7 15</inkml:trace>
  <inkml:trace contextRef="#ctx0" brushRef="#br0" timeOffset="145775.03">2133 15087 5 0,'0'0'4'0,"0"0"5"16,0 0 8-16,0 0 3 0,0 0-2 0,0 0 1 15,0 0 1-15,0 0 3 0,0 0 1 0,0 0 6 16,0 0 0-16,0 0 1 0,0 0-1 16,0 0 6-16,0 0 1 0,0-9-6 0,0 9 4 15,0 0-5-15,0 0 5 0,0-9-7 16,0 9 4-16,0 0-4 0,0 0-2 0,0-9-5 15,0 9 1-15,0-10 0 0,0 1-5 0,0 9 3 16,0-9 6-16,0 9 3 0,0-10-6 16,0 1-4-16,0 0 0 0,0 9-11 0,0-10-2 15,0 10 5-15,0-18-3 0,0 9 2 16,0-1-1-16,0 1 6 0,0-10-1 16,0 10 1-16,0 0 1 0,0-1 14 0,0-8 2 15,0 9-2-15,0-10-12 0,-16 0-1 0,16 10-3 16,0-10 0-16,0 1-9 0,-33-1 6 15,33 1 11-15,0-1-7 0,0 0-7 0,0 1-2 16,0-1 3-16,0 1-4 0,-33-1-7 16,33 10 10-16,0-19-8 0,0 0 0 0,0 9-2 15,-34-9 8-15,34 10-6 0,0-10 4 16,0 9-4-16,0-9-3 0,-33 10 4 0,33-1-1 16,0-9-2-16,0 0-1 0,0 0 1 15,-33 10 5-15,33-10 3 0,0 0-4 0,0 9-2 16,0-9 0-16,-33 1-7 0,33 8 7 0,0-9 0 15,0 0 1-15,0 0-3 0,-16 10 2 16,16-20 0-16,-33 20 3 0,33-10-10 16,0 0 7-16,0 0 0 0,0 0-6 0,-33 0 6 15,33-9 0-15,0 9 3 0,0 0-3 16,0-9 0-16,0 9 0 0,-34 0 0 0,34-9 0 16,0 9-2-16,0 0 3 0,0 0 1 15,0 0-2-15,-33 1 0 0,33-1 0 0,0 9 1 16,0-18-5-16,0 9 1 0,0 0 3 0,0 0 0 15,-33-9 3-15,33 9-5 0,0 0 0 16,0 0 6-16,0-9-4 0,0 9 0 0,0 0 0 16,0 0-5-16,0-9 7 0,0 0 1 15,-33 9-3-15,33 9 1 0,0-27 1 16,0 18-5-16,-16 0-4 0,16 9 11 0,0-18-2 16,0 9-2-16,0-9-3 0,0 19 0 0,0-20 3 15,0 10 2-15,0 0-4 0,-33 1 2 16,33-11 0-16,0 10 0 0,0 1-2 0,0-1 5 15,0 0-8-15,0 0 5 0,0-9 2 16,0 9-6-16,0 0 5 0,-33 0-1 16,33 0 2-16,0 9 0 0,0-18-4 0,0 9 2 15,0 0 2-15,0 10-2 0,0-10 0 16,0 9-4-16,0-9 4 0,0 10-4 0,0-10 9 16,0 19-7-16,0-10 2 0,0-9 4 0,0 0-8 15,0 10 4-15,0 8-2 0,0-8 3 16,0-20-1-16,0 20 2 0,0-1-4 15,0 1 6-15,0-10-8 0,0 9 6 0,0 1-2 16,0-1 0-16,0-9 0 0,0 9 2 16,0 1-2-16,0-10-2 0,0 9 0 15,0 1 2-15,0-10 0 0,0 0 0 0,0 0 0 16,0 0 2-16,0 0 1 0,0 10-3 16,0-20 2-16,0 10-5 0,0 1 1 0,0-1 0 15,0-10 4-15,0 11-5 0,0-1 3 0,0 0 0 16,-34-9 0-16,34 9 2 0,0 0 0 15,0 0-2-15,0-19-3 0,0 19 7 16,0-9-6-16,0 9 5 0,0-9-8 0,0 0 5 16,-33 9 0-16,33-19 0 0,0 10 4 15,0 19-4-15,0-20 0 0,0-8 0 16,0 9 0-16,-33-1-3 0,33 11 3 0,0-11 3 16,0 20-10-16,0-19 12 0,0-1-5 15,0 1 0-15,-33 9 0 0,33 10 0 0,-16-29 0 16,16 19-2-16,0 0 0 0,0-9 5 15,0 0-3-15,0 9 0 0,0 9 0 0,0-18-4 16,0 9 2-16,-33 0 2 0,33 0 0 16,0 10 0-16,0-10-2 0,0 9 6 0,0 1-2 15,0-1-4-15,33 1 0 0,-33-1 2 16,0 0 3-16,0 1-3 0,0-1 0 0,0 1 0 16,0 8 0-16,0-8-3 0,16 18 6 15,-16-19-5-15,0 0-2 0,0 1 8 16,33 9 1-16,-33-10-5 0,0 10 2 0,0-1-2 15,0-8 0-15,0 18 1 0,0-19-7 16,0 1 1-16,0 8 9 0,0 1-2 0,0 0 0 16,0-1-2-16,0 1 0 0,0 9 2 15,0 0 0-15,0-19-2 0,0 19 3 0,0 0-7 16,0 0 6-16,0-18 1 0,0 18-1 16,0 0 0-16,0 0-7 15,0 0 8-15,0 0 1 31,0 0-7-31,0 0-3 0,0 0 8 16,0 18-2-16,0-18 2 16,0 0-1-16,0 19 4 0,-33-19-7 15,33 19-1-15,-16-10 5 0,16 10-2 16,-33-1-3-16,33 1 3 0,-33-1 0 0,33 1 5 16,-33 0-5-16,33 8-2 0,-34-8-3 15,34 0 9-15,-33 9-6 0,33-10 2 16,0 1-2-16,-33-1 4 0,17 1-2 0,16 0 0 15,-33-1 0-15,33 1 3 0,0-1-6 16,-33-8 1-16,33-1 5 0,0 0-3 0,0-9 0 16,0 0 3-16,0 19 1 0,0-38-6 15,0 19-2-15,0-9 2 16,0 0 2-16,0-1 0 0,0 1 0 16,0-10 0-16,0 10-2 0,0-9 2 15,0-1-3-15,33 0 3 0,-33 1 5 0,0-1-5 16,0-9-2-16,0 10 7 0,0-1-5 0,33 19-4 15,-33-28 4-15,0 10 0 0,0 8-2 16,16-8-1-16,-16 18 5 0,33-10-2 16,-33 10-3-16,0-18 3 0,0 18 0 0,33-19 0 15,-33 19 0-15,0 0-2 0,0 0-1 16,34 0 3-16,-34 0-2 0,0 0 0 0,33 0 2 16,-33 0 5-16,33 0-5 0,-33 19 1 15,33-19-3-15,-33 0 2 0,16 18 6 16,17-18-6-16,0 10 0 0,0-1 0 0,-33 0 0 15,34 1 0-15,-1-1 0 0,0 0-3 16,16 0-13-16,17 10-4 0,-32-19-41 0,32 19-37 16,-17-1-16-16,-16-8-25 0,34-1-36 0,-1 9-4 15,-50 1 12-15</inkml:trace>
  <inkml:trace contextRef="#ctx0" brushRef="#br0" timeOffset="146955.1">12733 15646 64 0,'0'0'48'0,"0"0"-18"0,0 0-16 16,0-10-8-16,0 10-2 0,0 0-1 0,0-9 2 15,0 9 5-15,0 0 5 0,0 0 3 0,0 0-1 16,0 0-1-16,0 0-3 0,0 0-3 0,0 0-7 16,0 0 2-16,0 0-4 0,0 0 1 15,0 0-4-15,0 0-2 0,0 0 2 16,0 0-2-16,0 0 1 0,0-9-8 0,0 9-9 16,0 0-4-16,0 0-4 0,0 0-4 15,0 0-3-15,0-10-6 0,17 10-32 0</inkml:trace>
  <inkml:trace contextRef="#ctx0" brushRef="#br0" timeOffset="148571.17">14965 14297 32 0,'0'0'31'0,"0"0"-13"15,0 0-5-15,0 0-8 0,0 0-4 16,0 9 1-16,0 0-1 0,0-9 0 16,0 0 4-16,0 10 1 0,34-1 0 15,-34 0-1-15,0-9 4 0,0 10-1 0,0-1-3 16,0 0 2-16,0-9 1 0,16 19 2 16,-16-19-2-16,0 0 6 0,0 9 0 0,0-9 3 15,17 0 4-15,-17 0 2 0,0 9 6 0,0-9-2 16,0 0 2-16,16-9 1 0,-16 9-3 15,0 0-3-15,17-9-7 0,-17 9-3 0,16 0-3 16,-16-19-4-16,17 10-5 0,-17 0 2 16,16-1-2-16,17 1-2 0,-33 0 0 0,0 9 1 15,0-10-1-15,0 1-3 0,0 0 0 0,33 9 3 16,-33-9-7-16,0 9-1 0,0 0-35 16,0 0-31-16,0 0-18 0,0-19-11 15</inkml:trace>
  <inkml:trace contextRef="#ctx0" brushRef="#br0" timeOffset="149286.5">26227 12939 26 0,'0'0'30'0,"-33"-10"-1"0,33 1-2 16,0 0 0-16,0 9 1 0,0-9 4 16,-17 9 5-16,17 0 1 0,0-10-11 0,0 10-11 15,0 0-7-15,0 0-5 0,0 10 4 16,0-10 3-16,0 18-1 0,0-9-2 0,0 19 8 16,0-9 8-16,17 0-3 0,-17 8-3 0,0 1 10 15,0 0-10-15,33-9-10 0,-33-1-1 16,0 1-4-16,0 9-3 0,0-9 0 0,0-1 0 15,0 1 2-15,0-1 0 0,0 1-4 16,0 0 2-16,0-10-5 0,0 10-3 0,16-1-32 16,-16-18-20-16,0 0-5 0,0 9-2 0,-16-9-5 15,16-9-2-15,0 9-46 0</inkml:trace>
  <inkml:trace contextRef="#ctx0" brushRef="#br0" timeOffset="149503.81">26194 13004 16 0,'0'-28'28'0,"33"9"-6"15,-33-9-4-15,0 10 0 0,0-1 0 16,0 1-1-16,16 8-2 0,-16 1-2 0,17 9-4 16,-1 0-1-16,1 0 2 0,0 0 4 0,-1 0-3 15,1 9 0-15,-1 1 0 0,17-1 0 16,-16 10-1-16,16-10 1 0,-33 9-1 0,16 10-6 16,1-9 3-16,-17-10-4 0,0 10-1 15,16-10 4-15,-16 10-3 0,-16-1 1 0,16 10 0 16,-17-9-4-16,1-10 3 0,-17 0-3 15,0 10-2-15,16-10 2 0,-16 10-2 0,0-10-2 16,16 1-15-16,-16 8-14 0,17-18-11 0,-34 9-13 16,17-9-12-16</inkml:trace>
  <inkml:trace contextRef="#ctx0" brushRef="#br0" timeOffset="150368.81">24722 8902 94 0,'-33'0'28'0,"33"-19"-11"0,0 19 13 16,0 0 16-16,0 0 4 0,-17-18-19 0,17 18-17 15,0 0-4-15,0 0-7 0,17 18-1 16,-17-18 2-16,0 19-2 0,0-19 2 0,0 18-2 16,33-8 1-16,-33 8 2 0,0 1-5 15,0-10 3-15,33 19-3 0,-33-9 0 0,0-1 2 0,0-8-2 16,0 8 0-16,0 1 0 0,17-1 0 15,-17 1-3-15,0 0-3 0,0-1-21 16,0-8-17-16,-17 8-14 0,17-9-15 0</inkml:trace>
  <inkml:trace contextRef="#ctx0" brushRef="#br0" timeOffset="150852.29">24772 8846 77 0,'0'-9'21'0,"0"-1"-11"16,0 1 2-16,0 0 10 0,0-1 0 0,0 10-9 15,16-18-6-15,-16 18-4 0,17-19-1 16,-1 19-1-16,1 0 5 0,-1 0-4 0,1 0 1 15,-1 0-3-15,1 0 1 0,16 0 1 0,0 0-2 16,-33 0 2-16,17 19-4 0,-1-19 2 16,-16 0 0-16,17 18 0 0,-17-8 2 0,0-1-2 15,0 0 0-15,0 1 2 0,0-1-2 16,-17 0 1-16,17 1-1 0,-16 8 4 0,16-18-6 16,-17 19 2-16,17-19 0 0,0 0 1 0,0 0 1 15,-33 0-2-15,33 0 2 16,0 18 2-16,33-18 3 15,-33 0 5-15,0 0-5 0,33 0-5 0,-16 10 2 16,16-1 4-16,-17-9-3 0,17 9-2 0,17 1-1 16,-50-1 1-16,33 0-1 0,-16 19-2 0,-1-28 5 15,-16 0 0-15,17 19 0 0,-17-19 2 16,0 18 6-16,0-8 0 0,-17-1-2 0,1 10-4 16,-1-10-1-16,-16 9-6 0,-17 1 0 15,1 0 0-15,-1-1 0 0,-16-8-4 0,16-1 2 16,-16 9-8-16,17 1-17 0,-1-10-7 15,0 10-12-15,1-19-10 0,-1 19-4 0</inkml:trace>
  <inkml:trace contextRef="#ctx0" brushRef="#br0" timeOffset="152802.31">1158 11116 57 0,'0'-19'28'16,"0"10"-13"-16,-34-10-9 0,34 10 7 0,0-10 5 15,0 19-3-15,0-18-1 0,-33 8-6 16,33 10-4-16,-33 0 0 0,17 10-3 0,16 8 2 16,-33 1 0-16,33-10-3 0,-33 19 2 15,0 9-1-15,33 10 0 0,-33-19 0 0,33 18 1 16,-34 1-1-16,34-19 2 0,0 9 0 15,0 0-3-15,-33-18 1 0,33 8 1 16,33-8 0-16,-33 0 3 0,0-1 1 0,0 1 2 16,34-19 3-16,-34 0 0 0,33 0 4 15,-33 0 4-15,33 0 5 0,-33-19-1 16,33 1 8-16,-33 8 8 0,33-8 2 0,-33-1 1 16,0 1 4-16,16-1-9 0,17 19-5 15,-33-28-5-15,0 9-16 0,0 10-5 0,33 0-1 16,-33 0-5-16,0 9 1 0,0-10 1 15,0 1-2-15,0 18 0 0,34-9 0 16,-34 10-5-16,0-10 7 0,0 9 4 16,33 0-5-16,-33 0 2 0,0-9-3 0,33 19 0 15,-33-10 3-15,0 10-12 0,33-19-14 16,-33 19-31-16,0-19-34 0,16 18-25 16,-16-9-29-16</inkml:trace>
  <inkml:trace contextRef="#ctx0" brushRef="#br0" timeOffset="153867.79">1339 11357 63 0,'0'-9'32'16,"0"-9"-14"-16,0-1 6 0,0 10 3 16,0-10-1-16,0-18-5 0,34 9-5 0,-34 0-4 15,33 0-2-15,-33 0 6 0,0-9 4 16,33 18 11-16,-33 1 17 0,0-1 9 15,0 1 0-15,0-1 0 0,0 10-9 0,0 9-19 16,0-10-11-16,0 10-10 0,0 10-3 0,-33-10-8 16,33 18 3-16,0 10 0 0,-33-9 0 15,33-1 2-15,-34 10-7 0,34 0 3 16,-33 0-1-16,33-9 3 0,0 9 0 0,0-10 0 16,0 1 0-16,0-1 0 0,0 1 3 0,0 0-1 15,33-19-2-15,-33 0 5 0,34 9-8 16,-1-9 0-16,0-9 3 0,-33 9 0 0,33-19-3 15,16 0 5-15,-16 1-6 0,0-10 6 16,1 9-4-16,-34 1-3 0,33-1 0 0,0 1 5 16,-17-1 0-16,17 0 0 0,-33-9 0 15,33 10-2-15,-33-1 2 0,33 19-2 0,-33-28 2 16,0 19 0-16,0 0 0 0,34 9-4 16,-34 0 1-16,0 0-2 0,0 9 5 15,0 0 0-15,0 1-2 16,0 8 4-16,0-18 2 0,0 19-3 15,0-10-1-15,0 0 1 0,0 1 2 0,0-1 3 16,0 0-3-16,0 1 2 0,-34-10 8 16,34 0-4-16,0 9 3 0,0-9 2 0,0-9-4 15,0 9-2-15,-33 0 5 0,33-10-3 0,0 10-6 16,0-9 1-16,0 0-2 0,0-1-1 16,0 1-2-16,0 0-4 0,0-10 5 15,0 19-1-15,0-18 0 0,0 8 0 0,0 1 0 16,0 0-2-16,33-1 4 0,-33 10-2 15,0-9-4-15,34 0 8 0,-34 9-4 16,33 0 0-16,0-10 4 0,-17 1-10 0,17 9 3 16,0-9 3-16,-33 9 4 0,33-19-6 15,1 19 2-15,-1 0-2 0,-33-18 7 16,33 8-4-16,-17 1 1 0,-16 0 1 0,0-1-3 16,33 1 4-16,-33 9 0 0,0-9-2 0,0 9 4 15,0-9-8-15,0 9 5 0,0 0 1 16,-33 0-4-16,33 0 0 15,0 0-5-15,0 0 0 0,-16 9 2 16,16-9 6-16,0 9-2 0,0 0-1 16,0 1-2-16,0-1-2 0,16-9-1 15,-16 0 2-15,0 9-4 0,0-9 7 0,33 0-4 16,-33-9 4-16,33 9-2 0,-33-9-2 16,0-1 6-16,33 1-8 0,-33 0 4 15,33-10 4-15,-33 10 0 0,0 9-2 0,0-19 0 16,0 19 2-16,0-18-1 0,0 8 1 0,0-8-2 15,0 9-2-15,0-1 4 0,0 1-5 16,-33 0 3-16,33 9 1 0,0-19 3 0,0 19-6 16,0 0 5-16,-33 0-6 0,33 0 0 15,0 0 4-15,0 0-6 0,0 0 3 16,0 0-1-16,0 0 3 0,0 19 0 0,0-19 0 16,0 0 0-16,0 9 0 0,0 0-4 15,33-9 4-15,-33 10-5 0,0-10-1 0,33 0 6 16,-33-10 3-16,0 10-8 15,34-9 9-15,-34 0-2 0,0 9 0 16,0-19-2-16,0 19 2 0,0 0 2 16,0-19 1-16,0 1-5 0,0 9 1 0,0-1-1 15,0 1 5-15,0 0-3 0,0 9 2 16,0-10 2-16,0 1 5 0,0 0-13 16,0 9 4-16,0 0-4 15,0 9 0-15,0 0 4 0,0 1-4 0,0-1 2 16,0 0-3-16,16 10-2 0,-16-1-9 0,33 1-13 15,-33 0-34-15,0-1-31 0,33 1-35 16,-33 9-32-16</inkml:trace>
  <inkml:trace contextRef="#ctx0" brushRef="#br0" timeOffset="155731.43">11526 14753 31 0,'0'0'15'0,"-33"0"-8"0,33 0-2 0,0 0-3 16,0 0 2-16,0 0-2 15,0 0 0-15,-17 0 1 0,17 0-2 0,0 0 0 16,0 0 2-16,0 0-2 16,0 0 0-16,0 0-3 31,0 0 2-31,0 0 1 16,0 9-1-1,0-9-2-15,0 0 0 0,-16 9-6 16,16-9 2-16,0 9-1 0,0-9-4 0,0 0 0 15,0 10-12-15</inkml:trace>
  <inkml:trace contextRef="#ctx0" brushRef="#br0" timeOffset="156730.06">20753 14232 178 0,'17'-10'67'0,"-17"10"-36"16,16-9-23-16,-16 0-12 0,17-1-2 0,-17 1 3 15,0 9 1-15,16-9 2 0,-16 9-3 16,0 0 0-16,0 0 6 0,0 0-2 0,0 0 2 16,0 0 7-16,0 0-4 0,0 0-4 15,0 0 3-15,0 0-3 0,0 0-1 0,0 0 0 16,0-9-1-16,0 9-3 15,0 0 5 1,0 0 0-16,0 0-5 16,0 0 1-1,0 0 0-15,17 0 0 16,-17 0-1-16,0 9-1 0,0-9-3 16,0 0-4-16,0 0-1 0,0 0-2 0,0 0-3 15,0 0-3-15,0 0-1 0,0 0-2 16,0 0 0-16,0 0-1 0,0 0 1 0,0 0 1 15,0 0-1-15,0-9-15 0</inkml:trace>
  <inkml:trace contextRef="#ctx0" brushRef="#br0" timeOffset="159377.91">11840 14771 45 0,'0'-9'42'0,"0"9"-15"0,0 0-14 0,0 0-8 15,0 0-2-15,0 0-2 16,0 9 2-16,0-9 0 0,0 9 2 16,0 1-2-16,0-1-1 0,0 0-2 15,0 1 0-15,0 8 2 0,17-8 0 0,-17 18-1 16,16-28-1-16,1 18 3 0,-1-9 6 16,1 10 1-16,16 0-1 0,-33-10 1 0,0 0 1 15,33-9-2-15,-33 10 7 0,33-10 0 0,-33 9 4 16,0-9 2-16,33 0 7 0,-33 0 7 0,17-9 7 15,-1-1-1-15,-16-8-6 0,17-1-1 16,-1 0-9-16,1-8-12 0,16-11-5 0,-33 1-4 16,33 0 0-16,-33-10-2 0,33 10-3 15,-33 9 3-15,33-9-3 0,-16 9-5 0,-17 10 5 16,16-10 0-16,1 9 0 0,-17 10 0 0,0-10 0 16,16 19 0-16,-16-9 0 0,0 0-3 0,17 9-2 15,-17 0 3-15,33 0-5 16,-33 0-11-16,0 0-18 0,0 0-8 0,33-10-9 15,-33 10 1-15,0 0-4 0,0 0-2 16,33 0 5-16,-33 0 2 0,0-9 5 0,0 9-35 16</inkml:trace>
  <inkml:trace contextRef="#ctx0" brushRef="#br0" timeOffset="160777.34">19315 14343 38 0,'0'0'38'0,"-17"0"-11"0,17 10-10 15,0-10-9-15,0 0-2 0,-16 0-2 16,16 0 4-16,0 9 0 0,0-9 3 0,0 0 3 16,0 9 1-16,0 10 2 0,0-19 2 0,16 9-1 15,-16-9 2-15,17 0 0 0,-1 9-4 16,-16 1 0-16,17-1-1 0,-1 0 0 0,1 1-2 15,-17-1 7-15,33-9 6 0,-33 9 2 16,33-9 2-16,-33 0-4 0,0 10 0 0,16-10-3 16,1-10-1-16,-1 10-4 0,1-9-1 0,0 0-4 15,-1-1-5-15,1 1-4 0,-1 0 1 16,1-10-5-16,16 10 5 0,-33-10-3 0,33 10 0 16,-33 0-2-16,0-10-2 0,16 0 2 0,1 1 0 15,-17 9-3-15,16-10 1 0,1-9-1 0,-17 9-1 16,17 10 0-16,-17-10-9 0,0 10-10 0,16 0-6 15,-16 0-7-15,0 9-11 0,17 0-2 16,-17-19-4-16,0 19-6 0,0 0-2 0,0 0 5 16,16-19 4-16,-16 19 6 0,0 0 8 0,0 0-19 15</inkml:trace>
  <inkml:trace contextRef="#ctx0" brushRef="#br0" timeOffset="164729.63">6152 6865 1 0</inkml:trace>
  <inkml:trace contextRef="#ctx0" brushRef="#br0" timeOffset="164762.51">6152 6865 1 0</inkml:trace>
  <inkml:trace contextRef="#ctx0" brushRef="#br0" timeOffset="164792.14">6152 6865 1 0</inkml:trace>
  <inkml:trace contextRef="#ctx0" brushRef="#br0" timeOffset="164823.97">6152 6865 1 0</inkml:trace>
  <inkml:trace contextRef="#ctx0" brushRef="#br0" timeOffset="164854.59">6152 6865 1 0</inkml:trace>
  <inkml:trace contextRef="#ctx0" brushRef="#br0" timeOffset="164907.62">6152 6865 1 0,'0'-19'0'0</inkml:trace>
  <inkml:trace contextRef="#ctx0" brushRef="#br0" timeOffset="164945.84">6152 6846 1 0,'0'0'0'16</inkml:trace>
  <inkml:trace contextRef="#ctx0" brushRef="#br0" timeOffset="164991.01">6152 6846 1 0</inkml:trace>
  <inkml:trace contextRef="#ctx0" brushRef="#br0" timeOffset="165044.79">6152 6846 1 0</inkml:trace>
  <inkml:trace contextRef="#ctx0" brushRef="#br0" timeOffset="165077.97">6152 6827 1 0</inkml:trace>
  <inkml:trace contextRef="#ctx0" brushRef="#br0" timeOffset="165111.97">6152 6827 1 0</inkml:trace>
  <inkml:trace contextRef="#ctx0" brushRef="#br0" timeOffset="165179.04">6152 6846 1 0</inkml:trace>
  <inkml:trace contextRef="#ctx0" brushRef="#br0" timeOffset="165220.07">6152 6846 1 0</inkml:trace>
  <inkml:trace contextRef="#ctx0" brushRef="#br0" timeOffset="165246.47">6152 6846 1 0</inkml:trace>
  <inkml:trace contextRef="#ctx0" brushRef="#br0" timeOffset="165307.47">6152 6846 1 0</inkml:trace>
  <inkml:trace contextRef="#ctx0" brushRef="#br0" timeOffset="165348.81">6152 6846 1 0</inkml:trace>
  <inkml:trace contextRef="#ctx0" brushRef="#br0" timeOffset="165389.07">6152 6846 1 0</inkml:trace>
  <inkml:trace contextRef="#ctx0" brushRef="#br0" timeOffset="165437.91">6152 6846 1 0</inkml:trace>
  <inkml:trace contextRef="#ctx0" brushRef="#br0" timeOffset="165489.66">6152 6827 1 0,'0'19'0'0</inkml:trace>
  <inkml:trace contextRef="#ctx0" brushRef="#br0" timeOffset="165522.03">6152 6846 1 0</inkml:trace>
  <inkml:trace contextRef="#ctx0" brushRef="#br0" timeOffset="167558.34">8334 9199 58 0,'-33'-9'48'16,"33"0"-23"-16,0-10 1 0,-16 19 11 0,16-18 6 16,0 18 5-16,0 0 1 0,-17-19-1 0,17 19-14 15,0 0-11-15,0 0-10 0,0 0-6 16,0 0-3-16,0 0-8 0,0 0 5 31,0 0 3-31,17 0-4 0,-17 19-3 0,0-19 7 16,0 18-4-16,16-18 2 0,-16 10-2 15,0 8 3-15,0-9-3 0,33 10 4 0,-33-10 0 16,0 10 1-16,0 0-1 0,0-1 3 16,0 1-4-16,0-1 4 0,0 1-4 0,0 9-3 15,0-10 3-15,0 1 1 0,0-10-1 16,0 10 0-16,0-10-3 0,0 10 2 0,0 9 1 16,0-28-2-16,0 18 5 0,0 1-6 0,0-19 2 15,0 9-1-15,0 1-1 0,0-1 1 16,0 0-1-16,0 1 3 0,0 8-1 15,0-18 1-15,0 0-3 16,0 0 1-16,0 0 3 0,0 0-2 16,0 0 4-16,0 0-9 0,0 0 3 0,0 0 3 15,0 0-13-15,0 0-25 16,0 0-27-16,0 0-14 0,-33 0-8 0,33-18-15 16,0 18-91-16</inkml:trace>
  <inkml:trace contextRef="#ctx0" brushRef="#br0" timeOffset="169453.99">8434 9283 49 0,'0'0'30'16,"-33"0"-5"-16,33-18-3 0,0 18-6 15,0 0-7-15,0 0-4 0,0 0-2 0,33 0-1 16,-33 0-1-16,0 18-1 0,33-18 2 0,-33 0-1 16,16 0-1-16,1 0 3 0,32 0-1 15,-49 0-2-15,33 0 0 0,0 0 0 0,1 0 0 16,-34 0 0-16,33 0 1 0,-17 0-1 16,1 0-2-16,-1 0-2 0,17-18-10 0,-33 18-10 15,0 0-13-15,0-19-48 0</inkml:trace>
  <inkml:trace contextRef="#ctx0" brushRef="#br0" timeOffset="169685.47">8665 9060 8 0,'0'-9'20'0,"0"9"3"0,-16-10-7 16,16 10-8-16,0 0-2 0,0 10-2 15,0-10 2-15,0 9-1 0,16 0 2 0,-16 10-1 16,0-10-3-16,0 19 2 0,17-9-1 0,-17-1 9 15,16-8-4-15,-16 8 3 0,17 10 0 16,-17 0-2-16,16-9 0 0,-16-1-5 0,33-9-1 16,-33 19-3-16,0-9 0 0,0 9 2 15,0-10-1-15,0 1-2 0,0 0 0 0,0-1 1 16,0 1-4-16,0 9-9 0,0-28-16 0,0 18-8 16,0 1-20-16</inkml:trace>
  <inkml:trace contextRef="#ctx0" brushRef="#br0" timeOffset="170301.24">8930 9125 28 0,'0'0'26'0,"0"-19"0"0,0 19-2 0,0 0-1 16,0-9-4-16,0 9-8 0,0 0-6 15,0 0-2-15,0 9-1 0,0-9-1 0,0 19-1 16,0-19 0-16,0 19 3 0,0-1 8 0,0-18-3 15,0 19 3-15,0-1 0 0,0 1 7 16,0 9 4-16,16-9-1 0,-16-1-1 0,0 1-2 16,0-1-1-16,0 10-2 0,0-9 1 15,33-1 1-15,-33 1 5 0,0-10-4 0,0 10-10 16,0 0 2-16,0-10 7 0,33 19 2 16,-33-28 2-16,0 18-1 0,0-18-1 0,0 19 7 15,0-19 9-15,0 0 5 0,0 9 4 0,33-9 0 16,-33 10 1-16,0-10-4 0,0 0-12 0,34 0-11 15,-34 0-8-15,0-10 2 0,16 10-9 16,-16-9 1-16,17 9-2 0,-1 0-2 16,1-19 0-16,-17 19-6 0,16 0-6 0,17-18-26 15,-33 18-45-15,0-19-26 0,0 10-6 0,33-10 115 16,-33 10-199-16,0 0 44 0</inkml:trace>
  <inkml:trace contextRef="#ctx0" brushRef="#br0" timeOffset="170669.8">9327 9144 34 0,'-17'0'40'0,"17"0"-6"0,0 0-6 0,0 0-10 0,0 0-6 16,-17 0-4-16,17 0-3 0,0 0-2 15,0 0-1-15,0 18 8 0,0-18-1 16,0 10-1-16,0-1 3 0,0 0-1 0,0 10-1 16,0-10 6-16,0 19 7 0,0-28-4 15,0 19 2-15,17-1-1 0,-17-9 15 0,0 1-4 16,0 8-10-16,17-8-3 0,-17 8 6 0,0 1 13 16,16-19-6-16,-16 18-3 0,17-18-6 15,-1 19-2-15,17-10 5 0,-33-9-8 0,0 10-3 16,33-1-4-16,-33-9 3 0,33 9-6 0,-33-9 6 15,0 10-4-15,33-10-1 0,-33 0 0 16,0 0-3-16,17-10-1 0,0 10 4 0,-1-9-10 16,17 9 6-16,-33-9-2 0,0-1-4 15,33 1-10-15,-33 9-25 0,0-19-38 0,33 19-19 16,-33-18-2-16,0-1-18 0,0 1-1 0</inkml:trace>
  <inkml:trace contextRef="#ctx0" brushRef="#br0" timeOffset="170867.63">9360 9097 48 0,'-17'0'45'0,"1"-9"-15"16,16 9-3-16,0-9-1 0,0-1-6 0,0 10-5 16,0-9-6-16,0 0-5 0,16-1-2 15,1 10-2-15,-1 0 0 0,17-18 0 0,-33 18 1 16,33 0-1-16,-33 0 2 0,33-19-5 0,0 19-9 15,-33 0-19-15,34 0-6 0,-18 0-17 0</inkml:trace>
  <inkml:trace contextRef="#ctx0" brushRef="#br0" timeOffset="171036.97">9310 9246 85 0,'-17'19'69'0,"17"-19"-17"0,0 0-8 0,0 0-14 15,0 0-8-15,0 0-2 0,0 0-9 16,0 0-4-16,17-19-3 0,0 19-2 16,16 0 1-16,-17-19-2 0,17 10-1 0,0 0 2 15,0 9-9-15,0-10-21 0,-16 1-31 16,0 9-21-16</inkml:trace>
  <inkml:trace contextRef="#ctx0" brushRef="#br0" timeOffset="172783.33">8731 12976 26 0,'0'0'22'0,"0"0"3"0,0-19-8 0,0 19-4 15,0 0 2-15,0-18 7 0,0 18 2 0,0-10 6 16,-16 10 2-16,16-9-3 0,0 9-6 16,0 0-11-16,0 0-5 0,0 0-5 0,0 0-1 15,0 0 3-15,0 9-2 0,0 1-5 16,0 8 3-16,0-18 1 0,0 19 14 0,0-10-4 15,0 10-5-15,0-1 2 0,0 1-4 0,0 0 1 16,0-1 5-16,0 1 3 0,0 9-2 16,0-10-4-16,0 1 1 0,0 0-8 15,16 8 3-15,-16-8 3 0,0 0-3 0,0-1 0 16,0-8 1-16,33 8 1 0,-33 10 0 0,0-28-1 16,0 9 2-16,0 10-1 0,0-10 1 15,33 1 2-15,-33-10 0 0,0 9 0 0,0 0 3 16,0-9 0-16,33 0-3 0,-33 0-1 15,0 0-3-15,34 0 0 0,-34-9-1 16,16 0-1-16,1 9 0 0,-1-10-1 0,1 1-1 16,-1 0-7-16,17-1-1 0,-33 1-28 15,0 9-14-15,33-18-9 0,-33 18-17 16,0-10-16-16,0 1-1 0</inkml:trace>
  <inkml:trace contextRef="#ctx0" brushRef="#br0" timeOffset="173282.26">9079 12883 20 0,'0'-9'19'0,"0"9"-1"0,0-10 1 16,0 10-1-16,0 0-2 0,0 0-6 0,0 0-7 16,0 0-1-16,0 0 0 15,0 10-2-15,0-10 3 0,0 9 5 0,0 10-4 16,0-10 2-16,0 9 11 0,0-8 0 16,0 8-1-16,0 1-2 0,16-10 1 0,-16 10-1 15,0-1 9-15,0 1-4 0,0 0-6 0,0-1-3 16,17 1 1-16,-17-1 10 0,0 1-4 15,0 0-3-15,0-1-4 0,0 10-2 0,0-28-1 16,0 19 10-16,0-10-5 0,16 0-3 16,-16 1 1-16,0 8 3 0,0-18 1 15,0 10 2-15,17-1 0 0,-17 0 4 0,0-9 17 16,0 0-1-16,16 10-7 0,-16-10-1 0,33 0-8 16,-33 0 1-16,0 0-10 0,33-10-3 15,-33 10-2-15,33-9-3 0,-33 9 2 0,33-9-5 16,-33 9 0-16,17-10 4 0,0 10-4 0,-1-9 0 15,-16 9 3-15,17-9-3 0,-1 9 4 16,-16 0-10-16,0-10-2 0,0 10-18 0,33 0-31 16,-33 0-24-16,0 0-10 0,0-9-25 15,0 9-10-15,0 0-92 0</inkml:trace>
  <inkml:trace contextRef="#ctx0" brushRef="#br0" timeOffset="173715.12">9442 12864 22 0,'-33'0'24'0,"33"0"-2"16,0 0-4-16,0 0-6 0,0 0-5 0,0 0-4 15,0 10 0-15,0-10 1 0,0 9 1 16,0 0 2-16,0 1-1 0,0-1 0 0,0 9 1 16,0 10 0-16,0-28 1 0,0 19 1 0,0 0 6 15,0-1-2-15,0-9-3 0,0 10 4 16,0 0 5-16,0-1-2 0,33 1-2 0,-33-10 3 15,0 0-1-15,33 1-4 0,-33 8-3 16,0-8 2-16,33-10 1 0,-33 9 1 0,0 0-4 16,17 1 2-16,0-10-2 0,-1 18-4 15,17-18 1-15,0 0-3 0,-33 0 1 0,33 0-3 16,-33 0 0-16,33 0 1 0,-33-18-3 16,33 8 0-16,-33 10 3 0,17-9-6 0,-17 0 3 15,17-1-7-15,-17 1-14 0,16 9-17 0,-16-19-19 16,33 10-11-16,-33 0-5 0,0-10-86 15</inkml:trace>
  <inkml:trace contextRef="#ctx0" brushRef="#br0" timeOffset="173964.84">9508 12809 24 0,'0'0'16'16,"0"0"-2"-16,0 0-2 0,0-10-4 0,0 10 0 15,0-9-4-15,0 9-1 0,0-9-3 0,17 9 3 16,0-10-3-16,-1 1 1 16,17 9-1-16,0 0 0 0,-33-9 0 0,33 9 0 15,-33 0 2-15,33 0-2 0,-33 0-2 0,0 0-4 16,33 0-9-16,-33 0-14 0</inkml:trace>
  <inkml:trace contextRef="#ctx0" brushRef="#br0" timeOffset="174198.18">9442 12995 36 0,'0'0'22'0,"0"0"-7"16,0 0-3-16,0-10-3 0,0 10 0 15,33 0 1-15,-33-9-2 0,33 9-4 0,-33 0-1 16,34 0-2-16,-18 0-1 0,17 0 0 0,0-19 0 16,-33 19 2-16,33 0-2 0,-33 0-2 15,33 0-6-15,-33 0-17 0,33 0-15 16</inkml:trace>
  <inkml:trace contextRef="#ctx0" brushRef="#br0" timeOffset="195796.51">9591 10334 85 0,'0'-18'20'0,"0"-1"-11"0,-33 10 2 15,17-1 4-15,-1 1 4 0,17 0 4 16,-17 0 4-16,17-1 5 0,0 1 3 0,0 9-3 16,0 0 0-16,0-19-6 0,0 19-10 15,0 0-8-15,0 0-2 0,0 0-3 0,0 0 2 16,-33 0 8-16,33 19 17 0,0-19 9 0,0 9 1 15,0 1-3-15,0 8-4 0,0 10-2 16,0 9 0-16,0-18-1 0,0 9 21 0,0 28 8 16,0-19-6-16,0 0-5 0,0 28-7 0,0-18 3 15,0 8-11-15,0 11 1 0,0 8-5 0,0-9-3 16,0 0-8-16,0 0 0 0,0 10 5 16,33-1 0-16,-33-18 0 0,0 9-11 0,17-9 1 15,0 9-4-15,-1-19 1 0,17 10-3 16,-33-9-2-16,0-1-3 0,33 1 3 0,-33-10-5 15,0 0 3-15,0-9-7 0,33 9 8 0,-33-9-8 16,0 0-7-16,0 0 6 0,0-9-3 16,0 9 3-16,0-10 0 0,-33 1-27 0,33-1-35 15,0 1-10-15,0 0-17 0,0-19-6 0,0 0-20 16,0 0-30-16,0 0-8 0,0 0 6 16,-33-19 26-16</inkml:trace>
  <inkml:trace contextRef="#ctx0" brushRef="#br0" timeOffset="196297.93">9591 10530 44 0,'-33'-38'27'15,"33"20"-12"-15,-16-19-4 0,-1 9 2 0,0 9 3 16,-16 0 4-16,33 1 6 0,-33-1 3 0,33 19-2 15,-33-18-5-15,33 18-5 0,-33 0-6 16,17-19-5-16,16 19-5 0,-17 19 1 0,1-19-2 16,-1 18 3-16,0 1-1 0,17-1 11 15,-33 20-8-15,0 8 0 0,33-9-3 0,-33 1 0 16,0 27-1-16,0-28-3 0,17 9 5 16,-1 1-5-16,1-10 6 0,-18 0-6 0,34 1 3 15,0-11-1-15,-33 1 1 0,33 0 0 0,0-28 3 16,0 19 2-16,0-19 15 0,0 0 3 15,0 0-3-15,0-19-4 0,33 1-6 16,-33-10-8-16,34 0 2 0,-18 0-3 0,17-28 1 0,-16 10 1 16,32-10 3-16,-49 0 1 0,33-9 1 15,0 9-1-15,0 10 0 0,-16-1 1 16,0 10 5-16,16 0-2 0,16-1 2 0,-49 11 0 16,33 8-1-16,-33 19 2 0,33-19-3 0,-33 19 5 15,33 19-3-15,-33-19-5 0,34 19 0 16,-18 8-2-16,17-8-4 0,0 18 1 0,-33-18 4 15,33 18-5-15,0-9-3 0,0 9 3 16,1-9-3-16,15 9 0 0,-16 0 1 0,33 1-3 16,-33-10 0-16,0 0 2 0,17-1 0 0,-17-8-7 15,0 0 2-15,0-1-23 0,0 1-32 0,0-10-24 16,-16 0-29-16,16-9-12 0,0 0-107 16</inkml:trace>
  <inkml:trace contextRef="#ctx0" brushRef="#br0" timeOffset="197960.63">1339 10837 9 0,'0'0'15'0,"0"0"4"15,0 0 0-15,0 0 0 0,0-10 1 0,0 1 5 16,0 9 4-16,0 0 4 0,0 0-1 16,0-19 3-16,0 19-9 0,0-28 0 15,0 19-11-15,0-9-6 0,0-1-2 0,0-9 0 16,0 9 2-16,0-8-3 0,0-1-1 0,34 0-2 15,-34 9 2-15,0-18 1 0,33 9-3 16,-33-9-3-16,33 18 1 0,-33-18 2 0,33 0 0 16,-33 9-1-16,49-9 1 0,-49 9 3 15,33-9-4-15,0 18-2 0,34-18 4 0,-34 0-4 16,16-1 4-16,-16 10-2 0,0-9-4 16,34 9 5-16,-18-9-3 0,17 18 2 15,1-27 2-15,-1 9 3 0,-17 0 0 0,17-1-4 16,1 10 1-16,15-9-2 0,17 0 3 15,-16 0 4-15,16 0-2 0,17 9 2 0,-17-9-4 16,17-10 2-16,-17 10-3 0,17 0-2 16,-17-1 2-16,17 10 1 0,16-9 0 0,-16 0-2 15,-17 9 2-15,17-9-1 0,16 9-2 0,-16-9 2 16,0 18-2-16,16 1 2 0,-16-1-6 16,16-18 3-16,-16 18 1 0,-17 1 2 0,17 8-7 15,-17-8 3-15,17 18 2 0,-17 0-2 16,17 0 5-16,-17 0-7 0,-16 0 5 0,16 18 0 15,17-18-1-15,-17 19-2 0,17-10 2 0,-17 10-2 16,17 18 0-16,-17-18 1 0,-16-1-1 16,49 19 3-16,-49-9-3 0,16 10-3 0,17-11 6 15,-17 11-3-15,-17-1 0 0,18 0 1 16,-18 0 0-16,18 10-3 0,-34-10 4 0,16-9-2 16,18 9 0-16,-34 0 0 0,16-9 0 0,18 9 2 15,-34 1 1-15,16-1 4 0,-15 0-1 16,-1-9 0-16,16 18 5 0,-48-8-2 0,32-1-1 15,-17 0 1-15,-16-9-7 0,34 9 2 16,-34 0-1-16,0 1 5 0,0-10-2 0,16 9-4 16,-49 0-2-16,33-18 5 0,0 8-3 0,1-8 2 15,-34 18 2-15,33-18 1 0,-17-1-4 0,1 1-1 16,-17 0 6-16,16 9-6 0,17-28-1 16,-33 18 2-16,0-18 0 0,0 19 4 0,0-19-3 15,0 0-1-15,0 9 4 0,0-9 1 0,0 0 6 16,0 0 0-16,0 0 2 0,33 0 9 15,-33 0 1-15,0 0-4 0,0 0-1 0,0 0-6 16,-33 0-1-16,33 0-12 0,0 0 0 16,0 0-1-16,0 0 3 0,0-9-4 15,33 9-2-15,-33 0-1 0,0 0 1 0,0 0 0 16,0 0 2-16,0 0-12 16,-33-19-29-16,33 19-23 0,0 0-17 15,0 0-19-15,0-18-13 0,0 18-10 0,-33 0 7 16,33 0 11-16</inkml:trace>
  <inkml:trace contextRef="#ctx0" brushRef="#br0" timeOffset="198394.76">8615 10120 25 0,'0'-9'23'15,"0"9"-9"-15,-33 0-5 0,33-19-4 0,0 19-4 16,0 0 1-16,0 0 0 0,0 0 0 16,0-18 1-1,0 18-1-15,0 0 1 0,0 0-2 16,0 0 0-16,0 0-1 0,0 0 0 16,0 0 5-1,0-19-1-15,0 19 0 16,0 0 2-16,0-9 0 0,0 9 1 15,0-9 0-15,0-1 1 0,0 10 3 0,0-9 3 16,0 9 6-16,0 0 0 0,0-9 4 16,0 9-5-16,0 0 0 0,0-10-7 0,0 10-4 15,0 0-4-15,0 0-2 0,0 10-2 0,0-10 2 16,33 9 4-16,-33 0 4 16,0 10 2-16,34-10 3 0,-34 28 1 0,0-18 0 15,16 0-1-15,1 9 0 0,-17 9 6 16,16-19 1-16,-16 10-2 0,-16 0 0 0,16 0-7 15,-17 9-3-15,1-18-5 0,-18 9 0 16,1 9-2-16,0 0-3 0,-16-18-2 0,16 9-1 16,-33 0-24-16,-1 18-23 0,18-27-25 0,-17 9-20 15,33-10-17-15</inkml:trace>
  <inkml:trace contextRef="#ctx0" brushRef="#br0" timeOffset="201307.6">10451 9767 6 0,'0'0'6'0,"0"-9"8"0,0 9 1 16,0 0 1-16,0 0-5 0,0-10-1 16,0 10-1-16,-33 0 2 0,33 0-1 0,0 0-2 15,0 0-2-15,0 0-1 0,0 0-3 16,0 0 0-16,0 0-1 31,0 10 6-31,0-10-4 0,0 0 2 16,0 0 4-16,0 9-2 0,0-9 1 0,0 9-2 15,0-9 0-15,0 9 2 0,0-9 2 16,33 10-1-16,-33-10-1 0,0 9 2 0,0-9 0 16,0 9-1-16,0 10-1 0,0-19 2 0,0 19-1 15,0-19 0-15,0 18-1 0,0-18-1 16,0 9-3-16,0 1-2 0,0-1 4 0,0 0 4 15,0 10-1-15,0-10-5 0,0 10 3 16,0-1 7-16,0 1 1 0,0-10-7 0,0 10 3 16,0 0-1-16,0-1 7 0,0 1 1 15,33-1 0-15,-33 1-2 0,0 9-3 0,0-9 0 16,0-1 1-16,0 1-5 0,0 18-3 16,33-28 9-16,-33 10-2 0,0 9-7 0,0 0 6 15,0-10-3-15,0 1 2 0,0-1-3 0,33 10 2 16,-33-9 7-16,0 18 4 0,0-18-3 15,0-1 4-15,0 1-2 0,33 9-4 0,-33 9-1 16,0-18 0-16,0 9-1 0,0 0-1 16,0-1 1-16,0 11-1 0,0-29 0 0,0 19-4 15,0 0-3-15,0-10 7 0,17 1 2 16,-17 9-1-16,0-10-1 0,0 1-5 0,0 18 4 16,0-18 2-16,0-10-5 0,16 10-6 0,-16-1 5 15,0 1 1-15,0 0 1 0,17-1-3 16,-17 1 1-16,0-1-3 0,0 1 2 0,33 9-5 15,-33-9 3-15,0-1 2 0,0 10-4 16,0-9 3-16,0-1 1 0,0 1-3 0,0 18 0 16,0-18-1-16,0-10 8 0,0 10-4 0,0-1-1 15,0 1-1-15,33-1-1 0,-33 1 4 0,0 0 4 16,0-1-8-16,0-9 4 0,0 10 0 16,0 0-4-16,0-10-1 0,0 19 1 15,33-28-1-15,-33 18 1 0,0-8 1 0,0 8-5 16,0 1 7-16,0-10-2 0,0 10-1 0,33 9-6 15,-33-10 5-15,0-8-2 0,0 8 3 16,0 1-4-16,0 0 4 0,0-1-4 0,17 1 1 16,-17-1-5-16,0 1 7 0,0-10-2 15,16 10 2-15,-16-10-5 0,0 0 2 0,0 10 4 16,0-19-4-16,0 19 0 0,0-19 0 0,0 18 0 16,0-18 0-16,0 10 0 0,0-10 2 15,0 9 1-15,0-9-6 16,0 0 7-16,0 0-6 15,0 0-3-15,0 9 1 0,0-9-4 16,-16 0 6-16,16 0-1 0,0 0-6 0,-17 0-22 16,17 0-18-16,0 0-15 0,0 0-11 0,-33 0-5 15,33 0-10-15,0-9-10 0,0 9-14 16,-33 0 7-16,33-9 8 0,0 9 12 0,0-10 18 16,-33 10 11-16,33 0 15 0,0-18-18 15</inkml:trace>
  <inkml:trace contextRef="#ctx0" brushRef="#br0" timeOffset="201690.62">10418 11748 17 0,'-17'0'29'0,"17"-18"5"16,-16 18-4-16,16 0-5 0,0 0-3 0,0 0 1 16,0 0-7-16,0 0-3 0,-17 0-9 15,17 0 2-15,17 0 1 0,-17 0 4 0,0 0 1 16,16 0 8-16,-16 18 0 0,17-18-2 0,-17 0 3 15,33 19-3-15,-33-19 7 0,33 18 1 16,-33-18 5-16,33 10-1 0,-33-1 6 0,33 0-2 16,-33 10-5-16,33-10 3 0,-16 0 1 15,-1 10-3-15,1-19 9 0,16 19 3 0,0-19-9 16,-33 18-2-16,33-18-5 0,0 10 0 0,-16-10 0 16,-1 0-2-16,1 0 1 0,16 0-2 15,0 0-8-15,0-10-5 0,0 10-5 0,-33 0 0 16,33-18-3-16,-16-1 1 0,-1 19-1 0,17-28-4 15,-16 19 2-15,16-10-3 0,-33 1 3 16,33 8 1-16,-33-8-1 0,0-1-7 0,0 19 7 16,33-18-3-16,-33 8-2 0,0 1 1 0,0 0-2 15,0 9-1-15,0-10-25 0,0 10-32 16,-33 0-18-16,33 0-6 0,0 0-3 0,0 10-9 16,0-1-1-16,0 0-2 0,0 1 11 15,0 8 7-15</inkml:trace>
  <inkml:trace contextRef="#ctx0" brushRef="#br0" timeOffset="202855.91">11129 13348 5 0,'0'0'2'0,"0"0"3"0,0 0 1 16,0 0 2-16,-33 0 2 0,33 0-2 15,0 9-2-15,0-9-2 0,0 0 0 0,0 0-2 16,0 10 0-16,-33-10-2 15,33 9 1-15,0 0-1 16,-17-9 2-16,17 10-2 31,0-1 0 16,-16-9 2-31,16 9-2-16,0-9 1 0,0 9 0 15,0-9 1-15,-17 0-2 0,17 19-3 0,0-19 5 16,0 0-2-16,0 9 0 16,0-9-2-1,0 0 4 1,0 0-4 0,0 0 0-1,0 0-1-15,0 0-1 0,0-9 0 16,0 9 0-16,0 0-3 0,0 0 0 0,17-19 0 15,-17 10-2-15,0 0-7 0</inkml:trace>
  <inkml:trace contextRef="#ctx0" brushRef="#br0" timeOffset="204205">5920 11041 21 0,'-33'0'17'0,"33"0"-4"0,0 0-4 0,-33 0-2 16,33 0 3-16,0 0-1 0,0 0 1 16,0 0 1-16,-33 0 0 0,33 0-1 0,0 0-4 15,0 0-4-15,0 0 1 0,0 0-1 0,0 19 1 16,0-19 4-16,0 0 2 0,0 0 1 16,0 9 0-16,0 0-1 0,0 1 6 0,0-1-2 15,0 0 4-15,0 10-4 0,0-10 3 16,0 1-2-16,0 8 2 0,0 1 1 0,0-1-2 15,0 1-2-15,0 9-5 0,0-10-1 0,0 20 4 16,0-29-1-16,0 19 6 0,0-10 0 16,0 1-4-16,33 9-1 0,-33 0-3 0,0-10 0 15,0 10 3-15,0-9-1 0,33 9-1 16,-33 0-2-16,0-10 6 0,33 10-2 0,-33-9-1 16,0 9-5-16,0-10 5 0,17 1-1 0,16 9-3 15,-33-9 1-15,0-1-2 0,33 1 1 16,-33 9-2-16,33-19 5 0,-33 10-2 0,33-1 3 15,0 10 7-15,-33-9-6 0,33-1 0 16,-16-8-3-16,16 8 0 0,0-9-1 0,-33 10 1 16,33 9-3-16,0-28 0 0,0 19 4 0,0-10 3 15,17 0 5-15,-17 0-5 0,0 1-1 0,0 8-1 16,0-8 0-16,0 8-2 0,17 1-8 16,-17-19 13-16,33 18 9 0,-33-18 2 0,16 10-6 15,18-10-5-15,-34 9-6 0,33 0 3 16,-17 1 2-16,18-1-3 0,-1-9 6 0,-17 9-6 15,18 1-6-15,-1-10 2 0,0 9 0 0,16 0 4 16,-15-9-3-16,-1 19 11 0,16-19 6 0,18 0-13 16,-18 18 1-16,18-18-2 0,-34 10-2 15,49-1-1-15,-48 0-1 0,48 1 2 0,-48-1-2 16,15 0 0-16,17 1-4 0,-16-1 1 16,16 0 0-16,-33 10 4 0,17-19 1 0,16 0 3 15,-32 18 1-15,-1-18 0 0,16 10 1 16,-16-1-5-16,1-9 5 0,15 9-3 0,-16 1 2 15,17-10-8-15,-17 9 7 0,0 0-8 0,-32-9 1 16,48 9-1-16,-49 1-5 0,33-1 6 0,-16-9-3 16,16 19 3-16,-33-19-1 0,0 0-6 15,17 0 11-15,-17 0-6 0,0 0 1 0,0 0-2 16,0 0-6-16,0 0 9 0,0 0-1 0,-33 0 1 16,17 0-1-16,-17 0 0 15,0 0-1 16,0 0-3-31,0 0 0 0,16 0-2 16,-16 0 6-16,0 0-5 0,0 0-1 16,0 0 6-16,0 0-8 0,-16 0 4 0,16 0-4 15,0 0-14-15,0 0-31 16,-17 0-15-16,17-19-7 0,0 19-10 0,0 0-3 16,0 0-13-16,0 0-19 0,0-9-11 0,0 9 2 15,0-10 14-15,0 10 22 0</inkml:trace>
  <inkml:trace contextRef="#ctx0" brushRef="#br0" timeOffset="204507.08">10170 12167 111 0,'0'-10'72'0,"0"1"-37"0,-17 9-18 0,17-9-7 16,0-1-7-16,17 10 1 0,-17 0-1 15,0 0 8-15,0 0 6 0,16 0 1 0,1 0 6 16,-17 0-2-16,33 0 10 0,-33 10 8 0,33-1 4 16,-33 0-3-16,0 1-2 0,33 8-2 15,0-8 3-15,-33 8 2 0,0 1 4 0,33-1-9 16,-33 1-3-16,0 9-3 0,17-9-8 0,-17 18-8 16,-17-19 1-16,17 1-10 0,0 9-6 15,-33-10 3-15,33 20 2 0,-33-20-5 0,0 1-4 16,33 9-2-16,-33 0 6 0,-17 0-7 0,34-10 1 15,-1 1-35-15,-16-1-38 0,0 10-28 16,0-9-24-16,33 0-16 0,-33-1 5 0</inkml:trace>
</inkml:ink>
</file>

<file path=ppt/ink/ink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15:22.336"/>
    </inkml:context>
    <inkml:brush xml:id="br0">
      <inkml:brushProperty name="width" value="0.05292" units="cm"/>
      <inkml:brushProperty name="height" value="0.05292" units="cm"/>
      <inkml:brushProperty name="color" value="#FF0000"/>
    </inkml:brush>
  </inkml:definitions>
  <inkml:trace contextRef="#ctx0" brushRef="#br0">26293 4893 21 0,'0'0'30'0,"0"-10"-13"0,0 1-6 15,-17 9-1-15,17-9 0 0,0 9-2 16,0 0 4-16,0-19 4 0,0 19 5 0,0 0 0 15,0-18 4-15,-16 18-2 0,16 0-5 0,0 0 5 16,0-19-1-16,0 19-3 0,0 0-2 16,0 0-10-16,0 0-5 0,0 0 0 0,0 19-4 15,0-19 3 1,0 18 4-16,0-18-2 0,0 19-2 0,0-1 1 16,0 10 0-16,0-9 1 0,0 18 2 0,0-18-5 15,0 9 2-15,0 9-2 0,0-19 3 16,0 20-5-16,0-10 2 0,0 9 0 0,0 0 0 15,0-18 0-15,0 8 0 0,0 11 0 16,0-20-2-16,0 20 2 0,0-20 0 0,0 10 0 16,0-9 0-16,0-1 0 0,0 1-2 0,0-1-1 15,0 1 3-15,-17-10-2 0,17 10-2 16,0 0-21-16,0-19-10 0,0 18-6 0,0-18 0 16,0 0-5-16,0 19 2 0,0-19-1 15</inkml:trace>
  <inkml:trace contextRef="#ctx0" brushRef="#br0" timeOffset="750.13">26392 4930 24 0,'0'-19'27'0,"0"1"-11"15,0 8-5-15,-16 1-2 0,16 0 1 16,0 9 5-16,0-19-2 0,-17 19-1 0,17-18 0 16,0 18-1-16,0 0-5 0,-16 0 0 0,16 0-4 15,16 0-1 17,-16 0 5-32,0 0 5 0,17 0 0 15,-1 0 1-15,34 18-5 0,-34-18 1 0,17 0 0 16,17 0-2-16,0 0-3 0,16-18 2 0,-17 18-3 15,18 0-1-15,-1 0 1 0,-17 0-2 16,17-19 0-16,1 19 0 0,-1 0 0 0,-33 0 1 16,16 0-1-16,-16 0 2 0,1-19-2 15,-1 19 1-15,0 0 12 0,-33 0 7 0,0 0 1 16,0 0-2-16,0 0-3 0,16 0-1 0,-16 0-4 16,0 0-5-16,0 0-9 15,0 0 0-15,0 0-3 0,-16 0 6 16,16 19 0-16,0-19 0 0,0 19 1 15,0-19-1-15,0 18-3 0,-33 1 3 0,33-10-2 16,0 10 3-16,-17-1-1 0,17 20 0 16,0-20-2-16,0 1 2 0,0 9 0 0,0 9 2 15,0-19-2-15,0 20 2 0,0-20-2 16,0 29 0-16,0-10 3 0,0-18-5 0,0 18-1 16,0 9 4-16,17-8-1 0,-17-20-2 0,0 29 5 15,0-29-3-15,-17 19 2 0,17-18-4 16,0 9 2-16,0 9 2 0,0-18-5 0,-16 9 3 15,16-10 0-15,0 1 2 0,-17-1 0 0,17 1-5 16,-17 0 6-16,1-1-3 0,16 1-3 16,-17-10 6-16,1 10 0 0,-1-1-3 0,-16-18 0 15,17 19 0-15,-17-19 0 0,16 19-2 16,-16-19 3-16,0 0-1 0,0 0 0 0,0 0 0 16,0 0-3-16,0 0 1 0,-17 0 0 15,0 0 2-15,1 0 0 0,16 0-2 0,-33 0 2 0,16-19 0 16,0 19 0-16,17 0-2 0,-16 0 3 15,16 0 1-15,0-19-2 0,0 19-2 0,-1 0 3 16,18 0-3-16,-1 0-3 0,1 0-6 16,16-18 1-16,0 18-1 0,-33 0-2 0,33 0-2 15,-17 0-1-15,17 0-2 0,0 0-4 0,0 0 1 16,0 0 1-16,0 0 0 0,-16 0-2 16,16 0-2-16,16 0 1 0,-16 0-1 0,0 0-3 15,0 0-27-15</inkml:trace>
  <inkml:trace contextRef="#ctx0" brushRef="#br0" timeOffset="1830.9">27087 5246 12 0,'-33'0'12'0,"33"0"7"0,0 0-3 0,-17 0-9 16,17 0-1-16,0 0-3 0,0 0 0 0,0 0 1 15,0 0-1-15,0 0 6 0,0 0 1 16,0 0 1-16,0 0-1 0,0 0 1 0,0 0 4 16,0 0 2-16,0 0-2 0,17 0-2 15,-17 0-1-15,33-9-6 0,-33 9-1 0,16 0-1 16,17-9-2-16,0 9 0 0,0 0-2 15,17-19 3-15,0 19-3 0,16 0 0 0,0-19 2 16,17 19-2-16,-34 0 0 0,17 0 2 0,1-18-1 16,-1 18-1-16,0 0 0 0,0 0 0 0,0-19 3 15,-16 19-3-15,16-9 0 0,0 9 2 16,-16-9-2-16,-1 9 3 0,1-10 1 0,-1 10-2 16,-32-9 0-16,16 9 4 0,-16 0 3 15,-1 0 3-15,1 0 0 0,-17 0-1 0,16 0-5 16,-16-9-6-16,0 9 3 0,0 0-5 15,0 0 0-15,0 0-3 16,0 0-9-16,-16 0-8 0,16 0-7 16,0 0-4-16,-17 9-7 0,1-9 2 0,16 0-10 15</inkml:trace>
  <inkml:trace contextRef="#ctx0" brushRef="#br0" timeOffset="2132.67">28228 4986 13 0,'0'-19'22'0,"0"19"0"0,0 0-8 0,16 0-2 16,-16 0-4-16,0-18 1 0,17 18-1 16,-17 0 1-16,0 0 0 0,16 0-3 0,-16 0 1 15,17 0-2-15,-17 0 0 0,16 0-3 0,-16 18 0 16,33-18 0-16,-33 19 0 0,0-19 0 15,0 9 2-15,17 10-1 0,-17-10-3 0,0 19 2 16,17-10 0-16,-17 1 0 0,-17 0-2 16,17-10 2-16,0 10-2 0,-17-1 2 0,17 1-1 15,0-1-1-15,-33 1 0 0,0 0 0 0,17-1 0 16,-17 1 0-16,16 9 0 0,-16-10 0 16,17-18 0-16,-17 19-4 0,16 0-7 0,0-10-9 15,-16 0-9-15,17 0-10 0</inkml:trace>
  <inkml:trace contextRef="#ctx0" brushRef="#br0" timeOffset="2881.28">29451 4893 11 0,'17'0'26'0,"-17"0"2"0,17-10-8 15,-17 1-6-15,16 9-6 0,-16-9-3 0,17 9 3 16,-17 0 6-16,0 0 2 0,0-19-3 0,0 19-4 16,0 0-4-16,0-18-5 0,-17 18 1 15,17 0 0-15,-16-19-1 0,-1 19 0 16,0 0 0-16,1 0-2 0,-1-19 2 0,-16 19 0 15,0 0 0-15,0 0 0 0,0 0 2 16,-17 0-2-16,17 0 0 0,-33 19 0 16,0-19 0-16,16 0 2 0,17 19-2 0,-49-1 0 15,32-18 0-15,1 19 0 0,15-1 0 0,-32 1 1 16,17 9-1-16,-1-9-2 0,17-1 2 16,16 1 0-16,-32-1 0 0,16 1 0 0,16 9 0 15,1-10 0-15,-1 1 0 0,17 0 0 16,-16-10 0-16,16 10 0 0,0-1 0 0,16 1 1 15,1-1-1-15,-1-18 1 0,1 19 1 0,16 0-1 16,16-19 2-16,-32 9-3 0,33 0 0 16,-1 0 0-16,1-9 0 0,16 10 0 0,-16-10 0 15,16 9 0-15,16-9 0 0,-32 0 0 16,16 0 0-16,0 0 0 0,-16-9 1 0,16 9-1 16,-16-10 0-16,-1 1 0 0,1 0 0 15,0 0-2-15,-1-10 2 0,-16 0 4 0,0 1 0 16,0-10 4-16,-16 9 5 0,16 1-1 15,-17-1 4-15,1 0-1 0,-17 1-7 0,17-1-2 16,-17 1-3-16,0-1-1 0,0 10-2 0,0-10-2 16,-17 19 4-16,17-18 0 0,0 18-6 15,-17-19 4-15,1 19 0 0,-1-19 0 0,1 10 0 16,-1 9 0-16,17-9-3 0,-33 9 3 0,0-10-17 16,0 10-2-16,17 0-6 0,-17 0-5 15,16 0-3-15,-16 0-1 0,16 10-6 16</inkml:trace>
  <inkml:trace contextRef="#ctx0" brushRef="#br0" timeOffset="3230.74">28377 5144 59 0,'0'0'30'15,"0"0"-15"-15,0 0-8 0,0 9-4 0,-17-9-1 16,17 19-2-16,0-19 2 0,0 18 0 16,-17-18-2-16,17 19 0 0,0 0 0 0,0-1 3 15,0 1 2-15,0 9-3 0,0 9 1 0,-33-18 1 16,33 8 1-16,0 11-2 0,0-1 0 15,0-19-1-15,0 29-2 0,-16-28 1 0,16 18 0 16,0-9-1-16,0 9 0 0,0 0 0 16,0-18 0-16,0 9 1 0,0 9-1 0,-17-19-2 15,17 1 2-15,0 0 0 0,0-1-4 0,0 1-9 16,0 9-12-16,17-28-18 0</inkml:trace>
  <inkml:trace contextRef="#ctx0" brushRef="#br0" timeOffset="3613.3">29666 5014 10 0,'0'0'17'0,"0"0"-3"0,0 0-3 16,0 0-1-16,0 9-3 0,0-9 0 0,0 9-1 15,0 10-1-15,0-19 1 0,0 18 2 16,0 1-2-16,0 0-1 0,0-1 1 0,0 10 1 16,0 9-1-16,17-18 2 0,-17 9-1 0,0 9-1 15,0 0-4-15,-17 1-1 0,17-11 2 16,0 11 0-16,0-1-3 0,0 0 1 0,-16 10-1 15,16-29 0-15,0 19 1 0,0-9-3 16,0 9 2-16,0-18 1 0,-17 18-1 0,17-18 1 16,0 9-1-16,0-10 0 0,0 1 0 15,0 0 1-15,-33-1-3 0,33-8-2 0,-16 8-3 16,16 1-8-16,-17-19-10 0,1 18-12 0</inkml:trace>
  <inkml:trace contextRef="#ctx0" brushRef="#br0" timeOffset="4179.37">28195 5981 49 0,'-17'0'21'0,"1"19"-10"0,-1-19-7 16,1 0-1-16,16 18-1 0,0-18 3 0,0 0 7 15,0 0 4-15,0 19 0 0,0-19 3 0,16 0-2 16,-16 0-3-16,17 18-5 0,-1-18 2 16,1 0-5-16,-1 10-1 0,1-10 3 0,16 9 4 15,-17 0 3-15,1-9-2 0,32 10-6 0,-32-1 0 16,0 10 0-16,16-19 2 0,0 18-1 15,0-18 0-15,0 19 5 0,-17-19 1 0,17 18 5 16,1-8-2-16,-1-1-4 0,0 0-5 16,0 1 1-16,0-1-2 0,16 9 1 0,-32-18-6 15,16 0 4-15,0 19 2 0,17-19 2 0,-17 0 0 16,16 19-3-16,-32-19-2 0,33 0-1 16,-17 0-1-16,0 0-1 0,0-19 0 0,16 19-2 15,-16 0 2-15,17-19-4 0,-17 19 4 16,17-18 2-16,-1-1-7 0,-16 1 3 15,1 8 0-15,15-27-2 0,-16 19 5 0,0-10-2 16,0 0-1-16,0 18 0 0,-16-27 13 0,16 19 0 16,-16-1 7-16,-1 0 3 0,1 10-3 0,-17-9-1 15,16-1-8-15,-16 19-7 0,0-19-2 16,0 19-2-16,0 0-3 0,0-18 3 0,0 18 0 16,0 0-2-16,0 0-2 0,0-19 4 15,-16 19-3-15,16 0-1 0,0 0-18 16,-17 0-6-16,17 0-11 0,-16 0-10 0,16 0-6 15,-17 19-3-15,0-19 2 0,17 0 1 0,-16 0 5 16,-1 18-1-16,17-18-4 0</inkml:trace>
  <inkml:trace contextRef="#ctx0" brushRef="#br0" timeOffset="4662.22">28343 6158 32 0,'-49'0'31'0,"49"0"-6"0,-17 0-6 0,1-19-1 16,16 19 1-16,0 0 8 0,0 0 5 0,0-18 3 16,0 18-9-16,0-19-6 0,16 10-8 15,1-1-7-15,-1-8 0 0,17 8-3 0,-16 10 1 16,0-18-3-16,16-1 1 0,0 1-1 0,16-1 0 16,-16 10 0-16,17-10 0 0,-17 19 1 15,17-18-3-15,-1 18 2 0,17-19 0 0,-32 19-3 16,15 0 4-16,1 0-1 0,-1 0 1 15,1 0-1-15,0 19 1 0,-1-19 1 0,1 0-4 16,-1 18 3-16,-16-18 0 0,1 9-1 16,-1 1 0-16,0-1 0 0,-17 10 0 0,17-19 0 15,0 18 0-15,-33-18-2 0,17 0 0 0,-1 19 0 16,1-19 2-16,-17 18 0 0,17-18 0 16,-17 0-3-16,0 10 3 0,16-1-2 0,-16-9-12 15,0 9-8-15,0-9-9 0,17 10-2 16,-17-10 1-16,0 0 5 0,0 0 1 0,-17 9-2 15,17-9-5-15</inkml:trace>
  <inkml:trace contextRef="#ctx0" brushRef="#br0" timeOffset="5927.88">29038 4809 25 0,'0'0'34'0,"17"0"-9"0,-17-19-4 16,0 19-6-16,0 0-4 0,16 0 1 0,-16-9 1 15,0 9 3-15,0 0 2 0,0-9 2 16,0 9 0-16,0 0-4 0,17-10-2 0,-17 10-5 15,0 0-2-15,0-18-4 0,-17 18-1 0,17-19 1 16,0 19-3-16,0-18 3 16,-16-1-3-16,16 19 1 0,-17-19-1 15,17 10 1-15,-17-9-4 0,17 18 5 0,-16-19-2 16,-1 0 0-16,17 1 0 0,-33-1 1 0,17-9-1 16,-1 10 0-16,1-1 0 0,-17 0 0 15,16 1-2-15,-16-1 2 0,17-18 0 0,-18 9 0 16,1 10 1-16,0-1-4 0,0 0 3 15,0-18-2-15,-16 28 2 0,15-28 1 0,-15 18-1 16,-1 0 0-16,1 1 0 0,-1 8 0 16,0-8 0-16,1 18 0 0,-1-19-3 0,1 19 3 15,-1 0 0-15,0-18 0 0,1 18-2 0,-1 0 4 16,1 0 0-16,-1 0-5 0,0 18 3 16,1-18 0-16,-1 0 0 0,0 19 1 0,1-19-1 15,-1 0 0-15,1 9 0 0,16 0 2 16,-17 19-4-16,17-28 2 0,0 19 1 0,0-19-1 15,0 19 0-15,0-19 0 0,0 18 2 16,16 1-2-16,-16-19-2 0,16 9 0 0,1 0 2 16,-1 1 0-16,1-10 1 0,-1 18 1 0,17-18-4 15,-16 19 2-15,16-19-2 16,-33 19 2-16,33-19 0 16,0 18 2-16,0-18-5 0,-17 0 3 15,17 0-2-15,0 19-1 0,0-19-9 16,0 0-5-16,0 0-1 0,0 0-3 0,0 0 0 15,0 9 0-15,0-9-4 0,0 0 2 16,0 0-9-16,0 0-3 0</inkml:trace>
  <inkml:trace contextRef="#ctx0" brushRef="#br0" timeOffset="6444.45">27467 3925 14 0,'0'-9'23'0,"0"9"-2"0,-16 0-9 15,16-19-2-15,0 19-2 0,0 0-1 16,0 0-2-16,0 0-2 0,0 0-1 0,0 0 0 15,0 0-2 1,-17 0 1 0,17 19-1-16,-17-19 0 15,17 0 0-15,-16 9 2 0,-1 1 0 0,1 18-2 16,-1-28 0-16,1 18 0 0,-17 1 0 16,0-1 0-16,16 10 0 0,-16-9 2 0,0-1-2 15,0 20 0-15,0-20 0 0,0 10 2 0,0 9-2 16,0 1 1-16,-1-20-1 0,1 10 0 15,17 9 2-15,-17-18-2 0,16 18 0 0,1-18 1 16,-17 9-1-16,16 9 0 0,17-19 0 16,-16 1 0-16,-1 0 0 0,17-10 2 0,0 10-1 15,0-1 0-15,0 1-1 0,0-19 2 16,0 0 4-16,17 18 7 0,-17-18-1 0,16 0-5 16,1 19-3-16,16-19-3 0,-17 0-1 0,1 0 0 15,16 0 0-15,-17 0 0 0,17 0 0 16,1 0 1-16,-1 0-1 0,0 19 0 15,0-19 0-15,-17 0 0 0,17 9-3 0,0 0 3 16,1 0 0-16,-1 10-15 0,0-19-8 0,-17 19-10 16,17-1-60-16</inkml:trace>
  <inkml:trace contextRef="#ctx0" brushRef="#br0" timeOffset="11359.34">18620 2344 23 0,'0'0'33'0,"-33"0"-14"0,33 0-3 0,0-19-1 16,0 19-3-16,0 0-5 0,0 0 0 0,0 0-3 15,0 0-2-15,0 0-4 16,0 19 2-16,0-19 0 16,0 19 0-16,0-19 0 0,0 18 0 0,0-8 0 15,0 8 0-15,0-18 0 0,0 19 2 16,0-1-2-16,0 1 0 0,0-19 0 0,0 19 0 16,0-10 1-16,0 0 0 0,0 0-1 15,0 10 0-15,0-19 0 0,0 19 0 0,0-19 0 16,0 18 1-16,0-18-1 0,0 19 1 15,0-19-3-15,0 0 3 16,0 0-1 0,0 0-2-1,0 0 2-15,0 0-4 16,0 0-7-16,-33 0-5 0,33 0-6 16,0-19-8-16</inkml:trace>
  <inkml:trace contextRef="#ctx0" brushRef="#br0" timeOffset="12156.23">18405 2242 5 0,'0'0'2'16,"0"0"3"-16,0 0 4 0,0 0 2 0,0 0 2 15,0 0-1-15,0 0-4 0,0 0-2 16,0 0 0-16,0 0-2 0,0 0-2 0,0 0 1 15,0 0 0-15,0 0 2 0,0 0-2 16,0 0 2-16,0 0-1 0,0 0-3 0,0 0 3 16,0 0-2-16,0 0 0 0,0 0-2 0,0 0 2 15,0 0-1-15,0 0 1 0,0 0 0 16,0 0-1-16,0 0 2 0,0 0 2 0,0 0-2 16,0 0 1-16,0 0-2 0,0 0 3 15,0 0 3-15,0 0 1 0,0 0 0 0,17 0-3 16,-1 18 0-16,1-18-1 0,-1 0-1 15,1 0-1-15,-1 0-1 0,1 0-2 0,16 0 2 16,-33 0 0-16,33 0-2 0,-33 10 0 0,33-10 0 16,-33 0 0-16,17 0 0 0,-1 0 1 15,-16 18-1-15,17-18-2 16,-17 0-1 0,0 0 1-16,0 0-1 15,0 0-10-15,0 0-6 16,0 0-4-16,0 0-2 0,0 0-3 0,0 0-5 15</inkml:trace>
  <inkml:trace contextRef="#ctx0" brushRef="#br0" timeOffset="16185.64">19149 2446 6 0,'0'0'4'0,"-16"0"7"0,16 0 11 0,-17 0-3 16,17 0-5-16,0 0-4 0,-16 0-4 0,16 0 0 16,0 0-1-16,0 0-3 0,0 0-1 15,0 0 3 1,0 0 6-16,16 0 4 15,-16 0 4-15,17 0 0 0,-1 19-1 16,1-19-4-16,16 0-3 0,0 0-2 0,-17-19 0 16,34 19-3-16,-17 0 1 0,0 0 0 15,17 0 0-15,-1 0 0 0,-16 0 0 0,17 0-3 16,0-18 1-16,16 18-2 0,-33 0-2 16,0 0 2-16,0 0-2 0,0 0-2 0,17 0 4 15,-17 0-2-15,-33 0 0 0,16 0 0 0,1 0-2 16,-17 0-1-16,16 0 3 0,-16 0-10 15,0 0-14-15,0 0-4 0,17 0-2 16,-17 0-5-16,0 0-5 0,0 0-3 0</inkml:trace>
  <inkml:trace contextRef="#ctx0" brushRef="#br0" timeOffset="16468.59">19794 2260 4 0,'17'-18'4'0,"-17"18"12"16,0 0 8-16,33 18-9 0,-33-18-7 0,0 0-1 15,0 0-3-15,33 0 0 0,-33 0 2 0,16 10-2 16,1 8 0-16,-17-18 1 0,16 0 1 16,1 19 0-16,-17-19 0 0,17 18 1 0,-17-18-2 15,0 19 0-15,16-19-3 0,-16 19 1 16,0-1-1-16,0-18 0 0,-16 28-2 0,16-28 0 15,0 19 0-15,-17-1 0 0,0 1 0 16,1-19 0-16,16 19 0 0,-17-10 0 0,1 9 0 16,16 1 0-16,-33 0-2 0,33-19-9 15,0 18-5-15,0-18-5 0,0 19-12 0,0-19-32 16</inkml:trace>
  <inkml:trace contextRef="#ctx0" brushRef="#br0" timeOffset="16818.77">20538 2288 11 0,'0'0'15'0,"0"0"2"16,-16 0-5-16,16 0-5 0,0 0-3 0,0 0-2 15,0 0 0-15,0 19 0 0,0-19-1 16,0 18-1-16,0-18 3 0,0 19 3 0,0 0-1 16,0-1-1-16,0-8 1 0,0 27 2 15,0-19-2-15,-33 1-1 0,33 0-1 0,0-10-3 16,0 9 1-16,0 1-1 0,0 0 1 0,0-1-1 15,0 1 0-15,0-1 0 0,0-8 0 16,0 8 0-16,0 1-2 0,0 0-7 0,0-19-15 16,0 18-12-16</inkml:trace>
  <inkml:trace contextRef="#ctx0" brushRef="#br0" timeOffset="17568.23">20522 2205 56 0,'-33'-19'17'0,"33"0"-9"0,0 1-2 0,0 8-3 16,0-8 1-16,0 18 3 0,-33-19 2 0,33 19 3 15,0 0-1-15,0-18 0 0,0 18-3 16,0 0-1-16,0 0-5 0,33 0 1 0,-33-19-3 15,0 19 2-15,33 0-2 0,-33 0 0 0,33-19 1 16,-17 19 1-16,34 0-1 0,-17-18-1 16,17 8 0-16,-1 10 0 0,17-18 0 0,1 18 0 15,-34-19 0-15,33 1 0 0,-17 18 1 16,18-19-3-16,-1 19 2 0,-17-19 0 0,17 1 0 16,1 9 0-16,-1 9 0 0,0-19 0 15,-17 0 0-15,18 19 0 0,-18 0 0 0,1-18 0 16,-1 18 0-16,1 0 0 0,0 0 0 15,-17-19 0-15,0 19 2 0,16 0-2 0,-49 0 0 16,33 0 0-16,-16 19 0 0,0-19-2 16,-17 0 2-16,16 0-2 0,1 18 2 0,-17-18 0 15,16 19 0-15,-16-19 0 0,0 19 0 16,17-10 0-16,-17 9-2 0,0 1 4 0,16 0-2 16,-16 18 0-16,0-19 0 0,17 10 0 0,-17-9 0 15,0 18 0-15,0-18 0 0,16 9 1 16,-16 9-1-16,33 0 0 0,-33-18 0 0,0 27 0 15,0-27 0-15,0 18 0 0,33 0 0 16,-33-9 0-16,0-9 0 0,0 18 0 0,0-18 0 16,0 8 0-16,0 11 0 0,0-20 0 0,0 19 1 15,0-27-1-15,0 8 0 0,0 20 2 16,0-20-2-16,-33 1 0 0,33-1 0 0,0-8-2 16,-33 8 0-16,17 1 2 0,-1 0 0 15,1-19 2-15,-17 18-2 0,16 1 1 0,1-19-1 16,-18 18 0-16,1-18 0 0,33 0 0 0,-49 10 0 15,16-1 0-15,-17-9 1 0,17 9-3 16,-17-9 2-16,1 0 0 0,-1 19 0 0,-16-19-2 16,16 0 2-16,-32 0 0 0,16-19-2 0,-1 19 3 15,1 0-1-15,0 0 0 0,17-9 0 16,-18 0 2-16,1 9-4 0,17 0 4 0,16-10-4 16,0 10 3-16,-34 0-1 0,34 0 0 0,0 0 0 15,17 0 0-15,-17 0 0 0,0 0 0 16,16 0 0-16,0 0-4 0,1 0 1 15,-1 0-5-15,17 0-2 0,0 0-5 0,0 0 0 16,0 0-2-16,-16 0-3 0,16 0-3 0,0 0-21 16</inkml:trace>
  <inkml:trace contextRef="#ctx0" brushRef="#br0" timeOffset="18301.37">19364 3172 16 0,'-16'-19'36'0,"16"1"-10"0,-17 18-9 15,17-28-3-15,-16 18-7 0,16 1-1 0,0-9 2 16,-17 18 2-16,17-19 4 0,-16 19 1 16,16 0 1-16,0-19 0 0,-17 19-4 0,17 0-1 15,0 0-5-15,0 0-5 16,17 0-1-16,-17 19 3 15,16-19 8-15,1 19 5 16,16-19-3-16,0 18-1 0,0-18-1 0,0 9-4 16,16 1 2-16,1-1-2 0,33 10 1 0,-34-19-1 15,1 0-3-15,16 18-1 0,17-18-1 16,-34 0 0-16,18 19-2 0,-1-19 0 0,-33 0 0 16,0 0 2-16,16 19-5 0,-15-19 1 15,-18 0 2-15,34 0-4 0,-50 0-2 0,0 18-18 16,33-18-8-16,-33 0-4 0,0 0-4 0,16-18-1 15,-16 18 1-15,0 0-1 0,0-19-31 16</inkml:trace>
  <inkml:trace contextRef="#ctx0" brushRef="#br0" timeOffset="18517.34">20174 3014 28 0,'0'-19'37'0,"-16"19"-11"15,16-9-7-15,-17 9-11 0,17 0-4 0,0 0-1 16,0 9 0-16,0 10-3 0,17-19 2 15,-17 18-2-15,0-18 0 0,16 19 2 16,1 0 0-16,-17-1 3 0,17 1 0 16,-17-10-2-16,16 28-2 0,-16-18 0 0,17 0 1 15,-17-1 3-15,0-9-1 0,0 10-1 16,0 0-3-16,-17-1 0 0,1 1 0 0,-1-1 0 16,0 1 0-16,-16 9-5 0,17-9-10 0,-17-1-7 15,33-18-8-15,-33 19-11 0</inkml:trace>
  <inkml:trace contextRef="#ctx0" brushRef="#br0" timeOffset="18839.27">20571 3153 72 0,'0'-18'49'0,"17"18"-25"0,-17 0-11 15,0 0-8-15,0 0-3 0,0 0 0 16,0 0-2-16,0 18 0 0,0-18 0 16,0 19 5-16,0 0 1 0,-17-1 1 15,17-9-4-15,0 10 2 0,0 0-2 0,0-1 0 16,0 1-1-16,-16 18-2 0,16-28 0 0,0 10 0 15,0 18 0-15,0-18 0 0,0-1 0 0,0 1 0 16,0 9 0-16,0-10 0 0,0 1-2 16,0 0-12-16,0-1-17 0,0 1-5 0,0-19-9 15</inkml:trace>
  <inkml:trace contextRef="#ctx0" brushRef="#br0" timeOffset="19482.9">20604 3218 58 0,'-16'-27'26'0,"-1"8"-14"15,17 0-2-15,-16 1-2 0,-1 18 7 16,17-28-1-16,0 18 0 0,-16 1 0 0,16 9 0 16,0 0 1-16,0 0-2 0,0-18-6 0,0 18-4 15,16 0-1-15,1 0-1 0,-1 0-1 16,1 0 0-16,16 0 0 0,0 0 0 0,17 0 0 15,-17 0-2-15,16 0 2 0,1 0 0 0,33-19 0 16,-50 19 0-16,33 0 0 0,-17 0 0 16,18 0 0-16,-1 0 0 0,-17-19 2 0,17 19 0 15,-16 0-2-15,16 0 0 0,-16 0 4 16,-1 0-2-16,1 0 3 0,-17 0 0 0,17 0 1 16,-17 0 2-16,-17 0-5 0,17 0 2 0,-33 19-1 15,34-19 1-15,-34 0 3 0,0 19-1 16,16-19-3-16,-16 18 4 0,17-18 6 0,-17 9 0 15,16 10-2-15,-16 0-2 0,17-1-5 16,-17 1 2-16,16 18-5 0,1-28 3 0,-1 29-5 16,-16-20 2-16,17 1 0 0,-1 18-5 0,17-9 5 15,-33-9-2-15,33-1-2 0,-33 19 2 16,17-18-3-16,-17 9 6 0,17-10-3 0,-1 1 0 16,-16 0-2-16,0-1 4 0,17 1-2 15,-17-10 0-15,-17 10-3 0,17-1 3 0,0 1 0 16,-16 0 0-16,-1-1 0 0,0-9 0 0,17 1 0 15,-33 18-2-15,0-10 0 0,17-18 6 0,-17 19-7 16,0 0 3-16,-17-1 0 0,34-18-2 16,-18 9 2-16,-32 1 0 0,33-1 0 0,-16 10-2 15,16-19 2-15,-34 18 0 0,18-18-2 16,-1 0 2-16,1 19 0 0,15-19 0 0,-32 0 0 16,17 0 0-16,-17 18-3 0,33-18 3 0,-34 0-2 15,18 0 4-15,-17 0-2 0,33 0 0 16,-34 0 0-16,18 0-7 0,16 0-6 0,0 0 0 15,0 0-2-15,-1 0 0 0,1 0-2 16,17 0 3-16,-1 0 2 0,1-18 3 0,-1 18 0 16,17 0 0-16,0 0-4 0,-16 0-1 0,16 0-2 15,0 0-2-15,0 0-4 0,0 0-1 16,0-19-7-16,0 19-4 0</inkml:trace>
  <inkml:trace contextRef="#ctx0" brushRef="#br0" timeOffset="19698.96">21249 3600 3 0,'0'-19'0'16,"0"19"-2"-1</inkml:trace>
  <inkml:trace contextRef="#ctx0" brushRef="#br0" timeOffset="19949.28">21712 3553 8 0,'0'0'6'0,"0"0"8"0,0 0 8 16,0 0-6-16,0 0-4 0,0 0-7 16,0 0-3-16,-16 0-2 0,16 0 1 31,0 0-5 0,0 0-3-31,0 0-3 16,0 0-4-16,-17 0-4 0,17 19-13 15</inkml:trace>
  <inkml:trace contextRef="#ctx0" brushRef="#br0" timeOffset="21531.16">22275 3451 8 0,'0'0'5'16,"16"0"5"-16,-16 0 6 0,0 0-3 15,17 0-4-15,-17 0-5 0,0-19-1 0,16 19-1 16,-16 0 2-16,0 0-1 0,17 0 1 0,-17 0 3 16,0 0-1-16,16 0-1 0,-16 0 1 15,0 0 1-15,0 0-1 0,33 0 2 0,-33 0 2 16,0-18 3-16,0 18 2 0,0 0-3 16,0 0 3-16,0 0 1 0,0 0 1 0,0 0-4 15,0 0-9-15,0 0-2 0,-33 0-2 16,33 0 2-16,-16 0-2 0,-1-19 0 0,1 19 0 15,-17 0 0-15,16 0 1 0,-16 0-1 0,16 0 3 16,-16 0 0-16,-16 0-2 0,16 0 1 16,-17 0-2-16,17 0 0 0,-17 19 0 0,17-19 3 15,-16 0-3-15,-1 0 0 0,1 0-2 16,15 18 2-16,1-18 0 0,0 19 0 0,0-19 0 16,0 0-2-16,17 9 2 0,-1 10-7 0,1-19-14 15,16 0-2-15,0 18-5 0,-34-18 2 0,34 0-3 16,0 0-2-16,0 0-5 0</inkml:trace>
  <inkml:trace contextRef="#ctx0" brushRef="#br0" timeOffset="21847.16">21663 3293 17 0,'0'0'28'0,"-17"0"-3"16,1 0-6-16,-1 0-6 0,17 0-3 16,-16 0 2-16,-1 0-2 0,1 0 0 0,16 0 2 15,0 0-1-15,-34 18 0 0,34-18 3 16,-33 19-6-16,33-19-2 0,-16 9-2 0,-1 10 0 16,1 0 2-16,16-19 4 0,-17 18 2 0,1 1-4 15,16-19-4-15,-17 18 0 0,17 1-3 16,0-19 1-16,-16 9-2 0,16 10 3 0,0-19-3 15,0 18 1-15,16-18 3 0,-16 19 3 0,17-19 4 16,-1 0-6-16,1 19-1 0,-1-19-2 0,17 0-2 16,0 0 0-16,17 0-11 0,-17 0-21 15,17 0-9-15,-17 0-3 0,16 0-1 16,-15 0-2-16</inkml:trace>
  <inkml:trace contextRef="#ctx0" brushRef="#br0" timeOffset="22651.42">21134 3823 8 0,'0'-9'4'0,"0"9"3"0,0 0 3 16,0 0 1-16,0 0-1 0,0 0-5 0,0 0-2 16,0 0-2-1,0 0-4 1,0 0-1-16,0 0-8 0,0 0-3 15</inkml:trace>
  <inkml:trace contextRef="#ctx0" brushRef="#br0" timeOffset="23363.25">20886 3897 8 0,'0'0'15'16,"0"0"5"-16,0 19-8 0,0-19-4 0,0 0-4 16,0 0-2-16,0 0 1 0,-34 0-1 0,34 0 1 15,0 0-2-15,0 0-5 16,0 0-2-16,0 0-8 0,34 0-7 16</inkml:trace>
  <inkml:trace contextRef="#ctx0" brushRef="#br0" timeOffset="24129.12">19778 4483 5 0,'0'0'4'0,"0"0"2"0,0 0 1 0,0 0 3 15,0 0-2-15,0 0-1 0,0 0-2 0,0 0-2 16,0 0-2 0,16 0-1-16,-16 0 0 31,-16 19 0-31,16-19 1 16,0 19-1-1,-17-19 0-15,17 9 0 0,0-9 1 16,0 9-1-16,-16-9 0 0,16 10 0 0,0 8 0 15,-17-18 0-15,17 0 0 0,0 19 0 16,-17-19 0-16,17 0 0 0,-16 0-3 16,16 18-1-16,0-18 0 0,0 0-1 15,0 0-1-15,0 0 1 0,-17 0 0 0,17 0 1 16,0 0 0-16,0 0 1 0,0 0 1 0,0 0-4 16,0 0 5-16,0 0-2 0,0 0 1 0</inkml:trace>
  <inkml:trace contextRef="#ctx0" brushRef="#br0" timeOffset="25144.97">19447 3414 24 0,'0'0'27'0,"0"0"-11"0,0-19-7 0,0 19-4 16,0 0-1-16,-33 0 0 0,33-18-3 16,0 18 5-16,0 0 0 0,0 0 3 0,0-19-1 15,-33 19 1-15,33-19 4 0,-17 10-5 0,17 9 0 16,-16 0 0-16,-1-19 1 0,17 1-1 16,-16 18 4-16,16-19 2 0,-17 1 4 0,17-1-2 15,-16 0-1-15,16-8 0 0,-17 8-2 0,17-18 3 16,-17 9-3-16,17-9 0 0,0-1-5 15,0-17-4-15,0 8-1 0,0-18-3 16,17 9 2-16,0-9-2 0,-17 9 0 0,33-28 0 16,-17 10 0-16,34-10 1 0,-17 1 1 0,16-20-7 15,1 29 2-15,0-28 3 0,16 18-3 16,0-9 1-16,17 9-2 0,16 0 1 0,-16-18-2 16,16 28 1-16,0-10 4 0,17 19-2 15,-1 9 2-15,18 0 0 0,-34 10-3 0,17 27 3 16,-17-18-2-16,17 28 3 0,-1-10-1 15,18 0 0-15,-18 19 0 0,18 0 0 0,-1 19-3 16,0-19 3-16,1 28-2 0,15-9 3 16,-15-1-4-16,-1 19 3 0,0 10-3 15,-16-10 3-15,16 19 0 0,-49-10 0 0,16 10 0 16,1 9 0-16,-18 10 0 0,-16-10 0 0,1 0-2 16,-18 9-2-16,-16 10 0 0,0-10-7 15,0 10 3-15,-33 19 5 0,0-20-6 0,-33 10-8 16,-16 10 2-16,16-20-1 0,-17 1 1 15,0 9 0-15,17-9 5 0,-33 18 4 0,17-37 2 16,-18 28 0-16,34-28 4 0,-49 0-2 0,15 10 2 16,1-10 0-16,17-9 0 0,-17-10 0 15,-1 10 0-15,1-19-2 0,0 10 2 0,17-10 0 16,-18 0 1-16,18-9-1 0,-17 9 0 16,16-18 0-16,0 18 0 0,-32-18 0 0,32 9 0 15,1-10 0-15,-34 1 0 0,17-19 0 0,16 18 2 16,0-18-2-16,-32 0 0 0,16 0 0 0,33 0 0 15,-50 0 0-15,17 0 0 0,0-18 0 16,33 18 0-16,-50-19 1 0,17 1-1 0,0-10 0 16,-1 9 0-16,1 1 1 0,17-20-1 15,-18 20 1-15,18-20 0 0,-1 29-3 0,34-28 0 16,-17 18 3-16,-17 1 0 0,17-10-1 0,0 9-4 16,16 1-4-16,1-20-8 0,-1 20-2 0,1-1-5 15,16 10-9-15,0-10-26 0</inkml:trace>
  <inkml:trace contextRef="#ctx0" brushRef="#br0" timeOffset="25311.3">20389 3432 14 0,'0'19'27'0,"-16"-19"-4"0,16 0-8 16,0 9-9-16,0-9-4 0,0 0 0 0,0 0 0 15,0 19-2-15,0-19-3 16,0 0-1-16,0 0-8 0,16 0-10 16,-16 0-26-16</inkml:trace>
  <inkml:trace contextRef="#ctx0" brushRef="#br0" timeOffset="26427.18">29303 6204 5 0,'0'0'5'0,"0"0"14"0,0 10 6 0,0-10-7 16,0 0-6-16,0 0-1 0,0 0-1 0,16 0 1 15,-16 0 1-15,0 0 2 0,0 0 0 16,0 0 2-16,0 0 1 0,0 0 2 0,0 0 0 16,0 0 0-16,17 0-1 0,-17 0 1 0,0 0-5 15,0 0 2-15,0 0-1 0,0 0-3 16,0 0-3-16,0 0-6 0,0 0 0 0,0 0-1 15,0 0-1-15,0 0-3 16,0 0-1-16,0-10 3 0,0 10-3 16,0 0-1-16,0 0 1 0,0 0-6 15,0 0-3-15,0 0 0 0,0 0-7 16,0 0 4-16,0 0-2 0,0 0-1 0,0 0 0 16,0 0 3-16,0 0 1 0,0 0 1 15,0 0 3-15,0 0 0 0,0 0 1 0,0 10 2 16,0-10 2-16,0 0 1 0,0 0 1 0,0 0 1 15,0 0 0 1,0 0-1-16,0 0 1 16,0 0 3-1,0 0 0 1,-17 0-1-16,17 0-2 16,0 0 0 15,0 0-5-31,0 0-3 15,0 0-6-15,0 0-4 0,0 0-6 0</inkml:trace>
  <inkml:trace contextRef="#ctx0" brushRef="#br0" timeOffset="26642.94">29319 6214 5 0,'0'0'2'0,"0"0"-7"31</inkml:trace>
  <inkml:trace contextRef="#ctx0" brushRef="#br0" timeOffset="28309.31">27037 5265 59 0,'0'0'22'15,"0"0"-12"-15,-16-10-4 0,16 10-2 0,0 0 2 16,0-9-2-16,0 9-2 0,0 0 1 16,0 9-3-16,0-9 2 15,-17 10-2-15,17-1 0 0,0 10 0 16,0-19 2-16,17 0-1 0,-17 18 3 16,0-18 7-16,0 0 3 0,0 19 4 0,16-19 1 15,-16 0 2-15,17 0 3 0,-17 19 1 16,33-19-1-16,-33 0-1 0,0 0 1 0,0-19 4 15,0 19 5-15,0 0-3 0,16 0-1 16,-16 0-4-16,0-19-2 0,0 19-3 0,0 0-10 16,0-18 1-16,0 18-1 0,0 0-1 0,0-19-4 15,0 19 4-15,0-9-9 0,0-1 2 0,-16 10-2 16,16-9-2-16,0 9 0 0,0 0-1 16,0 0 0-16,0-9 3 0,-33 9 0 0,33 0-2 15,0 0-2-15,0 0 0 0,-17 9 1 16,17-9-19-16,0 0-17 0,-16 0-12 0,16 9-10 15,0-9-4-15,0 10 3 0,0-1 5 0,-17 10 5 16,17-19-3-16</inkml:trace>
  <inkml:trace contextRef="#ctx0" brushRef="#br0" timeOffset="28957.74">27021 5311 7 0,'-17'0'5'16,"17"0"8"-16,0 0 11 0,0 0-2 0,0 0-5 16,0 0-5-16,0 0-3 0,0 0-1 15,0 0-2-15,0 0-1 0,0 0 0 0,0 0 0 16,0 0-2-16,17 0-1 0,-17 0 1 16,0 0-1-16,0 0 4 0,16 0-3 15,-16 0 5-15,17 0 1 0,-17 0 0 0,33 0 0 16,-33 0-4-16,0 0 2 0,16 0 2 15,1 0-4-15,-1 0 3 0,17 0 1 0,-16 0 2 16,16 0 0-16,-16-18-3 0,16 18-2 0,0 0 0 16,0 0-2-16,0 0-3 0,0 0 3 15,0 0-4-15,0-19 0 0,17 19 0 0,-34 0 0 16,17 0 0-16,0 0 2 0,0-9 0 0,0 9-4 16,1 0 4-16,-1 0-4 0,0 0 0 15,0-10 2-15,-17 10 0 0,17 0 0 0,0-9 2 16,1 9-1-16,-1 0-1 0,0-9 0 15,0 9-2-15,0 0 2 0,0-9 0 0,0 9 1 16,-16 0 0-16,16 0-3 0,0 0 3 16,0 0-1-16,0 0 2 0,-17 0-2 0,17 0 0 15,0 0 0-15,-33 0-4 0,34 0 4 0,-18 0 2 16,1 0-2-16,-1 0 1 0,1 0 1 16,-17 0-4-16,16-19 2 0,-16 19-2 0,17 0 5 15,-17 0-5-15,0 0 0 0,0 0 4 0,0 0-4 16,0 0 0-16,0 0-3 15,0 0-3-15,0 0-3 16,0 0-4-16,-17 0-3 0,17 0-3 0,0 0-2 16,0 0-7-16,-16-19-1 0,16 19-4 0,0 0-4 15</inkml:trace>
  <inkml:trace contextRef="#ctx0" brushRef="#br0" timeOffset="29390.62">28261 4967 41 0,'0'0'26'0,"0"0"-6"0,0 0-6 0,0 0-5 16,0 0-5-16,0 0-1 0,0 0 3 0,0 0-4 16,0 0 1-16,0 0 1 0,0 0-2 15,16 0 2-15,-16 0 3 0,17 0 0 0,-17 19 2 16,16-19 2-16,17 0 1 0,-33 0 1 0,0 0-1 16,17 0-5-16,0 9 0 0,-17-9-1 15,16 0-1-15,1 9 0 0,-1-9-2 0,1 10 0 16,-17-10 0-16,16 9-2 0,1 0 4 15,-17-9-3-15,0 19 1 0,16-19-1 0,-16 18 0 16,0-18 0-16,0 19-4 0,0-19-1 0,0 19 3 16,0-19 2-16,0 18-2 0,-16-8 1 15,-1 8-1-15,1 1 2 0,-1-1-4 0,-16 1 2 16,0 0 0-16,16-10-2 0,-49 9 2 16,33 1 0-16,0 0 0 0,0-1-9 0,0 1-14 15,0-19-7-15,0 19-7 0,0-10 0 16,16 0-4-16,1 0-39 0</inkml:trace>
  <inkml:trace contextRef="#ctx0" brushRef="#br0" timeOffset="30074.22">29154 5721 25 0,'0'0'13'0,"0"0"-6"0,0 0-3 16,0 0-3-16,0 0 0 0,0 0-4 16,0 0-4-16,0 0-26 0</inkml:trace>
  <inkml:trace contextRef="#ctx0" brushRef="#br0" timeOffset="31006.64">30229 5358 8 0,'0'0'24'0,"16"-9"7"0,-16 9-2 15,0 0-5-15,0 0-4 0,0 0-3 16,0 0 2-16,0-19 3 0,0 19 2 0,17 0-1 16,-17 0-3-16,0-19-6 0,-17 19-6 15,17 0-6-15,0-18 1 0,-16 18-2 0,-1 0-4 16,1-19 3-16,-1 19 0 0,0 0 0 15,-16 0 0-15,17 0 0 0,-1 19-2 0,1-19 0 16,-17 18 2-16,33-18 0 0,-17 19-3 0,1-19 3 16,16 19 0-16,0-10 2 0,0 9 0 15,0 1-4-15,0 0 2 0,0-19 1 0,16 18-1 16,1 1 1-16,-17-19-1 0,16 18 5 16,1-18-4-16,-1 0-1 0,1 10 0 0,-1-10 0 15,1 0 2-15,-1 0-1 0,1 0 1 16,-17-10 5-16,17 10 5 0,-1 0 1 0,-16-18 1 15,17-1 6-15,-17 19-6 0,16-18-3 0,-16-1-3 16,0 19 2-16,0-28 1 0,0 10 1 16,0-1-3-16,0 0 0 0,0 1-2 15,0-10 0-15,0 9 6 0,0 1 2 0,0-1 3 16,-16 0-3-16,16 1-3 0,0-10 1 0,0 19 3 16,0-1-1-16,-17 1 0 0,17 0 1 15,0 9-2-15,0 0-12 0,0 0-8 16,0 0 2-16,0 9 2 15,0 0 2-15,0 1 0 0,0 8 5 16,17 1-7-16,-17-1 3 0,0 1-1 0,16 0 0 16,-16-1 0-16,17 1-2 0,-17 9 0 15,16-10 2-15,-16 20 0 0,17-29-3 0,-17 9-22 16,16 1-28-16,-16 0-8 0,0-1-15 16,17 1 2-16,-17-1 6 0,16-18 6 0,1 10 0 15,-17-1 4-15</inkml:trace>
  <inkml:trace contextRef="#ctx0" brushRef="#br0" timeOffset="31373.28">30725 5330 51 0,'-17'-19'26'0,"1"1"-7"15,-1 18 1-15,1-19-2 0,-1 19-2 0,1-9-3 16,-1 9-6-16,17 0-2 0,-17 0-4 0,1 9-1 15,-1 10 3-15,1-19-3 16,16 18 0-16,-17-18 0 0,17 19 1 0,0 0-1 16,0-19 3-16,0 18-2 0,0-9-1 0,0 10 2 15,0-19-2-15,17 19 2 0,-17-19 1 16,16 0-1-16,-16 18-2 0,17-18 2 0,-1 0 4 16,-16 0 5-16,17 0 4 0,0 0 5 15,-17 0 2-15,16 0-1 0,-16 0-4 0,17-18-4 16,-17 18-3-16,0 0-2 0,16 0-2 0,-16 0-3 15,0 0-2-15,0-19 0 0,0 19-3 16,0 0-2 0,0 19 1-16,0-19 1 0,0 0 0 15,0 18 3-15,0-18-4 0,17 19-17 16,-17-19-15-16,0 18-12 0,16-18-8 16,-16 0-8-16,17 10-49 0</inkml:trace>
  <inkml:trace contextRef="#ctx0" brushRef="#br0" timeOffset="31971.39">30874 5293 32 0,'-17'-28'36'0,"17"0"-12"16,-17 0-2-16,1 9 3 0,16 1 7 0,-17-10 4 16,17 9 4-16,0 10 1 0,-16 0-3 15,16-10-6-15,0 19-14 0,0 0-10 0,0 0-8 16,16 0 0-16,-16 19-2 15,0-10 2-15,17 0 0 0,-17 10 0 16,16-10 0-16,-16 10 3 0,17 18-5 0,-17-18 5 16,17-10-3-16,-17 9-2 0,0 1 5 15,16 0-5-15,-16-1 2 0,0 1 2 0,17 0-5 16,-17-19 3-16,0 9 0 0,0 0 0 16,0 0 0-16,0-9 3 0,0 19-3 0,0-19 3 15,0 0 1-15,0 0-3 16,0-19-1-16,0 19 2 0,0 0-4 15,16-9 2-15,-16 9-2 0,0-9 2 16,0 0 0-16,17 9-2 0,-17-19 2 0,16 19-2 16,1-19 2-16,-1 19-2 0,1-18 2 0,-1-1 0 15,1 19 2-15,-1-9-2 0,1-1 0 16,0 10-2-16,-1 0 0 16,-16-9 2-16,0 9-3 15,0 0-2-15,0 9 8 16,0 1-3-1,0-1 0-15,0-9-2 0,0 19 4 0,0-19-2 16,0 0-2 0,0 0 3-16,0 18-1 15,0-18 2-15,17 0 2 0,-17 0-2 16,16 0-2-16,1-18-2 16,-17 18 3-16,16 0-1 0,-16 0-2 15,17 0 4-15,-17 0-4 16,0 0-1-16,0 0 4 15,0 18-3-15,0-18 0 0,0 0 2 16,16 19-14-16,-16-19-23 16,0 0-16-16,17 0-7 0,-17 19-4 0,16-19-5 15</inkml:trace>
  <inkml:trace contextRef="#ctx0" brushRef="#br0" timeOffset="40164.87">28558 5600 35 0,'0'-10'27'0,"0"10"-7"0,0 0-3 15,0 0-4-15,0 0 2 0,0 0 2 0,0 0 0 16,0 0 1-16,0 0 1 0,0 0-4 16,0 0-3-16,0 0-2 0,0 0 0 0,0 0 0 15,0 0 2-15,0 0-3 0,0 0 1 16,0 0-2-16,0-18-2 0,0 18-1 0,-33 0-2 15,17 0-3-15,-1 0 0 0,1 0 0 16,-1 0 3-16,-16 0-3 0,0 0-2 16,-17 0 4-16,17 0-2 0,-16-19 0 0,-1 19 1 15,1 0-1-15,-1 0-2 0,-16 0 2 16,16-18 3-16,-16 18-3 0,0 0 0 0,0-19 0 16,-17 19 0-16,17 0 0 0,0-19 0 0,0 19 3 15,0-9 1-15,-1 9-3 0,1 0 1 16,17 0-2-16,-1 0 0 0,0 0 0 0,17 0-3 15,0 0 5-15,17 0-4 0,-34 9 0 0,34-9 0 16,-18 0 2-16,18 0 2 0,-1 19-2 16,1-19-2-16,-1 0 2 0,1 0 2 0,-1 0-4 15,1 0 0-15,16 0 2 16,-33 0 0-16,33 0 2 0,-17 0-7 16,17 0-8-16,0 0-2 0,0 0-11 15,0 0 0-15,0 0 1 0,0 0-1 16,17 0 1-16,-17 0-2 0,33 0 3 0,-33 0-5 15,0 0-3-15</inkml:trace>
  <inkml:trace contextRef="#ctx0" brushRef="#br0" timeOffset="40814.31">28360 5655 36 0,'0'0'31'0,"0"0"-7"0,-17 0-8 16,17 0-5-16,0 0 1 0,0 0 2 0,0 0-1 16,-33 0-1-16,33 0-4 0,-16 0-3 15,16 0 0-15,-17 0-2 0,1 0-1 0,16 0 0 16,-17 0 1-16,1 0-1 0,16 0 0 15,-17 0 4-15,1-18 4 0,-1 18-4 0,1 0 0 0,-1 0-1 16,1 0-5-16,-1 0 2 0,0 0 2 16,-16 0 2-16,17 0-2 0,-17 0-4 0,16 0 0 15,-16 0 4-15,0-19-4 0,0 19 2 16,-17 0-2-16,17-9 0 0,-16 0 0 0,-1 9 0 16,-16-10-2-16,16 10 2 0,-16 0 2 0,17-18-4 15,-18 18 4-15,1-19-2 0,17 19 0 16,-17-18-2-16,16 18 2 0,-16 0 2 0,33-19-1 15,-33 19-1-15,32 0 0 0,-15 0 0 16,16 0 0-16,0 0 0 0,0-19 0 0,16 19 0 16,1 0 0-16,-1 0-2 0,1 0 0 15,-1 0 2-15,17 0-2 0,-17 0 2 0,1 0 1 16,16 0-4-16,0 19 3 16,-17-19 2-16,17 0-4 15,0 0-2-15,0 0-4 16,0 0-3-16,0 0-7 0,0 0 1 15,0 0-3-15,0 0 2 0,0 0-1 0,0 0 1 16,0 0 2-16,0 0 0 0,0 0-6 0,17 0-2 16</inkml:trace>
  <inkml:trace contextRef="#ctx0" brushRef="#br0" timeOffset="41314.42">27335 5395 20 0,'0'0'31'0,"16"0"-4"15,-16 0-5-15,0 0-6 0,0 0-6 0,0 0 1 16,0 0 1-16,0-19-2 0,-16 19-5 16,16 0-2-16,-17 0-1 0,17 0 1 0,-16 0-1 15,16 0-2-15,-33 0 0 0,16 0 0 0,1 0 6 16,-1 0-2-16,0 0-1 0,-16 0 1 16,17 0 0-16,-1 0 0 0,-16 0-4 0,17 0 1 15,16 0 1-15,-50 0-2 0,34 19 0 16,-18-19 1-16,18 0 0 0,-17 0 0 0,16 0 0 15,1 0-1-15,-17 0 0 0,33 19 0 0,-33-19 0 16,16 0 0-16,-16 0 2 0,17 0-2 16,-1 18 0-16,0-18 0 0,17 0-3 0,-16 0 3 15,-1 0 0-15,17 0 2 0,-16 19-2 0,-1-19 0 16,17 0 4-16,0 18-3 16,0-18 2-16,0 10 3 0,0-1 1 0,0 0 2 15,17 10-2-15,-17-19-2 0,16 19 0 16,1-1 1-16,-1 1-6 0,-16-1 2 0,17-8-1 15,16-1 1-15,-16 19-4 0,-1-10 2 16,1 1 0-16,16 0-14 0,-33-1-19 0,33 1-17 16,-17 9-12-16</inkml:trace>
  <inkml:trace contextRef="#ctx0" brushRef="#br0" timeOffset="42961.91">29220 5600 61 0,'0'0'52'0,"0"0"-18"0,0-10-6 16,0 10 5-16,0 0 5 0,0 0 9 0,0 0 6 16,0 0-8-16,0 0-10 0,0 0-19 15,0 0-8-15,0 0-4 0,0 0 2 0,0 0 4 16,0 0 9-16,0 10 3 0,0-10 0 0,0 9-3 16,16 0 11-16,-16 10 2 0,0-19 4 15,0 0-2-15,0 18-3 0,0-18 7 0,0 0-4 16,17 19-1-16,-17-19-1 0,0 0 2 15,0 0 0-15,0 19 4 0,0-19 14 0,0 0 18 16,0 0 17-16,17 0 4 0,-17 0 21 16,0 0 12-16,0 0 13 0,0 0 11 0,16 0 1 15,-16-19-30-15,17 19-119 0,-1 0 0 0,1-19 0 16,16 19 0-16,-17-18 0 0,17-1 0 16,0 1 0-16,1 8 0 0,15-8 0 0,-16-1 0 15,0 1 0-15,17-1 0 0,-17-9 0 16,0 9 0-16,0 19 0 0,0-18 0 0,0-1 0 15,-16 19 0-15,16-18 0 0,-17 18 0 0,1-19 0 16,-1 19 0-16,-16 0-154 0,17 0-114 16,0-19-41-16,-17 19-8 0,16 0 25 0,-16 0 44 15,17 0 51-15</inkml:trace>
  <inkml:trace contextRef="#ctx0" brushRef="#br0" timeOffset="44177.73">30096 4809 54 0,'0'0'39'16,"17"0"-17"-16,-17 0-3 0,0-19 3 0,0 10 8 16,0 0 2-16,0-1-4 0,-17 10-6 15,17-18-3-15,-16 18-6 0,-1-19-5 0,1 19-1 16,-1-18-3-16,1-1-2 0,-1 19-1 15,-16-28 3-15,17 19-2 0,-18 0 0 0,1-10 1 16,0 19-3-16,-16-19 1 0,16 1 2 16,-17-1-3-16,0 1 0 0,17-1 0 15,-49 10 0-15,16-10 0 0,-1 0-2 0,-15 1 3 0,-1-1-1 16,0 1-2-16,1-1-1 0,-1 10 3 16,0-10 2-16,17 19-2 0,-17-18 1 0,17 18-1 15,0-19 2-15,0 19-2 0,16-19-2 16,1 19 2-16,-1 0 0 0,17 0 0 0,-17 0 0 15,50 0-2-15,-49 0 2 0,32 0 0 0,1 0 0 16,-1 0 0-16,1 0 0 0,16 0-2 16,-17 0 0-16,17 0 5 0,-16 0-1 0,16 0 0 31,-17 0-2-31,17 0-2 0,0 19 3 0,0-19-3 31,-16 0 2-31,16 0-3 16,0 0 1-16,0 0 0 0,0 0 5 0,0 19-1 15,0-19-4-15,0 0 5 0,0 18-5 16,-17 1 2-16,17-19 1 0,0 18-1 0,-16 10 0 16,16-9 0-16,-17 18 0 0,17 0 0 15,-17 10 2-15,1-10-2 0,-1 9 2 0,1 10-2 16,-1 0 0-16,1 9 2 0,-1-9 8 0,1 9 6 16,-1 0-5-16,1 10-6 0,-17-10 0 15,16-9-2-15,0 27-2 0,1-27 4 0,-1 9-5 16,17 0 3-16,-16 10 11 0,16-29 4 15,-17 10-1-15,17 0 2 0,-16-10-5 0,16 10-4 16,0-9-2-16,0-10 0 0,0 9-2 0,0 10-2 16,0-19-4-16,0-9 2 0,0 10-2 15,-17-1 0-15,17 0 0 0,0-9 0 0,0 9 0 16,0-18-2-16,-16 9 6 0,16-10-4 0,0 1 1 16,0-1-1-16,0 1 1 0,0 0 0 15,0-19-1-15,0 18 0 0,0-18-4 16,16 0 4-16,-16 10-6 0,0-10-21 15,0 0-24-15,17-10-33 0,-17 10-18 0,16 0-1 16</inkml:trace>
  <inkml:trace contextRef="#ctx0" brushRef="#br0" timeOffset="45211.08">29485 4521 64 0,'0'-19'26'0,"0"19"-13"0,0-19-6 16,16 19 2-16,-16-18 5 0,0 18-5 0,17-19 1 16,-17 19 2-16,16 0 0 0,1-18 2 0,16 18 1 15,16-10-3-15,-16 1 4 0,17 9-3 16,0 0 1-16,32-9-3 0,-16 9-3 0,17 0-1 16,16 0 0-16,-16 0-4 0,16 0 0 15,0-19-3-15,1 19 1 0,-1 0 2 0,0 0-3 16,0 0 1-16,1-18 1 0,-18 18 0 0,1 0 1 15,-17 0 0-15,0-19 10 0,0 19 6 16,-16 0-1-16,-17 0-2 0,17 0-4 16,-34 0-4-16,17 0-3 0,-16 0 1 0,-1 0-3 15,1 0 0-15,-1 0-6 0,1 0 4 0,-17 0 2 16,16 0-2-16,1 19-1 0,-17-19 2 16,17 18-2-16,-17-18 2 0,16 19-2 0,-16-1 8 15,17 10 2-15,-1-9 2 0,1 18-4 16,-1-18 7-16,1 27 2 0,-1-9-9 0,-16 1-3 15,17 8 0-15,-1-9-1 0,1 10-7 16,-1 9 5-16,1-10-1 0,-17 10-3 0,17 9 4 16,-1-9-2-16,-16 0 0 0,17 9 0 0,-17 0-2 15,0 9 0-15,0-18 4 0,0 9-2 16,0 0 0-16,0 10-2 0,0-10 3 0,-17-9-5 16,17 9 6-16,0-9-2 0,-16-10 0 15,16 10 2-15,-17-10 1 0,0 10-5 0,17-19 3 16,-16 10-3-16,-1 9 0 0,1-28 2 15,-1 9 0-15,1 0 0 0,-1 0-2 0,1-9 2 16,-1 9 0-16,-16-18 0 0,17 18 1 16,-1-18-1-16,0-1 3 0,1 10-1 0,-1-28-2 15,1 19-3-15,-1 0 7 0,1-1-2 16,-1-18-2-16,1 9 2 0,-1 1-1 0,1-1-1 16,-1 0-2-16,1 1 2 0,-1 8 3 0,1-18-3 15,-18 0 0-15,18 0 3 0,-17 19-3 16,0-19 1-16,0 0-3 0,0 0 2 0,-17 0 0 15,0 0-2-15,-16 0 2 0,17 0-4 0,-18 0 2 16,1 0 2-16,-16 0-4 0,16-19 1 16,-17 19 3-16,0 0-2 0,-16-18 2 0,16 8 0 15,-16 1 0-15,-17 0 0 0,17-1-4 0,0 1 4 16,0-9-3-16,-17-1 1 0,17 0 4 16,-17 19-2-16,0-28 1 0,0 19-1 0,17-9 2 15,0 8-2-15,0-8 1 0,0 18 2 0,16-19-2 16,0 0 1-16,0 19 0 0,17-18-2 15,17 8 1-15,-17 10 4 0,32-9 2 0,-15 9-1 16,32-9-3-16,-16 9-1 0,17 0 0 0,-1 0-2 16,1 0 0-16,-1-9 0 0,1 9-2 15,16 0 0-15,0 0 3 16,0 0 0-16,0 0 0 16,0 0-3-16,0 0 5 31,-17 0-8-31,17 0 7 15,0 0-5-15,0 0 1 0,0 0-9 0,0 0-17 16,0 0-10-16,0 0-10 0,0 0-9 0,17 0-5 16,-17 0 0-16,0 0 3 0,0 0 1 15,16 0-41-15</inkml:trace>
  <inkml:trace contextRef="#ctx0" brushRef="#br0" timeOffset="46045.09">29534 6418 79 0,'0'-18'113'0,"0"18"-19"0,0 0-44 0,0 0-22 15,0-19 17-15,0 19 24 0,0 0 25 0,0 0 23 16,0 0 9-16,0-19 16 0,0 19-12 16,-16 0-24-16,16 0-31 0,0 0-32 0,0 0-19 15,0 0-10-15,0 0-6 0,0 0-2 0,0 19-2 16,0-19-1-16,0 0-11 0,16 0 6 15,-16 0-3-15,0 0 9 0,0 19-1 0,0-19-3 16,0 18 4-16,0-18-1 0,0 10-3 16,0-1 17-16,0 0 61 0,0 10-12 0,0-1-1 15,17-18-23-15,-17 19-8 0,0-19 28 0,0 19 8 16,16-19-5-16,-16 18-3 0,0-18 9 16,0 0-25-16,17 0-46 0,-1 9 0 15,17-9 0-15,-33 0 0 0,17-9 0 16,-1 9 0-16,1 0 0 0,16-18 0 15,-16 18 0-15,16-19 0 0,0 0 0 0,0 1 0 0,0-1 0 16,16-9 0-16,1 10 0 0,-17-20 0 16,17 10 0-16,-1 1 0 0,1-1 0 0,0-10 0 15,-17 11 0-15,0 8 0 0,16 0 0 16,-32 1 0-16,16-1 0 0,-17 19 0 0,18-18 0 16,-18 18 0-16,1-19 0 0,-1 10-129 15,1 9-68-15,-1 0-11 0,-16 0-2 0,17 0 6 16,-17 0 3-16,16 0 16 0,-16 9 28 0,0-9 22 15,0 19 22-15,0-19 15 0,0 0 7 16</inkml:trace>
  <inkml:trace contextRef="#ctx0" brushRef="#br0" timeOffset="46692.81">29799 6641 19 0,'0'0'21'15,"0"0"-1"-15,0 0-7 0,0 0-6 0,0 0-6 16,0 0-4-16,0 0-5 16,0 0-11-16,0 0-27 0</inkml:trace>
  <inkml:trace contextRef="#ctx0" brushRef="#br0" timeOffset="47625.18">26144 4465 64 0,'0'0'28'0,"0"0"-13"16,0 0-6-16,0 0 1 0,0 0 1 0,0 0 4 16,-16 0 1-16,16 0 3 0,0 0 1 15,0 0 0-15,0 0-8 0,16 0-1 0,-16 0-6 0,0 0-3 16,0 0 0-1,0 0 1-15,0 0-2 16,0 0 1-16,0 0 2 16,0 0 0-16,0 0-1 0,0 0 4 31,0 0 1-15,0 0-4-16,0 0 0 0,0 0 6 0,0 0-6 15,0 0 5-15,0 0-6 0,0 0 0 16,0 0 0-16,0 0-1 0,0 0-1 15,0 0 2-15,0 0-1 16,0 0-5 0,0 0 5-16,0 0-6 15,0 0 0 1,0 0-6-16,0 0-29 16,0 0-7-16,0 0-10 0,0 0-3 0,0 0-58 15</inkml:trace>
  <inkml:trace contextRef="#ctx0" brushRef="#br0" timeOffset="54019.68">1869 3860 15 0,'0'0'23'0,"0"0"-7"15,0 0-5-15,0 0-6 0,0 0-3 16,0 19 0-16,0-19-2 16,0 18 3-16,0-18 7 15,0 19-3-15,0-10 4 0,0 1-2 0,0 18-3 16,0-10 3-16,-33 1 2 0,33-1-3 16,0 1-3-16,0-10-1 0,0 10-1 0,-34-1 0 15,34 20 1-15,0-20-2 0,0 1 1 16,-33-10 0-16,33 10 0 0,0 18 1 0,0-18-4 15,-33-1 3-15,33 1-3 0,0-10 2 0,0 10-2 16,0-1 1-16,0 1 2 0,0 0-3 16,0-1 0-16,0-18 0 0,0 19 1 15,0-19 1-15,0 9-2 0,0 0 2 0,0 1-2 16,0 8 6-16,0-18 30 0,0 0 4 0,33 0 3 16,-33 0-9-16,0 0-10 0,0 0-5 15,33 0-6-15,-33 0-6 0,34 0-4 0,-1 0-2 16,-33 0 1-16,49 0-2 0,-49 0 2 15,33 0-2-15,0 0 0 0,0 0 0 0,1 0 0 16,-34 0 0-16,33 0 0 0,16 0 1 16,-49 19-1-16,33-19-2 0,-33 0 0 0,33 0 2 15,-33 0-3-15,33 0 5 0,-33 0-4 16,0 18 2-16,33-18-2 0,-33 0-5 0,0 0-17 16,0 0-14-16,0 0-6 0,0 19-8 15,0-19 4-15,0 0 3 0,0 0 6 0,0 0 0 16,0 0-38-16</inkml:trace>
  <inkml:trace contextRef="#ctx0" brushRef="#br0" timeOffset="54352.13">2166 4325 23 0,'0'-18'26'0,"0"18"-4"0,0 0-4 0,0 0-6 15,0 0-3-15,0 0-6 0,0 0 0 0,0 0-2 16,0 0 0-16,0 18 1 0,0-18-1 16,33 0-1-16,-33 19 0 15,0-19 2-15,0 19-2 0,0-19 1 0,0 18 4 16,33 1 10-16,-33-19-7 0,0 18-2 15,0 10 4-15,0-9-1 0,0-1-3 0,-33 1-3 16,33 0-1-16,0 9-2 0,-33-10 0 16,0 19 0-16,33-18 0 0,-49 9-2 0,49-10-1 15,-33 20-5-15,-1-20-11 0,34 1-11 16,-33-1-2-16,0 1-54 0</inkml:trace>
  <inkml:trace contextRef="#ctx0" brushRef="#br0" timeOffset="55651.09">2051 4223 11 0,'0'19'25'0,"33"-19"-10"0,-33 0-9 15,0 0-2-15,0 0-3 0,0 0 1 16,0 18-2 0,0-18 1-16,33 0 0 0,-33 0-1 15,0 0 2-15,0 0 0 0,16 19-1 16,-16-19-1-1,0 9 0-15,0 0 0 0,33-9 1 16,-33 10-1-16,0 8 0 0,0-18 0 16,0 19 0-16,33-19 0 0,-33 19 0 15,0-19 2-15,0 18-2 0,0 1 0 0,0-10 0 16,33 10 0-16,-33-1 0 0,0 1 1 0,0-1-1 16,0 1 0-16,0 0 1 0,-33-10 0 15,33 10-1-15,0-1 0 0,0 1 1 16,-33-1-1-16,33 1-5 0,-33 0-14 0</inkml:trace>
  <inkml:trace contextRef="#ctx0" brushRef="#br0" timeOffset="56667.78">2662 4381 22 0,'0'-18'23'15,"0"18"-8"-15,0 0-1 0,0 0-5 0,0 0 0 16,0 0-3-16,0 0-4 0,0 0-1 16,0 0-1-16,0 0 0 0,0 18 0 0,0-18 2 15,0 19 0-15,0-1 3 0,-33 10 7 0,33 9-1 16,0-18-6-16,0 18 4 0,0 10 6 15,0-10-4-15,0 9 6 0,0 10 6 0,0-19-12 16,0 29 5-16,0-20 5 0,0 10-8 16,0 9-3-16,0-9 3 0,-33 9-1 0,33 9-5 15,0-27 1-15,-33 27-6 0,33-27 0 16,0 27-2-16,0-37 1 0,-33 29-1 0,33-29 2 16,0 9-2-16,0-9-3 0,0 1 0 0,0-10 1 15,0 9-1-15,33-19-5 0,-33 1-22 16,0 0-10-16,33-1-7 0,-33-18-1 0,0 0-1 15,33 0-48-15</inkml:trace>
  <inkml:trace contextRef="#ctx0" brushRef="#br0" timeOffset="57519.42">2844 4344 12 0,'0'0'14'0,"0"0"6"0,0 0-8 15,33-19-6-15,-33 19-1 0,33 0-1 0,-33-18-1 16,33 8-1-16,-33 1 2 0,17 9-1 16,16-9 1-16,0 9 0 0,0-19 0 0,0 19-2 15,33-18 1-15,-16 18-3 0,-17-19 0 16,33 19 0-16,0-19 0 0,17 19 0 0,-17-18 0 16,0 8 2-16,17 1 0 0,16 0-5 15,-16 9 3-15,16-19 0 0,-33 19 0 0,17 0 1 16,16-18-1-16,-16 18 0 0,-17 0 0 15,0 0 2-15,17 0-2 0,-17 0 0 0,-33 0-2 16,17 0 2-16,16 0 0 0,-33 0 1 16,0-19-1-16,-33 19 0 0,33 0 0 0,0 0 0 15,-33 0 0-15,0 19 0 0,17-19-2 0,-1 0 3 16,-16 0-1 0,0 18 0-16,0-18 2 15,17 19-2-15,-17-19 0 0,0 18 0 16,0-8 0-16,33 8 0 0,-33 1 0 0,0 0 0 15,0-1 0-15,0 10 0 0,33 9 0 16,-33-18 0-16,0 18 0 0,33 0 0 0,-33 10 0 16,0-10 1-16,33 10-1 0,-33 8 0 0,0-8 0 15,0 9 0-15,33-1 0 0,-33-8 2 16,0 9-2-16,0-19 0 0,0 28 0 0,0-28 0 16,0 10 0-16,0 9 0 0,0-19 0 0,0 9 0 15,-33-8 0-15,33-1 0 0,0 9 0 16,0-8 0-16,0-20 0 0,0 10 0 0,-33 9 0 15,33-18 3-15,0 9 2 0,-33-10 1 0,33 1-1 16,0 0 1-16,-33-1 1 0,33 1 2 16,-33-1 0-16,16-8-2 0,1 8-2 0,-1 1-2 15,-16-19 2-15,0 18 0 0,0 1 2 16,0-19 0-16,0 19 0 0,-17-19-1 0,17 18-4 16,0-18-1-16,-33 10 1 0,16-10 0 0,-16 9-2 15,0 0 0-15,0 10-4 0,16-19 4 16,-49 18-2-16,33-18 2 0,-17 19 2 0,17-19-4 15,-50 19 2-15,50-1 0 0,-50-18-2 16,17 10 2-16,0-1-4 0,16 0-6 0,-49 10-1 16,49-1 0-16,-16-18 2 0,-17 19-1 0,17-19-3 15,16 19 5-15,17-19 3 0,-33 0 2 0,49 0 3 16,-16 0-2-16,33 0 2 0,-33 0-2 16,50 0 2-16,-18-19 0 0,1 19-5 15,33 0 1-15,0-19-1 0,-33 1-8 0,33 18-13 16,0-19-40-16</inkml:trace>
  <inkml:trace contextRef="#ctx0" brushRef="#br0" timeOffset="58265.94">2662 3879 53 0,'0'-19'39'0,"0"19"-17"16,33 0-2-16,-33-18 2 0,0 18 4 16,0 0-2-16,-33-19-8 0,33 19-6 0,0-9-2 15,0 9-1-15,-33 0 0 0,33 0-1 16,-33 0-1-16,33 0-1 0,-33 9-3 16,33 10 2-16,0-19-5 0,-33 18 4 0,17-18-2 0,16 19 0 15,0-1-3-15,0 1 3 0,0-10 2 16,0 1-2-16,0 18 4 0,0-10-4 15,16 1 3-15,17-19-1 0,-33 18-2 0,33 1 0 16,-33-10 0-16,33 1 1 0,-33-1-1 16,33 9-2-16,-33-18 2 0,0 0 1 0,0 19-1 15,33-19 0-15,-33 19 0 0,0-19 0 16,-33 18 0-16,33-18 2 16,0 0-2-16,-33 0 0 0,33 19 0 15,-33-19 0-15,0 0-17 0,33 9-18 0,-33-9-15 16,17 0-11-16</inkml:trace>
  <inkml:trace contextRef="#ctx0" brushRef="#br0" timeOffset="59130.8">2745 3581 10 0,'0'0'12'0,"0"0"2"16,0 0 3-16,33 19-6 0,-33-19-3 0,0 0-1 16,0 18 0-16,0 1 3 0,0 0 10 0,33-1-8 15,-33-9-5-15,33 29-4 0,-33-20-1 16,33 1-2-16,-33 18 2 0,33-18-2 0,-33 27 1 16,33-27-1-16,-33 18 2 0,0-18-2 15,17 9 0-15,16-10 0 0,-33 1 0 16,0-1 0-16,33-18 3 0,-33 19-1 0,0-19 19 15,0 0 17-15,0 0 2 0,0 0-7 0,0 0-10 16,0-19-10-16,0 19-9 0,0-18-1 16,0 18 1-16,0-19-4 0,33 1 3 15,-33 18 0-15,0-19-3 0,0 0 2 0,0 10-2 16,0 9 1-16,0 0 2 0,0-19-5 16,0 19 2-16,0 0-3 0,0 0 0 15,0 19 3 1,33-19 0-16,-33 0 0 0,0 9 0 15,0-9 2-15,33 0-2 16,-33 10 0-16,0-10-2 0,33 0 2 0,-33 0 0 16,17 0-2-1,16-10 2-15,-33 1 0 0,33 9 0 16,-33-19 0-16,0 19 0 16,0 0-3-16,0-18 5 0,0 18-5 15,0 0 5-15,0 0-7 16,0 0 2-1,0 0 4-15,33 18-1 0,-33-18 0 16,0 0 0-16,0 0-2 0,33 0-3 16,-33 0-6-16,33 0-2 0,-33 0-2 15,0 0 5-15,33 0 1 0,-33-18 4 0,17 18 5 16,-17 0-4-16,33-19 2 0,-33 19 3 16,0-18-1-16,0 18 0 0,0-19-2 0,0 10 3 15,0-10-1-15,0 19 2 16,0-18-2-16,-33 18 1 0,33-19-1 15,-17 0 3-15,17 19-3 0,0-18 2 0,0 18 1 16,-33-19 2-16,33 10-5 0,0-10 1 16,-33 19 3-16,33-18-4 0,0 18 0 15,0-19 1-15,-33 19-1 0,33-19 2 0,0 19-2 16,0-18 0-16,0 18 0 0,0-19 0 0,0 10 2 16,0 9 0-16,0 0-2 0,0-19-4 15,0 19 6-15,0 0-4 16,0 0-1-16,0 19 3 15,0-19 0-15,0 9 0 0,0 10 0 0,33-1 0 16,-33 1 0-16,0 0 1 0,33-1 1 16,-33 1-1-16,33 9-1 0,-33-10 0 0,17 20 1 15,16-20-1-15,0 1 0 0,-33 9 0 16,33-10 0-16,-33 1-2 0,33 18 0 0,-33-28-1 16,33 1 3-16,-33 18-14 0,33-28-23 0,-33 18-7 15,17-18-6-15,-17 0-68 0</inkml:trace>
  <inkml:trace contextRef="#ctx0" brushRef="#br0" timeOffset="59332.91">2910 3860 55 0,'-33'0'32'0,"33"0"-15"0,-33 0-8 0,33 0-6 15,0 0-1-15,0-18 0 0,0 18-1 16,0 0 0-16,33-19-1 0,-33 10 0 16,33 9 0-16,0-10 0 0,-16 1 0 0,49 9-12 15,-33 0-8-15,0-18-17 0</inkml:trace>
  <inkml:trace contextRef="#ctx0" brushRef="#br0" timeOffset="59614.23">3638 3916 68 0,'0'0'36'0,"0"0"-16"16,0 0 1-16,0-19 3 0,0 19 1 0,0 0-6 15,0-18-8-15,0 18-3 0,0-19-1 16,0 1-2-16,0 18-1 0,0-19-2 0,0 10 1 16,0-1 1-16,0 1 1 0,0 9-3 15,0 0 0-15,0-18-2 0,0 18 2 16,0 0-5-16,0-19 3 0,0 19-2 15,0 0 0-15,0 19 2 0,0-19 2 16,0 0-4-16,0 0 0 0,0 0 3 0,0 18-1 16,0-18 1-16,0 0-1 0,33 9-2 0,-33 1 2 15,0-10 2-15,33 9-2 0,-33 10-6 16,0-19-12-16,33 0-11 0,-33 0-9 0,33 0-4 16,0 0-11-16</inkml:trace>
  <inkml:trace contextRef="#ctx0" brushRef="#br0" timeOffset="59930.96">3886 3656 14 0,'0'-19'28'0,"0"19"-3"0,-33 0-7 0,33-19-2 15,0 19-4-15,0 0 0 0,0 0-5 0,0 0-4 16,0 0-1 0,0 0-2-16,0 19 0 0,0-19 1 0,0 19-1 15,0-19 2-15,0 18-2 0,33-18 0 16,-33 9 0-16,0 1 0 0,0-1 0 15,0 10 0-15,0-19 0 0,0 18 0 0,33-18 1 16,-33 0 13-16,0 0 13 0,0 0-3 0,0 0-12 16,-33 0-5-16,33-18-2 0,0 18-3 15,0 0 0-15,0-19-1 0,0 0 2 0,-33 10 1 16,33 9 1-16,0-18-5 0,0 18 0 0,0-19 2 16,0 0-1-16,0 19-1 0,-33 0 0 15,33-18 2-15,0 18-2 0,0 0-4 16,0 0 2-16,33 0 4 15,-33 0-2-15,0 0-10 0,0 18-23 0,0-18-11 16,33 19-9-16</inkml:trace>
  <inkml:trace contextRef="#ctx0" brushRef="#br0" timeOffset="62096.3">8830 9041 59 0,'0'0'48'0,"0"0"-6"15,-33 0-11-15,33-18-7 0,0 18-6 16,0 0-3-16,0 0 0 0,0 0-2 0,0 0 2 16,0 0 0-16,0 0 11 0,33 0 16 0,-33 0 19 0,0 18 11 15,0-18 12-15,0 0 11 0,34 0-1 16,-34 10-5-16,0-10 8 0,0 9 5 0,0 0-4 16,16 1-2-16,-16-1-9 0,17 0 1 0,-17 0 6 15,0 10-23-15,16-19-22 0,-16 0-4 16,0 19-2-16,17-19 0 0,-17 18-17 0,0-18-7 15,0 0-5-15,16 0-5 0,-16 10-2 16,0-10 5-16,0 0 14 0,33 0 40 0,-33-10 23 16,0 10-81-16,0 0-8 0,33-18 0 0,-33-1 0 15,0 0 0-15,33-8 0 0,-33-1 0 0,34 0 0 16,-18-10 0-16,1 11 0 0,16-11 0 0,-17 20 0 16,17-29 0-16,0 19 0 0,-33 10 0 15,33-10 0-15,-33 9 0 0,33 19 0 0,-33-28 0 16,17 19 0-16,-17 0 0 15,17-1 0-15,-17 10-99 32,0 10-112-32,0-10-38 0,16 9-10 15,-16-9-4-15,0 9 18 0,0 19 23 0,0-28 36 16,0 19 41-16</inkml:trace>
  <inkml:trace contextRef="#ctx0" brushRef="#br0" timeOffset="64244.23">11923 8539 43 0,'0'0'32'0,"-17"0"-6"15,17-19-6-15,0 19-5 0,17 0 3 0,-17 0 2 16,0 0 3-16,0 0 0 0,0-18 1 0,0 18 0 16,33 0-2-16,-33 0 2 0,0-9-3 15,0 9-4-15,0 0 0 0,0 0 1 0,0 0-3 16,0 0-2-16,0 0 0 0,0 0-3 0,0 0 1 16,0 0 1-16,0 0-2 0,0 0-3 0,0 0-4 15,0 9 4-15,0-9-4 0,-33 18 3 16,33-18-4-16,0 0 2 0,0 19 2 0,-17 0 3 15,17-19-2-15,0 9-7 0,0 10 3 16,-16-10-1-16,16 0-2 0,-17 10 0 0,17-1 0 16,0 1 3-16,-16-19-3 0,16 19-3 0,-17-19 0 15,17 9 1-15,0 0-1 0,0 0-14 0,0 1-27 16,-33-1-12-16,33-9-14 0,0 9-4 0,0-9 0 16,0 10 5-16,0-10-46 0</inkml:trace>
  <inkml:trace contextRef="#ctx0" brushRef="#br0" timeOffset="64693.77">11675 8586 71 0,'0'0'41'0,"0"0"-11"16,0 0-16-16,0 0 0 0,16 9-5 0,-16-9 1 16,0 0 2-16,0 9 1 0,17 0 0 15,-17 1-4-15,33 8-5 0,-33-18-2 0,0 19-1 16,33-19-1-16,-33 19-2 0,0-19 2 0,33 18 0 15,-33-9-5-15,0 1-16 0,33-1-9 16,-33 0-5-16,0 19-1 0,17-28-4 0,-17 0-31 16</inkml:trace>
  <inkml:trace contextRef="#ctx0" brushRef="#br0" timeOffset="64893.37">11890 8744 24 0,'0'0'28'16,"0"0"-5"-16,-17 0-7 0,17 0-7 15,0 0-4-15,0 0-3 0,0 0-1 0,0 0 1 16,0 18-2 0,0-18 0-16,0 0-6 15,0 0-4-15,0 19-1 0,0-19-6 16,0 0-5-16,0 0-18 0</inkml:trace>
  <inkml:trace contextRef="#ctx0" brushRef="#br0" timeOffset="67774.16">17231 8660 99 0,'0'0'63'0,"-17"0"-7"16,17 0-9-16,0 0-5 0,0 0 2 15,0 0 4-15,0 0 6 0,0 0 5 0,0 0 0 16,0 0-14-16,0 0-16 0,0 0-14 0,0 0-3 16,0 0 4-16,0 19-3 0,0-19 9 0,17 0 7 15,-17 0 2-15,0 9 4 0,33 0 13 16,-33 0-3-16,0 1-3 0,0-1-3 0,33 0 5 15,-33 1 16-15,0 8-10 0,33-18 0 0,-33 19 5 16,0-19 12-16,17 18 4 0,-17-18-9 16,0 0-25-16,16 0-8 0,-16 10 16 0,0-10 14 15,17 0 19-15,-17 0 14 0,0 0-3 16,0 0 12-16,0 0-35 0,16-10-66 16,-16 10 0-16,17-18 0 0,-17 18 0 0,16-19 0 15,1-9 0-15,16 10 0 0,-33-1 0 16,0 1 0-16,33-1 0 0,0 0 0 0,-33-18 0 15,17 9 0-15,-1 10 0 0,1-1 0 0,16-18 0 16,-17 18 0-16,1 1 0 0,16-1 0 0,-33 10 0 16,33 9 0-16,-33-19 0 0,33 19 0 15,-33-19 0-15,0 19 0 0,0 0 0 0,17 0-103 16,-17 0-38-16,0 0-22 16,0 0-29-16,0 0-16 0,0 0-6 15,0 19 12-15,0-19 7 0,0 0 15 0,0 19 25 16,0-10 26-16</inkml:trace>
  <inkml:trace contextRef="#ctx0" brushRef="#br0" timeOffset="69408.17">22010 9023 9 0,'0'0'22'0,"0"0"8"0,0 0 0 0,0 0-1 15,0 0 0-15,0 0 1 0,0 0 9 16,0 0 6-16,0 0 2 0,0 0 3 0,0 0 12 16,0 0 14-16,0 0 12 0,0 0 2 0,0 0-3 15,0 0 13-15,0 0 2 0,0 18-2 0,0-18-6 16,0 0-8-16,0 0 0 0,17 10 4 15,-17-10-10-15,0 9-7 0,0 0-2 0,0 1-21 16,16-1-3-16,-16 0 2 0,0-9-17 0,17 9-8 16,-17 10-9-16,0-19 0 0,0 19-9 0,16-19-2 15,-16 18 0-15,0-18 5 0,17 10-8 0,-17-10 8 16,16 9 14-16,-16-9 2 0,17 0-2 0,-17 9-3 16,0-9-6-16,16 0-1 0,-16 0-3 15,33 0-7-15,-33 0 2 0,0 0-4 0,33-9-1 16,-33 0 0-16,0-1 0 0,17 10 0 0,0-18 0 15,-1-1 0-15,1 19 0 0,-1-28 0 16,1 0 0-16,-1 10 0 0,1 8 0 0,-1-8 0 16,17-20-3-16,-33 20-3 0,33-1-2 0,-33-9-4 15,17 10-18-15,-17 18-32 0,17-19-24 16,-1 1-17-16,-16 8-10 0,17 1-17 0,-17 9-2 16,0-9 4-16,16 9 7 0,-16 0 2 0,0 0-5 15,0 0-3-15,0 0 5 0,0 0 7 16,0 0 3-16,-16 9 10 0,16-9 9 0,-17 9 12 15</inkml:trace>
  <inkml:trace contextRef="#ctx0" brushRef="#br0" timeOffset="72269.75">26409 8455 89 0,'0'-9'60'0,"0"9"-6"15,0-9-7-15,0 9-4 0,0 0 7 0,0 0 4 16,0 0 4-16,0 0-1 0,-17 0-6 0,17-19-10 16,0 19-17-16,0 0-10 0,0 0-5 0,-16 0 1 15,16 19 4-15,0-19 15 0,-17 0 4 16,17 0 10-16,0 9 7 0,-16 0-9 0,16 1-3 15,-17-1-11-15,17 0 1 0,-16 1-10 0,16-1-4 16,-17 9-5-16,17-18-7 0,-17 19 7 0,17-19-5 16,-16 19-8-16,16-19 4 0,-17 9-4 15,1 0 2-15,16 1-3 0,0-1 0 0,0 0 0 16,0 0-3-16,-33 1-28 0,33-10-31 0,0 18-25 16,-17-18-23-16,17 0-3 0,0 0 6 15,0 19 1-15,0-19 15 0,0 0 13 0,-16 0 10 16</inkml:trace>
  <inkml:trace contextRef="#ctx0" brushRef="#br0" timeOffset="72536.14">26144 8483 76 0,'0'-9'49'0,"0"9"-9"0,-16 0-11 0,16-9-5 15,0 9 0-15,0 0 1 0,0 0-2 16,0 0-5-16,0 0-3 0,0 0-3 0,0 9-2 0,0-9 0 16,16 0 0-16,-16 9 0 0,0 1-4 15,17-1 0-15,-17 9 3 0,16-18-3 0,1 19-3 16,-17-19-2-16,33 19 3 0,-33-19-4 0,16 9 0 16,1 0 0-16,-1 1 0 0,1-10 0 15,0 9-3-15,-1 0 3 0,1-9-26 0,-1 0-18 16,1 9-12-16,-1-9-1 0,1 10-2 0,-17-10-1 15,33 0-43-15</inkml:trace>
  <inkml:trace contextRef="#ctx0" brushRef="#br0" timeOffset="73737.64">26310 8539 12 0,'0'0'15'16,"0"0"8"-16,0 0-3 0,0 0-3 0,0 0-7 15,0 0-3-15,0 0-3 0,0 0 2 16,0 0-1-16,0 0 1 0,0 0-2 0,0 19-1 16,0-19-1-16,0 0-6 31,0 0-6-31,0 0-6 16,0 0-7-16,0 0-6 0</inkml:trace>
  <inkml:trace contextRef="#ctx0" brushRef="#br0" timeOffset="73935.2">26293 8576 20 0,'0'0'25'0,"0"0"-1"15,0-9-3-15,0 9-8 0,0 0-2 16,0 0-5-16,0 0-4 0,0 0 0 0,0 0-11 15,0 0-5 1,0 0-4-16,0 0-8 0,0 0-26 16</inkml:trace>
  <inkml:trace contextRef="#ctx0" brushRef="#br0" timeOffset="74119">26310 8586 6 0,'0'0'12'0,"0"0"9"0,0 0 1 0,0-10-7 16,0 10-4-16,0 0-5 0,0 0-4 0,0 0-7 31,0 0-3-31,0 0-1 16,0 0-5-16,0 0-3 0,0 0 1 0</inkml:trace>
  <inkml:trace contextRef="#ctx0" brushRef="#br0" timeOffset="74602.16">26326 8660 8 0,'0'0'7'16,"0"0"8"-16,0 0 5 0,0 0-6 0,0 0-5 16,0 0-4-16,0 0-2 0,0 0-1 15,0 0-9-15,0 0-6 16,0-19-7-16,0 19-22 0</inkml:trace>
  <inkml:trace contextRef="#ctx0" brushRef="#br0" timeOffset="74802.14">26376 8660 39 0,'0'0'34'0,"0"0"-5"16,0 0-9-16,-17 0-6 0,17 0-5 15,0 0-4-15,0 0-4 0,0 0-3 16,0 0-4-16,0 0-8 0,0 0-5 15,0 0-4-15,0 0-6 0,0 0-25 0</inkml:trace>
  <inkml:trace contextRef="#ctx0" brushRef="#br0" timeOffset="75002.13">26409 8679 7 0,'-17'0'15'0,"17"0"8"16,0-19-2-16,0 19-7 0,0 0-5 0,0 0-5 16,0 0-1-16,0 0-2 15,0 0-3 1,0 0-3-16,0 0 0 0,0 0-2 0,0 0-2 16,17 0-2-16,-17 0-3 0,0 0 0 15,0 0-8-15,0 0 16 0</inkml:trace>
  <inkml:trace contextRef="#ctx0" brushRef="#br0" timeOffset="76317.05">26111 8437 9 0,'0'0'19'0,"0"0"7"0,0 0-6 15,0 0-4-15,0 0-1 0,0-19-4 0,0 19-2 16,0 0 5-16,0 0 2 0,0 0 1 0,0 0 1 16,0 0 2-16,0 0-2 0,0 0 3 0,0 0 1 15,0 0 4-15,0 0-3 0,0 0 2 16,0 0 0-16,0 0 0 0,0 0-5 0,0 0 0 15,0 0-3-15,0 0-5 0,0 0-6 16,0 0-3-16,0 0-1 0,0 0-1 16,0 0 3 15,0 0-6-31,17 0 2 0,-17 19-2 16,0-19 3-16,0 0-4 15,0 0 0-15,0 0 1 0,0 0-13 0,0 0-16 16,0 0-5-16,0 9-3 0,0-9-3 0,0 0-1 15,0 0 2-15,16 0 3 0,-16 0 0 16,0 0 2-16,0 0-1 0,0 0-29 0</inkml:trace>
  <inkml:trace contextRef="#ctx0" brushRef="#br0" timeOffset="77183.05">26095 8418 21 0,'0'0'30'0,"0"0"0"0,16-19-4 15,-16 19-2-15,0 0 1 0,0 0 6 0,0 0 6 16,0-18 7-16,0 18-1 0,0-9 0 0,0 9-6 15,0 0-9-15,0 0-7 0,0 0-11 0,0 0-4 16,0 9-1-16,0-9-2 0,0 0 3 16,0 18 7-16,0-18 8 0,0 0 6 0,17 19 3 15,-17-19 4-15,0 19-13 0,0-10-3 16,16 0-4-16,-16 1 10 0,0 8-2 0,17-8 14 16,-17-1-9-16,0 9-9 0,16 1-5 0,-16 0-5 15,17-19 1-15,-17 9 20 0,33 0 8 0,-33 1-13 16,0-1-5-16,0-9-11 0,0 9-5 0,16 0 5 15,-16-9-4-15,0 10-2 0,0-10 1 16,17 18-1-16,-17-18 3 0,0 0 3 0,0 0 34 16,0 0 3-16,0 0 6 0,0 0 11 15,0 0 11-15,16 0 9 0,-16 0 11 0,0 0 8 16,0 0 4-16,0-18-4 0,17 18-3 0,-17-10-19 16,17 1-10-16,-1 0-20 0,-16 0-20 15,17-10-18-15,-1 10-11 0,1-10 0 0,-1 0 0 16,1-18 0-16,16 9 0 0,-17 10 0 0,17-1 0 15,0-18 0-15,-16 9 0 0,16 9 0 0,-16 1 0 16,16-1 0-16,0 1 0 0,-33 18 0 16,16-19 0-16,1 10 0 0,-1-1 0 0,1 1 0 15,-1 0 0-15,1-1 0 16,0 10 0-16,-17 0-23 16,0 0-49-1,16 0-56-15,-16 10-32 0,0-10-22 16,0 0-5-16,0 9 13 0,0 0 0 0,0-9 8 15,0 10 16-15,0-1 11 0,-16 10 9 0,16-19 21 16,0 18 17-16,0-18 17 0</inkml:trace>
  <inkml:trace contextRef="#ctx0" brushRef="#br0" timeOffset="77781.7">26442 8809 35 0,'0'0'26'16,"0"0"-12"-16,0-10-12 0,0 10-8 0,-33 0-8 15,33 0-6-15</inkml:trace>
  <inkml:trace contextRef="#ctx0" brushRef="#br0" timeOffset="78015.69">26458 8902 19 0,'-16'0'27'0,"16"0"-8"0,0 0-9 16,0 0-6-16,0 0-6 15,0 0-5-15,0 0-9 0,0 0-6 0</inkml:trace>
  <inkml:trace contextRef="#ctx0" brushRef="#br0" timeOffset="80379.89">28724 8641 20 0,'0'0'28'0,"0"0"-1"0,-17 0 2 0,17-18-2 16,17 18 1-16,-17 0 4 0,0-10 9 15,0 10 10-15,0 0 4 0,0-9 4 16,0 9 3-16,0 0 1 0,0 0-4 0,0-9-1 0,0 9-5 16,0 0-6-16,0 0-11 0,0 0-16 15,0 0-10-15,0 0-2 0,0 9-6 0,0-9 0 16,0 9-2-16,0-9 3 16,0 10 3-16,0 8-3 0,0-18 0 0,16 19-1 15,-16 0 7-15,0-19 19 0,33 9 3 0,-33 0-9 16,0 0-11-16,0 1-1 0,0-1-4 15,0 0 8-15,0 1 26 0,17-10-3 0,-17 18-11 16,0-18 2-16,17 0 7 0,-17 0 19 0,0 0 8 16,0 0 16-16,16 0 9 0,-16 0 15 0,0 0-23 15,17 0-18-15,-17 0-15 0,16-18-9 16,1 8-4-16,-17 1 15 0,16 0 6 0,1-1-22 16,-1 1-14-16,-16 0-11 0,17 0-7 0,-1-10 6 15,17 0-2-15,-33 19-6 0,0-28-2 16,17 10 1-16,-1 9 5 0,1-10-2 0,-17 10 0 15,17-10-3-15,-1 0 0 0,1 1-2 16,-1-1 5-16,1 10-6 0,-17 0-4 0,16-1 8 0,1 1-3 16,-17 9 3-16,16-9-6 0,-16 9-5 15,0 0-61-15,33 0-41 0,-33 0-43 0,0 0-22 16,0 0 8-16,0 0 4 0,0 9-1 16,0-9 8-16,0 9-7 0,0 1 10 0,17 8 19 15</inkml:trace>
  <inkml:trace contextRef="#ctx0" brushRef="#br0" timeOffset="82130.17">30444 8781 19 0,'0'0'26'15,"0"0"1"-15,0 0 2 0,0 0-5 16,0 0-6-16,0 0-3 0,0 0-4 0,0 0-5 16,0 0-2-16,0 0 1 0,0 0 1 0,16 18 4 15,-16-18 5-15,0 0-3 0,0 10 2 0,0-10 5 16,0 9-3-16,17 0 9 0,-17 1 7 16,0-1-9-16,0 0 9 0,16 1 1 0,-16 8-1 15,0 1-10-15,17-19 10 0,-17 18-4 0,16-18 7 16,-16 10-5-16,0-10-14 0,17 9-7 15,-17 0 5-15,0-9 31 0,16 0 13 0,-16 0 23 16,17 0 1-16,-17 0 1 0,0 0-7 0,16 0-15 16,1-9 3-16,-17 0-2 0,17-1-5 0,-1 10 10 15,1-18-3-15,-1-1-21 0,1 19-18 16,-1-28-6-16,1 10-2 0,-1-1-10 0,1 0-4 16,-1 1 0-16,1-1-3 0,-1-18 3 15,17 9-2-15,-16-9-3 0,0 18 6 0,16-18-8 16,-17 9 8-16,1 10-2 0,-1-1-4 15,17-18 2-15,-16 18-3 0,-17 10 1 0,16 0-2 16,1-1 4-16,-17 1-6 0,16 0 3 0,-16 9-1 16,17 0 4-16,-17 0-7 0,0 0 9 15,17 0-7-15,-17 0-9 0,0 9 4 0,16-9-2 16,-16 9-78-16,0 1-47 0,17-1-22 0,-17 0-16 16,0 1 0-16,16 17 12 0,-16-8 4 15,0 0 21-15,0-10 18 0</inkml:trace>
  <inkml:trace contextRef="#ctx0" brushRef="#br0" timeOffset="88289.2">4630 4846 46 0,'0'0'26'0,"0"0"-6"0,0 0-2 0,0 0-2 15,0 0 4-15,0 19 5 0,0-19 10 0,0 18 6 16,0-8 10-16,17 8 6 0,-17 1-4 15,0 18 1-15,16-18-1 0,-16-10 6 0,0 19-12 16,17 0-5-16,-17-10 8 0,33 1-8 16,-33 0-1-16,0-10-13 0,0 10 9 0,33-1-1 15,-33 1 8-15,33-1 6 0,-33-18-1 0,33 19 5 16,0-19 4-16,-33 19-7 0,33-19-16 0,17 0-3 16,-17 0-4-16,0-19 2 0,33 19-11 0,-33-19-7 15,50 1-4-15,-50-1-4 0,33 10 1 16,17-10-2-16,-17 10-5 0,-33 0 5 0,33-10-5 15,-16 0 2-15,16 19 0 0,0-18-2 16,-16-1 3-16,-17 10 3 0,33 0-2 0,-33-10-2 16,0 10 0-16,17 9 0 0,-17 0-5 0,0-19 6 15,0 19 1-15,0-18 2 0,0 18-11 0,-33 0 8 16,17 0-3-16,16 0-3 0,-33 0 2 16,0-19-4-16,0 19-6 0,33 0 4 0,-33 0-4 15,0 0-13-15,0 0-66 0,0 0-41 0,0 0-32 16,0 0-19-16,0 0 2 0,0 0 13 0,0 0 18 15,-33 0-73-15</inkml:trace>
  <inkml:trace contextRef="#ctx0" brushRef="#br0" timeOffset="88590.33">6003 4762 88 0,'0'0'84'16,"0"0"-28"-16,0 0-28 0,0 0-12 0,0 0 6 15,0 0 13-15,33 0 11 0,-33 0 20 16,33 10 11-16,-33-1 15 0,33 0 1 0,0 10-3 16,-33-19-13-16,17 19 8 0,-17-1-1 0,33 1-18 15,-33-19-15-15,33 18-5 0,-33 1-15 0,0 9-18 16,0-9-4-16,0-1 2 0,0 1-11 0,0-10-2 15,0 10-5-15,-33-1 5 0,33 1-3 16,-33 18-3-16,16-18-26 0,17-10-46 0,-33 0-33 16,0 10-33-16,33 9-20 0,-33-28-9 0,33 18 7 15,-33 1 24-15,33 0-69 0</inkml:trace>
  <inkml:trace contextRef="#ctx0" brushRef="#br0" timeOffset="93501.95">7904 8948 5 0,'0'-9'9'0,"0"9"5"0,0 0 1 0,0 0-4 15,0 0-1-15,0 0-4 0,0 0-1 16,0 0-3-16,0 0 0 0,0 0 0 15,0 0-1 1,0 9-1 15,0-18 0-15,0 9 1 15,0 0-3 125,0 0 3-156,0 9-1 0,0-9-2 47,-33 0-2-31,33 0-3-16,0 0-2 0,0 0-2 0,0 0-2 16,0 0 0-16,0 0-9 0</inkml:trace>
  <inkml:trace contextRef="#ctx0" brushRef="#br0" timeOffset="94800.12">5242 9888 9 0,'0'0'16'0,"0"0"7"0,-33 0-6 0,33 0-2 15,0 0-1-15,-33 0-1 0,33 0 5 0,-33 0 1 16,33 0 4-16,0 0-5 0,0 0-4 0,-33 0-6 16,33 0-3-16,0 0 0 0,0 9-3 0,33-9 1 15,-33 0 2-15,0 0-3 0,0 9 3 16,33-9 1-16,-33 0-1 0,33 0-1 0,0 0-1 16,0 0 0-16,-16 0-2 0,16 0 1 15,0 0-2-15,0 0 0 0,0 0 1 0,0 0-3 16,0 10 2-16,0-10 0 0,17 0 0 0,-17 0-3 15,-33 0-9-15,33-10-14 0,0 10-11 0,-33 0-7 16,33-9-10-16</inkml:trace>
  <inkml:trace contextRef="#ctx0" brushRef="#br0" timeOffset="95085.3">5639 9692 56 0,'0'0'20'0,"0"0"-11"0,0 0-3 16,0 0-3-16,33 19 1 0,-33-19 3 0,0 0 0 16,0 0 1-16,0 0 0 0,33 0 0 0,-33 19-3 15,0-19 0-15,17 18 2 0,16-18 3 0,-33 10 0 16,0 8-4-16,0 1-1 0,0-10-3 15,0 19 0-15,0-9-2 0,0-1 2 0,0-9-2 16,0 19 0-16,-33-9-3 0,16 9 1 16,17-10 0-16,-33 10-5 0,0-9-9 0,0 9-8 15,0 0-4-15,0-10-3 0,16 1-39 0</inkml:trace>
  <inkml:trace contextRef="#ctx0" brushRef="#br0" timeOffset="97215.15">5027 14204 101 0,'0'0'59'0,"0"0"-12"16,0 0-20-16,0 9-14 0,0 0-5 0,0 1-5 15,0-10 6-15,33 9 7 16,-33 0 6-16,0-9 2 0,0 19 0 0,0-19 0 16,17 0-5-16,-1 0-7 0,1 0-5 0,16 19-1 15,-33-19-4-15,33 0 0 0,0 0 1 0,-33 0-3 16,33-19 1-16,0 19-1 0,-16 0-4 16,16 0 2-16,0-19 2 0,0 19 0 0,-33-9 0 15,33 9-8-15,0 0-1 0,-33-9-2 0,0 9 0 16,33 0 0-16,-33 0-3 0,0 0-1 15,17 0-4-15,-17 0-2 0,16 0-4 0,-16 0 2 16,0 0-1-16,0 0 0 0,0 0-4 0,0 0 1 16,0 9 4-16,0-9 3 0,0 0-2 0,0 0 1 15,0 0 0-15,0 0-18 0</inkml:trace>
  <inkml:trace contextRef="#ctx0" brushRef="#br0" timeOffset="97533.07">5424 14083 25 0,'0'0'28'0,"-33"0"-3"16,33 0-5-16,0 0-6 0,0 0-4 0,0 0 1 16,0 0-1-16,0 0 2 0,0 0 0 0,0 0 1 15,0 0-1-15,0 0 2 0,0 0-3 0,0 0-2 16,0 0-2-16,0 0-1 0,0 9-1 15,33-9-2-15,-33 0 4 0,0 9-2 0,0-9 0 16,33 10 0-16,-33-1 3 0,0-9-5 0,33 9-1 16,-33 10 3-16,0-19-3 0,17 19-2 15,-1-19 2-15,-16 18 0 0,17-9-2 0,-17 10 4 16,33-10-4-16,-33 10 1 0,0 9-4 0,0-9 3 16,0-10-4-16,0 9-4 0,0 1-2 0,0 9-9 15,0 0 0-15,0-19-4 0,-33 10-4 16,33-1-3-16,0 1 0 0,0 0-2 0,-17-10-1 15,17 19-24-15</inkml:trace>
  <inkml:trace contextRef="#ctx0" brushRef="#br0" timeOffset="97949.68">5275 14780 19 0,'0'0'18'0,"0"-9"-3"0,17 9-6 15,-1-9-5-15,1 9-2 0,-17 0-1 0,33-9-1 16,-33 9 0-16,33 0 0 0,-33 0 0 16,0 0-4-16,33 0-5 0,-33 0-8 0,0 0-20 15</inkml:trace>
  <inkml:trace contextRef="#ctx0" brushRef="#br0" timeOffset="99613.21">7359 10027 1 0</inkml:trace>
  <inkml:trace contextRef="#ctx0" brushRef="#br0" timeOffset="106974.06">9194 9878 38 0,'0'0'33'0,"0"0"-7"15,0 0-6-15,0 0-3 0,0 0 2 0,-33 0-2 16,33 0-3-16,0 0-3 0,0-9-4 0,0 9-4 16,0 0-1-16,0 0-8 15,0 0-17-15,0 0-10 16,0 0-10-16,0 0-52 0</inkml:trace>
  <inkml:trace contextRef="#ctx0" brushRef="#br0" timeOffset="107172.89">9227 9897 17 0,'-33'0'19'0,"33"0"-9"0,0 0-5 0,0 0-13 15,-33 0-2-15,33 0-1 0,0 0-9 16</inkml:trace>
  <inkml:trace contextRef="#ctx0" brushRef="#br0" timeOffset="108771.62">10914 8781 23 0,'0'0'37'15,"-33"0"-6"-15,33 0-8 0,0-19-7 0,0 19 1 16,0 0 0-16,0 0 7 0,0 0 0 16,0-18 0-16,0 18-1 0,0 0-4 0,0-10 1 15,0 10 3-15,0 0-4 0,0 0 2 16,0 0-6-16,0 0-6 0,0 0-4 0,0 0 1 16,0 10-3-16,0 8-2 15,0-18 0-15,0 19 3 16,0-19-4-16,0 18 7 0,0 1 29 0,0 9 1 15,0 9-13-15,33 0-7 0,-33-18-9 16,0 9-6-16,0 9 2 0,0 0 0 0,0-9-4 16,0 9 4-16,0 1-4 0,0-10-2 0,0-1 5 15,0 1-5-15,0 10 0 0,0-20 4 16,0-9-2-16,0 10 0 0,0 0 0 0,0-10 0 16,0 0-5-16,0 10 2 0,33-19-4 15,-33 0-41-15,0 18-17 0,0-18-15 0,0 0-4 16,0-18 1-16,0 18 4 0</inkml:trace>
  <inkml:trace contextRef="#ctx0" brushRef="#br0" timeOffset="109920.71">10831 8762 33 0,'0'0'33'0,"0"0"-8"15,0-18-3-15,-16 18-8 0,16 0-2 16,0 0 2-16,0-10-2 0,0 10 0 0,0 0-2 16,16-9-2-16,-16 9-2 0,0 0 0 15,17-9 0-15,16 9-3 0,-33-10 0 0,33 1-3 16,-33 9 2-16,33-9 0 0,0 0-2 0,0 9 0 15,17 0 0-15,16-19 0 0,-33 19 0 16,17-19 0-16,16 19 0 0,0 0 0 16,0-18 1-16,-16 8-1 0,16 10 0 0,0-9 0 15,-16 9 0-15,16-9 2 0,0 9-2 0,-33 0-2 16,33 0 2-16,-16 0 0 0,-17 0 0 0,33 0 0 16,-33 0 0-16,0 0 0 0,0-9 2 15,17 9 0-15,-17 0-5 0,0 0 4 0,-33 0-1 16,33 0 0-16,-16 0 0 0,-1-10 2 15,1 10-2-15,-1 0 1 0,1 0 0 0,-17 0 4 16,33 0-1-16,-33 0 0 0,0 0 0 0,0 0-3 16,0 0 0-16,0 0 1 0,0 10-4 15,0-1 2 1,0-9 2-16,0 9-2 0,0 0 2 16,33 1-2-16,-33 8-3 0,0-18 3 0,0 19 2 15,0 0-2-15,0-10 0 0,0 9 0 16,0 1 0-16,33-10 0 0,-33 19 2 0,0-9 1 15,33-1 31-15,-33-8-8 0,0 8-10 0,17 1-7 16,-17 0-7-16,16-1-1 0,-16 19 2 16,17-27-3-16,-17 8 2 0,16 1-2 0,-16-1 0 15,17 1 0-15,-17 0 0 0,33-1 0 0,-33 1 0 16,0 0 0-16,0-1 1 0,0 10-3 16,0-9 2-16,0-1-2 0,0-8 2 0,0 8 1 15,0 1 1-15,0-10 1 0,0 19 0 0,-33-28 5 16,33 19 1-16,0-1-1 0,-17-18 0 15,17 9-1-15,-16-9 3 0,-1 10 1 0,17-1-3 16,-16-9-4-16,-1 9-1 0,17 1-1 16,0-10-2-16,-33 9 0 0,33-9 0 0,-33 9 2 15,0-9-1-15,33 19-1 0,-33-19 0 0,0 0 1 16,16 0-1-16,-16 0 1 0,33 0 1 16,-33 18-2-16,0-18 3 0,0 0-5 0,-33 0 0 15,33 0 0-15,-17 0 4 0,17 0-2 16,0 0 0-16,-50 0 0 0,50 0 1 0,-33 0-1 15,0 0 0-15,0 0 0 0,16 0 0 0,-16 19 0 16,0-19 0-16,16 0 0 0,-16 0 0 0,0 0 0 16,16 0 0-16,17 0 0 0,-33 9 0 15,33-9 0-15,0 0 16 0,0 10 0 0,0-10-1 16,16 0-1-16,-16 0-2 0,0 0-5 16,0 0 1-16,33 0-4 0,-33 9-1 0,33-9-1 15,-17 0 2-15,17 0-1 0,-16 0-3 16,16 0 2-16,0 0-5 0,0 0 4 0,0 0 2 15,0 0-1-15,0 0 0 16,0-9-2-16,0 9 3 16,0 0-1-16,0 0 1 15,0 0 1-15,0 0-2 16,0 0 0-16,0 0 0 16,0 0 0-16,0 0 0 15,0 0 0-15,0 0 0 0,0 0 1 16,0 0-1-1,0 0-7-15,0 0 7 16,0 0 1-16,0 0-5 0,0 0 0 16,0 0 4-16,16 0 0 0,-16 0-4 31,0 0-1-15,0 9 5-16,0-9-4 0,0 0-6 15,17 0-16-15,-17 0-12 0,0 0-5 16,0 0-2-16,0 0-6 0,0 0-4 0,0 0-4 15,0 0 0-15,33 0 0 0,-33 0-5 0</inkml:trace>
  <inkml:trace contextRef="#ctx0" brushRef="#br0" timeOffset="111404.61">11311 6381 128 0,'0'-19'76'0,"0"-9"-18"0,0 10-7 0,0 9 12 15,0-1 15-15,0-8 20 0,-33 18 15 0,33-19 0 16,0 19-1-16,0 0-33 0,0 0-36 16,0 0-21-16,0 0-10 0,0 0-10 0,0 0 4 15,0 19 2-15,0-19 8 0,0 18 8 0,0-8-3 16,0 8-4-16,33 1 2 0,-33 18-7 15,0-18-2-15,0-1-2 0,0 10-6 0,0 9-2 16,33-18 0-16,-33 0 5 0,0-1-8 0,0 10 3 16,0-9 0-16,0 18-2 0,0-19 2 15,0 1-2-15,0-10 4 0,0 1-6 0,33-1 6 16,-33 10-5-16,0-1 3 0,0-18 4 0,0 0-4 16,0 0 5-16,0 0 0 0,0 0 3 15,0 0-8-15,0-18 1 0,-33 8 2 16,33 1 2-16,0-10-5 0,0 10 0 0,0-10 6 15,-33-18-5-15,33 19 1 0,0-20 2 16,0 11 2-16,-33-11 9 0,33 10 0 0,-17-9 6 16,17 0 16-16,-16 0-11 0,16 9 14 15,-17-9 25-15,17 18-21 0,0-18-16 0,0 18-5 16,-16-9-7-16,16 10 35 0,0-1 21 0,0 19-29 16,0-18-14-16,0-1-14 0,0 10-6 0,0 9 0 15,16-10-9-15,-16 10 4 0,0-9-4 0,0 9 2 16,17 9-4-1,-17-9 4-15,16 10-2 0,-16-1 2 16,17 10 2-16,16-1-4 0,0-18 4 0,-33 19-4 16,33 9 4-16,0-10-11 0,-33 19 14 15,33-18-7-15,-16 0-3 0,16 9-2 0,0-10-1 16,0 19 4-16,-33-18-4 0,33 0 6 0,-33-1-8 16,33 10-6-16,-33-9-8 0,17-1-3 0,-1 1-76 15,-16 0-68-15,0-1-43 0,0-18-24 16,0 9 0-16,0 1 11 0,0-1 22 0,-16 0 42 15</inkml:trace>
  <inkml:trace contextRef="#ctx0" brushRef="#br0" timeOffset="111585.24">11311 6567 232 0,'0'0'92'0,"0"0"-47"0,-33-9-20 16,16 9-10-16,17-10-6 0,0 1-6 15,0 9-1-15,0 0-2 0,17 0-2 0,-17-18 2 16,33 18 0-16,0-19-3 0,0 19 1 0,0-19-28 16,0 1-24-16,0-1-16 0,17 10 0 15,-17-10 5-15,0 19 7 0</inkml:trace>
  <inkml:trace contextRef="#ctx0" brushRef="#br0" timeOffset="112301.98">11857 6279 25 0,'16'0'45'0,"-16"0"1"16,0 0-7-16,0-19-14 0,-16 19-6 15,16 0-7-15,0 0 1 0,-17 0-3 0,17 19 5 16,0-19 4-16,0 0 2 0,-33 0-1 16,33 18-4-16,0-18-7 0,0 10-1 0,-33-1-4 15,33 0 2-15,0 0-3 0,0 1-1 0,0 8 1 16,0-18-2-16,0 19-1 0,0-19 2 16,0 19 0-16,0-19 2 0,0 0-2 0,33 0-2 15,-33 18 4-15,0-18-3 0,0 0 0 16,33 0 3-16,-33 0 0 0,0 0 0 0,0 0 28 15,0-18 7-15,0 18 2 0,17 0 3 16,-17 0-8-16,0-19-4 0,0 19-4 0,0-19-12 0,0 19 2 16,0 0-9-16,0-18 8 0,0 8 0 15,0 1-3-15,0 9-7 0,-17-9-5 0,17 9 1 16,0 0-1-16,0 0-7 16,0 0 3-16,0 0-4 0,0 0 3 0,0 0 0 15,17 9 5-15,-17-9-7 16,16 0-14-16,-16 9-29 0,17-9-14 0,16 0-10 15,0 0 4-15,-33 0 13 0,33-9 11 0,0 9 11 16,0-9 7-16,-16 9 9 0,16-9 10 16,-17-1 2-16,34 10 5 0,-50-18-4 0,33 18 4 15,-33 0 1-15,33-19 10 0,-33 19 13 16,0 0 7-16,0-19 6 0,0 19-1 0,0 0-5 16,0 0-1-16,0-18-7 0,0 18-6 0,-33 0-2 15,33 0-6-15,0 0 1 0,-33 0-3 16,33 18-1-16,0-18-2 0,-33 0-4 0,16 0 4 15,17 19-6-15,-16-19 4 0,16 0-5 0,0 19 3 16,0-19 3 0,0 0-6-16,0 18 1 0,16-18 2 0,-16 0-6 15,17 0 6-15,-17 0-2 0,33 0-1 16,-33 0-2-16,0-18-1 0,0 18 0 0,33 0-1 16,-33-19 5-16,0 19 0 0,0-19 3 0,0 19-3 15,0-27 5-15,0 17-3 0,0-8 0 16,0 8 3-16,0-8-3 0,0-1 0 0,-33 1 0 15,33-10 3-15,0 9 3 0,-33 0-1 16,16 1 11-16,17-1 0 0,-16 1 7 0,-1 18 10 16,17-19 6-16,-16 10 3 0,16-1-5 15,-17 10-12-15,17-9-11 0,0 9-9 0,0 0-5 16,0 0 2-16,0 9-7 0,0-9 3 0,0 10 5 16,0 18 1-16,0-28-2 0,17 18-2 0,-1 1 0 15,1-1 0-15,-1-8 0 0,1 8 0 16,16 1 0-16,-33 0-7 0,33-1-14 0,0 1-56 15,-33-1-41-15,33-8-24 0,-33 8 2 16,33-8 13-16</inkml:trace>
  <inkml:trace contextRef="#ctx0" brushRef="#br0" timeOffset="113051.7">12270 5758 53 0,'-33'-19'31'0,"33"19"-15"0,0-9-8 16,0 9-3-16,0 0-1 0,-33 0-2 16,33 0 0-16,0 9-2 15,33-9 1-15,-33 19 2 0,0-1 2 0,0 1-1 16,33 0 0-16,-33-1 0 0,0 1 2 15,17 9 2-15,-1-10-4 0,1 20-2 0,-1-20 2 16,1 1-3-16,16 9-1 0,-33-10 0 16,33 1 2-16,-33-1-2 0,0 1 0 0,33-10 0 15,-33 1 0-15,0-1 0 0,0 10 0 0,33-19 20 16,-33 0 17-16,0 0 6 0,0 0 2 16,0 0-18-16,0 0-15 0,0-19-4 0,0 10-3 15,0-1-2-15,-33 1-3 0,33 0 0 0,0-1 11 16,0-8 2-16,0 18-5 0,0-19 0 15,0 19-3-15,0-18-4 0,0 18 1 0,0 0-1 16,0-19-1-16,0 19 1 0,33 0-3 16,-33 0 0-16,0 0 3 15,0 19 1-15,17-19-2 0,-1 0-2 16,-16 0 3-16,17 0 0 0,-1 0-1 0,1 0-2 16,16 0 4-16,-33 0-2 0,33 0 0 15,-33 0 1-15,0 0 1 0,33 0-5 0,-33-19 6 16,0 19-2-16,0-9-1 15,0 9-2 1,0 0 4-16,0 0-5 0,0 0 1 0,0 0-1 16,0 9 3-16,0-9-2 0,0 0-1 15,0 19 3-15,33-19-2 0,-33 0 4 16,0 0 1-16,0 0-3 0,0 0-2 16,17 0 2-16,-1 0 0 0,1 0-5 15,-1 0 5-15,-16-19 0 16,17 10 4-16,-17-1-4 0,33 10 0 0,-33-9 3 15,0 9 0-15,0-18-3 0,33 18 2 16,-33-19 0-16,0 19-1 0,0 0 9 0,0-19 4 16,0 19-5-16,0 0-3 0,0-18 0 15,0 18-3-15,33 0-3 0,-33 0 3 0,0 0-2 16,0 0-1-16,0 0-2 0,0 0 4 16,16 0-2-16,-16 0-2 0,17 0-1 0,-17 0 5 15,17 0-6-15,-17 0 4 0,16 0 0 0,-16 0-5 16,0 0-2-16,17 0-23 0,-17 0-15 15,16 0-6-15,-16 0-5 0,17-19 0 0,-17 19 4 16,0-9 0-16,0 9 4 0</inkml:trace>
  <inkml:trace contextRef="#ctx0" brushRef="#br0" timeOffset="113267.64">13097 5860 15 0,'0'0'27'15,"0"0"3"-15,0 0-7 0,0 0-9 0,0-9-6 16,0 9-4-16,0 0-1 16,0 0-3-16,0-9 0 0,0 9-2 15,16 0-6-15,-16 0-9 0,0 0-10 0,0-10-40 16</inkml:trace>
  <inkml:trace contextRef="#ctx0" brushRef="#br0" timeOffset="114350.65">11741 10046 45 0,'0'0'45'15,"0"0"-12"-15,0 0-9 0,0 0-11 0,0 0-8 16,0 0-1-16,0 0-2 0,0 0-8 31,0-9-13-31,0 9-6 0,0 0-8 0,0 0-6 16</inkml:trace>
  <inkml:trace contextRef="#ctx0" brushRef="#br0" timeOffset="115449.25">12419 9004 91 0,'0'0'96'0,"0"0"3"0,0 0-3 0,0 0 2 15,0 19-6-15,0-19-12 0,0 0-6 16,0 0 7-16,0 0 0 0,0 0-1 0,0 0-32 15,0 0-16-15,0 0-7 0,0 0-15 0,0 0-1 16,0 0-5-16,0 0-2 0,0 0 3 0,0 0 0 16,0 18-5-16,0-18 4 0,0 0-1 0,33 0 1 15,-33 10 4-15,0-1 0 0,33 0-5 16,-33-9 4-16,17 10-4 0,-17-1-2 0,16-9 3 16,1 9 43-16,-1 0 13 0,-16-9-21 15,17 19-21-15,-17-19-9 0,33 0 7 0,-33 0 58 16,0 0 17-16,0 0 2 0,33 0 2 0,-33 0-3 15,0 0 22-15,0 0-27 0,33-28-28 16,-33 19-59-16,0-10 0 0,33 1 0 0,-33-10 0 16,17 9 0-16,-1-18 0 0,17 9 0 0,17-9 0 15,-50 0 0-15,33-1 0 0,0-8 0 16,0 9 0-16,0-10 0 0,0 10 0 0,17 18 0 16,-17-18 0-16,0 9 0 0,-33 10 0 15,16-1 0-15,1 0 0 0,-1 1 0 0,1-1 0 16,-17 10 0-16,17 0 0 0,-17-1-5 15,33 10-18-15,-33 0-111 0,0 0-65 0,0 0-23 16,0 0-9-16,0 10 12 0,0-1 5 16,0 0-1-16,0 1 20 0,0 17 31 0</inkml:trace>
  <inkml:trace contextRef="#ctx0" brushRef="#br0" timeOffset="116981.85">12303 9637 6 0,'0'0'5'0,"0"0"7"0,0 0 4 0,0 9-4 15,0-9-3-15,0 0-5 0,0 0-1 16,17 0-1-16,-17 0 0 0,0 0-1 16,0 0 1-1,0 9-2 32,0 1 0-31,-17-10-2-16,17 0 0 15,0 0-2-15,0 9-1 0,0-9-3 16,0 0-2-16,0 0-1 0,0 0 1 0,0 0-9 16</inkml:trace>
  <inkml:trace contextRef="#ctx0" brushRef="#br0" timeOffset="118532.14">8880 14241 34 0,'0'-9'32'16,"0"9"-1"-16,0-10-3 0,0 10-1 16,0-9 2-16,-16 9 1 0,16-9 5 0,0 9 5 15,0 0 6-15,0 0 3 0,0 0-2 16,0 0-12-16,0 0-15 0,0 0-9 0,0 0 0 16,0 0-7-16,0 0 2 0,16 0 3 15,-16 9 11-15,0-9-1 0,17 9 12 0,-17-9 0 0,16 10-15 16,-16-1-6-16,17-9-3 0,-17 9 10 15,16-9 40-15,17 19-18 0,-33-19-17 0,0 0-1 16,33 0-12-16,-33 0 14 0,33 0 27 0,-33 0-15 16,34 0-21-16,-34-19-7 0,16 10-4 15,1-10-3-15,16 1 2 0,-17-1-2 0,17 1 0 16,0-1-4-16,-33 0 4 0,33 1 0 16,-33-1 0-16,33 1-5 0,-16 8 5 0,0-8-7 15,-17 18-10-15,16-19-54 0,-16 19-35 0,17 0-19 16,-17 0-11-16,0 0 3 0,16 0 15 0,-16 0 10 15</inkml:trace>
  <inkml:trace contextRef="#ctx0" brushRef="#br0" timeOffset="119246.25">11013 14222 98 0,'0'0'56'0,"0"0"-11"15,0 0-20-15,0 0-10 0,0 0-6 0,0 0-4 16,0 0 2-16,0 10 10 0,0-10 12 0,0 9-7 16,0-9 4-16,0 9-1 0,0-9 0 15,0 19 14-15,17-19-4 0,-17 19-2 0,0-19-3 16,16 0 6-16,-16 9 11 0,17-9 13 0,-17 9 1 16,33-9-3-16,-33 9 3 0,33-9 6 0,-33-9-9 15,33 9-15-15,-33-9-9 0,33 0-11 0,-33-10-8 16,33 0-11-16,-16 1 4 0,16-1-1 15,0 0-7-15,0-8 4 0,0 8-3 0,0-9-3 16,-16 9 7-16,-1-8-5 0,1 8-4 16,16 10 4-16,0-10-5 0,-33 0 3 0,0 1 2 15,0 18-7-15,33-9-4 0,-33 9-2 0,0-10-47 16,0 10-53-16,0 0-25 0,0 0-7 0,0 0 1 16,0 10 11-16,0-10 15 0,0 9 13 15</inkml:trace>
  <inkml:trace contextRef="#ctx0" brushRef="#br0" timeOffset="121410.78">15015 14483 75 0,'0'0'60'0,"0"0"-16"0,0-9-11 0,0 9-14 15,0 0-4-15,0 0 3 0,0 0-2 16,0 0 0-16,0-10 0 0,0 10-4 0,0 0-5 16,0 0 1-16,0 10 0 0,0-10 11 15,17 9 14-15,-17-9 5 0,0 9-8 0,16 10 0 16,-16-19 2-16,17 9 0 0,-17 0 8 16,16 1 2-16,-16-1 7 0,17 0-1 0,-17-9 8 15,16 10-4-15,-16-10 18 0,33 9 0 0,-33-9 11 16,0 0-8-16,0-9 0 0,33 9-8 15,-33-10-22-15,34 1-15 0,-34-10-10 0,33 1-7 16,-17-1-9-16,17-9 8 0,-16 0-7 0,32 0 2 16,-16 10-3-16,1-19 3 0,-34 9-3 15,33 0-2-15,0 19-4 0,-17-29 4 0,1 10-3 16,32 10 0-16,-49-1-2 0,33 1 0 0,-33 18 5 16,0-19-3-16,0 19-8 0,33 0-1 0,-33-19-8 15,0 19-64-15,0 0-46 0,0 0-32 16,17 0-18-16,0 0-4 0,-1 0 10 0,1 0 20 15,-1 0 25-15</inkml:trace>
  <inkml:trace contextRef="#ctx0" brushRef="#br0" timeOffset="122294.26">20356 14343 73 0,'0'0'78'0,"0"0"-15"0,0 0-22 0,-16-9-16 15,16 9-2-15,0 0 4 0,0 0-2 0,-17 0 0 16,17 0-2-16,0 0-1 0,0 0-8 0,0 0-8 16,0 9-1-16,0-9 1 0,17 10 10 0,-17-1-1 15,0 0-3-15,16 10-3 0,1-10-2 16,-17 0 9-16,16 1 33 0,1-1 12 0,-17-9 6 15,17 9 19-15,-1-9 4 0,1 10-14 0,16-20-22 16,-33 10-23-16,33-9-12 0,-17 0-4 16,1-10 15-16,16 10 13 0,-17-10-2 0,17 1-2 15,1-1-7-15,-1-9-19 0,-33 10 1 0,33-1-9 16,-17-9-3-16,1 9-2 0,-1-9 0 0,1 1-3 16,-1 8 3-16,1-9 1 0,-17 9-7 15,16 1 6-15,-16-1-9 0,34 1-7 0,-34 18-42 16,0-19-61-16,33 19-31 0,-33-19-14 0,0 10 4 15,33 0 9-15,-33 9 11 0,16-9 19 16,1 9-76-16</inkml:trace>
  <inkml:trace contextRef="#ctx0" brushRef="#br0" timeOffset="123059.17">24987 14390 34 0,'0'0'39'0,"0"0"1"0,16 0 0 16,-16 0-3-16,0 0-4 0,0 0-5 0,0 0-10 15,0 0-7-15,0 0-4 0,0 0 1 0,0 0 2 16,0 0 3-16,0 9 0 0,0-9 12 16,0 9-3-16,0 1 11 0,17-1 0 0,-17 0-10 15,0 10 5-15,0-10 3 0,16 1-7 16,-16-10 4-16,0 9 1 0,17 0 17 0,-17-9 20 15,0 19 14-15,16-19 9 0,-16 0-30 16,17-19-15-16,-1 19-24 0,1-9-8 0,16-10-3 16,-33 10-4-16,33-10-5 0,-16-9 7 0,-1 10-9 15,17-1 4-15,-16-9-2 0,16 10 0 0,-17-10-2 16,34 0 2-16,-50 0 0 0,33 0-3 16,-16 0 3-16,16 10 1 0,-17-29 2 0,17 19-8 15,-16 0-2-15,-1 10 2 0,1-1 1 16,16-9-19-16,-33 10-43 0,0 8-39 0,16-8-16 15,-16 8-11-15,17 1 10 0,0 0 15 0,-17 9 14 16,16 0 12-16,-16 0 6 0</inkml:trace>
  <inkml:trace contextRef="#ctx0" brushRef="#br0" timeOffset="123909.32">28294 14362 33 0,'0'-9'34'0,"0"9"1"0,0 0 0 16,0-10-2-16,0 10 1 0,0 0 1 0,0 0-10 15,0 0-9-15,0 0-10 0,0 0 1 16,0 10-5-16,0-10 5 0,0 9 1 0,0 0 16 16,0 10 7-16,0-10-3 0,16 10 5 0,-16-10 0 15,33 10 8-15,-33-10-7 0,0 0-7 0,0 10 3 16,17-10 10-16,0 10 21 0,-17-19 25 16,16 0-2-16,1 9-1 0,-17-9-30 15,16 0-18-15,1-9-13 0,-1 9-8 0,1-19-8 16,-1 10-2-16,1-10-3 0,-1 1 3 0,17 8 1 15,-33-8 14-15,17-1 0 0,0 10-9 0,-1-28-7 16,-16 18 2-16,17-9-4 0,-1 10-4 16,1-1 4-16,-1-18-1 0,-16 9 0 0,17 9 2 15,-1 1-2-15,1-1 2 0,-17-9-10 16,16 19 1-16,-16-10 10 0,33 10-9 0,-33 0 1 16,0 9 1-16,0-10 1 0,17 10-10 0,-17 0-27 15,17 0-61-15,-17 0-35 0,16 10-23 16,1-10 3-16,-17 9 10 0,16 0 23 0,1 0 11 15</inkml:trace>
  <inkml:trace contextRef="#ctx0" brushRef="#br0" timeOffset="124625.22">29815 13990 19 0,'0'9'28'0,"0"-9"-12"0,0 0-4 0,0 9-5 0,0-9-4 16,0 19 6-16,0-19 4 0,0 0-4 16,0 19-3-16,0-19 8 0,0 9 2 15,0 0-6-15,0 1 7 0,0-1-4 0,0 0 4 16,0 0 15-16,0 1-11 0,0-1-10 0,0 0-1 16,17 10 30-16,-17-19-1 0,0 19-15 15,16-19 10-15,-16 9-15 0,0 0-7 0,0 0 12 16,17 1 21-16,-17-10-10 0,0 9 10 15,16-9-1-15,-16 9 13 0,17-9 3 0,-17 0-9 16,16 0-1-16,-16 0-13 0,17 0 8 0,0 0-14 16,-17 0-5-16,16 0-11 0,1-9-6 15,-1 9-2-15,1-9-3 0,-1-1 3 0,1 1-6 16,-1 0 1-16,17 0 1 0,-16-10-1 0,-1 0-6 16,17 1 4-16,-16-1 6 0,16 1-6 15,-16-1 4-15,16 10-8 0,-17-29 5 0,17 20-4 16,-16-1 1-16,-1 1 4 0,1-1-2 15,-1 10-2-15,1 9-1 0,0-19 4 0,-17 19-1 16,16-18-6-16,-16 18 4 0,0 0-3 16,17 0-5-16,-17 0-1 0,0 0 7 0,0 0-5 15,0 0-1-15,0 18-8 0,0-18-66 16,-17 0-26-16,17 19-1 0,0-19-4 0,-16 9 4 16,16 10 1-16,-17-10 9 0,17 10 11 0</inkml:trace>
  <inkml:trace contextRef="#ctx0" brushRef="#br0" timeOffset="127208.2">8797 8018 50 0,'0'-9'27'0,"0"0"-6"0,0-1 0 0,-33 1-1 15,33 9 4-15,0 0-3 0,0-9-5 16,0 9-5-16,0 0-2 0,0 9-2 0,0-9-1 16,-33 9 11-16,33 1 6 0,-16-1 12 15,16 19 6-15,-17-10-3 0,17 1-2 0,-16 0 0 16,16 8-3-16,-17 11-1 0,17-20 3 0,-16 19-3 16,16-9-1-16,0 10-11 0,0-1-7 15,0 0-7-15,0-9-1 0,-34 9-2 0,34 0-3 16,0-9 2-16,0 9-2 0,0 1 2 15,0-20-5-15,0 1 0 0,0 9 1 0,0-10 2 16,0 1-6-16,0 0-9 0,0-10-57 0,0 0-33 16,0-9-18-16,0 0 6 0,34 0 11 0</inkml:trace>
  <inkml:trace contextRef="#ctx0" brushRef="#br0" timeOffset="127489.01">8864 8176 60 0,'0'0'40'0,"-34"-18"-5"16,34 18-3-16,0 0 3 0,0 0 1 0,0-19-6 15,0 19-12-15,0 0-4 0,0 0-11 0,0 0 6 16,0 19 2-16,0-19 3 0,0 18 4 16,0-18 10-16,0 19 6 0,0-1 3 0,0 10-6 15,0-9 7-15,0 18-2 0,0-18-2 0,0 18-12 16,0-9-5-16,0 9-3 0,0-9-5 15,0 0-4-15,0 0-2 0,0 9-1 0,0-18-2 16,0 9 3-16,-33-1-3 0,33 1-3 16,0-9 3-16,0 0 0 0,0-10-6 0,0 9 1 15,0-8-3-15,-33-1-34 0,33 0-28 0,0 1-25 16,0-10-9-16,-33 0 4 0,33 0 11 16,-16 0-52-16</inkml:trace>
  <inkml:trace contextRef="#ctx0" brushRef="#br0" timeOffset="127804.71">8252 8502 58 0,'-33'0'39'15,"33"-9"-1"-15,-33 9-4 0,33 0-3 0,0 0-7 16,0 0-11-16,-34 0-7 0,34 0 0 16,0 9 16-16,34-9 25 0,-34 18-7 0,0 1-6 15,0-19 1-15,33 19-4 0,-33-1 10 16,33 1-4-16,-33-1-2 0,16 10 10 0,1-9-12 15,-1 9 5-15,17-10 6 0,-33 10-16 0,33 0 0 16,1-9 10-16,-34-1 9 0,33-8 6 0,0 8 6 16,-33-8 5-16,16-1 8 0,17-9-9 15,0 9-18-15,0-18-19 0,-33 9-10 0,33-9-7 16,1-10-9-16,-1 10 5 0,-17-1-3 16,17-8 3-16,0-1-5 0,0-18-4 0,0 18 2 15,1-8-3-15,-34 8 1 0,16-18-1 0,1 9 3 16,-1 0-10-16,1 0-38 0,-1 9-60 0,-16-18-61 15,33 9-34-15,-33 10-8 0,33-1 27 16,-33 19 29-16</inkml:trace>
  <inkml:trace contextRef="#ctx0" brushRef="#br0" timeOffset="128454.92">11675 8279 62 0,'0'0'33'0,"0"-19"-3"0,0 10 2 15,0-1 6-15,0 1 3 0,0 0 4 0,-17 9 6 16,17-10-3-16,0 10-7 0,0 0-6 16,0 0-16-16,0 0-5 0,0 0-4 0,0 0 2 15,0 0 0-15,0 10 3 0,-16-1 9 0,16 0 0 16,0 10 1-16,0 18-3 0,0-18-3 0,0-1-1 16,-17 10 4-16,17 9 4 0,0-18-4 15,0 9-9-15,0 0-6 0,0 0-1 16,0 9-1-16,0-18-5 0,0 9 2 0,0-10-4 15,0 19-1-15,-33-18-2 0,33 0 5 0,0-10-2 16,0 9-20-16,0-8-47 0,0-1-43 16,0 0-21-16,0-9 3 0,0 0 7 0</inkml:trace>
  <inkml:trace contextRef="#ctx0" brushRef="#br0" timeOffset="128721.28">11807 8316 67 0,'0'-37'37'0,"0"37"-5"0,0-28 5 16,-33 18 7-16,33 1 7 0,0 0-1 16,0-1-12-16,0 10-20 0,0 0-7 0,0 0-5 15,0 0 6-15,0 10 2 0,0-1 4 16,0 0 1-16,0 10 8 0,0 0 4 0,0 18 7 16,0-19-3-16,0 1-4 0,0 0 4 0,0 8 0 15,0 11-5-15,0-20-5 0,0 10-8 16,0 9-9-16,0-18-3 0,0 9-2 0,0-9 0 15,0 8-3-15,0 1 0 0,0-9 0 16,0 0-3-16,0 8-2 0,0-8 3 0,0-10-8 16,0 19-24-16,-33-28-36 0,33 19-42 0,0-19-24 15,-33 18 3-15,16-18 15 0</inkml:trace>
  <inkml:trace contextRef="#ctx0" brushRef="#br0" timeOffset="129023.21">11278 8586 88 0,'-33'-10'55'0,"33"10"-4"0,-17-9 1 16,1 9-7-16,16 0-18 0,-17 0-12 15,17 0-8-15,0 0 11 0,0 9 25 0,17 1 15 16,-17-1-6-16,16 9-10 0,1-8-8 0,-1 8-4 16,34 1-1-16,-50 0 0 0,33-1 3 0,0 1-4 15,0-1-2-15,0-8-5 0,-16 8-7 16,49 1 1-16,-33-19 0 0,0 18-4 15,0-18-3-15,-16 0-6 0,32 0 1 0,1-18-2 16,-17 18-1-16,0 0 2 0,0-19-2 0,-16 1 0 16,-1 8-3-16,17 1 5 0,-16-10-2 15,16 1 4-15,-33 9-8 0,33-10 4 0,-33 0 0 16,33-18-5-16,-33 19 1 0,0-1-25 0,0 10-36 16,0-10-24-16,0 0-15 0,0 19-6 15,33-18 1-15,-33 9 10 0,0-1 11 0,0 10-58 16</inkml:trace>
  <inkml:trace contextRef="#ctx0" brushRef="#br0" timeOffset="131951.79">8070 7730 12 0,'0'0'21'0,"0"0"1"0,0 0-4 16,0 0-6-16,0 0-3 0,0 0 2 15,0 0 0-15,0 0-5 0,0 0 1 0,0 0 0 16,0 0 2-16,0 0 3 0,0 0-3 16,0 0 3-16,0 0 0 0,0 0 1 0,0 0 1 15,0 0 2-15,0 0 3 0,0 0 2 0,-17 0-4 16,17 0-3-16,0 0-3 0,0 0 3 16,-16 0-3-16,16 0 0 0,0 0 4 0,0 0-3 15,0 0-3-15,-33 0-3 0,33 0-3 16,0 0 0-16,-33 0 2 0,33 0 0 0,0 0-4 15,-34 0 3-15,34 0 1 0,0 0 19 0,-33 0 3 16,33 0-3-16,-33 0-7 0,17 0-6 16,-1 9-7-16,1-9-1 0,16 0-1 0,-33 0 0 15,0 0 1-15,33 0-3 0,-33 0 1 0,-1 0-3 16,34 0 5-16,-49 0 0 0,16 0-7 0,0 0 6 16,0 0-4-16,0 0 2 0,-1 0 0 15,1 0 0-15,0 0 2 0,-16 0-1 16,16 0 0-16,0 0 0 0,0 0-3 0,-17 0 2 15,17 0 1-15,0 0 0 0,0 0-3 0,0 0 2 16,0 0 0-16,-17 0 0 0,17 0 0 16,0 0 0-16,33 0-2 0,-33 0 2 0,-33 0 0 15,32 0 3-15,1 0-3 0,17-9-4 0,-17 9 7 16,-33 0-3-16,33 0-2 0,-17 0 2 16,17 0 0-16,0 0 0 0,-33 0-2 0,33-19 4 15,-17 19-2-15,17 0 0 0,-33 0 3 0,33 0-5 16,-33 0 2-16,16 0-3 0,17 0 3 15,0 0 0-15,0 0 0 0,0 0 0 0,-17 0 0 16,17 0 0-16,0 0 0 0,0 0 0 16,0 0-2-16,0 0 5 0,-17 0-5 0,50 0 0 15,-33 0 2-15,0 0 3 0,0 0-3 16,33 0-2-16,-33 0 2 0,0 0 4 0,16-18-7 16,1 18 1-16,-1 0 3 0,17 0 0 0,-33 0-1 15,33 0 0-15,-33 0 0 0,33 0 2 16,-33 0-2-16,33-19 0 0,0 19 2 0,-33 0-5 15,33 0 1-15,0 0 2 0,-33 0-2 16,33 0 5-16,0 0-2 0,-17 0-1 16,17 0 3-16,0 0-1 0,0 0 0 15,0 0-7-15,0 0 7 0,-16 0-4 16,16 0 3-16,0 0 0 16,0 0 1-16,0 0-4 0,0 0 4 15,0 0 1-15,0 0-5 0,0 0 0 16,0 0 2-16,0 0 2 15,0 0-4-15,0 19 4 16,0-19-4-16,16 0 3 0,-16 0-1 0,0 0 3 16,0 18-5-16,0-18 2 0,0 19 0 15,0-19 0-15,17 9 2 16,-17 0-2-16,0 10 0 0,0-10-2 0,0 10 4 16,0-1-6-16,0-18 6 0,0 19-2 15,0 0 2-15,0-10-2 0,0 10 0 0,-17-1 0 16,17 1 0-16,0-1 2 0,0 20-2 0,0-20-2 15,-16 1 4-15,16 9 1 0,0-10-6 0,-17 20 6 16,17-29-3-16,0 19 0 0,0 0-4 16,0-10 4-16,0 1 2 0,0-1-2 0,0-8-2 15,0 8 5-15,0-8-3 0,-33 18 0 16,33-28 0-16,0 18-2 0,0 1 3 0,0-19-3 16,0 18 3-16,0-18 2 0,0 10-6 0,0-1 3 15,0 0 0-15,0 1 2 0,0-1-5 0,0 9 7 16,0-18-7-16,0 0 1 0,0 19 2 15,0-19 2-15,0 0-2 0,-33 0 0 16,33 0-2-16,0 0 6 0,0 0-2 16,0 19 0-16,0-19 0 15,0 0-1 1,0 0 3-16,0 0-3 0,33 0 1 0,-33 0 0 16,0 0 1-1,0 0 2-15,0 0 4 0,0 0 2 16,0 0-3-16,0 0 2 0,0 0 0 15,0 0 2-15,33 0-2 0,-33 0-3 0,0 9 0 16,17-9-2-16,-1 0-5 0,1 9 6 16,16-9-3-16,-33 0 1 0,33 10-3 0,0-10 2 15,0 0-5-15,0 9 2 0,0-9 3 0,17 0-3 16,16 9 2-16,-33-9-2 0,17 10 2 16,16-10-1-16,-33 0 1 0,33 9 6 0,17-9 4 15,-17 0 8-15,0 0 4 0,17 0-6 16,-17 0-3-16,0 0-5 0,17 0 3 0,16 0 8 15,-33 0 4-15,17 18 7 0,16-18-2 0,-50 0-8 16,51 0-8-16,-34 0-2 0,17 0-2 16,16 0-6-16,-33 0 3 0,17 0-3 0,16 0 3 15,-17 0-3-15,-15 0 2 0,15 0 4 16,18 0 5-16,-34 0 0 0,16 19-4 0,-16-19-6 0,34 0 3 16,-18 0-6-16,-15 0 4 0,-1 0-4 15,-17 0-2-15,17 0 3 0,1 0 1 0,-34 0-3 16,16 0 3-16,17 0-3 0,-33 19-5 15,1-19 6-15,-18 0 0 0,17 0 1 0,-16 0-3 16,-1 0 7-16,-16 0 20 0,33 0 10 16,-33 0 0-16,0 0-14 0,0 0-3 0,33 0-7 15,-33 0-5-15,0 0-5 0,0 0-5 0,0 0 4 16,33 0 0-16,-33 0-7 16,0 0 3-16,0 0 5 0,34 0-3 15,-34-19-2-15,0 19 7 0,0 0-10 16,0 0 3-16,0 0-2 15,0 0 2-15,0 0-3 0,0 0-4 0,0 0-30 16,0 0-32-16,0 0-35 0,0 0-31 0,0 0-20 16,0-19-10-16,0 19 11 0,0 0 17 15,0 0 20-15</inkml:trace>
  <inkml:trace contextRef="#ctx0" brushRef="#br0" timeOffset="132801.16">8037 7748 6 0,'0'0'11'0,"0"0"7"0,0 0 6 16,0 0-3-16,0 0-5 0,0 0-3 15,0 0-3-15,0 0 2 0,0 0-2 0,0 0 4 16,0-9-3-16,0 9 1 0,16 0 0 0,-16 0-3 16,0 0-4-16,0 0 1 0,17-9-1 15,-17 9 3-15,16 0 3 0,17 0 4 0,-33 0-1 16,33 0-1-16,-33 0-3 0,34 0 1 15,-1-19-2-15,-33 19-1 0,33 0-4 0,-17 0 6 16,17 0 0-16,0 0-2 0,0 0-3 0,1-18 2 16,-34 18-4-16,33 0-3 0,-33 0 5 15,33 0-4-15,-33 0 4 0,16 0-5 0,1 0 2 16,-17 0 1-16,16 0 1 0,-16 0 1 16,33 0-2-16,-33 18 2 0,0-18-1 0,0 0 2 15,0 0-2-15,0 0 4 0,0 0 0 0,0 19 3 16,33-19-3-16,-33 0 1 0,0 9-2 15,0 0 5-15,0 1-3 0,0-1 2 0,33 0-2 16,-33 10 6-16,0-1-4 0,0 1-2 0,0 0 6 16,34-10 0-16,-34 10-2 0,0-1 0 0,0 1-4 15,0 18 1-15,0-18 1 0,16-1-1 16,-16 10-1-16,0 9-4 0,0-18-1 0,0 9 0 16,0 0 0-16,0 0 0 0,0-10-4 15,0 19 3-15,0-18-1 0,0 0 2 0,0 9-4 16,0-10 0-16,-16 19 3 0,16-27-3 15,0 8 0-15,0 1 0 0,0-1 0 0,0 1 0 16,0 0 0-16,0-10 0 0,0 0 0 0,0 10 0 16,0-10 0-16,0 1-2 0,0-1 4 0,-34 9 0 15,34-18-4-15,0 19 2 0,0-19-2 16,0 0 3-16,0 0-3 0,0 0-1 16,0 19 5-16,0-19-5 0,0 0 0 15,0 0 1-15,0 0-1 0,0 0-4 0,-33 0-6 16,33 0-17-16,0 0-14 0,0-19-7 0,0 19-3 15,-33 0-1-15,33 0-6 0,0-19-1 0,0 19-3 16,-33-18 5-16,17 9-2 0</inkml:trace>
  <inkml:trace contextRef="#ctx0" brushRef="#br0" timeOffset="133052.97">7425 8241 7 0,'0'0'5'0,"0"0"-1"0,0 0-2 0,0 0-5 16,0-9-11-16</inkml:trace>
  <inkml:trace contextRef="#ctx0" brushRef="#br0" timeOffset="133251.34">7541 8232 17 0,'0'0'19'0,"0"0"0"15,0 0-7-15,0 0-5 0,0 0-3 16,0 0-2-16,0 0-4 16,0 0-6-16,0 0-11 0,0 0-28 0</inkml:trace>
  <inkml:trace contextRef="#ctx0" brushRef="#br0" timeOffset="133517.28">7607 8251 11 0,'0'0'14'16,"0"0"8"-16,0 0-2 0,0 0-5 15,0 0-3-15,0 0-3 0,0 0-2 0,0 0-3 16,0 0-2-16,0 0-1 0,0 0 1 0,0 0-1 31,16 0-5 32,-16 0-3-63,0 0-4 0,0 0 1 15,0 0-1-15,0 0-5 0,0 0-5 0,0 0-18 16</inkml:trace>
  <inkml:trace contextRef="#ctx0" brushRef="#br0" timeOffset="133718.51">7607 8279 7 0,'0'0'5'0,"0"0"4"15,0 0 4-15,0 0 5 0,0 0-3 0,0 0-4 16,0 0-3-16,0 0-2 0,0 0-3 15,0 0-1-15,0 0-1 0,0 0 0 16,0 0 0-16,0 0 1 16,16 0-2-1,-16 0-9-15,0 0-6 0,0 0-7 16,0 0-27-16</inkml:trace>
  <inkml:trace contextRef="#ctx0" brushRef="#br0" timeOffset="133965.81">7623 8297 8 0,'0'0'3'16,"0"0"3"-16,0 0 2 0,0 0 0 0,0 0-2 15,0 0-4-15,0 0-1 0,0 0 1 16,17 19-4 31,-17-19-4-47,0 0-1 15,0 0 0-15,0 0-7 0,0 0 11 0,0 0 0 16,0 0 2-16</inkml:trace>
  <inkml:trace contextRef="#ctx0" brushRef="#br0" timeOffset="134000.79">7640 8316 1 0,'0'-19'0'15</inkml:trace>
  <inkml:trace contextRef="#ctx0" brushRef="#br0" timeOffset="134050.96">7640 8297 1 0</inkml:trace>
  <inkml:trace contextRef="#ctx0" brushRef="#br0" timeOffset="134898.76">7640 8362 6 0,'0'0'9'0,"0"0"7"16,0 0 6-16,0 0-2 0,0 0-3 16,0 0-1-16,0 0-1 0,0 0-1 0,0 0-6 15,0 0 2-15,0 0-4 0,0 0-3 16,0 0 0-16,0 0-1 16,0 0-5-16,0 0-1 0,0 0-6 15,-17 0-9-15,17 0-3 0,0 0-5 16,0-9-6-16</inkml:trace>
  <inkml:trace contextRef="#ctx0" brushRef="#br0" timeOffset="135765.26">7656 8418 6 0,'0'0'11'0,"0"0"10"0,0 0-2 15,0 0-6-15,0 0-7 0,0 0-3 16,0 0-1-16,0 0 0 16,0 0-10-1,0 0-13-15,0 0-32 0</inkml:trace>
  <inkml:trace contextRef="#ctx0" brushRef="#br0" timeOffset="136364.31">7656 8418 10 0,'0'0'12'0,"0"0"4"0,-16 0-1 15,16 0-7-15,0 0-2 0,0 0-4 16,0 0-7 0,0 0-9-16,0 0-5 0</inkml:trace>
  <inkml:trace contextRef="#ctx0" brushRef="#br0" timeOffset="138761.44">8434 8018 56 0,'-33'-9'38'0,"33"9"-8"0,0 0-10 0,0 0-2 15,0 0 2-15,0 0 5 0,0 0 6 0,0 0 6 16,0 0-2-16,0 0-6 0,0 0-6 16,0 0-9-16,0 0-7 0,0 0 0 0,0 0 0 15,0 9 6-15,0-9 15 0,0 0 8 0,0 19 6 16,0-19-2-16,0 0 0 0,0 18 0 0,33-18 3 16,-33 0-4-16,0 19 6 0,0-19-5 15,0 19 4-15,0-19 0 0,0 0 4 0,0 9-2 16,33-9-2-16,-33 9-2 0,0-9-11 15,0 9 1-15,0-9 18 0,0 0 1 0,0 0 27 16,0 0 34-16,0 0 24 0,16 0 7 0,-16-9-3 16,17 9-29-16,-1-9-37 0,17 0-56 0,-33-10-18 15,33 0 0-15,0 1 0 0,-33-19 0 0,34 9 0 16,-1 9 0-16,0-18 0 0,16 0 0 16,-16 9 0-16,0 9 0 0,1-18 0 0,-18 9 0 15,17 0 0-15,-16 19 0 0,32-10 0 0,-49-18 0 16,33 37 0-16,0-28 0 0,-33 19 0 15,0-1 0-15,34 1 0 0,-34 0 0 0,0 9 0 16,16 0 0-16,-16-19 0 16,0 38-6-16,0-19-30 15,0 0-78-15,0 0-33 0,0 0-35 0,0 9 8 16,0 0 4-16,0 1-2 0,0 8 6 16,0 1 0-16,0 0 11 0,0-19 10 0,0 18 18 15,0 1 20-15,-16-1 22 0</inkml:trace>
  <inkml:trace contextRef="#ctx0" brushRef="#br0" timeOffset="139661.16">8615 7869 32 0,'0'-9'38'0,"0"9"-1"0,0 0-4 15,0-9-4-15,-33 9 0 0,33 0 7 0,0 0 7 16,0 0 10-16,0 0 11 0,0 0 8 0,0 0-4 16,0 0-3-16,0 0-15 0,0 0-13 15,0 0-12-15,0 0-13 0,0 0-8 0,0 0 3 16,0 0 2-16,0 9 17 0,0-9 7 0,0 9 6 16,0 1-3-16,0 8-6 0,0 1 15 0,0-19 8 15,33 18-7-15,-33 1-10 0,0 0-7 0,0-19 3 16,0 18 2-16,34-8 10 0,-34 8 0 15,0 1-5-15,0-19 3 0,16 18 0 0,-16 1-8 16,0-19 6-16,17 19-14 0,-17-10-8 16,16-9 9-16,-16 9 7 0,17-9 11 0,-17 9 9 15,0-9 6-15,0 0 21 0,16 0 7 0,-16 0 7 16,33 0-43-16,-33-9-52 0,0 0 0 16,33 0 0-16,-33 9 0 0,33-19 0 0,1 0 0 15,-34 1 0-15,33-1 0 0,0-9 0 0,16 10 0 16,-16-1 0-16,-33 0 0 0,33 1 0 0,1-10 0 15,-1 19 0-15,0-10 0 0,-17 10 0 16,17-10 0-16,0 19 0 0,0-19 0 0,-33 19 0 16,33 0 0-16,-33-18 0 0,17 18 0 0,-17 0 0 15,17 0 0-15,-1 0 0 0,-16 0-31 16,17 0-110-16,-17 0-23 16,0 0-16-16,0 0-5 0,0 0 13 0,0 0 4 15,0 18 7-15,0-18 4 0,16 0 9 0,-16 19 11 16,0-19 13-16,0 19 16 0,0-19-57 15</inkml:trace>
  <inkml:trace contextRef="#ctx0" brushRef="#br0" timeOffset="141776.21">17347 6483 31 0,'0'0'34'0,"0"19"-6"16,0-19-6-16,0 0-6 0,0 0-4 0,0 0-2 15,-17 0 0-15,17 0 3 0,0 0-3 16,0 0 1-16,0 0-7 0,0 0-2 0,17 0 0 16,-17 0 0-16,0 0-4 31,0 0 0-15,0 0-9-16,0 0-3 15,0 0-6-15,0 0-1 0,0 0 0 0,0 0-2 16,0 0-4-16,0 0-1 0</inkml:trace>
  <inkml:trace contextRef="#ctx0" brushRef="#br0" timeOffset="144008.07">8830 9041 38 0,'0'0'32'0,"0"-18"-1"0,0 18-3 0,34 0-5 15,-34 0 0-15,0 0-3 0,0 0 0 16,0 0-1-16,0 0-2 0,0 0-2 0,0 0-3 16,0 0 1-16,0 0-7 0,0 0 2 0,0 0 2 15,0 18 4-15,0-18 0 0,0 0 5 16,0 0 4-16,0 10 5 0,0-1 5 0,0-9 1 16,16 9-5-16,-16 1 4 0,17-1-9 15,-17 0 2-15,16 0 0 0,-16 10-3 0,17-19-5 16,-17 19 1-16,16-19-1 0,-16 18 1 0,33-18-6 15,-33 0-3-15,0 10 6 0,0-1 2 16,0-9-4-16,0 9-3 0,0-9-3 0,0 9-4 16,33-9 17-16,-33 0 12 0,0 0 7 0,0 0 8 15,0 0 18-15,0 0 9 0,0 0-3 16,0-9 2-16,0 9-19 0,0-9-19 0,0 0-13 16,0-1-9-16,33-8-11 0,-33 18 3 15,0-19-6-15,0-9 4 0,34 10-4 0,-34-1 3 16,0 0-3-16,16-18 0 0,1 18 4 0,-17-8-1 15,16-1-6-15,1 0-1 0,-17 9 4 0,16 1 2 16,-16-1-2-16,33 0-3 0,-33 10 0 0,0 0 0 16,0-1-3-16,0 10 3 0,0-18 0 15,33 18-13-15,-33 0-30 0,0 0-47 0,0 0-29 16,0 0-19-16,0 0-5 0,0 0-3 16,0 0-1-16,0 0 14 0,0 0 17 0,0 0 13 15</inkml:trace>
  <inkml:trace contextRef="#ctx0" brushRef="#br0" timeOffset="144957.14">7607 8213 17 0,'0'0'32'0,"0"0"1"0,0 0-5 0,0 0-6 16,0 0-7-16,0 0-1 0,0 0 1 0,0 0-1 16,0 0 1-16,0 0-2 0,0 0 1 15,0 0 0-15,0 0-4 0,0 0-1 0,0 0-4 16,0 0 1-16,0 0 3 0,0 0-5 15,0 0 2-15,0 0-3 0,0 0-1 0,0 0 1 16,0 0 0-16,0 0 1 0,0 0 0 0,0 0-1 16,0 0 1-16,0 0-2 0,0 0-1 0,0 0 3 15,0 0-2-15,0 0 1 0,0 0 2 16,0 0-3-16,0 0 1 0,0 0-1 0,0 0 1 16,0 0-2-16,0 0 4 15,0 0 2 1,0 0-1-16,0 0-2 0,0 0 0 0,0 0-2 15,0 0 1-15,0 0-5 0,0 0 3 16,0 0 1 15,0 0-1 1,0 0-4-17,0 0 4-15,0 0 0 16,0 0-3-16,0 0 0 15,0 0-1-15,0 0 1 16,0 0-5-16,0 0-7 0,0 10-2 0,-33-10-13 16,33 0-13-16,0 9-10 0,0-9-2 0,0 9-4 15</inkml:trace>
  <inkml:trace contextRef="#ctx0" brushRef="#br0" timeOffset="145857.15">12551 9432 48 0,'0'0'48'0,"0"9"2"0,0-9-2 16,-16 0-10-16,16 0 3 0,0 0-7 15,0 0 4-15,0 0 1 0,0 0 13 0,0 0-2 16,0 0-9-16,0 0-12 0,0 0-10 16,0 0-9-16,0 0-1 0,0 0-4 0,0 0-2 15,0 0-5-15,0 0 4 0,0 0-6 16,0 0 2 15,0 0-8-31,0-9-11 16,0 9-17-16,0 0-6 0,0-9-9 15,0 9-5-15,0-10-3 0,0 1 1 0,0 9 1 16,0-19 6-16,0 19-1 0</inkml:trace>
  <inkml:trace contextRef="#ctx0" brushRef="#br0" timeOffset="146573.34">7822 8018 6 0,'0'19'6'0,"0"-19"3"0,0 0 3 15,0 0 1-15,0 0-1 0,0 0 1 0,0 0-1 16,0 0-2-16,0 0 1 0,0 0-2 15,0 0-2-15,0 0 3 0,0 0 1 0,0 0-1 16,0 0-5-16,0 0 1 0,0 0 3 16,0 0-1-16,0 0-1 0,0 0 1 0,0 0-2 15,0 0 0-15,0 0-1 0,0 0-2 0,0 0-1 16,0 0 0-16,0 0-1 16,0 0 0-16,0 0-3 31,0 0 0-31,0 0 2 15,0 0-2-15,0 0-7 16,0 0-5-16,-33 0-4 0,33 0-5 16,0 0-3-16,0 0-2 0,0 18-6 0,0-18-26 15</inkml:trace>
  <inkml:trace contextRef="#ctx0" brushRef="#br0" timeOffset="148691.62">6400 9051 58 0,'0'0'32'16,"0"0"-14"-16,-33 9-8 0,33-9-5 0,0 0-2 15,-17 0-1-15,17 0 0 0,0 9 3 0,0-9 1 16,0 0 2-16,0 0-1 0,17 0 3 16,-17 10-1-16,33-10 0 0,-33 0 3 0,0 0-3 15,33 9-1-15,-33-9-5 0,33 0 2 16,0 0-2-16,-33 9 0 0,33-9 5 0,0 0-2 16,-16 0 1-16,16 0-3 0,0 0-4 0,0 0 3 15,0 0-3-15,-33 0 1 0,33 0-1 16,-17 0 0-16,1 0 2 0,-1 9-1 0,-16-9-3 15,34 0 2-15,-34 0-4 0,0 0 0 0,0 0-12 16,33 0-10-16,-33 0-3 0,0 0-5 0,0 0-2 16,0 0-2-16</inkml:trace>
  <inkml:trace contextRef="#ctx0" brushRef="#br0" timeOffset="149003.14">6714 8837 35 0,'0'0'38'0,"0"0"-9"0,33 0-11 0,-33 0-8 16,0 0-4-16,0 0 0 0,0 0 5 15,0 0 0-15,0 9 4 0,16-9 2 0,-16 0-5 16,17 9 4-16,-1 1-3 0,18 8-2 0,-34-18-1 16,0 19-5-16,33-19 0 0,-33 18-2 0,0 1-3 15,0 0 2-15,0 8-2 0,0-8 0 16,0 18-3-16,0-18-1 0,-33 9-14 0,33 9-10 16,-34-18-5-16,18 9-5 0,-1-1-4 0,1 20-3 15</inkml:trace>
  <inkml:trace contextRef="#ctx0" brushRef="#br0" timeOffset="149786.62">7293 9348 22 0,'0'0'33'0,"0"0"-3"16,0 0-13-16,0 0-7 0,0 0-7 15,0 19 0-15,0-19-1 0,0 0-1 16,0 0 0 0,0 0-4-16,0 0 4 31,0 0 0-16,0 0 2 1,0 0-2-16,0 0 1 0,0 0 0 16,0 0 0-16,0 0 1 0,0 0-2 15,0 0-3-15,0 0 2 32,0 0-3-17,0 0 0-15,0 0-4 16,0 0-3-16,0 18-4 0,0-18-1 15,0 0-4-15,0 0-3 0,0 0-15 0</inkml:trace>
  <inkml:trace contextRef="#ctx0" brushRef="#br0" timeOffset="150718.34">10120 9144 59 0,'0'0'36'16,"0"0"-10"-16,0 0-9 0,-33 0-5 0,33 0 1 16,0 0 5-16,0 0-1 0,0 0 3 15,0 0 3-15,0 0-7 0,0 0-1 0,0 0 1 16,33 0 3-16,-33 0 4 0,0 0-3 0,33 0-1 16,-16 0-5-16,-1 18-2 0,34-18-3 15,-50 0-4-15,33 0-5 0,0 0 3 0,0 10-3 16,0-10 2-16,0 0 0 0,17 0-2 15,-17 0 1-15,-33 0-1 0,33 0 2 0,0 0-4 16,0 0 0-16,-16 0 2 0,-1 0 0 0,1 0-3 16,16 0-1-16,-33 0-18 0,0 0-19 0,0-10-15 15,33 10-8-15,-33 0 1 0,0 0 1 16,0-18-37-16</inkml:trace>
  <inkml:trace contextRef="#ctx0" brushRef="#br0" timeOffset="151001.76">10550 9004 40 0,'0'0'41'0,"0"0"-12"0,0 0-10 16,0 0-9-16,0 0-6 0,0 0-1 15,0 0 0-15,0 0 5 0,0 0 6 0,0 19 4 16,0-19 6-16,0 0 1 0,0 18 2 15,0-18-3-15,0 10 2 0,33 8-5 0,-33-8-1 16,0 8-5-16,0 10-2 0,0-9-3 0,0-1-5 16,0-8-3-16,0 8-1 0,-33 10 0 0,33 0-1 15,-33-9 0-15,33-1 0 0,-33 10-6 16,0-9-22-16,33 18-16 0,-33-19-8 0,0 1-5 16,16 0 2-16,-16-1-1 0,33 10-42 15</inkml:trace>
  <inkml:trace contextRef="#ctx0" brushRef="#br0" timeOffset="151634.06">11212 9432 26 0,'0'0'26'0,"0"0"-3"0,-17 0-7 0,17 0-2 15,0 0-3-15,0 0-4 0,0 0-3 16,0 0 1-16,0 0-4 0,0 0 1 0,0 0 0 15,0 0-1-15,0 0-3 32,0 9 2-17,0-9-2 1,0 0 0-16,0 0-4 16,0 0-4-16,0 0-5 0,0 0-4 15,0 0-5-15,0 0-26 0</inkml:trace>
  <inkml:trace contextRef="#ctx0" brushRef="#br0" timeOffset="152717.26">13791 9041 42 0,'-16'0'29'0,"-1"0"-6"15,1 0-7-15,-17 0-4 0,33-18 4 0,0 18 5 16,-33 0 3-16,33 0 0 0,0 0-3 0,0 0-4 16,0 0-2-16,0 0-4 0,0 0-3 15,0 0-4-15,0 0 2 0,0 18 8 0,0-18 5 16,0 0 6-16,33 0-1 0,-33 0-7 0,33 0-3 16,-33 10-1-16,33-10-6 0,-17 0-3 15,17 9 1-15,1-9-5 0,-1 0 2 0,0 0-2 16,-33 0 0-16,33 9 2 0,-17-9-2 15,17 0 3-15,-16 0-6 0,-1 0 3 0,18 0-5 16,-34 0 1-16,33 0-11 0,-33 0-18 0,0 0-7 16,0 0-12-16,0 0-3 0,0 0-2 15,0 0 3-15,0-9 3 0</inkml:trace>
  <inkml:trace contextRef="#ctx0" brushRef="#br0" timeOffset="152983.18">13957 8865 39 0,'0'0'53'0,"0"0"-2"0,0 0-11 16,0 0-12-16,0 0-6 0,0 0-5 0,0 0-2 16,0 0 6-16,0 0 5 0,0 0 5 15,0 0 3-15,16 18 0 0,1-18-4 0,-17 0-2 16,16 19-2-16,1-19 0 0,-1 18-14 15,18-8 1-15,-34-1-5 0,0 10 4 0,33-1-6 16,-33 10-1-16,0-9-2 0,0-1-3 0,0-8 0 16,0 18 0-16,-33-10-4 0,33 10-13 15,-50 9-26-15,17-18-21 0,0 18-14 0,0-9-5 16,0 9 1-16,0-18 5 0,-34 9-53 16</inkml:trace>
  <inkml:trace contextRef="#ctx0" brushRef="#br0" timeOffset="155315.09">18670 9125 127 0,'-17'0'65'0,"1"0"-26"0,-1 0-15 0,17 0-6 15,0 0-5-15,0 0-5 0,0 19-1 16,0-19 4-16,0 0 12 0,0 0 8 0,0 0 3 15,0 0 1-15,0 0-7 0,17 0-5 16,-1 18-5-16,17-18-9 0,-16 0-3 0,16 0-3 16,0 0 2-16,0 10-3 0,17-10-2 0,-17 0 6 15,0 0-4-15,33 0 1 0,-33 0-1 16,0 0 2-16,-16 0-4 0,16 0 2 0,0-10 1 16,-17 10-3-16,1 0 2 0,16 0-5 0,-33 0 3 15,33 0 0-15,-33 0 1 16,0 0-3-16,0 0-2 15,0 0-12-15,0-18-40 0,0 18-23 0,0 0-15 0,0 0 0 16,0 0 7-16</inkml:trace>
  <inkml:trace contextRef="#ctx0" brushRef="#br0" timeOffset="155630.54">18984 8958 54 0,'0'0'58'0,"0"0"-16"0,0 0-14 16,0 0-13-16,0-10-6 0,0 10 2 0,33 0 5 16,-33 10 12-16,0-10 10 0,33 0 6 0,-33 9 2 15,17 0-7-15,-1 0-4 0,1 10 2 16,-1-19 1-16,17 19-16 0,-16-1-1 0,16 1-2 15,-33 0-4-15,33-1 0 0,-33 10 2 0,16-9-3 16,-16 9-5-16,0-10 2 0,0 10 0 16,0 0-7-16,-16-9-1 0,16 8-3 0,-33 1-2 15,33-9 2-15,-50 9 1 0,17 9-7 16,0-18-13-16,0-1-21 0,0 10-16 0,0-9-22 16,-33 18-11-16,33-28-2 0,0 10 5 0,16 0 8 15,-16-1 8-15</inkml:trace>
  <inkml:trace contextRef="#ctx0" brushRef="#br0" timeOffset="156667.84">23250 9060 50 0,'0'0'41'0,"0"0"-5"0,0-9-4 16,-33 9 2-16,33 0 2 0,0 0 1 0,0 0 5 15,0 9 2-15,0-9 6 0,0 0-3 16,0 0 0-16,0 0-2 0,0 0-1 0,0 0 15 15,0 0 8-15,33 0 7 0,-33 0-12 16,0 0-15-16,33-9-17 0,-16 9-11 0,-1 0-6 16,17 0 0-16,1 0-6 0,-1-10-4 0,16 10-2 15,-32 0 2-15,32 0 0 0,-16 0-5 0,1 0 6 16,-1 0-2-16,16 0-2 0,-32 0 0 16,16-18 0-16,0 18 0 0,-17 0-3 0,1 0-3 15,-1 0 0-15,1 0-3 0,0-19-27 16,-1 19-37-16,17 0-22 0,-33 0-21 0,0-19-16 15,0 10 3-15,17 9 12 0,-17-9 21 0,16 0 18 16</inkml:trace>
  <inkml:trace contextRef="#ctx0" brushRef="#br0" timeOffset="156930.13">23779 8781 70 0,'0'0'58'0,"-16"0"-7"0,16 0-10 16,0 0-7-16,0 0-11 0,0 0-8 0,0 0-6 15,0 0-4-15,0 0 7 0,0 0 13 16,16 18 2-16,-16-18-4 0,17 10-5 0,-1 8-1 16,1 1 6-16,0-10 0 0,-1 19 7 15,17-9-3-15,-33-1-9 0,0 1-1 0,17 0 4 16,-17-1 0-16,0 10-7 0,0-9-3 0,0-1-2 16,-17 10-4-16,17-9-4 0,0 18-3 15,-49-18 5-15,32-1-3 0,-16-8-6 0,0 8 0 16,0 1-6-16,0-1-18 0,16 1-10 15,-32 0-19-15,16-19-14 0,16 18-9 0,-16-9 0 16,0 1 5-16,16-10 2 0</inkml:trace>
  <inkml:trace contextRef="#ctx0" brushRef="#br0" timeOffset="157995.25">27732 9069 78 0,'0'0'50'0,"0"0"-8"15,0 0-7-15,0 0-3 0,0 0 3 16,16-9 10-16,-16 9 13 0,17 0 11 0,-1 0-2 15,1 0-12-15,-1-9-9 0,1 9-11 16,16 0-5-16,-17 0-2 0,18 0 4 0,-18-10-13 16,17 10-9-16,-16 0 1 0,16 0-8 0,-17 0 0 15,1 0-5-15,-1 0 3 0,1 0-5 0,-1 0-2 16,1 0-22-16,0-18-43 0,-17 18-39 16,16 0-35-16,1 0-1 0,-17-19 19 0</inkml:trace>
  <inkml:trace contextRef="#ctx0" brushRef="#br0" timeOffset="158229.44">28129 8837 136 0,'0'0'83'0,"-17"0"-30"16,17 0-13-16,0-10-7 0,0 10-8 0,0 0-9 15,0 0-8-15,0 10 0 0,0-10 8 16,17 9-2-16,-17 0 1 0,16 1 6 0,-16 8 0 15,17-18 0-15,-17 19-5 0,16-1 0 16,-16 1 1-16,17-10-2 0,-17 19 0 0,0 0-7 16,-17-9-5-16,17-1 0 0,-16-8-3 0,-1 8-4 15,1 1 0-15,-18-1-10 0,1 1-42 16,17 0-30-16,-17-1-21 0,0-8-2 0,0-1 7 16</inkml:trace>
  <inkml:trace contextRef="#ctx0" brushRef="#br0" timeOffset="158997.07">29220 9311 112 0,'0'0'62'0,"0"-9"-22"15,0 9-9-15,0 0 0 0,16-10-3 0,-16 10 5 16,17 0-4-16,0-9-4 0,-1 9-7 16,1 0-9-16,-1 0-5 0,1 0-1 0,-1 0-3 15,1 0-3-15,32 0 3 0,-49 0-4 0,17 0 4 16,-1 0-18-16,1 0-31 0,0 0-19 16,-1 0-15-16,-16 0-4 0</inkml:trace>
  <inkml:trace contextRef="#ctx0" brushRef="#br0" timeOffset="159247.26">29451 9051 157 0,'0'0'65'15,"0"0"-35"-15,0 0-15 0,0 0-7 16,0 9-4-16,0-9 0 0,17 9 3 0,-17 1 9 15,0-1 4-15,0 0-3 0,17 0 1 0,-17 10 6 16,0 0-5-16,0-1 1 0,0 1-3 16,0-1 1-16,-17 1-3 0,17 9-7 0,-17-9-2 15,1-1-5-15,-1-9-1 0,17 10 0 0,-49 0-2 16,32-1 5-16,-16 1-13 0,0-1-28 16,-17 1-21-16,17-10-20 0,-16 10-4 0,16-10 0 15</inkml:trace>
  <inkml:trace contextRef="#ctx0" brushRef="#br0" timeOffset="164843.78">5573 7627 23 0,'0'0'30'0,"0"0"0"16,-33 0-3-16,33 0-6 0,0 0 0 0,0 0 1 15,0 0 1-15,0 0 3 0,0-9-1 0,0 9-5 16,-17 0-3-16,17 0-3 0,0 0-6 16,0 9 4-16,0-9 7 0,0 10 9 0,0-10 5 15,-16 9 7-15,16 0-2 0,0 10-3 16,-17-19-5-16,17 19 1 0,0-19 3 0,0 18 12 15,-33 1 4-15,33-10-4 0,0 10 1 0,0-1-4 16,0 19 2-16,0-18-7 0,-33 0-3 16,33-1 7-16,0 10-5 0,0 9 2 0,0-18 2 15,0 18-13-15,0-9-8 0,0 9-5 16,0 1-6-16,0-20 1 0,33 29-10 0,-33-29 5 0,0 19-3 16,0-9-1-16,0 10 1 0,0-20 0 15,0 1-4-15,0 9 2 0,0 0-5 0,0-1 9 16,0-8 0-16,0-19-17 0,0 19 6 15,0-10 4-15,0 0 1 0,0 1 0 0,0-1-27 16,0-9-26-16,0 9-22 0,0-9-5 0,0 0-12 16,0 0-25-16,0-9-6 0,0 9-8 15,0-9 3-15,0-1 16 0,0 1 20 0</inkml:trace>
  <inkml:trace contextRef="#ctx0" brushRef="#br0" timeOffset="166321.59">5424 7730 17 0,'0'0'23'16,"0"0"1"-16,0 0-2 0,0 0-3 16,0 0-4-16,0-19-6 0,0 19 0 0,0 0 2 15,0 0-3-15,0 0-1 0,0-18 0 16,33 18 3-16,-33 0 1 0,0-19 1 0,33 19 0 16,-33 0 0-16,17-19 1 0,16 10-3 0,0 0 1 15,0-1 0-15,0 1 2 0,0 9 0 16,0-9-2-16,-16 9 3 0,16-19 3 0,33 19 2 15,-33 0-10-15,0-18-1 0,17 18-1 16,16 0 3-16,0-19-3 0,0 19 1 0,-16 0-1 16,16 0-1-16,0 0 3 0,-16 0-2 15,16-19 0-15,0 19 0 0,0 0 4 0,17 0-7 16,-17 0-2-16,-17 0 2 0,18 0-2 0,-1 0 2 16,0 0 4-16,-17 0 5 0,18 0-2 0,-1 0 4 15,-33 0 3-15,50 0-4 0,-50 0-2 16,33 0-4-16,-17 0-4 0,17 0 2 0,1 0 0 15,-34 0 5-15,33 0 2 0,-17 0-4 0,18-9-3 16,-1 9 1-16,-33-9-2 0,16 9-5 16,18 0 8-16,-34 0 5 0,0-9-6 0,0 9-1 15,16 0-4-15,-16 0-2 0,1-10 3 0,-1 10 2 16,0-9 7-16,-17 9-6 0,17 0-1 16,0 0-1-16,0 0 0 0,-33 0-4 0,34 0 1 15,-34 0 2-15,33 0 1 0,-33 0-4 16,0 0 1-16,33 0-1 0,-33 0 10 0,0 0-8 15,0 0 8-15,16 0-1 0,-16 0 8 0,0 0 0 16,17 0-8-16,-17 0-1 0,0 0-4 0,16 0-3 16,-16 0 2-16,0 0 1 0,0 0 0 0,0 0 1 15,33 0-1-15,-33 0 0 0,0 0 2 16,0 0 2-16,0 0-2 16,0 9-1-16,0-9 2 0,0 0-6 0,0 10-1 15,0-1 2-15,0-9 6 0,0 9-7 0,0 0-1 16,0 10 0-16,0 0 3 0,0-19 0 15,0 18-3-15,0 1 2 0,0-19 0 0,0 18 1 16,0-8 2-16,0 8-9 0,0 1 7 0,0 0 5 16,0-1 6-16,0 1-3 0,0-1-6 0,0 10 4 15,0 9 0-15,0-18-3 0,0 0-1 16,0 9-2-16,0-10-1 0,0 19 4 16,0-18-2-16,0 9-4 0,0 0 2 0,0 0-2 15,0-10 4-15,0 20-4 0,0-20 3 0,0 1 2 16,0 9-5-16,0-10 5 0,0 1-3 0,0-1 4 15,0 1-2-15,-33-10 6 0,33 10-10 0,0 0 9 16,0-1-9-16,0-18 6 0,-16 19-8 16,16-19 4-16,0 18-2 0,0-18 1 0,0 0 3 15,-17 10-4-15,17-10 3 0,0 9-3 0,0-9 2 16,-16 0-4-16,16 9 0 16,0-9 4-16,0 0-2 0,0 0-2 0,0 0 0 15,-33 0 5-15,33 0-2 0,0 0 3 0,0 10-4 16,0-10-3-16,-33 0 3 0,33 0 4 15,0 0-2-15,-34 0-4 0,34 0-2 16,0 0 0-16,-33 0 7 0,33 0-1 0,-33 9-6 16,17-9 8-16,-1 0-7 0,1 0 6 15,-17 0 0-15,0 18-5 0,-1-18-3 0,1 0 6 16,0 0-1-16,0 0 0 0,17 0-2 0,-50 0 2 16,32 0 0-16,1 19 0 0,-16-19 0 15,16 0 2-15,0 0-4 0,-33 0-2 0,32 0 8 16,-32 0-8-16,17 0 4 0,16 0 0 0,0 0 0 15,-50 0 0-15,50 0 0 0,-33 0 0 16,0 0 0-16,-1 0 3 0,18 0-8 0,-17 0 6 16,-1 0-1-16,18 0-4 0,-50 0 9 0,32 0-7 15,-15 0 3-15,16 0-9 0,-17 0 10 16,17 0 2-16,0 0-6 0,-17 0 2 0,17 0-2 16,0 19 2-16,-17-19-2 0,17 0-3 0,0 0 7 15,0 0-6-15,16 9 4 0,-16-9 0 0,33 0 0 16,-50 9 0-16,50-9 0 0,-33 0 1 15,33 0-6-15,-33 0 3 0,49 10 2 0,-49-10-3 16,33 0 5-16,0 0-1 0,0-10-7 16,0 10 12-16,16 0-6 0,-16 0-2 0,0 0 0 15,33 0 2-15,-33 0 0 0,33 0-4 0,-33 0 1 16,33 0 3-16,0 0-5 0,-33 0 5 16,33 0-14-16,-17 0-4 0,17 0 2 15,0 0 7-15,0 0-1 0,0 0 7 16,0 0-1-16,0 0 2 0,0 0 0 0,0 0 6 15,0 0-6-15,0 0 0 16,0 0 5-16,0 0-9 16,0 0 9-16,0 0-1 15,0 0-5-15,0 0 1 0,0 0 0 32,0 0 4-32,0 0 0 0,0 0-6 0,0 0 0 15,0 0 2-15,0 0 0 0,0 10 0 16,0-10-5-16,0 0-24 0,0 0-23 15,0 0-20-15,0 0-18 0,0 0-4 0,0 0-6 16,0 0-3-16,0 0 6 0,0 9 8 16,17-9-60-16</inkml:trace>
  <inkml:trace contextRef="#ctx0" brushRef="#br0" timeOffset="166457.37">5308 8493 79 0,'0'0'41'16,"0"0"-18"-16,0 0-11 0,0 0-8 0,0-10 0 16,0 10-9-16,0 0-6 15,0 0-9-15,0 0-9 0,0 0-10 0</inkml:trace>
  <inkml:trace contextRef="#ctx0" brushRef="#br0" timeOffset="167021.01">6400 8316 41 0,'0'18'21'0,"0"-18"-7"15,0 0-6-15,0 0-5 0,0 0 2 0,0 0 2 16,0 0 5-16,0 0 2 0,0 0-1 0,0 0-3 16,0 0-3-16,0 0-4 0,0-18-2 15,0 18 1-15,0 0-4 16,0 0 0 0,0 0-8-16,0 18-6 15,0-18-3-15,0 0-6 0,0 0-4 0,0 0-24 16</inkml:trace>
  <inkml:trace contextRef="#ctx0" brushRef="#br0" timeOffset="168919.27">6532 8037 5 0,'0'0'12'0,"0"0"10"16,-33 0-2-16,33 0-2 0,0 0-4 16,0 0-6-16,0 0-3 0,0 0-1 0,0 0-3 15,0 0 0 1,33 0-1-1,-33 0 1 48,0 0 0-47,0 0 0-1,0 0 1-15,0 0 0 16,0 0 0-1,0 0-1-15,0 0 2 16,0 0-1-16,0 0-4 78,0 0-4-62,0 0-4-1,0 0-4-15,0 0-3 0,0 0-4 0,0 0-2 16</inkml:trace>
  <inkml:trace contextRef="#ctx0" brushRef="#br0" timeOffset="170118.11">6962 6660 12 0,'0'9'19'0,"0"-9"-1"16,0 0-6-16,0 0-2 0,0 10-1 0,0-10-2 15,0 0 1-15,0 0 2 0,-33 0 1 0,33 0 0 16,0 9 1-16,0-9-1 0,0 0 2 16,0 9 1-16,0-9 0 0,0 10 5 0,0-10 2 15,0 18-3-15,0-18 1 0,0 19 2 16,0-19-3-16,0 18-1 0,0-18 5 0,0 19-2 15,0-19 9-15,0 9-1 0,0 1 3 0,0 8 8 16,-33-9-2-16,33 10 2 0,0 0-5 16,0-1-2-16,0 1-5 0,0-10 4 0,0 10 2 15,0-1-7-15,0 1-1 0,0 0 4 0,0 18 4 16,0-28 7-16,0 19-1 0,0 0 0 16,0 9-8-16,0-18-11 0,0 9 0 0,0 9-5 15,33 0-6-15,-33-9-3 0,0 9 0 0,0 0 12 16,0-18 6-16,0 18 13 0,0-9 0 15,0-9-8-15,0 18-10 0,0-18-6 0,0-1 1 16,0 10-4-16,0-9-4 0,0-1 1 0,0 1 0 16,0-10-5-16,0 0 0 0,0 10 1 15,0-10 0-15,0 10-3 0,0-19 0 0,0 19 3 16,0-19-1-16,0 0 4 0,0 18-9 16,0-18 3-16,0 0-3 15,0 0 6-15,0 19 0 0,-33-19-7 16,33 0 8-16,0 0-6 0,0 0 4 15,0 0-10 1,0 0 5-16,0 0 1 0,0 0-3 0,0 0 2 16,0-19 1-16,0 19-30 0,0 0-46 15,0 0-37-15,0 0-18 0,0 0-17 16,0-18 3-16,0 18 9 0,0-19 16 0,0 19 17 16,-33-19 18-16,33 10 13 0</inkml:trace>
  <inkml:trace contextRef="#ctx0" brushRef="#br0" timeOffset="170620.22">6648 7376 19 0,'0'-9'27'15,"0"9"1"-15,0-19-5 0,-33 19-3 0,33 0 0 16,0 0 1-16,0-18 1 0,0 18 4 0,0 0-4 16,0 0 1-16,0 0 0 0,0 0-1 0,0 0-3 15,0 0 2-15,0 0-4 0,0 0 1 16,0 0 0-16,0 0-4 0,0 0 3 15,0 0 6-15,0 0 9 0,0 0 2 0,0 18 5 16,33-18 7-16,-33 0 2 0,0 0 1 0,0 0-2 16,0 19 5-16,0-19-7 0,33 9-2 0,-33 1-2 15,0-1-7-15,33 0-1 0,-33 1-3 16,0 8-5-16,33 1 1 0,-33-1 1 0,0-18-15 16,16 19 1-16,1-10-10 0,-1 1 3 15,18 8-4-15,-34-9 0 0,0 10-2 0,33 0 2 16,-33-1 1-16,33-18-1 0,-33 19-4 0,0-10 2 15,33 0 0-15,-33 1 0 0,0 8-2 0,0-18 4 16,0 19-2-16,0-19 0 0,33 19 0 16,-33-19 0-16,0 0-6 0,0 18 2 0,0-18-9 15,0 0-22-15,0 0-36 0,0 0-29 0,0 0-15 16,0 0-16-16,0 0 2 0,0 0 8 16,0 0 10-16,0-18 17 0,0 18 17 0,0 0 17 15</inkml:trace>
  <inkml:trace contextRef="#ctx0" brushRef="#br0" timeOffset="171001.67">7078 7386 18 0,'0'0'32'15,"0"-10"4"-15,33 10-1 0,-33 0-1 0,0 0 1 16,0-9 2-16,0 9-3 0,0 0 3 0,0 0 6 15,0 0-3-15,0 0-6 0,0 0-3 16,0 0-6-16,0 0-1 0,0 0-8 0,0 0-5 16,0 0 4-16,0 0-7 0,0 0-1 15,0 0 3-15,0 0 5 0,0 0-2 0,0 9 0 16,0 1 4-16,0-1 4 0,-33 0-9 0,33 1 4 16,0 8-1-16,-33 1-2 0,33-19 0 0,0 18 2 15,-34 1-2-15,18-10-6 0,16 10-3 16,-17-1-1-16,1 1 1 0,16 0-4 0,0-19 0 15,-33 18 3-15,33 1-7 0,0-19 6 16,-33 18-2-16,33-8-2 0,0-1 0 0,-33 0-1 16,33-9 0-16,0 19 1 0,0-19-6 0,0 0 1 15,-33 19-30-15,33-19-21 0,0 0-11 16,0 0-6-16,0 0-2 0,0 0 2 0,0 0 7 16,0 0 7-16,0 0 9 0,0 0 6 0,0-19 5 15,-34 19 10-15</inkml:trace>
  <inkml:trace contextRef="#ctx0" brushRef="#br0" timeOffset="171534.02">6648 7432 15 0,'0'0'19'16,"0"0"3"-16,0 0-1 0,0 0-5 0,0 0-1 16,0 0 1-16,0 0-1 0,0 0 3 15,0 0 6-15,0 0 2 0,0 0-1 0,0 0 0 16,0 0-1-16,0 0-1 0,0 0-3 0,0 0 3 15,0 0-1-15,0 0-3 0,0 0-4 0,0 0 4 16,0 0 1-16,33 0 3 0,-33 0-3 16,33 0 1-16,-33 0 1 0,33 0-2 0,-17 0-1 15,17-18-6-15,1 18-2 0,-1 0-7 16,0 0 3-16,0 0-5 0,0-10 1 0,-17 10-2 16,17 0-1-16,1-9 0 0,-1 9 0 0,0 0 0 15,0-9 2-15,-33 9 1 0,33 0-3 16,-17 0 1-16,1-10-3 0,-1 10 2 0,-16 0 3 15,34 0 0-15,-34 0 2 0,0 0-3 0,0 0 4 16,0 0 0 0,0 0-8-16,0 0-5 15,0 0 4 1,0 0 0-16,0 0 1 0,0 0-8 0,0 0-19 16,-34 0-11-16,34 10-3 0,0-10-4 0,0 0 2 15,0 0-1-15,0 0-4 0,0 0-1 0,-16 0 1 16,16 0-1-16,0 0 2 0,0 0 2 15</inkml:trace>
  <inkml:trace contextRef="#ctx0" brushRef="#br0" timeOffset="172018.81">7144 7348 15 0,'0'0'26'0,"0"0"4"0,0 0 0 0,0 0-2 15,0 0-4-15,0 0 3 0,0 0-2 0,0 0-1 16,0 0-2-16,0 0 2 0,0 0-1 15,0 0-5-15,0 0 1 0,0 0 0 0,0 0 0 16,0 0-3-16,0 0-2 0,0 0-2 16,0 0 0-16,0 0-3 0,0 0 2 0,0 0 5 15,0 0-7-15,0 0 0 0,0 0 1 0,0 0-7 16,0 0 4-16,0 0 2 0,0 0 6 0,0 0-3 16,0 0 8-16,0 19-1 0,0-19 9 15,0 0 0-15,0 9 4 0,0 1-4 0,0-1-8 16,0 0-2-16,-33 1-2 0,33 8-3 15,0 1-4-15,0-1-2 0,-33 1-5 0,33 0 0 16,-33-1-2-16,33 10-2 0,0-9 2 0,-34 18 3 16,18-19-1-16,-1 10-2 0,1-9-4 15,16 0 8-15,0-1-8 0,0 1 1 0,-33-19 3 16,33 18-6-16,0-8 2 0,0 8-3 0,0-18 4 16,0 19-31-16,0-19-23 0,0-19-13 15,0 19-13-15,0 0-2 0,0 0-5 0,0 0-2 16,0 0 7-16,0 0 12 0</inkml:trace>
  <inkml:trace contextRef="#ctx0" brushRef="#br0" timeOffset="173182.01">7111 7637 16 0,'0'0'13'0,"0"0"-1"0,0 9-2 16,0-9-5-16,0 0-2 0,0 0-2 0,0 0-3 15,0 9-1 1,0-9-6-16,0 0-3 0,0 0-17 0</inkml:trace>
  <inkml:trace contextRef="#ctx0" brushRef="#br0" timeOffset="174148.39">5457 6000 22 0,'0'0'30'0,"0"-19"1"0,0 10 0 16,0 9-7-16,0-10-4 0,0 20-1 0,33-20 0 15,-33 1 4-15,-33 9-11 0,33 0-1 16,0 0-9-16,0 0 4 0,0 0-1 0,33 9 1 16,-33 1 4-16,0 18 4 0,0-10 14 15,0 1-1-15,0-1 2 0,0 20 5 0,0-10-5 16,0 9-4-16,-33 0-3 0,33 9-7 0,0-8 4 15,0-1 3-15,0 9-6 0,0-8 0 16,0-1-4-16,0 9-8 0,0-8 0 0,0-11 1 16,0 11 0-16,0-20-3 0,0 19-2 0,0-18 2 15,0 9-5-15,-33-9 3 0,33-1 0 16,0 1 0-16,0-1 3 0,0 1-3 0,0-10 0 16,0 10-7-16,0-10-31 0,0-9-22 15,0 9-11-15,0-9-4 0,0 0-10 16,33 0 1-16,-33-9 7 0</inkml:trace>
  <inkml:trace contextRef="#ctx0" brushRef="#br0" timeOffset="175546.57">5457 6093 26 0,'0'0'22'0,"0"0"-2"0,0-10-4 0,0 10-1 16,0 0 1-16,0-9 3 0,0 9 0 16,0 0 1-16,0 0-2 0,0 0-2 0,0-9-6 15,0 9-5-15,0 0-1 0,0 0 5 0,0 0 1 16,33 0 5-16,-33 0 6 0,0 0-5 15,17-10 0-15,16 10 1 0,0 0 0 0,0 0 2 16,0 0 2-16,0 0-3 0,0 0 0 16,17-18-6-16,-17 18 5 0,33 0-5 0,-33 0 1 15,50 0 2-15,-17-19 0 0,0 19-3 0,17 0-1 16,16 0-8-16,-33 0 1 0,17 0-1 16,16 0-1-16,-49 0-4 0,49 0 2 15,-33 0 2-15,-17 0-2 0,18 0 1 0,-1 0-1 16,-17 19 0-16,18-19 2 0,-34 0-4 0,33 0 2 15,-33 0 0-15,0 0 3 0,-17 18-3 16,18-18 0-16,-1 0-2 0,0 0 0 0,-33 0 2 16,33 0 3-16,-33 0-3 0,0 0-2 0,33 0 2 15,-33 0 2-15,16 0-4 16,-16 10 4-16,17-10 0 0,-17 0-5 0,16 0 4 16,-16 9-1-16,0-9 1 15,0 0 0 1,0 0-3-16,0 0 5 15,0 0-5 1,33 0 3-16,-33 9 4 16,0-9-3-1,0 0-4 1,0 0 0-16,0 0 4 16,0 0 2-16,0 0-2 15,0 0 1-15,0 0 1 0,0 0-1 0,0 0-1 16,0 0 3-16,0 10-5 0,0-10 4 15,0 0-1-15,0 9-2 0,0-9-1 16,0 19 1-16,0-19-1 0,0 18-3 16,0 1 5-16,0-19-1 0,0 18-1 15,0 1 2-15,0 0-2 0,0 8-2 0,0-8 2 16,0 18 0-16,34-18 2 0,-34 9-2 0,0 9 3 16,0 0-2-16,0 0-1 0,0 10 0 15,0-10 5-15,0 0-5 0,0 10-2 16,0-10 9-16,0 0-1 0,0 10 4 0,0-10 12 15,0-18 2-15,0 8-2 0,0 11-7 0,0-20-6 16,-34 1-5-16,34 9 0 0,0-10 0 16,0 1-3-16,0 0-1 0,0-1 0 0,0 1 3 15,0-19-2-15,0 18-3 0,0-8 2 0,0-1 2 16,0 0-2-16,0 10 1 16,0-19-1-16,0 0 2 0,0 19-2 15,0-19 3 1,0 0-2-16,0 0-4 0,0 0 7 15,0 0-7-15,0 0 6 0,0 0-1 16,-33 0-1 0,33 0 1-16,0 0 3 15,0 0 2-15,-16-19-1 0,16 19-4 16,0 0 8-16,0 0 4 0,-17 0-5 0,17 0-2 16,-16 0-5-16,16-19-2 0,0 19 5 0,-33 0-7 15,33 0 4-15,-33-9-2 0,33 9 0 16,-33 0 0-16,33 0-2 0,-33 0 2 0,-17-9 1 15,17 9 3-15,0 0-3 0,0-10-3 16,0 10 2-16,0-9 0 0,-34 9-2 0,18-9 5 16,16 9-3-16,-33 0 2 0,-1-19-2 0,18 19 0 15,-50 0 0-15,32 0 0 0,-15-18 0 0,16 18-5 16,-17 0 6-16,17 0-1 0,0 0-4 16,-17 0 5-16,17 0 3 0,0 0-9 15,16 0 10-15,17 0-5 0,0 0-2 0,0 0 5 16,0 0-5-16,0 0 2 0,0 0 0 15,16 0 0-15,17 0 0 0,-33 0 0 0,33 0 2 16,0 0-4-16,0 0 5 16,0 0 1-16,0 0-2 0,0 0-4 15,0 0 4-15,0 0 5 0,0 0-2 16,0 0-1-16,0 0 1 16,0 0-2-16,0 0 5 0,0 0 1 0,0 0 0 15,0 0 1-15,0 0-1 0,0 0-5 0,0 0 5 16,0 0-6-16,0 0 3 0,0 0 0 15,0 0 2-15,0 0-1 0,0 0 4 0,0 0-10 16,0 0 8-16,0 0-1 0,0 0-4 0,0 0-1 16,0 0 0-16,0 0-5 0,0-19 7 15,0 19-2-15,0 0-1 0,0 0-6 0,0 0 8 16,0 0-10 0,0 0 0-16,0 0-2 0,0 0 4 0,0 0-28 15,33 0-35-15,-33 0-23 0,0 0-15 0,0 0 0 16,17 0 5-16,16 0 2 0,-33 0 4 15,33 0 7-15,-33 0 8 0</inkml:trace>
  <inkml:trace contextRef="#ctx0" brushRef="#br0" timeOffset="176762.43">6929 6660 4 0,'-33'0'5'0,"33"0"4"15,0 0 4-15,0 0 1 0,0 0-2 0,0 0-1 16,0 0-5-16,0 0-2 0,0 0-3 16,0 0 1-16,0 0-1 0,0 0-1 15,33 0-5 17,-33 0-1-32,0 0-4 0,0 0-6 15,0 0-2-15</inkml:trace>
  <inkml:trace contextRef="#ctx0" brushRef="#br0" timeOffset="177079.27">8615 6437 14 0,'0'0'10'0,"0"0"-3"0,-33 0-3 0,33 0-2 16,0 0 0-16,0 0 1 0,0 0 2 0,0 0 0 15,0 0-1-15,0 0-1 0,-33 0-2 16,33 0-3 0,0 0-2-16,0 0-6 0,0 0-7 15</inkml:trace>
  <inkml:trace contextRef="#ctx0" brushRef="#br0" timeOffset="177728.64">7474 7897 54 0,'0'0'37'0,"0"19"-1"0,0-19-6 16,0 0-5-16,0 0-6 0,0 0-1 0,0 0 4 15,0 0 1-15,0 0-2 0,0 0-4 0,0 0-5 16,0 0-6-16,0 0-5 0,0 0 2 16,0 0-1-1,0 0-4-15,0 0-1 16,0 0 5-1,0 0 1-15,0 0-5 0,0 0-1 0,0 0 1 32,0 0 0-32,0 0 0 0,0 0-9 0,0 0-10 15,0 0-4-15,0 0-9 0,0 0-2 0,0 0-2 16,0 0-2-16,0 0 0 0,0 0-28 0</inkml:trace>
  <inkml:trace contextRef="#ctx0" brushRef="#br0" timeOffset="179909.64">4928 8139 84 0,'0'-9'73'0,"0"-10"-27"15,0 10-20-15,0 0 3 0,0-10 9 16,0 19 6-16,0-19-8 0,0 19-7 0,0-18-3 16,0 18-9-16,-33 0-2 0,33-19-5 15,-17 19-2-15,1 0-1 0,-1 0-2 0,17 19 0 16,-33-19 4-16,33 0-7 0,-33 18 6 0,0-18 4 16,33 19 4-16,-33-19 2 0,0 19 0 15,16-10 0-15,1 0 1 0,-1 10 1 0,17 9-7 16,-33-10-1-16,0 1 3 0,33-1-4 0,-33 1 3 15,33 0 6-15,-33 9 7 0,33 9-6 16,0-19 2-16,-33 20-4 0,16 8 6 0,17-27 4 16,-16 18 4-16,16 9-1 0,0-8-7 0,-17-10-5 15,17 9-4-15,0 0 3 0,0 9-6 16,0-8-2-16,17 17-1 0,-17-17-3 0,0 8 3 16,16-9 0-16,-16 19 0 0,0-9 3 15,17 9-9-15,-17 9-4 0,33-28-3 0,-33 9 4 16,0 10-1-16,0 0 0 0,33 9 0 0,-33-28 5 15,0 28-2-15,0-27-3 0,0 8 0 0,0 1-2 16,33 8 0-16,-33 1 5 0,0-19-3 16,0 29-6-16,-33-29 6 0,33 0-2 0,0 9 5 15,0 1-2-15,0-10-1 0,-33 0 0 16,33 1 4-16,0-1-7 0,-33 9 7 0,16-27-1 16,1 9-7-16,16 0 6 0,-17 0-5 0,17 9 1 15,-33-19 2-15,0 10 0 0,33-9 2 16,-33 0 5-16,0 18-12 0,33-37 7 0,-33 18-2 15,16 1 0-15,-16-10 0 0,0 1 0 0,33-1 0 16,-33 9 0-16,0-18 4 0,33 0-7 0,-33 19 1 16,-17-19 6-16,50 0-4 0,-33 0 0 0,0 0 4 15,0 19 7-15,33-19-1 0,-33 0 14 16,33 0-4-16,-33 0-2 0,33 0-8 0,0 0 3 16,0 0-6-16,0 0 1 0,0 0-3 15,0 0-3-15,0-19 4 0,33 19-6 16,-33 0 2-16,33 0 3 0,-33-19-7 0,33 19 2 15,0 0 4-15,-33 0 1 0,33 0 2 0,-16 0 0 16,16 0-6-16,0 0-1 0,0 0 6 16,-33 19-6-16,33 0 4 0,0-10 0 0,-33 10 1 15,0-1-2-15,33 1 6 0,-33 18-3 0,17-18 0 16,-17 9 5-16,33-1-4 0,-33 1 2 16,0 10 4-16,0-1 2 0,33-9 2 0,-33 9 0 15,0 0-1-15,0 0-2 0,0 10-5 0,0-19 1 16,0 9-3-16,33 0 0 0,-33 10 2 15,0-10-5-15,0 0 3 0,0 0-4 0,0 0-1 16,0 10 1-16,0-19 1 0,33 9-6 0,-33 0 4 16,0 0 2-16,0-9-4 0,0 10 2 0,0-1-2 15,0-9 4-15,-33 9 1 0,33 0 22 0,0-18 1 16,0 9 0-16,0 0 10 0,-33-1-8 16,33 11-10-16,0-20-4 0,0 1 15 0,-33 9-7 15,33-10-5-15,0 1-5 0,0 9 6 0,-33-10 10 16,33 1-11-16,0 9 9 0,-17 0-20 0,17-10 2 15,0 1 0-15,-33 0 0 0,33-1-13 16,0 1 12-16,0 9-1 0,0-10-3 0,-33 1-4 16,33 0 1-16,0-1-2 0,0 1 7 0,0 9-5 15,0-10-1-15,0-8 9 0,0 8-10 16,0 1 4-16,0-1-2 0,0-8-2 0,0 18 10 16,0-10-5-16,0-18 4 0,0 10 0 0,0 8-6 15,0-9 5-15,0 1-8 0,33-1-3 0,-33 0 3 16,0-9 7-16,0 10-7 0,0-1 0 0,0-9 6 15,0 19-3-15,0-19-1 0,0 18-6 16,33-18-5-16,-33 0 12 0,0 9 2 0,0-9-4 16,0 10-1-16,17-1-2 0,-17 0-2 15,0 1 4-15,33-1 1 0,-33 0 1 0,0 1-6 0,0-1 6 16,0 10-5-16,0-19-3 0,33 18 4 16,-33-18-1-16,0 0-1 0,0 9 0 0,0-9-5 15,0 10 4-15,33-10 5 0,-33 9-19 0,0-9-17 16,0 0-7-16,0 0-6 0,33 0 14 0,-33-9 6 15,0 9-5-15,0 0 7 0,33-10-7 16,-33 10 4-16,0-9-11 0,17 9-12 0,-1 0-6 16,-16 0 3-16,17 0 6 0,16-18 0 0,-33 18 17 15,0 0 3-15,0 0 2 0,33 0 7 0,-33 0-6 16,0 0 3-16,33 0 3 0,-33 0-6 16,0 0-6-16,0 0-15 0,33 0-13 0,-33 0-21 15,0 0-15-15,0 0-9 0,0 0-10 0,0 18-5 16,33-18 0-16,-33 0 10 0,0 0 14 15</inkml:trace>
  <inkml:trace contextRef="#ctx0" brushRef="#br0" timeOffset="182441.37">10236 16464 19 0,'0'0'35'0,"0"0"10"0,0 0 7 0,0 0 5 15,0 0 7-15,0 0 2 0,0 0-13 16,0 0 5-16,0 0 3 0,0 0 9 0,0 0 13 15,0 0 1-15,0 0 4 0,0 0 0 0,0 0-4 16,0 0-17-16,0 0-13 0,0 0-15 16,0 0-10-16,0 0-10 0,0 0-5 0,-33 0-4 15,33 0-1-15,0 0 9 0,0 9 11 0,33-9-1 16,-33 0 6-16,0 0-5 0,0 0 1 16,33 0-9-16,-33 0-5 0,33-9 6 0,-33 9 8 15,33 0 25-15,0 0 2 0,-16 0-4 0,16-9-8 16,0 9-12-16,0 0-6 0,33 0-8 0,-33 0-3 15,0 9-6-15,17-9 2 0,16 0-1 16,-33 0-4-16,33 9 2 0,-16-9 3 0,16 0-6 16,-16 0-2-16,16 0-2 0,0 10 0 15,0-10-2-15,-16 0 2 0,16 0-1 0,0 0-1 16,0 0 9-16,17 0-15 0,-17 0 8 0,-16 0 3 16,16 0-7-16,0 0 2 0,0 0 0 0,-16 0 2 15,16 0 0-15,0 0 1 0,0 0-9 0,17-10 6 16,-17 10 0-16,-33 0 2 0,33 0 0 15,17 0-5-15,-50 0 5 0,17 0 1 0,-1 0-3 16,34-9 0-16,-50 9-2 0,0 0 2 16,17 0 0-16,16 0 3 0,-33 0-7 0,0 0 4 15,17 0-4-15,-17 0 9 0,33 0-8 16,-33 9 3-16,0-9 0 0,0 0 0 0,17 0 5 16,-17 0-9-16,33 10 11 0,-33-10-10 0,-17 0 3 15,34 0 1-15,0 0 3 0,-17 0 2 0,33 0-10 16,-50 0 2-16,34 0-3 0,0 0 11 15,16 0-6-15,-33 0-3 0,16 0-2 0,18 0 5 16,-34-10 0-16,33 10 0 0,-33 0 2 16,16 0 1-16,18 0-3 0,-34-9 0 0,16 9-2 15,-16 0 8-15,33 0-3 0,-32-9-6 0,-1 9 6 16,0 0 0-16,0-9-7 0,0 9 4 0,16 0 0 16,-15-10-3-16,-1 10 3 0,0 0 6 0,-17-9-6 15,17 9 0-15,-16 0 0 0,32 0 7 16,-49 0-10-16,34 0 3 0,-1 0 8 0,-33 0 19 15,0-19 12-15,33 19 0 0,-33 0-24 16,0 0-15-16,16-9 0 16,-16 0 0 15,-16 9 0-15,16-10 0-1</inkml:trace>
  <inkml:trace contextRef="#ctx0" brushRef="#br0" timeOffset="182526.14">14817 16371 2047 0,'16'0'-61'16,"-16"0"-78"-16,0 0-29 0,0 0-11 0,0-9-1 15,0 9-3-15,0 0-1 0,0-10-4 0,0 10 14 16,0-9 11-16,0 9 24 0,-16-9 19 0</inkml:trace>
  <inkml:trace contextRef="#ctx0" brushRef="#br0" timeOffset="186071.72">9475 7209 19 0,'0'0'19'0,"0"0"-1"0,0 0-1 0,0 0 0 15,0 18 3-15,0 1 2 0,0-19 4 0,0 19-2 16,0 9 0-16,-33 9 6 0,33 0 9 16,0-9-4-16,-33 9-9 0,33 0-4 0,0 10 1 15,-33-10-2-15,17 19 0 0,16-19 3 16,-17 28-6-16,17-28-5 0,0 10-6 0,-16 9-1 16,16-19-2-16,0 9 2 0,0 1-1 0,0 9-4 15,0-19 1-15,0 0-2 0,0 10 0 16,0-10 2-16,0-9 3 0,0 9-5 0,0 0-3 15,0 0-5-15,0-18-11 0,0 9-26 16,0 9-24-16,0-18-10 0,-17-19 0 0,17 18 1 16,0-8-57-16</inkml:trace>
  <inkml:trace contextRef="#ctx0" brushRef="#br0" timeOffset="186387.33">9045 8176 75 0,'0'0'43'0,"0"0"-15"16,-33-18-7-16,33 18-2 0,0 0-10 16,-33 0-4-16,33 0-1 0,0 18-1 0,0-18 4 15,0 0 4-15,33 19 7 0,-33-1-2 0,0-18 4 16,33 19-8-16,-33 0 0 0,34-10 4 0,-34 10 12 16,33-1-6-16,-17 1-8 0,1-1-2 15,32-8 5-15,-16-1 14 0,-33 0-2 16,33 1-7-16,0-1-9 0,1 9-3 0,-1-18 4 15,-17 0 7-15,17-18 1 0,0 9-3 0,0-1-11 16,0 1-3-16,-16-10-3 0,16 1-2 16,0-1 0-16,0 1 2 0,0-20 1 0,0 20-1 15,-33-10-2-15,33 9-3 0,-33-18 3 16,17 0-4-16,-17 9-3 0,17-9-28 0,-17 9-25 16,16-9-21-16,-16-1-9 0,33 20 1 0,-33-19 7 15,0 18 6-15</inkml:trace>
  <inkml:trace contextRef="#ctx0" brushRef="#br0" timeOffset="186819.76">11989 7209 70 0,'0'0'41'0,"-33"0"-13"0,33 0-9 0,0 0-12 16,0 0 1-16,0 0 6 0,0 18 5 0,0 1 8 15,0 0 5-15,0 9-7 0,-33 9 3 16,33 0 3-16,0 0-3 0,-17 10-4 0,17-1-1 16,0 10 5-16,0 0-6 0,0-10-7 15,0 29-9-15,17-29-5 0,-17 10 3 0,0 9-4 16,0-9 4-16,0 0-3 0,0 9 3 0,0-28-4 15,-17 28 0-15,17-18-9 0,-16 9-26 0,-1-19-27 16,1 9-22-16,-1-9-5 0,17 1 3 16,-33-10-57-16</inkml:trace>
  <inkml:trace contextRef="#ctx0" brushRef="#br0" timeOffset="187086.66">11625 8279 107 0,'0'0'49'0,"-33"0"-23"0,33 0-13 0,0 18-5 16,0-18 16-16,0 19 3 0,0-19 4 0,0 18 3 15,0-8-6-15,0-1-10 0,0 10 3 16,33-10 12-16,-33 9 11 0,17-18-15 0,-1 19 1 16,17-19-7-16,-16 19 9 0,16-19-2 15,0 0-7-15,-33 0-10 0,33 0-2 0,0-19-4 16,0 19-1-16,0-19-6 0,17-8 0 0,-17 8 0 15,0 0 3-15,0 1-3 0,-33-19 3 16,33 18-3-16,-16-18-3 0,16 9 1 0,0-9-15 16,-33 9-32-16,0-9-33 0,33-1-16 15,-33 1-9-15,0 0 2 0,33 9 7 0</inkml:trace>
  <inkml:trace contextRef="#ctx0" brushRef="#br0" timeOffset="188984.72">16867 5590 18 0,'0'0'12'16,"0"0"-5"-16,0 0-3 0,0 0 0 15,0 0 2-15,0 0 2 0,0 10 1 0,0-1 0 16,0 19 4-16,0-10 3 0,0 1 2 0,0 0 4 16,0 18 1-16,0-9-4 0,0 9 7 15,0 0 1-15,33 10-3 0,-33-10-7 16,0 0-3-16,0 10-5 0,0 8-1 0,33-27-4 15,-33 28 0-15,0-19-3 0,0 1-1 0,17 8 0 16,-17-9 2-16,0-9-2 0,16 9 0 16,-16-18 0-16,0 18 2 0,0-27-2 0,0 8 0 15,0 1 0-15,17-1-2 0,-17 1-10 0,0-19-18 16,0 19-16-16,0-19-15 0,0 0-14 16</inkml:trace>
  <inkml:trace contextRef="#ctx0" brushRef="#br0" timeOffset="189983.76">16950 5655 45 0,'0'-18'18'0,"-17"18"-3"0,17 0-1 0,0 0 0 16,0 0-1-16,0 0 0 0,0 0-4 0,17-19 0 16,-17 19-5-16,16 0 0 0,17-9 1 15,17 9 2-15,-17-9 2 0,17 9 0 0,16-10 1 16,33 10-1-16,-33-18-3 0,50 18 3 16,-50-19-2-16,50 19-1 0,-17-18-3 0,17 18-1 15,0-19 2-15,16 19-4 0,-33-19 1 16,17 10-1-16,-17 0 1 0,17-1-1 0,-33 10 2 15,-1-18-2-15,34 18 4 0,-66 0 2 0,49-19-2 16,-33 19 1-16,-16 0 1 0,16-18 1 16,0 18-2-16,-33 0-1 0,0 0-1 15,17-19-2-15,-17 19 1 0,0 0 0 0,0 0-1 16,-17 0 1-16,17 0-2 0,-16 0 3 0,0 0-2 16,-1 0 2-16,17 0 0 0,-16 0-1 15,16 0-1-15,-33 0 2 0,0 0 0 0,33 19 0 16,-33-19 0-16,0 0 0 0,16 0 1 15,1 0-1-15,-17 18-3 0,16-18 5 0,-16 0-2 16,17 0 1-16,-17 19 2 0,17-19-1 16,-17 0-1-16,16 18 1 0,-16-18-1 0,0 10 1 15,17 8-2-15,-17 1 0 0,0 0 0 16,16-1 2-16,-16 1 1 0,0-1-5 0,17 1-1 16,-17 9 7-16,33 9-2 0,-33 0-2 15,0-18-1-15,0 27 0 0,0-8-2 0,0-20 0 16,33 29 4-16,-33-10-2 0,0 0-2 0,0-9 0 15,0 9 2-15,0 0 2 0,0 1-1 16,0 8-6-16,0-27 4 0,0 18 1 0,0-9-2 16,0 9 0-16,0-18 2 0,0 9-1 15,0-1 1-15,0 1 0 0,0-9 8 0,-33 0-2 16,33-1-1-16,0-8-4 0,0-1 3 16,-33 0 3-16,16 0-5 0,17 1-4 0,-16 8 5 15,-1-18-2-15,1 0-1 0,-1 0-1 16,0 19 5-16,1-19-6 0,-1 0 0 0,1 0 4 15,16 0-2-15,-33 0 2 0,33 0-4 0,-50 0 0 16,34 0 4-16,-17 0-8 0,16 0 2 16,-16 0 2-16,0 0-3 0,0 0 3 0,-17 0 3 15,1 0-3-15,-1 0 0 0,17 0 0 16,-33 0 0-16,0 0 0 0,16 0 2 0,-16 19-2 16,-17-19 0-16,17 0 0 0,0 0-2 15,0 0 4-15,-17 0-1 0,17 18-1 0,-17-18 0 16,17 0 0-16,-33 9 0 0,16-9 0 0,-16 10 0 15,16-10 0-15,17 9 0 0,0 0-2 16,-33-9 5-16,16 10-3 0,0-10 0 0,1 18 0 16,32-18 0-16,-49 0 0 0,33 0 2 15,16 0-5-15,-33 0 6 0,34 0-1 0,-1 0-5 16,17 0 3-16,0 0 4 0,-17 0-6 0,17 0 2 16,17-18 0-16,-1 18 0 0,-16 0 0 15,33-10 0-15,-33 10 3 0,33 0-5 0,-33 0 0 16,17-9 2-16,-1 9 2 15,17 0-4-15,0 0-1 0,-16 0 3 0,16 0-3 16,0 0-1-16,0 0-5 16,0 0-11-16,0 0-7 0,-17 0-5 0,17 0-4 15,0 0-9-15,0 0-14 0,17 0-6 16,-17 9-2-16,0-9 0 0</inkml:trace>
  <inkml:trace contextRef="#ctx0" brushRef="#br0" timeOffset="194931.87">8649 0 6 0,'0'0'3'0,"0"0"2"0,0 0 2 16,0 0 3-16,0 0-3 0,0 0-1 15,0 0 0-15,0 0 3 0,0 0 2 16,0 0 3-16,0 0 2 0,0 0 9 0,0 0 2 16,0 0 8-16,0 0 5 0,0 0 7 15,0 0 8-15,0 0 8 0,0 0 8 0,0 0 8 16,0 0 3-16,0 0 3 0,0 0-3 15,0 0 2-15,0 0-7 0,0 0 1 0,0 0 2 16,0 0-7-16,0 0-4 0,0 0-10 16,0 0-10-16,0 0-19 0,0 0-7 0,0 0-8 15,0 0-8-15,0 0-5 0,0 0 2 16,0 0-6-16,0 0 5 0,0 0-9 16,0 0 4-16,0 0-2 0,0 0-56 15,0 0-45-15,0 0-24 0,16 0-7 16,-16 0 6-16,17 0 8 0,-17 0 5 0,16 0 6 15,1 0 3-15,-1 0 9 0,17 0 10 16,0 0 11-16,-33 0 11 0</inkml:trace>
  <inkml:trace contextRef="#ctx0" brushRef="#br0" timeOffset="196820.07">9012 288 121 0,'0'19'160'16,"0"-19"-23"-16,-33 19-53 0,33-19 1 16,0 18 33-16,0-18 25 0,0 0 24 0,-33 0 25 15,33 9 13 1,0-9-11-1,0 19-15 1,-16-19-39 0,16 0-28-1,0 0-102 1,0 19-10 0,0-19 0-16,0 18 0 31,0-18 0-31,16 19 0 47,-16-1 0-32,0 1 0 17,0 9 0-32,33-9 0 15,-33-1 0 32,0 1 0 0,0-1 0-31,33 1 0 46,-33-10 0-31,0 10 0-15,33 0 0 0,-33-1 0 15,0 1 0 0,34-19 0 16,-34 18 0-16,0 1 0 16,16-19 0-31,1 0 0 46,-1 0 0-46,1 0 0-1,-1-19 0 1,17 1 0 31,0-1 0 15,-33 1 0-46,33-1 0 0,0-9 0 15,-16 9 0-15,0-18 0 46,16 19 0-46,-17-1 0 31,17-9 0-16,0 9 0-16,-33 1 0 17,33 18 0-1,-33-19 0 0,33 1 0-15,-33 18 0 15,0-19 0 0,17 19 0-15,-17-19 0 15,17 19 0-31,-17-9 0 0,0 9-52 31,0 9-249-15,0-9-42 0,0 0 4-16,16 19 27 0,-16-19 61 31,33 19 63 16,-33-1-69-32</inkml:trace>
  <inkml:trace contextRef="#ctx0" brushRef="#br0" timeOffset="196953.17">9161 2065 252 0,'0'0'170'15,"-16"-19"-66"-15,16 19-49 0,-17 0-23 0,17-18 15 0,-16 18 25 0,16 0 6 0,0-10 0 0,-17 10-10 0,17 0-22 0,0 10-23 0,0-10-9 0,0 18 1 0,0 1 16 0,0 0 22 0,0-1 5 0,0 1-5 0,17-1 23 0,-17 10 11 0,0 10-10 0,16-20-9 0,-16 19-15 0,17-9-14 0,-17-9 3 0,16-1-7 0,17 20 7 0,-33-20-15 0,0-8 1 0,33 8-1 0,-33 1 2 0,0-1-2 0,33 1-8 0,-33 0-1 0,0-19 4 0,33 9 0 0,-33 9 1 0,0 1 4 0,17-19-17 0,0 19-10 0,-17-19 0 0,16 0 0 0,-16 18 0 0,17-18 0 0,-1 0 0 0,-16-18 0 0,33 18 0 0,-33 0 0 0,33-19 0 0,0 19 0 0,-33-28 0 0,33 10 0 0,-16-1 0 0,49 0 0 0,-33 1 0 0,0-19 0 0,0 9 0 0,17-10 0 0,16 1 0 0,0 9 0 0,0-9 0 0,-16-19 0 0,16 28 0 0,0-27 0 0,0 17 0 0,17-8 0 0,-17 9 0 0,17-1 0 0,-17-8 0 0,0 9 0 0,0 0 0 0,-16 9 0 0,16 9 0 0,-16 0 0 0,-17 1 0 0,33-1 0 0,-33 1 0 0,-33-1 0 0,33 10 0 0,0-10 0 0,-16 19 0 0,-1 0 0 0,1-18 0 0,-1 18 0 0,1-19 0 0,16 19 0 0,-33 0 0 0,0 0 0 0,0 0 0 0,0 19 0 0,0-19 0 0,0 18-57 0,0-18-199 0,0 19-25 0,-33-10-15 0,16 10 11 0,17-19 22 0,-16 18 49 0,-1 1 49 0,1-1-63 0</inkml:trace>
  <inkml:trace contextRef="#ctx0" brushRef="#br0" timeOffset="197929.73">14321 2567 16 0,'0'-18'28'16,"0"18"-10"-16,-34-19-4 0,34 19-3 0,0 0 2 16,0-19 7-16,0 19 3 0,0-9 8 15,0 9 4-15,0-9 3 0,0 9 4 0,0 0-5 16,0 0-8-16,0 0-3 0,0 0-2 15,-33 0-1-15,33 0 6 0,0 0 9 0,0 9 25 16,0 0 18-16,0 10 4 0,0 0 10 16,0-1-4-16,0 1-18 0,0-1-11 0,0 10-4 15,33-9 1-15,-33 0 9 0,0 18-2 0,0-19 0 16,0-8 5-16,34 8-2 0,-34 1-2 0,0 0 14 16,33-19 14-16,-33 0 0 0,33 18 18 15,-17-18-19-15,1 0-94 0,16-18 0 0,16 18 0 16,-15-19 0-16,-1-18 0 0,16 27 0 15,1-27 0-15,-1 0 0 0,18 0 0 0,-18-10 0 16,17 10 0-16,0-9 0 0,-16 8 0 16,0 1 0-16,32-9 0 0,-49 27 0 0,1-18 0 15,15 0 0-15,-16 27 0 0,0-8 0 0,0-1 0 16,-33 1 0-16,33 18 0 0,-33-19 0 0,34 19 0 16,-34 0 0-16,0 0 0 15,0 0 0-15,0 19 0 0,0-19 0 16,16 18-119-16,-16 1-81 0,0-1-35 0,17-8-24 15,-17 8-1-15,0 1 12 0,16 18 26 16,-16-18 37-16,0 9 41 0</inkml:trace>
  <inkml:trace contextRef="#ctx0" brushRef="#br0" timeOffset="199343.86">3737 3451 7 0,'0'0'6'0,"0"0"11"0,0 0 5 16,0-19 2-16,0 19 2 0,0 0 0 0,33 0-2 15,-33-18-2-15,0 18 1 0,0 0-4 0,0 0-4 16,0 0-3-16,0 0 2 0,0 0 6 0,0 0 21 16,0 18 14-16,0-18 15 0,0 19 1 15,0-10 3-15,33 28 3 0,-33-18-2 0,0 0-3 16,0-1 4-16,17 1-5 0,-17 9-1 0,33-10 0 15,-33 1 2-15,0 0 3 0,33-1 7 16,0-18-2-16,-33 0 15 0,33 9 14 0,0-18-9 16,17 9-22-16,-17-18-20 0,33-1-25 0,0-18-10 15,-16 9-7-15,16-28-7 0,0 19-2 16,17-10-7-16,16-8 2 0,-33-11 5 16,17 11-2-16,16 8-5 0,-33-27-3 0,17 27 1 15,-17-9 5-15,0 10 2 0,-16 9-9 0,16-1 8 16,-33 20-6-16,0-19 2 0,0 27 5 15,-16-8-8-15,16 18 1 0,-33-19-1 0,0 19 0 16,0 0-6-16,33 0-16 0,-33 0-20 0,0 0-14 16,0 19-21-16,0-19-34 0,0 0-28 0,0 18-39 15,0-8-29-15,-33-1-28 0,33 19 9 16,0-10 22-16,0 1 37 0</inkml:trace>
  <inkml:trace contextRef="#ctx0" brushRef="#br0" timeOffset="201990.15">5639 9655 50 0,'33'0'41'0,"-33"0"-1"0,0 0-4 0,0 0 0 0,0 0 2 16,0 0-1-16,0 0 5 0,0-9-2 15,0 9 0-15,0 0-2 0,0-9 0 0,0 9-5 16,0 0-3-16,0 0 2 0,0 0 3 0,0 0 10 15,0 0 5-15,0 0 8 0,0 0 5 16,0 0-2-16,0 0 1 0,0 0-2 0,0 0-1 16,0 0-11-16,0 0 1 0,0 0-7 15,0 0-6-15,0 0 0 0,0 0 0 0,-33 0-6 16,33 0-5-16,0 0-1 0,0 0 5 0,0 0-11 16,0 0 4-16,0 0-5 0,0 0 4 15,0 0 10-15,0 0-1 0,-33 0 10 0,33 0-13 16,0 0-3-16,0 0-4 0,0 0-6 0,0 0-1 15,0 0-1-15,-33 0 3 0,33 0 1 0,0 0 0 16,0 0-5-16,0 0 7 0,-33 0-5 0,33 0-1 16,-17 0-2-16,17 0 1 0,-16 0 7 0,16 0-3 15,-17 0-4-15,17 0 7 0,0 0-7 16,-33 0 3-16,33 0 1 0,0 9-7 0,-33-9-2 16,33 0 2-16,-33 0 0 0,33 0-4 15,-33 0-4-15,33 0 1 0,-33 0 4 0,16 0-5 16,-16 0-3-16,33 0 3 0,-33 0-4 15,33 0 1-15,-33 9 3 0,0-9-4 0,33 0 7 16,-33 0 1-16,33 0-2 0,0 0 0 0,-33 0-2 16,16 0 0-16,17 10 0 0,-16-10 0 0,16 0-2 15,-17 0 7-15,17 0-9 0,0 0 4 16,0 9 0-16,0-9 7 0,0 0-3 16,0 0 5-16,0 0-5 15,0 0 7-15,0 0-4 0,0 0-2 16,0 0 6-16,0 0-8 15,0 0 3-15,0 0-1 0,0 0-9 16,0 0 6-16,0 0 2 0,0 0-2 16,0 0-7-16,0 0 0 15,0 0 8-15,0 0-8 0,0 0 10 16,0 0-9-16,0 0 1 16,0 0 4-16,0 9-4 0,0-9 5 15,0 0 3-15,0 9-10 0,0-9 6 16,17 19-1-16,-17-19 3 0,0 19-3 15,0-19 3-15,16 18-9 0,-16-18 9 0,0 19-3 16,0-1-6-16,0-8 4 0,17 8 9 16,-17 1-5-16,0 18-1 0,0-28-1 0,0 10 2 15,0 0 0-15,0 18-8 0,0-19 4 0,33 1 5 16,-33-10 3-16,0 10-8 0,0 0 5 0,0 18-9 16,0-19 6-16,0-18 0 0,0 19-4 0,0 0 5 15,0-10 5-15,0 10-5 0,0-10-1 16,0 0 3-16,0 10-6 0,0-19 6 0,0 18-1 15,0-18-5-15,0 0 4 0,0 0-6 16,0 19 3-16,0-19 8 0,0 0-10 0,0 0 8 16,0 0-1-16,0 0-5 15,0 0 6-15,0 0-4 16,33 0 0 15,-33 0 0-31,33 0 0 16,-33 0 0-16,0-19 0 0,33 19 0 15,0 0 0-15,-33 0 0 0,17 0 0 0,-1 0 0 16,1 0 0-16,16-18 0 0,0 18 0 0,0 0 0 16,-33 0 0-16,33 0 0 0,0 0 0 15,-33 0 0-15,17 0 0 0,-1-19 0 0,1 19 0 16,16 0 0-16,-33 0 0 0,33 0 0 0,-33 0 0 16,33 0 0-16,-33 0 0 15,33 0 0-15,-33 0 0 16,33 0 0-1,-33 0-97 17,0-9-58-32,0 9-35 0,0 0-25 15,0 0-11-15,0-9-4 0,-33 9 20 0,33 0 29 16,0-10 28-16,0 10 27 0,0 0 23 0,0-9-50 16</inkml:trace>
  <inkml:trace contextRef="#ctx0" brushRef="#br0" timeOffset="202889.31">5027 9869 15 0,'0'0'24'0,"0"0"5"0,0-18 2 16,33 18-3-16,-33 0 4 0,0 0 0 0,0 0 0 15,0 0 4-15,0 0-2 0,0 0 1 0,17 0-2 16,-17 0 3-16,0 0-4 0,0 0 3 0,0 0-2 16,0 0 6-16,0 0-3 0,0 0 5 15,0 18 9-15,0-18 4 0,0 0 2 0,0 0 0 16,0 0 10-16,-17 0 2 0,17 0 3 0,0 0-1 15,0 0 0-15,0 0-5 0,0 0-9 16,-33 0-4-16,33 9-4 0,-33-9-18 0,0 10 0 0,33-10-1 16,-33 0-6-16,0 0-4 0,16 0-10 15,-16 0-4-15,0 9-4 0,0-9 4 0,0 0-3 16,-33 0-1-16,16 0-3 0,17-9 7 16,-33 9-1-16,33 0-4 0,-50 0-3 0,50-10 4 15,-33 10-4-15,-17-9 0 0,50 9-2 0,-33 0 8 16,0-18-5-16,16 18 5 0,-16 0-5 15,0 0 0-15,0 0 2 0,16 0 0 0,17 0-2 16,0 0 2-16,-33 0-5 0,33 0 8 0,16 0-3 16,-16 0-3-16,33 18 3 0,-33-18 0 0,33 0-7 15,0 0 11-15,-33 9-4 0,33-9-8 0,0 0 8 16,0 10-4-16,0-10 8 0,0 9-7 16,0-9 4-16,0 0 0 15,0 0 1-15,0 0-1 0,0 0-4 16,0 0 5-1,0 0 0-15,0 0-4 0,0 0 0 16,0 0-9-16,0 0-5 0,0 0-2 16,0 0-11-16,0 0-2 0,0 0-3 0,0 0-20 15,0 0-16-15,0 0-14 0,0-9-8 0,0 9-6 16,0 0 5-16,0 0 3 0,0 0-8 0,33 0-7 16,-33 0-3-16,0 0 2 0,0 0 8 15,33 0 9-15,-33-10 12 0,0 10-43 0</inkml:trace>
  <inkml:trace contextRef="#ctx0" brushRef="#br0" timeOffset="203374.24">3853 9730 71 0,'0'-19'67'0,"0"19"-2"0,0 0-15 16,0 0-8-16,0 0-7 0,0 0 3 16,0 0 4-16,0 0 10 0,0 0 6 0,0 0 3 15,0 0-16-15,0 0-11 0,-33 0-9 0,33 0-11 16,0 0-5-16,0 0-3 0,0 19-1 16,0-19 5-16,-17 0 11 0,17 18 1 0,0-18 2 15,-33 0 1-15,33 10-5 0,0 8-2 0,-33-9 6 16,0 1-7-16,33-1 6 0,-33 0 2 15,0 10-4-15,0-19 1 0,16 19 3 0,-16-19 5 16,0 0-3-16,0 18-7 0,0-18 0 0,0 9-3 16,0 1 8-16,16-10 3 0,-16 9 5 0,0-9 8 15,33 0-2-15,-33 9-4 0,33-9-2 16,-33 0-17-16,33 0-8 0,0 0-6 0,0 0-1 16,0 0-3-16,0 0-5 0,0 0 10 15,0 0-3-15,0 10 0 0,33-10-2 16,-33 9 5-16,33 0 1 0,-33 10-8 0,33-19 4 15,0 18 0-15,-33-18 5 0,17 19-7 0,16-19 4 16,0 19-5-16,0-1 0 0,-33-8 3 16,33 8 0-16,0 1 0 0,-33-1 2 0,33 1-6 15,-16 0-12-15,16-1-42 0,-33 1-38 16,33 9-25-16,-33-10-20 0,33-18-6 0,-33 19-8 16,0-10 7-16,33 10 9 0,-33-10 20 0,0 0 21 15,0-9-44-15</inkml:trace>
  <inkml:trace contextRef="#ctx0" brushRef="#br0" timeOffset="204504.52">3605 9711 17 0,'0'0'19'0,"0"0"-3"0,0 0-5 16,33 0-4-16,-33 0-3 0,0 0 2 0,0 0-2 16,0 0 3-16,0 0 0 0,33 0 1 0,-33 0 0 15,0 0 1-15,0-19-2 0,0 19-2 16,0 0 1-16,33 0-2 0,-33 0-1 0,0 0 5 15,0 0 0-15,0 0-1 0,0 0 0 0,33 0 1 16,-33 0 0-16,0 0-1 0,0 0 2 16,0 0 0-16,0 0-1 0,33 0 0 0,-33 0 3 15,0 0-2-15,0 0 2 0,0 0-3 0,0 0 0 16,0 0 3-16,0 0 1 0,0 0 0 0,0 0 1 16,0 0 4-16,0 0 1 0,0 0 3 15,0 0 2-15,0 0-2 0,0 0 4 0,0 19 0 16,0-19 3-16,0 0 1 0,-33 0-7 15,33 0-7-15,0 0 2 0,0 0-8 0,0 19-1 16,0-19-4-16,-33 0 0 0,33 0-1 0,0 18-1 16,0-18-4-16,-33 0-1 0,33 0 6 0,0 10-2 15,-33-10-1-15,33 9-3 0,0 0-19 0,-33-9-26 16,16 9-14-16,17-9-15 0,0 10-6 16,0-10 4-16,-33 0 6 0,33 0 8 0,0 0-38 15</inkml:trace>
  <inkml:trace contextRef="#ctx0" brushRef="#br0" timeOffset="206120.69">3423 9869 18 0,'0'0'21'0,"0"0"1"0,0 0 0 0,0 0-5 16,0 0-2-16,0 0 1 0,0 0-2 0,0 0-1 16,0 0 3-16,0 0 1 0,0 0 7 15,-33 0-1-15,33 0-6 0,0 0-1 0,0 0-2 16,0 0 1-16,0 0-2 0,0 0 2 0,-17 0 5 15,17 9 0-15,0-9 5 0,0 0-5 16,0 0 4-16,0 0 1 0,0 0 4 0,0 0 0 16,-33 0-7-16,33 0 5 0,0 0-1 0,0 0 2 15,-33 0 1-15,33-9 3 0,0 9-4 16,0 0-2-16,0 0 0 0,-33 0 0 0,33-18 2 16,0 18-12-16,-33 0 4 0,33-19 1 0,-33 0 1 15,33 10-7-15,0 0-3 0,-33-10-6 16,16 1 1-16,17-10-5 0,-33 9 4 0,33 0 0 15,-33-8 15-15,0-1-3 0,33 0-1 16,-33 9-2-16,33-9-3 0,-33-9-3 0,33 18 4 16,-33-18-6-16,33 0-1 0,-17 9 0 0,17-9-4 15,0 0 0-15,0-1-2 0,-33-8 0 16,33 9 0-16,0-10 0 0,0 10 2 0,33-9-2 16,-33 8 1-16,0-18-1 0,0 19 2 15,17-9 0-15,16 9-1 0,-33-1-6 0,33 10 8 16,0-27-3-16,0 17 2 0,0 11-5 15,0-11 1-15,17-8 9 0,-17 18-7 0,0 0-2 16,0-18 2-16,0 18 0 0,17 0 3 0,16-10-3 16,-33 11 7-16,0-1-3 0,33 0 4 15,-49 9-6-15,49 1 5 0,-33-20-5 0,33 20 3 16,-33-10 4-16,17 9-5 0,-17 1 0 0,33-1 2 16,-33 10-6-16,0-10 0 0,17 1 3 0,16 18 0 15,-33-19-3-15,33 0 1 0,-16 1-1 16,-17 18-2-16,33-19 4 0,-16 10 2 0,16 0-4 15,0 9-2-15,-33-10 3 0,17 1 5 0,16 9-3 16,0 0-5-16,-33-9 4 0,17 9 0 16,16 0 0-16,-33 0 2 0,33 0-3 0,-33 9 10 15,0-9-11-15,17 0 5 0,16 9 0 0,-33-9-2 16,0 0-3-16,0 10 4 0,17-10-1 16,-17 9-3-16,0-9 5 0,0 0 1 0,0 9-4 15,-16-9-2-15,-1 19 7 0,34-19-4 0,-50 0-1 16,33 0 5-16,0 0-2 0,-33 0 2 15,0 0 0-15,33 0 2 0,-33 0-7 0,0 0 7 16,33 0-7-16,-33 0 3 0,0 0-8 16,0 0 9-16,0 0-2 15,0 0 0-15,0 0 2 0,0 0-9 0,0 18-9 16,0-18-37-16,0 0-46 0,0 0-59 0,0 0-40 16,-33 0-14-16,33 0 14 0,0-18 28 15</inkml:trace>
  <inkml:trace contextRef="#ctx0" brushRef="#br0" timeOffset="206420.27">5391 7860 68 0,'0'-9'48'0,"0"9"-7"0,-33 0-1 15,33 0 3-15,0 0-16 0,0 0-11 0,0 0-5 16,0 0-5-16,0 0 9 0,33 0 2 15,-33 0 2-15,0 0 3 0,33 0 0 0,-33 0 9 16,33 9 2-16,-33 0 22 0,33 1 2 16,-33 8 3-16,17 1-6 0,-17-1 2 0,16 1 12 15,1 0-10-15,-17-1-3 0,0 10-15 0,0-9-6 16,0 18-14-16,-17-9-10 0,1 0-1 0,-1 0-5 16,17 9 2-16,-33 0-6 0,0-9 0 0,0 9 4 15,-33 10-4-15,33-19-3 0,16 18 3 16,-16-18-51-16,0 0-45 0,0 0-35 0,0 9-19 15,0-18 3-15,0-1 10 0,16 10 17 16,-16-9 20-16</inkml:trace>
  <inkml:trace contextRef="#ctx0" brushRef="#br0" timeOffset="207619.34">5391 10092 21 0,'0'0'23'0,"0"0"-1"15,0 0-6-15,0 0-4 0,0 0-3 0,0 0 3 16,0 19-1-16,0-19 2 0,0 0 2 0,0 0 3 15,0 0-1-15,0 0 2 0,0 0-1 16,0 0-3-16,33 0 1 0,-33 0 1 0,0 0 2 16,0 0-2-16,0 0 0 0,0 0 1 15,0 0 0-15,0 0 1 0,0 0-5 0,0 0 4 16,0 0-5-16,0 0-2 0,0 0-3 0,0 0 2 16,0 0-4-16,0 0 1 0,0 0-1 0,0 0-3 15,0 0 2-15,0 0 0 0,0 0-7 16,0 0 4-16,0 0-1 0,0 0-4 15,0 0 7-15,0 0-3 0,0 0-3 16,0 0-5 0,0 0-14-16,0 0-5 0,0 0-8 0,0 0-5 15,0 0-6-15,-33 0-4 0,33 0-1 0,0 0 4 16,0 0 4-16,0 0 5 0,0 0 4 0,0 0-23 16</inkml:trace>
  <inkml:trace contextRef="#ctx0" brushRef="#br0" timeOffset="208517.87">3803 11460 15 0,'0'0'14'0,"0"0"4"0,0 0-1 16,0 0 0-16,0 0 0 0,0 0-1 15,0 0 1-15,0 0-2 0,0 0 0 0,0 0 1 16,0 0 1-16,0 0 1 0,0 0-2 15,0 0-1-15,0 0-2 0,0 0 5 0,0 0-1 0,0 0 2 16,0 0-1-16,0 0-4 0,0 0-1 16,0 0 3-16,0 0-6 0,0 0 4 0,0 0-4 15,0 0 2-15,0 0-5 0,0 0 1 16,0 9 3-16,0-9-3 0,0 0-1 0,0 0 0 16,0 0-3-16,0 0 4 0,0 0 0 15,-33 9 1-15,33-9-2 0,0 0-4 0,0 10-3 16,0-10 5-16,0 0 0 0,0 0 0 0,0 0 2 15,0 0 2-15,0 0-1 0,0 9 0 16,0-9-2-16,0 0-1 0,0 0 0 0,0 0 0 16,0 0-3-1,0 9-2-15,0-9 2 16,-33 0-2-16,33 0 1 16,0 0 1-16,0 0-5 31,0 0 7-31,0 0-1 15,0 0-6-15,0 0 1 16,0 0 3 0,0 0-3-16,0 19 4 15,0-19-1-15,0 0-3 0,0 0 4 16,0 0-4-16,0 0-4 0,0 0-22 0,0 0-15 16,0 0-11-16,0 0-12 0,0 0-5 0,0 0 2 15,0 0 3-15,0 0 7 0,0 0 11 16</inkml:trace>
  <inkml:trace contextRef="#ctx0" brushRef="#br0" timeOffset="209603.21">7045 10139 38 0,'0'0'48'0,"0"-9"-7"15,0 9-19-15,0 0-11 0,0-10-6 0,0 10-2 16,0 0-1-16,0 0 3 0,0 0 4 16,0 0 0-16,0 0 1 0,0 0-4 15,0 0-5-15,0 0 2 0,0 0-2 16,0 10-1-1,0-10-6 17,0 9-5-32,0-9-4 0,0 0-5 15,0 9-6-15,0-9-5 0,0 10-2 0,0-10-31 16</inkml:trace>
  <inkml:trace contextRef="#ctx0" brushRef="#br0" timeOffset="209950.68">6962 10762 11 0,'0'0'16'0,"0"9"1"0,0-9-4 0,0 0-5 16,0 0-3-16,-33 0 0 0,33 10 1 15,0-10-3-15,0 0 2 0,0 0-1 0,0 0 0 16,0 0-3-16,0 0 0 0,0 0 0 16,0 0 0-16,0 0 0 0,0 0 0 15,0 0 0 1,0 18-1-16,0-18 1 15,0 0-4 1,0 0-6-16,0 0-4 16,0 0-2-16,0 0-5 0,0 0-21 15</inkml:trace>
  <inkml:trace contextRef="#ctx0" brushRef="#br0" timeOffset="-214350.76">8549 9283 7 0,'0'-18'3'0,"0"18"7"0,0 0 7 16,0 0-3-16,0 0-1 0,0 0-3 15,0 0-2-15,0 0-3 0,0 0-1 0,0 0-2 16,0-19 0-16,0 19 0 16,0 0-4-1,0 0-3-15,0 0-4 0,33 19-2 16,-33-19-4-16,0 0-4 0</inkml:trace>
  <inkml:trace contextRef="#ctx0" brushRef="#br0" timeOffset="-214001.02">11807 9246 73 0,'0'0'22'0,"0"0"-12"0,0 0-7 0,0 0-5 16,0 0-3-16,-33 0 1 0,33 0 2 15,0 0 0-15,0 0 0 0,0 0 2 0,0 0-2 16,0 0-2-16,0 0-3 0,0 0-2 16,0 0-9-16,0 0-30 0</inkml:trace>
  <inkml:trace contextRef="#ctx0" brushRef="#br0" timeOffset="-213583.18">15180 9320 61 0,'0'0'47'0,"34"0"-20"16,-34-9-13-16,0 9-7 0,0 0-3 0,0 0-1 15,0 0-1-15,-34 0-4 16,34 0 3 0,34 0-1-16,-34 0-2 0,0 9-2 15,0-9-11-15,0 0-4 16,0 0-6-16,0 10-5 0,0-10-31 15</inkml:trace>
  <inkml:trace contextRef="#ctx0" brushRef="#br0" timeOffset="-213135.82">18670 9385 11 0,'16'0'17'15,"-16"0"3"-15,0 0-6 0,0 0-5 0,0 0-3 16,0 0 0-16,0 0 4 0,0 0-2 0,0 0 1 15,0 0-3-15,0 0 0 0,0 0-3 0,0 0 0 16,17 0-3 15,-17 0-8-15,0 0-8-16,0 0-5 0,0 0-8 0</inkml:trace>
  <inkml:trace contextRef="#ctx0" brushRef="#br0" timeOffset="-212669.12">23730 9590 8 0,'0'0'11'0,"0"0"5"16,0 0 0-16,0 0-2 0,0 0-2 15,0 0-2-15,0 0-2 0,0 0-5 0,0 0 1 16,16 0-3-16,-16 0 0 0,0 0 1 15,0 0-8 17,0 0-3-32,0 0-5 0,0 0-8 0,0 0-27 15</inkml:trace>
  <inkml:trace contextRef="#ctx0" brushRef="#br0" timeOffset="-212086.68">28443 9832 13 0,'0'-19'17'0,"0"19"5"0,0 0 1 16,0 0-1-16,0 0-1 0,0 0-2 0,0 0-4 15,0 0-1-15,0-9 3 0,0 9-2 0,0 0 0 16,0 0-1-16,0 0 0 0,0 0-2 16,0 0-5-16,0 0 1 0,0 0-1 0,0 0-3 15,0 0-2-15,0 0-1 0,0 0 1 16,0 0 0-16,0 0-4 0,0 0 0 16,0 0-1-1,0 0-9-15,0 0-12 16,0 0-5-16,0 0-3 0,0 0-1 0,0 0 0 15,0 0-1-15,0 0-1 0</inkml:trace>
  <inkml:trace contextRef="#ctx0" brushRef="#br0" timeOffset="-211737.14">30096 9674 52 0,'0'0'35'0,"0"0"-3"16,0 0-7-16,17 0-4 0,-17 0 2 0,0-9-5 16,0 9-6-16,0 0-8 0,0 0 0 15,16 0-4-15,-16 0 2 0,0 0-1 16,0 9-5-16,0-9-3 0,0 0-17 16,0 0-10-16,0 0-3 0,0 0 2 15,-16 9-3-15</inkml:trace>
  <inkml:trace contextRef="#ctx0" brushRef="#br0" timeOffset="-209638.35">20571 5376 9 0,'0'0'27'0,"0"19"2"15,0-19 0-15,0 0-1 0,0 0-1 16,0 0 1-16,0 0-5 0,0 0 2 0,0 0 3 16,0 0 3-16,0 0 5 0,17 0 2 0,-17 0-6 15,16-19-4-15,17 19-9 0,-16-9-2 16,33 0-3-16,-17 0-1 0,0 9 3 0,16 0-6 15,-16-19-3-15,1 19-1 0,32-19-2 16,-50 19-4-16,1 0 1 0,-1 0 1 0,1 0 10 16,-1-18 14-16,-16 18 12 0,17 0-2 0,-17 0-4 15,0 0-5-15,0 0 0 0,0 0-5 16,0 0-5-16,0 0-12 0,0 0-2 0,0 0 0 16,-17 18 0-16,17-18-3 0,-16 19 3 15,16 0-3-15,-17-19 7 0,17 18-2 0,-16 10-2 16,16-9-2-16,-17-1 6 0,17 1 0 15,-16 9 9-15,16 9-8 0,0-18-1 0,0-1 1 16,0 19-1-16,0-18-2 0,0 9-3 0,0 9 2 16,0-18-2-16,0-1 0 0,0 10-2 15,-33 9 1-15,33-18-1 0,0 0 4 16,0-1-10-16,0 1-77 0,-33 9-67 0,33-10-35 16,0-18 0-16</inkml:trace>
  <inkml:trace contextRef="#ctx0" brushRef="#br0" timeOffset="-208989.09">21315 5135 127 0,'0'-19'25'0,"34"-9"-12"15,-34 9-6-15,0-18-3 0,16 19 13 16,-16-1 13-16,0 10-3 0,0-10 10 0,-16 1 1 15,16-1-8-15,0 0-10 0,-34 1-6 0,1 8-6 16,0 1-6-16,17 0-1 0,-17 9-1 0,0 0 0 16,0 0 0-16,-34 0 0 0,18 9 2 15,-17 10 1-15,33-10-3 0,-50 19 14 0,0-9 8 16,34 18-8-16,-51-9-6 0,34 9 2 16,17 0-4-16,-34 10 3 0,17 8-4 0,0-17-2 15,16 27-2-15,0-9 1 0,1-10 0 16,16 10-2-16,0 9 0 0,-17-9 4 0,17-10-4 15,17 10 4-15,16 0-4 0,0 9 0 0,0-28 3 16,33 28-1-16,-17-9-2 0,34-9 4 16,-17-10-1-16,0 0 9 0,33 10 13 0,-16-29-6 15,32 19 1-15,-16-27-2 0,34-1 1 16,-18 0 7-16,1-9-1 0,0-9-1 0,16 0-7 16,-16-1-5-16,-1-8-4 0,18-1 0 0,-34-18-1 15,0 0 3-15,16 9 3 0,-48-9 1 16,32-1-1-16,-33 11 4 0,16-11-5 0,-16-17 5 15,1 8-4-15,-18 10 0 0,1-10-1 16,-17-9 5-16,16 1 0 0,-32 8-10 0,16 10-3 16,-17-10 1-16,1 10-5 0,16 0 2 0,-34 0 0 15,-15 9 0-15,32 9 0 0,-16 1-6 16,0-10 0-16,0 18-4 0,17 1-18 0,-18 0-39 16,-15 9-30-16,16 0-29 0,16 0-19 0,-16 9-5 15,17 0 13-15</inkml:trace>
  <inkml:trace contextRef="#ctx0" brushRef="#br0" timeOffset="-207090.82">1521 12557 82 0,'0'0'78'0,"0"0"-29"16,0 0-23-16,0 0-7 0,-33 0-1 0,33 10 4 16,-16-1 8-16,16 10 1 0,-33-19 4 15,33 18-2-15,0 1-7 0,0-1-2 0,-33-8-2 16,33 8-8-16,0 1 0 0,0 0-1 0,0-1 0 16,0-9 6-16,0 10 1 0,0-10 13 15,33 1 15-15,-33-1 16 0,0 0 13 16,33-9-6-16,-17 10-10 0,17-1 3 0,-33-9 8 15,33 18 5-15,0-18-12 0,-33 0-12 0,34 0-13 16,-34 0-5-16,33 19-2 0,-33-19 12 16,33 0 4-16,-33 19 13 0,0-10-3 15,0 10-9-15,0-10-15 0,0 19-12 0,0-10-10 16,-33 10-7-16,33-9-2 0,0 9-3 0,-33 0 4 16,-1 9 0-16,34-28-7 0,-33 19-10 15,33-9-64-15,-33-1-72 0,33 10-51 16,-49-28-43-16,49 9-9 0,-33 1 6 0,0-10 34 15,33 9 48-15</inkml:trace>
  <inkml:trace contextRef="#ctx0" brushRef="#br0" timeOffset="-206891.05">1224 12743 81 0,'0'-9'76'16,"0"-9"-38"-16,33 18-18 0,-33-28-10 0,16 18 8 15,17 1 15-15,-33-10-1 0,33 10-1 16,1 0-5-16,-34-10 0 0,33 19-7 16,0-18-9-16,-33 18-2 0,33-19-8 0,-17 10 4 15,17-1-1-15,0 1-1 0,0 0-11 16,-33 9-36-16,34-10-27 0,-34 10-28 0,33 0 3 16</inkml:trace>
  <inkml:trace contextRef="#ctx0" brushRef="#br0" timeOffset="-206425.4">1769 12446 91 0,'0'28'50'16,"0"-28"-23"-16,33 18-13 0,-33-18 7 0,0 19 20 15,0-1 19-15,34 1 0 0,-34 0-4 0,33 9-8 16,-33-10-3-16,33 1 9 0,-17 9 0 15,-16-10-8-15,33 20-1 0,-33-11-15 0,33 1-9 16,-33 10-6-16,0 8-6 0,0-18-4 16,0 18-7-16,-33 1 5 0,33-10-3 0,-33 0 5 15,33 10-5-15,-49-10 5 0,16 0 2 16,33-9-6-16,-34 9 2 0,1-9-1 0,0 0 0 16,-16 0-2-16,16 0-2 0,-34-9 0 0,34-1 6 15,-49 1-4-15,49-10 6 0,-33 0-6 16,-1-9 5-16,18 19 0 0,-17-38 4 15,-1 19 10-15,-15-18 12 0,49-1 0 0,-33-9 2 16,-1 0-8-16,18-9-8 0,16 0 5 16,0-10-2-16,0 1-19 0,0-10 5 0,33 0-6 15,0 1 0-15,0-1 2 0,33 0-1 16,0 9-1-16,0-8-3 0,0 8 4 16,16 1 2-16,18-1-3 0,-1 1 2 0,-17 8-5 15,17 10 6-15,1 1-6 0,-1-1 3 16,16 9 0-16,-15 0 0 0,-1 10 1 0,-17 9-1 15,17 0-24-15,-32 9-57 0,32-9-32 0,-50 19-18 16,17 0-18-16,0-19-7 0,0 18 12 16,-33 1 25-16</inkml:trace>
  <inkml:trace contextRef="#ctx0" brushRef="#br0" timeOffset="-205708.59">1769 13218 3 0,'0'0'-1'31</inkml:trace>
  <inkml:trace contextRef="#ctx0" brushRef="#br0" timeOffset="-203227.57">2166 13441 42 0,'0'0'16'16,"0"0"-8"-16,0 0-5 0,0 9-3 16,0-9 2-16,0 0 0 0,0 0 0 0,0 0 1 15,0 0 0-15,0 0-2 0,0 10 1 16,0-10-4 15,0 0-6-31,0 9-5 16,0-9-5-16,0 0-23 0</inkml:trace>
  <inkml:trace contextRef="#ctx0" brushRef="#br0" timeOffset="-202495.44">4746 14390 2 0,'0'0'0'0,"0"0"1"16,0-19 1-16,0 19 0 0,0-9 0 0,0 9 2 16,0 0 3-16,0 0 3 0,0-9 3 0,0 9-3 15,0 0-1-15,0 0 0 0,0 0-2 16,0 0-1-16,0 0-2 0,0 0 0 0,0 0 1 15,0 0-1-15,0 0 2 0,0 0-2 16,0 0 1-16,0 0-2 0,0 0-1 16,0 0 0-16,0 0-4 15,0 0-1 1,0 0-5-16,0 0-2 16,0 0-3-16,0 0-5 0,0 0-3 0,0 0-21 15</inkml:trace>
  <inkml:trace contextRef="#ctx0" brushRef="#br0" timeOffset="-199197.37">8334 7813 16 0,'0'0'27'0,"0"-18"0"0,0 18-2 0,0 0-3 16,0 0 0-16,0-19 0 0,33 19-2 16,-33-9 5-16,0 9 4 0,0-9 1 0,0 9-8 15,0 0-10-15,0 0-8 0,0 0 1 16,0 0-1-16,0 0 1 0,0 9-4 0,0 0-1 15,0 10 0-15,0-19 3 0,0 18 3 0,0-18-3 16,0 19 11-16,0 0 22 0,0-10-9 16,0 0-3-16,0 10-2 0,0-10 2 15,0 10 7-15,0-19-3 0,34 18-3 0,-34-18 1 16,0 19 0-16,0-19 10 0,0 0 13 0,0 0 10 16,0 0 32-16,0 0 31 0,0 0 25 0,33 0 6 15,-33 0-26-15,0 0-41 0,33-19-32 16,-33 1-14-16,16-1-12 0,17 1-7 0,0-1 4 15,0 10-4-15,0-29 3 0,1 20-3 16,-18-19-5-16,17 9-8 0,0-9-2 0,0 18 1 16,33-28-2-16,-32 10 1 0,-18 0-6 0,34-9 2 15,-1 27 6-15,-16-18-15 0,0 0 5 16,1 9 11-16,-18 9-8 0,17 0-3 0,0 1 4 16,0-1-7-16,-33 10 2 0,33 9 1 15,-33 0-51-15,33 0-54 0,-33 0-32 0,0 0-24 16,33 0-9-16,-33 9 10 0,0 10-8 0,0-19-4 15,17 18 12-15,-17 1 13 0,0 0 20 0</inkml:trace>
  <inkml:trace contextRef="#ctx0" brushRef="#br0" timeOffset="-197782.09">14221 15683 12 0,'-16'0'26'0,"16"0"-2"16,-17 9-7-16,17-9-10 0,-16 9-4 15,16-9 0-15,0 0 1 0,0 0 4 16,0 0 6-16,-33 10 3 0,33-10 3 0,0 0-2 15,0 0-1-15,0 0-1 0,0 0 0 0,0 0-6 16,0 0-1-16,0 0-5 0,0 0 1 16,0 0 1-16,0 0-1 0,0 0-2 15,33 0 5-15,-33 0 1 0,0 0 1 0,0 0-2 16,0 0 1-16,0 0-1 0,0 0 1 16,0 0-5-16,0 0-1 0,0 0 4 0,0 0-5 15,0 0 1-15,0 0 0 0,0 0 0 16,0 0 0-16,0 0-17 31,0 9-8-31,-33-9-2 0,33 0-5 16,0 0-5-16,0 0-6 0,0 0 0 0,0 0-2 15,0 0 3-15,0 9-27 0</inkml:trace>
  <inkml:trace contextRef="#ctx0" brushRef="#br0" timeOffset="-195900.44">10815 15441 140 0,'0'9'82'16,"0"-9"-29"-16,0 10-26 0,-17-10-13 0,17 0-9 16,0 0-4-16,0 18-1 0,-16-18 0 15,16 0 3-15,0 0 2 0,0 0-2 0,0 0 4 16,0 0-3-16,0 0 1 0,0 0-2 0,0 0-1 16,16-18 0-16,-16 18 4 0,0 0 2 0,0 0 2 15,0 0 2-15,17 0 3 0,-17-10 2 16,0 10 4-16,0-9-2 0,0 9-3 0,0 0 1 15,16 0-1-15,-16 0-3 0,0 0-2 16,0-9 2-16,0 9-4 0,0 0-2 0,0 0-3 16,0 0-2-16,0 0 2 0,0 0-1 0,0 0-1 15,0 0 2 1,0 0-6-16,0 0 4 0,0 9 3 16,0-9-2-16,0 9-1 15,0 1-2 1,0-10-5-16,0 0 7 0,0 18-2 0,0-18 3 15,0 0-5-15,0 0-1 0,0 0-11 16,0 0-13-16,0 0-9 0,0 0-8 16,0 0-10-16,0 0-9 0,0 0-4 0,0 0-1 15,0 0 3-15,0 0 8 0,17 0-33 0</inkml:trace>
  <inkml:trace contextRef="#ctx0" brushRef="#br0" timeOffset="-195565.67">10914 15664 16 0,'0'9'16'0,"0"-9"-5"0,-33 0-7 16,33 0-9-16,0 0 0 15,0 0-1-15,0 0-1 0,0 0 0 0,0 0-7 16</inkml:trace>
  <inkml:trace contextRef="#ctx0" brushRef="#br0" timeOffset="-195267.63">10914 15627 7 0,'0'0'4'0,"0"0"6"15,0 0 3-15,0 0 0 0,0-9-1 0,0 9-3 16,0 0-2-16,0 0-4 0,0 0-1 0,0-10-2 16,0 10-3-1,0 0-3-15,0 0-2 0,0 0-3 16,0 0-6-16,0 0-17 0</inkml:trace>
</inkml:ink>
</file>

<file path=ppt/ink/ink6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16:03.114"/>
    </inkml:context>
    <inkml:brush xml:id="br0">
      <inkml:brushProperty name="width" value="0.05292" units="cm"/>
      <inkml:brushProperty name="height" value="0.05292" units="cm"/>
      <inkml:brushProperty name="color" value="#FF0000"/>
    </inkml:brush>
  </inkml:definitions>
  <inkml:trace contextRef="#ctx0" brushRef="#br0">16222 2688 67 0,'0'0'75'0,"0"0"-12"0,0 0 12 15,0 0 16-15,0 0 5 0,0 0-5 0,0-18-10 16,33 18-12-16,-33-19-7 0,0 0-2 16,33 10-11-16,-16-10-11 0,16 1-8 0,0-1 38 15,0 1 61-15,0-1-47 0,33-9-43 0,-49 10-21 16,16-20-5-16,17 20-2 0,-1-1-2 15,-16-9-11-15,0-9 3 0,0 0 2 0,-16 18-2 16,16-9 1-16,-16 10 0 0,32-19 0 16,-49 18 2-16,33 0-9 0,-33-9 7 0,0 10-2 15,33-1 5-15,-33 19-5 0,0-18 0 16,0 18-3-16,0-19 0 0,0 19-6 0,0 0-32 16,0 0-28-16,0 0-29 0,0 0-17 0,0 0-28 15,0 0-7-15,0 0-4 0,0 0 10 16,0 0 30-16,17 0 26 0,-17 0 14 0,0 0-47 15</inkml:trace>
  <inkml:trace contextRef="#ctx0" brushRef="#br0" timeOffset="499.46">17992 2381 24 0,'0'0'27'16,"-17"0"-7"-16,17 0-4 0,0 10 2 0,0-10 6 15,0 0 5-15,0 0 3 0,0 0 4 0,0 0 15 16,0 0 19-16,0 0 11 0,0 0 4 16,-33 0-1-16,33 0-5 0,0-10-1 0,0 10 12 15,-33 0 60-15,33-18-15 0,-33-1-63 0,16 19-33 16,-16-19-22-16,17 1 9 0,-17-1-8 16,16-9-3-16,-49 10-6 0,33-1-3 0,-17 1-5 15,17-1 3-15,0 0-4 0,-33-9 4 16,16 10 5-16,17-1 13 0,-16 1 12 0,32-1-5 15,-16 19-12-15,0-19 4 0,0-9 5 16,16 28-1-16,1-18 14 0,-1 18-1 0,17-19-14 16,-16 19-3-16,16-18-5 0,-17 18-9 0,17 0-2 15,0 0-2-15,-16 0-1 0,16 0-4 16,0 0-1 0,0-19-2-16,0 19-6 0,0 0-3 15,0 19-58-15,0-19-39 0,16 0-34 0,-16 0-32 16,0 0-17-16,0 18-14 0,0-18 4 0,0 0 19 15,17 19 34-15</inkml:trace>
  <inkml:trace contextRef="#ctx0" brushRef="#br0" timeOffset="1231.57">18438 2018 14 0,'0'0'29'0,"17"10"-2"0,-17-10-5 0,0 0 1 16,0 0 3-16,0 0 4 0,16-10-2 16,-16 10-4-16,0 0 0 0,17 0 1 0,-17 0-1 15,0 0 1-15,0 0-2 0,16 0-3 0,-16-18 6 16,0 18 13-16,17 0-10 0,-17 0-10 15,0 0-9-15,0 0 0 0,0 0 13 0,33 0 6 16,-33-19-2-16,0 19 3 0,0 0 1 16,0 0 4-16,0 0-2 0,0 0-3 0,0 0 5 15,0 0-12-15,0 0-6 0,0 0-6 0,0 0-4 16,0 0-1-16,-33 0-2 0,33 0 7 16,0 0-4-16,-17 0-9 0,17 0 5 15,-16 0-1-15,16 0 3 0,-17 0-7 0,-16 0 6 16,17 0 2-16,-1 0 1 0,17 0-2 0,-33 0-3 15,0 0 3-15,0 0 0 0,16 0-3 16,-16 0 2-16,-16-18-3 0,32 18 5 0,-16 0-5 16,-33-19 4-16,33 19 0 0,-17-19 0 15,17 1-5-15,0 9 5 0,0 9-5 0,0-19 0 16,0 0 0-16,0 19 1 0,0-18 4 0,16-1-5 16,-16 19 5-16,33-18-4 0,-33-1-4 15,33 10 6-15,-33 9-5 0,16 0 0 0,1-19 2 16,-1 19 0-16,1 0 0 15,16 0 1-15,-17 0-1 0,1 0-3 16,16 0 4-16,-17 0-1 0,17 0-2 16,0 19 5-16,0-19-2 0,-33 0 0 15,33 9-3 1,0 10-11-16,0-19-27 0,0 0-26 16,0 0-15-16,0 0-21 0,0 0-6 15,0 18-10-15,0-18 10 0,0 0 9 0,33 0 10 16</inkml:trace>
  <inkml:trace contextRef="#ctx0" brushRef="#br0" timeOffset="1531.41">17793 1637 41 0,'0'-18'38'0,"0"18"2"0,0 0 25 16,0 0-14-16,-16-19-24 0,16 19-13 15,0 0-2-15,-17 0-1 0,17 0-1 0,0 0-6 16,-33 19 7-16,33-19 4 0,0 0 4 16,-33 18 6-16,33-18-4 0,-33 19-6 0,16-19-4 15,1 28-3-15,-1-28-7 0,1 18 5 0,-1 1-6 16,17-19 2-16,-16 18 7 0,16 1-5 16,0-19-2-16,-17 19 2 0,17-10 1 0,17 10 2 15,-17-1 1-15,0-18-1 0,16 19-4 16,-16-1 0-16,17-18-2 0,-1 19 6 0,1 0-7 15,-1-19 1-15,34 9 0 0,-50 9-15 16,33-18-44-16,0 19-36 0,-16-19-15 0,-1 0 6 16</inkml:trace>
  <inkml:trace contextRef="#ctx0" brushRef="#br0" timeOffset="2280.55">17082 1860 33 0,'0'0'34'0,"0"-18"0"0,0 18-1 16,0 0-5-16,0 0-3 0,33 0-7 15,-33 0-6-15,0 0 3 0,0 0 13 0,0 0 2 16,17 18 6-16,-17-18 2 0,16 19-14 0,-16-19-13 15,17 19 0-15,-17 8 35 0,0-8-5 16,16 0-13-16,-16-1-11 0,0 1-5 0,0-1-3 16,17-8-6-16,-17 8-1 0,0 1 2 15,0 0-2-15,0-19 0 0,0 18 0 16,0 1-2-16,0-19 0 0,0 0 2 0,0 18-2 0,0-18 12 16,0 0 37-16,0 0 24 15,0 0 34-15,0 0 27 0,0 0 25 0,0 0-18 16,0 0-38-16,0-18-39 0,0 18-18 15,0 0-12-15,-17-19-2 0,17 1 8 0,0 18-2 16,-16-19-4-16,16 0-8 0,-17-9 0 16,17 10-3-16,0-1 3 0,-16 1 12 0,16-1-7 15,0 19 7-15,0-19 0 0,-17 19-10 0,17-18-9 16,0 18-16-16,0 0-7 0,0 0-5 16,0 0 5-16,0 0 1 0,0 0-1 0,0 18 9 15,17-18-5-15,-17 19 5 0,16-19-8 16,-16 19 7-16,17-1-4 0,-1-18-5 0,1 19-42 15,-1-19-87-15,1 18-69 0,16-8-49 16,-33 8-18-16,33-18-1 0,0 0 37 0,-33 19 58 16,33-19 39-16</inkml:trace>
  <inkml:trace contextRef="#ctx0" brushRef="#br0" timeOffset="2782.18">16735 1944 15 0,'16'0'18'0,"-16"0"4"0,0 0-2 16,0 0-10-16,0 0-3 0,0 19 1 0,0-19 9 16,0 0 6-16,0 18 6 0,-16 1-4 15,16-19 16-15,-17 18-1 0,17-18-18 0,0 10-12 16,-33 8-5-16,33 1 0 0,0-19-2 0,-33 19-2 15,33-19 2-15,0 0 1 16,0 18-2-16,0-18 18 0,0 0 21 16,0 0 24-16,0-18 0 0,0 18-21 0,0 0-21 15,33-19-7-15,-33 19-5 0,33-19 10 0,-33 19 3 16,17-18 1-16,-1 8-5 0,1 10 0 16,0-18-2-16,-1 18-4 0,1 0-5 0,-1-19-2 15,17 19-6-15,-33 0-4 16,33 19 3-16,-33-19 0 0,33 0 2 0,-33 18-1 15,17-18-7-15,-1 10-46 0,1 8-49 16,-1-18-35-16,1 19-9 0,16 0 13 0</inkml:trace>
  <inkml:trace contextRef="#ctx0" brushRef="#br0" timeOffset="3349.05">15296 2930 67 0,'0'-19'41'0,"0"19"-8"0,0 0-6 16,0 0-9-16,0 0-6 0,0 0-4 0,0 0-3 15,0 0 0-15,0 19 13 0,0 0 20 0,0-19 6 16,-16 18 7-16,16 1-2 0,0 9-8 16,0-10 1-16,0 1 9 0,0 0 2 15,0-1 11-15,16-18 12 0,-16 19 16 0,17-10 6 16,-17 10-18-16,0-1-19 0,16-18 0 0,17 19 19 15,-33-19 89-15,33 0 6 0,-33 0-81 16,34 0-49-16,-18-19-20 0,17 19-13 0,0-18-5 16,33-1 2-16,-33 0-12 0,0 10 8 15,1-9-10-15,-1-1 0 0,-17 0-39 0,17 1-47 16,0-1-39-16,-33 1-52 0,33 8-23 0,-33-8-22 16,0-1 4-16,33 0 24 0,-33 1 35 0,0-1 35 15</inkml:trace>
  <inkml:trace contextRef="#ctx0" brushRef="#br0" timeOffset="4031.51">14899 1758 94 0,'0'0'26'0,"0"-19"-2"0,33 19 21 16,-33-18 11-16,0-1 3 0,0 19-1 0,0-18 8 16,0 18 11-16,0 0 10 0,0 0-21 15,0-19-25-15,0 19-24 0,0 19-8 0,0-19-6 16,0 0-5-16,0 0 2 0,0 18 0 16,0 1 0-16,0-19-2 0,0 18 3 15,33 1 3-15,-33 0-1 0,0 9 1 0,0-10-4 16,34 1 2-16,-34-1-2 0,0 1 0 0,0 0 3 15,16-10-1-15,-16 9 1 0,17 1-12 16,-17 0-85-16,0-1-53 0,16 1-19 0,-16-19 17 16</inkml:trace>
  <inkml:trace contextRef="#ctx0" brushRef="#br0" timeOffset="4362.16">15065 1860 76 0,'0'0'55'0,"-17"-18"-24"0,17 18 1 0,0 0-4 16,0-19-9-16,0 19-9 0,17-18-2 16,-17 18-5-16,16 0-1 0,1-19 0 0,-1 19-2 15,17-9 0-15,-33 9 0 0,33 0 0 16,-33-19 0-16,34 19 0 0,-34-19 2 16,0 19-2-16,0-18 1 0,16 18 7 0,-16-19 2 15,0 19 7-15,0-18-4 0,0 18-5 0,0-19-4 16,-16 10 1-16,16 9 1 0,0-19 2 15,0 19 16-15,0 0 1 0,0-18 4 0,0 18-11 16,-34 0-11-16,34 0-4 0,0 0 0 16,0 0-7-16,0 18 7 0,0-18 0 0,0 19-3 15,0 9-3-15,0-10 5 0,0 1-2 16,34-1 4-16,-34 1-2 0,0 0 1 0,0 9 1 16,16-10-6-16,-16 19 4 0,0-18-8 15,17 9-58-15,-17 9-37 0,0-18-9 0</inkml:trace>
  <inkml:trace contextRef="#ctx0" brushRef="#br0" timeOffset="7576.44">8764 7107 46 0,'-33'0'23'0,"33"0"-4"0,0 0 1 0,-16 0 4 16,16 0 6-16,0-19-1 0,0 19-3 0,0 0-8 16,0 0 1-16,0 19-3 0,0-19-4 15,-17 0 4-15,17 0 3 0,0 0 3 0,0 0 5 16,0 0 0-16,0 0-4 0,0 0 4 0,17 18 0 15,-17-18 4-15,0 0 2 0,0 0-1 16,0 19 3-16,16-19 13 0,-16 0 1 16,0 0 0-16,0 0-3 0,0 9-7 0,33-9 1 15,-33 0 12-15,0 0 2 0,0 0 1 0,0 9-5 16,0-9 1-16,33 0 2 0,-33 0-4 0,0-9-4 16,0 9-6-16,33-9-10 0,-33 9 6 15,0-19-15-15,34 19-13 0,-34-18 5 0,33-1-3 16,-17 0-3-16,1 1-10 0,-1-1 7 15,17 10-5-15,0-10 9 0,-33 1-4 0,33-1 0 16,-33 0-7-16,0 10 5 0,34 0-1 0,-34 0 0 16,0-1 0-16,0 10-10 0,0-9-3 15,0 9-66-15,0 0-52 0,0 0-38 16,0 0-8-16,0 0-1 0,0 9 5 0,0 1 17 16,16-1 18-16</inkml:trace>
  <inkml:trace contextRef="#ctx0" brushRef="#br0" timeOffset="8510.51">9310 9292 42 0,'0'0'50'0,"0"0"-7"15,0 0-6-15,0 0-8 0,0 0-5 16,0 0-6-16,0 0-3 0,0 0-1 0,0 0 1 16,0 10 2-16,0-10 3 0,0 0 13 0,0 9 0 15,0 0-1-15,0 1 14 0,0-1-7 16,0 0-14-16,17 10-2 0,-17-19 5 0,0 18 3 16,0-18 8-16,16 19 11 0,-16-19 1 0,17 9-4 15,-17 1-2-15,0-10 2 0,16 9 0 16,-16-9 7-16,33 0-3 0,-33 0 13 0,0 0-4 0,33 0-5 15,-33-9-10-15,0-1-10 0,33 1-15 16,0-10-8-16,-33 1-3 0,34-1-5 0,15-9-8 16,-49 0 8-16,33 1-7 0,0 8 3 0,0-9 0 15,-33 9 0-15,33 1 0 0,-16 9 0 16,-17-1 2-16,17 10-4 0,-17-18-5 0,16 18-9 16,-16 0-32-16,0 0-35 0,0 0-28 15,0 0-4-15,0 0 2 0,0 0 1 0,0 0 2 16,0 18-2-16,0-18-1 0,0 10 5 0,0 8 9 15,0-9 17-15</inkml:trace>
  <inkml:trace contextRef="#ctx0" brushRef="#br0" timeOffset="9475.03">5887 11116 152 0,'0'-10'61'0,"0"10"-26"15,0-9-20-15,0 0-8 0,0 9 0 0,0 0 4 16,0 0 4-16,-33 0 13 0,33 0-2 16,0 0-11-16,0-10-7 0,0 10-6 0,0 0 5 15,0 10-4-15,33-10 0 0,-33 9 5 0,0 0 7 16,0 1 3-16,0-1-7 0,0 0 3 16,33 1 5-16,-33 8 4 0,0-18-1 0,0 19 6 15,17-19 8-15,-17 0 5 0,33 9-9 0,-33-9-4 16,0 9-5-16,33-9-6 0,-33 0 8 15,0-9 3-15,33 9 17 0,-33-9 17 0,33 9-2 16,-33-19-11-16,33 19-26 0,-33-37-10 0,33 18-7 16,-16-9 1-16,16 10-3 0,0-29-1 15,0 19-1-15,0-9 0 0,0 9-4 0,0-9-3 16,-16 9 3-16,16 10-29 0,0-1-40 16,0 0-33-16,-33 1-19 0,33 8-9 0,0-8-2 0,-33 9 9 15,16 9 15-15,1-10 12 0</inkml:trace>
  <inkml:trace contextRef="#ctx0" brushRef="#br0" timeOffset="20083.5">20489 4018 50 0,'0'0'52'0,"0"-18"-5"0,0 18 0 15,0-19 10-15,0 1 4 0,0 18 12 0,0-19 5 16,0 10 4-16,0-1 11 0,0 10 7 15,0-9 9-15,0 9-6 0,0 0-12 0,0 0-25 16,0 0-19-16,0 0-24 0,0 0-13 0,0 0 14 16,0 0 19-16,-33 0-19 0,33 9-12 0,0 1 4 15,0 18 36-15,0-28 22 0,0 18-19 16,0 19-19-16,0-18-13 0,0-10 5 0,0 10-3 16,0 18-2-16,0-18-5 0,0-1 6 15,0 1-9-15,0-10-5 0,0 10 0 0,0-1 2 16,0 1-2-16,33 0 1 0,-33-19-8 0,0 18 7 0,0 1-5 15,33-19 3-15,-33 0-2 0,16 9 4 16,-16-9-3-16,17 9-4 0,-1-9 2 0,1 0 0 16,-1 0-4-16,1-9-1 0,-1 9 0 15,1-9-3-15,0 9-54 0,-17 0-76 0,33-19-59 16,-33 19-51-16,0-18-21 0,33 18 11 16,-33-19 23-16,0 0 45 0</inkml:trace>
  <inkml:trace contextRef="#ctx0" brushRef="#br0" timeOffset="20283.88">20522 3916 131 0,'0'0'94'16,"0"0"-21"-16,0-19-9 0,-33 19 19 0,33 0-10 16,0 0-28-16,0 0-1 0,0 0-11 15,33-18-19-15,-33 18-4 0,16 0-4 0,1 0-2 16,-1-19-4-16,1 19 2 0,16 0-2 15,-17 0 1-15,1 0-1 0,0 0 0 0,16-18-12 16,-33 18-43-16,0 18-28 0,33-18-25 0,-33 0-11 16,0 0 9-16,0 0-73 0</inkml:trace>
  <inkml:trace contextRef="#ctx0" brushRef="#br0" timeOffset="20465.22">20456 4056 57 0,'-17'0'54'0,"17"0"-11"0,0 9-5 0,0-9 0 16,0 0 3-16,0 0-5 0,0 0 1 16,17 0 1-16,-17 0-4 0,33 0-7 0,-33 0-14 15,33 0-7-15,-17 0-2 0,1-9-3 0,16 9 3 16,-17 0-3-16,17-10-27 0,-16 10-40 16,0 0-27-16,16-9-10 0,-33 9-73 0</inkml:trace>
  <inkml:trace contextRef="#ctx0" brushRef="#br0" timeOffset="21231.67">20141 3860 46 0,'0'-18'44'0,"-16"18"-14"16,-1-19-1-16,17 10 15 0,-16-1 23 0,16 1 9 15,0 9-7-15,0-18-11 0,-33 18-6 0,33 0 7 16,0 0-1-16,0 0-13 0,0 0-15 16,0 0-15-16,0 0-8 0,0 0-11 0,0 0 4 15,0 18 3-15,0-18-7 0,0 19 19 16,0 9 20-16,0 9 26 0,0-19-18 0,0 20-3 15,0 8-8-15,0-9 0 0,0-9 0 16,0 9-3-16,33 19-6 0,-33-28-9 0,0 9-6 16,0 19-6-16,0-28 3 0,0 9 2 0,0 1-7 15,16-1 2-15,-16-9 1 0,0 9-3 16,17-19-4-16,-17 20 9 0,0-29-9 0,0 10-30 16,16-1-83-16,-16 1-40 0,0-19-16 15,0 0 18-15,0 18 10 0,0-18 15 0</inkml:trace>
  <inkml:trace contextRef="#ctx0" brushRef="#br0" timeOffset="21847.1">19960 3879 114 0,'0'0'35'0,"0"0"-13"15,16 0-2-15,-16-19 6 0,0 19 4 0,17 0-4 16,-17 0-5-16,16 0 3 0,34 0 2 16,-17-18 2-16,-17 18-7 0,17 0 3 0,17-19 0 15,0 19-5-15,16-19-3 0,0 10-9 0,17-9-4 16,-1 18-1-16,17-19-2 0,1 0 0 16,-1 1 0-16,17-1 2 0,-17 10-1 0,17-10-1 15,-17 19 3-15,0-18-3 0,0 18 0 16,1-19 2-16,-51 19-2 0,17 0-3 0,0-19 3 15,-32 19 3-15,-1 0-5 0,0 0 18 16,-17-18 18-16,-16 18 24 0,17 0 8 0,-17 0-2 16,16 0-18-16,-16 0-12 0,0 0-16 0,0 0-10 15,0 0-3-15,0 0-2 0,-16 18-6 16,16-18 3-16,0 19 2 0,0 0-2 0,0-19 6 16,-17 27-6-16,17 11 3 0,0-20 1 0,0 20-4 15,0-20 4-15,0 29 12 0,0-10 5 16,0 0 6-16,17 10-8 0,-17-10-8 0,16 0 2 15,1 9-7-15,-17-8-3 0,16-1 0 0,-16 9 0 16,33-8-2-16,-33-1 4 0,0-9-3 16,0 9 11-16,33-18-4 0,-33 18 4 0,0-19 6 15,0 10 6-15,0-9 9 0,0-1-5 0,-33 1-6 16,33 0-4-16,0-1 7 0,-49 10 5 16,32-9-10-16,1-1-4 0,-17 1-12 0,0-19 1 15,0 19-3-15,-34-10-1 0,18 9-1 16,-17 1-1-16,-1-19-6 0,-15 19 4 0,16-19-11 15,-1 18 11-15,-32-18-4 0,17 0-2 16,-1 0 3-16,-16 19-12 0,33-19-18 0,-34 0-2 0,18 0 13 16,15 0 14-16,-15 0 2 0,49 0 2 15,-50 0-21-15,50 0-12 0,-17 0-11 0,17 0 0 16,17 0-8-16,16-19-8 0,-33 19-11 16,33 0-13-16,0 0-15 0,-33 0-7 0,33 0 1 15,0 0 6-15,0 0 13 0</inkml:trace>
  <inkml:trace contextRef="#ctx0" brushRef="#br0" timeOffset="22397.12">20621 4707 46 0,'16'0'41'0,"-16"0"-5"0,0-19-1 15,0 19 2-15,0 0 3 0,0 0-1 16,0 0-6-16,0 0-7 0,0 0-8 0,0 0-4 16,0 0-2-16,0 0-1 0,0 0 2 15,0 0 0-15,17 0 7 0,-17 0 14 0,0 19 27 16,0-19 12-16,0 18 7 0,0 1 9 0,0-1-4 15,0 1-1-15,0 9 4 0,0 9-2 16,0-18-8-16,0-1-22 0,0 10-17 0,17 10-8 16,-17-20-16-16,0 10-7 0,0 0-1 0,0 0 0 15,33-10-5-15,-33 1 0 0,0 0-2 16,0-10-3-16,0 10 3 0,0-1 2 0,0 1-4 0,0-19 2 16,0 0 2-16,0 18 1 0,0-18-3 15,0 0 9-15,0 0-13 16,0 0-21-16,0 0-59 0,0 0-47 15,0 0-37-15,0 0-13 0,0-18-2 0,0 18 14 16,0-19 20-16,0 10 31 0</inkml:trace>
  <inkml:trace contextRef="#ctx0" brushRef="#br0" timeOffset="24962.76">20770 4762 47 0,'0'0'32'0,"-17"0"-1"0,17 0 1 16,0 0-4-16,0 0-2 0,0 0-6 15,0 0-8-15,0 0-5 0,0 0-3 0,0 0 6 16,0 0 12-16,0 0 15 0,17 0 11 0,-17 10 1 16,16-1 6-16,-16-9 15 0,17 9 5 0,-17 10 6 15,16-19 2-15,1 19 3 0,-1-19 8 16,18 18 1-16,-1-18-4 0,-33 19 19 0,33-10-6 16,-17 0-3-16,17 1-10 0,0 8 10 15,34 1 2-15,-34 0-3 0,0-19-21 0,16 18-20 16,17 1-10-16,1-1-34 0,-18 1-15 0,17 9 0 15,0-10 0-15,17 1 0 0,-17 0 0 0,0-1 0 16,17 1 0-16,0 9 0 0,-1-10 0 16,-15 1 0-16,-1 0 0 0,16-10 0 0,-32 9 0 15,33-8 0-15,-34 18 0 0,18-28 0 16,-18 18 0-16,1 1 0 0,-1-19 0 0,-16 19 0 16,-16-19 0-16,16 9 0 0,-16-9 0 0,16 9 0 15,-17 0 0-15,1-9 0 0,-1 19 0 0,17-19 0 16,-33 0 0-16,0 19 0 0,33-19 0 15,-33 18 0-15,17-18 0 16,-17 0 0-16,16 0 0 16,-16 19-104-1,0-19-128-15,0 0-31 0,0 0-3 0,-16 0 16 16,16 0 21-16,0-19 23 0,-17 19 27 0,17 0 36 16</inkml:trace>
  <inkml:trace contextRef="#ctx0" brushRef="#br0" timeOffset="25495.33">19960 5516 94 0,'0'-19'76'16,"0"19"-22"-16,-17 0-8 0,17-9 2 0,0 9-1 15,0 0-16-15,0 9-7 0,0-9 23 16,0 19 17-16,0 0 12 0,0-1 27 0,0 1 22 16,0 9-10-16,17-10-27 0,-17 19-21 0,16-18-20 15,-16 18-20-15,0-18-7 0,17 9-11 16,-17-10 4-16,16 20-13 0,-16-20 3 0,17 1 2 16,-17 9-9-16,33-10 1 0,-33 1-50 15,0 0-64-15,0-19-47 0,0 18-25 0,0-18-3 16,0 9 19-16,0-9 30 0</inkml:trace>
  <inkml:trace contextRef="#ctx0" brushRef="#br0" timeOffset="26127.05">19926 5497 173 0,'-16'0'85'0,"16"-9"-41"16,0 9-10-16,0 0-1 0,0-9-8 15,16 9-8-15,-16-10-8 0,17 10-7 0,0 0 2 16,16-18 6-16,0 18 11 0,33 0 11 16,-50-19-5-16,34 1-9 0,16 18-6 0,-16-19-5 15,16 19-5-15,-17-19-2 0,18 10 0 0,-1 0 2 16,0 0-2-16,-17 9 0 0,18-19 0 16,-34 19 0-16,16 0 0 0,-16-19 0 0,-16 19 0 15,33 0 1-15,-50-18 1 0,33 18 1 0,-33 0 2 16,0 0 19-16,0 0 12 0,0 0 15 15,0 0 8-15,0 0 0 0,0 0-5 0,0 0-15 16,0 0-12-16,0 0-14 0,0 0-8 0,0 0-1 16,0 18-6-1,0-18 5-15,33 0-5 0,-33 19 6 16,0-19-1-16,0 19-1 0,0-19-4 16,0 18 7-16,16-9 11 0,-16 10 9 0,0 0-4 15,17-1 10-15,-17 19-7 0,0-27 8 0,16 8 17 16,-16 20 7-16,17-20-7 0,-17 1-13 15,0 9-16-15,16 9 3 0,-16-19-4 0,17 1-10 16,-17 18-4-16,0-27 0 0,16 27-5 0,-16-19 0 16,34 1 1-16,-34 0 4 0,0-1-4 15,0 1-1-15,0-10 4 0,0 10-4 0,-34-1 0 16,34 1 6-16,-16 0-4 0,16-1 0 16,-17-9-2-16,1 10 0 0,-17 0 0 0,16-19 2 15,1 18-6-15,-17-18 4 0,0 19 2 0,-17-19-2 16,0 18 0-16,1-18-2 0,16 0-1 0,-50 10 4 15,33-1-1-15,1-9 3 0,-34 9-3 16,33-9-6-16,-16 0 9 0,17 10 4 0,-17-10-5 16,16 9-2-16,0-9-2 0,1 19 2 0,16-19-6 15,16 0 6-15,-16 0 2 0,17 0-2 16,16 0-4-16,-17 0-24 0,17 0-24 0,0 0-15 16,0 0-13-16,0 0-15 0,0-19-6 0,0 19-19 15,17-9-6-15,-1-1-6 0,-16 1-6 16,17 0 7-16,-1-1 14 0,1 10 25 0</inkml:trace>
  <inkml:trace contextRef="#ctx0" brushRef="#br0" timeOffset="26410.32">20274 5637 221 0,'0'0'131'0,"0"-19"-46"16,0 19-8-16,-33 0 5 0,33 0-11 15,0 0-26-15,0 19-17 0,33-19 0 16,-33 0 14-16,0 18-1 0,0 1 16 0,0 0 6 16,0-1-8-16,0-18-23 0,0 19-14 0,33 9-2 15,-33-10-11-15,0-18-2 0,0 19-3 0,16 0 0 16,-16-1 3-16,0-8-3 0,0-1-6 0,17 0-45 15,-17 10-55-15,0-19-31 0,0 18-9 16,-17-18-1-16,17 19 21 0,0-19 21 0,0 0 18 16,-16 0 15-16,16 0 17 0</inkml:trace>
  <inkml:trace contextRef="#ctx0" brushRef="#br0" timeOffset="26594.7">20241 5739 32 0,'0'-18'62'15,"0"-10"4"-15,33 9-21 0,-33 19-15 0,0-19 3 16,0 1 12-16,33-1 11 0,-33 10 0 0,16 0-17 15,1-1-11-15,-1 10-6 0,1 0 6 16,16 0 3-16,-16 0-5 0,-1 0-7 0,1 0-6 16,16 0 2-16,-33 0-1 0,0 10-4 15,0-1 9-15,33 0 3 0,-33 10-9 0,-33-19-7 0,33 18-3 16,0 1 2-16,-33-19-1 0,16 19-12 16,1-1-33-16,-18-8-45 0,1-1-38 15,0 0-20-15,17 10 2 0</inkml:trace>
  <inkml:trace contextRef="#ctx0" brushRef="#br0" timeOffset="27275.34">22423 5488 254 0,'-33'-9'92'15,"33"9"-46"-15,0 0-19 0,0 0 22 0,0 0 23 16,0 0 16-16,0 0-1 0,0 9-9 0,0 0 3 16,0 10 40-16,0 0 28 0,0-1 15 15,0 19 26-15,0-27-30 0,0 8-34 0,33 19-42 16,-33-18-37-16,0 0-24 0,0-1-10 16,17 1-10-16,-17 9-2 0,17-10 4 0,-17 1-5 15,16 0 2-15,-16-1-9 0,0-18-79 0,17 10-90 16,-17-1-56-16,0 0-32 0,0-9-4 0,0 19 20 15,0-19 42-15,0 0 47 0,0 0 50 16,0-19 36-16,0 19 16 0</inkml:trace>
  <inkml:trace contextRef="#ctx0" brushRef="#br0" timeOffset="27891.45">22225 5535 16 0,'0'-19'32'0,"-17"19"14"0,17 0 1 16,0-19-9-16,0 19-3 0,0 0 5 0,0-9 6 15,0 9 3-15,0 0-10 0,0 0-12 16,0 0 5-16,0 0 11 0,0 0 18 0,17 0 15 16,16-9 5-16,-16 9-12 0,32 0-16 0,-16-10-10 15,0 10-12-15,17 0 5 0,0 0-14 16,-1-18-3-16,17 18-7 0,-33 0-5 0,17 0 0 16,0-19 1-16,-1 19-2 0,17-18-1 15,-33 18-2-15,1 0-2 0,-1-19 9 0,0 19-7 16,-17 0-3-16,17-19 9 0,0 19 23 0,-33-9 12 15,0 9 16-15,17 0 13 0,-17-9 24 0,0 9 4 16,0 0-14-16,0-9-25 0,0 9-26 0,0 0-20 16,0 0-1-16,0 0-17 15,0 0 8-15,0 9-6 0,0-9-3 16,0 9 1-16,0 0 2 0,0 10 0 16,0-19 2-16,0 19 5 0,0-1 0 0,16 1 11 15,-16-1 27-15,17 1 7 0,0 9 18 16,-1-9-19-16,-16 18-13 0,17-19-12 0,-1-8-6 0,1 27 13 15,-1-19-29-15,17 1-4 0,-33 0 0 16,0 9 0-16,33-10 0 0,-33 1 0 0,0-1 0 16,17 1 0-16,-17 0 0 0,16-1 0 0,-16 1 0 15,0 9 0-15,0-10 0 0,0 1 0 16,0-19 0-16,0 19 0 0,-16-19 0 0,16 18 0 16,-17-9 0-16,17 1 0 0,-33 18 0 0,33-28 0 15,-33 18 0-15,0-18 0 0,0 19 0 16,0-19 0-16,0 0 0 0,-17 0 0 0,17 18 0 15,-16-18 0-15,16 0 0 0,-17 0 0 0,0 10 0 16,17-1 0-16,-16-9 0 0,-1 9 0 0,0-9 0 16,17 10 0-16,0-10 0 0,0 0 0 15,0 0 0-15,0 9-56 0,17-9-6 0,-1 0-9 16,0 0-15-16,17 0-13 0,0 0-9 0,0 0-2 16,-33 0-11-16,33-9 0 0,0 9-5 15,0 0 3-15,0 0-14 0,0 0 3 0,0-10 5 16,33 10 14-16,-33-9 12 0,0 0 13 15,0 9 12-15,0-10 12 0,0 10-40 0</inkml:trace>
  <inkml:trace contextRef="#ctx0" brushRef="#br0" timeOffset="28324.52">22605 5739 94 0,'0'0'72'0,"0"-9"-18"0,0 9-6 0,0 0 7 0,0 0 5 16,0-9 0-16,0 9-17 0,0 0-18 15,0 9-10-15,0-9-2 0,0 9 15 0,0-9 28 16,0 19 13-16,0-1 13 0,33-18-9 16,-33 19-1-16,0 0-11 0,0-1-7 0,0-18 2 15,17 19-8-15,-17 9 0 0,0-28-11 0,16 18-8 16,-16 1-11-16,0-19 2 0,0 19 3 15,17-19 2-15,-17 0-9 0,0 0 7 0,0 18 4 0,0-18 8 16,0 0 10-16,0 0 16 0,0 0 29 16,0 0 12-16,0 0 10 0,0 0-17 0,0-18-15 15,-17 18-57-15,17-19-23 0,-16 19 0 0,16-19 0 16,-17 1 0-16,17-10 0 0,0 9 0 16,0 1 0-16,-33-1 0 0,33 0 0 0,0 1 0 15,0-1 0-15,0 1 0 0,0 8 0 16,0-8 0-16,0-1 0 0,0 0 0 0,0 19 0 15,0-18 0-15,0 18 0 0,0-19 0 0,33 10 0 16,-33 0 0-16,17 9 0 0,-1-10 0 0,1 10 0 16,0 0 0-16,-1 0 0 0,1-18 0 15,-1 18-85-15,1 0-177 0,-1 0-18 0,17 0-1 16,-33 0 0-16,0 0 10 0,0 0 34 0</inkml:trace>
  <inkml:trace contextRef="#ctx0" brushRef="#br0" timeOffset="28508.28">22605 5730 140 0,'0'9'110'0,"0"-9"-38"0,0 0-17 16,0 0 5-16,0 0 19 0,0 0-1 0,0 0-34 15,0 0-20-15,33-9-16 0,-33 9-2 0,17-9-4 16,16 9-13-16,-16-10-46 0,-1 10-43 0,17-18-34 15,-16 18-9-15,-1 0-86 0</inkml:trace>
  <inkml:trace contextRef="#ctx0" brushRef="#br0" timeOffset="28992.64">22308 5516 81 0,'-17'0'48'0,"17"0"-7"0,0 0 1 16,0 0 9-16,0 0 6 0,0 0-3 0,0 0-12 16,0 0-22-16,0 0-10 0,0 0 0 15,0 0-3-15,0 0 18 0,0 19 28 0,0-19 20 16,0 18 15-16,17-18 1 0,-17 19 1 15,0-1 14-15,0 1 7 0,16 9 6 0,-16-10-4 16,0 1-2-16,17 0 8 0,-17-1 10 0,0 10-20 16,16 9-1-16,-16-18-27 0,33 0-18 0,-33-1-62 15,0 10-1-15,0-9 0 0,33-1 0 0,-33 1 0 16,0 18 0-16,0-37 0 0,0 19 0 16,0 9 0-16,17-28 0 0,-17 18 0 0,0 1 0 15,0-19-108-15,0 0-111 0,17 18-40 16,-17-18-14-16,0 0-6 0,0 0-1 0,0 0 24 15</inkml:trace>
  <inkml:trace contextRef="#ctx0" brushRef="#br0" timeOffset="34935.32">17595 6623 123 0,'-17'0'50'0,"17"0"-25"0,0 0-10 16,0 0-1-16,-16 0 9 0,16 0 6 15,0 0 7-15,0 18-3 0,0-18-3 0,0 19 0 16,0-10 12-16,0 10 19 0,0 0 12 0,0-1-3 16,0 19-3-16,16-18-2 0,-16 0 5 15,17 8 14-15,-17 11 4 0,16-20 1 0,1 10 11 16,-1 0-30-16,34 0-9 0,-50 9 12 16,33-18-6-16,0-1-1 0,0 10-4 0,0-9-10 15,0 18-16-15,17-18-16 0,-17-10-5 0,0 10-13 16,0-1 0-16,0 1 1 0,0-19 3 15,17 18-12-15,-17-18 3 0,0 0 1 0,-33 0-18 16,33 0-66-16,0 0-66 0,-16 0-48 0,-1-18-36 16,1 18-1-16,16-19 20 0,-33 1 35 15,33 8 37-15,-33-8 34 0,0 18-43 0</inkml:trace>
  <inkml:trace contextRef="#ctx0" brushRef="#br0" timeOffset="35169.48">18273 6921 35 0,'0'-10'64'0,"-17"1"-7"0,17 9-13 16,0 0-2-16,-16 0 9 0,16 0 8 0,0 0-15 16,0 0-15-16,0 0-3 0,0 0 12 0,0 0 19 15,0 19 22-15,0-10 24 0,0 9 2 16,16 1-3-16,-16 0 1 0,0-1-13 16,17 10-6-16,-17-9-7 0,0-1-9 0,0 20-10 15,0-20-14-15,0 1-24 0,0 9-7 0,-17 9 3 16,17-19-10-16,-16 1-6 0,-17 9-7 15,16 0 12-15,-16 0-5 0,33-10-11 0,-33 10-68 0,-17-9-67 16,17 18-59-16,0-37-40 0,0 19-9 16,0-1 30-16,0-18-120 0</inkml:trace>
  <inkml:trace contextRef="#ctx0" brushRef="#br0" timeOffset="36668.04">19745 7432 73 0,'-17'-28'31'15,"17"10"-7"-15,0-1 6 0,0 0 13 0,0 19 18 16,0-18 10-16,0-1 3 0,-17 10-1 15,17-10 7-15,0 10 5 0,0 0 17 0,-16-1 18 16,16 10-3-16,0-9-26 0,0 9-44 0,0 0-25 16,0 0-13-16,0 9-2 0,0-9-9 15,0 10 5-15,0 8 2 0,0 1 11 0,0 9 11 16,0-10 11-16,0 10-5 0,16 0 12 0,-16 19-6 16,0-29-14-16,0 10-8 0,17 0-5 15,-17 19-5-15,17-29-1 0,-17 1-4 0,16 9-5 16,-16 9 7-16,0-18-4 0,17-1 0 0,-17 1-2 15,0-10 6-15,16 0-7 0,-16 1-25 16,0-1-111-16,0 0-58 0,0 10-20 0,0-19-6 16,17 0 16-16,-17-19 35 0,0 19-76 15</inkml:trace>
  <inkml:trace contextRef="#ctx0" brushRef="#br0" timeOffset="37586.57">19711 7107 67 0,'0'0'41'0,"0"-19"-16"0,0 19-4 15,17 0 5-15,-17 0 4 0,17-19 0 0,-1 10-6 16,1 9-2-16,16-9 6 0,0-1 0 15,0 1-1-15,16 0 1 0,18 9-4 0,-1-19-7 16,0 1-4-16,0 18-6 0,17-19-2 0,-1 0-3 16,18 1 0-16,-18 9 0 0,17-10-2 15,1 19 0-15,-34-19 3 0,17 19-5 0,-17-18 2 16,-17-1 2-16,17 19 0 0,1-19-2 16,-34 10 0-16,0 0 4 0,16 0 0 0,-16 9-2 15,0-10 2-15,1 10 3 0,-34-9-1 0,16 9 2 16,1 0-3-16,-17 0 3 0,16 0-1 15,-16 0-3-15,17 0-1 0,-1 0-3 16,-16 0 2-16,17 0 1 16,-17 0-2-16,16 0-1 15,-16 0 9-15,0 9-5 0,17-9 2 16,-17 0 2-16,0 10 2 0,0-1-4 16,16 0-6-16,-16 0 2 0,0 10 4 0,33-19 0 15,-33 19-3-15,0-1-6 0,0-18 7 16,34 28 4-16,-34-9 4 0,0 18 0 0,0-18-1 15,16 18-2-15,1-19 10 0,-1 29 0 0,1-28-4 16,-1 18-4-16,1-9 3 0,-1 9 0 16,1 0-1-16,-1-18-5 0,17 9-5 0,-33 9-1 15,34-19 1-15,-34 10-5 0,0 0 2 0,16 0 5 16,1-9-5-16,-17 18 0 0,0-28 2 16,16 10 3-16,-16-1 0 0,0 1-3 0,0 0 2 15,0-1 4-15,0 1 4 0,0-19 12 0,0 9 2 16,-16 10-2-16,16-10-3 0,-17 0-6 15,17 10-3-15,-16-19-3 0,16 19-2 0,-34-19-5 16,34 18 3-16,-49-18-3 0,32 0 2 0,1 19-4 16,-17-19 0-16,0 0-2 0,0 9 5 15,-1-9-2-15,-15 9-1 0,16-9 0 0,-17 10 3 16,1-10-3-16,-18 0-3 0,18 9 0 0,-17-9 8 16,0 0-5-16,-1 9 0 0,1-9 0 15,-16 0 0-15,15 19-2 0,-15-19 4 0,-1 0-2 16,17 0 3-16,0 18-6 0,-17-18 3 15,0 0 0-15,34 19 2 0,-17-19-2 0,-1 0-2 16,18 0 0-16,16 19-1 0,-33-19 7 0,33 0-4 16,-17 9-2-16,17-9 5 0,0 9-3 15,33-9 6-15,-33 0-6 0,33 10-3 0,-33-10 4 16,16 0-1-16,1 0 4 16,16 0 1-16,0 0-2 0,0-10 1 15,0 10-3-15,0 0-4 0,0-9 3 16,0 9 1-16,0-9 3 15,0 9 1-15,0 0-3 0,0-19-7 16,0 19 8-16,0 0-6 0,0-19 3 16,0 19 0-16,0 0-6 15,0-18-39-15,0 18-38 0,0-19-26 0,0 10 109 16,16 0-199-16,-16-1 38 0,0 1 30 0,17 0 27 16,-17-10-53-16</inkml:trace>
  <inkml:trace contextRef="#ctx0" brushRef="#br0" timeOffset="37983.11">20224 7265 100 0,'-16'-10'61'0,"16"10"-25"0,0-9 6 0,0 9 23 16,0-19 27-16,-17 19 3 0,17 0-20 0,0 0-38 16,17 0-18-16,-17 0-11 0,0 0-5 15,0 0 7-15,0 19 24 0,0-19 17 0,0 19 11 16,0-10 11-16,0 10-12 0,0 18-2 16,0-19 27-16,0 1 7 0,0-10 3 0,0 19-11 15,0 0-17-15,0-9 9 0,16-1-10 0,-16 1 1 16,0 0 7-16,17-10 3 0,-17 9-2 15,33 1-12-15,-33 0-13 0,0-1-8 0,33-18-10 16,-33 19-29-16,0-19-4 0,16 0 0 0,1 0 0 16,-1 0 0-16,1 0 0 0,-1 0 0 15,1 0 0-15,0-19 0 0,16 19 0 0,0-18 0 16,-33 18 0-16,33-19 0 0,-33 19 0 0,16-28-109 16,-16 19-135-16,17-10-37 0,-1 10-9 0,-16-10-3 15,17 1 28-15,-17-1 43 0,0-9 58 16</inkml:trace>
  <inkml:trace contextRef="#ctx0" brushRef="#br0" timeOffset="38151.33">20389 7209 99 0,'0'0'51'0,"-16"-19"-22"0,16 19 1 16,-17-9 13-16,17 0 5 0,0 9-13 0,0-10-19 15,0 10-5-15,17-9-2 0,-1 0-7 16,-16 9-4-16,17 0 5 0,0-19-1 0,-1 19-2 15,34 0 0-15,-50 0 0 0,33 0 2 16,-33-18-7-16,16 18-34 0,1 0-38 0,-1 0-18 16</inkml:trace>
  <inkml:trace contextRef="#ctx0" brushRef="#br0" timeOffset="38349.15">20373 7311 102 0,'-17'19'50'16,"17"-19"-16"-16,0 0-15 0,0 0-7 0,0 0-1 15,17-19-3-15,-17 19-4 0,16 0-2 0,1-9-1 16,0 9-1-16,-1 0 0 0,1-9-11 16,16 9-26-16,0-10-25 0,-33 1-66 15</inkml:trace>
  <inkml:trace contextRef="#ctx0" brushRef="#br0" timeOffset="39297.92">20737 7813 90 0,'0'0'52'0,"0"0"-10"0,0 0-2 16,0 0 3-16,0 0 6 0,0 0 3 0,-33 0 9 15,33 19 8-15,0-19 13 0,0 19 11 0,0-19 14 16,0 18 9-16,0 1 2 0,0 9 1 15,0-10 5-15,0 1 26 0,0 0 14 0,0-1-15 16,0 10-28-16,0 9 13 0,33-18-62 16,-33 9-72-16,0 0 0 0,0 0 0 0,16 9 0 15,-16-9 0-15,17 0 0 0,-17 0 0 0,16 9 0 16,1-19 0-16,-17 10 0 0,16-9 0 0,-16 18 0 16,17-37 0-16,-17 19 0 0,0-10 0 15,16 0 0-15,-16 1 0 0,0-1 0 0,0-18-46 47,-16-1-292-47,16 10-4 0,-17-9 10 16,17 0 32-16,-16-10 38 0,16 19 65 15</inkml:trace>
  <inkml:trace contextRef="#ctx0" brushRef="#br0" timeOffset="41613.08">21067 8604 14 0,'0'0'20'0,"0"0"2"0,0 0-1 16,0 0-5-16,34 0 0 0,-34 0 3 0,0 0 7 16,0 0 0-16,0 0 9 0,0-9 2 0,0 9-2 15,0 0 1-15,0 0-1 0,0 0-1 16,0 0 3-16,-34 0-5 0,34-9-11 0,0 9-2 16,0 0-2-16,0 0-4 0,0-10 1 15,-16 10-1-15,16 0 3 0,0 0-1 0,-17 0-1 16,17-9 4-16,0 9-6 0,0 0 4 0,-16 0-1 15,16 0-4-15,-17 0 3 0,1 0-5 16,16 0 3-16,-17 0-2 0,1 0 0 0,16 0 3 16,0 0-5-16,-33 0-2 0,33 9 0 15,-33-9 0-15,33 0-3 0,0 10-3 0,-34-10 1 0,18 0-1 16,-1 0 0-16,17 9 0 0,-16-9 2 16,-1 9-2-16,1-9 4 0,-1 9-6 15,1-9 0-15,16 10 5 0,0 8-6 0,-33-18 3 16,33 0-4-16,-33 19 4 0,33-19 2 15,-17 19-2-15,0-19-2 0,1 9 2 0,-1 0-3 0,1 0 3 16,16 1 0-16,-17-1 2 0,1 0 0 16,16 1-5-16,-17 8 3 0,17 1 2 0,-16-1 1 15,16-18-1-15,0 10-6 0,0 8 6 16,0 1-2-16,0-10 0 0,-33 19-2 0,33-9-1 16,0-1 3-16,0-18 0 0,0 19 3 15,0 0-1-15,0-10 0 0,0 9-2 0,0 1 13 16,0 0 2-16,33-1 2 0,-33-18 1 0,0 10 2 15,0 8-6-15,0-8 0 0,0 8 1 16,16 10-4-16,-16-28 10 0,0 19-1 0,17-1-2 16,-17-8-6-16,16 8 0 0,-16-9 8 0,17 10-4 15,-1-10-4-15,-16 10 24 0,17 0-6 16,-1-19 2-16,1 18 1 0,0-18-1 0,16 19-1 16,-33-10 2-16,33 0 0 0,-17-9-13 0,1 0-4 15,16 0 1-15,-17 10-10 0,17-10 1 16,1-10 0-16,-1 10 2 0,0 0-7 0,-17-9 1 15,1 9-1-15,16-9-3 0,-17-1 5 16,1 10 6-16,33-9-3 0,-50 9 4 0,33-18 11 16,0-1 13-16,-17 19 3 0,1-19-4 0,-1 1-3 15,1-1-2-15,-1 10 4 0,17-10 3 0,0 1 2 16,-33-1-12-16,34 0 6 0,-34-8-3 16,0-1-3-16,16 0-10 0,1 9-10 0,-17-18 0 15,16 0 1-15,-16 9 0 0,0 9-6 0,0-18 10 16,0 9 2-16,-16 9-5 0,-1 1 6 15,17-1-5-15,-16-18 1 0,16 18-6 0,-34 1-9 16,34 9 9-16,-33-10-1 0,0 0-4 16,17 19-8-16,-1-18 9 0,-16 8 2 0,17 1-3 15,-17 0 2-15,33 9-5 0,-33 0 6 0,-1 0-11 16,1 0 2-16,17 0-26 0,-1 9-60 0,-16-9-80 16,17 9-36-16,16 1 0 0,-33 8 1 15,33-18-5-15,0 0-2 0,-33 19 16 0,33-19 29 16,0 0-83-16</inkml:trace>
  <inkml:trace contextRef="#ctx0" brushRef="#br0" timeOffset="43095.74">20952 9311 12 0,'0'0'24'0,"0"-9"5"0,0 9 2 0,0-10-6 15,16 10-4-15,-16-9 2 0,0 9 5 16,0 0 5-16,0 0 2 0,0 0-1 0,0 0-1 16,0 0-7-16,17 0 3 0,-17 0 1 15,0-18 1-15,0 18-1 0,0 0-4 16,0 0-7-16,0 0 0 0,0 0 1 0,0 0-1 15,0 0-4-15,0 0 12 0,0 0 6 0,0 0-2 16,0 18-1-16,0-18-7 0,0 0-5 0,0 0 4 16,0 0 1-16,0 0 1 0,0 0-4 15,0 0-2-15,0 0-1 0,0 0 6 16,0 0 2-16,0 0 3 0,0 0 3 0,0 0 3 16,0 0 1-16,0 0 3 0,0 0-2 0,0 0 2 15,0 0 1-15,0 0-3 0,0 9-5 0,0-9-1 16,0-9-8-16,0 9-2 0,0 0-8 15,0 0 0-15,0 0 0 0,-17 0-8 0,17 0 2 16,0 0-4-16,0 0 1 0,0 0 3 16,0 0-10-16,0 0 7 0,0 0-5 0,0 0-1 15,0 9 6-15,0-9-2 16,0 0 1-16,0 0-8 16,0 0 9-16,0 0-5 0,0 0 4 0,0 0 1 15,0 0-6-15,-16 0-1 0,16 0 8 16,0 0-1-1,0 0-6-15,0 0 7 0,0 0-3 0,0 0-5 16,0 0 9-16,0 0-10 0,0 0 3 16,0 0 8-16,0 0-8 0,0 0 5 0,0 0 0 15,0 0-6-15,0 0 6 16,0 0-7 0,0 0 1-16,0 0 6 0,0 10 4 15,0-10-11-15,0 0 8 0,0 0 8 0,0 0-5 16,0 0 10-16,-33 0-6 0,33 0-2 15,0 9-5-15,0-9 4 0,0 0-5 0,0 9 0 16,0-9 3-16,0 10-2 0,-33-1 6 16,33 0 3-16,0 10-9 0,-34-19 10 0,18 18-3 15,-1 1-4-15,1 0 6 0,-1-1-8 0,1 1-1 16,-17 9 7-16,33-10-6 0,-33 10-2 16,0 0 3-16,-1 19-2 0,1-29-4 0,0 10-2 15,0 9 0-15,17 1 5 0,-17-20 0 0,0 19-3 16,0-9-3-16,16 10 4 0,-16-20 3 15,16 10-6-15,1 0 2 0,-1 0 0 0,1-10-3 16,16 1 1-16,0-10 2 0,-33 1 4 0,33-1-8 16,0 0 5-16,0 1-8 15,0-10-24-15,0 0-40 0,0 0-36 16,0 0-36-16,0-10-21 0,0 10-7 0,0-9-9 16,0 0 2-16,0-1 17 0,0 1 20 15,33-10 27-15</inkml:trace>
  <inkml:trace contextRef="#ctx0" brushRef="#br0" timeOffset="43644.73">21266 9172 35 0,'0'-10'48'0,"0"10"3"0,0 0-9 16,0 0-8-16,0 0-6 0,0 0-2 15,0 10 8-15,0-10 4 0,16 0 9 0,-16 0 12 16,0 9 9-16,33-9 3 0,-33 9 9 16,34 0-3-16,-34 10 4 0,16-10 4 0,17 10 0 15,-16 0-1-15,16-1 11 0,16-18 9 0,-16 19-4 16,1-10-19-16,15 10-6 0,-16-1 12 15,17 1-9-15,-1-1-13 0,-15 1-30 0,-1-19-17 16,16 19 2-16,-16-10-13 0,0 10-1 0,0-10-2 16,0 0 2-16,1 10-9 0,-18-1 6 15,17-18-3-15,-16 19-3 0,-1-19 6 0,1 0-3 16,-1 9-4-16,17 1 2 0,-33-10 3 0,0 0-1 16,0 9 6-16,33-9-6 0,-33 0 2 0,0 9-7 15,0-9-12-15,0 0-45 0,0 0-52 0,17 0-51 16,-17-9-22-16,0 9-10 0,17 0-6 15,-17 0 2-15,0 0 11 0,0 0 17 0,0 0 30 16</inkml:trace>
  <inkml:trace contextRef="#ctx0" brushRef="#br0" timeOffset="44543.8">19563 10297 59 0,'-17'-9'49'0,"17"-1"-11"0,0 10-4 16,-16-9 11-16,16 9 16 0,-17-9 7 0,17 9-4 15,0 0-10-15,0-9-18 0,0 9-16 16,-17 9-10-16,17-9 9 0,0 9 29 0,0 0 5 16,0 1-4-16,0 18-10 0,0-10 11 15,17 1 19-15,-17-1 2 0,17 10-19 0,-17 10 0 16,16-20-6-16,-16 10-11 0,17 9-1 16,-1 0-10-16,-16 1-10 0,17-10-5 0,16 9-2 15,-33 0-3-15,0-9-4 0,33 9 3 0,-33 0-3 16,0-18-3-16,0 9 5 0,0-10 2 0,0 1-6 15,16 0 7-15,-16-1-3 0,0-18-14 16,0 19-47-16,-16-19-47 0,16 0-36 0,0 9-23 16,0-9-5-16,0-9 6 0,0 9 24 15,0-19 23-15</inkml:trace>
  <inkml:trace contextRef="#ctx0" brushRef="#br0" timeOffset="45327.05">19496 10316 109 0,'0'0'46'0,"0"-19"-22"0,0 19-14 0,0-9 1 16,0-1 7-16,17 10 1 0,-17-9 0 16,17 0-5-16,16 0 2 0,-17-1 5 0,34 1 9 15,-17 9 0-15,0-19-5 0,17 1-5 0,16-1-13 16,0 1 0-16,-17 8-3 0,18-8-1 15,-1 8-1-15,-17 1 1 0,34-10-1 0,0 1-4 16,-34-1 4-16,34 1-2 0,0 8 2 0,-34-8-2 16,17 8 0-16,1 1-3 0,-1-10 3 15,-17 19 0-15,1-18 0 0,0-1 1 0,-17 10-1 16,0 9 3-16,0-19-3 0,0 19 0 16,-17-9 1-16,1 9 11 0,-1 0 18 0,-16 0 14 15,0 0-3-15,0-9-6 0,0 9-12 0,0 0-4 16,34 9-6-16,-34-9-6 0,0 0-2 15,-34-9 1-15,34 9-1 0,0 0-3 0,0 0-6 16,0 9 4-16,0-9 2 16,0 9-4-16,0-9 0 0,0 10 5 0,0-1-2 15,0 0-1-15,0 10 8 16,0-19 6-16,0 0 5 0,0 18 9 16,34 1-2-16,-34-19-10 0,0 19 2 15,0-1 0-15,33-8 0 0,-33 8 4 0,0 1-4 0,33 18 0 16,-33-28-3-16,0 10-6 0,16 0 1 15,-16 18 2-15,17-19-1 0,-17 1-13 0,16 9 6 16,1 0-4-16,-17 0 3 0,16-10-3 0,-16 1 2 16,17 9-2-16,-17 0 3 0,0 0-3 15,0-10 5-15,0 1-5 0,16-19 3 0,-16 18-7 16,0 1 10-16,0-10-2 0,0 1 6 0,0 17 11 16,0-27 0-16,0 19-3 0,0-19 0 15,0 19-7-15,0-19 7 0,0 9-10 0,-16 0 2 16,16 1-4-16,-17-1-2 0,1 0-1 0,-1-9-3 15,1 10 5-15,-1-1-3 0,1 9-2 16,-17-18 1-16,33 19 1 0,-33-19-6 0,-34 19 4 16,34-19 4-16,-16 9-4 0,16 0 3 0,-34 10-1 15,1-10-8-15,17 0 6 0,-34 1 2 16,0 8-2-16,34-18 0 0,-34 19-2 0,17-10 2 16,0 1 5-16,-17 8-7 0,33-9 2 15,-16 10-2-15,17-10 7 0,-17 19-7 0,16-28-2 16,17 19 5-16,0-19-1 0,0 9 0 0,0 0 0 15,16-9 0-15,1 0 0 0,16 10-3 0,-17-10 1 16,17 0 0-16,0 0-1 16,0-10 1-16,17 10-21 0,-17 0-39 0,16-9-35 15,1 0-34-15,16 9-16 0,-33-19-3 16,33 19 5-16,-17-18 14 0,1 8 21 0</inkml:trace>
  <inkml:trace contextRef="#ctx0" brushRef="#br0" timeOffset="45860.93">21911 9851 144 0,'0'0'113'15,"-17"-19"-48"-15,17 19-32 0,-16 0-7 0,16-19 37 16,-17 19 26-16,17-9 5 0,0 9-30 0,0-9-27 16,0 9-19-16,0 9-5 0,0-9 44 15,0 9 49-15,0 10 13 0,17 0 11 0,-17-1-12 16,0 1 0-16,0 9 4 0,16 9 7 15,1-19-7-15,-17 10 18 0,16 10-21 0,17-1-111 16,-33 0-8-16,33-9 0 0,-33 0 0 0,0 18 0 16,17-27 0-16,0 9 0 0,-17 9 0 0,16-18 0 15,-16 18 0-15,17-19 0 0,-17 1 0 16,0 0 0-16,0 9 0 0,0-28 0 0,0 18 0 16,0-18-16-16,0 19-228 0,0-19-40 0,0 0-12 15,0 0 9-15,0-19 28 0,0 19 36 0,0-18 46 16,0-1 51-16</inkml:trace>
  <inkml:trace contextRef="#ctx0" brushRef="#br0" timeOffset="46625.3">21894 9878 177 0,'-16'-9'81'16,"16"-9"-35"-16,-17 18-20 0,17-19 16 0,0 0 28 15,0 10 2-15,0 0-15 0,0-1-22 0,17-8-17 16,-1 9-4-16,1-1 20 0,-1 10 13 15,17-18 3-15,0 18-10 0,17-19-19 0,-17 19-10 16,17-19-4-16,32 19-4 0,-48-18-3 0,32 9 2 16,16-1-2-16,-32-8 5 0,16 8-5 15,0-8 1-15,0-1-1 0,-16-9 0 0,16 10 3 16,0-1-7-16,-33 0 2 0,17 1 2 0,0-10 0 16,-1 9 3-16,17 1-3 0,-49-1-3 15,16 19 0-15,0-19 3 0,-16 1 1 16,16 18-1-16,-17-19 0 0,17 19 0 0,-33-9 4 15,33 9-3-15,-33 0 12 0,17 0 0 0,-1 0 10 16,1 0-2-16,-1 0-6 0,1 0 3 0,16 9-7 16,-16-9 2-16,-1 19 10 0,17-19 12 15,-33 0-3-15,17 18-3 0,-1-18-1 0,1 19 6 16,-1-19 10-16,-16 0 6 0,17 9-7 0,-1 1 0 16,-16-1 1-16,17 0 3 0,-17 1-12 15,0 8-3-15,17 1 0 0,-17-19 4 0,16 18 11 16,-16 1 12-16,0-10-1 0,17 10-1 0,-17 0-12 15,16-1-8-15,-16 19-12 0,33-27 9 16,-33 8-11-16,0 1-10 0,0 18 4 0,0-18-8 16,0-1-9-16,17 1 13 0,-17-1-10 0,16 10-5 15,-16-9 4-15,17 0-7 0,-17-1 10 16,16 1-3-16,1-1-2 0,-17 1 0 0,16 9 0 16,-16-28 1-16,17 18-4 0,-17 1 3 0,0-19 0 15,16 9 4-15,-16 1 2 0,0-1 6 16,0 0 0-16,0 1-12 0,0-1 0 0,0 0 0 0,0 10 0 15,-16-19 0-15,16 18 0 0,0-18 0 16,-17 19 0-16,1-19 0 0,-1 19 0 0,1-10 0 16,-1 0 0-16,-16 10 0 0,33-10 0 15,-49 10 0-15,16-1 0 0,-1 1 0 0,-15-10 0 16,16 1 0-16,-17 8 0 0,1-9 0 0,-1 1 0 16,0 18 0-16,17-28 0 0,-33 18 0 15,17-18 0-15,-1 19 0 0,0-19 0 0,1 9 0 16,-1-9 0-16,0 9 0 0,-16 1 0 0,17-1 0 15,-17 0 0-15,-1-9 0 0,34 10 0 0,-49-10 0 16,16 9 0-16,-1-9-9 0,1 0-86 0,0 19-16 16,16-19-2-16,-32 0 7 0,32 0 15 15,-16 18 12-15,16-18 4 0,-16 0 6 0,17 0-1 16,-1 19-7-16,34-19-3 0,-18 0-12 0,-32 0 0 16,33 0-3-16,17 0-9 0,-17 0-1 15,16 0 1-15,1 0 2 0,-18 0 5 0,34 0 15 16,-49 0 13-16,32-19 12 0</inkml:trace>
  <inkml:trace contextRef="#ctx0" brushRef="#br0" timeOffset="47109.18">19926 10483 70 0,'0'0'87'0,"0"0"-5"0,0 0-16 16,0 0 6-16,0 0 6 0,0 0 3 0,0 0-3 15,0 0 6-15,0 0 3 0,0 9 7 16,17-9 7-16,-17 19 12 0,0-10 16 0,0 1-1 15,0-1-15-15,17 9 0 0,-17 1-20 0,0 0-34 16,16-1-16-16,-16 1-24 0,0 0-13 16,17 8 3-16,-17-27-9 0,0 19 0 0,16 0 3 15,-16-10-1-15,0 0 1 0,0 1 1 0,0-1-39 16,0 0-104-16,0 0-64 0,0-9-33 16,0 0-14-16,0 0 10 0,0 0 19 0,0 0 33 15,-16-9 46-15</inkml:trace>
  <inkml:trace contextRef="#ctx0" brushRef="#br0" timeOffset="47341.25">19926 10418 102 0,'0'-9'84'0,"0"-10"-26"0,0 10-23 16,0-1-4-16,17 10 13 0,-17-9 12 16,17 9-6-16,-1-9-11 0,1 9-12 0,-1 0 4 15,1 0 9-15,16 9 11 0,0-9-7 16,-33 9-14-16,16-9-12 0,1 10-7 0,-1-1-1 15,1 10-4-15,-1-10-2 0,-16 10 1 0,0-1-2 16,0-18 4-16,-16 19-4 0,16-10-3 0,-17 0 5 16,1 10-5-16,-1-10 0 0,1 1 0 15,-17-1 0-15,33 9-24 0,-33-18-43 0,16 19-28 16,-16-19-14-16,17 0-4 0,-1 0 4 16,0 0 10-16,1 0 15 0</inkml:trace>
  <inkml:trace contextRef="#ctx0" brushRef="#br0" timeOffset="48224.18">22390 10092 127 0,'0'0'129'16,"0"-18"-24"-16,0 18-20 0,0 0 16 0,0-19 50 15,-33 10 46-15,33 9-4 0,0 0-27 0,0-9-51 16,0 9-32-16,0 0-28 0,0 0-8 0,0 0-6 16,0 0-20-16,0 0 10 0,-16 9 28 15,16 0 2-15,16 10-8 0,-16-19-13 0,0 18-9 16,33 1-17-16,-33-10 4 0,0 10 3 16,33 0 21-16,-33-1 8 0,0 1-39 0,0-1-11 15,17 1 0-15,-17-10 0 0,17 1 0 0,-17 8 0 16,0-9 0-16,0 1 0 0,0-1 0 0,16-9 0 15,-16 19 0-15,-16-19 0 16,16-19 0 0,-17 10 0-16,17-1 0 15,-17 1 0-15,17 0 0 0,0-10 0 16,0 10 0-16,-33-10 0 0,33 1 0 0,0-19 0 16,0 18 0-16,0-9 0 0,0 9 0 0,-33 1 0 15,33-10 0-15,0 9 0 0,33 1 0 0,-33-1 0 16,0 0 0-16,0 1 0 0,33 18 0 15,-33-19 0-15,0 1 0 0,17 8 0 0,0 1 0 16,-1 0 0-16,1 9 0 0,-1-10 0 0,1 1 0 16,-1 9 0-16,1 0 0 0,-1-18 0 15,17 18 0-15,-33 0 0 0,33 0 0 0,-33 0 0 16,17 0 0-16,-17 0-175 0,16 0-135 16,1 0-12-16,0 0 16 0,-17 0 33 0,16 0 39 15,-16 0 51-15</inkml:trace>
  <inkml:trace contextRef="#ctx0" brushRef="#br0" timeOffset="48440.49">22423 10074 114 0,'0'0'125'0,"0"0"-27"0,0 0-28 0,0 0 11 15,17-19 25-15,-17 19 13 0,17 0-29 0,-1-9-35 16,1 9-28-16,-1-9-12 0,1-1-5 16,16 10-8-16,-17-9-1 0,17 9 5 0,-33-9-6 15,33 9-49-15,-33-10-68 0,17 10-59 0,-1-9-18 16,-16 9 21-16</inkml:trace>
  <inkml:trace contextRef="#ctx0" brushRef="#br0" timeOffset="50039.45">20654 7432 10 0,'0'0'19'0,"0"0"7"0,0 0-4 16,0 0-5-16,0 0-2 0,0 0-2 0,0 0 1 16,0 0 0-16,0 0 0 0,17 0-1 0,-17 0-3 15,0 0-3-15,0 0 0 0,0 0-3 16,0-18-1-16,0 18 1 0,0 0-2 0,0 0 2 16,33 0-2-16,-33 0 0 15,0 0-1-15,0 0-3 0,0 0 5 16,0 0-5 15,0 0-8-31,0 18-9 0,0-18-8 0,0 0-3 16,0 0-3-16,0 0-2 0,0 0-31 15</inkml:trace>
  <inkml:trace contextRef="#ctx0" brushRef="#br0" timeOffset="50655.66">21034 9069 11 0,'0'-9'24'16,"0"9"7"-16,0 0 4 0,0 0-3 0,0 0-4 15,0 0-8-15,0 0-4 0,0 0 2 0,0 0-2 16,0 0 1-16,0 0-3 0,0 0-2 16,0 0-4-16,0 0-6 0,0 0 1 0,0 0-1 15,0 0-1-15,0 0 1 0,0 0 1 16,0 0 1-16,0 0-3 0,0 9-1 16,17-9 5-16,-17 0-3 15,0 0-1-15,0 0 0 16,0-9-1-16,0 9-2 15,0 0 5-15,0 0-6 16,0 0-9-16,0 0-15 0,0 0-18 0,0 0-10 16,0 0-7-16</inkml:trace>
  <inkml:trace contextRef="#ctx0" brushRef="#br0" timeOffset="51887.36">21167 8697 35 0,'0'-9'31'0,"0"9"-1"0,0 0-2 15,0-9 1-15,0 9 4 0,0 0 7 16,0 0-8-16,0 0 0 0,0-19-2 0,0 19-2 15,0 0 3-15,-33 0-1 0,33 0 3 0,0 0-6 16,0 0-2-16,0-19-1 0,0 19-6 16,0 0 3-16,0 0 3 0,-33 0-1 0,33 0 5 15,0 0-10-15,0 0 2 0,0 0 3 16,0 0-3-16,0 0 5 0,0 0 1 0,-34-18-8 16,34 18 2-16,0 0-1 0,-16-10 5 0,16 10 0 15,0 0 2-15,-17-9-3 0,17 9 0 16,-16 0-2-16,16 0-1 0,-17-9-1 0,17 9-6 15,0 0 0-15,-16 0-4 0,16-9-5 0,-17 9 3 16,1 0-3-16,16 0 1 0,0 0 0 16,0 0-8-16,-33 0 4 0,33 0-4 0,0 0 9 15,0 0-3-15,-33 0-3 0,33 0-3 0,0 0 5 16,-34 0 1-16,34 0-5 16,-16 0 2-16,-1 0 3 0,17 0-1 15,-16 0-6-15,-1 9 8 0,1-9-4 16,-1 0-2-16,1 9 2 15,16 0 0-15,-33-9-3 16,33 10 8-16,0-10-10 16,0 0 7-16,-33 18 2 0,33-18-8 0,-17 0 4 15,17 0-3-15,-17 19 3 0,17-19-4 16,0 0 8-16,-16 0-2 0,16 19-4 0,0-19 2 16,-17 0 4-16,17 9-4 0,0 0-2 0,-16 0 4 15,-1 1-6-15,17-1 9 0,0 0-3 16,-16 1-2-16,-1 8 0 0,17-18-2 15,0 19-2-15,-16-19 6 0,16 18-2 0,0-18 0 16,0 10 0-16,0 8 1 0,0-8-1 16,-33-1 0-16,33 0-2 0,0 19 2 0,0-28-7 15,0 19 14-15,0-19-7 0,0 18 0 0,0-8-2 16,0-1 6-16,0 0-4 0,0 1 0 0,0-1 0 16,0 0 0-16,0 0 2 0,0 10-7 15,0-19 5-15,0 19 0 0,0-1 3 0,0-18-3 16,0 10-2-16,0-1 2 0,0 0 2 15,0 1-6-15,0 8 4 0,0-9 4 0,0 10-2 16,0-19-2-16,33 19-3 0,-33-1 3 0,0-18 4 16,0 10-8-16,0-1 4 0,0 0 0 15,16 0-2-15,-16 1 2 0,17-1 1 0,-17 0-1 16,16 10 0-16,-16-19 0 0,17 19 4 0,-17-19-4 16,16 18 2-16,1-18-4 0,-1 0 2 15,-16 9 1-15,17 1-1 0,0-10 4 0,16 9-2 16,-33 0-4-16,33-9-3 0,-33 10 5 15,16-10 2-15,-16 0-1 0,17 9-5 0,-1-9 7 0,1 0-1 16,-1 0-2-16,1 0 0 0,-1 9-3 16,18-9 5-16,-34 0 0 0,0 0 0 0,33 0-1 15,-33 0-4-15,33 0 3 0,-33-9-5 16,16 9 5-16,1 0 3 0,-1 0 3 0,1-9-9 16,-17 9 4-16,16 0 3 0,1 0-6 15,-1-10 2-15,18 10-4 0,-34 0 7 0,0-9-3 16,33 9-3-16,-33-9 3 0,33 9 2 0,-33-10 5 15,0 10-7-15,16-9 0 0,1 9 0 0,-17 0 0 16,16 0 0-16,-16-18-6 0,17 18 6 16,-1-19 0-16,-16 19 4 0,17 0-8 15,-17-19 2-15,0 19 4 0,16-9 0 16,-16 0 1-16,33 9-5 0,-33-10 2 0,0 1 0 16,0 0 0-16,0 0 0 0,34-1-2 15,-34 10-9-15,0-18-27 0,0 18-29 0,0-19-24 16,0 19-21-16,0-19-23 0,0 10-14 15,0 0 1-15,0 0 12 0</inkml:trace>
  <inkml:trace contextRef="#ctx0" brushRef="#br0" timeOffset="54169.68">20952 8967 66 0,'0'0'77'0,"0"-9"-6"0,0-1-3 15,0 10 14-15,0-9 22 0,0 0 4 0,0-1-16 16,0 10-34-16,0-18-20 0,0 18-12 15,0 0-3-15,0 0-11 0,0 0 0 0,0-19 0 0,0 19-9 16,0 0 5-16,-33 0-5 0,33 0 0 16,-33 0 2-16,33 0 12 0,0 0 4 15,-34 19 7-15,34-19-3 0,-16 0 0 16,-1 18-2-16,17-18-8 0,-16 10-5 0,16-1 1 16,-17 0-4-16,17 10-4 0,0-10 3 0,-16 19-1 15,16-28-5-15,16 19 2 0,-16-1-4 16,0-8 4-16,0-1-1 0,0 0 0 0,17 1-1 15,-1-1-2-15,-16 0 7 0,17 0-4 0,-1 10 3 16,18-19-6-16,-34 0 10 16,0 0-8-16,33-19 0 0,-33 19 5 0,0 0-7 15,33-9 2-15,-33 0 2 0,16 9 1 16,-16-19-3-16,17 10 0 0,-17 0 0 0,16-1 2 16,1-8-4-16,-17-1 2 0,0 19 1 0,16-28 1 15,-16 0-2-15,0 19-4 0,0-10 2 0,-16 1-7 16,16-1-15-16,0-9-12 0,-17 10-1 15,17-1 6-15,0 10 5 0,-16-1-2 16,16-8 10-16,-17-1-1 0,17 19 2 0,-16-18 4 16,16 8 7-16,0 1 2 0,0 0 2 0,0-1 2 15,-33 1-3-15,33 0 4 0,0 0-4 16,0 9 3-16,0 0 4 0,0-19-4 16,0 19 15-16,0 0 22 0,0 0 7 15,0 0-7-15,0 0-9 0,0 0-5 16,0 0-18-16,0 0 2 0,-33 0 4 0,33 0 19 15,0 19 7-15,0-19 14 0,0 9 9 0,33 0 5 16,-33 10 13-16,0-10-14 0,0 10 10 16,0-1 1-16,0 1 8 0,33-1-2 0,-33 1-11 15,0 0-11-15,0-1-6 0,16 10-14 0,-16-9-19 16,17-1-4-16,-17 1-5 0,16 9-3 16,1-10 1-16,-17 1-6 0,16 0 0 0,1-1-10 15,-17-8 14-15,16 8-7 0,18-8-3 0,-34-1 3 16,0 0 0-16,0 0-2 0,33 10 4 15,-33-19-4-15,0 0-35 0,0 0-94 0,0 0-71 16,0 0-60-16,33 0-16 0,-33 0 7 16,0-19 17-16,0 10 32 0,0 0 51 0</inkml:trace>
  <inkml:trace contextRef="#ctx0" brushRef="#br0" timeOffset="56933.63">20356 7432 6 0,'0'0'13'0,"0"0"9"16,0 0-4-16,0 0-3 0,-16 0-1 0,16 0-2 15,0 0 3-15,0 0 2 0,0 0 4 16,0 0-2-16,-17 0 1 0,17 0-2 0,0 0 2 16,0 0-3-16,0-18 0 0,0 18-4 15,0 0-3-15,0 0-2 0,0 0-1 0,0 0-1 16,0 0-3-16,0 18 4 0,0-18 5 0,0 0 3 15,0 0 2-15,0 0-6 0,0 0-3 16,0 0 2-16,0 0 6 0,0 0 10 0,0 0 7 16,17 0 4-16,-17 0 2 0,0 0 5 0,16 0-16 15,1 0-5-15,-1 0-10 0,1 0 2 16,0 0-9-16,-1-18 5 0,34 8-2 0,-50 10-2 16,33-9-2-16,-17 0-1 0,1-1 0 15,-1 10-3-15,1-9-1 0,-1 9 0 16,1 0 1-16,-17 0 2 0,16-19 0 15,-16 19 0-15,0 0 1 0,0 0-2 16,0 0 1-16,0 0-2 0,0 0-3 0,0 0-1 16,0 0-2-16,0 0-38 0,0 0-33 15,0 0-30-15,-16 0-7 0,16 19-2 0,-17-19 12 16</inkml:trace>
  <inkml:trace contextRef="#ctx0" brushRef="#br0" timeOffset="58850.68">20241 10995 56 0,'0'0'76'0,"0"0"-18"0,0 0-30 16,0 0-13-16,0 0-8 0,0 0-3 15,0 0-1-15,0 0-2 0,0 0 1 0,0 0-4 16,0 0 4-16,-17 0-4 0,17 0 3 15,0 0-3-15,0 0 4 16,17 0-4 0,-17 9 2-16,0-9 2 15,0 0-1 17,0 0-3-17,0 0 0-15,0 0-4 16,0 0 1-16,0 0-1 0,0 0-2 0,0 0 2 15,0 9 2-15,-17-9 2 0,17 0-3 16,0 0 1-16,0 0-2 0,17 0 2 0,-17 0 1 16,0 10 3-1,0-10-2 17,0 0 4-32,0 0-1 31,0 0-3-31,0 0-1 0,0 0 5 15,0 0 0 1,0 0-4 0,0 0-5-1,0 0 0-15,0 0-5 0,0 0-2 0,0 0-2 16,0 0-2-16,0 0 0 0,0 0 1 16,0 0-1-16,0 0-1 0,0 0-15 0</inkml:trace>
  <inkml:trace contextRef="#ctx0" brushRef="#br0" timeOffset="59813.75">23068 10353 45 0,'0'0'58'0,"0"0"-22"0,0 0-15 0,0 0-12 15,0-19-6-15,0 19 0 0,0 0-3 16,0 0 1-16,0-18 0 16,0 18-13-1,17 0-14-15,-17 0-11 16,0-19-7-16</inkml:trace>
  <inkml:trace contextRef="#ctx0" brushRef="#br0" timeOffset="61962.94">22738 10827 4 0,'0'0'4'0,"0"0"1"0,0 0 3 0,0 10 2 15,16-10-1-15,-16 0-2 0,0 0-4 16,0 0-2-16,0 0 0 0,0 0 1 16,0 0 0-16,-16 0-2 0,16 0 2 15,16 0 0 1,-16 0 1-16,0 0-2 0,0 0 0 0,0 0 0 15,0 0 1 1,0 0 0-16,0 0-1 16,0 0 1-16,0 0-1 15,0 0 2-15,0 0-1 16,0 0 0-16,0 0 1 0,0 0-2 16,0 0 0-16,0 0 2 0,0 0-2 15,17 9 1-15,-17-9-1 0,0 0 0 0,0 0 0 16,-17 0 1-16,17 0-1 31,0 0-3-31,0 0 6 16,0 0-6-16,0 0 0 15,0 0-2-15,0 0-1 0,0 0-3 16,0 0-1-16,0 0-3 0,0 0-2 16,0 0-2-16,0 0-11 0</inkml:trace>
  <inkml:trace contextRef="#ctx0" brushRef="#br0" timeOffset="63461.25">21134 9283 62 0,'0'0'25'0,"-33"0"-11"16,33 0-7-16,0-18-4 0,0 18 1 15,0 0-2-15,0 0-4 16,0 0-6-16,0 0-5 0,0 0-6 16,0 0-5-16,0 0-26 0</inkml:trace>
  <inkml:trace contextRef="#ctx0" brushRef="#br0" timeOffset="63627.59">21101 9265 9 0,'0'0'5'0,"0"0"2"0,0 0 0 16,0 0-1-16,0 0-3 0,0-19-1 0,0 19-6 15,0 0-8-15</inkml:trace>
  <inkml:trace contextRef="#ctx0" brushRef="#br0" timeOffset="65059.28">9194 6911 22 0,'0'-9'23'16,"0"9"0"-16,0 0-6 0,0 0-6 0,0 0 1 16,0 0 2-16,0 0 2 0,0 0 0 15,0 0 1-15,0 0-3 0,0 0 1 0,0 0-2 16,0 0 2-16,0-19 2 0,0 19 0 0,0 19-3 16,0-19 2-16,0 0 2 0,0 0-6 15,0 0-1-15,0 0-2 0,0 0 2 0,0 0-2 16,0 0 2-16,0 0-1 0,0 0-2 15,0 0 1-15,0 0-4 0,0 0 2 0,0 0 2 16,0 0-3-16,0 0-2 0,0 0 3 16,0 0 0-16,0 0-1 0,0 0-4 0,0 0-1 15,0 0 2-15,0 0 1 0,0 0-2 0,0 0 3 16,0 0-2-16,0 0 2 0,0 0 0 16,0 0 0-16,0 0 3 0,0 0-4 15,0 0 2-15,0 0 0 0,0 0 2 16,0 0-4-16,0 0 4 0,0 0-1 0,0 0-1 15,0 0 1-15,0 0 0 0,0 0 0 16,0 0-4-16,0 0 1 0,0 0 1 0,0 0-2 16,0 0 0-16,0 0-1 0,0 0 1 0,0 0-2 15,0 0 2-15,0 0 0 16,0 0-1-16,0 0 0 0,0 0 1 0,0 0-2 16,0 0 1-16,0 0 2 15,0 0-6-15,0 0 0 31,0 0 4-31,0 0 1 0,0 0 1 0,0 0-2 16,0 0 5-16,0 0-2 0,0 0-2 16,0 0 4-16,0 0-5 0,0 0 1 15,0 0 0-15,0 0-5 0,0 0-1 16,0 0 8-16,0 0-3 16,0 0-1-16,0 0 3 0,0 0-2 15,0-19-1-15,0 19 5 0,0 0-1 16,0 0-2-16,0 19-2 0,0-19 1 0,0 0 1 15,0 0 2-15,0 0-3 16,0 0-1-16,0 0 5 0,0 0-3 16,0-19-3-16,0 19 2 0,0 0 1 15,0 0 0-15,0 0-5 0,0 0 5 16,0 0 0-16,0 19-5 0,0-19 3 0,0 0 2 16,0-19-3-16,0 19-3 0,0 19 3 0,0-19 2 15,0 0-4-15,0 0 4 16,0 0-4-16,-33 0 4 31,33 0-6-31,0 0-15 0,0 0-42 16,-16 0-27-16,16 0-19 0,0 0-4 15,0 0 4-15,-17 0 11 0</inkml:trace>
  <inkml:trace contextRef="#ctx0" brushRef="#br0" timeOffset="67390.39">10418 6986 6 0,'0'0'13'0,"0"0"7"0,0 0-4 0,0 0-3 16,0 0-5-16,-17 0 2 0,17 0 1 0,0 18 3 16,0-18 2-16,0 0 3 0,0 0 0 15,-16 0 1-15,16 0-3 0,0 0 2 0,0 0 0 16,0 0 2-16,0 0 4 0,0 0 1 15,0 0 1-15,0 0 5 0,0 0 0 0,0 0 0 16,0 0-2-16,0 0 0 0,0 0-1 0,0 0-5 16,0 0 6-16,0 0-4 0,0 0-6 15,0 0 0-15,0 0-8 0,0 0 1 0,0 0-8 16,0 0 0-16,0 0 3 0,0 0 24 16,0 0 4-16,16 0-2 0,1 0-11 0,-17 19-6 15,33-19-8-15,-33 0-3 0,33 0-1 0,-33 0 0 16,33 0 20-16,-33 0 3 0,33 0 0 15,-33 0-10-15,33 0 2 0,0 0 6 0,-16 0-5 16,16 0 4-16,0 0 6 0,0 0-11 16,0 0-2-16,17 0-8 0,-17 0-5 0,0 0 1 15,0 0-6-15,33 0 11 0,-49 0-5 0,32 0 2 16,1-19-4-16,-17 19 5 0,33 0-8 16,-49 0 5-16,32 0 0 0,1-18-3 15,-17 18 6-15,33 0-3 0,-33 0 3 0,17 0 2 16,-17 0 7-16,33 0-7 0,-33-19-3 0,0 19 0 15,0 0-1-15,17 0-2 0,-17 0-3 16,0 0 3-16,0 0 4 0,17 0-12 0,-17-19 7 16,33 19-4-16,-33 0-2 0,0 0 10 15,0-9-8-15,0 9 0 0,17 0 0 0,-17 0 1 16,0 0 2-16,17 0-5 0,-17 0 4 0,0 0 0 16,0 0 3-16,33 0-1 0,-33 0-8 15,-16 0 9-15,-1 0-1 0,17 0-4 0,17 0 0 16,-17 0-2-16,-33 0 5 0,33 0-3 0,0 0 0 15,-16 0 3-15,-1 0 2 0,17 0-4 16,-16 0-1-16,16 0 0 0,0 0 7 0,0 0-10 16,-33 0 5-16,33 0 3 0,-16 0 0 15,-1 0-1-15,17 0-4 0,17 0 4 0,-50 0 1 16,33 0-5-16,0 0 8 0,-33 0 2 0,33 0 0 16,-17 0-6-16,18 0 0 0,-1 0 2 15,0 0 0-15,-33 0 0 0,33 0 1 16,0 0-4-16,-17 0 4 0,1 0 0 0,16 0-7 15,-16 0 9-15,16-9-8 0,0 9 4 0,0 0-3 16,-33 0-2-16,33 0 7 0,0 0-2 0,0 0-12 16,17 0 13-16,-17 0-8 0,0 0 5 15,-33 0-2-15,33 0 1 0,0 0-6 0,0 9 10 16,17-9-3-16,-17 0 2 0,0 0-1 16,0 0-4-16,16 0 5 0,-16 0 3 0,1 0-2 15,32 0 7-15,-33 0-10 0,-17 9-2 16,17-9 8-16,0 0-3 0,34 0 4 0,-34 0 1 15,0 0 0-15,-17 0 3 0,17 0 0 16,0 19 6-16,0-19-4 0,34 0-1 0,-34 0 2 16,-17 0-6-16,17 0 1 0,0 0-4 0,34 0 3 15,-34 19-5-15,0-19-1 0,0 0 9 16,0 0-9-16,16 0 2 0,-16 0 2 0,1 0-2 16,-1 0-2-16,0 0 5 0,0 0 1 15,16 0-9-15,-16 0 3 0,1 0 4 0,15 0-5 16,-16 0 12-16,33 0-5 0,-33 0 5 0,1 0-7 15,-1 0 3-15,0 0 3 0,16 0-3 16,-16 0 1-16,33-19-9 0,-49 19 4 0,16 0 8 16,17 0-12-16,-1 0 6 0,-16 0 2 0,0 0-4 15,-16 0 0-15,33 0 0 0,-17 0-3 16,-17 0 2-16,17 0 0 0,0-19 0 0,0 19-1 16,-33 0 2-16,34 0 2 0,-18 0-6 15,1 0 0-15,16-9-4 0,-17 9 0 0,17 0 0 16,-33 0 0-16,33 0 0 0,0 0 0 15,-33 0 0-15,17 0 0 0,-1-9 0 0,1 9 0 16,0 0 0-16,-1 0 0 0,1 0 0 0,-1-9 0 16,17 9 0-16,-33 0 0 15,33 0 0-15,-33 0 0 0,33 0 0 16,-33 0 0-16,17 0 0 16,-1 0 0-1,1-10 0 1,0 10 0 15,-17 0-110 47,0 10-72-78,0-10-25 0,0 0-12 16,0 0-1-16,0 0 22 0,0 0 28 15,-17 0 7-15,17 9 11 0,-17-9 11 16,-16 0 21-16</inkml:trace>
  <inkml:trace contextRef="#ctx0" brushRef="#br0" timeOffset="69771.5">1191 7730 29 0,'0'9'15'15,"0"-9"-6"-15,33 9-4 0,-33 1 6 0,0-10 3 16,0 9 0-16,0-9-1 0,33 9 3 15,-33-9 4-15,16 19 0 0,17-19 2 16,-33 0-3-16,33 0 3 0,-33 0 2 0,34 18 2 16,-1-18 3-16,0 0-6 0,-33 0-6 0,33 0-1 15,16 19 7-15,-16-19 12 0,-33 0-8 16,67 0-1-16,-34 0-9 0,0 0-3 0,16 0-3 16,-16 0-3-16,0 0 0 0,1 0 4 15,32 19 9-15,-50-19 14 0,50 0-5 16,-33 0-13-16,34 9 1 0,-34 0-1 0,16-9 8 15,-16 10 6-15,33-10-9 0,-32 0-6 0,15 9 1 16,17-9 5-16,-33 0 6 0,34 0 0 16,-18 0-14-16,-16 9 0 0,33-9 0 15,1 0-5-15,-18 0 2 0,17 0 2 0,0 0 9 16,-16-9-4-16,16 9-2 0,0 0 2 0,0 0 7 16,-16 0-1-16,16 0-2 0,0 0-4 15,-16 0-4-15,16 0-7 0,0 0 6 0,0 0 9 16,17 0 2-16,-50 9 2 0,33-9-6 15,17 0-4-15,-17 0-5 0,-33 0-6 0,33 0 5 16,-16 0-4-16,16 0 3 0,0 19 11 0,17-19 2 16,-17 0-2-16,0 0-2 0,-16 0 0 0,16 0 0 15,0 0 7-15,0 0 5 0,17 0-3 16,-17 0-4-16,0 0-2 0,17 0-3 0,-17 0-1 16,-16 0 5-16,16 0-2 0,0 0 2 15,0 0 5-15,17-19-6 0,-17 19-5 0,0 0 5 16,17 0-11-16,-50 0-5 0,33 0 19 0,17-9-6 15,-17 9 0-15,0 0 1 0,17 0-10 0,-17 0 4 16,0-9-2-16,17 9 2 0,-17 0 0 16,0 0-4-16,17-10 3 0,-17 10 8 0,0-9 1 15,-16 9-4-15,16-9 1 0,0 9-7 16,0 0 6-16,17 0-7 0,-50-19-2 0,33 19 2 16,17 0-2-16,-50-19 5 0,33 19-12 0,-17 0-1 15,18 0 0-15,-1-18 0 0,-33 18 0 16,16 0 0-16,17 0 0 0,-32 0 0 0,32 0 0 15,-17-19 0-15,17 19 0 0,1-9 0 0,-34 9 0 16,16-9 0-16,17 9 0 0,1-10 0 16,-34 10 0-16,16 0 0 0,17-9 0 0,-33 9 0 15,34-9 0-15,-34 9 0 0,0 0 0 0,16 0 0 16,-16 0 0-16,1 0 0 0,-1 0 0 0,0 0 0 16,0 0 0-16,16 0 0 0,-49 0 0 15,33 0 0-15,0-19 0 0,1 19 0 0,-34 0 0 16,16 0 0-16,1 0 0 0,-1 0 0 0,1 0 0 15,-1 0 0-15,17 0 0 0,-33 0 0 16,33 0 0 0,-33 0 0 46,0 0 0 79,0 0 0-32,0 0 0-78</inkml:trace>
  <inkml:trace contextRef="#ctx0" brushRef="#br0" timeOffset="69921.85">8764 7711 2047 0,'0'0'-115'16,"0"0"-90"-16,0 0-19 0,-33 0-12 0,33 0-4 16,-16 0-2-16,16 0 10 0,0 0 17 0,-17 0-122 15</inkml:trace>
  <inkml:trace contextRef="#ctx0" brushRef="#br0" timeOffset="72685.83">6565 6037 15 0,'0'0'32'0,"0"0"-2"0,0 0-2 16,0-19-4-16,0 19 2 0,0 0 6 0,0 0 3 16,0 0 4-16,0-18-2 0,0 18-15 0,0 0-5 15,0 0-10-15,0 0-4 16,0 18-1-16,0-18 1 0,0 19 3 16,0-19 9-16,0 18 15 0,0-8 1 15,0 8 1-15,0 1 2 0,0 0-4 0,17-1-8 16,-17 1 2-16,0-1-2 0,0-18-6 15,0 19 5-15,0-10 4 0,33 1 7 0,-33-1-9 16,0 9-2-16,0-18 19 0,0 0 36 0,0 19 11 16,33-19 15-16,-33 0 6 0,0 0 16 15,0 0-6-15,33 0-27 0,-33-19-26 0,33 1-24 16,0 9-14-16,-33-10-12 0,16 0-1 16,17 1-5-16,1-1 0 0,-1 1-9 0,0-10 3 15,-33 0 0-15,33 18 7 0,0-27-6 0,-33 19-8 16,16-1 0-16,1 0 4 0,-1 10 5 15,18-9-5-15,-34 18-3 0,33-19 1 0,-33 19 0 16,0 0-44-16,0-19-87 0,33 19-41 16,-33 0-23-16,0 0-13 0,33 0 1 0,-33 0 15 15,0 0 21-15,33 0 26 0</inkml:trace>
  <inkml:trace contextRef="#ctx0" brushRef="#br0" timeOffset="78946.98">15677 8855 33 0,'0'10'46'0,"0"8"-10"0,0-18-9 16,0 0-11-16,0 19 6 0,0-19 18 16,0 18 21-16,0-18 10 0,0 10 0 0,-17-1 0 15,17 0 3-15,0 10 5 0,0-10 15 16,0 19 1-16,0-28 5 0,0 19 2 0,0-1-8 15,0 1-1-15,0 0-19 0,0 8 3 0,0-8-7 16,0 0-1-16,0-1 6 0,17 10-12 0,-17-9 8 16,0 18-13-16,16-18 2 0,-16-1-6 15,0 10-17-15,17-9-6 0,-17 18-1 0,16 0 5 16,-16-18-17-16,17 9-18 0,-1 9 0 16,-16 0 0-16,33-18 0 0,-33 27 0 0,0-9 0 15,33-9 0-15,-33 0 0 0,33 19 0 0,-33-19 0 16,17 9 0-16,0 0 0 0,-1 0 0 15,1 0 0-15,16 10 0 0,-17-10 0 0,17-9 0 16,0 28 0-16,0-38 0 0,-16 20 0 0,0-1 0 16,16 9 0-16,0-27 0 0,16 18 0 0,-16 10 0 15,0-10 0-15,-16-19 0 0,33 20 0 0,-17 8 0 16,16-18 0-16,-16 0 0 0,17 18 0 0,-17-8 0 16,17-10 0-16,-1 9 0 0,-16 0 0 15,17 0 0-15,0 0 0 0,32-9 0 0,-49 10 0 16,33-11 0-16,-16 11 0 0,16-1 0 15,0-19 0-15,0 20 0 0,17-10 0 0,-17 9 0 16,0-19 0-16,17 20 0 0,-17-10 0 0,17 9 0 16,16-19 0-16,-49 10 0 0,49 0 0 0,-33 19 0 15,17-29 0-15,16 10 0 0,-33 9 0 16,17 1 0-16,16-20 0 0,-33 10 0 0,17 9 0 16,0 0 0-16,-1-27 0 0,34 18 0 0,-50 0 0 15,17-10 0-15,0 19 0 0,-1-27 0 0,17 18 0 16,-16-10 0-16,0 10 0 0,-1-9 0 15,1-1 0-15,0-8 0 0,0-1 0 0,16 10 0 16,-33-10 0-16,17 9 0 0,16 1 0 0,-33-19 0 16,17 0 0-16,-1 19 0 0,1-19 0 0,0 0 0 15,-1 18 0-15,1-18 0 0,0 0 0 0,-17 0 0 16,17 0 0-16,-1 0 0 0,-16 0 0 0,34 10 0 16,-51-10 0-16,34 0 0 0,0 0 0 15,-17 0 0-15,0-10 0 0,17 10 0 0,-17 0 0 16,16 0 0-16,-15 0 0 0,-1-18 0 0,0 18 0 15,16 0 0-15,-15 0 0 0,-1-19 0 16,16 19 0-16,-48 0 0 0,32-19 0 0,16 10 0 16,-32 9 0-16,0-9 0 0,-1 0 0 0,17-1 0 15,-33 1 0-15,17 0 0 0,-17-1 0 0,17 10 0 16,-1 0 0-16,-16-18 0 0,-16 18 0 16,-1 0 0-16,1 0 0 0,0-19 0 0,-1 19 0 15,1 0 0-15,-1 0 0 16,-16 0 0-16,0-18 0 15,-16 18 0-15,-1-10 0 16,1 1-119 0,16 9-84-16,-17-9-35 0,0 9-12 0,1-10-10 15,-1 10 19-15,17-9 22 0,-33 0 34 0,33-1 42 16,-33 10-45-16</inkml:trace>
  <inkml:trace contextRef="#ctx0" brushRef="#br0" timeOffset="79230.59">22721 11478 197 0,'0'0'226'0,"17"0"-44"16,-17 10-75-16,16-10-49 0,-16 0-24 15,17 9 1-15,-1-9 30 0,-16 9 19 0,33 10 20 16,-33-19-7-16,33 18-4 0,-33-8 8 0,0 8 8 15,0-8 16-15,17 8-4 0,-17 1-8 0,0 9-34 16,16-10-28-16,-16-8-18 0,0 18-14 16,0-10-16-16,-16 10 0 0,16-9-3 0,0-1 1 15,-17-8-5-15,17 18-2 0,-33-10-13 0,33 10-50 16,-33-9-33-16,0-1-46 0,0-8-19 0,-17 8-35 16,17-9-19-16,0 10-19 0,-16 9 7 15,-1-28 19-15,1 19 37 0</inkml:trace>
  <inkml:trace contextRef="#ctx0" brushRef="#br0" timeOffset="81062.75">21795 7813 28 0,'0'0'14'0,"-16"0"-4"16,16 0-5-16,0 0-2 0,0 0-2 0,0 0-7 15,0 0-5 1,0 0-4-16</inkml:trace>
  <inkml:trace contextRef="#ctx0" brushRef="#br0" timeOffset="81328.39">21894 7813 54 0,'0'0'37'0,"0"0"-16"0,-16 0-11 0,16 0 2 16,0 0 2-16,0-18-5 0,0 18-6 15,-17 0-3-15,17 0 2 0,0 0 0 0,0 0-6 16,0 0-10-16,0 0-12 0,0 0-9 0,0 0-44 16</inkml:trace>
  <inkml:trace contextRef="#ctx0" brushRef="#br0" timeOffset="82110.73">24457 6660 57 0,'0'-19'55'0,"-16"19"-11"0,16 0 5 15,0-18 17-15,0 18 31 0,-17-19 17 0,17 19 1 16,0 0-5-16,0-18 3 0,0 18-4 16,0 0-9-16,0 0-11 0,0 0-29 0,0 0-32 15,0 0-12-15,0 0-9 0,0 18 2 16,0-18 23-16,17 19 12 0,-17-1 0 0,16 1 7 15,-16-10 5-15,17 19-2 0,-17 0 26 0,33 9-6 16,-33-18-19-16,0 18-17 0,33-9-8 16,-33 9-9-16,17-9-7 0,-17 9-4 0,16 1-9 15,-16-20 2-15,17 10 2 0,-17 0-2 16,16 0-7-16,-16-9 9 0,0 18-5 0,0-28-34 16,0 10-103-16,0-10-84 0,0 0-47 0,-16 10-21 15,16-19 19-15,0 0 25 0,0 0 56 0</inkml:trace>
  <inkml:trace contextRef="#ctx0" brushRef="#br0" timeOffset="82810.39">24375 6539 63 0,'0'0'44'0,"0"-18"-20"0,0 18-7 0,16 0 9 16,1-19 18-16,-1 19 2 0,1-19-10 0,16 19-11 16,0-18 4-16,0-1 2 0,17 10 2 15,16 0 0-15,0-1-11 0,17-8-6 16,-1-1-7-16,18 0-4 0,-18 1 0 0,34-1-1 16,-50 1-2-16,50 8-1 0,-50 10-1 0,17-18 2 15,-1 18 6-15,1-19 1 0,-17 19 8 0,0-19-1 16,-16 19 0-16,-17 0 4 0,17 0 5 15,-34-18 7-15,34 18 6 0,-50 0 8 16,16-9 11-16,-16 9-15 0,17 0-7 0,-17 0-10 16,0 0-14-16,0 0-2 0,0 0-5 0,0 0-2 15,0 0-5-15,0 9 5 16,0 9-1-16,16-18-4 0,-16 19 3 0,0-19 5 16,0 19-5-16,17-1 5 0,0 1 14 15,-17-1 16-15,16 10-8 0,1 10 0 0,-1-20-9 16,1 10 3-16,-1 9-6 0,34-18-2 0,-50 18-3 15,16-18 0-15,1 9-1 0,16 9-4 0,-16-19-1 16,-1 1 1-16,1 9 4 0,-1-9-3 16,-16-1 3-16,17 19 5 0,-17-18 9 0,0-10 8 15,0 10-5-15,0-1 4 0,-17 1-4 16,17 0 6-16,-16-1-3 0,-1 1 0 0,1-10-7 16,-18 10-3-16,1-1-6 0,17 1-6 0,-34 0 1 15,17-1-1-15,-16 1-5 0,-1-19 0 0,17 18 0 16,-33-8-5-16,-17 8 4 0,17 1 5 15,-17 0-6-15,1-1 2 0,32-18-2 0,-49 19 2 16,16-10-2-16,0 0 0 0,1 1 0 16,-1-1 2-16,17 0-4 0,0 10-2 0,16-19 4 15,-16 18 0-15,16-18 0 0,17 0 3 0,0 0-3 16,0 19 1-16,0-19 3 0,33 0-8 0,-33 0 4 16,16 0-2-16,17 0-1 15,0 0 6-15,0 0 0 0,-16 0-8 0,16 0 7 16,0 0-10-16,0 0 2 15,16 0-7-15,-16 0-6 0,0 0-29 0,0 0-33 16,0 0-20-16,0 0-18 0,0 0-6 0,0-19-73 16,17 19 28-16,-17 0 16 15,33 0 10-15,-33 0 19 0,0 0-69 0</inkml:trace>
  <inkml:trace contextRef="#ctx0" brushRef="#br0" timeOffset="83726.38">25483 7181 105 0,'-17'-9'74'15,"17"-1"-33"-15,0 10-10 0,0-9 15 0,0 9 21 16,0 0 2-16,0 0-23 0,-16 0-22 0,16 0-2 16,0 9 42-16,0 1 47 0,0-1 4 15,0 0 0-15,0 10-6 0,0-19 3 0,16 18-2 16,-16 1 5-16,0-10-31 0,17 10-1 0,-17 0-15 15,16-1-7-15,-16 1 3 0,17-1-7 16,-17 1-18-16,16-10-17 0,-16 1-7 0,17 8-5 16,-17-8-2-16,0 8-7 0,33 1 4 0,-33-19-2 15,0 18-6-15,0-18 7 0,0 0-9 0,0 19-26 16,0-19-109-16,0 0-80 0,0 9-50 16,0-9-9-16,0 10 9 0,0-1 29 0,0-9 45 15</inkml:trace>
  <inkml:trace contextRef="#ctx0" brushRef="#br0" timeOffset="84227.13">25665 7693 197 0,'0'0'127'0,"0"0"-20"0,0 0 24 0,0-19 43 16,0 19 14-16,0 0-38 0,0-19-59 0,-17 19-21 15,17 0-22-15,-16-9 5 0,16 9-17 16,-17 0-8-16,0 0-1 0,1 0-3 0,-17 0 10 16,16 9 8-16,-16-9-7 0,17 19 5 0,-1-19 1 15,-16 19-2-15,17-1-1 0,-1-18 6 0,-16 19 1 16,33-1-15-16,-50 1 5 0,34 9-7 16,-1-10-9-16,-16 20 9 0,33-20-5 0,-16 1-6 15,-1 9 0-15,17 9-6 0,-16-18-6 16,16 9-1-16,16 9-2 0,-16-19 1 0,17 20-6 15,-17-29 5-15,16 9 7 0,17 1-4 0,0 0-4 16,-16-1-1-16,16 1 0 0,17-19 2 0,-1 18-2 16,1-18 0-16,16 10 0 0,-33-10 0 0,17-10 0 15,16 10 0-15,0 0 0 0,-33-18 0 16,17-1 0-16,-1 1 0 0,-16-1 0 0,17-9 0 16,-17 10 0-16,0-20 0 0,-16 20 0 0,16-29 0 15,-17 29 0-15,1-20 0 0,-1-8 0 16,-16 18 0-16,0 0 0 0,0-9 0 0,-16 9 0 15,16 0 0-15,-17 0 0 0,-16 10 0 16,17-1 0-16,-18-9 0 0,1 0 0 0,17 19 0 16,-34-10 0-16,1 1 0 0,16-1 0 0,-17 19 0 15,17-19 0-15,-17 19 0 0,1 0 0 0,16 0 0 16,0 0-102-16,-1 19-53 0,18-19-39 16,-34 0-29-16,17 19-18 0,17-1-7 0,-1-18 5 15,-16 19 25-15,17-1 38 0</inkml:trace>
  <inkml:trace contextRef="#ctx0" brushRef="#br0" timeOffset="85308.08">25863 8260 53 0,'0'0'46'0,"0"-9"-3"0,0-1-2 16,0 10 9-16,17 0 10 0,-17-9 4 0,0 9-6 16,0 0-11-16,0-9-12 0,0 9-1 15,0 0 2-15,0 0 7 0,0 0 7 0,16 0-4 16,-16 0 1-16,0 0-11 0,0 0 4 0,0 0 5 16,0 0-6-16,0 0 3 0,0 0-9 15,0 0-4-15,0 0 2 0,0 0-5 0,0 0 1 16,0 0-12-16,0 9-1 0,0-9-8 15,0 0-4-15,0 0 4 0,0 0-10 0,0 0 11 16,0 0-5-16,0 0 2 16,0 0-9-16,0 0 6 0,0 9 3 15,0-9-2-15,0 0-4 0,0 0-2 16,0 10 6-16,0-10 1 0,0 0-1 16,-16 0-2-16,16 0 5 15,0 9-7-15,0-9 3 16,-17 0 2-16,17 0-1 15,0 0-6-15,0 0 5 0,0 0-3 16,0 0 7-16,0 19-5 0,0-38-2 31,0 19 3-31,0 0 2 16,17-9-3-16,-17 9 2 0,0 0-5 16,0 0 1-1,0-10 2-15,0 10 1 16,0-9 2-16,16 9 11 0,-16 0 12 0,0 0 5 15,0 0 4-15,0 0-10 0,0 0-11 16,-16 0-8-16,16 0 2 0,0 9-7 0,0 1 3 16,-17 18 2-16,0-10-3 0,1 1-9 0,-17-1 10 15,33 20 0-15,-33-11-4 0,0 11 5 16,0-1-1-16,16 9 0 0,-16-8-8 0,0 8 4 16,0-9 4-16,0 10-7 0,0-1 4 0,0 1 2 15,16-10-3-15,-16 0-6 0,17 10 9 16,-1-19 1-16,-16 0-4 0,33-1 0 0,-33 11 4 15,16-20-4-15,17-8 3 0,-16-1-8 0,16 0 5 16,0 1-4-16,-17-10-46 0,17 9-42 0,0-9-33 16,0-9-18-16,17-1-10 0,-17-8-8 15,16 8 3-15,-16-8 8 0,17-1 23 16,16 0-68-16</inkml:trace>
  <inkml:trace contextRef="#ctx0" brushRef="#br0" timeOffset="85840.98">25896 8223 68 0,'-16'-10'48'0,"16"10"-3"0,0 0-1 0,0 0 3 16,0 0 1-16,-17 0 5 0,17 0-7 0,0 0-12 15,0 0-15-15,0 0-13 0,0 0 0 16,0 0 3-16,0 0 11 0,17 0 22 0,-17 10 12 16,16-1 8-16,1 0 0 0,16 1-6 0,0 18 23 15,16-28 20-15,-16 18 4 0,34 1 8 0,-18-1-17 16,34-8-12-16,-17 8-4 0,17 1 0 16,16-1-14-16,-16 1-11 0,16 9-23 0,-16-9-11 15,16-1-11-15,-33 1 2 0,17-1-7 16,-17 1 3-16,16 0-6 0,-32-1 0 0,33 1 3 15,-67-10-7-15,34 10 2 0,-34-1 7 0,17-18-5 16,-16 19 4-16,0-19-4 0,-17 19 3 0,16-19-9 16,-16 9 8-16,0-9-5 0,0 9-11 15,-16 0-52-15,16-9-39 0,-17 10-50 0,0-1-43 16,1-9-10-16,-1 9-6 0,-16-9 19 0,17 10 20 16,-17 8 32-16,0-18-70 0</inkml:trace>
  <inkml:trace contextRef="#ctx0" brushRef="#br0" timeOffset="86374.96">24805 9283 114 0,'0'-18'72'0,"0"18"-24"0,-17 0-7 0,17 0-1 16,0 0 4-16,0 0 10 0,0 0-3 15,0 18 0-15,-16-18 14 0,16 19 19 0,0-1 0 16,0 1 12-16,0 9-6 0,0-10-10 0,0 10-2 15,0 0-13-15,0 0 1 0,16 9-8 0,-16 1-2 16,0-10-14-16,17 9-8 0,-17 0-13 16,0-9-3-16,16 9-4 0,-16 0-10 0,17-9 3 15,-17 9-2-15,16 1-7 0,-16-11 2 16,0 1 0-16,17-9 4 0,-17 9-1 0,0-10-3 16,16 1-6-16,-16-10-12 0,0 1-69 0,0-1-32 15,0 0-38-15,0 1-9 0,0-10-13 0,0 0 10 16,-16-10 16-16,16 10 14 0,0-9 27 15,-17 0-63-15</inkml:trace>
  <inkml:trace contextRef="#ctx0" brushRef="#br0" timeOffset="87007.28">24722 9423 96 0,'0'-10'116'0,"0"1"-36"0,0 9-39 0,0 0-23 16,0 0-1-16,0-19 10 0,0 19 3 0,0-18-4 16,33 18-14-16,-16-19 0 0,-1 1 10 15,17 8 15-15,17-8 15 0,16-1 9 0,-33 19-17 16,33-18-19-16,-16-20-13 0,16 20-3 16,0-1-9-16,17-9 4 0,-17 10-1 0,17-1 3 15,-1 0-6-15,-16 1-2 0,1 9 0 0,-1-10 6 16,0 10-1-16,-17-1-8 0,1 10 9 15,-17-18-4-15,0 18-2 0,17 0 3 0,-50-19-1 16,16 19 8-16,-16 0 23 0,17 0 25 0,-17 0 14 16,0 0-6-16,0 0-19 0,0 0-11 0,0 0-11 15,0 0 3-15,0 0 5 0,0 19 7 16,-17-19-8-16,17 0-8 0,0 18-12 0,0-18-3 16,0 10 2-16,0-1 2 0,0 0 10 0,0 10 4 15,0-10 4-15,17 19 7 0,-17-9-8 16,16-1-9-16,1 1 1 0,-17-1-5 0,17 10 3 15,-1 10-5-15,1-20-1 0,-1 10-10 0,1-9-2 16,-1 18-2-16,1-19 7 0,16 1-2 16,-33 9-3-16,0 0 3 0,16 0-3 0,-16-10 0 15,17 1 0-15,-17 0 4 0,-17-1-4 0,17 10 4 16,0-9-2-16,-16-1 6 0,16-8-15 0,-33 8 13 16,0 1-8-16,0-1 2 0,0 1 0 15,-1 0 1-15,1-1-3 0,-16-8 5 0,16 17-1 16,-17-8-2-16,-16 9 0 0,33-9-5 15,-50-1 9-15,17-9 0 0,0 10-6 0,-17 9 4 16,17 0-7-16,0-10 9 0,0 1-6 0,0-10 2 16,16 10 2-16,-16-10-2 0,33 1 1 0,-17 8-4 15,34 1 0-15,-17-19 5 0,16 0 2 0,17 0-11 16,-33 18-12-16,33-18-30 0,0 0-22 16,0-18-7-16,0 18-1 0,0 0-7 0,0 0-1 15,0-19-11-15,0 10-21 0,33 0-17 16,-33-1-7-16,0-8 1 0,0 8 18 0,17 1 18 15,-1-10 21-15</inkml:trace>
  <inkml:trace contextRef="#ctx0" brushRef="#br0" timeOffset="87473.01">25367 9460 211 0,'0'-9'189'0,"0"9"-67"0,0-10-55 16,-33 10 0-16,33 0 18 0,0 0 16 0,0 0-13 16,0 0-30-16,0 10-23 0,0-1-14 0,0 0 23 15,0 10 17-15,0-1-5 0,0 1-10 0,0-10-11 16,0 10-25-16,33 0-10 0,-33-1 3 16,0 1 4-16,0-1-7 0,0-8 5 0,33 8-2 15,-33-8-5-15,0 8-11 0,0 10-60 0,0-28-44 16,0 19-21-16,0-19-5 0,0 18 143 0,-33-18-165 15,33 0 49-15,0 0 33 0,0 0 23 16,0 0 20-16,-33-18 16 0,33 18 11 0,-17-19 8 16,17 19 1-16,-16-28 4 0,16 0 1 0,-17 10 5 15,17-10 7-15,0 9 12 0,0-18 8 16,0 9 2-16,0 9 1 0,17-18 0 0,-17 19-2 16,16-1 0-16,1 0 3 0,16 10 0 0,-33 9-4 15,33-19-3-15,-33 19-8 0,17-18-1 16,-1 18 0-16,17 0 9 0,0 0-2 0,-16 0-9 15,-1 0-5-15,1 18-6 0,16-18 3 16,-33 0 0-16,0 19-2 0,16-19 1 0,-32 19-6 16,16-10-4-16,0 10 6 0,0-1-3 0,-50 1-5 15,34-1 9-15,-17 1-9 0,0-19-5 0,16 9 4 16,-16 1-42-16,0-1-38 0,0 0-35 16,16-9-21-16,-16 10-4 0,17-10 10 0,-17-10 20 15</inkml:trace>
  <inkml:trace contextRef="#ctx0" brushRef="#br0" timeOffset="89004.93">26872 9060 257 0,'0'-9'128'0,"0"-1"-63"15,0 10-25-15,0 0 23 0,0 0 59 0,0 0 36 16,0 0-19-16,0-18-50 0,-33 18-44 0,33 18-14 15,0-18 9-15,0 10 50 0,0 8 33 16,0 10 6-16,0 0-14 0,0 9-16 0,33-18-27 16,-33 18-23-16,0-9-7 0,16 9-2 0,-16 0-1 15,17-9-3-15,-1 9-13 0,1-9-10 16,-1 10-13-16,1-1 0 0,-17-19 0 0,16 1 0 16,1 9 0-16,0-9 0 0,-1-1 0 0,-16 1 0 15,17-1 0-15,-17-18-49 0,0 10-101 16,0-10-72-16,0 0-61 0,33 0-25 0,-33 0 7 15,0-10 39-15,-33 10 58 0</inkml:trace>
  <inkml:trace contextRef="#ctx0" brushRef="#br0" timeOffset="89804.21">26839 9041 125 0,'-17'-18'71'0,"17"18"-25"0,0 0-16 0,-16-19 11 15,16 19 27-15,0-19 16 0,-17 10-8 0,17 9-26 16,0-9-27-16,17 9-6 0,-17-9-8 0,0-1 10 16,16 1 2-16,1 0 3 0,16-1-4 0,-17 10-2 15,17-18 0-15,0 18 2 0,0-19 12 16,17 19-5-16,0-18 3 0,16-1-7 0,0 10-7 15,17-10-2-15,-34 0-1 0,17 1-9 16,34-1 2-16,-51-9-6 0,17 10 3 0,1-1 0 16,-1 1-1-16,-17-1-2 0,1 0 0 15,0 1 0-15,-1 8 4 0,-16 1-1 0,17-9-7 16,-17 8 8-16,0 1 8 0,-16 0 13 0,-1 9 19 16,1 0 4-16,-1-19 3 0,1 19 6 0,-17 0-9 15,16 0-5-15,-16 0-19 0,0 0-5 16,0 0-15-16,0 0 3 0,17 0-7 0,-17 0 2 15,0 0 1-15,0 0-6 16,16 19 3-16,-16-19 5 0,0 0 2 16,17 9 0-16,-17 0 18 0,16 10 0 0,-16-10 8 15,17 10 1-15,-1-1-1 0,17 1-14 0,-33 0 10 16,17-10 2-16,0 9-7 0,-1 10 0 16,-16 0-10-16,17-9 1 0,16-1-8 0,-17 10-6 15,-16 0 4-15,17 0-7 0,-1-9 6 0,-16 9-4 16,17 0 0-16,-17-10 3 0,16 10-3 15,-16-9-3-15,33-1 5 0,-33 1-2 0,0 0 0 16,0 8 5-16,0-8-7 0,0 0-4 0,0-1 15 16,0-8-9-16,0 8 3 0,0-9 1 15,0 10 2-15,-33-10-6 0,33 10 5 0,0 0-9 16,-16-19 6-16,16 18 3 0,-17-18 1 0,1 9-3 16,-1 1-2-16,-16 8-1 0,17-8-4 15,-17-1 1-15,-1 19 6 0,1-28 3 0,0 18-6 16,-16-18 3-16,16 19-9 0,-17-10 12 0,17 1-9 15,-17 8 5-15,1-8-5 0,-1 8 8 16,-16 1-9-16,16-19 4 0,-16 18 2 0,0 1-2 16,0-19 0-16,-17 9 3 0,34 10-3 0,-34-10 7 15,17 1 17-15,16 8 1 0,1-18-2 0,-1 19-12 16,17-1-1-16,0-18-5 0,0 19-7 0,16-19 4 16,1 9 2-16,-17 1-4 0,33-10 2 15,-17 0 1-15,17 0-1 0,0 0 2 0,-16 9-1 16,16-9 4-16,16 0-11 0,-16-9 2 0,0 9-2 15,17-10-19-15,-17 1-38 0,33 0-59 16,-33-1-39-16,0 10-42 0,16 0-22 0,-16-18 3 16,17-1 6-16,-1 1 21 0,-16 8 27 0,17-8 36 15</inkml:trace>
  <inkml:trace contextRef="#ctx0" brushRef="#br0" timeOffset="90271.08">27517 9041 168 0,'0'0'187'0,"0"-18"-60"0,0 18-61 0,0 0-16 16,-33-19 31-16,33 19 21 0,0 0-8 15,0 0-25-15,0 0-23 0,0 19 5 0,0-19 24 16,0 18 26-16,33 1 25 0,-33 9-1 0,0 9-20 15,0-18-20-15,0-1-18 0,16 10-9 0,-16 0 4 16,17 0-2-16,-1 9-7 0,-16-18-17 16,17 9-3-16,-1-10-13 0,-16 1-20 0,17-1 0 15,-17 1 0-15,0-10 0 0,16 1 0 0,-16-1 0 16,0 0 0-16,0 1 0 16,0-20 0-1,-16 1 0-15,16 0 0 0,-17-1 0 16,17 1 0-16,-16-10 0 0,-1 1 0 15,1-19 0-15,16 9 0 0,-17 9 0 0,1-18 0 16,16 9 0-16,0-9 0 0,0 18 0 0,0 1 0 16,0-1 0-16,0-18 0 0,0 18 0 15,0 1 0-15,0 8 0 0,0-8 0 0,0-1 0 16,16 19 0-16,1-19 0 0,-1 10 0 0,1 0 0 16,-1 0 0-16,1 9 0 0,16-10 0 15,-17 10 0-15,1-9 0 0,16 9 0 0,-16 0 0 16,-1 0 0-16,17-9 0 0,-16 9-18 0,-1 0-293 15,1 0-58-15,-1 0 6 0,1 0 32 0,-17 9 60 16,16-9-110-16</inkml:trace>
  <inkml:trace contextRef="#ctx0" brushRef="#br0" timeOffset="90453.55">27616 9162 265 0,'0'0'161'0,"0"0"-64"0,0 0-31 16,0 0 15-16,0 0 31 0,16 0-12 0,1-18-34 16,-17 18-33-16,16 0-16 0,1-19-6 0,16 19-9 15,-16 0-2-15,16-19-21 0,-17 19-82 0,1-9-68 16,16 0-46-16,-17 0 4 0</inkml:trace>
  <inkml:trace contextRef="#ctx0" brushRef="#br0" timeOffset="98730.62">25185 6660 35 0,'0'-19'31'0,"0"19"2"15,0 0-2-15,0 0-1 0,0 0 8 0,0-18 8 16,0 18 14-16,0 0 7 0,0 0-11 16,0 0-13-16,0 0-7 0,-33 0 4 0,33 0 5 15,0 0-6-15,0 0-18 0,0 0-4 16,0 0-3-16,0 0-7 0,0 0 3 0,0 0 0 15,0 0 0-15,0 0-3 0,0 0 7 0,0 0 6 16,0 0 8-16,0 18-2 0,0-18 5 16,33 0 0-16,-33 0 1 0,0 0-5 0,0 0 1 15,0 0 6-15,0 19 0 0,0-19-8 16,0 0 1-16,0 0-5 0,0 0 0 0,0 0 1 16,0 0-3-16,0 0 1 0,0 0 0 0,0 0-7 15,0 0 6-15,0 9-7 0,0-9 0 0,0 0 2 16,0 0 1-16,0 0 0 0,0 0 1 15,0 0 2-15,0 0-2 0,0 0-4 0,0 0-6 16,0 0 6-16,0 0-10 0,0 0 3 16,0 0-3-16,0 0-1 0,0 0 0 0,0-9-1 15,0 9 2-15,0 0-6 0,0 0 7 16,0 0-1-16,0 0 0 0,0 0-6 16,0 0-16-16,0 0-75 0,0 0-65 0,0 0-49 15,0 0-17-15,0 0 6 0,0 0 21 16,0-19-105-16</inkml:trace>
  <inkml:trace contextRef="#ctx0" brushRef="#br0" timeOffset="100361.71">25417 6521 23 0,'0'0'45'0,"0"0"14"0,0 0 13 0,0 0-3 16,0 0 4-16,0 0-3 0,0-19 15 15,-17 19 10-15,17 0-24 0,0 0-37 0,0 0-17 16,0 0 0-16,0 0 11 0,0 0-5 16,0 0-8-16,0 0-12 0,0 0 3 0,-33 0-4 15,33 0-2-15,0 0 2 16,-33 0 3-16,16 0 1 0,17 0 0 0,-16 0 2 15,-1 19 2-15,1-19-3 0,-1 0 8 0,1 18-6 16,-1-18 6-16,1 0-9 0,-1 9-2 16,17 1 2-16,0-1-4 0,-33 0 1 0,33 1-3 15,0 8 4-15,-33-18-3 0,33 19-1 16,0-19 2-16,0 18-4 0,0-18 2 0,0 0 2 16,0 19 2-16,0-19-1 0,0 9 7 0,0-9 13 15,0 10 28-15,33-10 28 0,-33 0-1 0,0 9-17 16,33-9-12-16,-16 0-17 0,-1 9-6 15,1-9-11-15,-1 0-3 0,1 0-1 0,16 0-6 16,-17 0 6-16,34 0-9 0,-50 0 3 16,33 0 0-16,-33 0 8 0,33 0 0 0,-16 10-7 15,-1-10 9-15,1 0-6 0,-17 18-4 0,16-18 4 16,1 0 0-16,-17 0 3 0,16 19 3 0,-16-19-2 16,0 0-3-16,0 0 16 0,0 18 3 15,0-18 9-15,0 0 7 0,0 19 6 0,0-19-6 16,-16 9-6-16,-1 10-9 0,1-10-8 0,-1 0-11 15,1 10 0-15,-1-19-2 0,1 19-2 16,-1-1-12-16,-16-18 12 0,0 19-3 0,0-19-8 16,0 9 8-16,16 1-4 0,-16-10-2 15,0 9 2-15,0 0 2 0,0 0-2 0,16-9 5 16,-16 19-10-16,0-19-40 0,17 0-78 0,-17 0-60 16,16 0-39-16,-16 0-16 0,33 0 0 15,-33 0 8-15,16 0 16 0,1 0 39 0</inkml:trace>
  <inkml:trace contextRef="#ctx0" brushRef="#br0" timeOffset="102459.9">25152 6725 39 0,'0'-18'42'0,"0"18"6"0,0-10 9 0,0 10 10 16,0-9 18-16,0 9 24 0,0-9 17 0,0 9 12 16,0-10 15-16,0 1 9 0,0 9 5 15,0 0 9-15,-33 0-21 0,33-19-16 0,0 19-17 16,0 0-9-16,0 0-7 0,0-18-63 15,-17 36-43 1,17-18 0 0,0 19 0-16,0 0 0 15,0-1 0-15,0 10 0 0,0 9 0 0,0-18 0 16,17 9 0-16,-17 9 0 0,0-18 0 0,33 18 0 16,-33-9 0-16,0 9 0 0,0 0 0 15,0-18 0-15,33 9 0 0,-33 9 0 0,0-18 0 16,0 18 0-16,0-19 0 0,17 1 0 0,-17 9 0 15,16-10 0-15,-16 1 0 0,0-19 0 16,0 9 0-16,0 1 0 0,0-1 0 0,0 0 0 16,-16-18-166-1,16 0-222 1,-17-1-14-16,17 1 40 0,0-10 70 16,-33 1 80-16</inkml:trace>
  <inkml:trace contextRef="#ctx0" brushRef="#br0" timeOffset="102778.3">25036 6762 80 0,'0'-37'83'0,"0"19"-27"0,0-1-10 0,17-9 22 15,-17 9 23-15,0 19-6 0,16-18-24 16,-16-1-22-16,17 1-6 0,-1-1 19 0,1 10 5 16,16-1 5-16,0 10-3 0,-33-9 16 15,17 9 13-15,16 0 4 0,-17 0-19 0,17 0-33 16,-16 0-5-16,16 9-3 0,0-9-7 0,-33 10-6 15,33-1-5-15,-33 0-1 0,17 1-4 0,-17 8 5 16,0-18 16-16,0 19 17 0,0-19 33 16,0 18 9-16,0 1-9 0,-17-10-9 0,17 1-20 15,-33-1-15-15,33 10-4 0,-33-1-19 16,16 1-4-16,-16-1 0 0,17-18-2 0,-1 19-9 16,-16-10 2-16,17 1 5 0,-1-1-2 15,-16 0-1-15,33 0-4 0,-33 10 2 0,16-19 1 16,17 19-7-16,-16-19 3 0,-1 0-16 0,17 0-51 15,-16 0-64-15,16 0-60 0,-17 0-56 16,17 0-25-16,0 0-5 0,-16 0 12 0,16 0 52 16</inkml:trace>
  <inkml:trace contextRef="#ctx0" brushRef="#br0" timeOffset="103277.28">25367 6921 134 0,'0'0'99'0,"0"0"-11"16,0 0 10-16,0-10 38 0,33 10 9 15,-33-9-21-15,17 9-28 0,-1-19-16 0,1 19-5 16,-1-18-3-16,17-1 10 0,-16 19-8 15,-1-28 2-15,34 19-6 0,-50-10 20 0,0 10 4 16,16 9 1-16,1-19-9 0,-17 1-11 0,0-1-13 16,17 19-23-16,-17-28-11 0,-17 19-10 15,17 0-18-15,0-1 0 0,0 1 11 0,-17 9-11 16,17-19 0-16,-16 19 0 0,16 0 0 0,-33 0 0 16,33-18 0-16,-17 18 0 0,1 0 0 15,-1 0 0-15,1 0 0 0,16 18 0 0,-17-18 0 16,1 19 0-16,16-19 0 0,-17 9 0 15,17 1 0-15,0 8 0 0,0-8 0 0,0 8 0 16,0 1 0-16,0-1 0 0,17-18 0 0,-17 19 0 16,16-10 0-16,1 10 0 0,-1-10 0 0,1 0 0 15,-1-9 0-15,1 19 0 0,16-19 0 16,-17 0 0-16,18 19 0 0,-18-19 0 0,17 0 0 16,-16-19 0-16,-1 19 0 0,17 0 0 0,-16 0 0 15,16-19 0-15,-33 19 0 0,16-9 0 16,-16 0 0-16,17 9 0 0,-17-9 0 0,16-1 0 15,-16 1-221-15,17-10-207 0,-17 1 0 0,17 18 53 16,-17-19 96-16</inkml:trace>
  <inkml:trace contextRef="#ctx0" brushRef="#br0" timeOffset="103675.47">25813 6641 113 0,'0'0'119'0,"0"0"-30"0,0 0-2 16,0-18 21-16,0 18 2 0,17 0-20 0,-17 0-38 16,16 0-18-16,1 0-6 0,-17 0 7 15,17 0-2-15,-1 0-8 0,1 18-5 0,-1-18-4 16,1 0 3-16,-1 19 0 0,1-19-2 0,16 9-6 15,-33 1-1-15,0-1 4 0,16 10-5 16,-16-1-2-16,17-18 2 0,-17 19 3 0,0-19 1 16,0 0 6-16,0 18 20 0,0-18 21 0,0 0 20 15,-17 0 27-15,17 0 15 0,0 0-5 16,0 0-11-16,0 0-14 0,-16 0-7 0,16 0-19 16,0-18-11-16,0 18-55 0,0-19 0 15,0 19 0-15,0-18 0 0,0 8 0 16,0-8 0-16,0-1 0 0,0 0 0 0,16 1 0 15,-16-1 0-15,17 1 0 0,-1-1 0 16,1 0-176-16,0 10-60 0,-1-9-35 0,1-1-16 16,-1 0 6-16,1 1 15 0,-1-1 39 0</inkml:trace>
  <inkml:trace contextRef="#ctx0" brushRef="#br0" timeOffset="103959.4">26359 6428 99 0,'-16'0'89'0,"-1"9"-27"0,1-9-7 0,16 9 23 0,-17-9 2 16,0 9-21-16,17-9-29 0,-16 10-16 15,16-10-4-15,0 18-2 0,0-18 0 0,0 19-2 16,0-19 7-16,16 19 15 0,-16-1 19 16,17-18 8-16,0 9-11 0,-1 1-9 0,-16 8 7 15,17-8 11-15,-1 8-6 0,1-18 0 16,-1 19 0-16,-16-19 4 0,17 0 8 0,-17 18 14 0,33-18-1 15,-33 0-10-15,0 0-9 0,0 0 16 16,0 19-7-16,0-19 3 0,-33 0-24 0,33 0-9 16,-17 0-15-16,17 0-4 0,-16 9-13 15,-1-9 7-15,1 0-7 0,-1 10-3 0,1-10-89 16,-1 0-83-16,0 0-68 0,1-10-27 16,16 10 11-16,-17-9 29 0,1 9 40 0</inkml:trace>
  <inkml:trace contextRef="#ctx0" brushRef="#br0" timeOffset="104541.78">26574 6400 70 0,'0'0'40'0,"0"0"-20"0,17 0 7 0,-17 0 29 16,0 18 11-16,0-18-13 0,0 10-14 0,16-1 9 15,-16 0 11-15,0 0 0 0,0 1-9 16,0 8-12-16,17 1 1 0,-17-19-7 0,0 19 14 15,0-19 1-15,33 18-15 0,-33-18-9 16,0 9 10-16,16 1 12 0,-16-1 19 0,17-9 12 16,-17 9-1-16,16-9-4 0,-16 0 4 0,17 0-1 15,-17 0 1-15,16 0-12 0,-16-9-7 16,17 9 4-16,-17-9 1 0,0 9 0 0,17-10-14 16,-17 1-13-16,0 9-14 0,16-18-8 15,-16-1 3-15,0 19-6 0,0-19-7 0,0 1-2 16,0 8 2-16,17 1-1 0,-17 0-2 0,0 0 4 15,0-1-2-15,0 10-4 0,16 0-5 16,-16 0 0-16,0 0 5 0,17 0 4 16,16 0-1-16,-33 0-3 0,0 0-6 0,16 0 8 15,1 10 0-15,-1-1 2 0,1 0-1 0,-1 0-4 16,1 1 7-16,-17 8 3 0,16-18-1 16,-16 0 3-16,17 19-2 0,-17-19 1 15,0 0-7-15,0 0 7 0,0 0 4 0,17 0 2 16,-17 0 15-16,0 0 15 0,0 0-40 0,0 0-4 15,16-19 0-15,-16 19 0 16,0-18 0-16,17 8 0 0,-17 1 0 16,33 0 0-16,-33-10 0 0,0 19 0 0,16-18 0 15,-16 18 0-15,17-19 0 0,-1 19 0 16,1 0 0-16,-1 0 0 16,1 0 0-16,-1 0 0 0,1 19 0 0,0-19 0 15,-1 0 0-15,1 18 0 0,16-18 0 16,-17 0 0-16,1 0 0 0,16 0 0 0,-17 10 0 15,1-10 0-15,-1 0 0 0,1 0 0 0,0 0 0 16,-1 0 0-16,1-10 0 0,16 10-4 16,-33 0-340-16,0-18-96 0,0 18 3 0,16-19 67 15</inkml:trace>
  <inkml:trace contextRef="#ctx0" brushRef="#br0" timeOffset="106790.46">25069 9506 136 0,'0'0'82'0,"-16"-18"-23"0,16 18-2 16,-17 0 27-16,17-19 29 0,-16 10-6 0,16 9-33 16,-17 0-35-16,1 0-16 0,16 0-8 15,-17 0-10-15,17 0 2 0,-33 9 1 0,33 10-2 16,0-19 0-16,0 18 7 0,0 1 4 0,0-19 5 15,0 9 7-15,0 10 17 0,0 0 29 16,0-1 20-16,33-18 10 0,-33 19-13 0,17-1-22 16,-1-18-14-16,17 10 1 0,-16-1-16 0,-1 0-13 15,1 1-2-15,-1-10-7 0,1 9 5 16,-17 0-2-16,0-9 3 0,33 9 0 0,-33 10 1 16,0-19 0-16,-33 0-8 0,33 19-3 15,-17-19-9-15,17 0-4 0,-16 18-2 0,-1-18 9 16,1 10-4-16,-1-1-8 0,1-9 3 0,-1 0-2 15,1 0-49-15,-1 0-83 0,17 0-77 0,-33-9-39 16,33 9-14-16,-33-10 21 0,33-8 28 16,-17 18 39-16,17-19-85 0</inkml:trace>
  <inkml:trace contextRef="#ctx0" brushRef="#br0" timeOffset="107223.04">25152 9320 87 0,'0'0'68'0,"0"-9"-14"0,0 9 0 15,0 0 6-15,0 0-5 0,0 0-17 0,0 0-15 16,0 0 18-16,0 9 28 0,0 1 25 0,0-1 9 16,0 19-6-16,0-28 14 0,33 18 0 15,-33 1-3-15,0 0-8 0,0 9 22 0,17-10 13 16,-1 19 5-16,1-18-30 0,-1 9-16 15,1 9-28-15,-17-18-31 0,16 9-15 0,1 9-10 16,-1 0 6-16,1-18-8 0,16 9-2 0,-33-10-6 16,0 10 0-16,0 0 2 0,33-9-2 15,-33-19 4-15,0 18-1 0,0-18 0 0,0 9-3 16,0-18 0 0,-33 9 0-16,33 0 0 0,0-18 0 15,0-1 0-15,0 0 0 0,-33 1 0 0,16-10 0 16,17 9 0-16,-16 1 0 0,16-20 0 0,-17 11 0 15,17-1 0-15,0 0 0 0,0 9 0 16,0-9 0-16,17 0 0 0,-17 19 0 0,16-10 0 16,-16 1 0-16,17-1 0 0,16 1 0 0,-33 8 0 15,33-8 0-15,-16 8 0 0,-1 1 0 16,1 9 0-16,-1-19 0 0,17 19 0 0,-16 0-153 16,-1-18-156-16,1 18-26 0,16 0-14 15,-33 0 29-15,0 0 59 0</inkml:trace>
  <inkml:trace contextRef="#ctx0" brushRef="#br0" timeOffset="107907.1">25665 9451 64 0,'0'0'69'0,"-17"0"-15"16,17 0-11-16,0 0 5 0,-16 9 18 16,16-9-4-16,-17 9-4 0,0 10-10 0,1-19 2 15,16 18 6-15,0 1 1 0,-33-10 8 0,33 10-12 16,-17-10-16-16,1 19-9 0,16-28-11 0,0 19-5 16,-17-1-6-16,17-18-5 0,0 19 0 15,0-10 7-15,17-9-3 0,-17 10 1 0,0-10 1 16,0 9 7-16,0-9 12 0,16 0 7 0,-16 0 2 15,0-9-4-15,17-1 10 0,-17 1 18 16,33 0 10-16,-33-1 12 0,0-8-7 0,0 18-4 16,0-19-25-16,0 1-6 0,0-1-1 15,0 10-1-15,0-1 8 0,0 1-2 0,0 9 1 16,16 0-5-16,-16-19-23 0,0 19-9 0,0 0-2 16,17 19-1-16,-17-19-2 15,17 0-5-15,-17 9 6 0,16 1 6 16,1-1-9-16,-17 0-3 0,16 1 3 0,1 8 0 15,-1-18 4-15,-16 19-8 0,17-19 10 16,-1 18-6-16,1-18-71 16,-17 0-79-16,33 0-67 0,-33 0-19 0,0-18 14 15,0 18 25-15,0-19 25 0,16 19 34 0,-16-28 29 16,0 19 32-16,0-10 30 0,0 10 24 16,0-10 9-16,0 1 8 0,0-19 8 0,-16 9 15 15,16 9 25-15,0 0 19 0,0-18 15 16,0 19 15-16,0-1 11 0,0 0 22 0,-33 10 30 15,33 9 11-15,0-18-2 0,0 18-34 0,-17 0-29 16,17 0-43-16,0 0-19 0,0 0 4 16,0 18 22-16,-16-18 25 0,16 9 21 0,0 10 33 15,0 0-16-15,16 18-127 0,-16-19 0 16,17 1 0-16,16 9 0 0,-33 0 0 0,0 0 0 16,33 9 0-16,-17-9 0 0,1 9 0 0,0 0 0 15,-1-9 0-15,1 9 0 0,-1 1 0 0,1 8 0 16,-1-9 0-16,1 1 0 0,-17-11 0 15,0 1 0-15,0-9-8 0,0 9-293 0,0-10-27 16,0-18-24-16,0 19 20 0,-17-19 49 16,17 0 71-16</inkml:trace>
  <inkml:trace contextRef="#ctx0" brushRef="#br0" timeOffset="108189.8">26028 9292 202 0,'-16'-9'238'0,"16"9"-90"16,-33-18-45-16,16 18 42 0,17 0 55 0,-16-19-45 16,16 19-73-16,-17 19-37 0,17-19-22 15,0 0 1-15,0 18 26 0,17 1 14 0,-17-1 10 16,16 10-8-16,1 9-10 0,16-18-18 0,-33 18-10 16,33-9-10-16,-17 9-10 0,18-9-1 15,-18 10-1-15,1-1-4 0,-1 0 0 0,1-9 6 16,-17 9-12-16,16-18 4 0,1 9 5 0,-17-1-2 15,0 1-21-15,0-9-70 0,0 0-54 16,0-1-47-16,-17-18-25 0,17 9-5 0,-16-9 20 16,-1 0 29-16,1 0 23 0,16-9 24 0,-17 9 23 15,1-18 25-15,16-1-31 0</inkml:trace>
  <inkml:trace contextRef="#ctx0" brushRef="#br0" timeOffset="108305.06">26012 9730 21 0,'0'-19'70'0,"0"-9"36"0,-33 10 7 0,33-1-9 15,-17 0 4-15,17 19 35 0,0-18 31 16,0-1-12-16,0 19-51 0,0-18-45 0,0 8-28 15,17 1-16-15,-17-10-11 0,33 10-2 0,-17 9-7 16,1-19-8-16,16 1 11 0,-16 18-5 16,16-19-43-16,0 10-126 0,0 0-103 0,0-1-32 15</inkml:trace>
  <inkml:trace contextRef="#ctx0" brushRef="#br0" timeOffset="109705.46">27566 9041 36 0,'0'0'40'16,"0"-18"-3"-16,0 18 3 0,0 0 14 0,0 0 8 15,0-19-2-15,0 19-16 0,0 0-9 0,0 0-9 16,0 0-7-16,0 0-10 0,0 0-5 16,0 0 0-16,0 0 0 15,0 0-6 1,0 0 4-16,0 0-4 15,0 0-1-15,0 0 4 16,0 0 1-16,0 0-4 0,0 0 5 16,0 0-1-16,0 0-4 15,0 0-2-15,0 0-21 0,0 19-27 16,0-19-16-16,0 0-5 0,0 18 5 0,0-18 11 0,0 0 7 16,0 0-25-16</inkml:trace>
  <inkml:trace contextRef="#ctx0" brushRef="#br0" timeOffset="110254.12">27583 9051 26 0,'0'-10'30'0,"-17"10"-3"0,17 0-11 16,0 0-6-16,0 0 4 0,0-18 4 0,0 18 2 15,0 0-2-15,0 0-6 0,0 0-1 0,0 0 5 16,0 0 3-16,0-19 4 0,0 19-1 15,0 0 0-15,0 0-2 0,-16 0 4 0,16 0-2 16,0 0-6-16,0 0 1 0,0 0 4 16,0 0-3-16,0 0-6 0,-17 0-4 0,17 0-4 15,0 0 1-15,-16 0 0 0,16 0-5 16,0 0 1-16,-33 19-1 16,33-19 3-16,-17 0-3 0,1 18 2 15,16-18-2-15,-17 10 7 0,17-1 7 0,-17 0 1 16,17 1-2-16,-16-1-3 0,16 0-5 15,0 0 1-15,0 10 2 0,0-19 0 0,0 19 5 16,0-19 3-16,0 18 4 0,0-18 22 0,0 10 18 16,16-1 8-16,1 0 14 0,0 0-8 15,16-9-14-15,0 10-18 0,-17-1-3 0,1 0-3 16,16 10-3-16,0-19-5 0,0 0 1 16,-17 19-11-16,18-19 4 0,-18 18-8 0,1-18 5 15,-1 9-8-15,1 1 3 0,-1-10-14 0,-16 9 9 16,17-9 3-16,-17 9 2 0,0-9 12 15,0 10 3-15,-17-1 3 0,17 0-9 0,-16 10-7 16,-1-19-4-16,1 0 0 0,-1 18-8 16,1-18 0-16,-18 0-1 0,18 19 0 0,-1-19-2 15,1 9 1-15,-17-9-2 0,16 0 0 16,1 10 5-16,-1-10-3 0,1 0-5 0,16 0 1 16,-33 0 6-16,16-10-18 0,17 10-65 15,-16-9-53-15,16 9-48 0,0 0-14 16,0-19 4-16,0 1 5 0,16 18 18 0,-16-19 20 15,17 1-77-15</inkml:trace>
  <inkml:trace contextRef="#ctx0" brushRef="#br0" timeOffset="111424.98">27864 8883 88 0,'-17'-18'56'16,"17"18"-15"-16,-16-10 19 0,16 1 34 0,-17 0 22 15,17 9-5-15,-16-10-21 0,16 10-10 16,0-9 12-16,0 9 2 0,0 0-4 0,-17 0-25 16,17 0-25-16,0 0-21 0,0 0-9 0,0 0-3 15,0 0-5-15,17 0-4 0,-17 9 14 16,0-9 22-16,0 10 28 0,16 8 19 15,-16-8-5-15,17 8-2 0,-17 1 2 0,16-1 17 16,-16-8 7-16,17 8-16 0,-17 1-25 16,16-1-14-16,1 1 1 0,-17 18-6 0,17-27-28 15,-1 8-12-15,-16 10 0 0,17 0 0 16,-17-9 0-16,16-1 0 0,-16-8 0 0,0 8 0 16,17-9 0-16,-17 1 0 0,0-1 0 0,0 0 0 15,16 10 0-15,-16-19 0 0,-16 0 0 31,16 0 0-15,0-19 0-16,0 10 0 0,0 0 0 0,-17-10 0 16,17 1 0-16,0 8 0 0,0-8 0 15,0-1 0-15,17 0 0 0,-17 10 0 0,0 0 0 16,0 0 0-16,16-10 0 0,1 10 0 0,-17-1 0 16,16 10 0-16,1 0 0 0,-1 0 0 15,1 0 0-15,-1 0 0 16,1 0 0-16,0 0 0 0,-1 10 0 15,1-1 0-15,-17 0 0 0,16 1 0 0,-16-1 0 16,17 0 0-16,-1 0 0 16,-16 10 0-16,0-19 0 0,17 19 0 15,-1-19 0 1,-16-19 0-16,17 19 0 16,-17-19 0-16,0 10 0 0,0 0 0 15,16-10 0-15,-16 10 0 0,0-10 0 16,0 19 0-16,0-18 0 0,17-1 0 0,-17 19 0 15,0-19 0-15,0 10 0 0,0 18 0 47,16 10 0-47,-16-19 0 16,33 19 0-16,-33-19 0 0,0 18 0 16,0-18 0-16,0 0 0 0,17 10 0 0,-17-1 0 15,17-9 0-15,-17 9 0 0,16-9 0 16,1 0-20-16,-1 0-237 0,1-9-11 15,16 9 13-15,-17-9 31 0,1-1 30 0,-1 10 43 16,17-18 37-16,-33 18 34 0,17-19 32 0,-17 19 23 16,17-28 12-16,-1 19 6 0,-16 0 4 15,17-10 6-15,-17 10 19 0,0-1 29 0,16 10 17 16,-16-18-2-16,0 18-11 0,-16 0-15 0,16 0-2 16,0 0-8-16,-17 0 1 0,1 0-4 15,16 0-1-15,-17 0-2 0,0 0-6 0,17 18-2 16,0-18-6-16,0 10 0 0,-33-10-5 0,33 9-1 15,0 0 3-15,0 1-5 0,0-1-2 16,0 0 4-16,33-9-2 0,-33 9 3 0,0-9-3 16,0 0 1-16,17 19 1 0,-17-19-6 0,17 0 4 15,-1-19-1-15,-16 19 1 0,17 0-4 16,-17-9 0-16,16 0 8 0,-16 0-6 0,17-1 1 16,-17 1-1-16,0-10 10 0,16 19 7 15,-16-18 10-15,0-1 11 0,0-18 4 0,-16 18 11 16,16-9 3-16,0 10 7 0,-17-1 5 0,17-18 0 15,-16 18 1-15,16 10 1 0,0-9-5 16,-17 18 22-16,17-19-4 0,-16 19-25 0,16 0-11 16,0 0-22-16,-17 0-20 0,17 0-1 15,0 0 2-15,0 0-5 0,-17 19 7 0,17-10 38 16,17 9 18-16,-17 1-64 0,0 0 0 0,17-1 0 16,-17 1 0-16,16 9 0 0,1-10 0 0,-17 10 0 15,16 0 0-15,1-9 0 0,-1-1 0 16,1 1 0-16,-1 0 0 0,1-1 0 0,-1 10 0 15,-16-9 0-15,33-19 0 0,-33 18 0 0,0-8 0 16,0-1 0-16,0 0-248 0,17-9-130 16,-17 10-4-16,0-1 34 0,0-9 52 0</inkml:trace>
  <inkml:trace contextRef="#ctx0" brushRef="#br0" timeOffset="112070.3">28823 9004 82 0,'0'0'77'0,"17"0"-32"0,-17 0-18 15,16-19 20-15,-16 19 22 0,17-9-5 0,-1 0-21 16,1 0-20-16,16-1-7 0,-17 1 15 15,17-10 17-15,-33 19 7 0,0-18-1 0,17-1-6 16,-17 19-3-16,0-18 5 0,0 8-10 16,0 1-3-16,0 0-13 0,-17 9-7 0,17-10-5 15,0 10 7-15,-33 0-2 0,17 0 6 0,-1 0 25 16,1 0-6-16,-1 10-3 0,1-1-9 16,-1 0-4-16,1 19-11 0,16-28 10 0,-17 19 4 15,17-19 13-15,0 18 11 0,0-8-5 0,17 8 3 16,-17-8-7-16,16-1-6 0,1 0-3 15,-1 0-13-15,17-9 1 0,-16 0-11 0,32 19-1 16,-49-19-6-16,33-19-1 0,-16 19-3 0,16-9 2 16,-16 0-3-16,-1 0 1 0,17-1-1 0,-16 1-2 15,-1 0-1-15,17-1 3 0,-33-8 6 16,17 18-3-16,-1-19-5 0,-16 19 4 0,17-18 3 16,-17 8 0-16,0 10 1 0,17-9-4 0,-17 9 0 15,0 0-6-15,0 0-2 16,0 9 6-16,0 1-3 0,0 8 3 15,16-18 4-15,-16 19-4 0,0-19 4 0,0 18-4 16,17-18 2-16,-17 0 3 0,16 0-8 16,-16 10 3-16,0-10 9 0,17 9-5 0,-17-9 5 15,16 0-5-15,-16 0 2 0,0-9-12 16,17 9 6-16,-17 0 2 0,0-10-2 16,16 10 4-16,-16 0-4 0,33-18 0 15,-33 18 0-15,0 0-2 0,0 0 2 16,0 0-4-16,0 0 10 0,0 0-8 15,0 0-1-15,0 0-1 0,17 0 0 0,-17 0 0 16,0 0 0-16,16 0-55 16,-16 0-71-16,0 0-66 0,17 0-41 0,-17 0 1 15,17 0 15-15,-17 0 24 0,16 0 34 16,-16-19 40-16</inkml:trace>
  <inkml:trace contextRef="#ctx0" brushRef="#br0" timeOffset="112351.34">29633 8744 62 0,'-33'-10'80'0,"33"-8"-7"0,0-10-11 0,-16 19 22 16,16-10 23-16,-17 0 18 0,17-9 0 16,-16 10-11-16,16 9-17 0,0-1 0 0,-17 10-18 15,17-9-30-15,0 9-29 0,0 0-10 0,0 0-5 16,0 9-1-16,0 1-4 0,0 8 17 16,0 1 38-16,0-1 36 0,17 20 15 0,-17-29-14 15,0 19-35-15,16-10-20 0,-16 10-7 16,0-9-15-16,17-1 2 0,-17-18-9 0,0 19 3 0,0-10 1 15,16-9-2-15,-16 10 12 0,0-1 27 16,0-9 38-16,0 0 13 0,0 0-62 0,33-9-38 16,-33-1 0-1,0 1 0-15,0 0 0 0,0-1 0 0,17-8 0 16,-17 18 0-16,0-19 0 0,16-9-30 0,-16 10-176 16,0-1-89-16,17 10-45 0,-17 0 12 15,16-10 31-15,-16 19 60 0</inkml:trace>
  <inkml:trace contextRef="#ctx0" brushRef="#br0" timeOffset="113484.5">26574 6567 5 0,'0'0'3'0,"0"0"0"0,0 0 3 16,0 0 8-16,0 0 0 0,0 0-1 0,0 0-6 16,0 0-1-16,0 0 0 0,0 0-1 0,0 0-1 15,0 0 0-15,0 0-1 0,0 0 0 16,0 0-2-16,0 0 1 0,0 0-1 15,0 0 1-15,0 0 0 16,0 0-4 0,0 0 3-1,0 0 0-15,-16 0-1 16,16 9 0-16,0-9-2 16,0 0-8-16,-17 10-6 15,17-10-3-15,0 0-3 0</inkml:trace>
  <inkml:trace contextRef="#ctx0" brushRef="#br0" timeOffset="115981.69">25632 10437 20 0,'0'0'30'0,"0"0"-1"0,0 0-5 16,0 0-3-16,0 0-3 0,0 0 4 15,0 0 7-15,0 0 5 0,0 0 4 0,0 0-3 16,0 0 4-16,0 0 0 0,0 0 3 16,0 0 2-16,0 0 0 0,0 0 2 0,0 0-4 0,0 0-6 15,0 18-7-15,0-18-7 0,0 0 0 16,0 0 2-16,0 0-1 0,0 0-2 0,0 0-5 16,0 0-1-16,0 0-8 0,0 0 3 0,0 0-4 15,0 0-8-15,0 0 4 0,0 0 0 16,0 0 3-16,0 0-5 0,0 0 3 31,0 0-6-31,0 0 5 0,0 19-4 16,-17-19 2-16,17 0 3 15,0 0 3-15,0 0-9 16,0 0-1-16,0 0-2 0,0 0-38 16,0 0-36-16,0 0-22 0,0 0-18 15,0 0-3-15,0 0 4 0,0 0 16 0</inkml:trace>
  <inkml:trace contextRef="#ctx0" brushRef="#br0" timeOffset="118212.86">28873 10018 31 0,'0'0'33'0,"0"0"-13"0,0 0-10 0,0 0-3 16,0 0 0-16,0-9-2 0,0 9 0 0,0 0 2 15,0 0-5-15,0 0 1 0,0 0 2 16,0 0 2-16,-17 0 3 0,17 0 0 16,0 0-1-16,0 0-4 0,0 0-1 0,17 0-1 15,-17 0-2-15,0 0 2 0,0 0 1 16,0 0 6-16,0 0-2 0,0 0 0 0,0 0-1 16,0 0-1-16,0 0-3 0,0 0 0 0,0 0-2 15,0 0 1-15,0 0 0 0,16 0 3 0,-16-10 1 16,0 10-4-16,0 0 0 0,0 0 1 15,0 0-1-15,17-9-2 0,-17 9 1 16,0 0-3-16,0 0 5 16,0 0-1-1,0 0-4-15,0 0 0 16,0 0-2-16,0 0-11 0,0 0-14 0,0 0-10 16,0-19-6-16,0 19 2 0,0 0-37 15</inkml:trace>
  <inkml:trace contextRef="#ctx0" brushRef="#br0" timeOffset="119112.1">28228 9646 114 0,'0'0'42'15,"16"0"-22"-15,-16 0-9 0,0-9-3 0,0 9-3 16,0 0-1-16,0 0 0 0,-16 0-1 16,16-10-3-1,0 10-3 1,16 0-5 0,-16 0-8-16,0 0-4 0,0 0 0 0,0 0 0 15,0 0 2-15,0 0-2 0,0 0 1 0,0 0-4 16,-16 0-18-16</inkml:trace>
  <inkml:trace contextRef="#ctx0" brushRef="#br0" timeOffset="119444.98">25846 10251 9 0,'0'0'5'0,"0"9"-1"0,0-9-3 16,-16 0 1-16,16 0 2 0,0 0-2 0,16 0-2 15,-16 0 1-15,0-9-1 16,17 9 0-16,-17 0-2 0,17 0-5 0</inkml:trace>
  <inkml:trace contextRef="#ctx0" brushRef="#br0" timeOffset="119811.46">27814 9785 44 0,'0'0'36'0,"0"0"-16"0,0 0-11 16,0-9-5-16,0 9 1 0,-16 0 0 0,16 0-1 15,0 0-2-15,-17 0-2 0,17 0 1 0,0 0 0 16,0 0 1 0,0 0-4-16,0 0-2 0,0 0-9 15,0 0-6-15,0 0-2 0,0 0-5 16,0 0-21-16</inkml:trace>
  <inkml:trace contextRef="#ctx0" brushRef="#br0" timeOffset="120994.04">25830 7953 15 0,'0'0'23'0,"0"0"-3"0,-17 0-7 0,17 0-1 16,0 0 0-16,0 0 3 0,0 0 3 0,0 0 0 16,0 0-3-16,0 0 3 0,0 0 1 15,0 0-1-15,0 0 4 0,0 0 2 0,0 0 0 16,0 0 3-16,0 0-3 0,0 0 1 0,0 0-4 15,0 0 4-15,0 0-3 0,0 0-1 16,0 0 4-16,0 0-6 0,0 0-2 0,0 0-5 16,0 0-3-16,0 0 1 0,0 0 2 15,0 0-7-15,0 0-1 0,0 0 0 0,0 0-3 16,0 0 1-16,0 0-4 16,-16 0-3-16,16 0-1 0,0 0-40 15,0 0-33-15,0 0-15 0,-33 0-6 16,33 0 10-16,-17 0-54 0</inkml:trace>
  <inkml:trace contextRef="#ctx0" brushRef="#br0" timeOffset="121193.56">25665 7934 37 0,'0'0'27'15,"0"0"2"-15,-17 0-2 0,17 0-7 0,0 0-4 16,0 0-6-16,0 0-5 0,0 0-3 16,0 0-1-16,0 0-3 15,0 0-10-15,0 0-15 16,0 0-8-16,0 0-5 0</inkml:trace>
  <inkml:trace contextRef="#ctx0" brushRef="#br0" timeOffset="121493.3">25714 7860 6 0,'0'0'3'15,"0"0"4"-15,0 0 2 0,0 0 3 0,0 0-3 16,0 0-2-16,0 0-5 0,0 0 0 0,0 0-1 16,0 9-1-16,0-9-4 15,0 0-12 1</inkml:trace>
  <inkml:trace contextRef="#ctx0" brushRef="#br0" timeOffset="125373.42">25880 7767 27 0,'0'0'32'0,"0"-9"1"0,0 9 0 0,0 0-1 15,0 0-1-15,0-10 5 0,0 10 4 16,0 0 1-16,0 0 0 0,0 0 0 0,0 0 3 16,0 0 3-16,0 0 3 0,0 0 1 15,-17-9 2-15,17 9-11 0,0 0 1 0,0 0-2 16,0 0-7-16,0 0-4 0,0 0-5 15,0-9-5-15,0 9-4 0,0 0-1 0,-17 0-3 16,17 0-2-16,0 0-5 0,0 0 4 16,-16 0-12-16,16 0 5 0,0 0 1 0,-17 0-3 15,17 0 4-15,-16 0-4 0,16 0 2 16,0 9-2-16,-33-9-2 0,33 0 5 16,-17 9-3-16,1-9 3 0,16 10-3 0,-17-10 0 15,1 9 3-15,16-9-2 0,-17 9-3 16,17 10 4-16,-16-19-2 0,-1 0 0 0,1 18 0 15,-1-18-3-15,17 0 0 0,-17 19 3 16,17-19 1-16,0 0-1 0,-16 0 0 16,16 19 6-16,0-19-6 0,0 9-7 15,0 0 9-15,-33-9 1 0,33 10-3 0,0-1 0 16,0 0 0-16,0 10-2 0,0-19 3 16,0 0 2-16,0 18-7 0,0-18 5 0,33 0 4 15,-33 0-1-15,0 19-4 0,0-19 5 16,0 0-2-16,0 0 7 0,0 19 1 0,0-19 1 15,16 0 2-15,-16 0 4 0,17 0 0 0,0 0 0 16,-1 0-5-16,-16 0-5 0,17 0-2 16,-1 0-1-16,1 0 4 0,-1 0-1 0,1 0-4 15,-1 0 11-15,1-19-4 0,16 19 3 16,-33 0-6-16,0 0 7 0,16-19 6 16,1 19-2-16,-1 0 6 0,-16-18-5 0,0 18 5 15,17-19-2-15,-17 10 5 0,17 0-5 0,-17-1 2 16,16 1 8-16,-16 0-7 0,0 9-3 15,0-19-1-15,0 19-10 0,0-19 1 0,0 1-5 16,0 18 9-16,0-19-7 0,0 19 4 0,0-9-4 16,0 0-7-16,0-1 3 0,0 1-6 15,-16 9 4-15,16-9-8 0,-17 9 4 16,17 0 4-16,-17 0 0 16,17 0-14-16,-16 0 0 0,-1 0-71 0,1 0-53 15,16 0-43-15,-33 0-32 0,16 9-2 0,1-9 2 16,-1 9 19-16,17-9 29 0</inkml:trace>
  <inkml:trace contextRef="#ctx0" brushRef="#br0" timeOffset="128387.26">24424 9441 32 0,'0'10'25'0,"0"-10"-7"15,0 0-8-15,0 9-3 0,0-9 2 0,0 9 8 16,0-9 2-16,-16 0-2 0,16 19-2 0,0-19-3 16,0 0 7-16,0 0 5 0,0 0 6 15,0 0 3-15,0 0-2 0,0 0 2 16,0 0 6-16,16 0 8 0,-16 0 3 0,0 0 9 15,0 0-2-15,0 0-2 0,17 0-1 0,-17-19-4 16,0 10-9-16,16 9 10 0,-16-9-5 0,0-1 9 16,0 10-5-16,0-9 2 0,0 0-2 15,0 9-14-15,0-10-7 0,0 10-4 0,0-9-8 16,0 9-4-16,0 0-4 0,-16 0-3 16,16 0-10-16,0 0 7 0,-17 0-3 15,17 9-6-15,-16-9 8 0,16 10-4 16,0-1 2-16,0-9 4 0,-17 9-4 0,17 1-6 15,0-1 11-15,0-9-7 0,-16 9 5 16,16 10-3-16,0-19 4 0,0 0-7 16,0 18 5-16,16-18 0 0,-16 0 0 15,0 0-1-15,17 0 5 0,-17 0-3 16,0 0 1-16,16-18-4 0,-16 18 2 0,17 0-1 16,-17-19-5-16,0 10-6 15,0 9-22-15,0-9-40 16,0 9-45-16,0-10-32 0,0 10-12 0,-17 0 1 15,17-9 2-15,0 9 15 0,0-9 25 16</inkml:trace>
  <inkml:trace contextRef="#ctx0" brushRef="#br0" timeOffset="129636.13">24424 9404 7 0,'0'0'19'16,"0"0"9"-16,0 0 2 0,-16 0-6 15,16 0-6-15,0 0-2 0,0 0 4 0,0 0 5 16,0 0 0-16,0 0 0 0,0 0 0 0,0 0 1 16,0 0 3-16,16 0 7 0,-16 0 2 15,0 0 7-15,0 0 3 0,0-19 0 0,0 19 3 16,0 0 6-16,0-18 4 0,0 18 3 0,0-19 1 16,0 10 11-16,0 0-4 0,0-1-2 0,17 1 0 15,-17-10-17-15,-17 10-7 0,17-9-13 16,0-1-6-16,0 0-3 0,0-9-3 0,0 10-5 15,0-1-3-15,-16-18-7 0,16 0 0 16,0 9 1-16,0-9-7 0,-17 18 7 0,17-27-12 16,-16 18 5-16,-1 0 6 0,17-9-4 0,-16-1-1 15,-1 10-7-15,17-9 6 0,0 0 0 16,-33 9 0-16,17-9-2 0,16 18 0 0,-17-27 5 16,0 18-3-16,17 0 2 0,-16-9-1 15,-1 9-3-15,17-9 2 0,-16 18 0 0,16-18 0 16,0 9 0-16,-17 9 0 0,17-18 0 0,0 19 3 15,-16-20 0-15,16 20-3 0,0-10-3 16,-17 9 3-16,17 1 0 0,0-10 0 0,-16 9-5 16,16 1 7-16,-17-1-2 0,17 0 4 0,0 1-6 15,0-10 4-15,0 9-2 0,-33 1 0 16,33 18 3-16,-16-19-1 0,16 0-7 0,-17 1 3 16,17-1 0-16,0 1 6 0,-17-1-4 15,17 10 3-15,0-10-3 0,-16 0-3 0,16 1 8 16,0-1-8-16,0 10 5 0,0-10-5 0,0 1 3 15,-17 18 2-15,17-19-6 0,0 1-2 16,0-1 10-16,-16 0-6 0,16 1 5 0,0-1-3 16,0 10 2-16,-17-10-5 0,17 1 6 15,0-1-1-15,0 0-5 0,-16 1 5 0,16-1 2 16,0 10-8-16,-17-10 9 0,17 1-5 0,0-1-4 16,0 1 4-16,-16-1-4 0,16 10 6 0,-17-10 4 15,17 0-6-15,0 1 0 0,0-10 0 16,0 9 0-16,0 10 0 0,0-10-5 15,-33 10 8-15,33-10 0 0,0 19-8 0,0-18 3 16,-16 18 5-16,16-19-1 0,0 10-7 0,0 9 2 16,0-9 3-16,0 9 1 0,0-10-1 15,0 10 3-15,0 0-6 0,0-9 3 16,0 9 2-16,0 0 1 0,0 0-9 0,0 0 7 16,0 0-6-16,-17-9 9 0,17 9-6 15,17 0 4-15,-17 0 0 16,0 0-4-16,0 0 2 0,0 0-5 15,0 0 8 1,0 0-1-16,0 0-5 0,0-19 5 0,0 19-6 16,0 0 8-16,0 0-2 15,0 0-6-15,0 0 7 16,0 0-9-16,0 0 0 0,0 19 4 16,0-19 4-16,-17 9-5 15,17 0 7-15,0 10-8 0,-17 9 4 0,1-10-2 16,16 1 2-16,-17-10 3 0,1 10-2 15,16 0-1-15,-17-10 0 0,1 19 0 0,16-10 2 16,-17 1 4-16,17-10-6 0,-16 1-4 16,16-1 4-16,0 0 8 0,-17 1-10 0,17 8 0 15,0-18 7-15,0 0-5 0,0 0-2 16,0 0 6-16,0 0-2 16,0 0 3-16,0 0-8 0,17 0 5 15,-17-18-7-15,0 8 8 0,16 1 1 0,-16 0-3 16,0-1-1-16,0 1 0 0,17-10 3 0,-17 19-5 15,0-18-1-15,16-10 7 0,-16 19-4 16,0-10 0-16,0 0 2 0,0 10-2 0,17 9-3 16,-17-19 0-16,0 1 5 0,0 18 2 15,16 0-4-15,-16 0-4 0,0-19-1 0,17 19 5 16,-17 0-3-16,16 19 0 0,1-19 7 16,0 0-9-16,-1 18 8 0,17-18-5 0,-16 0 7 15,16 19-1-15,0-19-7 0,0 0-2 0,0 9-99 16,0 1-87-16,0-1-55 0,0-9-1 15,0 9 22-15,0 1-132 0</inkml:trace>
  <inkml:trace contextRef="#ctx0" brushRef="#br0" timeOffset="131468.47">25813 7023 30 0,'0'0'41'16,"0"0"3"-16,0 0 0 0,0 0-4 15,0 0-5-15,0 0-1 0,0 0-3 0,0 0-9 16,0 0-2-16,0 0-1 0,0 0-6 0,0 0-3 15,0 0 2-15,0 0-5 0,0 0 2 16,0 0 5-16,0 0 1 0,0 0 1 0,0 0 5 16,0 0 1-16,0 0 1 0,0 0 2 15,0 0 1-15,0 0-7 0,0 0-1 0,0 0 1 16,0 0-9-16,0 0 2 0,0-19-3 16,0 19 3-16,0 0 2 0,0 19-5 0,0-19-3 15,0 0-3-15,0 0 5 0,0 0-2 0,0-19 5 16,0 19-4-16,0 0 1 0,0 0-4 15,0 0 2-15,0 0 0 0,0 0 0 0,0 0-3 16,0 0 3-16,0 0-1 0,0 0-1 16,0 0-1-16,0 0-6 0,0 0 5 15,0 19 0 1,0-19 1 0,0 0-5-16,0 0 3 15,0 0 1-15,0 0 0 16,0 0 0-16,0 0-5 15,0 0 5-15,0 0 0 0,0 0-1 16,0 0-4-16,0 0 6 0,0 0-2 16,0 0 1-1,0 0 3-15,0 0-7 16,0 0 0-16,0-19 2 0,0 19 1 16,0 0 3-1,0 0-7-15,0 0 7 16,0 0-7-16,0 0 6 15,0 0-6-15,0 0 4 0,0 0 0 16,0 0-3 0,0 0 4-1,0 0-2-15,0 0-8 0,17 0-30 16,-17 0-36-16,0 0-24 0,0 0-18 16,0-18-14-16,16 18 9 0,-16 0 17 0</inkml:trace>
  <inkml:trace contextRef="#ctx0" brushRef="#br0" timeOffset="132450.66">25880 10316 97 0,'0'0'83'0,"0"0"-33"16,0 0-23-16,0 0-18 0,0 0 0 0,0 0-5 16,0 0-1-16,0 0-3 0,0 0 2 0,-17 0-2 15,34 0 0-15,-17 0 2 16,0 0-1-16,0 18-3 0,16-18 2 15,-16 0 1-15,17 0-4 16,-17 0 6-16,16 0-5 0,-16 0 3 16,0 0-8-16,17 0-9 0,-17 0-7 0,0 0-6 15,0 0-4-15,16 0 2 0,-16 0 4 16,0 0 2-16,0 0 1 0,17 0 0 0,-17-18-19 16</inkml:trace>
  <inkml:trace contextRef="#ctx0" brushRef="#br0" timeOffset="133368.03">29021 9665 41 0,'0'0'26'0,"0"0"-12"0,0 0-5 0,0 0-3 16,0 0 0-16,0 0 2 0,0 0 2 0,0 0-4 16,0 0-1-16,0 0 0 0,0 0 1 15,0-10 2-15,0 10 4 0,0 0 0 0,17 0-2 16,-17 10-3-16,0-10-4 0,17-10-2 0,-17 10 1 16,0 0 0-16,16-9-2 15,-16 9-7-15,0 0-12 0,17-9-16 16,-17 9-9-16,0 0-42 0</inkml:trace>
  <inkml:trace contextRef="#ctx0" brushRef="#br0" timeOffset="134299.29">28575 9590 27 0,'0'0'12'0,"0"0"-6"0,0 0-4 15,0 0 1-15,0 0-2 0,0 0 1 16,0 0 0-16,0 0 0 0,0 0 0 15,0 0 0-15,17 0-5 32,-17 0-4-32,0 0-4 0,0 0-26 0</inkml:trace>
  <inkml:trace contextRef="#ctx0" brushRef="#br0" timeOffset="137929.04">21315 9572 29 0,'0'0'42'0,"0"0"-2"15,0 18-4-15,0-18-7 0,0 0 2 0,-33 0 5 16,33 0 0-16,0 0-9 0,0 0-2 0,0 0-4 15,0 0 1-15,0 0 6 0,0 0 0 0,0 0 2 16,0 0-4-16,0 0-3 0,0 0-4 16,0 0-6-16,0 0-7 0,0 0-3 0,0 0-2 15,0 0 3-15,0 0-3 0,0 0-4 32,0 0 5-32,0 0 0 15,0 0 1-15,0 0-5 0,0 0 0 16,0 0 4-16,0 0-7 0,0 0-2 15,0 0-17-15,0 0-8 0,0 0-6 16,0 0-5-16,0 0-2 0,0 0-4 0,33 0 2 16,-33 0-1-16,0 0-1 0,0 0 2 0,0 0 5 15,0 0 5-15</inkml:trace>
  <inkml:trace contextRef="#ctx0" brushRef="#br0" timeOffset="139277.81">20588 7414 31 0,'0'0'19'16,"0"0"-4"-16,0 0 0 0,-17 0-3 0,17-10-4 15,0 10-2-15,0 0-3 0,0 0 0 16,0 0-2-16,0 10-1 0,0-10 1 0,0-10-1 16,17 10 0-1,-17 0-2 1,0 0 3-16,0 0-3 15,0 0 0-15,0 0-6 16,-17 10-5-16,17-10-6 0,0 0-5 0,0 18-20 16</inkml:trace>
  <inkml:trace contextRef="#ctx0" brushRef="#br0" timeOffset="140393.51">20108 11078 78 0,'0'0'76'0,"0"0"-14"16,0 0-24-16,0 0-15 0,0 0-9 0,0 0 0 15,0 0-1-15,0 0-8 0,0 0 1 0,0 0-3 16,0 0-1-16,0 0-1 16,0 0 2-16,17 0-3 31,-1 0 0-15,-16 0 8-16,0 0 1 15,0 0-1-15,0 0 4 0,0 0 1 16,0 0 0-16,0 0 0 0,0 0 0 0,0 0-2 15,0 0-3-15,0 0-7 0,0 0 1 16,0 10 3-16,0-10-3 0,0 0-5 16,0-10 0-16,0 10 7 15,0 0-2 1,0 0-5-16,0 0 1 16,0 0-2-16,0 0 6 0,0 10-2 15,0-10-9-15,0 0-12 0,0 0-13 0,0 0-7 16,0 0-7-16,0 0-3 0,0 0-3 0,0 0 2 15,0-10 5-15,0 10 5 0</inkml:trace>
  <inkml:trace contextRef="#ctx0" brushRef="#br0" timeOffset="141210.97">20886 7330 31 0,'0'0'28'0,"0"0"-14"0,0 0-1 16,0 0 1-16,0 0 6 0,-34 0 2 0,34 0 0 16,0 0-9-16,0 0-2 0,0 0 0 15,0 0 3-15,0 0-3 0,0 0-3 16,0 0-3-16,0 0-2 0,0-19-3 0,0 19 3 16,0 0-5-16,0 0 4 15,0 0 0-15,0 0-6 0,0 0 5 16,0 0 1-16,0 19-1 0,0-19-4 15,0 0 4 1,0 0-1 0,-16 0 0-16,16 0 1 0,0 18-4 15,0-18-18-15,-17 0-8 0,17 0-6 16,0 19 4-16,0-19 0 0,0 0 0 0,0 0-28 16</inkml:trace>
  <inkml:trace contextRef="#ctx0" brushRef="#br0" timeOffset="142259.18">22605 10604 42 0,'0'0'50'16,"0"0"-3"-16,0 0-10 0,0 0-5 0,0 0-2 0,0 0 8 15,0 0 8-15,0 0 9 0,0 0 5 16,0 0 6-16,0 0 7 0,0 0 6 0,0 0 8 15,33 0 12-15,-33 0 7 0,0-9 2 16,0 9-2-16,0 0 1 0,0 0-26 0,0 0-17 16,0 0-3-16,0 0-9 0,0 0-2 0,0 0 6 15,0 0 14-15,0-19 3 0,0 19 14 0,17 19-9 16,-17-19-15-16,0 0-19 0,0-19-44 16,16 19 0-1,-16 0 0 32,0 0 0-31,17 0 0-1,-17 0-20 1,0 19-68-16,-17-19-10 0,17 0-28 0,0 0-27 16,0 0-11-16,17 0-5 0,-17 0-7 0,0 0-1 15,0 0 15-15,0-19 8 0,0 19 18 16,0 0 20-16,0 19 18 0,0-19 19 0,0 0-44 15</inkml:trace>
  <inkml:trace contextRef="#ctx0" brushRef="#br0" timeOffset="149935.14">6069 10818 8 0,'0'0'3'0,"0"0"2"15,0 0-2-15,0 0 0 0,0 0 0 16,0 0 11-16,0 0-1 0,0 0-4 0,0 0-3 16,0 0 1-16,33 0 3 0,-33 0 1 15,0 9 2-15,0-9-3 0,0 10-2 0,0-10 4 16,33 9 0-16,-33-9 2 0,0 9 3 0,0-9-3 15,0 9-4-15,17 1 10 0,16-1 1 16,-33 0-5-16,0 1-1 0,33 8 12 0,-33-18-11 16,33 19-8-16,-33-19 0 0,33 9 1 0,-33 0 21 15,33 1-6-15,-33-1-3 0,33 10-3 16,-33-10 11-16,50 0-5 0,-50 1-7 16,33 8 1-16,0 1 14 0,0-10-1 0,-33 0-9 15,33 10-7-15,0 0 0 0,17-10 7 0,-17 10 15 16,0-1-13-16,0 1-7 0,0-1-4 15,0 1-4-15,17 0 16 0,16-1 7 0,-33 10-12 16,0-9 1-16,16-10 5 0,18 10 19 0,-34-1-10 16,33 1-16-16,-17-1-4 0,18 1 3 15,-34 0 2-15,33-10 22 0,-17 0-12 0,18 10-4 16,-1-1-9-16,-17-8-7 0,17 8 11 0,1 1 4 16,15-1-2-16,-16-18 6 0,34 19-6 0,-51-10-1 15,50 10 4-15,-32 0 4 0,15-10 17 16,18 19 0-16,-34-10-18 0,49-8 6 0,-48 8-5 15,48 1 2-15,-49 0 2 0,34-1-6 16,-18 1-7-16,18-1-9 0,-18 1 10 0,17-10-10 16,-16 10 6-16,16-1-1 0,17 1 0 0,-17 0-2 15,-32-1 0-15,48-18-2 0,-49 19-3 16,50-10-4-16,-17 0 8 0,-16 10-6 0,16-10-1 16,17 10 6-16,-17 0-3 0,-16-19 9 0,16 9-4 15,0 0 2-15,17 10-12 0,-17-10 7 16,17 0-2-16,-33 1 5 0,16 8-3 0,0 1 5 15,17-1-9-15,-33-18 6 0,16 19-4 0,0-10-2 16,17 10 2-16,-17-10-10 0,17 10 0 16,-50 9 0-16,33-28 0 0,17 18 0 0,-33 1 0 15,16 0 0-15,-33-10 0 0,50 10 0 0,-50-10 0 16,17 19 0-16,16-28 0 0,-33 18 0 16,17-8 0-16,16-1 0 0,-16 0 0 0,16 10 0 15,-17-10 0-15,18 0 0 0,-1 1 0 0,17-1 0 16,-34 10 0-16,18-19 0 0,-1 18 0 15,-33-18 0-15,17 0 0 0,-17 10 0 0,16-1 0 16,-15 0 0-16,15 0 0 0,-16 1 0 0,34-1 0 16,-51 0 0-16,17 1 0 0,0-1 0 15,17-9 0-15,-17 19 0 0,34-19 0 0,-51 18 0 16,50-18 0-16,-32 0 0 0,15 9 0 0,17-9 0 16,-32 10 0-16,15-1 0 0,17-9 0 15,-32 9 0-15,15 1 0 0,-16-10 0 0,-16 9 0 16,16-9 0-16,33 9 0 0,-49 1 0 0,16-10 0 15,0 9 0-15,0-9 0 0,1 19 0 0,15-19 0 16,-32 0 0-16,16 0 0 0,33 18 0 16,-49-18 0-16,16 0 0 0,0 9 0 0,17 1 0 15,-17-10 0-15,33 9 0 0,-49 0 0 16,16 1 0-16,33-10 0 0,-49 9 0 0,16-9 0 0,0 9 0 16,-16-9 0-16,16 10 0 0,0-10 0 15,0 9 0-15,0-9 0 0,-16 18 0 0,16-18 0 16,0 0 0-16,-16 0 0 0,16 0 0 0,0 0 0 15,-16 0 0-15,16 0 0 0,0 0 0 0,-16 0 0 16,16 0 0-16,0 0 0 0,0 0 0 16,-16 19 0-16,-1-19 0 0,34 0 0 0,-33 0 0 15,-1 0 0-15,34 0 0 0,-50-19 0 0,33 19 0 16,-16 0 0-16,16 0 0 0,-33 0 0 16,0 0 0-16,17 0 0 0,-1 0 0 0,1 0 0 15,-17 0 0-15,16 0 0 0,-15 0 0 0,15 0 0 16,1 0 0-16,-17 0 0 0,16 0 0 15,-15 0 0-15,-1 0 0 0,33 0 0 0,-33 19 0 16,0-19 0-16,0 0 0 0,0 0 0 0,17 0 0 16,-17 0 0-16,0 9 0 0,0-9 0 0,0 0 0 15,17 10 0-15,-17-10 0 0,0 9 0 16,0-9 0-16,0 0 0 0,-17 9 0 0,17-9 0 16,0 0 0-16,-16 0 0 0,33 0 0 0,-17 0 0 15,-33 0 0-15,33 0 0 0,-17 0 0 16,17 0 0-16,-16 0 0 0,33 0 0 0,-50 0 0 15,33-9 0-15,0 9 0 0,-17 0 0 0,17-9 0 16,0 9 0-16,-16-10 0 0,33 10 0 0,-17-9 0 16,0 9 0-16,-17 0 0 0,17 0 0 15,0 0 0-15,-16-19 0 0,32 19 0 0,-15 0 0 16,-18 0 0-16,17 0 0 0,0-18 0 0,0 18 0 16,0 0 0-16,0-9 0 0,1 9 0 0,-18 0 0 15,17-10 0-15,-16 10 0 0,-1 0 0 16,17 0 0-16,-16-9 0 0,-1 9 0 0,17 0 0 15,-33 0 0-15,34 0 0 0,-18-9 0 0,1 9 0 16,-1 0 0-16,1 0 0 0,-1 0 0 16,1 0 0-16,-1-10 0 0,1 10 0 15,-1 0 0-15,17 0 0 0,-33 0 0 16,33 0 0-16,-33 0 0 0,17 0 0 0,0-9 0 16,-1 9 0-16,1 0 0 0,-1 0 0 0,1 0 0 15,-1 0 0-15,1 0 0 0,-1 0 0 16,17 0 0-16,-33 0 0 0,33-9 0 0,-33 9 0 15,17 0 0-15,0 0 0 0,-1-10 0 16,1 10 0-16,-1 0 0 16,1 0 0-16,-1 0 0 0,1-9 0 15,-1 9 0-15,17 0 0 0,-33 0 0 16,33 0 0 0,-33 0 0-16,17 0 0 15,0 0 0-15,-17 0 0 16,16 0 0-1,-16-18 0-15,0 18-41 16,0-19-155-16,0 19-20 16,0-9-4-16,0-1-9 0,0 10 10 0,0-9 13 15,0 0 22-15,0-1 20 0,-16 1 29 16,16 0 27-16</inkml:trace>
  <inkml:trace contextRef="#ctx0" brushRef="#br0" timeOffset="150335.93">22076 12409 70 0,'0'0'64'0,"0"0"-13"0,17 0-10 16,-17 0-1-16,16 0 8 0,-16 9 3 0,17-9-1 16,-1 9 5-16,17-9 8 0,-33 9 12 0,33 1-1 15,-16-1 0-15,0 10-8 0,-1-19-9 0,17 18-7 16,-16-18-1-16,-1 10-6 0,1 8-7 16,-1-9 6-16,17 1 7 0,-33 8 9 0,33-8 9 15,-33 18 1-15,0-28-12 0,0 18-7 16,0-9 14-16,0 10 10 0,0-10 17 0,0 10-20 15,0-10-28-15,0 10-19 0,-33 0-3 0,33-1-14 16,-33-9 8-16,17 1-14 0,-17 8 2 0,0 1-2 16,0 0 4-16,-1 8-4 0,1-8 2 15,-16-10 1-15,16 10-5 0,0 0-79 0,-17-1-63 16,33 1-38-16,-16 18-35 0,-16-28-15 0,16 10 0 16,0-1 9-16,0 1 25 0,0 0 36 15</inkml:trace>
  <inkml:trace contextRef="#ctx0" brushRef="#br0" timeOffset="160392.81">23961 12381 71 0,'0'-28'56'16,"-16"9"-17"-16,16 1-12 0,0 8 2 0,0-8 22 16,0 8 15-16,0 1 3 0,0 0-4 15,0 9-10-15,0-10 0 0,0 10-3 0,0 0 3 16,0 0-14-16,0 0-7 0,0 0 11 0,0 0 18 16,0 10 10-16,0-1 88 0,0 0 1 15,0 1-57-15,0 8-45 0,0 1-16 0,0 9 29 16,0-10 55-16,0-8-3 0,-17 18-44 0,17-10-37 15,0 10-14-15,0-9 1 0,0 9 21 0,0-10-47 16,0 10-5-16,0-9 0 0,17 9 0 16,-17-10 0-16,0-9 0 0,16 10 0 0,1 0 0 15,-1-10 0-15,1 10 0 0,-1-10 0 0,1 10 0 16,0-19 0-16,32 0 0 0,-49 18 0 16,17-18 0-16,16 0 0 0,-17-18 0 0,17 18 0 15,-16 0 0-15,-1 0 0 0,18-19 0 0,-18 10 0 16,-16-1 0-16,33 1 0 0,-33 0-215 0,0-10-56 15,17 10-42-15,-17-10-10 0,0 1 23 16,-17 18 55-16,17-38 65 0</inkml:trace>
  <inkml:trace contextRef="#ctx0" brushRef="#br0" timeOffset="160592.79">23928 12260 154 0,'0'-10'95'0,"-16"10"-27"15,16-18-24-15,0 18-3 0,0-19 7 0,0 10-5 16,16 9-13-16,1-9-3 0,-17-1-2 16,33 10 0-16,-17-9-10 0,1 9-12 0,16-9 4 15,-16 9-3-15,32 0-6 0,-49-10 4 0,33 10-5 16,-16 0-42-16,16 0-34 0,-33 10-23 16,16-10-16-16,1 0 7 0,-17 0-59 0</inkml:trace>
  <inkml:trace contextRef="#ctx0" brushRef="#br0" timeOffset="160742.97">24044 12334 83 0,'-17'19'68'0,"1"-19"-27"0,16 0-23 15,-17 18-6-15,17-18 11 0,0 0 20 0,0 0 4 16,0 0-12-16,0 0-16 0,17 10-6 0,-17-10-5 16,16 0-5-16,1 0-1 0,0 0-2 15,-1 0-2-15,17-10-26 0,-16 10-18 0,16 0-20 16,-17 0-13-16,17 0-4 0</inkml:trace>
  <inkml:trace contextRef="#ctx0" brushRef="#br0" timeOffset="163207.29">24193 14288 39 0,'0'-19'45'0,"0"0"4"15,0 10-6-15,0-10-10 0,-17 1 1 0,17-1 8 16,0 10 16-16,0 0 16 0,0-10 11 16,0 19 0-16,0 0-2 0,0-19-7 0,0 19-8 15,0-9-23-15,0 9-13 0,0 0-3 0,0 9 38 16,0-9 35-16,0 19 28 0,17-19-5 16,-17 19 4-16,0-10-29 0,16 9-13 0,-16 10-9 15,0-9-19-15,17 9-28 0,-17-9-9 16,0-1-5-16,0 1-6 0,16 9-9 0,-16-10 4 15,0 1-2-15,0-1-6 0,17 1 2 0,-17 0 0 16,0-1 0-16,0-8 0 0,0-1-2 16,0 0 0-16,0 10-40 0,0-19-84 0,0 0-47 15,0 0-39-15,0 0-20 0,0 0-7 0,0 0 18 16,-17 0 26-16,17 0 34 0,-16-19 33 0</inkml:trace>
  <inkml:trace contextRef="#ctx0" brushRef="#br0" timeOffset="163409.07">23978 14167 54 0,'0'0'71'15,"-17"-19"-24"-15,17 19-22 0,0-19-4 0,-16 19 7 16,16-9 8-16,0 9-1 0,0-9-8 0,16-1 1 16,-16 10 7-16,17-9-2 0,-1 0-8 15,17 9-9-15,-16-9-3 0,16-1-7 0,0 1-1 16,0 0-1-16,17 9-4 0,-17-19 2 15,0 19-2-15,0-19 2 0,0 10-8 0,0 0-37 16,-16 9-30-16,16 0-16 0,-17-9-8 0,1 9 7 16</inkml:trace>
  <inkml:trace contextRef="#ctx0" brushRef="#br0" timeOffset="163792.01">24375 14390 125 0,'0'0'53'0,"16"-19"-23"15,1 19 6-15,-17-9 22 0,16 0 23 0,17-1 2 16,-16-8-15-16,16 8-15 0,-33-8-4 0,33 9-7 16,-16-10-7-16,-1 19-7 0,17-28 4 0,-16 9 12 15,-1 10 8-15,-16 0 12 0,17-10 0 0,-17 10-17 16,0 0-10-16,0 9-6 0,0-19-12 15,-17 19-5-15,17 0 1 0,-16 0-9 0,-1 0-1 16,1 0 1-16,-1 0 0 0,1 0 2 16,-1 0-1-16,17 19 0 0,0-19 1 0,-33 9-5 15,33 0 5-15,0 0-8 0,-33 1 0 0,33-1 2 16,0 0 4-16,0 1-5 0,33-1-1 16,-33 0 0-16,0 10 0 0,33-19 7 0,-33 19-4 0,0-19 0 15,17 0-6-15,16 0 6 0,-17 9-6 16,1-9 0-16,-1 0 3 0,1-9-2 0,-1 9-15 15,1 0-67-15,16 0-40 0,-33 0-21 0,33-19-18 16,-16 19 1-16,-1 0 9 0,17-19 21 16,-16 10 32-16,-1 0-52 0</inkml:trace>
  <inkml:trace contextRef="#ctx0" brushRef="#br0" timeOffset="164358">24970 14092 69 0,'0'0'71'16,"0"0"1"-16,-33 9-7 0,33-9 1 0,-33 0 9 15,16 10 7-15,1-1 2 0,-1-9-11 0,1 9-8 16,-1 10-16-16,1-19-7 0,16 19-10 16,-17-10-16-16,17 0-7 0,0 0 2 0,0 1-8 15,17 8 3-15,-17-8-6 0,16-1 1 0,-16-9 3 16,17 9-1-16,-1 10-3 0,1-19 0 0,-1 0-14 16,1 0-28-16,16 0-17 0,-33 0-12 15,33 0-8-15,-33 0 1 0,17-19 1 0,-17 10 8 16,16 0 12-16,1-1 6 0,-1-8 13 0,-16 8 15 15,17-8 1-15,-17 9-1 0,0-10-1 16,0-9 5-16,0 0 10 0,0 0 6 0,0 10 1 16,0-20 2-16,0 1 3 0,0 9 5 15,0 10 8-15,0-1 9 0,-17-9 7 0,17 10 4 16,-16 8 12-16,16-8 13 0,-17 8 25 0,17 10 8 16,-16-9-8-16,16 9-16 0,-17 9-18 15,17-9-15-15,0 10 4 0,0-1-2 0,0 0 4 16,0 10 9-16,0 0-7 0,0-1 6 0,0 10 2 15,0-9-2-15,17 9-9 0,-17-10-14 16,16 10-12-16,1-9-3 0,-1 9-2 0,-16-1-7 16,17-8 1-16,-1 9-5 0,-16-9 3 0,17-1-3 15,-17 1-3-15,16-10 3 0,-16 0 6 0,0 1-10 16,17-1 6-16,-17-9 7 0,0 0-4 16,0 0-9-16,0-9 5 0,0-1 2 15,0 1-9-15,33 0 8 0,-33-10-4 16,0 10 2-16,0 0 0 0,0-10 2 0,0 19-1 15,33-19-5-15,-33 10 1 0,0 9 3 0,0-9-4 16,0 9 1-16,17 9 3 0,-17-9 6 0,16 9-12 16,-16-9 9-16,17 19-3 0,-1-19 0 0,-16 19 0 15,17-19-2-15,-17 9 2 0,16 0 0 16,1-9 0-16,-17 9-4 0,16 1-15 0,-16-10-64 16,17 0-53-16,-17 0-31 0,0 9-26 15,0-9 7-15,33 0 19 0,-33-9 28 0,0 9-54 16</inkml:trace>
  <inkml:trace contextRef="#ctx0" brushRef="#br0" timeOffset="165021.97">23680 13971 32 0,'0'-9'41'0,"0"0"-9"0,0-1-11 16,0 1-1-16,0 0 7 0,0 9 18 0,0-19 5 15,0 19-6-15,0 0-9 0,0 0-9 16,0 0-11-16,0 0-7 0,0 0 6 0,0 0 20 15,0 19 14-15,0-10 14 0,17 10 0 16,-17 9-1-16,0 18 5 0,16-27-3 0,-16 18-9 16,17 0-12-16,-17 10 22 0,16-10 22 0,1 9-15 15,-17-8-23-15,16 8-22 0,1 10-10 0,-1-28-9 16,1 18-3-16,0 1-1 0,-17-19-6 16,16 9 6-16,17-9-7 0,-33 0 10 0,0 0-3 15,17-10-3-15,-17 1-2 0,0-1 2 16,16-8-21-16,-16-1-61 0,0 10-37 0,0-19-37 15,0 0-29-15,0 0 8 0,0 0 21 0,0-19 26 16,0 0-66-16</inkml:trace>
  <inkml:trace contextRef="#ctx0" brushRef="#br0" timeOffset="165754.63">23697 13953 47 0,'-17'-10'29'0,"17"10"-11"0,0-9-7 15,0 9 2-15,0 0 7 0,0-9 6 0,-33 9-4 16,33 0-6-16,0 0-5 0,0 0-6 16,0 0-3-16,33 0-2 0,-33-19 2 0,17 19 5 15,-1 0-1-15,17-18 2 0,17-1-3 16,0 10 1-16,16-10-1 0,0 0 1 0,17 1 1 15,-1-1 1-15,1-9-2 0,16 10-1 0,0-1 0 16,17-9 1-16,-33 19 0 0,16-19 1 16,0 9-1-16,17 10 1 0,-33-10 7 0,-1 10-4 15,1 0 2-15,0 0 2 0,-17-1-1 16,0 1-3-16,0 9 0 0,-16-19 2 0,16 10 3 16,-33 0-1-16,17-1 2 0,-17 10 2 0,0-9 3 15,-17 9-2-15,1-9 2 0,16 9-5 0,-33 0 0 16,16 0-1-16,-16 0 2 0,17 0 6 15,-17 0 8-15,0 0-1 0,0 0-4 0,0 0 4 16,0 0 6-16,0 0-1 0,0 9 2 16,0 0-13-16,0-9-8 0,0 10-8 0,16 8-4 15,-16 1 6-15,0-10 7 0,0 1 9 0,17 8-2 16,0 1 0-16,-17 9-6 0,16-10 7 16,1 10 11-16,-1 0 17 0,17 9-4 0,-16-9-6 15,16 9-14-15,-33-9-9 0,16 10-3 0,1-1 6 16,-1 0-2-16,18 0-5 0,-34-9-7 0,16 9-1 15,1-9 2-15,-1 0-5 0,-16 0-4 16,17 0-1-16,-17 0 3 0,0 0-3 0,16-10 3 16,-16 1 4-16,0 0-1 0,0-1 18 15,-16-9 26-15,16 1-5 0,0 8-7 0,-17-8-12 16,1-1-12-16,-1 0-9 0,1 10-4 0,-1-19 6 16,-16 9-3-16,0 0-2 0,0 10-2 0,-17-10 2 15,1 1 1-15,-1-1-3 0,-16 0 0 16,0 10 0-16,-17-10 2 0,17 10-7 0,-17-19 10 15,17 9-5-15,-33 10-2 0,16-10-2 0,17 0 11 16,-50 1-7-16,50-1-4 0,-50 0 4 16,34 0-2-16,-1 1 2 0,17-1 0 0,0 10 2 15,-17-19-2-15,33 9-4 0,-16 0 4 0,33-9-10 16,-33 10 5-16,16-1 5 0,17 0-7 0,0 0-65 16,0-9-40-16,0 10-32 0,17-10-12 15,-1 0 14-15,17 0 47 0,-17 0 4 0,17 0-33 16,-16 0-20-16,16 0 2 0,0-10 19 15,0 10 28-15,16-9 21 0</inkml:trace>
  <inkml:trace contextRef="#ctx0" brushRef="#br0" timeOffset="166720.9">23383 12288 69 0,'0'-10'36'0,"0"1"-15"16,-17-10-1-16,17 19 23 0,0-18 16 0,0 18 13 15,-17-19-10-15,17 19-4 0,0-9-2 16,0 9-9-16,0 0-19 0,0 0-12 0,0 0-1 16,0 9 12-16,0 10 22 0,0-1 16 0,0 1 7 15,0 9 2-15,17 9 21 0,-17 0 5 0,0 1 1 16,17-1-9-16,-17 9-3 0,16-9 11 15,-16 1-40-15,17 8-22 0,-1-9-18 0,17 1-5 16,-33-10-1-16,0 9-8 0,17 0 2 16,-1-9-5-16,1 9-1 0,-17-9-5 0,16-9 3 15,-16 8 1-15,17 1 1 0,-17-9 0 0,16-10-41 16,-16 1-84-16,0-1-54 0,0 0-45 0,0-9-19 16,0-9 14-16,0 9 28 0,0-9 39 15,0-1 42-15</inkml:trace>
  <inkml:trace contextRef="#ctx0" brushRef="#br0" timeOffset="167519.66">23349 12250 109 0,'0'-18'34'0,"0"18"-18"0,0-19 1 16,0 10 17-16,-16 9 14 0,16-9-3 0,0-1-13 15,0 10-12-15,16-9-5 0,-16 9 1 16,0-9 7-16,17-1-1 0,0 10 1 0,16-9-1 16,16 0-3-16,-32 9-1 0,16-10-1 0,16 10-3 15,1-18-2-15,16 18-4 0,0-19-2 16,17 1 0-16,0 8-6 0,-1 1 0 0,1-10 0 16,16 10 3-16,1-9-1 0,-18 18-4 15,17-19 3-15,1 19 2 0,-18-28-6 0,1 19 4 16,16-1 1-16,-33-8 0 0,17 9-6 0,-17-1 4 15,0 10 5-15,-16-18-5 0,0-1 0 0,-1 19 6 16,-16-19 8-16,17 10 2 0,-17 0 4 16,0 0-3-16,-16-1 5 0,-1 1 1 0,1 9 6 15,-1-9 22-15,1-1-5 0,-1 10-14 0,1 0-12 16,-17 0 1-16,0 0 15 0,0 0 12 16,16 0-10-16,-16 0-11 0,0 0-17 0,0 0-8 15,0 0 1-15,0 0 0 0,0 0-2 0,0 0 3 16,0 10-2-16,0-10-8 0,0 9 10 15,0 0-4-15,0 1-3 0,17 8 10 0,-17-9-6 16,33 10 2-16,-33 0 8 0,16 9 20 16,-16-1 23-16,17-8-2 0,0 9-4 0,-1 9-12 15,1-9-9-15,-1 9-4 0,1 0-9 0,-1-9 2 16,1 10-6-16,-1-1-8 0,1 0 0 0,16-9 3 16,-33 0-3-16,16 18 1 0,1-27 0 0,-17 9-2 15,16-10 8-15,-16 1-3 0,0 18 16 16,17-27 4-16,-17-1 13 0,0 9 1 0,-17 1 3 15,17-10-3-15,-16 10-17 0,-1 0-5 16,1-19-12-16,16 18 1 0,-33-18-2 0,0 9 2 16,0-9-7-16,0 10 0 0,0-1 4 0,-1 0-4 15,-15-9 0-15,-1 10-3 0,1-1 8 16,-1-9-5-16,17 9-4 0,-50 1 11 0,1-10-12 16,-1 9 5-16,0 10 6 0,17-19-6 0,-50 0-5 15,34 18 5-15,-18-18 0 0,1 9 3 0,0 1-2 16,0-1 1-16,16 0-4 0,-16 1 0 15,16 8 4-15,-16-8-2 0,16-1 0 0,1 9 0 16,15 1 0-16,1-10 6 0,33 1-3 0,-33 8 4 16,33-8-10-16,0-1 3 0,0 0 0 0,16 0 4 15,1 1-4-15,-1-10 0 0,17 18 0 16,0-18-9-16,0 0 7 0,0 0 0 0,0 0 3 16,0 0 1-16,0 0-17 0,0 0-46 15,0 0-16-15,0 0-13 0,0 0 0 0,0-18 3 16,0 8-21-16,17 10-30 0,-17-9-19 0,0 0-3 15,16 9 9-15,-16-9 6 0,17 9 10 16,-17-10 19-16,16 1 22 0</inkml:trace>
  <inkml:trace contextRef="#ctx0" brushRef="#br0" timeOffset="170652.41">24656 13692 6 0,'0'0'6'0,"0"0"9"15,0 0 2-15,0 0-2 0,0 0-4 0,0 0-2 16,0 0 0-16,0 0-1 0,0 0 1 0,0 0 2 15,0 9 2-15,0-9 3 0,0 0 2 16,0 0-1-16,0 0 0 0,0 0 0 0,0 0 1 16,0 0 3-16,0 0 4 0,-17 0 2 0,17 0 1 15,0 0-4-15,0 0 3 0,0 0-3 16,0 0 0-16,0 0 2 0,0 0 0 0,0 0 6 16,0 0 0-16,0 0-1 0,0 0 3 0,0 0-4 15,0 0-2-15,0 0 5 0,0 0-4 16,0 0 6-16,0 0-4 0,0 0 4 0,0 0-3 15,0 0 2-15,0 0 5 0,0 0 3 0,0 0 4 16,0 0-1-16,0 0 7 0,0 0-1 0,0 0 1 16,0 0-2-16,0 0-9 0,0 0-8 0,0 0-7 15,0 0-9-15,0-9-2 0,0 9 4 16,0 0-6-16,0 0 4 0,0-9 7 0,0 9-8 16,0 0 0-16,-16 0 0 0,16 0-2 0,0-19 1 15,0 10 4-15,0 9-3 0,0-9 5 16,0 9-6-16,0-10-2 0,0 1-4 0,0 0 5 15,-17-1-1-15,17 10-3 0,0-9 2 0,0-9 0 16,0 18 0-16,0-10 0 0,0 1 0 16,0 9 4-16,0-19-4 0,0 10-8 0,0 0 9 15,0-1-8-15,0-8 6 0,-16 9-7 0,16-1-1 16,0 1 0-16,0 9 9 0,0-19-2 16,0 10-8-16,0 9 3 0,0-19 2 0,0 10 0 0,0 0-3 15,0 0 4-15,-17-10-2 0,17 10-3 16,0-1 1-16,0 1-4 0,0-10 9 0,0 10-13 15,-16 9 10-15,16-18-3 0,0-1-3 0,0 10-4 16,0-1 6-16,0-8-1 0,-17 8-4 0,17-8 0 16,0 8 6-16,0 1-6 0,0-9 7 15,0 8-4-15,0-8 5 0,0 8-8 0,0 1 5 16,0-10 1-16,0 10-3 0,0 0-2 0,0-10 4 16,0 1 2-16,0 8-8 0,0-8 1 15,0 8 5-15,-33-8-4 0,33 9 3 0,0-10-1 16,0 19-3-16,0-19 3 0,0 1 6 15,0 8-5-15,0 1-1 0,0-9-4 0,0 8 0 0,-33 1 11 16,33 0-7-16,0-1 0 0,0 1 0 16,0 9 5-16,0-19-8 0,-17 19 9 0,17-18-6 15,0 9-5-15,0 9 1 0,0-10 1 0,0 1 3 16,0 0 2-16,0-1-2 0,-16 10 5 16,16-9-3-16,0 0-4 0,0-1 0 0,0 1-1 15,0 9 4-15,0 0 3 16,0-18-9-16,0 18 6 0,-17 0 3 0,17-19-9 15,0 19 2-15,0 0 13 0,0-9-16 16,0 9 11-16,0-10-1 0,0 10-8 16,0 0 2-16,0 0-5 15,0-9 7-15,0 9 3 16,0 0-9 0,0 0 8-16,0 0 4 15,0 0-8-15,0 0 0 16,0 0-2-1,0 0-2-15,0 0 10 0,0 0-10 0,0 0 10 16,0 0-6-16,0 0 5 0,0 0-1 0,-16 0-6 16,16 9 4-16,0-9-4 0,0 0 8 0,0 10-4 15,0-10-9-15,0 0 13 0,0 9-4 0,-17-9 1 16,17 19-1-16,0-19 2 0,0 0-8 16,0 0 10-16,0 18-6 0,0-18 2 0,-16 0 0 15,16 9-4-15,0-9 11 0,0 10-7 16,0-1 0-16,0 0-6 15,-17-9 10-15,17 10-4 0,0-1 2 0,0 0 0 16,0 1 1-16,0-1-3 0,-16-9-5 16,16 18 5-16,0-18 1 0,0 19-1 15,-17-19 0-15,17 9-3 0,0 1 4 0,0-1 3 16,0 0-8-16,0-9 0 0,0 10 4 0,0-1 4 16,0 0-1-16,0 0-6 15,0-9-1-15,0 0-1 0,0 10-4 0,0-10-55 16,0 0-47-16,0 0-30 0,0 0-26 0,0 0-25 15,0 0-11-15,0 0-2 0,0 0 8 16,0 0 16-16,0-10 30 0,0 10 31 0</inkml:trace>
  <inkml:trace contextRef="#ctx0" brushRef="#br0" timeOffset="171218.04">24474 12669 4 0,'0'-9'4'0,"0"9"4"0,0 0 7 15,0 0 2-15,0 0 0 0,0 0-1 0,0 0-1 16,0 0 0-16,0 0 5 0,0 9 0 0,0-9 1 15,0 0 3-15,0 9 3 0,0-9-3 16,0 10 3-16,-17-10 2 0,17 9 4 0,0 10 1 16,0-19 2-16,0 0-5 0,-16 18 2 0,16-18-4 15,0 9 0-15,-17 1 3 0,17 8 0 0,-16-8-3 16,16-1 2-16,0 0-6 0,-17 10 0 16,17-1-3-16,-16 1-1 0,-1-10-1 0,17 1 0 15,-16 8-7-15,-1 1-2 0,17-1-3 16,0 10 3-16,-33-9-7 0,17-10-2 0,16 10 1 15,-17-10-5-15,0 10 7 0,17-10-5 16,0 0 0-16,-16 1 0 0,16 8 2 0,0-18-6 16,0 0 2-16,0 19 5 0,0-19-6 0,0 0 1 15,0 0 6-15,0 0-28 16,0 0-23-16,0-19-26 16,0 19-17-16,16 0-17 0,-16-18-15 0,17-1 2 15,-17 10 14-15</inkml:trace>
  <inkml:trace contextRef="#ctx0" brushRef="#br0" timeOffset="171717.39">24457 12697 11 0,'0'0'13'0,"0"0"5"15,0-9 1-15,0 9 1 0,0 0-3 0,0 0 0 16,0 9 1-16,0-9 0 0,0 0 3 0,0 19 9 15,0-19 4-15,17 18 2 0,-17-18 2 16,0 9 3-16,33 1 9 0,-33-1 6 0,0 0 1 16,33 10-6-16,-33-10 0 0,17 1 2 0,-1-1-1 15,1 9-5-15,-1 1-8 0,1-19-4 0,-1 19-1 16,1-10 0-16,16 10-4 0,0-10-1 16,-33 0-11-16,33 0-8 0,-16 19 1 0,-1-28-6 15,1 19 0-15,-1-19-1 0,1 9 0 0,-1 1-4 16,1-10-4-16,-1 9 10 0,1 0-10 15,16-9 5-15,-33 9 1 0,0-9 0 16,0 0-4-16,0 0 4 16,0 0 0-16,0 0-5 0,0 0 0 0,0 0-42 15,0 0-37-15,0 0-22 0,0 0-16 0,0-9-3 16,0 9 1-16,0-9 10 0,0 9 13 0,0-9 27 16,0 9-73-16</inkml:trace>
  <inkml:trace contextRef="#ctx0" brushRef="#br0" timeOffset="175580.23">27368 11385 98 0,'-17'-9'104'0,"1"0"-37"0,-1-1-32 0,17 1-18 0,-16 0 6 15,16 0 34-15,0-1 35 0,-33 1 22 16,33 9-9-16,0-9-41 0,0 9-29 0,0 0-18 16,0 9 12-16,0-9 35 0,0 9 33 15,0 10 14-15,0-1 10 0,33 1-8 0,-33 9-1 16,0 9-12-16,0-9 1 0,16 0 3 0,1 18-6 15,-17-27-18-15,16 18-21 0,1-9-29 16,-17 9-30-16,16-9 0 0,1 0 0 0,-17 0 0 16,16 9 0-16,-16-18 0 0,17 0 0 15,-17-1 0-15,0 10 0 0,0-9 0 0,0-1-10 16,0-8-148-16,0-1-84 0,0 0-90 0,0 0-25 16,-17-9 21-16,17 0 63 0</inkml:trace>
  <inkml:trace contextRef="#ctx0" brushRef="#br0" timeOffset="176462.04">27302 11199 186 0,'0'0'78'16,"0"0"-41"-16,-33-9-18 0,33 9 2 0,0 0 22 16,0 0 5-16,-17 0-7 0,17 0-17 0,17 0-9 15,-17 0-3-15,33-9 2 0,-33 9 12 16,16 0-2-16,17 0 0 0,0-19-3 0,17 19 0 15,33 0-3-15,-34-18 3 0,17 8-4 0,1 1 1 16,-1 0-7-16,16-10-5 0,-15 10 2 16,15-1-3-16,1 1-1 0,-17 0-4 0,0-10 0 15,0 19 0-15,0-28 2 0,-16 19 0 0,0 0 6 16,-1-1 3-16,-16 1 9 0,17 0 0 16,-33-1 10-16,16 1-1 0,0 9 5 0,-17-9-2 15,1 9 4-15,-1 0 0 0,-16 0-2 16,17 0 2-16,-17 0-5 0,16 0-14 0,-16 0 1 15,0 0-6-15,0 0 1 0,0 0-5 0,0 0 6 16,0 0 9-16,0 0 1 0,0 0-7 0,0 0-1 16,0 9 0-16,33 0-2 0,-33 1 1 15,0-1 1-15,0 0 2 0,0 10 6 0,0-10-7 16,17 19 8-16,-17-9-6 0,17-10 3 0,-17 10-3 16,16 9 3-16,1-10-1 0,-1 10 4 15,1-9 1-15,-1 9-8 0,1 0-7 0,-1-1 13 16,1 11-15-16,-1-20-3 0,17 10 0 15,-16 9-2-15,-1 1 8 0,1-20-6 0,-17 1 5 16,17 9-3-16,-1 9 23 0,1-19-1 0,-17 1-8 16,0 0 2-16,0-1-8 0,16 1-4 0,-16-10 1 15,0 10-3-15,-16-1 7 0,16-8 10 16,0-1 9-16,-17 0 8 0,17 10 2 0,-16-10-26 16,-1-9-20-16,0 10 0 0,1 8 0 0,-1-18 0 15,17 19 0-15,-49-19 0 0,16 0 0 16,16 18 0-16,-16-18 0 0,-16 0 0 0,15 0 0 15,1 10 0-15,-16-10 0 0,-1 9 0 0,1-9 0 16,15 9 0-16,-48-9 0 0,16 0 0 16,-1 10 0-16,-15-10 0 0,16 9 0 0,0-9 0 15,-1 9 0-15,1 0 0 0,0 10 0 0,0-19 0 16,16 0 0-16,1 19 0 0,-1-19 0 0,0 18 0 16,17-18 0-16,0 0 0 0,17 10 0 15,-17-10 0-15,33 9 0 0,-17-9 0 0,1 0 0 16,16 9 0-16,0-9 0 15,0 0-46 17,0-9-57-32,0 9-23 0,0-9-20 0,0 9-16 15,0-10-11-15,0 10-10 0,0 0 2 0,0-18 3 16,0 18 10-16,0 0 17 0,0-19 20 16,0 19 24-16,0-19 19 0</inkml:trace>
  <inkml:trace contextRef="#ctx0" brushRef="#br0" timeOffset="178943.04">28294 11869 10 0,'0'0'24'0,"-17"0"7"0,17-19-2 0,0 19-7 16,0 0 0-16,0 0 6 0,0 0 7 0,0 0 6 15,-16 0 9-15,16 0 2 0,0 0-3 16,0 0 0-16,-17 0 1 0,17 0 9 0,0 19 12 16,-16-19 10-16,16 0 3 0,0 19-12 15,0-19-9-15,0 0-9 0,-17 18 8 0,17-18 18 16,0 0 15-16,0 19 1 0,0-10-6 0,0 0-10 15,0 1 0-15,0-1-6 0,0 19-3 0,0-28 5 16,17 19 4-16,-17-10 11 0,0 9-18 16,0 1-50-16,16-10-23 0,-16 19 0 0,17-9 0 15,-17-1 0-15,16 1 0 0,-16 0 0 0,17-1 0 16,-17 10 0-16,0-9 0 0,16-1 0 16,-16 10 0-16,33-9 0 0,-33 9 0 0,0 0 0 15,0-10 0-15,0 10 0 0,0-9 0 0,0 9 0 16,0 0 0-16,17-10 0 0,-17 10 0 15,0-9 0-15,0-1 0 0,0 1 0 0,17 0 0 16,-17-1 0-16,0 1 0 0,0-1 0 0,0-8 0 16,0-1 0-16,0 10 0 0,16-10 0 15,-16 10 0-15,0-19 0 0,0 18 0 0,0-18 0 16,0 9 0-16,0 1 0 0,0-1 0 16,17 0 0-16,-17 1 0 15,0-1 0-15,0 0 0 16,16-9 0-16,-16 10 0 0,0-1 0 15,0-18 0 126,0-1 0-125,-16 1-58-16,16 0-253 15,0 9-21-15,0-10 3 0,0 1 28 0,-17 9 43 16,17-9 54-16</inkml:trace>
  <inkml:trace contextRef="#ctx0" brushRef="#br0" timeOffset="179661.14">27748 13097 74 0,'0'0'93'16,"0"0"-19"-16,0 0-28 0,-16 0-19 0,16 0 17 15,0 0 31-15,0 9 30 0,0 10 36 0,0-10-1 16,0 19-4-16,-17 9-6 0,17-18-1 16,0 9 1-16,0 9 2 0,17 0-3 0,-17-9-11 15,0 9-15-15,16 0-12 0,-16 1-17 0,0-1-18 16,17 0-56-16,-17 0 0 0,16-9 0 16,-16 0 0-16,17 0 0 0,-17 0 0 0,16-10 0 15,-16 1 0-15,17 0 0 0,-17-1 0 16,0-8 0-16,0 8 0 0,0 1 0 0,0-19 0 0,0 9 0 15,0 0-120-15,-17-9-131 16,17 0-53-16,0 0-12 0,-16-9 17 0,16 0 46 16,0 9 52-16,-17-19 54 0</inkml:trace>
  <inkml:trace contextRef="#ctx0" brushRef="#br0" timeOffset="180343.1">27682 13143 112 0,'-17'0'125'0,"17"-9"-46"0,-16 9-40 15,16-9-18-15,0-1 14 0,0 10 4 0,0-9 4 16,0 0 0-16,0 9-15 0,16 0-3 16,1-19-9-16,16 19 4 0,0 0 9 0,0-28-4 15,17 19-6-15,-1 0-8 0,18-10-1 0,-1 10-8 16,16-10 1-16,-15-9 4 0,15 10-9 15,17-1 2-15,-16 1 2 0,0-1 0 0,0 0-1 16,-17 10-3-16,16-10 4 0,-15 1 3 16,-1-1-5-16,-17 10 15 0,17-10 8 0,-16 10 10 15,-17 0 1-15,17-1 1 0,-17 1 10 0,16 9 2 16,-32-18 5-16,-1 18 7 0,1-19 7 16,16 19-1-16,-33-9-6 0,17 9-4 0,-1 0-5 15,-16 0-5-15,0 0-6 0,17 0-4 0,-17 0-8 16,0 0 2-16,0 0 13 0,16 9 9 0,-16-9 2 15,0 19-4-15,17-19 3 0,-17 18-1 16,16-9-4-16,-16 10 2 0,33 0-6 0,-33-10-8 16,17 19-12-16,-1-10-23 0,1 1 0 15,16 9 0-15,-16-9 0 0,-1 8 0 0,1 1 0 16,-1-9 0-16,1 0 0 0,-1-1 0 0,17 1 0 16,-33 9 0-16,0-10 0 0,0 1 0 15,0-1 0-15,17 1 0 0,-17-10 0 0,0 10 0 0,-17 0 0 16,17-1 0-16,0-9 0 0,0 10 0 0,-33-10 0 15,17 10 0-15,-1 0 0 0,1-10 0 16,-17 10 0-16,16-1 0 0,-16-9 0 0,0 1 0 16,16-1 0-16,-32 10 0 0,16-10 0 15,0 10 0-15,-17-10 0 0,17 9 0 0,-17 1 0 16,-16-10 0-16,17 1 0 0,-18 8 0 0,18-8 0 16,-17 8 0-16,0 1 0 0,-1-10 0 15,1 19 0-15,0-19 0 0,16 10 0 0,-32-1 0 16,16-8 0-16,-1 8 0 0,1 1 0 0,17-10 0 15,-17 10 0-15,16-10 0 0,0 0 0 0,1 1 0 16,16-1 0-16,-17 0 0 0,17-9 0 0,0 10 0 16,0-10 0-16,16 9 0 0,-16-9-45 15,17 0-114-15,-1 0-27 0,1 0-19 0,16-9-26 16,-17 9 0-16,17-10 2 0,-16 1 22 16,16 0 27-16,0-1 33 0,0 1-73 0</inkml:trace>
  <inkml:trace contextRef="#ctx0" brushRef="#br0" timeOffset="181008.22">27980 11423 29 0,'0'0'43'0,"-17"-19"9"16,17 19-2-16,0 0-2 0,0-19 1 0,-16 10 18 16,16 9 27-16,0-9 18 0,0-1 16 15,-17 10 9-15,17 0 9 0,0 0 1 0,0-9-19 16,0 9-31-16,0 0-31 0,0 0-28 16,0 9 45-16,0 1 43 0,0-1 48 0,0 0-6 15,0 10-103-15,0 0-65 0,0-1 0 16,17 1 0-16,-17 9 0 0,0-10 0 0,16 19 0 15,-16-27 0-15,17 8 0 0,-1 1 0 0,-16 0 0 16,17-10 0-16,-17 19 0 0,16-10 0 0,1-18 0 16,-17 10 0-16,16-1 0 0,-16 0 0 0,17-9 0 15,-17 10 0-15,16-10 0 0,1 0 0 16,0 0 0-16,-17-10 0 16,0 1 0-16,16 0 0 0,-16-1 0 15,17 10-36-15,-17-18-247 0,0-1-31 0,0 1-7 16,0-10 25-16,0 9 46 0,0 0 52 0,0 1 51 15,0-10-54-15</inkml:trace>
  <inkml:trace contextRef="#ctx0" brushRef="#br0" timeOffset="181159.31">28013 11339 37 0,'0'-9'53'16,"-17"-1"8"-16,17 10-4 0,0-9-4 0,0 9-9 16,0 0-13-16,0-9-4 0,0 9-7 0,17 0 3 15,-17 0-3-15,16-19-10 0,1 19 1 0,16 0-7 16,-17 0 1-16,1-19-5 0,16 19-3 15,-16-9 4-15,16 9-5 0,-17 0-13 0,1 0-37 16,-1 0-27-16,1 0-17 0,-17 0 4 16</inkml:trace>
  <inkml:trace contextRef="#ctx0" brushRef="#br0" timeOffset="181309.54">28013 11423 72 0,'0'0'53'0,"0"0"-23"15,0 0-7-15,0 0 3 0,0 0-5 0,16 0 0 16,-16 0-11-16,17-19-3 0,-1 19-5 0,1 0-2 16,-1 0 0-16,18 0 1 0,-18 0-1 0,17 0-25 15,-16 0-21-15,-1 0-17 0,1 0-66 16</inkml:trace>
  <inkml:trace contextRef="#ctx0" brushRef="#br0" timeOffset="182210.5">28046 13208 86 0,'0'0'129'0,"0"0"6"0,0 0-17 0,-17 0-11 0,17-9 18 16,0 9 8-16,0 0 21 0,0 9 29 16,0-9-2-16,0 10-17 0,0-1-17 0,0 0-18 15,0 10-11-15,0-10-8 0,0 10-82 0,0 0-28 16,17-1 0-16,-17-9 0 0,0 10 0 15,16 0 0-15,-16-1 0 0,17-8 0 0,-17 8 0 16,16-9 0-16,-16 10 0 0,17-10 0 0,-17 1 0 16,0-1 0-16,0 0 0 0,0 1 0 15,0-10-179 1,0 0-142-16,0 0-27 0,-17 0 11 0,17-10 44 16,0 10 62-16,-16-9 66 0</inkml:trace>
  <inkml:trace contextRef="#ctx0" brushRef="#br0" timeOffset="182407.43">27847 13320 290 0,'0'0'159'0,"-16"0"-74"16,16-18-40-16,0 18-8 0,0-10 15 0,16 1 24 16,-16 0 7-16,17-1-18 0,-1-8-25 15,1 8-15-15,16 1-11 0,-16 0-6 0,16-1-3 16,0 1-1-16,0 9-7 0,-17-18 5 15,17 8-7-15,1 1-48 0,-1 0-56 0,-17 9-38 16,1-10-31-16,16 1 4 0,-17 9 26 0</inkml:trace>
  <inkml:trace contextRef="#ctx0" brushRef="#br0" timeOffset="183222.68">28277 13357 175 0,'17'-9'121'0,"-17"9"-30"16,16-9-13-16,-16 9 19 0,33-10 37 15,-33 1 20-15,17 9 4 0,0-18-29 0,-1 8-37 0,1-8-37 16,-1 8-8-16,1 1 0 0,-1 0 4 16,-16-1 8-16,17 10 9 0,-17-9-6 0,0 0-6 15,0 9-9-15,0-10 2 0,0 10-16 0,-17 0-14 16,17 0-13-16,-16 0-3 0,-1 0 3 15,1 0 6-15,-1 10-3 0,17-1 5 0,-16-9-11 16,-1 9-1-16,0 1 3 0,17-1-1 16,0 0-2-16,0 10 2 0,0-10-4 0,0 1 0 15,0-10 2-15,0 18-4 0,0-18 2 0,17 0 5 16,0 9-2-16,-1-9-3 0,1 0-8 0,-1 0-25 16,1 0-58-16,-1 0-51 0,1 0-44 15,16-9-29-15,-17 9 0 0,17 0 10 0,-16-18 26 16,0 8 25-16,-1-8 30 0,1 8 30 0,-1 1 24 15,1-10 21-15,-1 10 22 0,1 0 15 16,-1-10 13-16,-16 19 11 0,0 0 6 0,0-18 12 16,0 18 22-16,0-10 14 0,0 10 19 0,0 0 11 15,-16 0 3-15,16 0 0 0,0 10 3 16,-17-10 12-16,17 18-6 0,-16-18-1 0,16 9-19 16,-17 1-15-16,17-1-33 0,0 0-11 15,0 1-23-15,0-10 3 0,0 9-6 0,0 0-2 16,0 1 1-16,17-10-14 15,-17 0-47-15,16-10-39 0,1 10-25 0,-1-9-23 16,1 9-5-16,-1-9 5 0,17-1 11 0,-33 1 23 16,17 0 23-16,0-10 20 0,-1 19 16 0,-16-28 16 15,17 10 11-15,-1-1 11 0,-16 0 7 16,17 1 8-16,-17-1 9 0,16-9 8 0,-16 0 6 16,0 10 9-16,17 9 12 0,-17-10 22 0,0 19 33 15,0 0 18-15,-17-19 7 0,17 19 3 16,0 0-8-16,0 0-2 0,-16 19 11 0,16-19 24 15,0 9 10-15,0 10-18 0,-17-1-26 0,17 1-32 16,0 0-21-16,0-1-5 0,17 1 6 0,-17-1 0 16,0 1-17-16,16 0-49 0,-16-1 0 15,17-8 0-15,-17 8 0 0,16-9 0 0,-16 1 0 16,17-10 0-16,-17 9 0 0,16-9 0 16,17-9 0-16,-33-1 0 15,0 1 0-15,0 9 0 0,0-18 0 0,0 8 0 16,17-8 0-16,-17-1 0 0,0 0 0 15,16 10 0-15,-16 0 0 0,0-10 0 0,17 19 0 16,-17-18 0-16,17 8 0 0,-1 20 0 16,-16 8-16-1,0-18-118-15,0 0-20 0,17 19-46 16,-17-19-30-16,0 0-23 0,16 0 4 16,-16 0 16-16,0 0 34 0,17 0 40 0,-17 0-60 15</inkml:trace>
  <inkml:trace contextRef="#ctx0" brushRef="#br0" timeOffset="183922.24">28658 12716 56 0,'0'0'70'0,"0"0"-2"15,0 0-12-15,0 0-10 0,0 0-2 0,0 0-5 16,0 0-8-16,0 0-15 0,0 0-9 15,0 0-2-15,0 0-3 0,0 0-6 16,0 0-11-16,0 0-15 0,0 0-14 0,0 0-13 16,0-19-8-16,0 19 0 0,0-9 4 15,0 9-37-15</inkml:trace>
  <inkml:trace contextRef="#ctx0" brushRef="#br0" timeOffset="187302.65">28046 12204 15 0,'0'0'28'0,"0"0"5"0,0 0-4 0,0 0-5 16,0-9-3-16,0 9 2 0,0 0 8 0,0 0 3 15,0 0 8-15,0-10-1 0,0 10 5 0,0 0 2 16,0 0 1-16,0 0 5 0,0 0 1 15,0 0-6-15,0 0-8 0,0 0-10 0,0 0-8 16,0 0-4-16,0 0-6 0,0 0-3 16,0 0-2-16,0 0-4 0,0 0 0 0,0 0 1 15,0 10 3-15,0-10 2 0,0 0 3 0,0 0-1 16,0 9 1-16,0-9-7 0,0 0-1 0,0 9-1 16,0-9-2-16,0 0-1 0,0 19 2 15,0-19 0-15,16 0-7 0,-16 0 7 16,0 0-3-16,0 0 2 15,0 0 2-15,0 0-6 0,0 0 2 0,0 0 1 16,0 0-7-16,0 0-43 0,-16 0-48 16,16 0-38-16,0 0-26 0,0 0 3 15,0-19-92-15</inkml:trace>
  <inkml:trace contextRef="#ctx0" brushRef="#br0" timeOffset="188671.31">28079 12157 25 0,'0'0'30'15,"-17"0"2"-15,17 0 1 0,0 0 1 0,0 0 4 16,0-9 5-16,0 9 7 0,0 0 5 0,0-9 4 16,0 9-1-16,0 0 0 0,0 0-11 15,0 0-13-15,0 0-8 0,0 0-5 0,0 0-10 16,0 0 2-16,0 9 13 0,0-9 16 0,0 0 10 16,0 9 4-16,0-9-2 0,0 10-4 15,0-1 1-15,0-9 2 0,0 9-9 0,0 1-7 16,0-1-10-16,0 0-4 0,0 10 2 15,0-19 0-15,17 18 3 0,-17-18-9 0,0 0 11 0,0 10-8 16,0-1-3-16,0 0-4 0,0 1 5 16,16-1-5-16,-16 0 0 0,0 1-3 0,0-1-2 15,17 0 1-15,-17 10-1 0,0-19 0 16,17 18-5-16,-17-18 3 0,16 10-2 0,-16-1-2 16,17-9 7-16,-17 9-8 0,16 1 0 15,-16-1 2-15,17 0 5 0,-1-9-6 0,-16 9-4 16,17-9 3-16,-17 10 5 0,16-10-6 0,-16 9 2 15,17-9-3-15,-1 0 3 0,-16 0 2 0,17 0-3 16,-17 0 1-16,16 0-1 0,17 0-2 16,-33 0-3-16,0 0 5 0,17 0-2 0,-17-9-3 15,17 9 6-15,-17 0-1 0,16-10 0 0,1 10-2 16,-17-9 3-16,16 9-1 0,-16-9-3 0,17 0-4 16,-17-1 8-16,16 1 3 0,-16-10-6 15,17 19 6-15,-17-18 0 0,0-1 0 0,0 10 3 16,16-10-5-16,-16 10-2 0,0-10 7 15,0 10-3-15,0-10-1 0,0 1-6 0,0-1 2 16,0 10 2-16,0-10-2 0,0 1 3 16,0 8-1-16,0-8-13 0,0 8 16 0,0-8-9 15,0-1 6-15,0 10 0 0,0-10-1 0,0 10-3 16,0 0 4-16,0-10-2 0,0 10-4 0,0 0 7 16,0 9-5-16,0-19 0 0,0 19 3 15,0 0 0-15,0-19-1 0,0 10 0 0,0 9 2 16,0-9-4-16,0 9-5 0,0-10 5 0,0 10 1 15,0 0 4-15,0-9-5 0,0 9-5 16,0 0 11 0,0 0-8-16,0 0 5 0,-16 0-5 15,16 0-2 1,0 0 0-16,0-9 4 0,0 9-2 0,0 0 5 16,0 0-10-16,0 0 3 15,0 0 7 1,0 0-9-16,0 0 1 0,0 0 3 0,0 0-5 15,0 0-10-15,0 0-34 0,0 0-17 0,0 0-29 16,0 0-20-16,0 0-16 0,0 9-30 16,0-9-27-16,0 0-11 0,0 0 9 0,0 9 23 15,16-9-94-15</inkml:trace>
  <inkml:trace contextRef="#ctx0" brushRef="#br0" timeOffset="191548.84">28343 11543 6 0,'0'0'13'16,"0"0"6"-16,0 0 2 0,0 0-2 0,0-18-1 15,0 18-3-15,0 0-2 0,0 0 4 0,0 0 2 16,0 0 3-16,0 0-1 0,0 0 2 16,0 0-4-16,0 0 0 0,0 0-2 0,0 0-2 15,0 0-7-15,0 0-2 0,0 0-2 16,0 0 1-16,0 0-7 0,0 0 3 0,0 0 1 15,0 0 1-15,0 0-5 32,0 0-2-32,0 0-21 0,0 0-16 0,0 0-18 15,0 0-10-15</inkml:trace>
  <inkml:trace contextRef="#ctx0" brushRef="#br0" timeOffset="192931.17">28162 12176 4 0,'0'0'3'0,"0"0"-2"0,0 0 0 32,0 0-5-17,0 0 0-15</inkml:trace>
  <inkml:trace contextRef="#ctx0" brushRef="#br0" timeOffset="193548.01">28244 11925 3 0,'0'0'3'0,"0"0"-2"0,0 9 0 0,0 0-1 31,0-9 1-31,0 0 0 0,0 10-1 16,0-1 0-16,0-9-4 15,0 0-1-15</inkml:trace>
  <inkml:trace contextRef="#ctx0" brushRef="#br0" timeOffset="194497.21">28079 12148 5 0,'0'0'12'16,"0"-9"6"-16,0 9-4 0,0 0-5 0,0 0-3 15,0 0-1-15,0-10 1 0,0 10 4 16,0 0-1-16,0 0 1 0,0 0 2 0,0 0-2 16,0 0 2-16,0 0 1 0,0 0 2 0,0 0-3 15,0 0 2-15,0 0 1 0,0 0 2 0,0 0-4 16,0 0-1-16,-17 0-3 0,17 0-1 16,0 0-2-16,0 0-3 0,0 0 0 0,0 0-1 15,0 0 2-15,0 0-1 0,0 0-2 16,0 0 4-16,0 0-2 0,0 10 3 0,0-10-1 15,0 9 4-15,0-9 7 0,0 9 0 16,0 1 1-16,-16-1 2 0,16-9 0 0,0 9-1 16,0 1 0-16,0-1-3 0,0 0 0 0,0 10-2 15,0-19 1-15,16 18 1 0,-16-18-2 0,0 10 4 16,0-1-2-16,0 0-1 0,0 1-1 16,0-1 3-16,17 0-4 0,-17 1-4 0,0-1 3 15,0 0-4-15,0-9 3 0,16 19-2 0,-16-19-2 16,17 0 2-16,-17 18-3 0,17-18-2 15,-17 0 3-15,0 0-2 0,16 10 2 0,-16-10-3 16,17 9-3-16,-17-9 2 0,16 0 3 16,-16 0-1-16,17 0-4 0,-17 0 3 0,16 9-3 15,1-9-3-15,-17 0 6 0,16 0 0 16,1 0-5-16,-1 0 2 16,-16 0 2-16,17 0-2 0,-17 0 4 15,16 0-6-15,17 0-1 16,-33 0 5-16,0-9-2 0,17 9 0 15,-17-9-2-15,17 9 2 0,-17 0 3 16,0-10-3-16,16 10 0 0,-16 0 3 16,0 0-1-16,17-18-5 0,-17 18 5 15,16 0-5-15,-16-19 7 0,0 10-2 0,0 0-4 16,17-1 0-16,-17 1 2 0,0 0 0 16,0-10 0-16,0 10-2 0,16-1 2 15,-16 10 4-15,0-18-2 0,0 18-5 0,0-19 0 16,0 10 3-16,0 0 0 0,0-1 4 15,0 1-7-15,17 0 6 0,-17-1-3 0,0 1-3 16,0 0 3-16,0-1-2 0,0 10 5 0,0-18-2 16,0 18-1-16,0-19 0 15,0 10 0-15,0 9-3 0,0-9 3 0,0-1-4 16,0 1-12-16,0 9-12 0,0-9-7 0,0-1 0 16,0 10-3-16,0-9 0 0,0 0-7 15,0 9 0-15,0-9-7 0,0 9-13 0,0 0-4 16,0 0 2-16,-17-19 6 0,17 19 7 0</inkml:trace>
  <inkml:trace contextRef="#ctx0" brushRef="#br0" timeOffset="196345.48">28211 11571 8 0,'0'0'3'16,"0"0"1"-16,0 0 0 0,0 0 0 0,0 0 1 15,0-9-1-15,0 9 0 0,0 0-2 0,0 0 0 16,0 0-5 0,0 0-8-1</inkml:trace>
  <inkml:trace contextRef="#ctx0" brushRef="#br0" timeOffset="202522.63">5143 10734 8 0,'0'0'20'0,"0"-9"-1"0,0 9-3 0,0 0-4 16,0-9 7-16,-33 9 12 0,33 0-9 0,0 0-8 15,0 0-7-15,0 0-3 0,0 0 5 16,-17 0-4-16,17 0-1 0,0 0-2 16,0 9 0-16,0 0 0 0,0 1-2 0,0 8 2 15,0-9-2-15,0 19 1 0,0-28-1 0,0 19 2 16,0-10-2-16,0 10 0 0,0-10 1 15,17 0 1-15,-17 1 3 0,0-1 8 16,33-9 6-16,-33 9 5 0,0-9 5 0,33 0-9 16,-33 0-3-16,33-9-6 0,0 0-7 0,0-1-2 15,0-8 0-15,17-10 0 0,-17 9 0 16,0-9-2-16,33 10 0 0,-33-10 0 0,17 19 2 16,-17-29 0-16,0 20-2 0,0-1 0 15,0 1 0-15,-16 8 0 0,16-8 4 0,-33 18-4 16,33-19 0-16,0 19-7 0,-33-19-29 15,33 19-8-15,-33-18-4 0,33 9-9 0,0 9-8 16</inkml:trace>
  <inkml:trace contextRef="#ctx0" brushRef="#br0" timeOffset="203404.9">843 11720 22 0,'-16'0'19'0,"16"0"-8"15,0-9-5-15,0 9-4 0,0 0-1 0,0 0-1 16,16 0 0 0,17 0 0-16,1 0 1 15,-34 0 0-15,66 0 5 0,-33 0 2 0,0-9-4 16,16-1-1-16,18 1-1 0,-1 0 3 15,16-1-2-15,-15 10 1 0,-1-18-2 0,16-1 2 16,-16 10-2-16,34-10 5 0,-51 10 1 16,51 0-2-16,-34-1-3 0,-17 1-1 15,17 0-2-15,-32-1 1 0,-1 10-1 0,16 0 0 16,-16-18 0-16,0 18 0 0,-33 0 1 16,33 0-1-16,-33 0 0 0,33 0 0 0,-33 0 2 15,0 0-2-15,0 0 3 16,0 0-2-16,0 0-1 15,0 18-3-15,-33-18-11 16,33 0-6-16,-33 10-5 0,33-10-46 0</inkml:trace>
  <inkml:trace contextRef="#ctx0" brushRef="#br0" timeOffset="203655.01">1042 11943 15 0,'0'0'5'0,"0"10"-2"0,-33-10-2 16,33 9 1-16,33-9 7 0,-33 0 0 15,0 0 0-15,16 0 0 0,17 0 0 16,0 0-1-16,1 0 0 0,-1-9-3 0,33-1 0 16,-17 1-3-16,-16 0 0 0,34-10 1 0,-34 19-3 15,49-18 0-15,-16-1 1 0,1 0-1 16,-34 1 0-16,49 9 0 0,-15-10 2 0,-34 10-2 15,16-1 0-15,17-8 2 0,-33 18-2 16,1-19 0-16,-1 19-12 0,16 0-9 16,-16 0-7-16</inkml:trace>
  <inkml:trace contextRef="#ctx0" brushRef="#br0" timeOffset="203856.42">1687 12055 15 0,'-66'28'25'0,"32"0"-12"15,1-10-7-15,0-8-3 0,33 8-1 0,-33-8 1 16,33-1-1-16,0 0-1 0,0 1 4 16,33-10-1-16,-33 9 0 0,0-9 0 15,33 0-2-15,0 0 1 0,-33-9-1 0,34-1 0 16,-1 1-2-16,16 0 0 0,17-1 2 16,-33-8-2-16,34 8 0 0,-18-8 0 0,17-1 0 15,1 1-14-15,-1-1-10 0</inkml:trace>
  <inkml:trace contextRef="#ctx0" brushRef="#br0" timeOffset="204853.95">27351 12743 27 0,'0'10'42'0,"0"-10"-14"15,0 0-12-15,0-10-4 0,0 10 3 0,0 0 1 16,0 0-4-16,0 0-5 0,0-9-4 16,0 9 0-16,-16 0-3 0,16 0 2 0,0 0-4 15,0 0 3-15,0 0-8 32,0 0-12-32,0 0-12 15,0 0-2-15,0 0 0 0,0 0-23 16</inkml:trace>
  <inkml:trace contextRef="#ctx0" brushRef="#br0" timeOffset="206220.01">29485 12074 84 0,'0'-10'46'16,"-17"-8"-7"-16,0 8 11 0,1-8 35 0,16 9 37 15,-17 9 29-15,17-19 0 0,0 19-8 0,-33 0-27 16,33 0-47-16,0-19-37 0,0 19-15 15,0 19-15-15,0-19 3 0,0 19-5 16,33-10 2-16,-33 0-1 0,0 10 1 16,0-1-4-16,17 1 2 0,-17 9 4 0,16-10-2 15,-16-8-4-15,17 8 5 0,-17 1-3 0,17-10 0 16,-17 10 4-16,16 9-6 0,-16-28-56 16,0 18-68-16,0-18-48 0,0 10-30 0,0-10 1 15,0 0 37-15</inkml:trace>
  <inkml:trace contextRef="#ctx0" brushRef="#br0" timeOffset="206402.59">29286 12092 91 0,'0'-9'103'0,"0"0"-44"0,0-1-23 16,0 1 13-16,0 0 13 0,17-1-14 0,-17 1-17 15,16 0-13-15,17 0-12 0,-16-10-2 16,32 19-4-16,-32-19 0 0,16 10 2 0,0 0 3 15,0-1-4-15,0 1-31 0,-16 9-36 16,32-9-34-16,-49 9-14 0,17-9-90 0</inkml:trace>
  <inkml:trace contextRef="#ctx0" brushRef="#br0" timeOffset="207235.17">29699 12176 144 0,'17'0'56'0,"0"-19"-26"0,-1 10 4 15,1 0 22-15,-1-1-1 0,17-8-17 0,-16 18-8 16,-1-28-9-16,17 19 20 0,-16-1 26 16,-17 1 19-16,16 0-2 0,-16 9-11 0,0-10-25 15,0 1-19-15,0 9-15 0,0 0-3 0,-16-9-11 16,16 9 2-16,-17 9-4 0,1-9 2 0,-1 0 3 15,1 9-5-15,-17 1 0 0,33-1-1 16,-17 0 0-16,1 1 3 0,16-1-2 16,-17 0-1-16,17 10 7 0,0-19-4 0,0 18 3 15,17-8-3-15,-1-1 0 0,-16 0 0 16,33-9 0-16,-16 10 2 0,16-10-2 0,0 9-33 0,0-9-23 16,0 0-21-16,0-9-1 0,0 9-2 15,0-10 8-15,0 1 12 0,0 0 15 0,-16-1 18 16,16 10 14-16,-16-18 6 0,-17-1 3 15,16 10 4-15,-16 0 10 0,17-10 11 0,-17 10 5 16,0-1 3-16,0 1-2 0,-17 0-5 16,17 0 0-16,0 9-3 0,-16 0-1 0,16 0-4 15,-17 0-10-15,17 0 2 0,-17 0-3 16,17 0-2-16,0 0 1 0,0 9-2 0,-16-9 0 16,16 9 0-16,0-9 2 0,16 9-1 0,-16 1 3 15,17-1-1-15,0 0-3 16,-1-9-20-16,1 0-23 0,-1 0-22 0,1 0-18 15,-1 0-5-15,1-9 16 0,-1 0 9 0,-16-1 12 16,17 1 9-16,-1-9 12 0,-16 18-5 16,0-19 34-16,17 0 2 0,-17 1 2 0,0-1 0 15,0 10 6-15,-17-10 11 0,17 1 5 16,0-1 1-16,-16-9-1 0,16 10-2 0,0-1 6 16,-17 0 8-16,1 19 11 0,16-18 0 0,-17 18 0 15,17-19-8-15,-16 19-17 0,16 0-10 16,-17 0-5-16,17 0-3 0,0 19-3 15,-16-19 2-15,16 18 1 0,0-18 7 0,0 19 0 16,0 0 7-16,0-1 2 0,16 10-9 0,-16-9-2 16,17-1-2-16,-1 1 0 0,1 9-11 15,-17-10 5-15,16 1 0 0,1 0-2 0,-1-1 3 16,-16-9-3-16,17 1 4 0,-17-1 1 16,16-9-7-16,-16 9 7 0,17-9-5 0,-17-9 1 15,17 9 1-15,-17-9 11 0,16-1 11 0,-16-8 3 16,0 9-12-16,17 9 0 0,-1-19-1 15,-16 19-6-15,0-19-4 0,17 19-2 0,-17-9 5 16,16 9-7-16,-16 0-5 16,0 9 7-16,17-9 1 0,-17 19-2 0,16-19 3 15,-16 0-2-15,17 19 0 0,-17-19-2 0,16 9 3 16,1 0-6-16,-17-9 5 0,16 9-2 0,1 1 2 16,0-1-4-16,-17-9-50 15,0 0-38-15,16 0-34 0,1 0-22 0,-17 0 12 16</inkml:trace>
  <inkml:trace contextRef="#ctx0" brushRef="#br0" timeOffset="207651.52">30857 11767 37 0,'0'0'42'0,"0"0"-7"16,0 0-14-16,0 0-7 0,0 0-8 16,0 0 9-16,0 0 6 0,0 18 8 0,0-18 5 15,0 10 2-15,17 8-5 0,-17-8-7 16,0 8-8-16,0-9-4 0,16 10-4 0,-16 0-1 16,17-19-2-16,-17 18-1 0,16-18-4 15,-16 10 6-15,17-1 4 0,-1-9 6 0,-16 9 4 16,17-9 6-16,-1 0 3 0,1 0 6 0,-1-9 9 15,-16 9 11-15,17-9-7 0,-1-1-3 16,-16 10-8-16,17-18-10 0,0 18 1 0,-1-19-5 16,1 0-5-16,-1 10-7 0,1-9-2 0,-17 8-9 15,16 1 4-15,1 0-3 0,-1-1-1 16,1 10 3-16,-1 0-3 0,1 0 4 16,-1 0-4-16,-16 0-4 15,0 10 4-15,0-1 3 0,0-9 2 0,0 9-3 16,0 1-2-16,0-1 0 0,0 0 5 15,-16 0-5-15,-1 10-5 0,1-19-54 0,16 19-54 16,-17-19-45-16,1 0-25 0,-1 0 18 16</inkml:trace>
  <inkml:trace contextRef="#ctx0" brushRef="#br0" timeOffset="207768">30956 11711 75 0,'-16'-28'28'0,"16"9"-14"16,-17 1-4-16,17-1 0 0,0 10-6 0,0-10-1 15,0 10-3-15,17 0 0 0,-17-1-8 16,16 10-14-16,1 0-17 0</inkml:trace>
  <inkml:trace contextRef="#ctx0" brushRef="#br0" timeOffset="208117.8">31552 11609 128 0,'0'0'84'15,"0"0"-16"-15,0 0 0 0,-17 0 12 0,17 0 4 16,0 0-5-16,-17 9-16 0,1-9-9 16,-1 9-5-16,17 10 0 0,-16-19-6 0,-1 18-13 15,1-8-12-15,16-1-6 0,-17 0-4 16,17 10-3-16,0-10-2 0,0 1 0 0,0 8-2 16,0-18 4-16,0 19-2 0,17-19-5 15,-17 18 5-15,16-18 3 0,1 0-4 16,-1 0 0-16,-16 0 2 0,17-18 2 0,-1 18-3 15,-16 0 16-15,17-19 4 0,0 19-4 16,-17-18-2-16,16 18-8 0,-16-10-5 0,17 1 4 16,-17 0-4-16,16 9-4 0,-16 0 3 15,0-10-3-15,0 10-2 0,0 0 0 0,17 10 5 16,-17-10-6-16,0 0 1 0,0 9 4 16,16-9-2-16,-16 9-3 0,17 1 5 15,-17-10-31-15,0 18-62 0,16-18-56 0,-16 0-38 16,17 0-4-16,-1 0 14 0</inkml:trace>
  <inkml:trace contextRef="#ctx0" brushRef="#br0" timeOffset="208736.14">31998 11283 31 0,'0'0'31'0,"-16"0"6"15,16 0 2-15,0 0 0 0,0 0-1 0,0 0 2 16,0 0 0-16,0 0-4 0,0 0-2 16,0 0 1-16,0 0-6 0,0 0 1 0,0 0-2 15,0 0-10-15,0 0-10 0,0 0-3 0,0 0-1 16,0 0 0-16,16 0 17 15,-16 19 15-15,0-19-6 0,17 9-1 0,-17 10 20 16,0-1 33-16,16 1 9 0,-16 18-34 16,17-18-33-16,-1-1-8 0,1 1-10 0,-17 9 3 15,16-10-9-15,-16 19 2 0,17-27-2 16,-17 8 2-16,0-8-1 0,0 8-1 16,0-8 5-16,0-1-5 0,0 0-30 0,0 10-77 15,0-19-52-15,0 0-36 0,0 0 2 16,-17 0-105-16</inkml:trace>
  <inkml:trace contextRef="#ctx0" brushRef="#br0" timeOffset="208933.72">31998 11330 96 0,'0'-10'83'0,"0"1"-36"0,0 0-4 0,0-10 30 15,0 19 24-15,0-19-15 0,0 19-30 0,17-9-28 16,-17 0-11-16,16 0-5 0,1-1-6 15,-1 10 0-15,1 0-2 16,16-9 3-16,-17 9-1 0,1 0-5 0,-1 0-5 16,1 0-47-16,-1 9-36 0,1-9-22 0,-17 0-9 15,17 0 9-15</inkml:trace>
  <inkml:trace contextRef="#ctx0" brushRef="#br0" timeOffset="209117.34">32097 11348 63 0,'0'9'73'0,"0"-9"-8"16,0 0-15-16,0 0-1 0,0-9-4 15,17 9-2-15,-17 0-17 0,16 0-10 0,1-9-7 16,-1 9-7-16,17 0 3 0,-16-9-4 0,0 9-1 16,-1 0 1-16,1 0-1 0,-1 0 1 15,17 0-3-15,-16 0-32 0,-17 0-27 0,16 0-16 16,1 0-1-16,-17 9 0 0</inkml:trace>
  <inkml:trace contextRef="#ctx0" brushRef="#br0" timeOffset="209317.23">32147 11562 55 0,'0'0'33'0,"0"9"8"0,0-9 15 0,0 0 9 16,0 0 2-16,16 0-13 0,1 0-17 15,-1 0-8-15,1 0-11 0,0-9-7 0,-1 9-6 16,17 0-2-16,-16-9 0 0,16 9-3 16,-17-10 0-16,17 10 0 0,-16-18 2 0,16 18-26 15,-16-19-40-15,-1 10-23 0,1 0-9 16,-1-10 2-16</inkml:trace>
  <inkml:trace contextRef="#ctx0" brushRef="#br0" timeOffset="209900.7">32494 11302 30 0,'0'0'14'16,"0"0"0"-16,0 0 0 0,0 0 9 0,17 9-3 15,-17 0-5-15,16 1 5 0,1 8 6 16,-17-9 1-16,16 10-9 0,1 9-7 0,-17-9-4 15,16-19-4-15,-16 18 2 0,17-9-3 16,-17 1 0-16,0-1-2 0,16 0 4 0,-16 1 5 16,0-10 16-16,0 9 20 0,0-9 15 15,0 0 14-15,0 0-2 0,0-9-27 16,0 9-21-16,0-10-3 0,-16 1 0 16,16 0 0-16,0-1-2 0,0 1-1 0,0-9 0 15,0 18-5-15,16-19-2 0,-16 0 1 16,0 10-1-16,17 0-4 0,-17-1-2 0,17 1 0 15,-17 0-5-15,16 9-2 0,1 0 0 16,-17 0 0-16,16 0 5 16,1 9-3-16,-17 0 1 0,16 1-1 0,1-1 0 15,-17 19-4-15,16-28 4 0,-16 19 1 16,17-19-1-16,-17 9 3 0,0 0-6 0,0 0 3 16,0-9 2-16,0 10 1 0,0-10 1 15,0 0 1-15,0 0-1 16,0 0 1-16,0 0-2 0,0-10-6 0,0 1 9 15,0 9-9-15,0-9 3 16,0 0 1-16,0 9 2 0,0-19-3 16,0 19 0-16,16-19-3 0,-16 10 3 0,0 0 0 15,17 9-4-15,-17-10 4 0,0 10-2 16,0 0-2-16,16 0 4 0,-16 10 0 16,17-10-4-16,-17 9 4 0,16-9 2 0,-16 9-2 15,17-9 0-15,-17 19 0 0,17-19-2 16,-17 19 6-16,16-19-4 0,-16 0-6 15,17 9-51-15,-17-9-52 0,0 0-47 16,0 0-26-16</inkml:trace>
  <inkml:trace contextRef="#ctx0" brushRef="#br0" timeOffset="210282.59">32957 11190 84 0,'-16'-9'49'0,"16"-10"-6"16,0 1 26-16,-17 8 25 0,17 1-15 15,0 0-39-15,0 9-20 0,0 0-10 16,0 9-7-16,0 0 2 0,0 1-5 0,17 8 3 16,-17 10 4-16,16 0 28 0,1 0-3 15,-1 9 24-15,1 0 3 0,-1 0-22 16,1 10-18-16,-1-19-8 0,1 9-7 0,-17-9 0 16,16 18-3-16,-16-27 1 0,0 9 1 15,0 0-3-15,0 0 4 0,0-10 5 16,0-18 20-16,0 0 23 0,0 10 25 0,0-10 6 15,0 0-26-15,0 0-30 0,-16-10-6 16,16-8-9-16,0 18 3 0,0-28-5 16,-17 0 1-16,17 9-2 0,0-9 4 0,17-9 0 15,-17 0-3-15,0 0-5 0,16-10-5 16,1 19 0-16,-17-9 7 0,17 19-4 16,-1-1 3-16,-16-9-10 0,17 10 0 0,-17 8 8 15,16 10-4-15,-16-9-6 0,17 18 1 16,-17-9 6-16,0 19-3 15,0-10 6-15,0 0-4 0,-17 10 3 0,17 0 1 16,-16-19-52-16,-1 9-119 0,-16 10-132 16,16-10-21-16</inkml:trace>
  <inkml:trace contextRef="#ctx0" brushRef="#br0" timeOffset="210432.26">33238 11385 243 0,'0'0'175'0,"0"-9"-62"0,0 0-7 15,17 9 15-15,-17-10-3 0,0 10-35 0,0-9-41 16,0 9-19-16,0 0-14 0,0 0-12 16,0 0-42-16,0 0-118 0,0 0-92 15,0 0-15-15</inkml:trace>
  <inkml:trace contextRef="#ctx0" brushRef="#br0" timeOffset="212915.26">31717 11683 5 0,'0'0'3'16,"0"0"4"-16,0 0 5 0,0 0 2 0,0 0-1 15,0 0 0-15,0 0-1 0,0 0-1 16,0 0 1-16,0 0-1 0,0 0 0 0,0-9 0 16,0 9-5-16,0 0 0 0,0 0-2 0,0 0 1 15,0 0 2-15,0 0-2 0,0 0 0 16,0 0-3-16,0 0 2 0,0 0-1 0,0 9-3 15,0-9 2 1,0 9-2 0,0-9 1-16,-17 10-1 0,17-10 1 0,0 9-1 15,0 0 0-15,0-9 3 0,0 10-3 16,0-10 1-16,0 18-1 0,0-18 1 16,0 0-1-16,0 0 1 15,0 19-1-15,0-19 4 0,0 0 9 16,0 0 5-16,0 0 7 0,0 0 11 15,0 0 10-15,0-19-3 0,0 19-19 0,0 0-9 16,0 0-2-16,17-18-1 0,-17 18 4 0,0-10-2 16,0 1 2-16,0 0-1 0,0-1-2 15,16 10 0-15,-16-9 2 0,0 9-3 0,0-9 4 16,17 9-5-16,-17 0-4 0,0 0-4 16,17 0-3-16,-1 9 0 15,-16 0 0-15,17 1 0 0,-1-1 0 16,-16 0-5-16,17 19 5 0,-1-28 4 15,-16 19-3-15,17-1-1 0,-17-8 0 0,0 8 1 16,0-8 0-16,0 8 2 0,0 10-39 0,0-28-57 16,-17 19-53-16,17-1-168 0</inkml:trace>
  <inkml:trace contextRef="#ctx0" brushRef="#br0" timeOffset="-212885.43">2381 13562 1 0,'0'0'1'0,"0"0"0"0,0 0 0 16,0 0 0-16,0 0 0 0,0 0 0 15,0 0 0-15,0 0 0 16,0 0 0-16,0 0 0 15,0 0 0-15,0 0 0 16,0 0 0-16,33 9-1 0,-33-9 1 16,0 0-1-16,33 0 1 15,-33 10 0-15,33-10-1 0,1 0 1 16,-18 0-1-16,17 0 0 0,0-10 1 16,0 10-1-16,33-9 0 0,-32 9 1 0,15 0-1 15,17-19 0-15,0 19 0 0,-16-9 0 16,16 9-5-16</inkml:trace>
  <inkml:trace contextRef="#ctx0" brushRef="#br0" timeOffset="-212686.63">3952 13599 4 0,'0'0'1'0,"0"0"-2"0,0-9 1 15,0 9-1-15</inkml:trace>
  <inkml:trace contextRef="#ctx0" brushRef="#br0" timeOffset="-208089.34">4597 15878 11 0,'0'-9'18'0,"0"9"2"16,0-10-1-16,0 10-1 0,0 0 3 0,-33-9 1 0,33 9 1 15,0 0 3-15,0-9 3 0,0 9 2 0,0 0 3 16,0-9 6-16,0 9 1 0,0 0 0 0,0 0 5 0</inkml:trace>
  <inkml:trace contextRef="#ctx0" brushRef="#br0" timeOffset="-144079.78">8797 15794 182 0,'0'-9'246'16,"0"0"-8"-16,-33-1-34 0,33 10-23 0,0-9-8 15,0 0 2-15,0 9 26 0,0-9 38 0,-33 18-31 16,17-9-208 0,16 9 0-16,0 0 0 0,-17 10 0 0,17 9 0 15,0-9 0-15,-16 18 0 0,16 0 0 0,0 10 0 16,0-1 0-16,0 19 0 0,0-28 0 16,0 19 0-16,0-9 0 0,0-1 0 0,0 10 0 0,0-10 0 15,0-8 0-15,16-1 0 0,-16 0 0 16,0 0 0-16,0-9 0 0,0 0 0 0,0 0 0 15,0-9 0-15,0-10 0 0,0 0 0 0,17 1 0 16,-17-10-216-16,0 0-185 0,0-10 3 16,0 1 50-16,0-10 72 0,0 1 79 0</inkml:trace>
  <inkml:trace contextRef="#ctx0" brushRef="#br0" timeOffset="-143263.04">8715 15729 176 0,'0'-9'115'0,"-17"9"-19"0,17-9-27 0,0-1-12 15,-16 1-6-15,16 9 1 0,0-9 19 0,16-1 16 16,-16 10 0-16,17-9-18 0,-1 0-20 16,17 0-7-16,0-1 0 0,34 1 1 0,-34 0 3 15,49-1-4-15,-16 1 5 0,-16 9-2 0,49-9-6 16,0-1-7-16,-16 10-5 0,49-9-8 15,-16 0-6-15,-17 9-5 0,17-9-5 0,16 9 3 16,17-10 60-16,-33 10 18 0,16 0-26 16,17-9-22-16,-33 9-11 0,16 0-9 0,17 0 26 0,-50 0 13 15,17 0-18-15,-17-9-10 0,17 9-10 16,-50 0-4-16,17 0 1 0,-17 0-18 0,0 0 4 16,-49 0 7-16,16 0-6 0,-17 0 9 0,1 0 1 15,16 0-4-15,-33 0-4 0,0 0-1 16,0 0 9-16,0 0 2 0,-33 9 12 0,33-9-5 15,0 9-10-15,-17-9-3 0,17 10-6 16,0-1-1-16,-16 9 0 0,16 1 0 0,0 0 0 16,0-1 0-16,0 10 0 0,0 0 0 0,16 0 0 15,-16 0 0-15,17 9 0 0,-17-9 0 0,33 9 0 16,-33-9 0-16,0 9-2 0,33-9 4 16,-33 9-5-16,0-9 5 0,0 10-6 0,33-11 0 15,-33 1 7-15,0 0-7 0,0-9 2 0,0 18-2 16,33-28 7-16,-33 10-9 0,0-10 12 15,-33 10-9-15,33-10 7 0,0 0 5 0,0 1-12 16,-33-1 0-16,33 0 11 0,-33 10-8 16,33-19 1-16,-33 9-1 0,16-9 0 0,-16 10 0 15,0-1 0-15,0 0 0 0,0-9 0 0,0 9 0 16,-33 1 0-16,16-10 0 0,-16 9 0 0,0 0-4 16,0-9-4-16,-17 10-11 0,-16-1-17 0,16 0-8 15,-33 10 9-15,17-19 8 0,-50 9 6 16,50 1 5-16,-50-1 9 0,50-9 7 0,-50 18 0 15,33-8-2-15,17-1 2 0,-33-9 0 0,49 9-4 16,-32-9 1-16,15 0 5 0,18 0-4 16,15 0 4-16,-32 0 0 0,33 0-4 0,17-9 8 15,-18 0-6-15,34 9 0 0,-33-10 8 0,33 10-5 16,17-9 0-16,-18 9-3 0,34-9-12 16,0 0 5-16,-33 9 2 0,33-10-5 0,0 1-1 15,0 9-20-15,0 0-31 0,0 0-21 0,0 0-16 16,0 0-13-16,0 0 14 0,0 0 11 0,0 0 24 15,0 0 20-15,0 0 22 0,0 0 7 0,0 0 11 16,-33 0 3-16,33 0-2 0,0 0-2 16,-33 0 7-16,17 9-3 0,16-9-6 15,-17 0 6-15,1 0 3 0,16 10-5 0,-17-10-25 16,17 0-31-16,-16 0-33 0,16 0-13 16,0 0-17-16,0 0-10 0,0 0-7 0,0 0 11 15,-34-10 19-15,34 10-58 0</inkml:trace>
  <inkml:trace contextRef="#ctx0" brushRef="#br0" timeOffset="-142797.18">9293 15850 88 0,'0'-9'133'0,"0"0"2"16,-33 9-10-16,33-10-23 0,0 10-22 15,-33 10-9-15,33-10 10 0,-33 0 23 0,33 0 22 16,-33 0-20-16,17 0-25 0,-1 9-32 0,1 0-24 15,-1 0-10-15,17 1-7 0,-16-1-2 0,16 0-4 16,0 1 6-16,0 8-5 0,16-8 3 16,-16 8-4-16,17-8 0 0,-1-1-2 0,17 9 4 15,0-8-4-15,-33-1 6 0,33 10 25 0,0-10-6 16,-33 0-9-16,33 1-9 0,-33 8 3 16,17-9-5-16,0 1-5 0,-17-10 4 0,16 9 54 15,-16 0 22-15,0 1-1 0,0-1 5 0,0-9 8 16,-16 9-11-16,16 1 4 0,-17-1-63 15,0-9-22-15,17 9 0 0,-33 0 0 0,0-9 0 16,33 0 0-16,-33 0 0 0,0 0 0 16,17 0 0-16,-1 0 0 0,1-9-35 0,-1 9-122 0,1-9-59 15,16 0-43-15,0-1-32 0,0 1 8 16,0 0 25-16,0-10 45 0,0 10 51 0</inkml:trace>
  <inkml:trace contextRef="#ctx0" brushRef="#br0" timeOffset="-142431.16">9360 15943 80 0,'0'0'81'16,"0"0"3"-16,16 0-6 0,-16 10-1 0,-16-10-2 15,16 9 7-15,0 0 6 0,0 0-5 16,0 1-8-16,0-1-8 0,0 0-8 0,16 1-9 16,-16-1-9-16,0 0-12 0,33 1-13 0,-33 8-4 15,0-18-5-15,33 0-2 0,-33 0-1 0,0 0 1 16,33 0-3-16,-33 0 0 0,33 0 20 15,-33 0 9-15,0 0 18 0,17-18 11 0,0 18 14 16,-17-10 8-16,16 1 7 0,-16 9 7 0,0-9-4 16,0-1-1-16,0 10-3 0,0-9 9 0,0 9-23 15,0 9-74 1,0 1 0 0,0-1 0-16,0 0 0 15,0 1 0-15,33 8 0 0,-33-18 0 16,0 9 0-16,0 1 0 0,33-1 0 15,-33 0 0-15,0-9 0 16,0 0-70-16,33 0-92 0,-33-9-39 0,0 0-31 16,0-1-9-16,33 1 12 0,-33-9 15 0,0 8 22 15,33-8 33-15,-33-1 33 0,0 0 31 0,0 1-30 16</inkml:trace>
  <inkml:trace contextRef="#ctx0" brushRef="#br0" timeOffset="-142097.4">9740 15757 19 0,'0'-18'52'0,"-17"-1"17"0,17 10 14 16,0-1 12-16,0 1 3 0,0 9-2 15,0-9-10-15,-33 9-12 0,33 0-4 0,0 9 3 16,0-9 11-16,0 9 8 0,0 1-5 0,0-1-18 16,0 10-18-16,0-10-19 0,0 9-14 0,0 1 34 15,0 9 7-15,0-9-2 0,0-1 9 16,33 10 0-16,-33 0-16 0,0-9-18 0,0 9-15 16,0-10-14-16,0 1-2 0,17-1-4 0,-17-8 7 15,0-1 2-15,0 0-1 16,17-9 44-16,-17 0 15 0,0 0 3 0,0-9-21 15,0 0-18-15,16 9-9 0,-16-19-12 16,33 10-10-16,-33-1 9 0,0 1-2 0,33 0-4 16,-33 0 0-16,0-1 2 0,0 10-4 0,33 0 2 15,-33 0 2-15,0 0-1 0,0 0-1 0,33 10 9 16,-33-1-5-16,0 0 10 16,0 10 8-16,0-10 1 0,0 0-13 0,0 10-4 15,0-10-6-15,-33 1 3 0,33 8-8 16,0-18 8-16,0 9-12 0,-33 1-8 0,33-1-44 15,0 0-107-15,-33-9-82 0,33 0-55 0,0 0-28 16,0 0 18-16,-33 0 52 0</inkml:trace>
  <inkml:trace contextRef="#ctx0" brushRef="#br0" timeOffset="-141631.18">10120 15841 114 0,'0'9'132'0,"-33"-9"5"0,33 0-4 16,0 9-20-16,0-9-14 0,-33 10-8 16,33-1 32-16,0-9 26 0,0 19-32 0,-33-10-42 15,33 0-37-15,0 19-14 0,0-28-14 0,0 19 1 16,0-1-8-16,0-8-1 0,0 8-2 16,0-8-3-16,33-1 7 0,-33 0-8 0,33 1 4 15,-33 8-6-15,33-18 2 0,-33-18 4 0,33 18 0 16,-33-10-2-16,17 10-5 0,-1-18 4 15,1 8 0-15,-17 1 1 0,33-10 8 0,-33 1-10 16,0-1 6-16,33 1-5 0,-33-1 7 0,0 0-6 16,0-9 9-16,0 10-6 0,0-10 3 0,0 0-4 15,0 9 7-15,0-8-4 0,-33 8 6 16,33 0-4-16,0 1 61 0,0-1 72 0,0 10 25 16,0 0-4-16,0 9-18 0,0-10-141 0,-33 10 0 31,33 10 0-31,0 8 0 0,0-9 0 15,33 10 0-15,-33 0 0 0,0 9 0 0,0-10 0 16,0 10 0-16,33 0 0 0,-33-9 0 0,0 8 0 16,33 1 0-16,-33-9 0 0,33 18 0 0,-33-27 0 15,33 17 0-15,-33-8 0 0,17-10 0 16,-1 10 0-16,-16-10 0 0,17 1 0 0,16 8 0 16,-33-18 0-16,0 0-334 15,33-18-52-15,-33 18 12 0,0-19 47 16,33 10 73-16,-33-10-112 0</inkml:trace>
  <inkml:trace contextRef="#ctx0" brushRef="#br0" timeOffset="-141131.75">10732 15850 138 0,'0'0'140'16,"-33"0"10"-16,33 0-9 0,0 9-8 16,-33-9-12-16,33 10 15 0,0-10 16 0,-33 9-17 15,33 0 3-15,-17-9-25 0,17 10-40 0,-16-1-32 16,16 0-18-16,0 1-17 0,-17 8-1 0,17-18-1 15,0 10-4-15,17-1-2 16,-17-9-3-16,16 0 1 16,-16 0 8-16,17 0-6 0,-17-9 0 0,33 9 2 15,-33-10 2-15,0 10-1 0,33 0-5 16,-33-18 11-16,0 18-1 0,0-10-6 0,0 10-2 16,0 0-2-16,0 0 7 0,33 0-8 15,-33 10 5-15,0-10 7 0,0 18-7 0,0-18-6 16,0 10 6-16,0-1 0 0,0 9-2 0,0-8 5 15,0-1-3-15,0 0 1 0,0 1-1 0,33-1 3 16,-33 0-2-16,0-9 4 0,0 10-10 16,0-10 10-16,0 0 1 0,0-10-6 0,0 1 2 15,17 0 0-15,-17-1-2 0,16 1 2 16,-16 0 3-16,17-1 12 0,-17 1 25 0,16 0 12 16,1 0-7-16,-17-1-10 0,0 10 5 0,33 0 2 15,-33 0-24-15,0-18-5 0,0 18-4 0,0 0-3 16,0 0-5-16,0 0 6 0,33 0-3 15,-33 18 0-15,0-18 9 0,0 0-15 0,0 10 0 16,33-10 0-16,-33 9 0 16,0 0 0-16,0 0 0 0,0 1 0 15,0-1 0-15,-33 0 0 16,33 1 0 0,-33-10-38-16,33 0-193 0,0 9-68 15,-33-9-45-15,16 0-16 0,1-9 48 0,16 9-148 16</inkml:trace>
  <inkml:trace contextRef="#ctx0" brushRef="#br0" timeOffset="-140381.4">7226 13990 216 0,'-16'-9'139'0,"16"9"-15"0,0 0-8 16,0-10-11-16,0 10-20 0,0 0-23 15,-17 10-30-15,17-10-14 0,0 9 0 0,0 0-1 16,0 19 44-16,0-9 12 0,17-1 12 0,-17 10 13 16,0 9-19-16,0 1-34 0,0-11-19 0,0 11-15 15,0-1-9-15,0 0-2 0,0 0 3 16,0-9-5-16,-17 0 9 0,17 0-9 0,0 0 3 16,0 0-1-16,17 0-8 0,-17-19-6 15,0 10-86-15,0-10-88 0,0 0-52 0,0 1 1 16,16-10 13-16,-16-10 39 0</inkml:trace>
  <inkml:trace contextRef="#ctx0" brushRef="#br0" timeOffset="-139766.83">7193 13953 112 0,'0'0'82'0,"0"-10"-9"16,0 10-12-16,0-9-16 0,17 0-5 15,-17 9 2-15,16 0 15 0,18-19 5 0,-34 19 3 16,33 0-5-16,0-18 2 0,0 8-12 0,0 10 7 16,0-9 5-16,50 0-28 0,-50-10-10 15,33 10-9-15,16-1-3 0,-15 1-6 0,15 0-6 16,17 9 0-16,-32-19 0 0,15 19 3 0,-16-18-3 16,34 8 1-16,-51 1-1 0,17 9 5 15,-32-9-5-15,-1 9 0 0,16 0-3 0,-16-10 5 16,0 10-2-16,-33 0 1 0,33 0 1 0,-33 0 5 15,0 0 21-15,0 0 5 0,33 0-21 16,-33 0-2-16,0 0-5 0,0 10 28 0,0-10 36 16,0 9-14-16,0 0 5 0,0 1 9 0,0 8 51 15,0 1-38-15,0-10-38 0,0 10-17 16,0 9-11-16,34 0-9 0,-34 9-7 0,0-19 11 16,0 20-5-16,16-11-6 0,-16 11 0 0,17-1 3 15,-1-9-3-15,-16 9 5 0,17-9-3 0,-17 9-4 16,0-9 11-16,0 0-9 0,0 0 72 0,0 0 23 15,0-10-24-15,-17 10-37 0,17-9-12 16,-16 9-12-16,-1-10-10 0,1 1 0 0,16 0 0 16,-34-10 0-16,34 0 0 0,-33 10 0 15,0-10 0-15,-16 0 0 0,16-9 0 0,0 10 0 16,0-1 0-16,-1-9 0 0,-48 9 0 0,49-9 0 16,-33 0 0-16,-34 10 0 0,51-1 0 0,-51-9 0 15,18 9 0-15,16-9 0 0,0 9 0 16,-34 1 0-16,51-1 0 0,-17-9 0 0,-1 19 0 15,18-19 0-15,16 0 0 0,-33 9 0 0,33-9 0 16,33 0 0-16,-34 0 0 0,18 0 0 16,-1 9 0-16,17-18 0 15,0 0 0 1,0 9-76-16,17 0-85 16,-17 0-34-16,0 0-22 0,16-19-18 0,-16 19-4 15,34-9 3-15,-34 9 26 0,0-10 35 0,33 1 35 16</inkml:trace>
  <inkml:trace contextRef="#ctx0" brushRef="#br0" timeOffset="-139399.81">7623 14120 64 0,'0'-9'105'0,"0"-1"12"0,-16 1-14 0,16 0-10 16,0 9-1-16,0-9 6 0,0-1 1 0,0 10-6 15,0 0-34-15,0 0-27 0,0 0-15 16,0 10-7-16,0-1 2 0,0 0 30 0,0 10 14 15,0-1-9-15,0 1-21 0,0 0-10 0,0-1-4 16,0 1-3-16,0-1-5 0,0 1-2 16,0 9 1-16,16-9-5 0,-16-10 2 0,0 9-6 15,0 1 4-15,0 0-1 0,0-1-3 0,17 1-7 16,-17-10-89-16,0 0-75 0,0 1-39 0,0-1 2 16,0-9 37-16,16 9 36 0</inkml:trace>
  <inkml:trace contextRef="#ctx0" brushRef="#br0" timeOffset="-139050.43">7574 14120 54 0,'0'-19'74'0,"0"10"-2"16,0 0-14-16,0 0-12 0,33-1-13 0,-33 1 3 16,0 0 2-16,0 9 2 0,0-19-2 0,16 19-3 15,1 0-7-15,-1 0-11 0,-16 0-8 0,33 19-3 16,-33-19-1-16,34 0-5 0,-34 9-2 15,0 10 5-15,33-10-3 0,-33 0 0 0,0 0 2 16,0 10 2-16,0-10-4 0,0 10 0 0,0 0 1 16,0-19-4-16,0 9 3 0,0 0 0 15,0 0 1-15,0 1 1 0,0-10 1 0,0 9 0 16,33-9 0-16,-33 9 9 0,0-9 16 16,33 0-8-16,-17 0 2 0,1 10-1 0,32-10 7 15,-49 0-2-15,33 0-5 0,1 9-8 0,-34-9-3 16,33 0-7-16,-33 0 0 0,0 9 1 0,0-9 17 15,33 19 20-15,-66-19-1 0,33 0-7 16,0 19-13-16,0-19-10 0,-33 9-4 0,-1-9-6 16,34 9-3-16,-33 0-1 0,-16 1-2 0,32-10-26 15,1 9-48-15,-17 0-42 0,0-9-29 16,33 0-8-16,-33-9 14 0,33 9 21 0</inkml:trace>
  <inkml:trace contextRef="#ctx0" brushRef="#br0" timeOffset="-138865.62">8037 14129 88 0,'16'0'65'0,"1"0"-1"0,-1 19 6 15,-16-19 16-15,33 0 14 0,-33 19 27 16,0-19 8-16,0 9-1 0,0 0-7 0,33 0-24 16,-33 10-49-16,0-10-20 0,0 1-18 15,0-1-8-15,0 0-8 0,0 10 2 0,0 0-4 16,0-19-5-16,0 9-15 0,0 0-111 0,0 0-88 15,0 1-48-15,34-1 23 0</inkml:trace>
  <inkml:trace contextRef="#ctx0" brushRef="#br0" timeOffset="-138084.15">11741 13869 158 0,'0'-9'83'0,"0"-1"-14"0,0 1-8 0,0 0 1 0,0-10 21 15,0 10 36-15,0 9 11 0,0-19 1 16,0 19-5-16,0 0-32 0,0 0-41 0,0 0-18 16,0 0-15-16,0 0-11 0,0 0-5 15,0 0 0-15,0 19 65 0,0-10 30 0,0 19 15 16,0-9-21-16,0 9-3 0,33 9-35 0,-33-19-18 16,0 10-17-16,0 9-10 0,33 1 3 15,-33-20-11-15,0 10 4 0,0-9-6 0,33 18 2 16,-33-18-2-16,0-10 0 0,0 19-6 0,0-19 1 15,0 10 0-15,0-1-10 0,0 1-16 0,0-19-82 16,0 0-77-16,0 19-59 0,0-19-40 16,0 0-10-16,0 0 42 0,0-19-128 0</inkml:trace>
  <inkml:trace contextRef="#ctx0" brushRef="#br0" timeOffset="-137419.36">11774 13813 94 0,'0'-9'99'0,"0"-10"-18"16,0 1-17-16,-33 8-2 0,33-8 9 0,0 8 0 16,0 1 1-16,0 0-29 0,0-10-20 15,33 10-11-15,-33-10-6 0,33 10-1 0,0-10-3 16,0 10-1-16,17 0-3 0,16-10 3 16,-33 10-1-16,33 0 1 0,17-1-3 0,-17 1 2 15,17 9 2-15,16 0-2 0,-33 0 0 0,-16-19-3 16,16 19 3-16,0-9 2 0,-16 9-2 0,-1-9 4 15,1-1-7-15,-17 10 6 0,0-9 0 0,-17 9-1 16,18 0 24-16,-18-9 49 0,1 9 13 16,-17 0 0-16,16-9 3 0,-16 9-2 0,0 0-16 15,17 0 0-15,-17 0-6 0,0 0-16 16,0-10-19-16,0 10-11 0,0 0-9 0,0 0-6 16,33 10-4-16,-33-10 0 0,0 0 0 0,0 9-2 15,0 0 3-15,0 0-1 0,0 10 0 0,33 9 5 16,-33-19-10-16,0 10 9 0,33 9-4 15,-33 0 3-15,0 9-10 0,16-9 7 0,1 0-6 16,-17 0 2-16,16 9 5 0,1-9 0 16,-17 0-3-16,0 0 0 0,17 9 0 0,-17-19 2 15,0 10 1-15,33-9-10 0,-33-1 10 16,0 1-7-16,0 0 2 0,0-1 3 0,0-8-5 16,0 8 6-16,0-9-6 0,0 1-1 0,0-1 0 15,-33 0-1-15,33 10 4 0,-17-19 2 16,17 0-4-16,-17 0 4 0,1 0 2 15,-1 19-2-15,1-19-3 0,-17 0 1 0,0 0-2 16,0 0 9-16,0 0-5 0,-17 9 0 0,17-9-3 16,-33 9 3-16,16-9-6 0,1 0 12 0,-1 9-6 15,-16-9 0-15,0 10-6 0,16-10 8 16,-16 0 2-16,33 9-4 0,-50-9 0 0,50 9 2 16,-33-9-2-16,33 10 0 0,0-10 0 0,0 0-2 15,0 9 4-15,16-9-9 0,17 0 7 0,-33 9 1 16,33-9-8-16,0 0 13 0,-33 0-6 15,33 19 2-15,0-19-1 0,0 0-6 0,0 0-1 16,0 0 10-16,0 0-9 0,0 0-15 0,0 0-4 16,0 0-32-16,0 0-15 0,0-19-42 15,0 19-33-15,0 0-25 0,0-9-19 0,0 9 8 16,0-9 21-16,0-1 23 0,0 1-71 16</inkml:trace>
  <inkml:trace contextRef="#ctx0" brushRef="#br0" timeOffset="-137134.79">12270 13850 162 0,'0'-9'100'0,"0"9"-15"0,-33-9-7 16,33 9 2-16,0 0-5 0,-33 0-3 0,33 0-13 15,0 0-22-15,0 0-16 0,0 0-5 16,0 9 34-16,0 0 12 0,0 1 10 0,0-1-1 0,33 10-8 16,-33-1-18-16,0 1-26 0,0 9-4 15,33-10-4-15,-33 1-11 0,0-1 0 0,0 1 2 16,17 0-5-16,-17-1 3 0,16-8-7 16,-16 8 0-16,0-9-4 0,0 10-10 0,-16-10-61 15,16 10-50-15,0-19-46 0,0 19-18 0,0-19 10 16,-17 0 28-16</inkml:trace>
  <inkml:trace contextRef="#ctx0" brushRef="#br0" timeOffset="-136686.12">12121 13841 66 0,'0'0'80'15,"0"-9"-9"-15,0-1-12 0,0 10-4 16,17-9-1-16,-17 0 3 0,33 9 7 0,-33 0-1 16,0 0-8-16,33-19-16 0,-33 19-2 0,33 0-8 15,0 0-2-15,-33 0-13 0,33 0-5 16,-16 0-1-16,-1 19-4 0,34-19-3 0,-50 9-5 16,33 0 6-16,-33 1-2 0,0-1 0 15,0 10 5-15,0-10 3 0,0 0-6 0,0 19-2 16,0-28 3-16,0 19 3 0,-33-10-6 0,33 0 3 15,-33-9 0-15,33 10 1 0,-17-1 0 0,17-9 3 16,-16 9 2-16,16-9-2 0,0 0-2 16,0 10 3-16,0-10-3 0,16 0-3 0,-16 0 2 15,17 0 0-15,16 9 0 0,-33-9-4 16,33 0 5-16,-33 9-8 0,33-9 5 0,-33 9 1 16,33 10-5-16,-33-19 6 0,17 0-1 0,-17 19 30 15,0-19 12-15,16 9-4 0,-32-9-3 0,16 9 0 16,0 1-8-16,-17-10-7 0,17 9-10 15,-33-9-7-15,33 9-1 0,-33-9-10 0,33 9 2 16,-33-9-1-16,0 0-3 0,0 0-6 16,16 0-44-16,-16-9-29 0,33 9-32 0,-33-9-42 15,33 9-13-15,-33-9 0 0,33-1 22 16</inkml:trace>
  <inkml:trace contextRef="#ctx0" brushRef="#br0" timeOffset="-136384.87">12386 13888 88 0,'33'0'86'0,"-33"-10"-14"0,0 10-11 0,33 0-14 16,-33 0-1-16,33 0 3 0,-33 0 6 0,17 0 9 16,-1 0 5-16,1 0-3 0,16 10 0 15,0 8 7-15,-33-18-10 0,33 19-22 0,-33-19 3 16,0 9-3-16,0 0 9 0,0 10 0 16,0-10-13-16,0 1-9 0,0 8-9 0,0-9-4 15,0 10-4-15,0-19 1 0,0 19-6 0,0-19 2 16,0 0 3-16,0 0-3 0,0 0 0 15,0 0-5-15,33 9-1 0,-33-9-4 0,0 0 2 16,33-9 2-16,-33 9-6 0,0 0 5 0,17 0-1 16,-1-19-8-16,1 19 2 0,-17 0 2 15,16 0-8-15,1-19-20 0,-17 10-27 0,33 9-13 16,-33-9-13-16,0 0-20 0,0 9-16 16,0-10-7-16,0 10 1 0,0 0 11 0,0 0 14 15,-33 0 17-15,33 0 12 0,-17 0 12 0,1 0-35 16</inkml:trace>
  <inkml:trace contextRef="#ctx0" brushRef="#br0" timeOffset="-135501">10517 15506 44 0,'0'0'79'0,"0"0"8"16,0 0-8-16,0-9-12 0,0 9-13 0,0 0-4 15,0 0-1-15,0 0 13 0,0 0 2 16,0 0 0-16,0 0-8 0,0 0-21 0,0 0-7 16,0 0-14-16,0 0-4 0,0 0-8 0,0 0 2 15,0 0-2-15,0 0 0 16,0 0-1-16,0 0-5 16,0 0-3-16,0 0 5 0,0 0-6 0,0 0-26 15,0 0-29-15,0 0-16 0,0 0-20 0,0-10-15 16,0 10-3-16,0 0 7 0,0-9 17 15</inkml:trace>
  <inkml:trace contextRef="#ctx0" brushRef="#br0" timeOffset="-134504.52">8649 14371 150 0,'0'0'102'0,"0"0"-22"0,0 0-12 15,0-9 3-15,0 9 1 0,-34 0 8 16,34 0 17-16,0 0-7 0,0 0-25 0,0 0-28 16,0 0-20-16,0 9-7 0,0-9-1 0,34 19 0 15,-34-19 12-15,0 9 13 0,0 0 41 0,0 10-31 16,16-10 2-16,1 19 56 0,-1-9-27 0,1 9-9 16,-1-19 36-16,17 10-32 0,-33 9-24 15,33-10 42-15,-33 10-24 0,33-9-17 0,-33 9-11 16,34-10 33-16,-18 10 3 0,1 0-39 15,-1 0-33-15,1 0 0 0,-1 0 0 0,17-10 0 16,-33 20 0-16,33-20 0 0,0 10 0 0,-33 0 0 16,34-9 0-16,-34 8 0 0,16-8 0 15,1 9 0-15,-1-9 0 0,1-1 0 0,-1 1 0 16,17 9 0-16,-33-10 0 0,33-8 0 0,-33 8 0 16,33 1 0-16,-33-1 0 0,33 10 0 0,-33-18 0 15,17 8 0-15,0 1 0 0,-1-10 0 16,1 10 0-16,-1-1 0 0,17 10 0 0,-33-18 0 15,0-1 0-15,33 9 0 0,-33 1 0 16,33-10 0-16,-33 10 0 0,0 0 0 0,33-1 0 16,-33-18 0-16,0 19 0 0,17-10 0 0,-17 0 0 15,17 1 0-15,-17-1 0 0,16 0 0 0,-16 1 0 16,0-1 0-16,33-9 0 0,-33 9 0 0,0 0 0 16,0 1 0-1,33-10 0-15,-33 9 0 0,0 0 0 16,0 1 0-16,33-1 0 15,-33-18 0 48,0-1 0-63,0 1 0 16,0 0 0-16,0-1 0 0,0-8 0 0,-33 9-91 15,33-10-230-15,0 0-1 0,0 1 14 0,0-1 33 16,0-9 49-16,0 10 45 0,0 8 43 15</inkml:trace>
  <inkml:trace contextRef="#ctx0" brushRef="#br0" timeOffset="-133738.89">8665 14418 59 0,'0'0'92'0,"0"-10"-2"15,0 10-14-15,0 0-10 0,0-9-3 0,0 9-1 16,0 0 1-16,0 9-20 0,0-9-20 16,0 0-10-16,0 0-6 0,-16 10-1 0,16-1 13 15,0 10 1-15,0-1-9 0,0 1 2 16,-34 9 57-16,34 0-9 0,0 0-29 0,-33 9-14 16,33-9-10-16,0 0 1 0,0-1-1 0,-33 1-1 15,33 10 4-15,0-29 67 0,0 19-34 0,-33-10-22 16,33-8-15-16,0 8-1 0,0-8-5 15,-16-1 1-15,16 10 2 0,0-19 11 0,0 0 13 16,0 0 48-16,16 0 25 0,-16 0 0 0,0 0-21 16,33-19-27-16,-33 10-22 0,0-10-18 15,33 0 2-15,-33 1-4 0,0-1 52 0,33 1-2 16,-33-20-22-16,0 10-26 0,34 1-4 0,-34-1-2 16,0-10 2-16,0 11-11 0,0-11 2 15,0 20 7-15,0-1-7 0,0 1 0 0,0-1 5 16,0 10-7-16,0-1 6 0,0 10 4 0,0-9-11 15,0 9 0 1,0 0 0-16,0 0 0 0,16 9 3 0,-16-9-3 16,0 10 0-16,17-1 3 0,-17 0 5 0,16 1-2 15,1-1-5-15,-17 0 2 0,49 10 0 16,-49-19 0-16,33 9 4 0,-33 10-4 0,33-10 4 16,1 0-8-16,-18 1 2 0,17-1 0 0,0-9-8 15,0 9 5-15,0 0-10 0,0 1 7 16,1-1-87-16,-18 10-131 0,17-19-68 0,-16 0-27 15,32 9 15-15,-16-9 58 0</inkml:trace>
  <inkml:trace contextRef="#ctx0" brushRef="#br0" timeOffset="-132672.95">10782 15618 9 0,'0'0'14'16,"0"0"8"-16,0 9 5 0,-17-9 4 0,17 0-4 15,0 0-7-15,0-9-2 0,0 9-3 0,0 0-1 16,0-10-3-16,0 10 2 0,17 0 3 0,-17-9 0 16,0 9 5-16,0-9 3 0,0 9 4 15,0 0 6-15,0 0 3 0,0 0-2 0,0 0 5 16,0 0 4-16,0 0 9 0,0-10 9 15,0 10 11-15,0 0 8 0,0 0 6 0,16 0 1 16,-16-9-5-16,0 9 1 0,0-9-7 0,17 9-12 16,-17-9-1-16,0-1 4 0,16 1-4 0,1 0-14 15,-17-10-1-15,33 10-25 0,-33-10-9 16,33 1-9-16,-33-1-1 0,33 0 4 0,0-9-9 16,-33 1-4-16,17-1 6 0,16 0-8 0,0-10 6 15,0 1 7-15,0 0-14 0,0 0 4 16,0-10 8-16,-16 10-5 0,16 0 0 0,0 9-4 15,0-9 8-15,0 9-8 0,0 0 4 16,0 0 0-16,0 10-3 0,0-20 8 0,17 10-1 16,-17 0-4-16,0 1 0 0,0-1 0 0,0 9-5 15,0-9 6-15,17 0-6 0,-17 10 7 0,0-20 0 16,0 11-4-16,-16-1 3 0,16 0-1 16,0 0-2-16,0 0 4 0,0 0-2 0,0 9 0 15,0 1 0-15,-33-10 0 0,33 9 0 0,-16 1-6 16,-1-1 3-16,1 10 11 0,-17 0-7 15,33 9-6-15,-33-19 5 0,0 19 3 0,0 0-1 16,0 0 2-16,0-19-1 0,0 19-2 16,0 0-5-16,0 0-4 15,0 0 2-15,0 0 2 16,0 0 5-16,0 0-4 0,0 0 1 0,0 0-1 16,0 19 3-16,0-19 2 15,0 0 0-15,0 0-9 0,0 0 3 16,0 0-4-16,0 0 13 0,0 0-9 15,0 0 5-15,0 0-4 0,0 0-2 16,0 0 2-16,0 0 1 0,0 0-10 16,0 0-5-16,0 0-37 0,0 0-23 0,0 0-17 15,0-19-16-15,0 19-16 0,0 0-17 16,0 0-17-16,0 0-4 0,-33-9 2 0,33 9 14 16,-17 0 25-16</inkml:trace>
  <inkml:trace contextRef="#ctx0" brushRef="#br0" timeOffset="-132222.68">11592 14325 97 0,'0'0'79'0,"-33"0"-15"15,33 0-9-15,-33 0 10 0,33 0 18 16,0 0 22-16,0 0 13 0,-33 0-1 0,33 0-15 16,0 0-28-16,33-10-34 0,-33 10-15 15,0 0-10-15,33-9 21 0,-33 9 14 0,33-9-12 16,0 9 1-16,0-9 14 0,0 9-9 16,17 0 0-16,-17-19 4 0,0 19 24 0,17-19-20 15,-17 19 7-15,33-9-11 0,-33 9-14 0,0-9-2 16,0 9 1-16,-33 0 0 0,33 0-19 0,-16 0-6 15,-1 0-6-15,-16 0 1 0,17 0 6 0,-17 9 28 16,33 0 23-16,-33-9 16 0,0 19-2 16,0 0-64-16,-33-10-10 0,33 9 0 0,-17 1 0 15,17 9 0-15,-16 0 0 0,-1-10 0 16,1 10 0-16,-1 0 0 0,17 0 0 0,-33 0 0 16,0 0 0-16,33 0 0 0,-33 0 0 0,33 0 0 15,-33-10 0-15,16 10 0 0,1-9 0 0,-1 9 0 16,1 0 0-16,-1-19-79 0,17 9-175 0,0 1-45 15,-33 0-24-15,33-10 16 0,0 0 39 16,-33 10 53-16,33 0-84 0</inkml:trace>
  <inkml:trace contextRef="#ctx0" brushRef="#br0" timeOffset="-129658.2">10451 13497 21 0,'0'0'26'0,"0"9"1"16,0-9-3-16,0 0-1 0,0 0 0 0,0 0-1 0,0 0-3 15,0 0-2-15,0 0-4 0,0 9 6 16,0-9 8-16,0 0 7 0,0 0 6 0,0 0-2 16,0 0-3-16,33 0-8 0,-33 0-4 15,0 0 2-15,33 10-3 0,-33-10-4 0,33 0 17 16,0 0 6-16,-33 0 2 0,33 9 1 0,-16-9 10 15,16 0 2-15,0 0-6 0,0 0 3 16,17 0-13-16,-17 0-13 0,33 0-11 0,-33 0-2 16,33 9 33-16,-33-9-14 0,17 0-13 0,16 19-11 15,0-19-7-15,-33 0 3 0,50 0 0 0,-50 0-7 16,33 0 2-16,-16 9 0 0,16-9 3 16,0 0 3-16,-16 0-6 0,-1 10 0 0,1-10 4 15,16 0-6-15,0 0 2 0,-16 0 0 16,16 0 3-16,0 0-3 0,-16 0 2 0,16 0 2 15,0 0-1-15,-33 0 64 0,17 0 3 0,16-10-22 16,-33 10-16-16,33 0-16 0,-33 0-5 0,17 0-6 16,-17 0 2-16,33 0-7 0,-33 0 6 15,0 0-6-15,0 0 0 0,17 0-3 0,-17 0 11 16,0 0-5-16,17 0-5 0,-17 0-1 0,0 0 6 16,33 10-1-16,-33-10-5 0,-17 0 6 15,17 0 1-15,34 0-4 0,-34 0-3 0,0 0 8 16,-33 0-9-16,33 0 4 0,0 0 0 0,0 0 0 15,17 0 5-15,-17 0-5 0,0 0 0 16,0 0-2-16,-17 0 2 0,17 0 0 0,1 0 0 16,-1 0-2-16,0 0 4 0,0 0 5 0,0 0-10 15,0 0 3-15,0 0-2 0,17 0 2 16,-17 0 0-16,0 0 2 0,0 0-2 0,-17 0-2 16,17 0 6-16,-16 0-2 0,33 0-2 0,-17 0 0 15,-33 0 0-15,33 9 5 0,0-9-8 0,0 0 3 16,0 0 5-16,16-9-7 0,-15 9 2 15,-34 0 0-15,33 0 1 0,0 0 1 0,0 0-4 16,-17 0 7-16,17 0-7 0,0 0 2 0,1 0 3 16,-34 0-1-16,33 0 0 0,0 0-5 15,-33 0 3-15,16 0 3 0,-16 0 3 0,17 0 32 16,-1 0 35-16,-16 0-11 0,17 0-12 0,-17 0-15 16,16 0 10-16,-16 0 7 0,0 0-16 0,0 0-10 15,33 0-3-15,-33 0 2 0,0 0 4 16,0 0-13-16,0 0-11 0,0 0 1 0,0 0 0 15,0 0-8-15,0-10 4 0,0 10-9 16,0 0 10-16,0 0-5 0,0 0-9 16,0 0 5-16,0 0-9 0,0-9-9 15,0 9-7-15,0 0-13 0,0 0-56 0,0 0-66 16,0 0-39-16,0 0-28 0,0 0-9 16,-33 0 3-16,33 0 24 0,0 0 40 0,-16-19-82 15</inkml:trace>
  <inkml:trace contextRef="#ctx0" brushRef="#br0" timeOffset="-128376.05">28029 12176 21 0,'0'0'34'0,"0"0"1"0,0 0-16 0,0 0-9 15,0 0-5-15,0 0 12 0,0 0 7 0,0 0-4 16,0 0-11-16,0 0-2 0,0 0-4 0,0-9-3 16,0 9-3-1,0 0-2-15,0 0-9 0,0 0-9 0,0 0-8 16,0 0-8-16,0-10-43 0</inkml:trace>
  <inkml:trace contextRef="#ctx0" brushRef="#br0" timeOffset="-127543.85">29782 10976 78 0,'0'-9'45'15,"0"-1"-2"-15,0 10 6 0,-16-9 11 0,16 0 3 16,0 9-4-16,-17 0-13 0,1 0-14 0,16-19-9 16,-17 19 12-16,0 0 3 0,1 0-9 0,-1 0-7 15,1 0-9-15,-1 19-6 0,17-19-3 16,-33 0-3-16,33 0 3 0,-16 9-4 0,16 0 4 15,0 1 5-15,0-1-4 0,0 0-3 16,0 1 19-16,16-1 11 0,17 10-13 0,-33-1-8 16,17-18-7-16,16 19 0 0,-17-10-2 0,1 10-2 15,16-10 0-15,0 10-2 0,-16-10-1 16,-1 0 6-16,1 19-1 0,-1-28-1 0,1 19 1 16,-17-19 1-16,16 9 12 0,-16 0 2 0,0-9 8 15,0 10 0-15,0-1-3 0,-16-9 5 16,-1 0-13-16,17 9-7 0,-16-9 0 0,-17 0-4 15,16 0-3-15,1 0 0 0,-1 0-3 0,1 0 3 16,-1 0 0-16,0 0-2 0,17 0-3 16,-16 0-1-16,-1 0-4 0,17 0 1 0,-16 0-38 15,16 0-50-15,-17-9-41 0,17 9-20 0,0-9 10 16,0-1 17-16</inkml:trace>
  <inkml:trace contextRef="#ctx0" brushRef="#br0" timeOffset="-126694.9">30129 11004 43 0,'0'-9'40'0,"-16"9"2"0,16-10 2 16,0 10 13-16,0-9 8 0,0 9-2 15,0 0-19-15,0 0-18 0,0 0-13 0,0 0-9 16,0 0 3-16,0 9 0 0,0-9-2 16,16 10 19-16,-16 8 11 0,0-8 7 0,17 8-1 15,-17 1 1-15,0-10-16 0,16 10-4 16,-16-10 24-16,17 10-6 0,-17-10-23 0,17 0-1 16,-17 1-6-16,16 8 8 0,-16-18 51 0,0 0 13 15,17 0 18-15,-17 0-19 0,0 0-25 16,16 0-16-16,-16 0-21 0,17 0-6 0,-17-18-9 15,16 8 4-15,-16 1-2 0,17 0-6 16,-17-1 0-16,16 1-2 0,-16 0 4 0,17-1-2 16,-17 1 0-16,16 9 2 0,1-9-2 0,-17 9 2 15,16 0-6-15,-16 0-1 16,0 0 2-16,17 0 0 16,-17 0 1-16,0 9 2 0,0 0-2 15,17 1 6-15,-17-1-4 0,0 0 1 16,0-9 1-16,16 10-2 0,-16-10 2 0,0 0 4 15,0 0 4-15,0 0-14 16,0-10 6-16,0 10 1 0,17-9-3 16,-17 0 5-16,16 9-9 0,-16-10 6 15,17 1-2-15,-17 0-2 0,16 9-2 0,1-19 4 16,-17 19 0-16,16-18 0 0,1 18 5 0,-17-10-9 16,16 10 2-16,-16 0-1 0,17 0-4 15,-17 0 1-15,16 0 4 0,-16 0 5 0,0 10-5 16,17-10 0-16,-17 18 2 0,0-18 0 15,17 19 0-15,-17-19-8 0,0 9 12 0,0 0-15 16,0 1-9-16,0-10 1 0,0 9-18 16,-17 0-95-16,17-9-49 0,-17 0-35 0,17 10 0 15,-16-10 26-15</inkml:trace>
  <inkml:trace contextRef="#ctx0" brushRef="#br0" timeOffset="-126542.03">30361 10837 44 0,'-33'-19'43'0,"16"0"-1"0,1 19-5 16,16-28 2-16,-17 19-1 0,17 9-18 15,0-9-10-15,0 9-7 0,0 0-17 16,0 0-29-16,0 0-15 0,17 9-9 0</inkml:trace>
  <inkml:trace contextRef="#ctx0" brushRef="#br0" timeOffset="-125561.83">9161 15394 7 0,'0'0'11'0,"0"10"15"16,33-10 0-16,-33 0-1 0,0 0-1 15,0 0-1-15,0 0 0 0,0 0 0 0,0 0 2 16,0 0 6-16,0 0 6 0,0 0-3 0,0 0-11 15,0 0-12-15,0 0-3 0,0 0-4 0,0 0-1 16,0 0-8 0,0 0 0-16,0 0-5 0,0 0-18 15,0 0-24-15,0 0-11 0,0 0-5 16,0 0-57-16</inkml:trace>
  <inkml:trace contextRef="#ctx0" brushRef="#br0" timeOffset="-124590.95">4250 15394 70 0,'0'-9'40'0,"-17"9"-7"0,17-9-2 16,0 0 0-16,0 9 10 0,0-10 13 0,0 10 15 15,0 0-2-15,0 0-2 0,0-18-22 0,0 18-20 16,0 0-14-16,0 18-5 0,0-18 1 15,0 0-1-15,0 0-1 0,17 10 2 0,-17-1-2 16,0 0-1-16,33 0 3 0,-33 1 9 0,0-1 22 16,0 10 12-16,0-10-11 0,0 0-9 15,0 1-8-15,0 8-15 0,0-18 3 0,0 9-5 16,0 1-1-16,0-10 2 0,0 0-1 0,0 0 17 16,0 0 41-16,0 0 15 0,0 0 13 15,0 0-1-15,0 0-20 0,0-10-31 16,0 10-22-16,0-9-2 0,0 9-5 0,0-18-8 15,33 8 2-15,-33 1-2 0,0 0-7 0,0-10 8 16,33 10-1-16,-33-1-5 0,0 10 3 16,0-9 2-16,33 9 0 0,-33 0-9 15,0 0 9-15,0 9-4 0,33-9 6 0,-33 10-2 16,0-10 2-16,0 9-2 0,0 0-2 16,17-9 2-16,-17 10 6 0,0-10-4 15,16 9-2-15,-16 0-2 0,0 1 2 0,0-10 1 16,0 0 2-16,0 0-6 0,0 0 7 15,0 0 4-15,17 0-5 0,-17-10 2 16,0 1-5-16,0 9 6 16,0-9-9-16,33-1 3 0,-33 1 2 0,0 0-2 15,0-1 0-15,0 1-4 0,0 9-1 0,0 0 0 16,0-9 1-16,33 9 4 0,-33 0-6 16,0 9 4-16,0-9 2 0,0 0 4 0,0 9-4 15,33 1 0-15,-33-1-4 16,0 0 10-16,33-9-9 0,-33 10-2 0,0-1 1 15,0 0 0-15,33-9-6 0,-33 10-67 0,0 8-84 16,17-18-58-16,-17 0-17 0,16 0 23 16,-16 0-128-16</inkml:trace>
  <inkml:trace contextRef="#ctx0" brushRef="#br0" timeOffset="-124064.02">4779 15329 68 0,'0'10'51'0,"0"-10"-11"0,0 0-16 0,0 18-6 15,0-18-1-15,0 0-3 0,0 0-2 16,0 0-6-16,0 10 0 0,0-10 4 0,0 0 8 16,0 0 14-16,0 9-8 0,0-9 15 15,0 0 1-15,33 0-1 0,-33 0-15 0,0-9-10 16,33 9-2-16,-33-10-4 0,17 10 22 16,-17-18 9-16,16 18 7 0,-16-10 9 0,17 10 8 15,-17-9-1-15,0 9 3 0,0 0-9 0,0 0-10 16,0 0-16-16,0 0-10 0,0 0-10 15,0 0-5-15,0 0-4 0,0 0 1 0,0 0-6 16,0 0 0-16,0 9 4 0,0 1 0 16,33-10 0-16,-33 18 2 0,0-18-2 15,0 10-2-15,0-10-3 16,33 0 9-16,-33 0-4 16,33 0-4-16,-33 0-1 0,33 0-3 0,-33 0-32 15,33-10-41-15,-33 10-31 0,17-18-12 0,-1 8-1 16,1 1 7-16,-17 0 18 0,33-10 23 15,-33 10 24-15,0-10 26 0,33 10 14 0,-33-10 8 16,0 1 5-16,0-1 9 0,0 0 10 16,0 1 12-16,0-1 12 0,-33 10 11 0,33-10 12 15,0 19 5-15,0-18 1 0,-33 8 8 0,33 1-2 16,0 0-10-16,-17 0-4 0,17 9-11 0,0 0-21 16,0 0-16-16,-16 0-9 0,16 0-4 15,0 9-1-15,16 0-2 16,-16 0 0-16,0 1 0 0,0 8 1 0,0-8 4 15,17-1-2-15,-17 10 0 0,33-10-3 16,-33 0-3-16,0 10 1 0,0-10-4 0,0 0 1 16,33 19 2-16,-33-28 0 0,0 10-43 0,0-1-85 15,33 0-52-15,-33 0-12 0,0-9 32 16</inkml:trace>
  <inkml:trace contextRef="#ctx0" brushRef="#br0" timeOffset="-123696.49">5242 15060 109 0,'-33'-10'90'0,"33"1"-11"0,0 0-19 0,-33 9-7 15,33-10-3-15,0 10-12 0,0 0-9 0,0 0-14 16,0 0-11-16,0 10 1 0,0-10-2 0,0 9-3 16,0 0 3-16,0 1 0 0,0-1-3 15,0 9 2-15,33-8 0 0,-33 8 0 0,0 1 1 16,0-10-2-16,33 10 5 0,-33-1-3 15,0 1-3-15,33 0 3 0,-33-1-2 0,0-8-1 16,0-1 2-16,0 9-2 0,17-8-2 0,-17-10 21 16,0 9 51-16,0-9 30 0,0 0 26 15,0 0 7-15,0-9-27 0,0 9-46 0,0-10-31 16,0 10-11-16,0-9-7 0,0 0-6 16,16-10-5-16,-16 19 3 0,0-18-3 0,17 8-7 15,-17 1 7-15,0 9-8 0,33 0 6 16,-33-9-3-16,0 9 3 0,0 0 2 0,0 9 0 15,33 0-4-15,-33 1 4 0,0-10-3 16,0 18-9-16,0-18-5 0,33 0-27 0,-33 10-79 16,0-1-57-16,0-9-19 0,0 9-2 15,0-9 23-15</inkml:trace>
  <inkml:trace contextRef="#ctx0" brushRef="#br0" timeOffset="-122981.47">5391 14994 39 0,'0'0'46'0,"0"0"0"0,0 0-15 16,-33 0-10-16,33 0-8 0,0 0-4 0,0 0-6 15,0 0 2-15,33 0-2 0,-33 0 3 16,0 10-3-16,0-10 11 0,0 9 15 0,0 0 20 16,33 1-4-16,-33 8 9 0,0-8 1 0,33 8 3 15,-33 1-1-15,0-1 3 0,33 1-2 16,-33 0-11-16,0-1-11 0,17 1-6 0,-1 9-11 15,-16 0-5-15,17-1-7 0,16 1-3 16,-33 0-1-16,0 0-3 0,0 0 1 0,33 0-4 16,-33 0 3-16,0-9 0 0,0 8 2 0,0-8 2 15,0-10-4-15,0 10 0 0,0-19 6 16,0 9 16-16,0-9 31 0,0 0 22 0,0 0-21 16,0-9-22-16,0 9-15 0,0-19-7 15,0 10-8-15,0-10-2 0,-33 10 4 0,33-19 3 16,0 10-7-16,0-10 3 0,-33 0-5 0,33 9 2 15,0 1-6-15,-17-10 3 0,17 9 3 0,0 10 0 16,0-10-5-16,0 10 2 0,17 9 0 16,-17-9 3-16,0-1-6 15,33 10 2-15,-33 0 6 0,33 0-2 16,-33 0-6-16,0 0 3 0,0 0 1 16,33-18 0-16,-33 8 0 0,0 1-5 0,0 0-14 15,0-1-3-15,33-8-13 0,-33-1 18 16,0 10 15-16,0-10-4 0,0 19 8 0,0-18 2 15,0-1-2-15,-33 10-8 0,33-10 13 16,0 1 1-16,0 8-2 0,0-8-4 0,-33 8 5 16,33-8-2-16,0 9 3 0,0-1 2 0,-33 1-2 15,33 9-2-15,0 0-4 0,0 0-3 16,0 0 1-16,0 9 6 0,0 1-4 16,0-1 0-16,0 9 1 0,0-8-1 0,33-1 0 15,-33 10 1-15,0-10 2 0,33 10 0 16,-33-10 2-16,0 9-7 0,33-8 6 0,-33 8-4 15,33-8 2-15,-33-1-9 0,17-9 5 0,16 9 6 16,-33 1-4-16,0-10 2 0,33 0 1 16,-33 0-3-16,0 0-3 15,0 0 0-15,0 0-1 16,33 0-1-16,-33 9 12 0,0-9-3 16,0 9-7-16,0 0 1 0,0 1 2 15,0-1 0-15,0-9 1 0,33 9-3 0,-33-9-1 16,0 10 3-16,0-10-4 0,0 0-4 15,0 18-58-15,0-18-83 0,0 0-59 0,0 0-6 16,0-18 33-16</inkml:trace>
  <inkml:trace contextRef="#ctx0" brushRef="#br0" timeOffset="-122165.5">5937 14836 67 0,'-17'-9'50'15,"17"9"-6"-15,0-9-4 0,0 9-1 0,0 0 3 16,0 0-2-16,0 0-5 0,0 0-17 0,0 0-4 16,0 0-7-16,0 9 6 0,0 0-4 15,0 1 9-15,0-1 15 0,0 10 18 0,0-1-16 16,17 1-18-16,16-1 25 0,-33 10-9 0,33-9-17 16,-33-1-5-16,0 10-5 0,33-9-6 0,-33 0 5 15,33-1-2-15,-33 1-2 0,0-1-3 16,0 1 5-16,33-10-6 0,-33-9 6 0,0 10-3 15,0-1 0-15,0-9 3 0,0 0 34 0,0 0 31 16,0 0 16-16,0 0-8 0,0-9-21 16,0 9-26-16,0-10-15 0,0 10-6 0,0-9-1 15,0-10-4-15,0 19-3 0,0-18 4 16,-33 8-6-16,33-8 2 0,0 9 0 0,0-1 5 16,0 1-2-16,33 0-2 0,-33-1 1 0,0 10-7 15,0-9 0-15,0 9 1 0,0 0 1 0,0 0 4 16,0 0-3-16,0 0 7 0,33 0-9 15,-33 9 1-15,0 1 1 16,0-10 4-16,0 9-2 0,17-9 0 0,-17 9 1 16,0-9 2-16,0 0-7 0,0 0 2 15,0 0 6-15,0 0 1 16,33 0 0-16,-33 0-3 0,0-9-4 16,0 9-1-16,0-9 3 0,0-1 4 15,0 1-4-15,33 0 0 0,-33-1-4 0,0 10-1 16,0-27 8-16,33 17-5 0,-33 1 4 0,0 9 1 15,0-9-1-15,0-1-2 0,0 10-2 16,33 0-2-16,-33 0 2 16,0 0 4-16,0 0-4 0,0 10-1 15,33-10 3-15,-33 9 0 0,0-9 5 16,0 9-7-16,0-9 6 0,0 10-7 0,33-10 3 16,-33 0 1-16,0 0 2 0,0 0 2 15,0 0-4-15,0 0 4 16,0-10-9-16,0 10 2 15,17 0 5-15,-17-9-5 0,0 9-1 0,0 0 7 16,0 0-8-16,33-9 6 0,-33 9-6 16,0 0 6-16,0 0-6 0,0 0-2 15,0 0 2-15,0 0 0 0,0 0-6 0,0 9-8 16,0-9-73-16,0 0-65 0,0 0-28 0,0 0-10 16,0-9 17-16</inkml:trace>
  <inkml:trace contextRef="#ctx0" brushRef="#br0" timeOffset="-122013.91">6251 14836 75 0,'-33'-9'100'0,"0"9"-19"15,33-9-24-15,-50-10-13 0,50 10-8 0,-33-1 0 16,33 1-6-16,-33 0-11 0,33 0-9 0,-33 9-2 16,33 0-6-16,0-19-5 0,0 19-3 15,0 0-29-15,0-9-38 0,0 9-19 0,33-10-1 16,-33 10 7-16</inkml:trace>
  <inkml:trace contextRef="#ctx0" brushRef="#br0" timeOffset="-121763.91">6284 14697 42 0,'33'0'48'0,"-33"0"-1"0,0 9-10 0,0-9-2 16,0 0 2-16,0 9 8 0,0-9 5 0,0 10 13 16,0-1 7-16,0 10-21 0,33-10-3 15,-33 0 12-15,0 10-25 0,17-1-12 0,-17 1-12 16,33 0-4-16,-33 9-2 0,33-10 0 0,-33 1 0 15,0-1-5-15,33 1 3 0,-33 0 2 16,33 8-5-16,-33-17 4 0,0-1-2 0,33 0 0 16,-33 1 7-16,0-1-7 0,0-9 5 0,0 0-3 15,0 0 0-15,16 0 1 0,1 0-2 16,-17-9-1 0,0 9-4-16,0-10-2 0,17 10 2 0,-17-9-5 15,0 9-42-15,0 0-59 0,0-9-39 0,0-1-6 16</inkml:trace>
  <inkml:trace contextRef="#ctx0" brushRef="#br0" timeOffset="-120765.97">10550 16204 158 0,'0'0'136'0,"0"0"-20"16,0 0-24-16,0 0-26 0,0 0-19 0,0-10-3 15,0 10 23-15,0 0 31 0,0 0 13 0,0 0-8 16,0 0-9-16,0 0-15 0,0 0-21 16,0 0-25-16,0 0-8 0,0 0-11 0,0 0-4 15,0 0-4-15,0 0-2 0,0 0-2 16,0 0 0-16,0 0 3 16,0 0-9-16,0 0 6 15,33 10 1-15,-33-10-5 0,0 0 6 31,0 0-2-31,0 0-4 16,0 0 0-16,0 0 4 16,0 0 0-16,0 0-6 15,0 0 9-15,0 0-7 0,0 0-1 0,0 9 0 16,0-9-1 0,0 0 7-16,0 0-8 15,0 0 7-15,0 0-4 16,0 0 0-1,0 0 4-15,0 0-10 16,0 0 4-16,0 0-1 0,0 0 0 16,0 0-4-16,0 0 0 0,0 0 2 15,0 0-1-15,0 0-13 0,0 0-40 0,0 0-12 16,0 0-7-16,0 0-12 0,0 0-9 0,0 0-7 16,0 0 3-16,0 0 3 0,0 0-1 0,17 0 6 15,-17 0 7-15,0 0 6 0,0 0 6 0</inkml:trace>
  <inkml:trace contextRef="#ctx0" brushRef="#br0" timeOffset="-117169.27">7822 14697 35 0,'16'-10'48'0,"-16"10"-8"16,0-9-8-16,0 0-9 0,0 9 4 16,0-9 4-16,0-1 11 0,0 10 3 0,0 0-8 15,0 0-18-15,0 0-7 0,0 0-6 0,0 0-4 16,0 0 2-16,17 0-1 0,-17 10-3 16,0-10 6-16,0 9-3 0,16 0-2 15,-16 0 7-15,0 1-5 0,33-10 3 16,-33 9 0-16,0 0-1 0,0 1 3 15,0-1 16-15,0-9-2 0,33 19-13 0,-33-19-1 16,0 0-2-16,0 0-1 0,0 9 18 0,0-9 26 16,0 0-16-16,0 0-3 0,0 0 13 15,0 0 9-15,0 0 9 0,0 0 9 0,0 0-15 16,0 0-15-16,34-9-4 0,-34 9-15 16,0 0-8-16,0-19-5 0,0 10-5 0,33-1 0 15,-33 1-6-15,0-10 4 0,0 10 1 0,33-9 3 16,-33 8-8-16,0 1-1 0,16 0 4 0,1-10 2 15,-17 0-5-15,16 10-2 0,-16 0 8 16,33 0-5-16,-33-1-4 0,0 10 3 16,0-9-1-16,0 9-1 0,33 0 1 0,-33-9-7 15,0 9-1-15,34 0-35 0,-34 0-56 0,0 0-23 16,33 0-24-16,-33 0-6 0,33 0 11 0,-33 0 19 16</inkml:trace>
  <inkml:trace contextRef="#ctx0" brushRef="#br0" timeOffset="-116285.3">12601 14427 71 0,'0'0'26'0,"0"9"-12"16,0-9-7-16,0 0-2 0,0 10 2 0,0-1 13 16,0-9 7-16,33 9 8 0,-33 1 1 15,0 8 9-15,0 1-3 0,0-19 4 0,0 9 9 16,0 0 1-16,0-9-2 0,0 10-1 0,33-10 9 15,-33 9 12-15,0-9 10 0,0 0 6 16,0 0-10-16,0 0-23 0,0-9-20 0,0-1-15 16,33 1-6-16,-33 0 2 0,0 9-5 0,17-28 7 15,-1 9-5-15,-16 10-9 0,17-10 2 16,-17 1-1-16,16-1-5 0,1 10-2 0,16-10 0 16,-33 10 2-16,0-10-1 0,0 10-1 0,33 0 0 15,-33-1 0-15,0 1 3 0,0 9-9 16,0-9 3-16,0 9 0 0,33-9-1 0,-33 9 1 15,0 0-4-15,0 0 3 0,0 9-1 16,0 0 0-16,0 0-1 16,0 1 1-16,0-1-9 15,-33 0-24-15,33 1-62 0,0-1-35 0,0 0-13 16,0 10-5-16,0-10 1 0,0 10 17 0,-33-10 20 16,33 0-59-16</inkml:trace>
  <inkml:trace contextRef="#ctx0" brushRef="#br0" timeOffset="-115487.45">10782 16594 37 0,'0'0'25'0,"-17"0"-11"0,17 0-9 15,0 0-2-15,0 0-1 0,0 0-4 16,0-9-1-16,0 9-2 0,-33 0-3 15,33 0-5-15,0 0-7 0</inkml:trace>
  <inkml:trace contextRef="#ctx0" brushRef="#br0" timeOffset="-115022.05">10699 16706 33 0,'0'0'41'0,"0"0"-9"0,0 0-10 15,0 0-7-15,0 0-6 0,0 0-2 16,0 0-1-16,0 0 2 0,0 0 1 0,0 0 3 16,0 0-3-16,0 0-2 0,0 0-2 0,0 0-2 15,0 0-5-15,0 0 3 0,0 0 0 16,0-9-1-16,0 9 1 0,0 0-1 15,0 9 1-15,33-9-1 16,-33-9 2 0,0 18-2-16,0-9 0 15,0-9 2-15,0 18-2 0,0-9 3 16,0 0-1-16,0 9-2 31,0-9 0-15,0 0-2-16,0 10 2 15,0-10 2 1,0 9-2 0,0-9-2-16,0 0 0 0,0 9 2 15,0-9-2-15,0 9 0 16,0-9-4-16,0 0-3 0,33 0-4 16,-33 10-3-16,0-10-3 0,-33 0-2 0,33 0-1 15,0 0 0-15,0 0-4 0,0 0 0 0</inkml:trace>
  <inkml:trace contextRef="#ctx0" brushRef="#br0" timeOffset="-113106.52">6548 13934 129 0,'-16'0'59'0,"16"0"-28"0,-33-9-1 15,33 9 14-15,-33 0 11 0,33 0 2 0,0 0 10 16,0 0 0-16,0 0-16 0,-33 0-16 16,33 0 1-16,0 0-9 0,0 0 5 0,33 0 8 15,-33 0 17-15,0 9 13 0,0-9-10 0,33 9-11 16,-33-9-14-16,33 10 5 0,0-1-2 15,17-9 7-15,-17 9 10 0,0 1-6 0,0-10-3 16,0 9-22-16,-17 0-10 0,17 0-6 16,1-9-6-16,-1 19 0 0,0-19-2 0,-33 19 3 15,33-19-3-15,-33 0 0 0,33 9-4 0,-33-9 9 16,0 9-14-16,16-9 5 0,-16 10 4 16,0-10-7-16,0 0 4 0,0 9-2 0,0-9-5 0,0 0-6 15,0 0-12-15,0 0-42 0,0 9-43 16,0-9-39-16,0 0-17 0,0 0-3 0,-16-9 16 15,16 9 20-15,0 0 28 0,0 0 22 16</inkml:trace>
  <inkml:trace contextRef="#ctx0" brushRef="#br0" timeOffset="-112038.33">13328 13906 33 0,'0'0'39'0,"0"0"-4"0,0 0-7 16,0 0 0-16,-16 0 8 0,16 0 16 15,0 0 14-15,0 0 9 0,0 0 10 16,0 0 10-16,0 0 11 0,0 0 19 0,0 0-4 16,0 0-42-16,0 0-14 0,0 0-24 0,0-18-16 15,0-1-7-15,16 10-11 0,17-10 3 0,-16 0-13 16,0 1 7-16,16-1-2 0,0 1 0 16,33-10-5-16,-50 9 1 0,34 0-1 0,0 1 8 15,-17-10-5-15,0 0 0 0,16 0 2 16,-16 10-2-16,0-1-4 0,1 0 7 0,-1 10-6 15,0-10 3-15,-33 10 3 0,33 0-6 0,-33 0 5 16,0-1-2-16,16 10-7 0,-16-9 5 0,0 9-4 16,0 0-2-16,0 0 3 0,0 0-1 15,0 0-2-15,0 0-4 0,0 0-14 0,-16 9-52 16,16-9-47-16,0 10-25 0,0-10-10 16,0 9 4-16,0-9 19 0,-33 9 23 0</inkml:trace>
  <inkml:trace contextRef="#ctx0" brushRef="#br0" timeOffset="-111341.43">11195 16501 175 0,'0'-9'101'0,"0"9"-26"16,0 0-32-16,0-9-22 0,0 9-11 0,0 0-4 15,0-10-3-15,0 10 8 0,0 0-5 0,0-9-3 16,-33 9-5-1,33 0-2-15,0 0-23 0,0-9-16 16,0 9-13-16,0 0-11 0,0 0 0 0,0 0 2 16,0 0 9-16</inkml:trace>
  <inkml:trace contextRef="#ctx0" brushRef="#br0" timeOffset="-111157.9">11162 16483 15 0,'0'0'28'0,"0"0"-5"0,0 0-12 0,0 0-6 0,0-10-5 16,-33 10-2-16,33 0-5 0,0 0-3 16,0 0-3-16,0 0-3 0,0 0-15 0</inkml:trace>
  <inkml:trace contextRef="#ctx0" brushRef="#br0" timeOffset="-101516.7">16404 14446 45 0,'0'-10'73'0,"-16"10"8"0,16-9 9 0,-17 0 6 16,17-1 4-16,-16 1 11 0,16 0 28 0,-17 9 24 15,0-19 22-15,17 10 25 0,-16 0 5 16,-1 9-16-16,17-10-7 0,0 10-44 0,-33 0-148 16,33 10 0-1,0-1 0-15,0 19 0 0,0-19 0 16,0 19 0-16,0 0 0 0,0 0 0 0,0 9 0 15,0 0 0-15,0 0 0 0,0 10 0 0,0-10 0 16,0 0 0-16,0 1 0 0,0 8 0 16,0-9 0-16,0 1 0 0,0-11 0 0,0 11 0 0,0-10 0 15,0-1 0-15,0 1 0 0,0-9 0 16,0 9 0-16,0-10 0 0,0-8 0 0,0 8 0 16,-33-8 0-16,33-10-24 0,0 9-338 0,0-9-24 15,0 0 23-15,0-9 55 0,0-1 64 16,0 10 71-16</inkml:trace>
  <inkml:trace contextRef="#ctx0" brushRef="#br0" timeOffset="-100717.52">16255 14343 52 0,'0'-9'86'0,"-33"0"-7"0,33 9-9 0,0-10-11 0,0 1 6 16,0 9 3-16,0-9 16 0,0 9 14 16,0-9 2-16,0 9-16 0,33 0-23 0,-33-19-5 15,0 19-1-15,33 0 15 0,-16-19 9 16,16 10 5-16,0 9-15 0,33-9-14 0,-33-1-18 16,17 1-14-16,16-10-9 0,0 10-6 0,17 0 1 15,0 0 2-15,-1 9-2 0,1-19-1 16,16 19-8-16,0-19 0 0,17 10 0 0,-33 0 0 0,16-1-3 15,-16 1 6-15,16 0-1 0,0 9 3 16,-33-9-5-16,17-1-5 0,-17 10 7 0,0-9-4 16,17 9 8-16,-50-9-5 0,33 9-7 0,-33 0 3 15,17 0 0-15,-17 0 9 0,0 0-6 16,0 0-3-16,0 0 0 0,-16 0 9 0,-1 0-6 16,1-19-3-16,-1 19 1 0,-16 0 4 0,0 0 12 15,17 0-7-15,-17 0-3 0,0 0 6 16,0 19-2-16,0-19-1 0,0 0 2 0,0 0-1 15,0 0 6-15,0 0-1 0,0 9 8 0,0 0 13 16,33 1 4-16,-33 8-1 0,0 1 11 16,0-1-2-16,0 1-8 0,0 9-10 0,0-10-10 15,0 10-7-15,33 0-8 0,-33 10 3 0,0-11-3 16,0 11 2-16,0-1-5 0,33-9-2 0,-33 9 5 16,0 0 2-16,0 0-8 0,0-9 3 15,0 9 2-15,0 1-8 0,0-20 3 0,0 10 4 16,0 0-1-16,0-9 5 0,0 9-1 0,0-10-10 15,-33 1 9-15,33-10-2 0,0 10-4 16,-33-1 6-16,33-8-5 0,-33-1-1 0,0 10 9 16,16-10-3-16,-16 0-2 0,17 0 2 0,-1 1-5 15,-16-1 7-15,0 0-9 0,-33 1 6 0,33-1-7 16,-17-9 6-16,-16 9 3 0,0 1-9 0,0-10-2 16,16 0 7-16,-49 9-2 0,16 9 2 15,17-18-6-15,-33 0 3 0,16 0 7 0,-33 10-8 16,17-10 2-16,0 9 6 0,16 0-4 0,-16 1-6 15,16-1 8-15,17 0 0 0,-16-9-2 0,15 10 2 16,34-10-6-16,-49 0 7 0,32 0 5 16,17 0-1-16,-17 0 0 0,50 0-17 0,-33-10 8 15,0 10 4-15,17 0-2 0,-1 10-2 0,17-10 3 16,-16 0-9-16,16 0 11 0,0 0-9 16,0 0-3-16,0 0-6 0,0 0-25 0,0 0-39 15,0 0-22-15,0 0-24 0,0 0-20 0,0-10-15 16,0 10-6-16,0 0 7 0,16 0 9 0,-16 0 13 15,0 0 12-15,0 0 13 0,0 0 9 16,0 0 15-16,17 0 13 0,-17 0-43 0</inkml:trace>
  <inkml:trace contextRef="#ctx0" brushRef="#br0" timeOffset="-98851.7">16735 14427 149 0,'16'-9'170'0,"-16"-1"4"0,0 1-13 0,0 0-5 16,0 9 2-16,0-19-11 0,0 19-1 16,-16-9-4-16,-1 0-37 0,17 9-38 0,-33 0-41 0,33 0-10 15,-33 0-1-15,0 0 4 0,0 0-3 16,17 9-9-16,-1 19 4 0,0-28-5 0,1 9-10 16,-1 10 7-16,17-10-3 0,0 0 0 0,0 10-3 15,0-10-2-15,0 1 12 0,0 8-7 16,17 1-3-16,-1-19 10 0,1 18-10 0,0-8 6 15,-1-1 0-15,1 10-2 0,-1-10-1 16,17 0-2-16,-33 0 0 0,33 10 2 0,-33 0 7 16,0-19-7-16,33 9 4 0,-33 0 5 0,0-9 7 15,0 10-2-15,0-1-10 0,-33 0 5 0,33 0-16 16,0 1 13-16,-33-1-6 0,33 0-5 0,-49-9 5 16,32 10-8-16,1-10 3 0,-1 9-7 15,0-9-31-15,1 0-45 0,-1 0-55 0,17-9-37 16,-33 9-32-16,33-10-12 0,0 1 2 0,-33 0 27 15,33-1 32-15,0-8 41 0</inkml:trace>
  <inkml:trace contextRef="#ctx0" brushRef="#br0" timeOffset="-98302.55">16801 14222 95 0,'0'0'95'0,"0"0"-3"0,0 0-10 16,0 0-14-16,0 10 0 0,0-1 13 0,0 0 22 16,0 10 24-16,17 0-15 0,-17-10-8 0,0 19-10 15,0 0 6-15,16 9-3 0,-16-19-1 16,33 10-19-16,-33 0-30 0,0 0-21 0,0 0-11 16,33-9-15-16,-33 9 7 0,0-1 4 0,33-8-10 15,-33 0-1-15,0-1 5 0,0-8 0 16,17-1 8-16,-17 0 2 0,16-9 12 0,-16 9 4 15,17-9-6-15,-17-9 4 0,16 9 3 0,-16-9 4 16,0 0 6-16,17-1 3 0,-17 1-3 16,0 0-2-16,33-10-3 0,-33 0-12 0,0 10-25 15,0-9 0-15,0 8 0 0,0 1 0 0,0 0 0 16,0-1 0-16,33 20 0 16,-33-1 0-1,0 0 0-15,0 1 0 0,0-10 0 16,0 9 0-16,0 0 0 0,33 0 0 15,-33 1 0-15,0-10 0 0,17 9 0 16,-1-9 0-16,-16-9 0 16,17-1 0-16,-17 1 0 15,16 9 0-15,-16-9 0 0,17 9 0 0,-17-9 0 16,0-1 0-16,0 1 0 0,16 0 0 0,-16-1 0 16,0 1 0-16,17 9 0 15,16 9 0 16,-33 1 0-31,0-1 0 0,0 0 0 16,0 1 0-16,33-10 0 0,-33 9 0 16,0 0 0-16,0 0-10 0,0-9-142 0,0 0-67 15,0 10-63-15,0-10-35 0,0 0-5 16,0 0 45-16,0 0 66 0</inkml:trace>
  <inkml:trace contextRef="#ctx0" brushRef="#br0" timeOffset="-98119.75">16933 14390 206 0,'0'-19'146'0,"0"19"-29"0,0-9-37 16,0 0-23-16,0-1-17 0,0 1-8 0,0 9-12 16,0-9-7-16,0 9-8 0,17-10-5 0,-1 10-3 15,1-9-25-15,16 9-41 0,0 0-37 16,0 0-29-16,-33 0 0 0,33 0-97 0</inkml:trace>
  <inkml:trace contextRef="#ctx0" brushRef="#br0" timeOffset="-97701.86">17446 14418 197 0,'-17'9'168'0,"1"0"-12"16,-1 1-24-16,1 8-22 0,-1-8-8 0,1 8-5 15,16 1-9-15,-17-10-13 0,17 0-36 16,0 1-19-16,0-1-11 0,0 0-5 0,0 1-4 16,0-1-3-16,17 0-2 0,-17-9-12 0,16 9-19 15,-16-9-20-15,17 0 1 0,-17-9-4 16,16 9 9-16,-16-9 25 0,17 0 11 0,-17-1 9 16,0-8 9-16,16 8-2 0,-16-8 7 15,0-1 14-15,0-9 22 0,0 10 8 0,-16-10 5 16,16 9 4-16,0-9 6 0,-17 0 16 0,17 10 3 15,0-10 7-15,-16 0 1 0,16 9 10 0,-17 1-5 16,17-1 4-16,-16 0-11 0,16 10-4 16,0 0-89-16,-17 9 0 0,17 18 0 15,17-8 0 1,-17 8 0-16,0-8 0 0,16 27 0 0,1-18 0 16,-17-1 0-16,16 1 0 0,1 9 0 0,-1 9 0 15,-16-28 0-15,17 19 0 0,16 0 0 16,-33-9 0-16,33 18 0 0,-33-28 0 0,0 19 0 15,0-9 0-15,33-1 0 0,-33 1 0 0,0 9 0 16,0-28 0-16,0 18-111 0,0-8-258 16,0-10-30-16,0 9 20 0,0-9 61 0,-33 9 88 15</inkml:trace>
  <inkml:trace contextRef="#ctx0" brushRef="#br0" timeOffset="-93406.99">20952 14064 93 0,'-33'0'111'16,"33"-9"-14"-16,0 0-25 0,0 9-4 0,-33 0 18 16,33-19 31-16,0 19 29 0,-34 0 10 0,34 0-4 15,-16 0-22-15,16 0-24 0,-17 0-16 16,17 19 21-16,0-19 25 0,-16 18 4 0,16-8-2 16,0 8-40-16,0 10-98 0,-17 0 0 0,17 0 0 15,0 9 0-15,0 0 0 0,17 10 0 16,-17-1 0-16,0 1 0 0,16 9 0 0,-16-10 0 15,0 10 0-15,17-10 0 0,-17 1 0 0,0-1 0 16,16 1 0-16,-16-10 0 0,0 0 0 16,0 1 0-16,0-10 0 0,0-1 0 0,0-8 0 15,0 0 0-15,-16-1 0 0,16-8 0 0,0-1-278 16,0 9-46-16,0-18 5 0,0-18 24 16,0 9 45-16,0-1 48 0,0-8 46 0,16-1-60 15</inkml:trace>
  <inkml:trace contextRef="#ctx0" brushRef="#br0" timeOffset="-92823.71">20803 14101 135 0,'0'-9'83'16,"-17"0"-13"-16,17 0-17 0,0-1-9 0,-16 1 1 15,16 9 2-15,16-9-2 0,-16 9 0 16,17-19-1-16,-1 19-3 0,17 0-6 0,1-19-3 15,-1 1 6-15,16 9 4 0,17-1-1 0,1-8-8 16,-1 8-3-16,16-8-8 0,18-1-5 16,-18 1-3-16,17-1-6 0,1 0-1 0,15 1-10 15,-32-1 10-15,16 10-5 0,1-10 2 0,-18-9-6 16,17 19 2-16,-16 0-2 0,-17-10 2 16,17 19 2-16,-17-9-2 0,-16-1-3 0,-1 10 3 15,1-9 0-15,-17 9 0 0,-16 0 11 0,-1 0 11 16,1 0 25-16,-1 0 1 0,-16 0 2 15,0 0 4-15,17 0 12 0,-17 9-4 0,-17 1-2 16,17 8 6-16,0-8 15 0,0 8 15 0,0 10 0 16,0 0-2-16,0 0-2 0,17 0-28 0,-17 9-11 15,0 10-44-15,16-10-9 0,17 19 0 16,-33-19 0-16,33 28 0 0,-33-28 0 0,17 10 0 16,-17 9 0-16,16-10 0 0,1 10 0 0,-17-19 0 15,17 0 0-15,-17 10 0 0,0-19 0 16,0 9 0-16,0-9 0 0,-17 0 0 0,17-10 0 0,-17 10 0 15,1-9 0-15,-1-10 0 0,17 10 0 16,-33 9 0-16,-16-28 0 0,16 18 0 0,0-9 0 16,-17 1 0-16,0-1 0 0,1 0 0 0,-1 1 0 15,-16-1 0-15,16 0 0 0,-32 1 0 16,-1-1 0-16,0 10 0 0,17-19 0 0,-17 0 0 16,-16 9 0-16,17 0 0 0,15-9 0 0,-32 9 0 15,33-9 0-15,-17 10 0 0,34-10 0 16,-17 9 0-16,33-9 0 0,-34 9-65 0,34-9-46 15,0 0-23-15,0 0-20 0,17-9-28 0,-17 9-18 16,33 0-7-16,-33-9 1 0,33 9 13 16,-34 0 16-16,34 0 29 0,-16-10 31 0</inkml:trace>
  <inkml:trace contextRef="#ctx0" brushRef="#br0" timeOffset="-91473.54">17694 14594 111 0,'0'0'99'0,"0"0"-2"15,33 0 6-15,-33-9-1 0,0 0-8 0,0 0-3 16,33-1-12-16,-33-8-7 0,17 8-13 0,-1-8-4 15,-16-1 3-15,17 10 11 0,-1-10 22 0,-16 1-3 16,0 8-2-16,17-8-13 0,-17 8-18 16,0 1-17-16,-17 0-10 0,17 9-4 0,0 0-3 15,-16-19-11-15,16 19 3 0,-17 0-12 0,1 0 1 16,16 0 0-16,-17 19-2 0,17-19 0 16,-33 0-2-16,33 9 2 0,0 10 5 0,-33-10-2 15,33 10-3-15,0-1-2 0,0-8 2 0,0 8 7 16,0 1 28-16,0-10 16 0,0 0 3 0,33 1-9 15,-33-1-16-15,33-9-12 0,-33 9-9 16,33-9 4-16,-16 10-12 0,16-10 5 0,-17-10-1 16,34 1-4-16,-50 9-6 0,33-9-14 0,-33-1-17 15,33 1-35-15,-33 9-28 0,17-9-12 0,-1-10-8 16,-16 10 9-16,17 0 6 0,-17 9 16 16,0-10 16-16,16 1 9 0,-16 9 22 0,0 0 14 15,0 0 8-15,0 0 14 0,0 9 6 16,0-9-4-16,0 10 2 0,-16-1 2 15,16-9 5-15,0 9-3 0,0 10 2 0,-17-19 2 16,17 0-3-16,0 0 6 0,0 9 9 16,0-9 15-16,0 0 17 0,0 0 2 0,0 0-20 0,0-9-6 15,17 9-16-15,-17 0-8 0,0-19 2 16,16 10 0-16,-16 0-4 0,0-1 2 0,17-8-2 16,-17 8 2-16,16 1-1 0,-16 0-6 15,17 9 6-15,-17-10-8 0,0 10 10 0,33 0-6 16,-33 0 0-16,0 0-1 0,0 10 0 15,0-1-2-15,33 0 4 0,-33-9-4 16,0 10-9-16,0-1-22 0,33 0-13 0,-33 1-17 16,0-10-10-16,0 0-10 0,17 0-11 0,-17 0 3 15,16 0 9-15,-16-10 14 0,17 1 17 0,-17 9 18 16,0-9 15-16,16-1 13 0,-16-8 7 16,0 8 2-16,0-8 7 0,-16 18 10 0,16-19 7 15,0 1 9-15,-17 8 7 0,17-8 2 0,0 8 8 16,-16-8 13-16,16 9 5 0,-17 9 12 15,17 0 11-15,0-19 6 0,0 19-1 0,-33 0-17 16,33 0-34-16,0 0-16 0,0 0-8 0,0 0 10 16,0 0 11-16,0 19 19 0,33-10 9 15,-33 0 8-15,0 0 6 0,0 10-6 0,0 0-25 16,0-1-26-16,17 1-6 0,-17-10-13 0,0 0-4 16,16 1-1-16,-16-1 4 0,0 0-9 0,0-9 4 15,0 10 3-15,17-10-10 0,-17 0 3 0,0 0-21 16,16 0-32-16,-16-10-70 0,17 10-56 15,-17-9-46-15,16-10-26 0,-16 10 5 0,17 0 25 16,16-19 42-16</inkml:trace>
  <inkml:trace contextRef="#ctx0" brushRef="#br0" timeOffset="-86612.04">21249 14408 82 0,'0'-9'79'0,"0"0"0"0,0-10 6 0,0 10 3 16,-16 0 11-16,16-1 16 0,0 1 10 16,0 0 7-16,-17-1 9 0,17 1-14 0,0 0-14 15,0 9 3-15,0-9-5 0,0 9-19 0,0 0-18 16,-16 0-25-16,16 0-10 0,0 0-10 0,0 9 2 16,16 0-9-16,-16 0-9 0,0 1 3 15,17 8 20-15,-17 10 11 0,16-9 15 0,-16 9-17 16,0 0-45-16,17-10 0 0,-17 10 0 0,16 0 0 15,-16-9 0-15,33-1 0 0,-33 1 0 0,0-1 0 16,0 1 0-16,0 0 0 0,0-1 0 0,34-8 0 16,-34-1 0-16,0 0 0 0,0 0 0 0,-34-18 0 31,34 0 0-15,0 0 0-16,0-1 0 0,0-8 0 0,0-1 0 15,0 0 0-15,-33 1 0 0,33-10 0 16,-16 0 0-16,16-9 0 0,0 9 0 0,-17-9 0 15,17 9 0-15,0 0 0 0,0 9 0 0,17-9 0 16,-17 10 0-16,16 9 0 0,-16-10 0 16,0 19 0-16,33-19 0 0,-33 10 0 0,0 0 0 15,34-1 0-15,-34 1 0 0,16 0 0 16,1 9 0-16,-1 0 0 0,1-10 0 0,-1 10 0 16,1 0 0-16,-1 0 0 0,1 0 0 0,-1 0 0 15,17-9-58-15,-33 9-263 0,34 0-17 16,-34 0 7-16,16 0 34 0,1 0 47 0,-17 0 55 15</inkml:trace>
  <inkml:trace contextRef="#ctx0" brushRef="#br0" timeOffset="-86411.13">21315 14436 98 0,'0'10'106'15,"0"-10"2"-15,-33 0-15 0,33 0-7 0,0-10-3 16,0 10 0-16,0 0 1 0,33-9-15 16,-33 9-20-16,0-9-25 0,0-1-8 0,34 1-8 15,-34 0-8-15,16 9 0 0,17-19 2 0,-16 10-8 16,-1 0-6-16,17 9-43 0,-16-10-51 0,-1 10-38 16,17-9-10-16,-33 0 5 0,0 9 25 0</inkml:trace>
  <inkml:trace contextRef="#ctx0" brushRef="#br0" timeOffset="-84946.6">21679 14436 43 0,'0'-9'74'0,"0"9"4"0,0 0-8 16,-16 0-4-16,16 0 0 0,0-9 1 0,-17 18 1 15,1-9-1-15,-1 0-4 0,1 9-6 16,-1-9-8-16,1 10-7 0,16-1-5 0,0 10 0 16,-34-10-13-16,34 0-10 0,0 10-6 0,0-10-5 15,0 0-2-15,0-9 0 0,0 10-1 16,0-1 4-16,0 0 4 0,0-9-6 0,0 0 1 16,34 10-5-16,-34-10 4 0,0 0 2 0,0 0-2 15,16-10 1-15,-16 10-1 0,17-9 3 0,-17 9 3 16,16-9 7-16,-16-1 12 0,17 1 8 15,-17 9 0-15,0-9 7 0,0 9-14 0,16 0-2 16,-16 0-14-16,0 0-5 0,0 0-1 0,17 0-6 31,-1 0-4-31,-16 0-1 16,17 0-6-16,-17 0-37 0,16 0-54 16,-16 0-29-16,33 0-23 0,-33 0 0 0,0 0 17 15,34 0 21-15,-34-19 23 0,0 19 20 0,16-9 16 16,1 0 15-16,-17-1 9 0,16 1-8 0,-16 0 40 15,17-1 2-15,-17 1 4 0,0 0 17 16,0-1 17-16,0 10 8 0,0-9 0 0,0 0 5 16,0 9 12-16,-17 0 9 0,17 0 12 0,-16 0 0 15,-1 0-3-15,17 0-13 0,-16 0-10 16,16 9-18-16,0 0-7 0,0 1-15 0,-34-1 3 16,34 0-2-16,0-9-13 0,0 10 2 15,0-1 2-15,34 0-8 0,-34 1-3 0,0-1 2 16,16-9 1-16,1 9-9 0,-17-9-12 0,16 0-20 15,1 0-36-15,-1 0-21 0,17-9-5 16,-16 9 10-16,-1-9 11 0,17-1 12 0,-33 1 8 16,33 0 8-16,-33-1 10 0,17 1 8 0,0-10 8 15,-17 10 9-15,16 0 8 0,-16-10 5 0,0 1 3 16,0-1 6-16,0 0 5 0,0 1 4 0,0 9 7 16,0-10 1-16,-16 0 0 0,16 10 5 15,-17-10 6-15,17 10 14 0,-17 0 9 0,17 9 3 16,0-10-4-16,0 10-3 0,-33 0-11 0,33 0-7 15,0 0-14-15,0 10-7 0,0-10-3 16,0 0 0-16,0 9 0 0,0 0-4 0,0-9 3 16,0 10-3-16,0-1-2 0,0 0-1 0,0 10 5 15,0-19-7-15,33 19 1 0,-33-19 1 16,0 0-3-16,0 0 3 0,17 9 3 16,-17-9 0-16,17 0-4 0,-17 0-1 0,16 0-5 15,-16 0 6-15,17 0-3 16,-17 0 3-1,0-9-3-15,0 9-2 16,0 0 0-16,0 0 6 0,0 0-7 16,0-19 3-16,0 19 1 0,0 0 1 0,0 0 4 15,0 0 1-15,0 0 2 0,0 0 2 0,0 0 1 16,0 0 1-16,0 0-1 0,0 0 4 0,0 0 1 16,0 0-4-16,0 0 4 0,0 0-7 15,0-19 0-15,0 19 0 0,0 19-2 0,0-19 1 16,0 0 2-16,0-19-8 0,0 19 1 0,0 0 4 15,0 0-3-15,0 0 4 0,0 0-2 16,0 0 0-16,0 0-2 0,0 0 4 0,0 0-5 16,0 0 0-16,0 0 2 0,0 0-2 15,0 0-6-15,0 0 0 0,0 0 5 0,0 0-5 16,0 0 4-16,0 0-1 0,0 0 2 16,0 0-6-16,0 0 7 0,0 0-6 15,0 0 4-15,0 0 0 0,0 0 4 16,0 0-3-16,0 0-5 15,0 0 5-15,0 0-2 0,16 0-1 16,-16 19-2-16,0-19 3 0,0 0 0 0,17 0-3 16,-17 0 4-16,0 0-6 0,0 0 6 0,16 0-2 15,1 0 4-15,-17 0-2 16,0 0 1-16,0 0-7 16,16 0 2-16,-16 0 4 0,0 0 1 0,0-19-9 15,0 10 0-15,0 9 7 0,0-9-4 16,0-1 4-16,0 1-4 0,0 9 6 15,0-9 2-15,0-1-5 0,-16 1-2 16,16 9 7-16,0 0-4 16,0 0 6-16,0 0-2 0,0 0 4 0,0 0-4 15,0 0-2-15,0 0 0 0,0 0 4 0,0 0 7 16,0 9 2-16,0-9 0 0,0 10-3 16,0-1-8-16,0 0 2 0,0 1 1 0,16 8-5 15,-16 1 3-15,0-19 5 0,33 19 0 0,-33-10 3 16,0 0-5-16,0 0-7 0,0 1-2 0,33-1 5 15,-33 0-5-15,0-9 3 0,17 10-9 16,-17-10-19-16,17 0-56 0,-17 0-54 0,16 0-47 16,-16 0-17-16,17-10 8 0,-17 10 27 0,16-9-80 15</inkml:trace>
  <inkml:trace contextRef="#ctx0" brushRef="#br0" timeOffset="-84631.54">22324 13943 110 0,'-16'-9'87'0,"-1"9"-11"0,17-9 0 16,-16 9 4-16,16 0 5 0,0 0-5 0,-17 0 18 15,17 9 9-15,0 0 9 0,0 1-21 0,0-1 4 16,0 10 12-16,17-1 17 0,-17 10-3 16,16-9-28-16,-16 9-35 0,17-1-22 0,-17 1-20 15,16-9-10-15,1 9-4 0,-17 0-1 0,16-10-5 16,-16 1-8-16,33 9 1 0,-33-9-9 16,0-10-12-16,0 0-65 0,33 0-67 0,-33 1-48 15,0-10-28-15,0 0-16 0,0 0 21 0,0 0 40 16,0 0 55-16</inkml:trace>
  <inkml:trace contextRef="#ctx0" brushRef="#br0" timeOffset="-84063.4">22457 13925 64 0,'-17'-19'86'0,"17"19"2"0,-17 0-13 0,17 0-13 16,0 0-9-16,-33 19-9 0,33-19 4 0,0 0 0 0,0 9 0 15,0 0-1-15,0 10 0 0,0-10 4 16,0 10-2-16,0-1-2 0,33 20-19 0,-33-29-13 16,0 10-5-16,0 8-1 0,17-8-9 0,-17 9 2 15,17-9-5-15,-17-1-1 0,0-9 4 16,16 10 3-16,-16 0-5 0,0-10 0 0,17 0 2 16,-17 10-4-16,0-19 4 0,0 19 2 0,0-19 6 15,0-19-2 1,0 19-5-16,0 0-1 0,0 0-2 15,0-19 7-15,0 10-7 0,0 0 2 0,0-1 3 16,0-8-1-16,0 8 1 0,16 1-6 0,-16 0 5 16,0 0-5-16,17 9 1 0,-17 0 4 15,0 0 2-15,16 0 1 0,-16 0 4 0,0 0-5 16,17 0-4-16,-17 9 2 0,0 0-2 0,16 0 0 16,-16-9-3-16,33 10 6 0,-33-10-6 15,0 9 3-15,0-9 2 0,0 9 0 0,33 1-2 16,-33-10 1-16,0 0-3 0,0 0 0 15,17-10 4-15,-17 10-7 16,16 0 3-16,-16-9 4 0,0 9-4 0,17-9 2 0,0-1 0 16,-17 1 0-16,16 9 0 15,-16-9 5-15,0 9-1 0,17-9-1 0,-17 9-1 16,16 0 15-16,-16 0 36 0,17 0 24 16,-17 0 36-16,0 0 9 0,0 0-3 0,16 0 5 15,-16 0-9-15,33 9 11 0,-33 0 4 0,0 0-41 16,0 1-89-16,0-1 0 0,0 10 0 0,0-1 0 15,0 1 0-15,0 0 0 0,0-19 0 0,0 18 0 16,0-9 0-16,0 10 0 0,-33-10 0 16,17 10 0-16,-1-10 0 0,1 10-23 0,-17-1-336 15,16-8-35-15,-16 8 7 0,16-8 45 16,-16 8 82-16</inkml:trace>
  <inkml:trace contextRef="#ctx0" brushRef="#br0" timeOffset="-82897.13">18471 16185 100 0,'0'-19'122'0,"0"19"19"0,-16 0 10 16,16-9 12-16,0 9 14 0,0-9 20 0,0 9 31 15,0 0 26-15,0 0 12 0,0 0-40 16,0 0-204-16,0 18-22 16,0 1 0-16,0 0 0 0,0-1 0 15,0 19 0-15,0-9 0 0,-17 10 0 0,17 8 0 16,0-9 0-16,0 19 0 0,0-9 0 15,0-10 0-15,0 19 0 0,0-10 0 0,0 1 0 16,0-1 0-16,17 1 0 0,-17-10 0 16,0 0 0-16,0 0 0 0,0-9 0 0,16 0 0 15,-16-9 0-15,0-1 0 0,0-8 0 0,0-1 0 16,0-9-91-16,0 0-257 0,0-9 16 16,0-1 22-16,0-8 47 0,17-1 45 15,-17-9 47-15,0 0 41 0,0 0-51 0</inkml:trace>
  <inkml:trace contextRef="#ctx0" brushRef="#br0" timeOffset="-82083.61">18504 16222 42 0,'0'-18'59'0,"-16"-1"1"0,16 0-4 16,-17 10-2-16,17 0 7 0,-16 0 1 0,16-1 3 15,-17 1 6-15,17 0 10 0,0 9-7 0,0-10-14 16,0 10-11-16,0 0 4 0,0 0 3 0,17 0 13 15,-1 0 1-15,1 0-10 0,16 0-6 16,0 0-12-16,33 0-13 0,-33 0-15 0,17 0-3 16,16-9-9-16,0 9 3 0,0-9-2 15,17 9-5-15,-17 0-2 0,17-10 4 0,-17 1 2 16,17 9-2-16,-17 0 0 0,33-18 9 0,-33 18 3 16,17-10 6-16,-1 1 3 0,-15 9 0 0,32-9 8 15,-33-1 5-15,0 1 8 0,17 0-19 16,-17-1-11-16,0 1-4 0,17 0 1 0,-17 9 17 15,0-9 8-15,17 9 3 0,-34-10 2 0,1 10-1 16,-1 0 14-16,18 0-8 0,-34 0 0 16,-33-18 8-16,16 18 13 0,1 0 8 0,-1 0-26 15,-16 18-47 1,-16-18 0 0,-1 10 0-16,17-1 0 0,-16-9 0 15,16 9 0-15,0 0 0 0,0 1 0 0,-33 8 0 16,33-8 0-16,0 8 0 0,0 10 0 0,0-19 0 15,0 19 0-15,0-9 0 0,0 9 0 16,0-10 0-16,33 10 0 0,-33-9 0 0,0 9 0 16,0 0 0-16,16 9 0 0,-16-18 0 0,17-1 0 15,-17 10 0-15,16 0 0 0,-16 0 0 16,0 0 0-16,17-10 0 0,-17 10 0 0,0-9 0 16,0 9 0-16,0-10 0 0,0 1 0 15,0 0 0-15,0-1 0 0,0 1 0 0,0 9 0 16,0-19 0-16,0 0 0 0,0 10 0 0,-17-10 0 15,17 10 0-15,0-10 0 0,-16 0 0 0,16 10 0 16,-17-10 0-16,17 1 0 0,-16-1 0 0,16 0 0 16,-33 1 0-16,33-1 0 15,-33 0 0-15,16-9 0 0,0 9 0 16,1-9 0-16,-1 0 0 0,1 0 0 0,-1 10 0 16,-16-10 0-16,17 0 0 0,-17 0 0 15,0 0 0-15,-17 0 0 0,17-10 0 0,-17 10 0 16,1 0 0-16,-17 0-61 0,-1 0-43 0,18-9 9 15,-50 9-7-15,16 0-3 0,-16 0 9 16,-1 0 18-16,18 9 3 0,-51-9 23 0,51 0 26 16,-50 10 15-16,16-10 9 0,17 9-1 0,16 0-1 15,-16-9 1-15,16 10 3 0,17-10 0 0,16 9 2 16,1-9-2-16,-1 0-3 0,17 0 9 16,33 0-1-16,-50 0 1 0,50-9 3 0,-16 9-9 15,16-10-5 1,16 10-8-16,-16-9-16 0,17 9-25 0,16 0-40 15,-33-9-13-15,0 9-11 0,33-10 4 0,-33 10 1 16,33-9 3-16,-33 9 9 0,17-9 8 16,-17 9 11-16,16 0 9 0,1-9 10 0</inkml:trace>
  <inkml:trace contextRef="#ctx0" brushRef="#br0" timeOffset="-81617.4">19315 16269 148 0,'0'0'141'0,"0"0"-8"0,0 0-21 16,0 0-4-16,0 0-11 0,0 0 5 0,-17 0 15 15,17 0 10-15,0 9 16 0,0 0-20 0,0 10-18 16,-16-19-8-16,16 19-4 0,0-1 26 0,0 1-16 16,0-1-17-16,0 1-46 0,0 9-18 15,16-9-11-15,-16-1 0 0,0 1-7 0,0-1-4 16,0 1-5-16,0 9-7 0,0-28 6 16,0 18-6-16,0-8-12 0,0-1-65 0,0 0-60 15,0 1-44-15,-16-10-43 0,16 9-24 0,0-9 0 16,-17 0 27-16,17 0 37 0,-17-9 49 15,17 9 43-15</inkml:trace>
  <inkml:trace contextRef="#ctx0" brushRef="#br0" timeOffset="-81417.06">19050 16325 50 0,'0'-10'90'0,"0"1"3"0,-33 9-9 0,33 0-15 0,0 0-10 16,0 0-6-16,33-19 9 0,-33 10 3 0,0 9 14 15,0-9-4-15,17 9-10 0,-1-10-13 16,1 10-16-16,16 0-15 0,-17-9-5 0,34 9-7 16,-17 0-9-16,-17 0 0 0,18-9-4 0,-1 9-12 15,0 0-54-15,0 0-40 0,0-9-37 16,-33 9-5-16,33 0 9 0,-17 0 19 0,1 0 25 16</inkml:trace>
  <inkml:trace contextRef="#ctx0" brushRef="#br0" timeOffset="-80934.66">19678 16259 75 0,'0'0'81'0,"0"10"-9"0,0-10-11 16,-16 9-5-16,16 0-8 0,0 10 4 0,0-19 8 16,0 9 6-16,0 1 6 0,0-1-14 15,0 9-17-15,0-8-20 0,0 8-8 0,-33 1-3 16,33 9-3-16,0-19-5 0,0 1 0 0,0 8-2 15,0 1 0-15,0-10 0 0,-33 10 1 16,33-10-3-16,0 0 0 0,0 10-2 0,0-10 4 16,-17-9 0-16,17 9-3 0,0-9 0 0,0 0 1 15,0 0 0-15,0-9 2 16,0 0 0-16,0 9 5 0,0-19-3 16,17 10 0-16,-17-10-1 0,0 1 3 0,0-1-4 15,0-9 4-15,33 19 6 0,-33-28 19 0,0 9 8 16,0 0 2-16,0 9 13 0,33-9 7 0,-33 10 2 15,0-10 0-15,0 9 3 0,16 10 3 16,-16 0 4-16,0-10 4 0,17 19 13 0,-17 0 5 16,0-19-19-16,16 19 4 0,-16 0-13 15,0 0-15-15,17 0 0 0,-17 19 0 0,0-19-4 16,17 9-16-16,-17 1-30 0,16 8 0 0,-16 1 0 16,17-10 0-16,-17 10 0 0,16 18 0 0,-16-28 0 15,17 10 0-15,-17-1 0 0,33 10 0 16,-33-9 0-16,0 9 0 0,33-9 0 0,-33-1 0 0,0-9 0 15,0 10 0-15,0 0 0 0,16-10 0 16,-16 19 0-16,0-28 0 0,0 9 0 16,0-9-85-16,0 9-213 0,0-9-31 15,0 0 9-15,0 0 30 0,0-9 46 0,0 9 49 16,-16 0 56-16</inkml:trace>
  <inkml:trace contextRef="#ctx0" brushRef="#br0" timeOffset="-80751.63">19745 16464 160 0,'0'-9'128'0,"0"9"-10"0,0 0-24 15,16 0-17-15,-16-9-12 0,0-1-9 0,17 1 1 16,-17 9-9-16,0 0-24 0,16-19-11 0,1 10-10 16,-17 0-1-16,33-1-16 0,-33 1-45 15,33 0-51-15,-33-1-35 0,16 10-8 0,1-9 11 16,-17 0-76-16</inkml:trace>
  <inkml:trace contextRef="#ctx0" brushRef="#br0" timeOffset="-74174.13">18372 14901 27 0,'-33'0'30'0,"33"0"-5"0,0 0-3 16,0 0 1-16,0 0 4 0,0 10 0 0,0-10 5 16,0 0 6-16,0 0 9 0,0 9 8 15,0-9 1-15,0 0-7 0,0 9 4 0,0-9 0 16,33 0 9-16,-33 10 10 0,0-10 3 0,0 0 1 15,0 9 2-15,0-9-10 0,0 0-2 16,0 0 2-16,0 0 2 0,0 9 0 0,0-9-4 16,0 0 11-16,0 10-15 0,0-10-1 0,0 9-10 15,0 9 11-15,0-18-12 0,0 0 5 0,33 10 0 16,-33-1-3-16,0 0 1 0,0 1-5 16,0-1 6-16,0 0-22 0,0 1-32 0,0-1 0 15,0 9 0-15,0-8 0 0,0 8 0 0,17 1 0 16,-17 0 0-16,16 8 0 0,-16-8 0 15,0 18 0-15,17-27 0 0,-1 17 0 0,-16 1 0 16,17 0 0-16,-1 0 0 0,1-9 0 0,16 9 0 16,-33 0 0-16,0-10 0 0,33 10 0 0,-33-9 0 15,33 9 0-15,-33-10 0 0,0 10 0 16,17-9 0-16,-1-1 0 0,-16 1 0 0,17 9 0 16,-17-10 0-16,16 1 0 0,-16 0 0 0,17-1 0 15,-17 1 0-15,0-1 0 0,0 1 0 0,16 0 0 16,-16-1 0-16,0 1 0 0,0-1 0 0,17 1 0 15,-17 0 0-15,0-1 0 0,0 10 0 16,0-28 0-16,0 19 0 0,0-10 0 0,0 10 0 16,33-10 0-16,-33 0 0 0,0 1 0 0,0-1 0 15,0 0 0-15,0 1 0 0,0 8 0 0,0-18 0 16,0 9 0-16,0 1 0 16,0-1 0-16,0 0 0 15,0 1 0-15,33-10 0 0,-33 9 0 16,0 0 0-16,0 1 0 15,0-1 0 1,0 0 0-16,0 0 0 31,0 10 0-15,0-38 0 46,0 19 0-46,0-9 0-16,0 9-6 16,0-9-172-16,0 9-23 0,0-9-23 15,-33 9 2-15,33-10 6 0,0 10 7 0,0-9 16 16,0 0 23-16,0-1 25 0,0 10 34 16,0-9-57-16</inkml:trace>
  <inkml:trace contextRef="#ctx0" brushRef="#br0" timeOffset="-70893.69">18273 14929 110 0,'0'0'96'0,"0"0"2"0,0 0-1 16,0 0 2-16,0 0 12 0,-17 0 9 0,17 0 13 15,0 0 4-15,0 0 3 0,0 0-4 0,0 0-5 16,0 10 5-16,0-10 9 0,-16 9 9 15,16-9-12-15,0 9-80 0,0 1-62 16,0-1 0-16,0 9 0 16,-17-18 0-1,17 10 0-15,0-1 0 16,-16 0 0-16,-1 1 0 0,17 8 0 0,0-8 0 16,-33 8 0-16,33 1 0 0,-33-1 0 15,33 10 0-15,-33-9 0 0,16 9 0 0,1-10 0 16,-1 10 0-16,17-9 0 0,-16-1 0 0,16 10 0 15,-17-9 0-15,17 0 0 0,-16-1 0 16,16-8 0-16,0 8 0 0,-17-9 0 0,17 10 0 16,0-10 0-16,0 1 0 0,17-10 0 15,-17 9 0-15,16-18 0 16,-16 9-151-16,0-10-106 0,17 10-16 16,-17-9-4-16,0 0 12 0,16-1 30 15,-16-8 39-15,0 9 43 0,17-1 40 0</inkml:trace>
  <inkml:trace contextRef="#ctx0" brushRef="#br0" timeOffset="-70559.38">18289 14892 56 0,'0'0'68'0,"0"0"11"0,0-9 11 16,0 9 20-16,0 0 15 0,-16 0 6 16,16 0 2-16,0 0-5 0,0 0 29 0,16 0 10 15,-16 0 10-15,0 0-4 0,17 9-7 0,-17-9-25 16,33 9-17-16,-33 1-102 0,33-10-22 0,0 9 0 16,-16 0 0-16,16 1 0 0,0-1 0 15,0 0 0-15,0 1 0 0,0-10 0 0,17 9 0 16,-17 9 0-16,0-18 0 0,33 0 0 0,-33 0 0 15,0 0 0-15,-16 10 0 0,-1-10 0 16,1 0 0-16,16 0 0 0,-17 0 0 16,1 0-24-16,-17 0-250 0,-17-10-44 15,17 10-16-15,0 0 6 0,-16 0 43 16,16 0 64-16</inkml:trace>
  <inkml:trace contextRef="#ctx0" brushRef="#br0" timeOffset="-69078.61">20092 15887 13 0,'0'0'18'0,"0"10"2"15,0-10-2-15,0 0-2 0,0 9-3 16,0 0-4-16,0-9-2 0,0 0-3 0,0 10-2 16,0-10 1-16,0 18 0 0,0-18-2 15,0 0-1-15,0 0 1 16,0 0 2-16,0 0 3 0,0 0-1 16,0 10 1-16,0-10 0 0,0 0-2 15,0 0 2-15,0 9 5 0,-33-9-1 0,33 0 0 16,0 0 6-16,0 0 0 0,0 0 3 15,0 9 3-15,0-9 5 0,0 0 4 0,0 0 6 16,0 0 4-16,0 0 9 0,0 0 9 16,0 0 2-16,0 0 12 0,0 0-2 0,0 0 4 15,0 0-2-15,0 0 2 0,0 0 0 0,0 0 2 16,0 0 7-16,0 0-1 0,0-9-5 0,0 9-18 16,33 0-8-16,-33 0-12 0,0-9 2 15,0 9 7-15,0-10 1 0,0 10 6 0,0 0 0 16,16-18-10-16,-16 8-5 0,17-8-1 0,-17 8 3 15,16-8 1-15,-16 8 7 0,17-8-12 16,-17 9-39-16,16-10 0 0,1 0 0 0,0-9 0 16,-1 10 0-16,1-1 0 0,16-9 0 0,-33 0 0 15,33 1 0-15,-33-1 0 0,16 0 0 0,17 0 0 16,-16 9 0-16,-1-9 0 0,1 0 0 16,0 19 0-16,16-28 0 0,0 18 0 0,-33 1 0 15,33-10 0-15,-17 9 0 0,1 1 0 0,16-1 0 16,-17 0 0-16,1 1 0 0,16-1 0 15,-16 1 0-15,16 8 0 0,0-18 0 0,-33 10 0 16,33-1 0-16,-17 1 0 0,1 8 0 0,16-8 0 16,-17 8 0-16,18-18 0 0,-34 10 0 15,33 9 0-15,-33-10 0 0,33 0 0 0,-33 10 0 16,0-10 0-16,16 1 0 0,1-1 0 0,-17 10 0 16,16 0 0-16,-16-10 0 0,0 10 0 0,17-1 0 15,-17 1 0-15,0 0 0 0,0 0 0 16,16 9 0-16,-16-19 0 0,0 10 0 15,17 9 0-15,-17-10 0 16,0 1 0 0,16 9 0-1,-16 9 0 17,-16-9 0-1,16 0-17-31,0 10-212 15,0-10-26-15,-17 0-6 0,17 9 15 0,0-9 21 16,-16 0 33-16,16 0 30 0,0 0 22 16,-17 19 28-16,17-19 27 0</inkml:trace>
  <inkml:trace contextRef="#ctx0" brushRef="#br0" timeOffset="-68379.08">20522 14892 26 0,'0'9'36'0,"-33"-9"3"0,33 0 0 0,0 10 2 16,0-10 3-16,-33 0 6 0,33 0 3 0,0 0 8 16,-17 9 13-16,17-9 12 0,-16 0-1 15,16 9-3-15,0-9 3 0,-17 10 2 0,17-10-3 16,0 0-10-16,0 9-8 0,0-9-7 0,0 0 18 15,17 0 31-15,-17 0 8 0,16 0-3 16,1 0-20-16,16 0-1 0,-33 0-19 0,33 0 3 16,-17 0-12-16,17-9-18 0,0 9-28 0,0-10-18 15,1 1 0-15,-1 0 0 0,16-1 0 0,-16 1 0 16,0 0 0-16,0 0 0 0,1 9 0 16,-1-19 0-16,0 10 0 0,-17-1 0 0,17 1 0 15,-16 0 0-15,-1 9 0 0,1-10 0 0,-1 1 0 16,18 9 0-16,-34-9 0 15,33 9 0-15,-33-10 0 16,0 20 0 15,0-1 0-15,0 0 0 0,0 1 0-16,0-1 0 0,0 0 0 15,0 1 0-15,0 18 0 0,0-28 0 0,0 18 0 0,0 1 0 16,0-1 0-16,0 1 0 0,0 0 0 0,0 8 0 15,0-17 0-15,0 8 0 0,0 1 0 16,0 0 0-16,0-10 0 0,0 9 0 0,0 10 0 16,0-28 0-16,0 19 0 0,0-10 0 0,0 10 0 15,0-10 0-15,0 0 0 0,0 1 0 16,0-1 0 0,0-9-52-16,0 0-277 15,-33 0-14-15,33 0 19 0,0-9 28 16,0 9 45-16,0 0 56 0</inkml:trace>
  <inkml:trace contextRef="#ctx0" brushRef="#br0" timeOffset="-64781.19">20009 16613 14 0,'0'0'20'0,"0"0"0"16,0-9-2-16,0 9-4 0,0 0-2 16,0 0 0-16,0 0-7 0,0 0 0 0,0 0-3 0,0 9-2 15,0-9 1-15,0 0-3 16,0 0 0-16,0 0-6 0,0 0-2 16,0 0-7-16,0-9-4 0,0 9-3 15</inkml:trace>
  <inkml:trace contextRef="#ctx0" brushRef="#br0" timeOffset="-60568.73">14850 13255 100 0,'16'0'63'15,"-16"9"-8"-15,0-9-1 0,0 0 5 0,0 0 12 16,0 0 12-16,0 0 17 0,0 0 5 0,0 0 1 16,0 10-9-16,0-10-13 0,0 0 2 0,0 9 5 15,0-9 7-15,0 9 5 0,0 1-4 16,0 8-4-16,0-18-3 0,0 0-1 0,0 9-12 16,0 1 11-16,0-1 9 0,0 10-52 0,0-10-47 15,0 0 0-15,0 1 0 0,17-1 0 16,-17 0 0-16,0 0 0 0,0 10 0 15,0-19 0-15,16 0 0 0,-16 0 0 16,33 0 0 0,-33-19 0-16,0 1 0 0,33 9 0 0,-33-10 0 15,34 0 0-15,-34 1 0 0,16-1 0 0,1-18 0 16,-1 9 0-16,1 0 0 0,16 0 0 16,-17 0 0-16,17-9 0 0,0 9 0 0,1 0 0 0,-18 0 0 15,1 0 0-15,16 10 0 0,-17-1 0 16,1 10 0-16,-1-10 0 0,17 19 0 0,-33-18 0 15,0 18 0-15,0-10 0 0,0 10-163 16,0 0-163-16,0 0 6 0,0 0 12 16,0 10 27-16,0 8 43 0,0-18 52 0</inkml:trace>
  <inkml:trace contextRef="#ctx0" brushRef="#br0" timeOffset="-53957.29">14866 14446 10 0,'0'0'16'0,"0"0"5"0,0 0-1 0,0 0-3 15,0 0-4-15,0 9-2 0,0-9 2 0,0 0 2 16,17 0 4-16,-17 0 5 0,0 0 8 16,0 0 2-16,0 0-3 0,16 0-4 0,-16 0-4 15,0 0-1-15,0 0-3 0,0 0 2 0,33-9-6 16,-33 9-1-16,0 0-2 0,0 0-6 15,0 0-1-15,0 0-3 0,0 0-1 0,0 0-17 16,0 0-33 0,0 0-36-16,0 0-14 0,0-10 11 0</inkml:trace>
  <inkml:trace contextRef="#ctx0" brushRef="#br0" timeOffset="-53591.27">15048 14176 53 0,'0'0'52'0,"-16"0"-13"0,-1 9-11 0,17-9-7 15,-16 9 0-15,16-9 5 0,0 0 3 0,-34 10 6 16,34-1-5-16,-33 0-9 0,33 1-5 0,0-1-7 15,0 0 10-15,0 10 2 0,0-19-3 16,0 19-1-16,0-10-1 0,33 0-2 0,-33 0 9 16,0 1 8-16,34-10 0 0,-34 18 6 0,16-8-1 15,1-1 3-15,-1 0-5 0,1 10 1 16,-1-19-5-16,1 0-11 0,-17 9 12 0,16 0 16 16,-16 1 10-16,0-10 15 0,0 9-10 15,0 0-22-15,-16-9-19 0,16 10-9 0,-17-1-14 16,1 0 2-16,-1 1 0 0,1-1 0 0,-1 0-9 15,1-9-48-15,16 19-39 0,0-19-38 16,-34 0-17-16,34 0-8 0,0 0 9 0,0-19 17 16,0 10 24-16</inkml:trace>
  <inkml:trace contextRef="#ctx0" brushRef="#br0" timeOffset="-53407.64">15180 14250 40 0,'0'0'50'15,"0"0"-4"-15,0 0-6 0,0 19 2 16,0-19 1-16,34 0 11 0,-34 0 9 0,0 19 3 16,0-19-7-16,16 9-8 0,1 0-9 0,-17 0-19 15,0 1-8-15,16-1-9 0,-16 0-2 0,0 1-6 16,0-1 2-16,0 0-38 0,0 10-40 16,17-19-30-16,-17 9-17 0,0-9 10 0,0 0-62 15</inkml:trace>
  <inkml:trace contextRef="#ctx0" brushRef="#br0" timeOffset="-53256.89">15214 14167 60 0,'-34'-19'40'0,"34"0"-17"0,0 10-14 16,0-10-5-16,0 10-2 0,0 0-8 15,0 0-1-15,34 9-5 0,-34 0-7 16,33 0-8-16,-17 0-1 0</inkml:trace>
  <inkml:trace contextRef="#ctx0" brushRef="#br0" timeOffset="-52953.77">15495 14120 18 0,'16'0'40'0,"17"9"2"16,0 10-1-16,-33 0 5 0,0-19 6 0,0 9-1 15,0 0-4-15,0 0-4 0,-33 1 4 0,17-1 5 16,16 0-8-16,-17 1-6 0,17-1-15 16,-16-9-5-16,16 0-7 0,0 9-5 0,0-9-4 15,0 0 0-15,0 0-1 0,0-9-1 16,16 9 0-16,-16-9 0 0,17-1 2 0,-17 1-2 15,16 0 4-15,17-1-8 0,-33 1 4 0,0-9 2 16,0-1 5-16,0 0 2 0,0 1 5 16,0-10 5-16,0 9 11 0,0 1 17 0,0-1 10 15,0-18 6-15,-33 28 10 0,33-10 1 0,-16 10-1 16,16-1-1-16,0 1 24 0,-17 0-11 16,1 9-21-16,16 9-17 0,-17-9-19 0,17 9-9 15,-16 10-2-15,16-10-12 0,0 10 5 0,0-1-2 16,16 20-6-16,-16-29 2 0,17 19-2 0,-1 0 1 15,1 9 0-15,32-18-2 0,-49 8-10 16,33 1-46-16,0 0-86 0,-16 10-60 0,0-29-48 16,-1 19-8-16,1-10 24 0,16 10 45 0</inkml:trace>
  <inkml:trace contextRef="#ctx0" brushRef="#br0" timeOffset="-51709.84">22771 14818 60 0,'-17'0'55'0,"17"0"-3"15,-16 0-8-15,16 0 1 0,0-10 11 16,-17 10 10-16,17 0 3 0,0 0 5 0,0 0 2 16,17 0 0-16,-17 10-2 0,16-10 3 0,-16 0 1 15,17 9 4-15,-1 0-4 0,17 1-13 16,0-1-11-16,-33 10-18 0,17-10-9 0,16 9 0 16,-16-8 4-16,16 8-8 0,-17 1-9 0,1 0-3 15,-1 8-3-15,17-27-8 0,-33 19 3 0,33-10-6 16,-33 10 3-16,17-10 0 0,-1 1-3 0,-16-1-34 15,17 0-47-15,-17 0 84 0,0 1-227 16,17-10 16-16,-17 0 9 0,0 0 21 0,0 0 32 16,0 0 34-16</inkml:trace>
  <inkml:trace contextRef="#ctx0" brushRef="#br0" timeOffset="-51242.39">23316 15050 32 0,'0'0'52'0,"0"0"2"15,-16 0-12-15,16 0-13 0,0 0-1 0,0 10 0 16,-17-1 10-16,17-9 6 0,0 9-1 0,0 0-8 15,0 19 1-15,0-28-3 0,0 19-6 16,0 0 1-16,0-1-9 0,17 10-2 0,-17-9-7 16,0-1-6-16,16-8-4 0,-16 17 0 0,17-17 0 15,-17 8-2-15,0 1-2 0,16-10-9 0,-16 1-12 16,0 8-10-16,0-18-4 0,0 0 1 16,0 10 6-16,0-10-2 0,0 0-2 0,0 0 2 15,0 0 4-15,0-10 5 0,0 10 11 16,0 0 6-16,-16-18 6 0,16 18 6 0,-17-19 3 15,17 10 5-15,0-10 5 0,-16 0 6 0,16 1 6 16,-17-1 4-16,17-18 6 0,0 9 11 16,0-9 1-16,0 18-5 0,0-18-12 0,0 0-3 15,0 18-10-15,0-9 0 0,0 10-4 0,0-1-10 16,17 10-4-16,-17-10-3 0,16 10 3 0,1 0-3 16,-1 9 1-16,-16 0-3 15,17 0-3-15,0 0 0 0,-17 0-23 0,16 9-31 16,-16-9-28-16,17 0-16 0,-1 9-10 0,-16-9 6 15,33 10-60-15</inkml:trace>
  <inkml:trace contextRef="#ctx0" brushRef="#br0" timeOffset="-50942.43">23383 15162 68 0,'0'0'80'0,"0"0"-13"0,-17 0-18 0,17 0-22 16,0 0-9-16,17 0 8 0,-17-9 6 0,0 9 5 15,16-10-3-15,-16 10-11 0,17 0-5 0,-17 10-3 16,16-10 1-16,-16 9 0 0,33-9 1 16,-33 9-3-16,0 0-6 0,17 1 1 0,-17-1 5 15,16 10-1-15,-16-1 0 0,17-18 7 0,-17 19 1 16,0-1 0-16,16-8-12 0,-16 8-4 0,17-8-2 15,-17-1-3-15,0 0 3 0,0 19-3 16,0-28-6-16,0 0-19 0,0 10-28 0,0-10-26 16,0 0-20-16,0 0-11 0,0 0 4 0,0-10 14 15</inkml:trace>
  <inkml:trace contextRef="#ctx0" brushRef="#br0" timeOffset="-50527.34">23647 15013 16 0,'0'-9'27'0,"0"-1"0"16,0 10-10-16,0 0-6 0,-16 0-7 16,16-18-1-16,0 18-2 0,0 18-1 15,16-18 0-15,17 0 0 0,-33 10-4 16,0-1 2-16,17 0 2 0,-1 1-3 16,1-1 3-16,-17 10 0 0,16-10 0 0,1 0 0 15,-1 0 4-15,-16 1 2 0,0 8 8 0,0-8 4 16,0-1 4-16,0 10 7 0,0-10 0 0,0 0-2 15,-16 10-4-15,16-19-6 0,0 9-5 16,-17 0-8-16,17-9-3 0,0 10 2 0,0 8-3 16,0-18-2-16,0-18-1 0,0 18-8 15,0 0-3-15,17 0 0 0,-17-10 4 0,16-8 5 16,-16 8 3-16,17-8 3 0,-17 9 4 16,0-10 15-16,16 0 12 0,-16-9 17 0,0 10 20 15,0-10 12-15,17 0 10 0,-17 9 21 0,0-8 22 16,0 8 8-16,0 0-10 0,0 1-13 0,0 8-16 15,-17 1 6-15,17 0-20 0,0 9-19 16,0 0 2-16,0 0-7 0,0 9-24 0,0 0-25 16,0 1-1-16,-16 8-12 0,16-8-3 0,0 18-4 15,0-1 8-15,0-8 0 0,0 0-7 0,0 9 3 16,0-1-12-16,0 1-39 0,16-9-90 16,-16 0-61-16,0-1-49 0,0 1-16 0,0-1-1 15,0-8 30-15,0 8 52 0</inkml:trace>
  <inkml:trace contextRef="#ctx0" brushRef="#br0" timeOffset="-49012.58">15792 13860 69 0,'0'-10'74'15,"0"1"-8"-15,0 9-14 0,0-9-2 0,0-1 5 16,0 10 6-16,0-9 5 0,0 0 0 0,-33 9 1 15,33 0-2-15,0 0-6 0,-16-19-1 16,16 19 7-16,0 0-4 0,-17 0-7 0,17-18-4 16,-16 18-12-16,16 0-10 0,0-10-7 0,-17 10 1 15,17 0 5-15,-16 0-3 0,16 0 3 16,-17 0-5-16,0 0-6 0,17 0-8 0,0 0-6 16,-33 0 1-16,0 0 7 0,33 0-3 15,-49 10-9-15,32-10 9 0,-16 18-5 0,-16-18-2 16,15 0-3-16,1 19 3 0,-16-19 2 0,-1 0-2 15,1 9-5-15,15 0 5 0,1 10 2 0,-33-10 3 16,17 1-8-16,16 8-2 0,-34-8 8 16,18 8-3-16,-1 1 0 0,1-10-2 0,16 10 9 15,-1-1-4-15,-32 10-5 0,33 0 2 16,-16-9 0-16,16 9-2 0,-1 9 2 0,1 0-6 16,17-9 8-16,-1 0-2 0,-16 9 2 0,17 10-8 15,16-20 6-15,0 11-2 0,0-1 2 0,0 0 0 16,0 10 0-16,0-10 0 0,0 0 0 15,0 0 2-15,16 10-2 0,1-29 2 0,16 10-2 16,-17 0-5-16,17 0 6 0,1 0-7 0,-1-10 6 16,16-8 0-16,1-1 2 0,-1 0-7 0,18 1 5 15,-1-20 1-15,16 1-8 0,-15 0 5 16,15-10 2-16,17 1-6 0,1-10 2 0,15 0-3 16,-15 0 7-16,15-9 0 0,-32-1 2 15,16 1-5-15,-33 0 6 0,17 0-7 0,-17-10 9 16,0 1 2-16,-32-1-1 0,15 1 21 0,-16-10 7 15,0 0 13-15,0 0-3 0,-33 1 10 0,0 8-9 16,0-18-3-16,0 28-8 0,0-19 2 16,0 19-3-16,-33 9-7 0,33-19-1 0,-49 29-2 15,32-10-8-15,-16 9-9 0,17 10-4 0,-18 9-8 16,1 0 1-16,-33-19-11 0,33 19-50 16,-16 19-56-16,15-19-50 0,-32 0-56 0,17 9-25 15,16 0-6-15,-17 10 19 0,33 0 50 0</inkml:trace>
  <inkml:trace contextRef="#ctx0" brushRef="#br0" timeOffset="-48013.52">24590 15022 23 0,'0'0'33'16,"-17"0"3"-16,17-9-4 0,0 9 0 0,0-9 7 15,0-1 10-15,0 10 14 0,0-18 9 16,-16 9 5-16,16-1 0 0,0 1 8 0,-17 0 4 15,17-10-2-15,-33 10-6 0,33-10-3 0,-33 1-8 16,16-1-8-16,-16 0 9 0,0-9-2 0,-16 10 6 16,-1-1-4-16,0 1-23 0,1-1-18 15,-17 0-18-15,-17 1 3 0,17-10-13 0,-17 19 3 16,0-10 0-16,1 10 0 0,-1 9 8 0,0 0 5 16,-16 0 12-16,17 0 8 0,-1 9 6 15,-16 10 5-15,16-1-3 0,33 10-18 0,-32 0-10 16,16 9-6-16,16 10-7 0,33-10 2 0,-16 9 10 15,-16 1 6-15,32-1 14 0,17 10 28 16,0-9 17-16,17-1-60 0,-1 10-22 0,17-9 0 16,17-10 0-16,0 9 0 0,-1 1 0 0,17-10 0 15,17 0 0-15,-17-9 0 0,33 0 0 0,-49 0 0 16,33-9 0-16,-1-1 0 0,-16-9 0 16,17 1 0-16,-17-10 0 0,0 0 0 0,17-10 0 15,-17 10 0-15,0-18 0 0,1-1 0 0,-1 1 0 16,-17-10 0-16,17 9 0 0,-16-27 0 0,0-1 0 15,-1 1 0-15,-16-10 0 0,0 9 0 16,-16-18 0-16,16 9 0 0,-33-9 0 0,0 19 0 16,0-1 0-16,0 1 0 0,0 9 0 0,-50-1 0 15,17 10 0-15,0 10 0 0,-16-1 0 16,-1 1 0-16,-16 18 0 0,16 0-56 0,-16-19-135 16,0 38-20-16,0-19-35 0,0 0-17 0,16 9 0 15,-16 9 22-15,16 10 34 0,1-9 37 0</inkml:trace>
  <inkml:trace contextRef="#ctx0" brushRef="#br0" timeOffset="-47081">20737 16501 70 0,'0'10'78'0,"0"-10"-1"0,0 0-12 0,0 0-11 16,0 0-4-16,16 0-3 0,-16 9 14 0,17-9 15 15,-1-9 15-15,1 9 3 0,-1 0-6 0,17-10-9 16,1 10-20-16,-1 0-5 0,0-9-16 15,-17 9-13-15,17 0-5 0,0-9-7 0,0 9-3 16,1-10 2-16,-1 10-12 0,0 0 1 0,0-9 1 16,0 9-7-16,-17-9 8 0,17 9-1 15,0 0-2-15,1 0 0 0,-34 0 2 0,33 0-2 16,-33 0-2-16,16-9 4 0,1 9-2 0,-1 0 4 16,-16 0-6-16,17 0 2 15,-17 0-3-15,0 0 1 0,0 0-4 16,0 0 0-16,0 0-3 0,0 0-13 15,0 0-35-15,0 0-22 0,0-10-19 0,0 10-13 16,0 0-5-16,-17-9-7 0,17 9 6 0,0 0 13 16,-16 0 13-16,16 0 14 0,0 0 14 15</inkml:trace>
  <inkml:trace contextRef="#ctx0" brushRef="#br0" timeOffset="-46531.01">21282 16185 70 0,'-16'0'57'0,"16"9"-1"16,0-9-5-16,0 10 2 0,0-1 8 16,16 0 16-16,-16 1 12 0,33-10 7 0,-33 9 15 15,0 0 4-15,34 0-4 0,-34 1-6 0,0-1-10 16,16 0 5-16,-16 10-2 0,17-10-19 0,-1 1-12 16,-16-1 2-16,17 0-5 0,-1 0 2 15,-16 1-10-15,17-1 2 0,-17-9-5 0,16 9-15 16,-16 1 1-16,0-1-10 0,17 0-3 0,-17-9 4 15,0 19-5-15,0-19-22 0,-17 9-3 0,17 1 0 16,0-1 0-16,-16 0 0 0,-1 0 0 16,1 10 0-16,-1-10 0 0,1 1 0 0,-1 8 0 15,1 1-8-15,-18-10-98 0,1 10-34 0,0-10-39 16,17 10-20-16,-17-10-16 0,16 10-4 0,1-1 8 16,-17 1 11-16,33-10 23 0,-33 10 30 15,-1-1 36-15</inkml:trace>
  <inkml:trace contextRef="#ctx0" brushRef="#br0" timeOffset="-41601.32">4994 14585 8 0,'0'0'5'0,"0"0"5"16,0 0 2-16,0-9-3 0,0 9-3 15,0 0 0-15,0 0-3 0,0 0 0 16,0 0-1-16,0 0 1 0,0 0 2 0,0 0-3 16,0 0 2-16,0 0-2 0,0 0-1 31,0 0 0-31,0 0 0 0,0 0 2 0,0 0-2 16,0 0 0-16,0 0 1 15,0 0-1-15,0 0 1 16,0 0 0-16,0 0 0 0,0 0-1 15,0 0 1-15,0 0-4 94,0 0 4-78,0 0-4-1,0 0 3-15,0 0-4 47,0 0 0-47,0 0 1 0,0 0 0 16,0 0 0-16,0 0 0 16,0 0 0-16,0 0-1 15,0 0 0-15,0 0-2 0,0 0 0 16,0 9-1-16,0-9 0 0,0 0 0 15,0 0-1-15,33 0-2 0,-33 0 1 0,0 0-11 16</inkml:trace>
  <inkml:trace contextRef="#ctx0" brushRef="#br0" timeOffset="-39587.52">16222 14939 12 0,'0'0'18'0,"0"0"6"0,0 0 1 15,0 0-2-15,0 0-5 0,0 0 0 0,0 0 2 16,33-10 0-16,-33 10 5 0,0 0 9 0,0-9 0 15,0 9 4-15,0 0-2 0,0 0 1 0,-33-9-2 16,33 9-4-16,0-10-8 0,0 10-2 0,0 0 2 16,0-9-7-16,-33 9-1 0,33 0-4 15,-16-9 0-15,-1 9-4 0,1 0-4 0,-1-9 5 16,1 9-5-16,-1 0 0 0,0 0 3 0,-16 0-4 16,0 0-2-16,-16 0 0 0,16 0 3 15,-17 0-5-15,0 0 2 0,17 0 0 0,-33 0 2 16,0 0-2-16,16 0 1 0,-16 0-1 0,0 9 2 15,17 0-2-15,-18-9-3 0,-15 19 3 0,16-10-2 16,32 10 2-16,-48-1 0 0,32 1 1 16,1 9-1-16,-18 0 0 0,18 0 0 0,-1 9 4 15,1 0-8-15,16 0 7 0,-34 0-3 0,18 1-3 16,16-1 3-16,0 9 0 0,0-8 0 16,-1-1-4-16,34 9 2 0,-33-9 2 0,17 1 0 15,-1 8-7-15,17-18 2 0,-16 9 1 0,16 0 1 16,0-9-2-16,16 0 3 0,-16 0 2 15,17 0-2-15,-1-9 0 0,17 9 5 0,1-10-3 16,-1 1-3-16,0-10-1 0,0 0 6 0,0 1-2 16,16-1-3-16,18-9 4 0,-34 9-5 0,16-18-2 15,17 9 2-15,-33-9-1 0,17-1-6 16,16 1-7-16,0 0-5 0,1-10-5 0,-18 1-2 16,17-1 4-16,0 0 2 0,-16 1 8 0,16-1 6 15,0-9-1-15,0 10 5 0,-32-10 4 16,15 0 3-16,17-9-1 0,-33 9 0 0,17-9 0 15,0-1 0-15,-17 1 3 0,16-19 1 16,-16 10 3-16,0-1 8 0,-16 1 5 0,0-1 0 16,-1-9 6-16,1 10-6 0,-1 9 1 0,1 0-9 15,-17-1 2-15,0 10 1 0,0 1-1 0,-17-1 0 16,1 9-7-16,-1 10-5 0,1-1 3 16,-1 1-5-16,0 0-2 0,-16 0 7 0,0 9-5 15,-33 0-4-15,33 0 4 0,-17 9-8 0,17-9-4 16,0 9-11-16,0 0-7 0,0 1-8 0,17-1-14 15,-1 0-5-15,-16 1-4 0,16-1-4 16,17 0 7-16,0 1 3 0,-33-1 10 0</inkml:trace>
  <inkml:trace contextRef="#ctx0" brushRef="#br0" timeOffset="-38471.82">22490 15115 8 0,'0'0'17'0,"0"0"8"16,0 0-1-16,16 0-4 0,-16 0 0 15,0-18 3-15,0 8 1 0,17 1-3 0,-17 9 1 16,0-9 5-16,16 0 7 0,-16-1 5 0,17 10 1 15,-17-9 1-15,0 0-1 0,16-1-2 0,-16 1 2 16,0 9 1-16,0-9 1 0,0-1-7 0,0 10-6 16,-16 0-3-16,16 0-8 0,0 0-5 15,-17 0-3-15,1 0-1 0,-1 0-2 0,1 0 2 16,-17 0-7-16,16 0 7 0,0 10-2 16,-49-1-1-16,33 10 3 0,-16-1 1 0,16 1 0 15,-1-1-4-15,-32 10 6 0,33-9 3 0,-16 9-3 16,16 0 1-16,-1 0-5 0,1 0-6 0,0-1-2 15,17 11 3-15,-17-10-3 0,16 0 2 16,17-1-6-16,-16 1 6 0,16-9-1 0,0 18 6 16,16-28-4-16,-16 19 3 0,17-9 0 0,-1 0-1 15,1-10 2-15,32 9-4 0,-16 1 1 16,-16-10 2-16,33 1-6 0,-1-1 3 0,17-9 0 16,-33 9-3-16,17-9 4 0,16 0-7 15,0-9 3-15,-33 9 0 0,34 0 0 0,-18-9 0 16,17-1 0-16,-33 1 0 0,17 0 0 0,-17-1 2 15,17-8-2-15,-1 9 0 0,-16-10 0 0,-16 0 2 16,16 1-2-16,-16-1-2 0,16-9 0 0,-17 0 2 16,17-9 3-16,0 9-3 0,-33-9 0 15,0 9 2-15,0 0-2 0,0 0 0 0,0-9 0 16,0 9 3-16,0 10-5 0,-49-10 2 0,32 18 0 16,1-18 4-16,-17 19-9 0,-1-9-1 15,1 8-2-15,0 1-14 0,0 9-4 0,-16-9-4 16,16 9-6-16,-1 0-18 0,1 0-9 0,0 0-21 15,-16 9-19-15,16 0-5 0,0 1-4 0,0 8 12 16,-1 1 17-16</inkml:trace>
  <inkml:trace contextRef="#ctx0" brushRef="#br0" timeOffset="-37935.77">20952 16873 128 0,'0'0'80'0,"16"-9"-39"0,-16 9-26 0,0 0-32 16,0 0-15-16,17 0 56 0,-17 0 2 0,0 0-36 15,0-9-45-15,0 9-1 0,0 0 28 16,0 0 30-16,0 0 23 0,0 0 12 0,0 0-21 16,0 0-19-16,0 0-27 0,0 0-12 0,0 0 7 15,0 0 7-15,0-10 8 0,0 10-11 16</inkml:trace>
  <inkml:trace contextRef="#ctx0" brushRef="#br0" timeOffset="-37671.21">21001 16734 50 0,'0'9'45'0,"0"-9"-5"16,0 0-19-16,0 0-11 0,0 0-7 0,0 0-5 15,0 0 0-15,0 0-1 0,0 0-2 16,0 0-3-16,0 0-5 0,0 0-9 0,0 0-6 16,0 0-7-16</inkml:trace>
  <inkml:trace contextRef="#ctx0" brushRef="#br0" timeOffset="-37488.56">21051 16762 30 0,'0'0'29'0,"0"0"8"16,-17 0-14-16,17-10-25 0,-16 10-25 0,16 0-8 15,0 0-18-15</inkml:trace>
  <inkml:trace contextRef="#ctx0" brushRef="#br0" timeOffset="-36923.03">20886 16938 11 0,'0'0'3'0,"-34"0"-5"0,34 0-9 0</inkml:trace>
  <inkml:trace contextRef="#ctx0" brushRef="#br0" timeOffset="-36705.39">20803 16957 2 0</inkml:trace>
  <inkml:trace contextRef="#ctx0" brushRef="#br0" timeOffset="-34441.57">21134 16408 39 0,'0'0'37'0,"-33"19"-9"15,33-19-1-15,0 0-3 0,0 0-1 16,0 0 6-16,0 0 0 0,0 0 0 0,0 0 5 16,0 0 5-16,0 0 7 0,0 0-1 15,0 0 11-15,0 0 7 0,0 0 11 0,0 0-1 16,33 0-7-16,-33 0-4 0,0 0-7 0,33 0-10 16,-33 0-13-16,33 0 0 0,-17 0-5 0,17 0-4 15,-16-19-3-15,32 10-8 0,-15 9-1 16,-18-9 1-16,17-1-12 0,0 1 3 0,0 9 0 15,0-9-3-15,0-1 0 0,1 1-2 0,-1 9 0 16,-17-9 2-16,1 0-13 0,16-1-55 0,-33 1-61 16,16 9-42-16,1-19-22 0,-17 10 9 15,0 0 37-15</inkml:trace>
  <inkml:trace contextRef="#ctx0" brushRef="#br0" timeOffset="-34175.56">21530 15915 64 0,'0'0'90'0,"0"0"-18"0,0 0-23 0,0 0-13 16,0 10 2-16,0-10 14 0,0 18 15 0,0-18 21 16,0 19 20-16,0-1 13 0,34 1 1 0,-34 9-16 15,0 9 10-15,0-18 3 0,16 18-18 16,-16-9-38-16,17 9-15 0,-17 0-23 0,0 0-17 15,0 10 2-15,0-19-9 0,0 9 1 16,-17-9 3-16,1 9-13 0,16-9-3 0,-34 9-14 16,34-9-46-16,-33 9-43 0,0-9-28 0,17 0-16 15,-17-9-9-15,16 9 1 0,1-10 12 0,-1 1 15 16,1 0 15-16,16-1 26 0</inkml:trace>
  <inkml:trace contextRef="#ctx0" brushRef="#br0" timeOffset="-32225.11">22324 16101 62 0,'-16'0'60'0,"-17"0"-20"0,16 0-13 0,-16 0-6 16,16 0 6-16,-16 0 7 0,0 10 11 15,17-1-1-15,-1 0-15 0,-16 1-12 0,33-1-6 16,-16 9 1-16,16 1 2 0,0-10 0 15,0 10 2-15,16-10-3 0,1 10 3 0,-1-1-3 16,17-8 4-16,0 8 5 0,0 1-1 16,1-10-3-16,-1 10-1 0,0-10-7 0,-17 10 2 15,17-10-9-15,0 0 4 0,-33 10 5 0,33-10 9 16,-33 10 10-16,-33-19-9 0,33 9-7 16,0 10-5-16,-49-10 9 0,32 0 1 0,-16 1 0 15,0-1-7-15,0 0-11 0,-17 1-1 0,17-10 3 16,17 0-3-16,-17 0-8 0,0 0-13 0,16 0-49 15,1-10-37-15,-1 1-21 0,17 0-8 16,-17-1 10-16,17 1 20 0</inkml:trace>
  <inkml:trace contextRef="#ctx0" brushRef="#br0" timeOffset="-31877.04">22490 16408 54 0,'0'0'59'16,"16"0"-9"-16,-16 0-10 0,0-9-11 15,17 0 3-15,-17-1 4 0,16 10 1 0,-16-9-7 16,17 0-5-16,-17-10-5 0,16 10-1 0,-16 0 8 16,0-1 6-16,0 1-8 0,0-10-6 15,0 10 1-15,0 0-5 0,0-1 1 0,0-8-1 16,-16 9-3-16,16 9 0 0,0-10 1 0,-17 1 1 15,17 9-2-15,-16 0-3 0,16 0 0 16,0 0-2-16,0 0-3 0,-17 9-1 0,17 1 2 16,0-1 3-16,0 0 10 0,17 10 4 15,-17-10 0-15,0 19-4 0,16-19-1 0,-16 1 2 16,17 8-7-16,-1-9-3 0,-16 10-3 16,33-10 1-16,-33 1-7 0,33-1 2 0,-33 0-2 0,0 10-2 15,17-19-30-15,-17 0-47 0,16 0-52 16,-16 0-25-16,17 0-4 0,-17 0 28 15</inkml:trace>
  <inkml:trace contextRef="#ctx0" brushRef="#br0" timeOffset="-31711.06">22671 15962 85 0,'-16'-9'47'0,"16"9"-23"0,-17-10-10 0,17 10-8 0,0 0-2 15,0 0-13 1,0 0-17-16,0 0-15 0,0 0-5 16</inkml:trace>
  <inkml:trace contextRef="#ctx0" brushRef="#br0" timeOffset="-31293.6">23002 16166 124 0,'-16'0'110'0,"-1"19"-30"16,1-19-26-16,-1 0-3 0,17 0 15 0,-16 0 19 15,-1 0 14-15,0 9-10 0,1-9-18 16,-1 10-24-16,17-1-23 0,-33 0-10 0,33 10-3 16,-33-10-7-16,33 0-4 0,-16 1 2 0,16 8 2 15,0 1-1-15,0-19-6 0,0 9-1 16,16 1 7-16,-16-1-6 0,0 0 3 0,33-9 0 15,-33 9 2-15,0-9-4 0,33-9 0 16,-33 9-1-16,0-9 0 0,0 0 5 0,0-1-2 16,17 1-4-16,-17-10 4 0,0 1-2 0,0-1 5 15,0-9-3-15,0 0-2 0,0 0 4 0,0 1-6 16,-17-1 10-16,17-10-6 0,0 11-4 16,0-1 8-16,0 0-2 0,-33 0-2 0,33 9 0 15,0 1 4-15,0 8-1 0,0 1-2 16,0 9 3-16,-33 0-4 0,33 0-2 15,0 19 3-15,33-1-3 0,-33 1 2 0,0-1 0 16,0 10 0-16,0 0 0 0,33 0-3 16,-33 0 5-16,0 0-4 0,17 9 2 0,-1-9 0 15,1 0 0-15,0 9 2 0,-1-9-56 0,-16 0-67 16,17 0-41-16,-1-10-23 0,1 10 19 16,-17-9-78-16</inkml:trace>
  <inkml:trace contextRef="#ctx0" brushRef="#br0" timeOffset="-30062.52">23961 15990 42 0,'0'-10'31'0,"0"1"-4"0,0 0-2 16,-16 0 5-16,16-1 5 0,0-8 9 15,-17 8 6-15,17 1 5 0,0 0 7 0,0-1 9 16,0 10-4-16,-16-9 1 0,16 9-15 0,0 0-9 16,0 0-12-16,0 0-10 0,0 0-6 15,0 0 23-15,0 9 9 0,0 1 1 0,0 8 4 16,0 10-2-16,0-18-1 0,0 17 4 0,0-8-8 16,16 9-9-16,-16 9 2 0,0-28 5 15,0 19-6-15,17-9 8 0,-17 9-11 0,0-10-13 16,0 1-7-16,0 0-9 0,16-10-4 0,-16 0 5 15,0 10-2-15,0-10-7 0,0-9 5 16,0 9 7-16,0-9 39 0,0 0 23 16,0 0-13-16,0 0-11 0,-16-9-13 0,16 0-15 15,0-10 0-15,0 10-6 0,-17-19-14 16,17 9 11-16,-16-8-5 0,16-11-2 0,-17 1-2 16,17 0-2-16,0 0 12 0,0 0-10 0,0-1 6 15,0 10-3-15,0 0-5 0,17 1 4 16,-17-1 0-16,16 9-4 0,1 0 0 0,-1 10 0 15,1 0 4-15,16 0-11 0,-17-1 7 0,18 1 0 16,15 9-22-16,-49-9-69 0,33 9-66 16,-16 0-53-16,-1 0-40 0,1 0-7 0,-1 9 5 15,1-9 25-15,-1 0 49 0</inkml:trace>
  <inkml:trace contextRef="#ctx0" brushRef="#br0" timeOffset="-29712.24">24061 16064 154 0,'0'0'99'0,"-17"0"-30"16,17 0-27-16,0 0 4 0,0 0-3 0,0 0 1 16,0-18-16-16,0 18-12 0,0-10-9 15,17 1-7-15,-17 0 3 0,16-1-3 0,17 10 0 16,-33-9-11-16,33 0-33 0,-16-1-12 0,-1 1-3 15,17 9 2-15,-16-9 12 0,-1 9 14 16,1-9 11-16,0 9 10 0,-1 0 4 0,17 0 4 16,-33 0-1-16,0 0 4 0,0 0 1 0,0 0 13 15,17 9 7-15,-17 0 7 0,0 0 12 16,0 1 12-16,0 8-1 0,0 1 0 16,0-10 2-16,0 19 0 0,0-19-7 0,0 10-13 15,0 0-9-15,0-1-8 0,0-8-6 0,0 8-4 16,0 10-5-16,0-28 1 0,0 9-2 0,0 10-1 15,0-19-2-15,0 9-25 0,0 1-48 16,0-10-35-16,0 0-28 0,16 0 7 16,-16 0 26-16</inkml:trace>
  <inkml:trace contextRef="#ctx0" brushRef="#br0" timeOffset="-29295.39">24474 15869 21 0,'33'18'29'0,"-33"1"-4"0,0 18-6 16,33-27-2-16,-33 8-4 0,17 1 3 0,-17-1 7 16,16 10 10-16,-16 0-3 0,0-19-4 0,0 1-2 15,0 8-5-15,0 1 0 0,-16-10-3 0,16 1 5 16,0-1-10-16,0 0-1 0,0 0-2 15,0-9 5-15,0 0 2 0,0 0-5 0,0-9-8 16,16 9-2-16,-16-18 3 16,0 8-3-16,17-8 4 0,-17-1-6 0,0-9 3 15,16 0-3-15,-16-9 2 0,0 0 0 0,0 0 0 16,0-1 0-16,0 1 3 0,0-9 1 0,0 18 6 16,0-9 10-16,0 18-5 0,0 0 2 15,0 1 2-15,0 8-12 0,-16 1-4 0,16 9 2 16,0 0-3-16,0 9 4 0,0 1 6 15,0 8 3-15,0 1 4 0,0 0-3 0,0 8-6 16,0 1-7-16,0 0 2 0,16 0-3 0,-16 9 4 16,17 1-4-16,-17-1-2 0,16 0 3 0,1 0-1 15,-17 0-5-15,16 1-2 0,1-1-34 16,-17 0-51-16,33-18-30 0,-33 9-8 0,0-1 15 16</inkml:trace>
  <inkml:trace contextRef="#ctx0" brushRef="#br0" timeOffset="-28878.27">22060 16845 2 0,'33'0'0'0,"-17"-9"-1"0</inkml:trace>
  <inkml:trace contextRef="#ctx0" brushRef="#br0" timeOffset="-28578.27">25036 16697 33 0,'0'0'44'15,"0"0"4"-15,0 0-4 0,0-10-16 0,-16 10-14 16,16 0-3-16,0 0-2 0,0 0 3 16,-17 0-1-16,17 0-6 0,0 0-1 0,0 0-2 15,0 0-1-15,-16 0-1 16,16 0-2-16,0 0 3 0,0 0-10 15,0 0-12-15,-17 0-9 0,17 10-6 0,0-10 0 16,0 0 2-16,0 0 8 0,-33 9 3 16,33-9-20-16</inkml:trace>
  <inkml:trace contextRef="#ctx0" brushRef="#br0" timeOffset="-27579.87">25185 15794 53 0,'0'-28'30'0,"-33"-9"-14"0,33 9-9 15,0 10-1-15,-33-10 5 0,16 0 10 0,1 9 5 16,-17-9-2-16,16 10-1 0,-16-1-1 0,17 1 0 16,-1-1 0-16,-16 0 4 0,-17 10 2 15,17-9 1-15,0 8-6 0,0-8-7 0,0 8-7 16,0 1 1-16,-17 0-1 0,1-1-6 16,-1 1 2-16,17 9-4 0,-33-9 3 0,16 0-4 15,-16 9 1-15,33-10-3 0,-66 10 5 16,33 0-3-16,-17 0 3 0,17-18-3 0,-17 18 3 15,1 0-5-15,-1 0 2 0,0 0 0 0,1 0 0 16,-1 0 1-16,0 18 0 0,0-18-3 0,17 0-1 16,-33 10 3-16,0-1 0 0,16 0 2 15,1 0-2-15,15 1 0 0,-32-1-2 0,16 0 3 16,17 1-1-16,-33 8 0 0,16-8 0 16,-16 8 0-16,17-9 0 0,15 1 4 0,-32-1-8 15,33 0 7-15,16 1-5 0,-32-1 2 16,32 10-3-16,1-10 3 0,-18-9 2 0,34 9-2 15,0 0 0-15,0 1 0 0,17-10 2 0,-17 9 0 16,33-9-2-16,-34 0-2 16,34 9 2-16,0-9 3 0,0 0-5 0,0 0 3 15,0 0-3-15,0 0 3 32,0 0-3-32,0 0 0 15,0 10 2-15,0-1 2 0,0-9-1 16,0 9-1-16,0 10 0 0,34-10 5 0,-34 10-3 15,0-1 3-15,0 1 1 0,16 9 3 0,-16 0-3 16,17 0 3-16,-17 9-1 0,0 0-3 16,16 0-2-16,-16 10 0 0,0-1 3 0,-16 10-2 15,16-9 1-15,0 8-2 0,-17 1 3 0,17 0 1 16,-16 0-2-16,16 0 6 0,0 0-3 16,-34-1 1-16,34 1 7 0,0 0 19 0,-33 0 11 15,17-10-5-15,16 1-9 0,0-1 4 16,0-9-8-16,0 1-9 0,0-1 0 0,16 0 7 15,17-9 3-15,-33 0 12 0,34-9-3 0,-18 8 6 16,17-8-14-16,17-10-10 0,-17 10 0 16,16-10-13-16,18 1-2 0,-1-1 0 0,16-9-2 15,-15 0 2-15,15 0 2 0,17-9-1 16,1-1 0-16,15 10 1 0,-15-9 1 0,15 0-8 16,1-10 0-16,0 10-4 0,0 9 4 0,16-10 0 15,0 1 5-15,-16 0-8 0,0 0 8 16,0-1-3-16,-1 10-2 0,1-9-2 0,0 0 2 15,0-1 1-15,-17 1 1 0,0-10-2 16,0 1 4-16,-16-1 0 0,16 1-12 0,-49-10 6 16,32 0 5-16,1 0-6 0,-33-9 7 0,16-1-4 15,0-8 1-15,0 9-1 0,-16-10 0 16,-1 10 0-16,1 0 0 0,0-10 0 0,-17 10 3 16,0 0-3-16,0 0-2 0,-17 9 2 15,1 0 1-15,16 0-4 0,-33-9-5 0,0 9 5 0,0 0-1 16,0 9-6-16,0-9-2 0,-33 1-17 15,16-1-23-15,1 0-21 0,-17 9-6 0,0-18-11 16,0 9-14-16,16 9 3 0,-16-8-6 16,-17 17 3-16,1-8 7 0,16-1 6 0,0 10 3 15</inkml:trace>
</inkml:ink>
</file>

<file path=ppt/ink/ink6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22:55.954"/>
    </inkml:context>
    <inkml:brush xml:id="br0">
      <inkml:brushProperty name="width" value="0.05292" units="cm"/>
      <inkml:brushProperty name="height" value="0.05292" units="cm"/>
      <inkml:brushProperty name="color" value="#FF0000"/>
    </inkml:brush>
  </inkml:definitions>
  <inkml:trace contextRef="#ctx0" brushRef="#br0">13924 12129 50 0,'0'0'48'0,"0"0"2"16,0 0 2-16,0 0 0 0,0 10 5 0,0-10-1 16,0 0 4-16,0 0 7 0,0 0-11 15,0 0-6-15,0 0-8 0,0 0-4 0,0 0 1 16,0 0 4-16,0 0-8 0,0 0-4 0,0 0 0 15,0 0-3-15,0 0 9 0,0 0 3 16,0 0-3-16,0 0 9 0,0 0 11 0,0 9-8 16,0-9-5-16,0 0-1 0,0 0-10 15,0 0-5-15,0 0-2 0,0 9 2 0,0-9-5 16,0 0 1-16,0 0-1 0,0 10 5 16,0-10 0-16,0 0-3 0,0 9-11 0,0-9-3 15,0 9 4-15,0-9-2 0,0 10-2 0,0-10 7 16,0 0 4-16,0 9 2 0,33-9 11 0,-33 0-1 15,0 0 9-15,0 0 9 0,0 0 5 16,0 0 7-16,0 0 4 0,0 0-6 0,0-9-62 16,0-1 0-1,16 1 0-15,-16 0 0 16,17-1 0-16,-17-8 0 0,16 8 0 0,1-8 0 16,-1 18 0-16,-16-28 0 0,34 9 0 0,-34 1 0 15,33 8 0-15,-33-8 0 0,0 9 0 16,33-10 0-16,-33 19 0 0,33-19 0 0,-33 10 0 15,0 0 0-15,0-1 0 16,16 10 0-16,-16-9 0 0,0 9-3 47,0-9-276-47,0 9-37 0,0 0-31 16,0-9 13-16,0 9 42 0,0 0 69 0</inkml:trace>
  <inkml:trace contextRef="#ctx0" brushRef="#br0" timeOffset="1848.73">10517 6762 5 0,'0'0'3'0,"0"0"3"0,0 0 5 15,0 0 3-15,0 0-2 0,0 0-3 0,0 0-1 16,0 0-4-16,0 0 0 0,0 0-4 16,0 0 16-16,0 0-2 0,0 19 9 0,0-19-3 15,33 0 5-15,-33 9 7 0,0-9 8 16,33 10 0-16,0-1-4 0,17-9-2 0,-17 0-1 16,33 0 15-16,-33 0 5 0,50-9-24 0,-17-1-14 15,33 1 0-15,-16 9 54 0,33-19-21 16,-17 1-18-16,0-1-16 0,17 1-7 0,0-1-1 15,-17 10 1-15,17-10 21 0,-17 19 6 16,17-19-17-16,-17 19-9 0,-16-18 0 0,-17 18-8 16,33-19 5-16,-66 19-5 0,33 0 3 15,-16 0 1-15,16 0-4 0,-33 0 0 0,-16 0 1 16,-1 0-1-16,1 0 0 0,-1 0 1 16,1 0 4-16,-17 0-1 0,0 0-2 0,33 0 3 15,-33 0-2-15,0 0 0 0,0 0 2 16,0 0-8-16,0 0 6 0,0 0-1 0,-33 19-2 31,33-19-2-31,0 0-21 16,-17 0-37-16,17 18-19 0,0-18-18 0,-16 0 1 15,16 0-6-15,0 0-6 0,0 0 6 16,0 0 8-16</inkml:trace>
  <inkml:trace contextRef="#ctx0" brushRef="#br0" timeOffset="2381.25">12601 6307 16 0,'0'-10'22'0,"-33"10"-10"15,33 0 1-15,-17-18 6 0,17 18 4 0,-16 0-2 16,16 0-4-16,0 0-5 0,0-19-5 0,0 19-6 16,0 19-1-16,0-19 1 15,0 0-1-15,0 18 0 0,-17-18 4 0,17 19 18 16,0-10-7-16,0 10-6 0,0-1-3 15,0 1 30-15,17 0-12 0,-17-1-6 0,0-18 21 16,0 19-6-16,16-10-9 0,-16 0 10 0,0 1 7 16,17 8 15-16,-17-18 15 0,33 0 11 15,-33 19-10-15,0-19-1 0,33 0 3 16,-33-19-14-16,33 19-1 0,-33 0-3 0,33-28-16 16,0 10-19-16,-16-1 6 0,16 1-11 0,33-1 2 15,-33 0-2-15,-17-18 11 0,18 9-11 16,-1 10-8-16,0-20 1 0,33 1-7 15,-33 9 4-15,-33-9-3 0,33 19-1 0,0-20 1 16,-16 20-3-16,16-10-2 0,-33 9 4 16,33 19 0-16,-33-18-5 0,33 18 3 0,-33-19-3 15,0 19-1-15,33 0 2 0,-33 0 3 0,0 19-11 16,16-19-83-16,1 18-50 0,-1-18-23 16,1 19-5-16,0-1-24 0,16-8 10 0</inkml:trace>
  <inkml:trace contextRef="#ctx0" brushRef="#br0" timeOffset="17269">10368 9423 2 0,'0'0'1'15,"0"0"0"-15,0 0 2 0,0 0-2 0,0 0 0 16,0 0-3 31,0 0-2-47</inkml:trace>
  <inkml:trace contextRef="#ctx0" brushRef="#br0" timeOffset="18600.59">10368 7060 97 0,'0'0'27'0,"0"0"-14"15,0 9-6-15,0-9-3 0,0 0 5 0,0 0 1 16,0-9-2-16,0 9-1 0,0 0-2 15,0 0-2-15,17 0 6 0,-17 0 8 0,16 0 6 16,34-9 0-16,-50 9 2 0,33 0 0 16,0-10-1-16,33 10-8 0,-49 0-2 0,49-9-6 15,-33 9-1-15,33-9 8 0,-33 9-1 0,50 0-5 16,-50-19-2-16,33 19-3 0,-16 0-2 16,16 0-2-16,0 0 3 0,-33-18-3 15,17 18-2-15,-17 0 2 0,33 0 0 0,-33 0 0 16,0 0 0-16,-16 0 1 0,16 0 0 0,-17 0 1 15,1 0-2-15,16 0 0 16,-33 0 1-16,0 0-4 0,0 0-1 0,0 18 1 16,0-18-4-16,0 0-25 0,0 0-12 0,0 0-7 15,-33 0-18-15,33-18-8 0,-17 18-68 16</inkml:trace>
  <inkml:trace contextRef="#ctx0" brushRef="#br0" timeOffset="18841.41">10699 7227 38 0,'0'19'19'0,"0"-10"-9"0,0-9-3 0,0 10 3 16,0-10 11-16,0 9 9 0,33-9 4 15,-33 0-7-15,33 0-2 0,-33 0 0 16,33-9-6-16,-16 9-2 0,16-10-8 0,0 10-1 15,33-9-4-15,-33-10-4 0,0 19 0 0,0-18 0 16,17-1 0-16,16 10-2 0,-33 0 0 16,17-1-2-16,-17-8 2 0,33 18-18 0,-33-19-15 15,0 19-15-15,-16 0-18 0</inkml:trace>
  <inkml:trace contextRef="#ctx0" brushRef="#br0" timeOffset="21383.08">5821 10232 46 0,'-33'0'32'0,"33"0"-16"0,-33 9-9 16,33-9-4-16,0 10 0 0,0-10-5 16,0 9 2-1,0 0 0 1,0-9 0-16,33 9 2 15,-33 1 0-15,33-10 2 0,0 0-1 16,-33 0 1-16,33 0-1 0,0 9 0 16,-16-9-1-16,16 0 0 0,0 0-1 0,33 19 2 15,-33-19-1-15,0 0 0 0,17 0 1 0,16-19 0 16,-33 19 0-16,33 0-1 0,-16 0 1 16,16-9 1-16,0 9 0 0,17-10-2 0,-17 1-2 15,0 9 4-15,-17-9-1 0,18 9-3 0,-1-9 2 16,0 9 1-16,17-10 0 0,-17 1 0 0,-17 9 0 15,18 0-2-15,-1 0 2 0,16-19 0 16,-16 19 0-16,1 0 0 0,15 0 3 0,18-18 0 16,-34 18-2-16,16 0 1 0,18 0-2 0,-34 0-1 15,49 0 1-15,-48-19 0 0,15 19 3 16,18 0-1-16,-18-9 2 0,17 9-2 0,-16-9-2 16,16 9 1-16,-33 0 2 0,34-10-1 15,-18 10-3-15,1-9 3 0,16 0-3 0,-33 9 4 16,17-10 1-16,16 10-2 0,-16-9-2 0,16 9 3 15,-33 0-2-15,1-19 1 0,15 19-2 0,17-18 2 16,-49 18 0-16,49 0-3 0,-33 0 1 16,17-19-1-16,-17 19 2 0,0 0-1 0,17-9 3 15,-17 9 2-15,0-9-2 0,17 9 5 0,-17 0-3 16,-16-10 0-16,-1 10 0 0,34 0-2 16,-17-9 0-16,-33 9-1 0,50 0-2 0,-50-9 0 15,33 9 2-15,-16 0-1 0,16-10-3 0,0 10 1 16,-16-9 2-16,-1 9-1 0,1 0 0 0,16 0 3 15,-33 0-3-15,17 0 1 0,16 0 2 16,-33 0-2-16,33 0 5 0,-33 0-1 0,17 0-1 16,-17 0-3-16,33 0 1 0,-33 0 0 15,0 0 1-15,17 0 3 0,-17 0-1 0,33-19-2 16,-33 19 2-16,-16 0 1 0,16 0 1 0,0 19-1 16,0-19 0-16,0 0 1 0,0 0-3 15,0 0 3-15,0 0 1 0,-16 0-4 0,16 0 0 16,0-19-4-16,-33 19 1 0,33 0-4 15,0 0 3-15,-33 0-2 0,0 0 2 0,33 0-3 16,-33 0 0-16,0 0-3 0,17 0 3 16,-17 0-4-16,0 0-1 15,0 0 2-15,0 0-2 0,0 0-23 16,0 19-9-16,0-19-9 0,-17 0-13 0,17 0-14 16,0-19-24-16,0 19-3 0,0 0-77 0</inkml:trace>
  <inkml:trace contextRef="#ctx0" brushRef="#br0" timeOffset="25112.48">14784 10018 124 0,'0'9'77'0,"0"-9"-22"0,0 10-29 0,0-10-15 0,0 0-2 16,0 0-5-16,0 0-1 0,0 9-3 15,0-9 4-15,33 0-2 0,-33 9 3 0,0-9 3 16,0 19 9-16,0-19 7 0,0 0 9 16,0 18 5-16,0-18-4 0,0 0-2 0,0 19 5 15,0-19 0-15,0 0 8 0,16 0 21 0,1 0 10 16,-1 0-6-16,1-19-6 0,-1 19-7 0,17 0-17 16,-33-18-16-16,33-1-16 0,1 10 1 15,-18-10-2-15,1 1-5 0,16-1-2 16,0 0-2-16,16 1 6 0,-49-1-7 0,33 1 0 15,1 8 3-15,-1-8-4 0,-17-1 2 0,17 19-3 16,-16-18-1-16,-1-1 0 0,17 19-4 0,-33 0 2 16,0-19-29-16,33 19-20 0,-33 0-20 0,0 0-17 15,0 0-3-15,0 0-15 0,0 0 4 16,0 19 7-16,0-19 9 0,0 19 10 0,0-19 14 16</inkml:trace>
  <inkml:trace contextRef="#ctx0" brushRef="#br0" timeOffset="26093.9">7904 10874 2 0,'-33'0'1'15,"33"0"2"-15,-16 0 1 0,16-10 10 0,-17 10 5 16,17 0-1-16,0 0-4 0,0 0-3 0,-16 0-6 16,16 0-1-16,0 0-3 0,0 0 2 15,0 0 3-15,0 10 1 0,16-10-1 16,-16 9 2-16,0 0 1 0,0 1 1 15,17 8 0-15,-17-18 5 0,0 0 1 0,16 19 1 0,-16-19-2 16,33 0 0-16,-33 9 0 0,0-9 2 16,0 0-1-16,33 9 5 0,-33-9 9 0,0 0 5 15,0 0 3-15,34-9-5 0,-34 9-5 16,0-9-4-16,33 9-11 0,-33 0-1 0,33-19-3 16,-33 19-5-16,0-18-4 0,16 8 5 15,1 1-5-15,-1 0 1 0,17-1-1 0,-33 1-3 16,0 0 4-16,33 9-4 0,-33-9-2 15,0 9 5-15,0 0-5 0,0-10 1 0,34 10 0 16,-34 0-24-16,0 0-9 0,0 0-11 16,0 10-6-16,0-10-7 0,33 0-14 0,-33 0 2 15,0 9-59-15</inkml:trace>
  <inkml:trace contextRef="#ctx0" brushRef="#br0" timeOffset="26976.24">12601 10595 31 0,'0'0'20'0,"0"0"-9"0,0 9-4 0,0-9-3 16,0 0-2-16,0 0-1 0,0 0 1 15,0 0 0-15,0 0 4 0,33 0 1 16,-33 0 1-16,0 0 3 0,0 0 0 0,0 0 2 16,0 9-1-16,0-9 1 0,0 10 2 0,0-10-3 15,33 9-1-15,-33 0-1 0,0 1 0 0,0-1 2 16,0 9 3-16,0-18-1 0,0 19-1 16,0 0-3-16,0-19 0 0,0 18-1 0,0-8 1 15,33-1-2-15,-33 9 4 0,0-8 2 0,0 8 1 16,0 1 1-16,0-19 1 0,0 9-2 15,0 10 0-15,0-10 2 0,0 0 1 0,17 1-7 16,-17-1 2-16,0 0 1 0,16 1 4 0,-16-10-3 16,0 18-1-16,0-18 0 0,17 0 3 15,-17 19-2-15,0-19 5 0,16 0 13 0,-16 0 8 16,0 0 12-16,17 0 13 0,-17 0-2 0,33 0-8 16,-33-19-10-16,0 19-14 0,33-18-8 0,0-1-6 15,-33 0-8-15,33 1-5 0,-16-1-5 16,16-9-2-16,0 0-2 0,33-9 4 0,-33 19-3 15,0-20-2-15,0-8 0 0,17 18 0 16,-17 0-1-16,33-9 4 0,-50 9-5 0,34 0-14 16,0 19-23-16,-17-28-22 0,0 37-6 0,0-28-18 15,0 18-16-15,0-8-16 0,17 8-15 0,-50 1 10 16,33 9 17-16</inkml:trace>
  <inkml:trace contextRef="#ctx0" brushRef="#br0" timeOffset="28491.85">12932 11199 4 0</inkml:trace>
  <inkml:trace contextRef="#ctx0" brushRef="#br0" timeOffset="123726.15">9757 12557 39 0,'0'0'37'0,"0"-9"-12"16,0 9-11-16,0 0-6 0,16-9-1 0,-16 9-1 16,0 0 0-16,0 0-2 0,0-10 3 0,0 10 2 15,0 0 1-15,0 0 1 0,0 0-1 16,0 0 1-16,0 0-3 0,0 0-1 0,0 0 0 16,0 0-3-16,0 0-2 0,33 0-1 15,-33 0 1-15,0 0 1 0,0 0 0 0,0 0-1 16,0 0-1-16,0 0 2 0,0-9-2 0,0 9-3 31,0 0 2-31,0 0-2 16,0-9-3-16,33 9-10 0,-33 0-5 0,0-9-9 15,0-1-3-15,0 10-5 0,33-18-8 16</inkml:trace>
  <inkml:trace contextRef="#ctx0" brushRef="#br0" timeOffset="124791.08">10087 12660 192 0,'0'9'122'0,"0"-9"-33"16,0 0-30-16,-33 9-12 0,33-9 3 15,0 0 10-15,0 0 24 0,0 0 25 0,0 10 21 16,0-10 15-16,0 0 8 0,0 0-5 16,0 0-8-16,0 0-24 0,0 0-2 0,0 0-2 15,0-10 5-15,0 10-57 0,33-9-60 16,-33 0 0-16,33 9 0 0,-33-10 0 16,0 1 0-16,33 9 0 0,-33-9 0 0,17-1 0 15,-1 1 0-15,1 9 0 0,16 0 0 16,-33-18 0-16,33 18 0 0,-33-28 0 0,33 18 0 15,0 1 0-15,0 0 0 0,-33-10 0 0,33 10 0 16,17-10 0-16,-17 1 0 0,0 18 0 16,0-28 0-16,0 9 0 0,0 10 0 0,17-10 0 15,-17 10 0-15,0 0 0 0,0-1 0 16,-16-8 0-16,16 18 0 0,-17-19 0 0,34 10 0 16,-50 0 0-16,33-1 0 0,0 1 0 0,-33 9 0 15,33-9 0-15,-33-1 0 0,17 10 0 16,-1-9 0-16,1 9 0 15,-17-9 0 1,0-1 0 47,0 10-195-48,0-18-52 1,0 18-38-16,0 0-6 0,0-19 6 0,0 10 33 15,0-10 53-15,0 10-87 0</inkml:trace>
  <inkml:trace contextRef="#ctx0" brushRef="#br0" timeOffset="126273.12">3274 10278 49 0,'-33'10'34'0,"33"18"-14"0,-33-28-6 0,-17 18 3 15,50-18 10-15,-33 19 15 0,0-19 15 16,0 9 6-16,0 0 9 0,0 1 11 0,33-10 30 15,-50 9 23-15,50 0 24 0,-33-9 11 0,33 0-11 16,0 10-31-16,0-10-34 0,-33 0-24 16,33 0-23-16,33-10-15 0,-33 10-21 0,0-9-10 15,33 0 6-15,17-10-4 0,-17 10-4 16,33-10 8-16,0-18-1 0,17 0 5 0,-17 9-5 16,50-9 3-16,-50 9 0 0,33-9 0 0,-16 18-2 15,16-18-2-15,-49 9-5 0,49 0 4 16,-66 9-2-16,33 10-3 0,-16-10-2 0,-17 1 2 15,0 18 0-15,0-19-2 0,0 10 5 16,-33 9-1-16,0-9 7 0,0 9-1 0,0 0 6 16,33 0 1-16,-33 0-4 0,-33 0-9 15,33 0 3-15,0 0-3 0,-33 9-6 16,0-9-3-16,33 9-21 0,-33 10-53 0,0-19-37 16,0 18-37-16,16 1-13 0,-16-19-7 15,0 19-14-15,0-1-13 0,0 1 15 0,0 9 26 16,0-10 35-16,16 10-46 0</inkml:trace>
  <inkml:trace contextRef="#ctx0" brushRef="#br0" timeOffset="126539.64">3241 10595 42 0,'-33'9'35'0,"33"10"-13"0,-33-1-3 0,33-8 5 16,0-1 9-16,0 9 6 0,0-18 13 15,0 0 15-15,0 0 23 0,33 0 15 0,-33 0 12 16,33 0-4-16,-33 0-9 0,33-27 6 15,0 8 3-15,0 10 15 0,17-19-12 0,16 9-15 16,-33-18-14-16,33 9-16 0,-16-9-19 16,16 0-18-16,0 9-10 0,0-10-14 0,17 1-5 15,-50 19-2-15,33-20 4 0,-33 11-4 16,17 8 3-16,-17 0-2 0,0 1-6 0,0-10 0 0,0 9 4 16,0 1-4-16,-33 8-12 0,17 1-17 15,16-10-35-15,-33 19-38 0,0-18-50 0,33-1-25 16,-33 10-32-16,0 0-31 0,-33-10-7 15,33 0 34-15</inkml:trace>
  <inkml:trace contextRef="#ctx0" brushRef="#br0" timeOffset="126857.85">3522 9609 82 0,'-33'18'99'0,"33"-18"-41"15,-33 0-17-15,33 0 2 0,0 0 1 16,0 0-12-16,0 0-15 0,0 0-5 0,0 0 9 16,0 0 14-16,33 0 21 0,-33 10 12 15,33-10 4-15,0 0 0 0,0 0 5 0,17 0 0 16,-17 9 15-16,33-9 26 0,-33 9-27 0,0 1-15 16,17-1-28-16,16 0-14 0,-33 19 14 0,0-9-1 15,0-1 1-15,17 10-15 0,-50 9 0 16,33 19 4-16,-33-19-10 0,0 28-6 0,0-18-11 15,0 27-2-15,-33-18-1 0,33 9-2 16,-50 0 0-16,17 10-1 0,0 9-1 16,0-19-1-16,0 9 3 0,0-9-49 0,-17 10-95 15,17 8-75-15,0-27-58 0,0 9-39 0,0-9 7 16</inkml:trace>
  <inkml:trace contextRef="#ctx0" brushRef="#br0" timeOffset="130236.33">4895 10920 5 0,'0'0'3'0,"-17"-18"4"16,1 18 5-16,16-10 3 0,0 10 1 0,-17-9-1 16,17 9-2-16,0 0-2 0,0-9-1 15,0 9 0-15,0 0 1 0,0 0-3 16,0 0-2-16,0 0-1 0,0 0-3 0,0 0-1 16,0 0 1-16,0 0 0 0,17 0 3 0,-17 0 0 15,16 0 3-15,1 0 1 0,16 9 0 16,-33-9 6-16,33 0 0 0,0 9 0 0,0-9 4 15,0 0-1-15,-16 10 0 0,16-10-3 16,33 0 5-16,-33 18 3 0,33-18-2 0,-16 0-7 16,16 0-3-16,0 0 1 0,0 0 0 0,17 0 6 15,-17 0 6-15,17 0 2 0,16 0 2 16,-16 0 1-16,16 0-10 0,0 0-3 0,17 0 1 16,0 0-4-16,16 0-7 0,-16 0-1 15,-17 0 4-15,17 19 6 0,-17-19 1 0,17 0-4 0,-17 0-5 16,-17 9-2-16,18 0-2 0,-1 1-1 15,-16-1-1-15,16 0 1 0,-17 1 2 0,18-1 0 16,-51 0 0-16,50 1 1 0,-32 8 2 16,-18-18-6-16,17 0 14 0,-33 19 1 0,34-19 1 15,-34 0-4-15,0 0 3 0,16 0-4 16,-16 0 3-16,1 0 2 0,-34 0-1 0,33 0 5 16,0-19-3-16,-33 19 1 0,0 0 4 0,16 0-11 15,1 0 4-15,-17 0 5 0,0 0 0 0,16 0 5 16,-16 0 7-16,0 0-3 0,0 0-10 15,0 0-2-15,0 0-10 0,0 0-1 0,0-18-3 16,0 18-6-16,0 0 3 0,0 0-5 0,0 0 6 16,0 0-15-16,0 0-15 0,0 0-30 0,0 0-29 15,0-10-18-15,0 10-20 0,0 0 0 16,33 0-7-16,-33 0-1 0,0-9 11 0,0 9-89 16</inkml:trace>
  <inkml:trace contextRef="#ctx0" brushRef="#br0" timeOffset="130737.05">13279 10660 123 0,'0'0'63'0,"0"0"-31"0,0 0-18 0,0 0-10 15,0 0 0-15,0-9-4 16,0 9 1-16,0 0 1 0,0 0-4 16,0 0 3-16,0 0-6 15,0 0-5 1,0 0-11-16,0 0-11 0,0 0-12 0,0 0-7 16</inkml:trace>
  <inkml:trace contextRef="#ctx0" brushRef="#br0" timeOffset="131019.13">14469 10595 60 0,'0'9'35'16,"0"-9"-17"-16,0 0-8 0,-16 9-5 0,16-9-4 16,0 0 2-16,0 0-2 15,0 0 0 1,0 0-3 0,0 0-1-16,16 0-5 0,-16 0-7 15,0 0-5-15,0 0-4 0,33-9-2 0</inkml:trace>
  <inkml:trace contextRef="#ctx0" brushRef="#br0" timeOffset="132967.84">3390 12018 68 0,'0'-9'40'16,"0"-10"-1"-16,0 19 9 0,0-28 7 0,0 19 5 15,0-1 0-15,-17 1-6 0,17 0-11 16,0 0-8-16,-33 9 3 0,33-10-5 0,-33 10-6 16,33 0-10-16,-33 0-9 0,33 0 0 0,-33 0-2 15,33 0-5-15,-33 10 5 0,33 8-6 16,-33-9 4-16,16 10-4 0,17 9 0 0,-33-9 0 15,33-10-2-15,0 19 0 0,-33-10 2 16,33 10 2-16,0 9 2 0,0-18-4 0,0 9 2 16,0 0 0-16,0 0 0 0,0 0 2 0,0 9-1 15,33 0-1-15,-33 0-4 0,0 10 2 16,33-10 1-16,-33 10 3 0,0 8-4 16,17 1 0-16,16-9 3 0,-33 9-3 0,0-1 1 15,0 10-1-15,0-9 6 0,0 9-4 0,0-9 2 16,0 9 18-16,-50-18-7 0,50 9 5 15,-33-10-2-15,0 1-4 0,33-1-4 0,-33-9-1 16,0 1-2-16,0 8-2 0,0-27-2 0,16 9 1 16,-16-1 11-16,0-8 27 0,0 9 3 15,33-19 10-15,-33 1 0 0,0-1-1 0,0 0 7 16,17-9 8-16,-18 0 8 0,34 0 12 16,-33 0 1-16,0-9-20 0,33 0-8 0,0-1-24 15,-33 1-9-15,33 9-9 0,0-19-17 0,0 10 0 16,0 9 1-16,0-9-1 0,0-1-9 15,0 1 1-15,0 9-3 0,33 0 5 0,-33 0-2 16,33 0 1-16,-33 0 4 0,33 9-3 16,1 1 5-16,15-1-4 0,-16 19-5 0,0-9 12 15,0 8-10-15,33 1 10 0,-49 19-11 0,49-1 9 16,-33 10-3-16,0 0 7 0,0 9 0 16,0 0-10-16,17 10-2 0,-50-10 2 0,33 9 12 15,0 10-9-15,-33-10 0 0,0 19 3 16,0 0-8-16,0 10 9 0,0-20-4 0,0 10 0 15,0 10 0-15,0-1 6 0,-33 10-6 0,33-1 3 16,0-18 3-16,-33 10-12 0,33-1 9 16,0 0 0-16,0 1-2 0,0-10-1 0,0 18 5 15,0-27-5-15,33 0 3 0,-33-1 9 0,0-18-5 16,33 1 3-16,0-1-5 0,-33-19-1 16,33 1 3-16,0-10 0 0,-33 0 2 0,17-18-3 15,16-1-4-15,0 1 6 0,0-10-12 0,-33-9 4 16,33 0-4-16,0-9-3 0,0-10 7 15,17 10-14-15,-17-19 4 0,0 0 3 0,0 0-2 16,0 0-35-16,0 1-35 0,17-11-13 16,-17 10-38-16,-33 0-24 0,33 1-13 0,0 8-27 15,0-18-7-15,-33 18 6 0,33 1 23 0,-33-1 34 16</inkml:trace>
  <inkml:trace contextRef="#ctx0" brushRef="#br0" timeOffset="138213.21">20092 4549 122 0,'0'-10'91'0,"-33"1"-19"0,33 0-16 16,0-10 12-16,0 19 21 0,0-19 26 0,0 1 18 15,0 18-16-15,0-19-9 0,-33 19-10 0,33 0-28 16,0-18-32-16,0 18-17 0,0 0-14 15,0 0-3-15,0 18-2 0,0-18-2 0,0 19 3 16,0-1-3-16,0 20 5 0,0-20-5 16,0 10 3-16,0 9-1 0,0 10 5 15,0-10 0-15,0 19 6 0,33-10-1 0,-33 10 44 16,0-9-8-16,0 9-19 0,0 9-15 16,0-10-8-16,0 1-2 0,0 9 1 0,0-18-5 15,33 9 0-15,-33 0-4 0,0-10 8 0,0-9-4 16,0 10 0-16,0-10 0 0,0 0 5 0,0-18-12 15,0 9 1-15,0-10 0 0,0 1 0 16,0-1-3-16,0-18-49 0,0 19-75 16,0-19-82-16,0 0-45 0,0-19 17 0,0 19 40 15</inkml:trace>
  <inkml:trace contextRef="#ctx0" brushRef="#br0" timeOffset="139178.72">20092 4363 27 0,'0'0'27'0,"0"0"-7"0,0 0-4 0,0 0 0 15,0 0 1-15,0 0-5 0,0 0-3 16,0 0-6-16,0-19-2 0,0 19 3 0,16 0 7 0,-16 0 10 16,17 0-1-16,-1 0-3 0,17 0 1 15,1 0 5-15,-1 0 7 0,33-19 0 0,-33 19-9 16,33 0-7-16,17-18-6 0,-1 18-3 16,1-10-2-16,16 1-3 0,0 9 6 0,1-9-6 15,15 9 3-15,1 0-2 0,16-19-1 16,-16 19-2-16,17 0 2 0,-34 0 0 0,17 0 0 15,-1 0 2-15,-16 0-2 0,17 0 2 0,-17 0-2 16,-16 0 0-16,16 0 0 0,-32 0 0 16,-1 0 2-16,16 0-4 0,-32 0 2 0,-17 0 0 15,17 0 2-15,-17 0 23 0,16 0 16 16,-49 0 1-16,33 0-6 0,-33 0-13 0,17 0-2 16,-17-18 12-16,16 18 7 0,-16 0-8 0,17 0-10 15,-17 0-5-15,0 0-1 0,0 0 7 0,0 0-9 16,0 0-5-16,0 0-6 0,0 0 1 15,0 0 0-15,0 0 0 0,0 0-8 0,0 0 2 32,0 0-2-17,0 18 4-15,0-18-2 0,0 19-1 16,17-19 3-16,-17 9 3 0,0 10-3 0,0-1 3 16,16 1-3-16,-16 0 1 0,0 18-6 15,17-19 5-15,-17 29 5 0,16-10-8 0,-16-9-2 16,17 9 10-16,-17 19-5 0,16-28 0 15,-16 28 1-15,33-19-1 0,-33 9-3 0,0 10 7 16,33-19-4-16,-33 10 0 0,0-10 0 0,17 10-2 16,-1 8 2-16,-16-17 2 0,17-1-4 0,0 9 2 15,-17-8 3-15,16-1-5 0,-16 9-1 16,0-8 5-16,17-11-1 0,-17 11 1 0,0-1-2 16,0-19 2-16,0 1-5 0,0 9 4 15,0-9-1-15,0-1 0 0,0 1 0 0,0-1 0 16,-17-8 3-16,17-1 0 0,-16 0-3 0,16 10 2 15,-17-19 5-15,17 18-6 0,-17-18 4 0,1 19-3 16,-1-19-5-16,17 0 3 0,-33 19 6 16,0-19-8-16,0 18-1 0,0-18 3 0,0 0-3 15,0 10 3-15,-17-1-2 0,1 0-3 16,-17 10 5-16,-1-19-4 0,1 0 7 0,-16 0-5 16,-18 18 3-16,18-18-4 0,-18 0 3 0,1 0 0 15,-17 19-2-15,17-19 0 0,-16 0 8 0,-1 0-4 16,17 0-2-16,-34 0 0 0,51 0-2 15,-34 0 5-15,17 0 0 0,16 0-1 0,-16 0-2 16,33 0 11-16,-17 0 9 0,17 0-1 16,0 0-3-16,-1 0 3 0,34 0-2 0,0-19-4 15,17 19-9-15,-17 0 2 0,33 0-3 0,-33 0 1 16,16 0-4-16,17-18 4 0,0 18-6 16,0 0 0-16,0 0-1 0,0-19-1 0,0 19-1 15,17-9-1-15,-17 9 2 0,0-9-3 0,0 9-25 16,33-10-30-16,-33 10-23 0,0 0-18 0,0 0-11 15,0-18 1-15,0 18 7 0,0 0 9 16,0-19 10-16</inkml:trace>
  <inkml:trace contextRef="#ctx0" brushRef="#br0" timeOffset="139661.57">20819 4707 34 0,'0'0'51'0,"0"0"-3"0,0 0 1 0,0 0 10 15,0 0 10-15,0 0 1 0,0 0-3 16,0 0-23-16,0 0-15 0,0 0-14 0,0 0-11 16,0 0 0-16,0 0 1 0,17 0-5 15,-17 18 13-15,0-18 29 0,0 19 18 0,0-1 14 16,0 1 0-16,0 9 2 0,0-9-20 0,0 18-20 15,0-28-10-15,0 19 3 0,0 0 19 16,0-9-23-16,0-1-6 0,16 10-2 0,-16-9-7 16,34-1-1-16,-34 1 3 0,0-1-4 0,33 1 0 15,-33-19 2-15,33 19-4 0,-33-10-8 16,16-9 5-16,1 9-1 0,-1-9 2 0,1 0-4 16,-1 0 0-16,1 0-2 0,-1 0 2 0,18-9 0 15,-34 9-5-15,0-9-3 0,33 9-16 16,-33-19-99-16,0 0-77 0,33 1-42 0,-33-10 21 15,0 9 39-15</inkml:trace>
  <inkml:trace contextRef="#ctx0" brushRef="#br0" timeOffset="139845.69">20919 4623 104 0,'0'0'41'0,"0"0"-16"0,0-19 3 0,33 19 6 15,-33-18-5-15,16 18-14 0,1 0-9 16,-1-19 0-16,1 19-4 0,-1 0-2 16,17 0 0-16,1 0-2 0,-34 0-2 0,33 0-19 0,-33 0-32 15,0 19-14-15,0-19-67 0</inkml:trace>
  <inkml:trace contextRef="#ctx0" brushRef="#br0" timeOffset="139995.01">20819 4846 48 0,'0'19'28'0,"0"-19"-5"16,0 0 1-16,0 0-2 0,17 0-9 0,-1-19-5 15,18 19-5-15,-1 0-2 0,-33 0-1 16,33 0 1-16,0-18-4 0,-17 18-5 16,17 0-21-16,0 0-19 0</inkml:trace>
  <inkml:trace contextRef="#ctx0" brushRef="#br0" timeOffset="140512.43">20141 5693 21 0,'0'0'32'0,"0"0"-5"0,0 0 0 16,0 0 2-16,0 0 11 0,0 18 19 15,0-18 11-15,0 0 3 0,0 0-4 0,17 0-6 16,-17 0-1-16,0 0-2 0,16 0-6 16,-16 0-9-16,17 0-19 0,0 0-10 0,-1 0-6 15,1 0 0-15,16 0-7 0,-33 0-1 16,33 0-2-16,-33 0 2 0,16 0-5 0,1 0 1 16,-17 0 0-16,16 0 0 0,1 0-6 0,-1 0-62 15,-16 0-74-15,17 0-42 0,0-18 9 0</inkml:trace>
  <inkml:trace contextRef="#ctx0" brushRef="#br0" timeOffset="142343.13">21745 6818 72 0,'0'-9'27'0,"0"9"-13"0,0-9-1 15,0-1 2-15,0 1 13 0,0 9 1 0,-33 0-6 16,33 0-9-16,-16-19-2 0,-1 19-3 0,1 0 9 16,-1 0 10-16,-16 0 9 0,17 0-4 15,-1 0-8-15,1 0-12 0,-18 19-4 0,34-19-4 16,-33 0 0-16,0 9 0 0,0 10-2 0,17-10 0 16,-17 19 0-16,0-9-3 0,33-1 2 0,-34 1-2 15,1 9 4-15,0 9-1 0,17-18-3 16,-17 18 0-16,16-9 0 0,1 9 0 0,16 0 0 15,0-9 2-15,-33 9 1 0,33 0-3 16,0 1 2-16,0-1-2 0,0 9 4 0,33-27-6 16,-33 18 0-16,0 10 5 0,16-10 0 0,1-9-3 15,-1 9 1-15,1 0-1 0,-1-18-2 16,17 9 2-16,0 9 3 0,1-18-1 0,-18-1 3 16,17 10 24-16,0-19 10 0,17 10 2 0,-1 9-1 15,-15-28-5-15,-1 0 11 0,0 18 8 16,16-18-3-16,-16-18-12 0,34 18-11 0,-34 0-16 15,0-19 3-15,16 10-12 0,17 0-3 16,-33-10 5-16,1 10-7 0,-1-10 3 0,0 1 2 16,0-1 21-16,16-18 43 0,-16 18 13 0,-16-9-8 15,0 10-18-15,16-29-20 0,-17 19-11 0,1 0-4 16,-1-9 0-16,1-9-2 0,-17 8-7 16,0 1-5-16,0 0-1 0,0 9 0 0,0-9-4 15,-17-10-2-15,1 10 2 0,-1 19-5 0,1-29 5 16,-17 19-2-16,16 0-5 0,0-9 1 15,-49 9 2-15,33 0-4 0,-16 0-13 0,-1 10-39 16,0-1-24-16,1-9-32 0,-1 10-22 16,1-1-11-16,16 19-10 0,-34-19 9 0,34 19 12 15,-16-18 21-15</inkml:trace>
  <inkml:trace contextRef="#ctx0" brushRef="#br0" timeOffset="142843.41">21481 5860 51 0,'0'19'34'0,"0"-19"-15"0,16 18-8 0,-16 1 9 16,0-19 10-16,0 19 7 0,0-1 3 0,33 1 7 15,-33 9 8-15,0 9 2 0,0-19 14 0,0 10 4 16,34 10 4-16,-34-1 11 0,0 0-32 16,0 9-2-16,0-8-6 0,0-1-4 0,16 9-12 15,-16-8-16-15,0 8-10 0,17-9-2 16,-17 1-5-16,0-1 6 0,0 9-9 0,0-9 2 15,16-18-2-15,-16 18 2 0,0-9 3 0,17 9-7 16,-17-18 4-16,0 0 2 0,0-1-5 16,16 10-3-16,-16-9 1 0,0-19-7 0,0 18-89 15,0-18-66-15,0 0-28 0,0 19 12 16,0-19 27-16</inkml:trace>
  <inkml:trace contextRef="#ctx0" brushRef="#br0" timeOffset="144141.72">21646 7851 26 0,'17'0'32'0,"-17"0"4"16,0-19-1-16,0 19-3 0,0 0 0 0,0 0 5 15,0-19 5-15,16 19 3 0,-16 0-2 0,0 0-3 16,0 0-2-16,0 0-2 0,0 0-8 0,0-18-5 16,0 18-8-16,0 0-10 0,0 0-1 15,0 18-6-15,-16-18 7 0,16 0-3 0,-17 0 5 16,1 19 25-16,-1 0 14 0,1-10-2 16,-17 19-13-16,-1 0 1 0,1-10 22 0,-16 20 2 15,16-1-21-15,-17 9-6 0,0-8 18 0,1 8-5 16,-1 10-14-16,1-10-14 0,-17 10 0 15,-1 9-9-15,1 10-2 0,17-19-3 0,-18 9 0 16,1-10 2-16,17 11-2 0,-17-20 0 16,16 10-4-16,17-10 1 0,0 10 3 0,0-19-2 15,0-9 2-15,33 0-7 0,-33 0 4 0,33-9-3 16,-17-1-30-16,17-8-43 0,-16-1-21 0,16 0-16 16,0-9-14-16,0 0 2 0,0-9 9 15,16 0 19-15,-16-1 19 0,17-8 11 0</inkml:trace>
  <inkml:trace contextRef="#ctx0" brushRef="#br0" timeOffset="144641.51">22126 7693 92 0,'-17'0'48'0,"17"-19"-21"15,0 19-13-15,0 19-9 0,0-19 0 16,17 0 13-16,-17 0 2 0,0 0-1 0,16 18 5 15,17-18 9-15,-33 19 17 0,33-10 7 16,-16 10 2-16,16 18-8 0,0-19 3 0,17 1-16 16,-1 9-3-16,1 9 22 0,0 0-15 0,-1-18-12 15,17 18 33-15,-33 10 1 0,34-29 4 16,-18 20-24-16,17-11-16 0,-33 11-13 0,17-1-9 16,-17-9 0-16,17 0-5 0,-1 18 3 0,-16-27-3 15,-16 9-1-15,16 9 0 0,0 0-3 16,-16-18 3-16,16-1 0 0,-17 10 2 0,17-9-2 15,0 18-3-15,-33-18 3 0,17-10 0 0,-1 0 0 16,1 10 2-16,-17-10-4 0,16 10 2 16,1-1 0-16,-17-18-4 0,17 19 2 0,-17-19 5 15,16 0-5-15,-16 19 2 0,0-19-2 0,17 0-5 16,-17 9 1-16,0-9-2 0,0 0-11 16,0 9-50-16,0-9-40 0,0 0-17 0,0 0-16 15,0 0 1-15,0 0 9 0,0 0 19 0,0 0-74 16</inkml:trace>
  <inkml:trace contextRef="#ctx0" brushRef="#br0" timeOffset="156248.1">18703 9506 59 0,'0'0'48'0,"0"-18"-7"0,16 18-4 0,-16 0 9 15,0-19 17-15,0 10 13 0,0 0 0 16,0 9-8-16,17-10-8 0,-17 10-32 0,0 0-11 16,0 0-8-16,0 10-3 0,0-1 14 0,0 0 33 15,0 10 20-15,33 18 12 0,-33-18 5 0,0 27-25 16,0-9-30-16,0 1-16 0,0 8 40 15,0 10 7-15,33 9-30 0,-33-19-18 0,0 10-9 16,0 9-5-16,33-9 1 0,-33 9 1 16,0-9-8-16,17 0-1 0,-17 0 3 0,16 9-4 15,-16-28 2-15,17 10-2 0,-17-10-3 0,0-9-1 16,0 0-37-16,16-1-76 0,-16-8-56 16,0-19-32-16,0 19-2 0,17-38 25 0,-17 19 43 15</inkml:trace>
  <inkml:trace contextRef="#ctx0" brushRef="#br0" timeOffset="156947.91">18852 9441 181 0,'-17'0'56'0,"17"-9"-30"16,0 0-12-16,17-1-11 0,-1 1 3 0,1 9-3 15,16-19-2-15,33 1-1 0,0 18 2 16,-16-28 3-16,49 19 12 0,-33-10 5 0,50 0 0 16,-1 10-7-16,18-9-7 0,-17-1-3 0,16 0-1 15,17 1-4-15,-17-1 2 0,17 10-2 16,-33 0 0-16,-1-1 0 0,1-8 0 0,-17 18 0 16,0-19 0-16,1 19 1 0,-51-19-3 15,17 10 2-15,1 9 0 0,-34-9 3 0,0 0 9 16,-17 9 36-16,1-10 9 0,-1 10-14 0,1 0-9 15,-17 0-15-15,0 0-5 0,0 0-8 16,0 0-4-16,0 0 0 0,0 10-2 16,0-1 0-16,0 0 3 0,0 19-3 15,0-28 1-15,0 19 2 0,0 9-3 16,16-1 0-16,17 1 0 0,-33 10 3 0,0-11 0 16,34 1 25-16,-18 19 30 0,1-10-22 0,16-9-17 15,-17 9-9-15,1 0-7 0,16 1 2 16,-17 8-3-16,17-9-5 0,-33-9 4 0,0 0 2 15,34 19-6-15,-34-29 7 0,0 19-4 16,0-9-2-16,0 10 4 0,0-20 1 0,0 1 12 16,-34 9 0-16,34-10-6 0,-33 1 9 0,17-1 4 15,-1 1-1-15,1 0-1 0,-17-1-2 0,0-8-3 16,0 8-6-16,-1 1-3 0,1-1-6 16,-16-18 2-16,16 19-1 0,-33-10 1 0,33 1-2 15,-50 8 0-15,17-8 2 0,0 8-2 16,-34 1-3-16,18-1-1 0,-18 1 4 0,18 0-3 15,-34-1 7-15,17 1-4 0,-17 9 0 0,17-10 0 16,-17 10 0-16,17-9 2 0,0-1-2 16,-1 1 0-16,18 0 0 0,-1 18 0 0,17-28 3 0,-17 0 0 15,17 10-5-15,16-10 8 0,1 1-8 16,16-10 6-16,0 9 0 0,16-9-3 0,1 0-5 16,-1-9 6-16,17 9-5 0,0-10-2 0,0 1 7 15,0 0-7-15,0-1 1 0,0 1 7 16,17 0-9-16,-17-10-5 0,16 19-7 0,1-18-30 15,-1 18-27-15,-16-19-20 0,17 0-20 16,16 10-11-16,-33 0 9 0,33-1 12 0,-33-8 11 16,16 18 14-16</inkml:trace>
  <inkml:trace contextRef="#ctx0" brushRef="#br0" timeOffset="157397.04">19629 9609 149 0,'-33'0'115'0,"16"-19"-56"16,1 19-28-16,-1 0-13 0,1 0 17 0,-1 0-3 15,17 0-11-15,0 0-12 0,-17 19-6 16,17-1 2-16,0-8 6 0,0 8 43 0,17 1-21 16,-17 18-10-16,17-18 9 0,-17 9-14 0,16-1-6 15,1 1-8-15,-1 10-2 0,-16-11-2 0,17 1 0 16,16 19-3-16,-33-29 0 0,0 10-3 15,0 0 1-15,0 0-31 0,0-9-33 0,0-1-18 16,0 1 0-16,0-10 14 0,0-9 16 16,-33 10 13-16,33-20 9 0,0 10 7 0,-17-9 9 15,17-10 6-15,-16 1 7 0,16-1 1 0,-17-9 3 16,17 0 2-16,-16 0 0 0,16-27 1 16,0 17 4-16,0-8 7 0,0 9 3 0,0 0 2 15,0-10-3-15,0 19 6 0,16 0 4 0,1 0 3 16,-1 10-6-16,1-1-2 0,16 1 0 15,-33 8 0-15,33 1 2 0,-17 9-2 0,17 0-4 16,-16 0 5-16,0 9 0 0,16 1-9 16,-17 8-4-16,-16-18 0 0,17 19 22 0,-17-1 10 0,0-8 8 15,0 8-12-15,-17 1-19 0,1-1-9 16,-1 1-4-16,1 0 1 0,-18-1-4 0,1 1-2 16,17-1-1-16,-17-8-1 0,-17 8-1 15,17 1-41-15,0-19-58 0,-17 0-34 0,34 19 4 16</inkml:trace>
  <inkml:trace contextRef="#ctx0" brushRef="#br0" timeOffset="158029.71">22870 9218 225 0,'-17'-19'70'0,"17"1"-40"15,-33-1-12-15,33 1 2 0,0 18 53 16,-33-19 8-16,33 19-20 0,-16-19-25 0,16 19-21 15,0 0-7-15,-17 0-1 0,17 19-5 0,0 0 13 16,0-1 6-16,-16 1-10 0,16 9-6 16,0 9-3-16,0 0 2 0,0 0 0 0,16 10 7 15,-16-1 42-15,17 1-16 0,-17-1-17 16,16-8-13-16,-16 8 0 0,33-9-1 0,-33 10-6 16,0-10-2-16,33 10-2 0,-33-10 0 0,0 0-2 15,17 0-9-15,-17-18-49 0,0-1-44 16,16 1-35-16,1-10-3 0,-17-9 11 0,17 0-82 15</inkml:trace>
  <inkml:trace contextRef="#ctx0" brushRef="#br0" timeOffset="158612.2">22853 9144 105 0,'0'-19'81'0,"0"-18"-41"0,-33 18-22 0,33 1-7 16,0 8 3-16,0-8 6 0,33-1-10 0,-33 0-4 15,17 10-3-15,16-9-2 0,0 8-1 16,33-8 2-16,0 8 2 0,1-8-4 0,15-1 0 16,17 1 2-16,-16-1-2 0,16 0 0 0,1 1 0 15,15 8-2-15,-16-8 2 0,1-1 1 16,-1 1-1-16,0-1 0 0,-16 0 0 0,-17 1 0 16,17 9 0-16,-34-10 0 0,1 0 0 0,-17 19 0 15,0-18 0-15,0 8 3 0,-33 1 5 16,17 9 29-16,-17-9 6 0,0 9-12 0,16 0-12 15,-16-9-9-15,0 9-3 0,0 0-3 0,-16 0-3 16,16 9 0-16,0-9-3 0,0 0 4 16,0 9-2-16,0 0 0 0,0 19 4 0,0-28 0 15,16 19-4-15,-16 0 2 0,17-1 1 16,-1 10-3-16,17 9 35 0,-16-18-4 0,16 18-17 16,0-9-7-16,0 9-4 0,-16 0-2 15,16 1 1-15,0 8-2 0,0-9 2 0,0 1-2 16,0 8 0-16,0-9 0 0,-33-9 0 0,17 0 0 15,-1 0 2-15,-16 9 0 0,0-18 18 0,0-1 8 16,0 10 3-16,-16-9 5 0,-1-1-6 16,-16 1-1-16,0 0-3 0,0-10-6 0,-17 10-7 15,1-1-9-15,-1 1 2 0,0-1-2 0,-16 1-2 16,0-19-1-16,0 19-1 0,-17-1 2 16,-16-8-2-16,0 8 3 0,16 1 0 0,-49-1 1 15,49 1 17-15,-33 9-9 0,17-10 4 0,-17 1-5 16,17 0-4-16,17-1-5 0,-1 10 2 15,0-9 2-15,17-1-6 0,0 1 4 0,16 0-4 16,17-1-2-16,0-18-3 0,17 9 5 0,-1 1 0 16,1-10-2-16,-1 0 0 0,17 0-1 0,0 0-7 15,0 0 0-15,0 0-42 0,0 0-47 16,0-10 99-16,0 1-209 0,17-9 36 0,-1 18 35 16,-16-19-86-16</inkml:trace>
  <inkml:trace contextRef="#ctx0" brushRef="#br0" timeOffset="159044.69">23383 9162 153 0,'0'-18'111'0,"0"18"-57"0,0 0-25 16,0 0-14-16,0 0 3 0,-17 0 4 0,17 0-6 15,0 18 16-15,0-8-11 0,0 8 27 0,0 1 20 16,17 18-29-16,-17-18-19 0,0 8-6 16,16 1-6-16,-16 19-3 0,17-29-4 0,-1 10 2 15,17 10 1-15,-33-1-4 0,0-19 2 16,17 10 1-16,-17-9-5 0,16 18 7 0,-16-18-5 0,17-19 0 16,-17 18 0-16,0-8 0 0,16-10 67 15,-16 0 78-15,0 9 45 0,0-18-29 0,-16 9-63 16,16-10-44-16,0 10-22 0,0-18-12 15,-17-1-3-15,17-18-4 0,-16 9-1 0,16-9-6 16,-17 0-6-16,17-1 6 0,0-8 0 0,-33 9-1 16,33-10-9-16,-16 10 8 0,16-10 0 15,0 10-2-15,0 0-2 0,0 0 4 0,16 9-4 16,17 9-3-16,-33-18-1 0,17 18 4 0,-1 1-4 16,1 9 4-16,16-1-4 0,-17-8-1 15,18 8 5-15,-1 10-3 0,16 0-4 0,-49 0 1 16,33 0-4-16,-16 0-56 0,-1 0-120 15,1 0-67-15,-1 0-34 0,1 0 26 0,-1 10 55 16</inkml:trace>
  <inkml:trace contextRef="#ctx0" brushRef="#br0" timeOffset="159228.93">23564 9246 220 0,'-16'0'100'0,"16"0"-47"0,0 0-14 15,0 0 38-15,0 0-7 0,0 0-34 16,16-19-18-16,-16 10-10 0,17 0-6 0,0-1 4 16,16 1-3-16,16 0-5 0,-32 0 0 15,16-1-2-15,0 10-17 0,0-18-66 0,17 18-48 16,-1-19-6-16</inkml:trace>
  <inkml:trace contextRef="#ctx0" brushRef="#br0" timeOffset="160411.6">21233 4846 43 0,'16'19'17'0,"-16"-10"-7"0,0 0-5 16,0 10 6-16,0 9 25 0,17-28-1 0,-17 19-16 16,0-19-10-16,0 18-3 0,0-18 6 15,0 0 29-15,0 0 28 0,0 0 16 0,0 0-12 16,0 0-7-16,0 0-10 0,0 0-4 0,0-18-6 16,0 18-7-16,-17 0-13 0,17-19-8 15,0 0-9-15,0 1-5 0,0-1-2 0,0 10-2 16,17-10 0-16,-17 1 0 0,0 18 0 15,16-19 2-15,-16 19-6 0,0-19 1 0,33 19 3 16,-33-9-2-16,0 9 0 0,0 9 0 0,34-9 2 16,-34 19-2-16,16-19 4 0,1 19-2 15,-1-19 0-15,1 18-4 0,-1 1 4 0,-16-19 0 16,17 9 2-16,-17 0-4 0,16 1 2 0,-16-1 0 16,17 0 3-16,-17 10-5 15,0-19 10-15,0 0-5 0,0 0 2 16,0 0-3-16,16-19 1 0,-16 10-3 15,0 0 1-15,0 9-4 0,0-10 3 0,33 1 0 16,-33 0 2-16,0-10-5 0,0 19 5 0,0-18 0 16,0 18-5-16,0-19 1 0,34 19 2 15,-34-19-2-15,0 19 0 0,0 0-6 16,0 0 3-16,0 0 2 0,0 0 5 0,16 0-2 16,-16 19 0-16,17-19 0 0,-1 19-3 0,-16-19 5 15,17 18-1-15,-17 1-1 0,16-19-9 16,-16 9-57-16,17 10-50 0,-17-10-27 0,16 0 3 15,-16-9 29-15</inkml:trace>
  <inkml:trace contextRef="#ctx0" brushRef="#br0" timeOffset="160810.26">21779 4725 32 0,'0'-18'43'0,"-34"-1"-5"0,34-9-2 0,0 10 6 16,-33-1 4-16,33 19 2 0,-16-19-9 0,16 19-15 15,0-18-14-15,0 18-4 0,0 18-3 16,0-18-1-16,0 19 1 0,0 0-1 0,0-1 0 16,16 10-2-16,17 9 2 0,-33-18 0 0,0 18 12 15,34 10 14-15,-34-10-11 0,16 0-9 16,1 10-2-16,-17-1-6 0,16-9 4 16,1 0-4-16,-17 1 1 0,0-10-1 0,0 9 3 15,0-19 18-15,0-18 31 0,0 19 36 0,0-19 30 16,0 0-8-16,0 0-40 0,-17 0-29 0,17-19-14 15,0 19-5-15,-16-18-7 0,16-19-7 16,0 18-4-16,-17-9-2 0,17-9-2 0,0-10 3 16,0 10 0-16,17 0-2 0,-17-28-1 15,0 28 1-15,16-19-5 0,1 28 10 0,-17-9-9 16,16-1-1-16,1 20 1 0,-17 9 3 0,16 9-4 16,1-19 2-16,-1 38 2 0,17-19 0 15,-33 18-3-15,0 10 6 16,0-9-13-16,0-1 7 0,0 1-5 0,0 9-2 15,-33 9 2-15,17 0-45 0,-1-18-78 0,-16 18-60 16,0-9-23-16,0 9 16 0</inkml:trace>
  <inkml:trace contextRef="#ctx0" brushRef="#br0" timeOffset="162041.87">20224 9832 152 0,'0'-19'90'0,"0"10"-43"0,0 0-13 16,-16 9 9-16,16-10 15 0,-17 10-2 0,17 0-17 15,-17 0-11-15,-16 0-11 0,17 10-2 16,-1-1 6-16,1 0-2 0,-17 10-2 0,33 0-5 16,-33-1-1-16,16-18-7 0,17 19-2 0,-16-1-1 15,16-8-1-15,0-1 4 0,0 19-2 16,0-28 1-16,16 18 2 0,-16-18-4 0,0 0 1 15,17 0 1-15,-17 19-1 0,33-19-2 16,-33-19 4-16,0 19-1 0,0 0 27 0,33-18 32 16,-33 18 7-16,0-19-14 0,0 10-17 0,16 0-11 15,-16-10-3-15,17 10-5 0,-17-1 4 16,0 10 6-16,0-9-10 0,0 9-13 0,0 0 0 16,16 0-6-16,-16 0-2 0,0 0 0 15,0 0 3-15,0 9-1 0,0 1 2 0,0-10-6 16,17 9 7-16,-17 0-6 0,16 1 4 0,-16-1-4 15,0 0 4-15,17 10-1 0,-17-19-6 16,0 0-4-16,17 0 10 0,-17 0-15 0,0 0-42 16,0 0-47-16,0 0-17 0,16 0 8 0,-16 0 18 15,0-19 28-15,0 10 17 0,0 0 20 16,0-10 14-16,17 10 7 0,-17-1 6 0,0 1 5 16,33-9 1-16,-33-1-1 0,0 19 6 15,0 0 5-15,0-19 0 0,33 19-3 0,-33 0 0 16,0 0 11-16,0 0 9 0,16 19-3 0,-16-19-13 15,17 19-4-15,-1-19 26 0,1 18-8 16,-17-18-12-16,16 9-4 0,1 10-6 0,-17-10 36 16,17 1-5-16,-17 8-19 0,0 1-6 0,0-19-5 15,0 18-1-15,0-18 14 0,0 0 6 16,0 0 13-16,0 0 10 0,0 0-7 0,0 0-19 16,0 0-12-16,0-18 0 0,0 18-7 0,0-19-10 15,-17 10 4-15,17-10-5 0,0 1 2 16,0-1-1-16,0 1-22 0,0-1-63 0,0-18-54 15,0 9-29-15,0 9 1 0,0 1 24 0</inkml:trace>
  <inkml:trace contextRef="#ctx0" brushRef="#br0" timeOffset="162408.29">20604 9525 75 0,'0'0'64'0,"-16"0"-20"16,16-19-14-16,-17 19 3 0,17 0 13 0,0 0 0 15,-16 0-19-15,16-18-16 0,0 18-6 16,0 0 0-16,0 0-4 0,0 0 2 16,0 0-5-1,0 0 4-15,0 18-2 0,16-18-2 16,-16 0 2-16,0 19 0 0,17-19 0 16,-17 9 0-16,16 10 0 0,-16-10 2 0,17 19 1 15,-1-9 1-15,-16-1 6 0,17-8-5 0,-17 8 1 16,17 10-4-16,-17 0 0 0,33-9 1 15,-33 9 15-15,0-10 21 0,0 10-19 0,0 0-6 16,0-9-5-16,0-19 0 0,0 18 13 0,0-18 10 16,0 9 12-16,-33 1 0 0,33-10-5 0,0 0-12 15,0-10-12-15,0 10-3 0,0-9-4 16,-17 9-3-16,17-18-1 0,0-1-4 0,0 0-2 16,0 1-6-16,0-1 3 0,0 1 1 15,17 8 2-15,-17-8-7 0,0-1-57 0,33-9-51 16,-33 10-38-16,0-1 4 0,33 10-115 15</inkml:trace>
  <inkml:trace contextRef="#ctx0" brushRef="#br0" timeOffset="163459.1">23912 9367 107 0,'0'0'56'0,"-17"0"-29"0,17 0-12 0,0 0 0 15,0 18 12-15,0-18 6 0,0 0-11 0,-33 0-11 16,33 19-2-16,0-19 0 0,0 0 38 16,0 9-12-16,0 1-16 0,0-1-8 0,0 0-2 0,33 1-4 15,-33-10 1-15,0 9 44 0,0-9-11 16,17 9-9-16,-1-9-15 0,1 0-7 0,-1-9 19 16,1 9 26-16,-1-9 0 0,1-1-9 15,-17 1 7-15,16 0-3 0,1-1-1 0,-17 1-8 16,0-10-8-16,17 19-12 0,-17-18-8 0,0 18 4 15,0-19 14-15,0 19-15 0,0-9-11 16,0 9 0-16,0 0-1 0,0 0-6 0,0 0 2 16,0 9-1-16,0 10 1 15,0-19 0-15,16 18 5 0,-16-18-3 0,33 19 0 16,-33-19 4-16,0 9-3 0,0 1-3 0,17-1 0 16,-1 0-4-16,1-9 1 0,-1 0-7 0,-16 0-33 15,17 0-87-15,-1-9-60 0,1 0-5 16,-1-1 49-16,1 1 59 0,0 9 43 0,-17-19 17 15,16 1 8-15,-16-10-2 0,0 0 7 16,0 9 8-16,0-8 6 0,-16 8 2 0,16-28 6 16,-17 20 8-16,0-1 7 0,17 9 3 15,-16-9 2-15,-1 10 2 0,17-1 10 0,0 10 10 16,-16-1-9-16,16 10-17 0,0 0-10 0,0 0-6 16,0 0-3-16,0 0-1 0,0 19 1 15,0-10 1-15,0 1-7 0,16 8 3 0,-16 10 0 16,17-9 4-16,-1-1-6 0,-16-8 3 0,17 17-1 15,0-8-3-15,-1 9 5 0,17-9-2 16,-33-1-3-16,0-18-12 0,17 19-47 0,-1-10-22 16,-16 0-4-16,17-9-68 0</inkml:trace>
  <inkml:trace contextRef="#ctx0" brushRef="#br0" timeOffset="163657.65">24408 9041 58 0,'-17'-18'70'0,"17"-20"-16"0,-16 20-12 15,-1-1 4-15,17 10 27 0,0 0-11 16,-16-1-27-16,16 10-17 0,0 0-8 0,0 0-4 16,0 10-3-16,16-1-3 0,-16 0 3 0,17 10-3 15,-17-10 1-15,16 19 1 0,1-9 0 16,-17-1-2-16,16-8-3 0,1 18 3 0,-1-10 0 16,-16 10-3-16,17-9-1 0,-17-19 2 15,33 18-8-15,-33-8-49 0,0 8-29 0,0-18-4 16,0 9 8-16,0-9-54 0</inkml:trace>
  <inkml:trace contextRef="#ctx0" brushRef="#br0" timeOffset="166474.57">21878 7283 28 0,'16'0'35'0,"-16"0"-5"16,17 0-2-16,-17 0 2 0,16 0 12 15,-16 0 20-15,33-9 15 0,-33 9 9 0,0 0-7 0,0-9-7 16,0-1-2-16,0 10-1 0,0-9 0 15,0 9-8-15,0 0-18 0,0-19-16 0,0 19-9 16,0-18-2-16,-33 18-7 0,17-19 0 16,-1 10-4-16,1 9 6 0,-1-9-1 0,17 9-4 15,-16 0-4-15,-1 0 0 0,1 0-6 16,-1 0 2-16,1 0 2 0,16 9-3 0,-34 0 8 16,34 10-5-16,0-1 2 0,-33-18-5 0,17 19 5 15,16-10-6-15,-17 10 4 0,17 0-2 16,0-10 2-16,-16 19 0 0,16-28 1 0,0 18-1 15,0 1 0-15,0-19 0 0,16 9 5 16,-16 1-5-16,17-1 0 0,-17-9 2 16,16 0-4-16,17 9 2 0,-33-9-2 0,0-9 5 15,34 9 2-15,-34-9-5 0,0 9-2 0,16-10 3 16,-16 1 2-16,17 9-5 0,-1-19 2 16,-16 1 0-16,17-1 3 0,-17 10-3 0,0-19 0 15,16 9 0-15,-16 10 0 0,0-28 2 0,0 9-2 16,0 0 0-16,-16 0 0 0,16-9 1 15,0 9-5-15,-17 0 4 0,17 0 0 0,0 10 6 16,-16-1-2-16,16-9-11 0,0 19 9 16,0-10-2-16,0 10 0 0,-17 9 0 0,17 0 3 15,0 0-9-15,0 0 3 0,0 0 0 16,0 0 4-16,17 9 2 0,-17 10-5 16,16-1 5-16,-16 20-7 0,17-20 7 15,-17 1-3-15,16-1 3 0,1 10-6 0,-1 10 7 16,1-20 0-16,-17 10-4 0,16 0 0 0,17 0-5 15,-33 9 6-15,33-18-1 0,-33 9 0 16,0 9-2-16,17-19-1 0,-17 1 3 0,17-10 0 16,-17 10-11-16,0 0-49 0,16-1-73 0,-16-18-40 15,0 0-11-15,0 19 17 0</inkml:trace>
  <inkml:trace contextRef="#ctx0" brushRef="#br0" timeOffset="169952.61">21927 8130 82 0,'0'0'51'15,"0"0"-29"-15,0 0-14 0,0 0-5 16,0-10-1-16,0 10 0 0,0 0 0 0,-16 0-2 16,16 0-2-16,0 0 0 15,0 0 3-15,0 0 1 16,16 0-2-1,-16 0-5-15,0 0-5 0,0 0 2 16,0 0 0-16,0 0 1 0,0 0 0 0,0 0 0 16,0 0-5-16,0 0-4 0,0 0-7 0,0 0-6 15</inkml:trace>
  <inkml:trace contextRef="#ctx0" brushRef="#br0" timeOffset="170986.23">20356 10483 68 0,'0'0'43'0,"0"-9"-14"16,0 9-14-16,0 0-6 0,0 0-1 0,0 0 1 15,0-19 0-15,0 19 2 0,0 0-2 0,0 0-4 16,0 0-2-16,0 0 0 0,0 0 1 16,0 0-3-16,0 0 2 0,0 0-1 0,0 19-5 15,0-19 4 1,0 0 1-16,0 0-4 0,-16 0 0 0,16 0 3 15,0 0-3-15,0 0 2 16,0 0-2 0,0 0-1-16,-17 9 0 0,17-9-1 0,0 0-8 15,0 0-1-15,0 0-4 0,0 0-1 0,0 0-3 16,0 0-2-16,0 0-3 0,0 0-2 16,0 0-24-16</inkml:trace>
  <inkml:trace contextRef="#ctx0" brushRef="#br0" timeOffset="171983.37">23763 9999 74 0,'0'0'83'0,"0"0"-27"16,0 0-27-16,0 0-18 0,-17 0-6 0,17 0 4 16,0 0-3-16,0 0-3 0,0 0-1 15,0 0 0-15,0 0 2 16,0 0 1-16,0 0 1 0,0 0-2 16,0 0-2-16,0 0 0 0,0 0-4 0,0 0 4 15,0 0 0-15,0 0-4 0,17 0 4 16,-17 0 2-1,0 0-3-15,0 0 0 16,0 0-4-16,0 0 4 0,0 0-3 0,0 0 6 16,0 0-2-16,0 0 1 0,0 0 4 0,0 0-1 15,0 0-1-15,0 0-1 0,0 0-3 16,0 0 1-16,0 0 0 0,0 0-1 16,0 0 0-16,0 0-3 0,0 10 3 15,0-10 1-15,0 0-1 0,0 0-3 16,0 0 5-16,16 0-3 15,-16 0 1-15,0 0-3 16,0 0 4 0,0 9-4-16,0-9 3 15,0 0 0 1,17 0 0 0,-17 0-3-16,0 9 3 15,0-9-4 1,0 0 1-1,16 0 0-15,-16 0 3 16,0 0-4-16,0 0 1 0,0 0-1 16,0 0-3-16,0 0-10 0,0 0-6 0,0 0-4 15,0 0-2-15,0 0-3 0,0 0-2 0,0 0-1 16,0 0 1-16,0 0 0 0,0 0 1 16</inkml:trace>
  <inkml:trace contextRef="#ctx0" brushRef="#br0" timeOffset="173232.23">20886 10353 22 0,'0'0'21'0,"0"0"-4"0,0 0-6 0,0 0-6 15,0 0-2-15,0 0-1 0,0 0-1 16,0 0-3-16,0 0 0 16,0 0 0-1,0 0-4-15,0 0-2 0,0 0-2 16,0 0-2-16,0 0-2 0,0 0-10 0</inkml:trace>
  <inkml:trace contextRef="#ctx0" brushRef="#br0" timeOffset="174515.18">23945 9953 6 0,'0'0'4'0,"0"0"3"0,0 0 4 16,0 0 2-16,0 0-1 0,0 0-1 0,0 0-4 15,0 0-2-15,0 0-3 0,0 0-1 32,0 0-4-1,0 0 1-15,0 0-2-16,0 0-2 0,0 0-3 0,0 0-4 15,0 0-4-15</inkml:trace>
  <inkml:trace contextRef="#ctx0" brushRef="#br0" timeOffset="179527.96">21497 5860 1 0,'0'0'2'0,"0"0"0"0,0 0 1 0,0 0-1 16,0 0 1-16,0 0 1 0,0 0 1 16,0 0-1-16,0 0-1 0,0 0-1 0,0 0-1 15,0 0 2-15,0 0 2 0,0 0-1 16,0 0-1-16,0 0-2 0,0 0 0 15,0 0 0 1,0 19-1-16,0-19 1 16,33 0-1 15,-33 0 1 31,0 0-1 1,-33 0 0-32,33 0-2-31,0 0-4 0,0 0-7 16,0 0-15-16</inkml:trace>
  <inkml:trace contextRef="#ctx0" brushRef="#br0" timeOffset="180728.04">21464 5860 4 0,'0'0'2'0,"0"0"0"0,0 0 0 16,0 0 2-16,0 0 2 0,0 0 1 0,0 0 0 16,0 0-1-16,0 0-2 0,0 0-1 0,0 0-1 15,0 0-1-15,0 0 0 16,0 0 0 0,-16 0-1-1,32 0 0 1,-16 0 1-1,0 0 0 32,0 0 1-15,0 19-2 61</inkml:trace>
  <inkml:trace contextRef="#ctx0" brushRef="#br0" timeOffset="180776.68">21464 5879 53 0,'0'0'-6'0,"0"0"-7"16,0 0-19-16</inkml:trace>
  <inkml:trace contextRef="#ctx0" brushRef="#br0" timeOffset="183323.67">20026 10595 44 0,'0'0'49'16,"0"0"-6"-16,0-19-18 0,0 19-12 0,0 0-6 15,0 0 1-15,0 0-3 0,0 0 0 0,0 0 0 16,0 0-3-16,0 0-1 15,0 0 1-15,0 0-4 16,0 0 2 15,0-19 0 1,0 19 1-32,0 0 0 15,0 0-3-15,33 0-1 16,-33 0-3-1,0 0-4-15,0 0-4 0,0 0-1 0,0 0 0 16,0 0 0-16,0-18 0 0,0 18-2 0,0 0-2 16,0 0-3-16,0-9-1 0</inkml:trace>
  <inkml:trace contextRef="#ctx0" brushRef="#br0" timeOffset="184357.84">23697 10027 6 0,'0'0'9'0,"0"0"5"16,0 0 3-16,0-9 1 0,0 9-4 0,0 0-2 15,0 0-3-15,0 0 1 0,0 0-1 0,0 0 1 16,0 0 2-16,0 0-1 0,0 0-3 0,0 0 0 16,0 0-1-16,0-9-2 0,0 18-1 15,0-9-3-15,0 0 2 0,0 0 2 0,0 0-3 16,0 0 0-16,0 0-1 0,0 0 3 16,0 0 0-16,16 0-3 0,-16 0 3 0,0-9-2 15,0 9 3-15,0 0-2 0,0 0 0 16,0 0-1-16,0 0 1 0,0 0 1 0,0 0 0 15,0 0-2-15,0 0 2 0,0 0-1 16,0 0 1-16,0 0-2 0,0 0 2 0,0 0 0 16,0 0-2-16,0 0 1 0,0 0 0 0,0 0-1 15,0 0 1-15,0 0 0 16,0 0-2-16,0 0 2 0,0 0-1 16,0 0 0-1,0 0 2-15,0 0 1 0,0 0-2 16,0 0-1-16,0 9 0 0,0-9-1 15,0 0-5-15,0 0 6 16,0 0-4-16,0 0-2 16,0-9 2-16,0 9-9 15,0 0-6-15,0 0-6 0,0 0-5 16,-16 0-6-16,16-10-4 0,0 10-2 0,0-9-1 16</inkml:trace>
  <inkml:trace contextRef="#ctx0" brushRef="#br0" timeOffset="186521.42">21696 5851 11 0,'0'0'23'16,"0"0"5"-16,0-9-7 0,0 9-9 0,0 0 3 16,0 0 4-16,0 0 2 0,0 0 1 0,0-10 0 15,0 10-4-15,0 0-5 0,0 0 2 16,0 0 6-16,0 0 0 0,0 0-1 0,0 0 1 15,0 0-3-15,0-18-1 0,-17 18-2 16,17 0-1-16,0 0-7 0,0 0 4 0,0 0 2 16,0 0 5-16,0 0-2 0,-16 0-1 0,16 0-3 15,0 0 0-15,0 0 1 0,0 0-1 16,0 0 1-16,0 0-2 0,0 0-7 0,0 0 0 16,0 0-2-16,0 0 2 0,0 0-4 15,0 0 4 1,0 0-2-16,0 0-5 0,0 18 5 15,0-18 2 1,0 0-3-16,0 0 3 0,0 0 6 0,0 0-2 16,0 10 3-16,0-10-3 0,0 9 2 15,0 0-3-15,0-9-1 0,0 0 4 0,0 19 0 16,0-19 6-16,0 0 4 0,0 0 1 16,0 18-7-16,0-18-6 0,0 0 0 0,0 19-4 15,0-19-2-15,0 0-1 0,0 0 2 0,0 19-3 16,0-19 2-16,0 0-2 15,0 0 2-15,0 18-5 0,0-18 1 0,0 0 2 16,0 0 3-16,0 9 0 0,0 1-3 16,0-1 0-16,0 10 0 15,0-19-2-15,0 0 3 0,0 18-1 16,0-18 4-16,0 19-6 16,0-19 2-16,0 18-3 0,0-18 3 0,0 10 0 15,0-1 2-15,0 0-2 0,0 1 0 0,0-1-2 16,0 10 0-16,0-1 4 0,0-18-2 15,0 19 4-15,0-19-9 0,0 18 6 0,0-8 1 16,0-1-1-16,0 0 0 0,0 10-1 16,0-1 0-16,0-18-3 0,0 19 0 0,0-19 5 15,0 19 0-15,0-1 0 0,0-18-2 0,0 10 0 16,0-1 0-16,0 0 0 0,0 0-4 16,0 19 5-16,0-28 1 0,0 19-2 0,0-19 0 15,16 19-2-15,-16-19 2 0,0 18 0 16,0-18-2-16,0 10 2 0,0-1 3 0,0 0-5 15,0 0 2-15,0 1 5 0,0 8-8 16,0-18-2-16,0 19 5 0,0-19 1 16,0 0 2-16,0 19-3 0,0-19 0 15,0 18 0-15,0-18-2 0,0 9 4 16,0 1-4-16,0-1 2 16,0 0 3-16,0 1-3 0,0-10-3 0,0 18 1 15,0-18 2-15,0 19 0 16,0-19-3-16,0 0 3 0,0 18 2 0,0-18-1 15,0 0-3-15,0 19 4 16,0-19-4-16,0 9-1 0,0 1 6 16,0-1-2-16,0-9-4 15,0 9 3-15,0 1 2 16,0-10-4-16,0 18 2 0,0-18-4 0,0 0 8 16,0 0-4-16,0 0 3 0,0 19-3 15,0-19 2-15,0 0-4 0,0 18 2 16,0-18-2-1,0 0-2-15,0 19 4 0,0-19 4 16,0 0-4-16,0 0-3 16,0 0 7-16,0 9-4 0,0-9 1 0,0 10-1 15,0-10-3-15,17 0 5 16,-17 0-5-16,0 9 4 0,0-9 0 16,0 9-3-16,0 0 4 15,0-9 0 1,0 19-6-16,0-19 6 0,0 0 1 15,0 0-2-15,0 0-3 0,0 0 0 16,0 0 4 0,0 0-5-1,0 0 1-15,0 0 4 0,0 0-4 16,0 0 4-16,0 0-9 16,0 0 5-16,0 0-46 0,0 0-31 0,0-19-16 15,0 19-2-15,0-9-2 0,0 0 11 0,0 0 6 16,0-1-59-16</inkml:trace>
  <inkml:trace contextRef="#ctx0" brushRef="#br0" timeOffset="188353.04">22043 7367 4 0,'0'0'1'0,"0"0"1"16,0 0 0-16,0 0 2 16,0 0 1-16,0 0 1 0,0 0-1 0,0 0 0 15,0 0-1-15,0 0-3 0,0 0 1 0,0 0 2 16,0 0-2-16,0 0 0 16,0 0 0-16,17 0-2 46,-17 0-3 1,0 0-3-47,0 0-6 0,0 0-13 16</inkml:trace>
  <inkml:trace contextRef="#ctx0" brushRef="#br0" timeOffset="191402.31">19199 4102 45 0,'0'-19'18'0,"0"19"-8"0,0-18-7 15,-33 9 0-15,33-1 4 0,-17 1 2 16,1 9 0-16,16-19 0 0,-17 19-3 0,1-18-2 16,16 18-1-16,-17 0-3 0,1 0 0 0,16 0 1 15,-17 0-1-15,17 0 0 0,-33 0 0 16,33 0 0-16,-33 0 0 0,33 0 0 0,-50 18 0 15,34-18 0-15,-1 19 0 0,-16-10 0 16,17 10 0-16,-1-1 0 0,17 1 0 0,-33 0-2 16,33-1 2-16,-33 10 0 0,33 9 0 15,0 1 2-15,-33-20-2 0,33 19-2 0,-17 10 2 16,1-10 0-16,16 0 0 0,0 10 0 16,-17 9 2-16,17-10-2 0,0 10 0 0,-16 9 0 15,16-9 0-15,0-10 0 0,0 10 0 16,0 0 0-16,0 9 0 0,0-18 0 0,0 8 0 15,0-17 0-15,16 8 0 0,-16 10 0 16,0-19 0-16,0 10 0 0,17-10 0 0,-1 0 0 16,-16-9 0-16,17 9 0 0,16 0 0 0,-33-18 0 15,33 9 0-15,-33 9-2 0,33-18 4 0,-16-1-2 16,-1-8 0-16,1-1-2 0,-1 19 3 16,17-28-1-16,-16 18 0 0,16-18 0 0,0 0 0 15,-33 0 0-15,33 0 0 0,-16 0 0 16,-1-18 0-16,1 18 0 0,16 0 0 0,-17-19 1 15,34 1-1-15,-50 8 1 0,33-8 1 16,-17-1-2-16,18 1 0 0,-18-1 0 0,17-18 0 16,-16 9 1-16,-1-9-1 0,34-1 0 15,-50 11 1-15,33-29-1 0,-33 0 0 0,0 9 1 16,16-8 2-16,1 8 11 0,-17-27-3 16,16 9-6-16,-16-1-1 0,0 11-1 0,17-29-3 15,-17 28 0-15,-17-9 1 0,17-9 1 0,0 8-2 16,-16 11 0-16,16 8 0 0,-17-9 0 15,1 10 0-15,16 9 0 0,-33-19 2 0,33 28-2 16,-33-9 0-16,16-1 1 0,1 11 1 16,-17 8-2-16,16 0 0 0,1-18-3 0,-18 37 3 15,18-18 0-15,16-1 0 0,-33 10 0 0,33-1 0 16,-33 1-3-16,16 9 3 0,1 0 0 16,-1 0 0-16,17 0-2 0,-16 9 0 0,-1 1 2 15,17-1-3-15,0 10-6 0,-16-19-11 16,16 18-4-16,0 1-4 0,-17-1-11 0</inkml:trace>
  <inkml:trace contextRef="#ctx0" brushRef="#br0" timeOffset="193081.54">20059 10864 49 0,'33'10'36'16,"-33"-1"-19"-16,0 0-8 0,0-9-4 0,0 10-2 15,0-10 6-15,0 0 9 0,0 0 0 16,0 0-3-16,0 0-3 0,0 0 0 0,0-10-2 16,0 1 4-16,0 0 3 0,16-1-4 0,1 1-5 15,-1-9-1-15,1-1-4 0,-1 0-5 16,1-9 2-16,16 1 2 0,-16-1-1 0,16 9 1 15,0-18-2-15,-17 18-3 0,1-9 3 0,16 10-3 16,-17-1 0-16,1 0 1 0,0 19-14 16,-1-27-11-16,1 17-8 0,16 1-6 0,-33 9-3 15,33-9-3-15</inkml:trace>
  <inkml:trace contextRef="#ctx0" brushRef="#br0" timeOffset="193714.41">24061 10502 50 0,'0'0'39'0,"0"0"-12"15,0 0-11-15,0 0-9 0,0 0-3 0,0 0 5 16,0 0 2-16,0 0 5 0,0 0 1 0,0 9 2 16,0-9 4-16,0 0 13 0,0 0 12 0,0 0 13 15,0 0 5-15,16 0-5 0,-16-9-11 16,0 9-14-16,33 0-17 0,-33-10-8 0,17 1 9 16,-1 0 2-16,1 9-4 0,-1-19-1 0,1 19-12 15,-1-18 0-15,1-1 0 0,16 0-5 16,-16-9-2-16,-1 10 2 0,17-1-2 0,-16 1 2 15,-1-10 1-15,1 0-5 0,-1 9-1 16,1-9-7-16,-1 10-35 0,1-29-23 0,-1 19-7 16,1 0-10-16,16 10 2 0,-33-19 5 0,0 9 5 15,33-10 7-15</inkml:trace>
  <inkml:trace contextRef="#ctx0" brushRef="#br0" timeOffset="196079.07">21630 5879 50 0,'0'0'27'0,"0"0"-3"0,-17 0 9 15,17 0 8-15,0 0 8 0,-16 0-1 16,16 0-10-16,0 0-5 0,0 0 4 0,0 0-3 15,0 0 9-15,0 0-6 0,-17 0-5 0,17 0-10 16,0 0 18-16,0 0 7 0,0 0-1 16,0 0-6-16,0 0-19 0,0 0 3 0,0 0 5 15,0 0 29-15,0 0-3 0,0 0-14 16,17 0-8-16,-17 18 14 0,0-18 21 0,0 19-27 16,0-19-11-16,0 19-10 0,16-1 12 0,-16-18 19 15,0 19-7-15,0 9-19 0,0-10-11 0,0 1 0 16,0-1 15-16,0-8 28 0,0 18-28 15,0 0-1-15,0-10-12 0,0 19 5 0,0-18 36 16,17 9-2-16,-17 9-30 0,0-18-6 16,0-1-10-16,0 10-4 0,0-9-1 0,0-1-3 15,0 1 1-15,0 0-4 0,0-19 4 0,0 18-4 16,0-18 4-16,0 10 0 0,0-10 2 16,0 0-3-16,0 0 10 0,16 9 47 0,-16-9 55 15,0 0 9-15,0-9-111 0,0-1-11 16,-16 10 0-16,16 0 0 0,0-18 0 0,0-1 0 15,0 0 0-15,-17 1 0 0,17-1 0 0,-16-9 0 16,16 10 0-16,-17-20 0 0,17 11 0 16,-16-11 0-16,16 1 0 0,0 19 0 0,-34-29 0 15,34 28 0-15,0-18 0 0,0 0 0 0,-33 9 0 16,33 10 0-16,-16-1 0 0,16 0 0 16,0 1 0-16,0-1 0 0,-17 10 0 0,17 0 0 15,0-1 0-15,0 10 0 0,17 0 0 31,-17 10 0-31,0-1 0 16,0 0 0-16,16 10 0 0,-16-1 0 0,33 1 0 16,-33 0 0-16,0-1 0 0,0 1 0 15,34 9 0-15,-34 9 0 0,0-19 0 0,16 20 0 16,-16-10 0-16,17 9 0 0,-1 0 0 0,-16-9 0 16,17 9 0-16,-17 0 0 0,16-9 0 15,-16 9 0-15,17 1 0 0,-17-20 0 0,0 10 0 16,0-9 0-16,0 18 0 0,0-18 0 15,0-1 0-15,0-9 0 0,0 10-14 0,0-10-93 16,0 1-62-16,-17 8-50 0,17-18-25 16,0 0 2-16,0 0 2 0,0 0 3 0,0 0 25 15,0 0 42-15</inkml:trace>
  <inkml:trace contextRef="#ctx0" brushRef="#br0" timeOffset="196695.3">21448 5897 24 0,'0'0'32'16,"0"-18"-7"-16,0 18-8 0,0 0-7 0,16 0 5 16,-16 0 4-16,0-19 2 0,0 19-1 0,0 0-2 15,0 0-4-15,0 0 1 0,0-9-1 16,0 9 2-16,0 0-1 0,0 0-4 0,0 0-5 15,0 0-3-15,0 0-1 0,0 9 0 16,0-9 2-16,0 19-2 0,17-19 1 16,-17 0 1-16,0 18 8 0,0 1 6 0,16-19 3 15,-16 19-1-15,0-1 0 0,33 1 3 16,-33 9-3-16,0-10-1 0,0 1 14 0,0 9 2 16,0 0-13-16,0 0-9 0,34 9-6 15,-34-9 28-15,0 9-12 0,0 0-7 0,0 0-7 16,16 0-2-16,-16 10-7 0,0-10 3 0,0-9-1 15,0 9-4-15,17 1 5 0,-17-1-2 0,0 9-3 16,0-9 2-16,0-18 0 0,0 9 4 16,16 9-4-16,-16-18-2 0,0 18 3 0,0-28-1 15,0 10 0-15,17-1 0 0,-17 1 3 16,0-19-10-16,0 19 10 0,0-19-3 0,0 0 3 16,0 18-1-16,16-18 2 15,-16 0-1-15,0 0-1 0,0 0 1 16,0 0-7-16,0-18 1 0,0 18 1 0,0 0-2 15,0-19-5-15,0 19-30 0,0-28-37 16,0 19-31-16,0-10-11 0,0 10 7 0,0-10 17 16</inkml:trace>
  <inkml:trace contextRef="#ctx0" brushRef="#br0" timeOffset="197927.56">10600 14446 12 0,'0'-10'5'0,"0"10"0"15,0 0-2-15,0 0 0 0,0 0-2 16,0-9-1-1,0 9-6-15,0-9-15 0</inkml:trace>
  <inkml:trace contextRef="#ctx0" brushRef="#br0" timeOffset="198110.55">10831 14353 168 0,'-16'9'81'0,"16"0"-40"0,0 10-23 0,-17-19-18 16,17 0-5-16,-16 0 1 0,16 9 2 0,-17-9 0 15,17 0-8-15,0 0-27 0,0 9-20 16,0-9 0-16,0 0 2 0</inkml:trace>
  <inkml:trace contextRef="#ctx0" brushRef="#br0" timeOffset="200208.72">11642 12595 42 0,'16'0'30'0,"-16"0"-4"0,0 0-3 0,0 0-3 15,0 18-1-15,0-18 0 0,0 0 5 16,0 0 8-16,0 0 4 0,0 0 0 0,-16 0 2 15,16 0-1-15,0 0-1 0,0 9 4 0,0-9-3 16,0 0 2-16,0 10-11 0,-17-10-7 16,17 0 1-16,0 0 2 0,0 9 2 0,0-9 3 15,0 0-3-15,0 0 5 0,0 9-6 0,0-9-2 16,0 0-6-16,0 0-4 0,0 0-5 16,0 0-7-16,-33 0 1 0,33 0-1 15,0 0 2-15,0 0-5 16,0 0-1-16,0 0 4 0,0 0-4 15,0 0-2-15,0 0 0 0,0 0 0 16,0 0-20-16,0 0-35 0,0 0-20 0,0 10-9 16,0-10-6-16,0 9-1 0,0-9 5 0,0 9 6 15,0 1 10-15</inkml:trace>
  <inkml:trace contextRef="#ctx0" brushRef="#br0" timeOffset="200908.78">12088 14715 132 0,'0'0'79'0,"0"0"-26"0,0 0-24 0,0 10-15 15,0-10-9-15,-16 0 7 0,16 0 11 0,0 0 8 16,0 9 1-16,0-9-2 0,0 0-9 16,0 19 0-16,0-19-6 0,0 0 2 0,0 0 2 15,0 0-2-15,0 0 6 0,0 9 0 0,0-9 10 16,0 0 13-16,0 9 6 0,0-9 15 0,0 0-4 15,0 9 6-15,0-9-13 0,0 0-4 16,0 0-8-16,0 0-4 0,0 0-1 0,0 10-2 16,16-10-4-16,-16 0 6 0,0 0 0 0,0 0-9 15,0 0-9-15,0 0-8 0,0 0 0 16,0 0-6-16,0 0 1 0,0 0-1 16,0 0-4-16,0 0-1 0,0 0 2 15,0 0 0-15,0 0-7 16,0 0 9-16,0 0-13 0,0 0 9 15,0 0 4 1,0 0-4-16,0 0-5 0,0 0 5 0,0-10-5 16,0 10 0-1,0 0 4-15,0 0-5 16,0 0 2-16,0 0-5 16,0-9-4-16,0 9-10 0,0 0-30 0,0-9-39 15,17 9-30-15,-17-9-33 0,0 9-12 0,0 0 31 16,16-19 64-16,1 10-26 0,16 9-66 0,-33-10 3 15</inkml:trace>
  <inkml:trace contextRef="#ctx0" brushRef="#br0" timeOffset="206387.58">16371 4660 115 0,'-16'0'50'0,"16"0"-24"0,-17-9-13 0,17 9-7 15,0 0-5-15,0 9-1 0,0 0 0 16,0 10 0-16,0 0 3 0,0-19-1 16,0 18-1-16,0 1 2 0,17-1 0 0,-17-8-3 15,16 8 3-15,-16 1-3 0,0 0 1 16,17-1-1-16,-17 1 0 0,0-10 1 0,16 0-1 16,-16 10 3-16,0-10-5 0,0 10-21 15,0-19-14-15,0 19-17 0,0-19-60 0</inkml:trace>
  <inkml:trace contextRef="#ctx0" brushRef="#br0" timeOffset="207086.07">16404 4521 38 0,'33'0'15'0,"-33"-19"-8"16,0 19-2-16,33 0 3 0,0-19-1 16,-33 19-2-16,33 0-2 0,1-18-1 0,-1 18 2 15,16-19 1-15,-16 19-2 0,17 0 0 0,0-18 0 16,-1 8-1-16,17 10-2 0,-33-9 0 16,33 0 0-16,-16 9 2 0,16 0-1 0,-33 0 0 15,0 0-1-15,17 0 1 0,-17 0 1 16,0 0-2-16,0 0 1 0,-33-19-1 0,17 19 1 15,-1 0-1-15,1 0 3 0,-1 0-2 16,-16 0 1-16,0 0 1 0,0 0-2 0,17 0 1 16,-17 19-2-16,0-19 3 0,0 0-3 0,16 0 2 15,-16 9 4-15,0 0 4 0,17 1-6 16,-17 8 1-16,33-18-2 0,-33 19 7 16,0-1 2-16,33-18-4 0,-33 19 0 0,33 0-7 15,-33-10 4-15,17 10-3 0,-17-1-2 0,16 1 4 16,1-19-4-16,-17 18 8 0,16 1 8 15,-16-19 9-15,0 19-7 0,0-19-1 0,-16 18 3 16,16-9 0-16,-17 10-1 0,1 0-3 0,-1-1-9 16,-16 1 1-16,0-1 0 0,-17-18 1 15,17 19-9-15,-16-10 3 0,-1 10-1 16,17 0 2-16,-33-1 0 0,16-18-1 0,17 19 2 16,-33-10 3-16,16 0-8 0,1 1 3 0,-1 8 3 15,17 1-5-15,-33-19 2 0,33 19-7 16,-17-19 5-16,17 18 3 0,0-18-4 0,-16 19-2 15,16-19 2-15,-1 0 2 0,1 0 1 16,33 9-3-16,-33-9 1 0,33 9 0 0,-33-9-1 16,33 0 0-16,-33 0 1 0,33 0-3 15,0 10 2-15,0-10 3 16,0 0-1-16,0 0-1 0,0-10-1 16,0 10 2-16,0 0 0 15,0 0-4 1,33 0-6-1,-33 0-9-15,0 0-4 0,0 10-5 16,0-10-2-16,33 0-6 0,-33 0-12 0,0 0-9 16,0 0-7-16,33 0-3 0</inkml:trace>
  <inkml:trace contextRef="#ctx0" brushRef="#br0" timeOffset="208436.46">17264 5609 23 0,'0'0'23'16,"0"0"-11"-16,0 0-5 0,0 0-2 0,33 0-3 15,-33 9 0-15,0 10 1 16,0-1 3-16,0 1 4 0,0 0-1 0,0-1-1 16,0-8 0-16,0 8-2 0,33 1-2 0,-33 18-2 15,0-18-2-15,0-1 0 0,0-8 2 16,17 8-1-16,-17 1-1 0,16-1 0 0,-16 1 0 15,0 0 1-15,17-1-1 0,-17-18 0 0,0 9-8 16,0 1-15-16,0-10-6 0,0 0-41 16</inkml:trace>
  <inkml:trace contextRef="#ctx0" brushRef="#br0" timeOffset="208886.06">17198 5590 25 0,'0'0'22'0,"0"0"-11"0,0 0-5 16,16-18-3-16,-16 18 3 0,17 0 0 0,16-19-1 16,-33 19 0-16,33 0 3 0,-33-18 1 0,33 18 1 15,0 0-3-15,0 0-1 0,0 0-2 16,17 0 0-16,-17 0-2 0,0 0 2 0,-16 0-2 15,16 0 1-15,0 0-3 0,0 0 0 16,0 0 1-16,0 18 0 0,0-18 1 0,0 0-2 16,-16 19 0-16,16-19 3 0,-17 18-1 0,1-18 1 15,16 10-2-15,-33 8 1 0,33 1 3 16,-33-19 3-16,0 18 0 0,0 1 5 16,0 0 6-16,0-19 3 0,0 18 2 0,0 1-3 15,-33-10-8-15,33 10-2 0,-33-1-4 0,16 1-3 16,1 0 0-16,-17-1-3 0,16 1-1 0,-16 9 2 15,33-10-2-15,-33 1-2 0,0 0 2 16,-17-1 4-16,34 1-4 0,-17 9 1 0,0-10-1 16,16 1 0-16,-16-1 0 0,0-8 0 0,-17 8 0 15,17 1-4-15,-16 0-10 0,32-1-4 16,-16-18 0-16,0 19-14 0,0-19-6 0,0 18-5 16,16-18 3-16,1 0 9 0,-1 0 5 15,1 10-1-15</inkml:trace>
  <inkml:trace contextRef="#ctx0" brushRef="#br0" timeOffset="210200.42">19926 10232 27 0,'0'0'27'0,"0"0"-6"16,0 0-7-16,0 0-1 0,0 0-1 0,0 0 2 0,0 0-3 15,0 0 1-15,0 0-1 0,0 0-2 16,0 0-2-16,0 0 0 0,17-19-3 0,-17 19-2 16,0 0 1-16,0 0-2 0,17 0-1 15,-17 0-2 1,0 0-5-1,0 0-6-15,0 0-3 0,0 0-4 16,16 0-2-16,-16 0-2 0,0 0-2 0,0 0-2 16</inkml:trace>
  <inkml:trace contextRef="#ctx0" brushRef="#br0" timeOffset="210767.69">23432 10195 297 0,'0'0'164'16,"0"0"-83"-16,0-19-43 0,-16 19-22 16,16 0-12-16,0 0-2 0,0 0-1 0,0-9-1 15,0 9-6-15,-17 0 0 0,17-9 3 0,0 9-7 16,0 0-10-16,0 0 0 16,0 0-3-16,0 0-15 0,0 0-24 15,0 0-22-15,0 0-10 0,0-10 5 0,0 10-52 16</inkml:trace>
</inkml:ink>
</file>

<file path=ppt/ink/ink6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26:53.346"/>
    </inkml:context>
    <inkml:brush xml:id="br0">
      <inkml:brushProperty name="width" value="0.05292" units="cm"/>
      <inkml:brushProperty name="height" value="0.05292" units="cm"/>
      <inkml:brushProperty name="color" value="#FF0000"/>
    </inkml:brush>
  </inkml:definitions>
  <inkml:trace contextRef="#ctx0" brushRef="#br0">20456 4930 92 0,'0'0'60'15,"0"-19"-30"-15,-17 10-11 0,17-10-7 0,0 10 8 16,0 0 24-16,0 9 11 0,-16-19-2 0,16 19 0 16,0 0-6-16,0-18-5 0,-17 18-5 15,17 0-16-15,0 0-11 0,0 0-3 16,0 0-4-16,0 18-2 0,-17-18 2 0,17 19-3 15,0-1 0-15,0 10 10 0,-16 10 3 0,16-20-5 16,0 19-1-16,0-9-2 0,0 9 1 16,0 1 0-16,0-10-6 0,0 9 4 0,0 0-4 15,16-18 0-15,-16 18 1 0,0-9-4 0,17-10-1 16,-17 20-1-16,0-29 0 0,17 9 2 16,-17 1-1-16,0 0 0 0,16-19-30 0,-16 18-29 15,0-18-23-15,17 19-17 0,-17-19-13 16,0-19 2-16</inkml:trace>
  <inkml:trace contextRef="#ctx0" brushRef="#br0" timeOffset="566.98">20439 4809 135 0,'-16'-19'47'0,"16"10"-26"0,-17-10-9 16,17 19-3-16,0 0 3 0,0-18 3 15,0 18 1-15,0 0-9 0,0 0-3 0,17-19-2 16,-1 19 0-16,1 0 2 0,16 0-4 16,0 0 0-16,16-18 2 0,17 18-1 0,1 0-3 15,-18-19 4-15,34 19-2 0,0 0 0 0,-34-19 0 16,17 10 0-16,1 9 1 0,-1-9-1 16,-33 9 2-16,16-9-5 0,17 9 3 0,-32 0 0 15,-18 0 0-15,17 0 0 0,-16 0 0 16,-1 0 0-16,1 0 0 0,-1 0 0 15,-16 0-2-15,17 9 2 0,-17 0 0 16,16 0 2-16,-16 10-2 16,0 0 0-16,0-1 0 0,33 1 0 15,-33-1 0-15,0 1 2 0,0 9 0 0,34 9 1 16,-34-9 0-16,16 0 11 0,1 0 3 0,16 9-3 16,-17-9-8-16,1 0-5 0,-1 0 3 15,1 9-2-15,-1-18 7 0,17 9 1 16,-33 9 6-16,0-19 5 0,0 1 8 0,0 0-6 15,0 8-4-15,0 11-4 0,-33-20-8 0,0 1-2 16,17 0 2-16,-17-1 0 0,-17 10-1 16,0-9 2-16,1-1-4 0,-1 1 3 0,1-1-1 15,16-8 2-15,-50 8-4 0,33 1 2 16,1 0-4-16,-17-19 2 0,-17 18-3 0,17-18-1 16,0 19 0-16,-1-19 3 0,-15 0-1 15,16 18-2-15,-1-18 0 0,1 0 2 0,17 0-4 16,-17 0 0-16,16 0 2 0,0 0 0 15,34 0-3-15,-17 0 0 0,-17 0-2 0,17 0 2 16,16 0-1-16,1 0-2 0,-1 0-2 0,1 0-27 16,-1 0-18-16,17 0-20 0,0 0-21 15,0 0 3-15,0-18 4 0</inkml:trace>
  <inkml:trace contextRef="#ctx0" brushRef="#br0" timeOffset="1981.6">20803 5032 124 0,'16'-9'87'0,"-16"0"-32"0,-16-1-13 0,16 1-1 15,-17 0-5-15,17 9-6 0,-16 0-3 0,-1 0-11 16,1 0-2-16,-17 0 4 0,33 9 22 16,-50 10 17-16,33-10-4 0,1 19-15 0,-1-10-12 15,1 1-9-15,-1 0-4 0,1-10 2 16,16 10-8-16,0-1 0 0,0 1-1 0,0-1-2 15,16 1-3-15,-16-19 1 0,17 19 5 0,-1-19-2 16,17 9 4-16,-16 0 0 0,33-9-6 0,-50 0 1 16,33 0-1-16,-17-9-1 0,17 9 2 15,-16-9-2-15,16 9-2 0,-17-19 4 0,18 0-4 16,-34 1 4-16,33-1-7 0,-33 1 3 16,0-1 2-16,0 10-4 0,33-29 2 0,-33 20 1 15,0-19-3-15,-33 9 8 0,33 9 6 0,0-18 1 16,0 18 4-16,0 1 5 0,-33-1 1 15,33 10-4-15,0 9-7 0,-34-19-4 16,34 19-1-16,-16 0-7 0,16 0 2 0,0 0-1 16,-17 0 3-16,17 0-3 0,0 19 6 0,0-19-5 15,0 9 1-15,0 10 3 0,0-1 1 0,0 1-4 16,0 0 2-16,0-1 1 0,17 1-1 16,-1-1 0-16,-16 1-5 0,34 9 0 0,-34-10 3 15,33 1-1-15,-33 0-7 0,33-1 0 16,-33 1-5-16,0 9 7 0,16-10-4 0,1-18 5 15,-17 19-4-15,16 0 1 0,-16-19 2 0,17 9-13 16,-17-9-25-16,0 9 1 0,0-9-3 16,0 0-6-16,16-9 6 0,-16 0 13 0,0 9 9 15,0-19 14-15,0 0 3 0,17 1 1 16,-17 18 1-16,0-28 5 0,0 19-3 0,0-1 3 16,0 1-2-16,0 9 2 0,0 0-6 0,-17 0 0 15,17 0-2-15,0 0 3 0,0 0 0 16,0 9 4-16,17 1-2 0,-17-1 2 15,0 0-1-15,0 10-1 0,0-19 0 0,0 0 1 16,16 18 1-16,-16-18 2 0,0 19-2 16,34-19 0-16,-34 0 2 0,0 0-2 0,0 0 0 15,0 0 8-15,33 0-6 0,-33 0 1 0,0 0 3 16,0-19 16-16,0 19 5 0,33-18-1 0,-33 18 2 16,0-19-6-16,0 19 1 0,0-9 0 15,0 0-3-15,0-1-1 0,0 10-9 0,0-9-3 16,0 9-5-16,0 0-8 15,0 0-1-15,0 0 2 0,0 0 0 0,16 9-1 16,-16-9 2-16,0 0 3 0,0 10-1 0,17-10 0 16,-17 9-4-16,0-9-1 0,16 0 0 0,-16 9 5 15,17-9-16-15,-17 0-47 0,16 19-38 16,-16-19-31-16,0 0-19 0,17 0 0 0,-17 0 21 16,16-19 32-16</inkml:trace>
  <inkml:trace contextRef="#ctx0" brushRef="#br0" timeOffset="2333.36">21249 4949 42 0,'-16'-19'50'0,"-1"-9"7"0,1 9 2 0,16 1 11 16,-17-1 5-16,1 19 3 0,16-18 0 0,0 18-21 15,0 0-22-15,0-19-19 0,-33 19-6 16,33 0-7-16,0 19 0 0,33-19 1 0,-33 18 0 16,0-18-3-16,0 19 0 0,0-1 4 15,0 1 11-15,16 9 12 0,-16-9-6 0,17-1-6 16,-1 1-8-16,-16-1-4 0,17 1 3 0,-17 9-7 15,16-10 6-15,-16 1-9 0,0 0 8 0,17-19-3 16,-17 9-1-16,0 0-1 0,0 1 3 16,0-10 1-16,0 0 14 0,0 0 24 0,16 0-6 15,-16-10-15-15,0 10-9 0,33-9-5 16,-33 0-4-16,0-10 0 0,34 19 0 0,-34-19 1 16,16 19-4-16,1-18 3 0,-1 18-6 0,1-19 3 15,-1 19-4-15,1 0 4 0,-1 0-5 0,-16 19 2 16,17-19 3-16,-17 0 5 0,16 18 2 15,-16-18 8-15,0 19 1 0,0-19 2 0,0 19-2 16,0-19-2-16,-16 9-3 0,16 10-8 16,-17-10 3-16,1 0-2 0,-17 10-15 0,16-1 0 15,1 1-38-15,-17-19-42 0,33 19-27 0,-34-19-42 16,34 0-34-16,-33 9 11 0</inkml:trace>
  <inkml:trace contextRef="#ctx0" brushRef="#br0" timeOffset="3063.47">22853 4567 49 0,'-33'-18'29'0,"33"8"-3"15,0 1 2-15,0 9 7 0,0-9 3 16,-33 9-1-16,33 0-5 0,0-19-5 0,-16 19-8 16,16 0-7-16,0 0-1 0,0 19-2 0,-17-19 8 15,17 18 0-15,0 10 7 0,-16-9 2 16,16 18 2-16,0 0 6 0,0 10 0 16,0-10 14-16,0 9 12 0,0 10-4 0,16 0-14 15,1 9-13-15,-1-18-13 0,17 8-7 0,-33 1-6 16,33 9-1-16,-33-18 4 0,17 9-6 0,-1-19-2 15,1 0-7-15,0-9 5 0,-17 9-4 16,16-18 1-16,-16-1-50 0,0 1-26 16,17-10-24-16,-17-9-45 0,-17 0-9 0</inkml:trace>
  <inkml:trace contextRef="#ctx0" brushRef="#br0" timeOffset="3816.79">22671 4669 68 0,'-16'-18'50'0,"16"9"-21"0,-17-10-6 16,17 19 7-16,0-19 22 0,0 19-5 0,0 0-13 15,0-18-11-15,0 18-8 0,0 0-9 16,17-19-2-16,16 19 0 0,-16-18-2 16,32 8-2-16,17 1 2 0,-16 0-2 0,16-10 0 15,33 0-2-15,-16 1 0 0,16-1 5 0,17 19-3 16,-17-37 1-16,17 28-1 0,16-10 0 0,-16 1-2 15,0-1 2-15,-1 0 1 0,1-9-1 16,-17 10 0-16,17-1 0 0,-33 1 0 16,16 18 2-16,-33-19-2 0,-16 0-2 0,16 19 2 15,-16-18 0-15,-17 8 3 0,0 1-5 0,0 9 10 16,-17 0-4-16,-16-9 4 0,17 9-2 16,-17 0-4-16,33 0-2 0,-33 0 1 0,0 9-1 15,0-9 4-15,0 9-1 16,0-9-3-16,0 10 0 0,0 8 14 0,33 1 3 15,-33-19-4-15,0 19-4 0,17-1-6 0,-1 1 1 16,17-1-3-16,-16 10 2 0,-1-9 1 16,17 18-4-16,17-9 0 0,-50 9 2 0,33 0 1 15,0 1-5-15,-16 8 2 0,-1-9 0 16,17 1 0-16,-16 8 0 0,-17-9 0 0,16 0 4 16,1 10 0-16,-17-10 1 0,0-18-3 0,0 9 4 15,0 9-2-15,0-18-2 0,-17 18 2 16,17-28 3-16,-16 19-4 0,-1 0 1 0,1-10 0 15,-1 1-4-15,-16 0 2 0,0-19 1 0,0 18-1 16,0 1 1-16,0 9-3 0,-17-28 2 16,1 18-5-16,-1 1 3 0,-16 0 0 15,0-10 0-15,16 9-3 0,-33 1 3 0,17 0 2 16,0-1 1-16,-33 1-3 0,0 0 0 0,-1-10 0 16,1 9 2-16,0 1 0 0,0 0-5 15,0-1 6-15,-1 1 1 0,1-1-4 0,0-18 0 16,16 19 4-16,1 9 1 0,15-28 1 0,1 19-6 15,17-19 0-15,-1 18 1 0,17-18 0 16,0 19-1-16,16-19 3 0,17 0 2 0,-33 0-4 16,33 0 3-16,0 0 7 0,0 0-5 0,0 0 3 15,0 0 6-15,0 0 0 0,0 0 1 16,0 0 3-16,0 0-8 0,0 0-2 0,0-19-9 16,0 19 4-16,0 0-7 0,0 0 7 15,33 0-4-15,-33-18 2 16,0 18-5-16,0 0 5 0,0 0-2 15,0 0-6-15,0 0-1 0,0 0 3 16,0-19-21-16,0 19-24 0,0 0-15 0,0 0-10 16,0 0-22-16,0-19-2 0,0 10 5 0,0 0 5 15</inkml:trace>
  <inkml:trace contextRef="#ctx0" brushRef="#br0" timeOffset="4897.22">23283 4883 81 0,'0'-9'80'16,"0"0"-14"-16,0-10-7 0,0 19 15 0,0 0 16 15,0-18 16-15,0 18-12 0,0 0-30 16,0 0-33-16,0 0-13 0,0 0-11 0,0 0-3 16,0 0-2-16,0 18 4 0,0-18-2 0,0 19-6 15,0-10 6-15,17 10 0 0,-17-1 0 16,16 1-3-16,-16 0-1 0,17-1 3 16,-17 1-3-16,0-10 0 0,16 10-5 0,-16-1 3 0,17 1-10 15,-17-1 5-15,0 1-1 0,0-19-55 16,0 19-34-16,0-10-35 0,0 0-24 0,0 1 12 15</inkml:trace>
  <inkml:trace contextRef="#ctx0" brushRef="#br0" timeOffset="5081.05">23201 4930 98 0,'-17'0'100'0,"17"-19"-29"15,-16 10-9-15,16 0 24 0,0-1 24 16,-17 1-20-16,17 0-32 0,17 9-18 0,-17-19-19 15,0 19-8-15,16-18-8 0,1 18-5 16,-1-19 6-16,17 19-6 0,-33 0-4 0,33-19-1 16,-16 10 5-16,16 0 2 0,0-1-7 0,-16 10-7 15,16-18-54-15,-17 18-32 0,17 0-24 16,-16 0-19-16,-1 0 141 0</inkml:trace>
  <inkml:trace contextRef="#ctx0" brushRef="#br0" timeOffset="5545.14">23482 5051 73 0,'0'0'56'0,"0"0"-15"0,16 0-14 0,-16 0 2 0,17 0 4 15,-1-19-3-15,1 10-11 0,-1 0-8 16,1-1-7-16,16 1 2 0,-16 0 26 0,-1-10 17 16,17 19 4-16,-33-18 1 0,17-1 4 15,-1 19-1-15,-16-19 5 0,0 10-4 0,0 0-1 16,0-1-9-16,0 1-14 0,0 0-17 0,0 9-8 16,-16-19-5-16,16 19 0 0,-17 0 0 15,17-18-4-15,0 18-2 0,-33 0 2 16,17 18 3-16,16-18-2 0,-17 0-4 15,17 19 3-15,-16-19 0 0,16 9 5 0,-17 10-7 16,17-10 10-16,0 0-5 0,0 10-6 0,0 0 5 16,0-19-2-16,17 18 0 0,-17 1 0 15,16-19 3-15,1 9-1 0,-1 0 5 0,17-9 0 16,-33 10-4-16,33-10 2 0,-16 9-5 16,-1-9 0-16,17-9 6 0,-16 9-6 0,16 0 1 15,0-10-3-15,0 1 0 0,-16 9-1 0,-1-9-7 16,1 9-34-16,-1-19-32 0,17 19-24 0,-16-18-23 15,-17-1-9-15,16 19 8 0,1-19 20 16,0 1 18-16,-1 8 14 0</inkml:trace>
  <inkml:trace contextRef="#ctx0" brushRef="#br0" timeOffset="5863.59">24127 4809 10 0,'0'0'9'15,"0"0"2"-15,0 0 2 0,0 0 1 16,0 0-1-16,0 0-1 0,0 0-2 0,0 0-4 15,0 0-1-15,0 0-1 0,-17 0 3 0,17 0 2 16,0 19 3-16,0-19-3 0,0 0 3 16,0 0-2-16,0 18-2 0,0-18 0 0,0 0-2 15,-33 19-1-15,33-19-5 0,0 9 3 16,0 0-3-16,-16-9 0 0,16 10 3 0,0-10 0 16,0 9-3-16,0-9 4 0,0 0 5 0,0 0 13 15,0 0 15-15,0 0 12 0,16 0 6 16,-16 0-6-16,0 0-11 0,0-9-5 0,0 9-3 15,0 0-4-15,0-10-2 0,0 10-7 16,33 0-10-16,-33-9-2 0,0 9-2 0,0 0-2 16,0 0-3-16,0 0-1 0,17 9-1 15,-1-9-1 1,-16 0-1-16,17 10-20 0,-1-10-41 16,1 9-25-16,-1-9-12 0,1 0 11 0,16 0 15 15,-16 0-46-15</inkml:trace>
  <inkml:trace contextRef="#ctx0" brushRef="#br0" timeOffset="6295.77">24358 4865 59 0,'0'0'67'16,"0"-19"8"-16,0 19 1 0,0 0-12 0,0 0-9 16,0 0-12-16,0 0-14 0,0 0-11 15,-16 0-13-15,16 0 0 0,0 0-1 0,0 0 0 16,0 0-1-16,0 19-3 0,0-19 4 16,16 9 0-16,-16 0-2 0,0 1-2 15,0-1 3-15,0-9-2 0,0 9 2 0,0-9 1 16,0 19 20-16,0-19 30 15,0 0 21-15,17-19-23 0,-17 19-18 0,0-9-15 16,16 9-12-16,-16-9-1 0,0-1-6 16,17 1 0-16,-17 0 0 0,16 9 0 0,1-19 2 15,-17 19-5-15,16 0 0 0,-16 0-1 0,17-18 2 16,-17 18-2-16,33 0 2 0,-33 0-2 16,0 18 2-16,0-18-2 0,33 0 4 0,-33 19 0 15,0-19 0-15,0 9 0 16,0 0 0-16,17 1 1 0,-17-10 1 0,0 9-1 15,0-9-3-15,0 0 10 0,16 0-3 0,-16 0-4 16,0 0 11-16,0 0 16 0,0 0 4 0,0 0-17 16,0-9-6-16,0 9 1 0,0-10-8 15,17 1-2-15,-17 0 4 0,16 9-4 0,-16 0 0 16,0-19 0-16,17 19 0 0,-17 0-6 16,16 0 1-16,-16 0 1 0,0 0 7 15,17 0-6-15,-17 19 0 0,16-19 3 16,-16 9-3-16,17 0 3 0,-17-9 1 15,33 10-7-15,-33-1-3 0,0 0-7 0,0 10-64 16,0-19-43-16,0 0-50 0,0 19-18 16</inkml:trace>
  <inkml:trace contextRef="#ctx0" brushRef="#br0" timeOffset="7278.36">26409 4223 41 0,'-17'0'41'0,"17"0"-3"16,0-19 0-16,0 19 4 0,0-18 3 0,0 8 9 15,0 10-7-15,0-9-4 0,0 9-9 0,0-9-8 16,0 9-20-16,0 0-1 0,0 0-4 15,0 9-3-15,0 0 3 0,0 19 0 16,0-9 1-16,0 0 0 0,0-1-4 0,0 1 5 16,17 9-3-16,-17 9 1 0,0 0 19 15,33-18 2-15,-33 27-8 0,0-9-7 0,0-18 2 16,16 18-5-16,-16 10 0 0,17-10-4 16,-17-18-2-16,16 27 5 0,-16-9-1 0,0-18-2 15,17 9-6-15,-17 9 2 0,0-18 0 0,0-1 2 16,0 1-1-16,16-1-27 0,-16-8-26 15,0-1-25-15,0-9-16 0,0 0-14 0</inkml:trace>
  <inkml:trace contextRef="#ctx0" brushRef="#br0" timeOffset="7960.55">26524 4121 104 0,'-16'-19'44'0,"16"0"-23"0,-17 19-5 16,17-27 11-16,0 17 15 0,0 1 4 0,0 9-5 16,0-19-14-16,17 19-13 0,-1-18-7 15,1 18-4-15,16-19-1 0,0 1 0 0,17 18-2 16,-1-28 0-16,18 18 0 0,32 1 1 16,-33-10-1-16,50-18-2 0,-1 19 2 0,18-1 0 15,-1-9 0-15,0 10 2 0,17-1-4 16,0-18 2-16,0 9 0 0,0 9 0 0,-17 1 0 15,17-1 2-15,-34 0-4 0,1 1 2 16,-17-1 2-16,1 10 2 0,-18 9 0 0,-16-19 3 16,1 19 8-16,-18-18 5 0,17 18 5 0,-49 0 2 15,16-19 10-15,0 19-1 0,-16 0-1 16,-17 0-14-16,16 0-9 0,-16 0-3 0,17 0-7 16,-17 0-2-1,0 19 4-15,0-19-2 0,0 18-4 16,0 1 2-16,16-10 4 0,-16 28-4 15,17-18 3-15,-17 18-1 0,16-9-4 0,17 9 4 16,-16 19 0-16,-1-9-1 0,18 8 1 0,-18 11-2 16,17-11 0-16,-16 10 1 0,16-9-1 15,-17 9 2-15,17 10 1 0,-33-10-1 16,17-9-2-16,-1-10 7 0,-16 10 1 0,17 9 1 16,-17-28 1-16,0 1-4 0,-17 8 2 0,17-9 0 15,0-18-1-15,-16 9-2 0,-1 9 4 16,17-18 2-16,-33-1-2 0,17 1 2 0,-17-10-2 15,16 0-2-15,-32 1 1 0,15-1-6 16,1 0 0-16,-33 10 3 0,17-19-5 0,-18 0 4 16,-15 19-4-16,-1-19 0 0,0 0 0 0,1 0 3 15,-17 0-3-15,-17 0 0 0,17 0 0 16,-34 0 2-16,17 0-1 0,1 0-1 0,-1 0-4 16,0 18 4-16,17-18 3 0,-17 0 0 0,17 0-7 15,16 19 8-15,1-19-4 0,16 0 0 16,-1 0 1-16,18 9 2 0,16-9-1 0,-17 0 2 15,17 0-4-15,16 0 0 0,1 9-7 16,-1-9 2-16,1 0-4 0,16 0 5 0,0 0-5 16,0-9-34-16,0 9-30 0,0 0-19 0,0-9-21 15,0 9-7-15,0 0 15 0,0-19 12 16,16 1 14-16</inkml:trace>
  <inkml:trace contextRef="#ctx0" brushRef="#br0" timeOffset="8543.41">27186 4223 101 0,'0'-19'83'15,"0"19"-35"-15,0-18-22 0,-17 8 5 16,17 1 24-16,0 9 26 0,0-9-27 16,0 9-24-16,-16 0-17 0,16 9-8 0,0 0-1 0,16 1-2 15,-16 8 0-15,0 1-4 0,17 0 6 16,-17-1 0-16,0 1-4 0,16-1-2 16,-16 10 5-16,17-9-3 0,-17 0 0 0,0 18 3 15,17-28-3-15,-17 28 2 0,0-18-2 0,16-1-5 16,-16 1-2-16,0 0 3 0,0-10-1 0,0 10-16 15,0-1-22-15,-16-18-19 0,16 19-16 16,0-19-7-16,-17 0-5 0,0 0-54 16</inkml:trace>
  <inkml:trace contextRef="#ctx0" brushRef="#br0" timeOffset="9375.01">27103 4223 36 0,'17'-19'29'0,"-17"-18"-11"0,16 9-6 0,1 10-4 16,-1-1-2-16,1 19-3 0,16-19 1 0,-16 19 0 15,16 0 4-15,0 0 11 0,0 19 5 0,0 0 2 16,16-19 24-16,-15 18-15 0,-18 1-14 16,34 9-9-16,-50-10-3 0,16 1-4 0,1 0 2 15,-1 18 1-15,-16-28-2 0,0 10 1 16,-16-1-5-16,-1 1 0 0,1 0-2 0,16-1 0 16,-50 1 1-16,34-10-4 0,-18 10 1 0,1-1-6 15,0-18-14-15,17 19-7 0,-17-19-7 16,33 0-3-16,-33 0 0 0,16 0 10 0,1 0 5 15,-1 0 2-15,17-19 0 0,0 19-2 16,0 0 5-16,0-18 8 0,17 8 5 0,-1 1 2 16,34 0 4-16,-34 9 0 0,17 0 0 0,0-19 0 15,17 19 2-15,0-18 3 0,-17 18 6 16,16-19 6-16,1 0 0 0,-17 19-2 0,17-18 2 16,-17-1 1-16,0 10 4 0,-17 9 11 15,1-19 10-15,-1 1 11 0,-16 18 3 0,17-19-1 16,-17 19-23-16,0 0-16 0,0-19-10 0,-17 19-3 15,1 0-4-15,-1 0 0 0,1 0 0 16,-1 0 0-16,1 19 4 0,-1-19-2 0,1 19 0 16,-1-19 3-16,0 18-5 0,1 1 5 15,16-19-5-15,0 18 0 0,0-8 2 0,0 8-2 16,16 1-2-16,1-19 2 0,0 19 0 16,-1-19 0-16,1 18-4 0,16-18 1 0,0 0-13 15,-17 0-21-15,17 0-7 0,0 0-5 0,1 0-8 16,-1-18 2-16,0 18 10 0,0-19 9 15,0 0 12-15,-17 1 11 0,1-1 7 0,-1 10 6 16,1-10 7-16,0-18 10 0,-17 18 5 16,0-9 11-16,0 10 11 0,0-1 10 0,0 1-1 15,-17 18-9-15,17-19-9 0,-17 19-5 0,17-19-11 16,-16 19-7-16,16 0-7 0,-17 0-2 16,17 0 1-16,-16 0-4 0,16 19 6 0,-17 0-2 15,17-19-1-15,0 18 2 0,0 1 3 16,0 9 0-16,0 9 7 0,0-18 6 0,0-1 2 15,17 10 0-15,-17 9-8 0,16-18-5 0,-16 18-4 16,17-9-2-16,-17 9-2 0,16-18 1 16,-16-1 0-16,17 20-3 0,-17-29 1 0,0 0-1 15,0 1 0-15,17 8 5 0,-17-18 18 16,0 0 30-16,0 0 30 0,-17 0 13 0,17 0-42 16,0 0-25-16,0-18-14 0,0-1-9 0,-17 10-3 15,17-29 2-15,0 20-4 0,-16-19-1 16,16 9 5-16,0-9-7 0,0 18 11 0,16-18-3 15,-16 18 11-15,0 10-2 0,17-10-8 16,-17 1-3-16,0-1 4 0,17 19-5 0,-17 0-13 16,0 0 3-16,16 0 0 0,-16 0 5 0,0 0-4 15,17 0 2-15,-17 0 7 0,0 19-7 16,0-19 2-16,0 0-2 0,0 18 0 16,0-18-11-16,0 19-38 0,0-19-41 0,0 0-37 15,-17 0-17-15,17 9-18 0,0-9 10 0</inkml:trace>
  <inkml:trace contextRef="#ctx0" brushRef="#br0" timeOffset="9691.64">28228 4018 63 0,'16'-37'58'0,"-16"19"-11"0,0-20-13 16,17 29 0-16,-17-10 14 0,0 1 5 16,0 18-13-16,0-19-19 0,16 19-12 0,-16 0-4 15,0 19-5-15,17-19 2 0,-17 18 2 0,16 1-4 16,17 0 5-16,-33 9 13 0,17 9 0 15,0 0-3-15,16-18-2 0,-17 27 1 16,1-9-1-16,-1-9 7 0,1 9-4 0,-17 1-10 16,16-20 0-16,-16 10-2 0,17-9 1 0,-17-1-4 15,0 1 4-15,0 0 0 0,0-19 19 16,0 18 41-16,0-18 38 0,0 0 34 0,0 0 2 16,0-18-58-16,0 18-40 0,0-19-27 0,0 19-6 15,0-19-3-15,0-9-3 0,0 10-4 16,0-1-3-16,0-18-2 0,0 0 1 0,16 9 0 15,-16-9-17-15,0 18-35 0,33 0-29 16,-33-8-22-16,0 8-20 0,0 19-21 0,0 0 2 16,17 0-27-16,-17 0 46 0</inkml:trace>
  <inkml:trace contextRef="#ctx0" brushRef="#br0" timeOffset="10508.93">26442 4930 18 0,'0'0'29'0,"0"0"3"15,0 0-4-15,0-19-8 0,0 19-2 16,0-9 1-16,0 0 6 0,16 9 4 0,-16-10 6 16,0 10-1-16,0-9-6 0,0 9-2 0,17-9 1 15,-17 9-2-15,0 0-8 0,0 0-4 16,16 0-7-16,-16 0-3 0,0 0 1 0,0 0-7 16,0 0 1-1,17 0 4 1,-17 9 2-16,0 0 0 0,0 10 5 0,16-10 1 15,-16 10-5-15,0 0 8 0,0-1-6 16,17 1-1-16,-17-10 0 0,0 10-1 0,0-1-2 16,17 1-2-16,-17-1 7 0,0 1-7 15,0 0 5-15,16-10-2 0,-16 0 8 0,0 1 9 16,17-10 0-16,-17 9 5 0,0 0 2 0,16-9 10 16,-16 0 13-16,17 0-6 0,16 0-12 0,-33 0-17 15,16-9-5-15,17 0 0 0,-16-1-5 16,33 1 1-16,-17 0-7 0,0-10 0 15,16 19 2-15,-16-19-4 0,17 1 2 0,0 18 3 16,-17-19-1-16,16 10-1 0,-16 0-1 16,17-1 0-16,-17 10 2 0,0 0-2 0,-16-9 2 0,16 9-7 15,-17 0 8-15,1 0-3 0,-1 0-3 16,-16 0-7-16,0 0 5 0,17 0-2 0,-17 0-2 16,0 0-2-16,0 9 7 0,-17-9-6 15,17 0-2-15,0 10-58 0,0-10-40 0,-16 9-52 16,-1-9-17-16</inkml:trace>
  <inkml:trace contextRef="#ctx0" brushRef="#br0" timeOffset="12356.13">23283 8399 104 0,'0'-27'33'0,"0"8"-16"0,-33 10 3 16,33-1 17-16,0 10 9 0,0-18 3 16,0 18-9-16,0 0-19 0,0 0-13 0,0 0 2 15,-33 0 8-15,33 18 9 0,0 1 1 0,0 0-2 16,0 8-7-16,-16 11 9 0,16-1 3 15,16-9 2-15,-16 28-6 0,0-28-9 0,33 9-6 16,-33 0-5-16,0 0-7 0,33 0 4 16,-33 10-1-16,0-19-3 0,17 9 2 0,-17 0-4 15,16 0-1-15,-16-9 0 0,0 0-10 0,0 0-25 16,0-9-30-16,0-1-29 0,0 1-30 16,0-10-6-16</inkml:trace>
  <inkml:trace contextRef="#ctx0" brushRef="#br0" timeOffset="13139.06">23300 8344 83 0,'-17'-10'67'0,"17"-8"-31"0,0 18-19 0,0-19-6 15,0 1 2-15,0-1 4 0,0 10 3 16,17-1-7-16,-1-8-2 0,1 8-5 0,33-8-4 15,-17-1 10-15,33 19-3 0,0-18-4 16,17-20-3-16,-1 20 3 0,17 9-3 0,17-29-2 16,17 20-2-16,-18-10 4 0,34 9-4 0,-17 1 0 15,17-1 2-15,17 0 0 0,-1 1 0 16,-33 18 0-16,1-28 0 0,-1 28 0 0,0-9 0 16,-16-1 1-16,-17 1 1 0,-16 0-2 15,-1 9 2-15,-32 0 11 0,16-19 16 0,-16 19 11 16,-17 0 10-16,-17-19-6 0,18 19-5 15,-18 0 2-15,1-18-2 0,-1 18-10 0,1 0-15 16,-17 0-6-16,0 0 1 0,16 0-12 16,-16 0 7-16,0 0-7 0,17 18 7 0,-17-18-6 15,33 19 5-15,-33-19-3 0,0 19-2 0,0-1 0 16,16 1 0-16,1 9 2 0,-1-10 0 16,1 20 0-16,16-20 3 0,-16 29-3 0,16-29 0 15,-17 20 2-15,34-11-2 0,-50 11 0 0,33-1 0 16,-17-19 0-16,1 20 2 0,-1-10-5 15,1 9 1-15,0-9 2 0,-17 0 2 0,0-1-2 16,16 11-3-16,-16-20 3 0,0 1 0 16,0 9 0-16,0 9 0 0,-16-18-2 0,16-10 7 15,0 19-5-15,-17-10 0 0,17-8 0 0,0 8 3 16,-17 1-2-16,1 0-1 0,16-10 0 16,-17 0 0-16,1 10 4 0,-1-10 0 0,1 0-2 15,16 1 9-15,-50 8 1 0,34-18 1 16,-17 19-1-16,0-19-6 0,-1 0 2 0,1 18-4 15,-16-18-2-15,-1 10-1 0,-16-10 3 0,0 9-4 16,-17-9 2-16,0 9-2 0,-16 1-2 16,0-10 6-16,-17 9-4 0,1 0-2 0,-18-9 2 15,1 10-2-15,0 8 2 0,-1-18 5 0,1 0 8 16,0 19-3-16,16-19 2 0,-16 18-2 16,33-8-3-16,-17-1 0 0,33 0-1 0,0 1 2 15,17-1-8-15,33 0 6 0,-33 0-4 0,33 10-2 16,0-19-2-16,0 19 0 0,16-19 6 0,1 0 1 15,-1 0-5-15,17 0-3 0,-33 18 6 16,33-18-2-16,0 0-3 0,-16 0 4 0,16 0 4 16,0 0-8-16,0 0 5 15,0 0-2-15,-17 0-1 0,17 0-3 0,0-18 3 16,0 18-7-16,-16 0 2 16,16 0 1-16,0-19-6 0,0 19-3 0,-17 0-24 15,17 0-13-15,0-19-19 0,0 10-22 0,0 9-29 16,0-18-15-16,0 8 12 0,17 1-82 0</inkml:trace>
  <inkml:trace contextRef="#ctx0" brushRef="#br0" timeOffset="13521.57">23829 8372 91 0,'-17'-10'85'0,"1"10"-44"0,-1-9-21 15,1 9-9-15,-1 0-3 0,-16 0 9 0,17 0 6 16,-1 0 2-16,-16 9-6 0,17 1-8 0,-1 17 10 16,1-27 4-16,16 19-1 0,-17 0-5 15,17-10-5-15,0 10-2 0,0-1-1 0,17 1 5 16,-17-1 11-16,16 1-10 0,17 0 0 15,0-10-8-15,-16 10-4 0,-1-1-1 0,17-9-2 16,0 19-1-16,0-28 1 0,-16 19 0 0,0-19 1 16,-1 19-2-16,17-19 8 0,-33 9 1 15,0-9-1-15,0 0-1 0,0 9-3 0,-33-9 1 16,17 9-1-16,-1-9-3 0,-16 0 0 16,16 0-2-16,-16 0 2 0,0 0-2 0,17-9-4 15,-1 9-2-15,-16-9-5 0,17 0-28 0,-1 9-36 16,1-19-30-16,16 0-24 0,-17 19 5 15</inkml:trace>
  <inkml:trace contextRef="#ctx0" brushRef="#br0" timeOffset="13939.52">23928 8297 46 0,'0'-18'64'0,"0"18"-13"0,17 0-10 15,-17 0-15-15,0 0-11 0,0 0-7 0,0 0 0 16,0 0 5-16,0 18 9 0,0-18 23 15,0 19 7-15,0-1-13 0,16 1-10 0,-16 9-7 16,17 9-3-16,-17-18 3 0,16 9-1 0,1 9-2 16,-1 0-5-16,1-9-5 0,0 0 1 15,-17 18-6-15,16-8 2 0,17-20-3 0,-33 19-3 16,17-9 0-16,-17 9 0 0,0-27 5 16,16 18-7-16,-16-10 4 0,0-8-1 0,0 8 3 15,0-18 1-15,0 0 29 0,0 19 31 0,0-19 3 16,0-19-15-16,0 19-21 0,-16 0-10 15,16-18-9-15,-17-1-4 0,17 0-6 0,0 1 4 16,0-10 0-16,-33 9-7 0,33-27 3 16,0 9 2-16,0-1 5 0,0 10-5 0,0 1 0 15,33-1 3-15,-33 9-6 0,0 0 1 0,17-8-3 16,-1 8 5-16,-16 10-5 0,17-1-3 16,-1 10-4-16,-16 0 8 0,17 0-3 0,-1 0 0 15,1 10 2-15,-17-1 1 0,16 0-3 0,-16 1 2 16,17 17 0-16,-17-27 0 0,0 19 3 15,0 0 0-15,0-19-2 0,-17 9-1 0,17 10 2 16,-16-10-6-16,-1 0-8 0,17 0-48 16,-16-9-48-16,-1 10-34 0,17-10-17 0,-16 0-8 15,16 0 10-15</inkml:trace>
  <inkml:trace contextRef="#ctx0" brushRef="#br0" timeOffset="14672.62">24391 8437 46 0,'-16'0'23'0,"16"9"-10"0,0 0 3 16,0 1 10-16,0-1 9 0,0 0 4 0,0 1-7 15,0-1-6-15,16 9-7 0,-16-18 10 0,17 19 5 16,-1-19-4-16,1 0-10 0,-1 19-9 16,1-19-8-16,16 0-1 0,-33 0 2 0,33 0-2 15,-33 0 2-15,0 0 7 0,17 0 3 16,-17 0-3-16,0-19-1 0,0 19 4 0,-17-19-2 15,17 19-6-15,0-18 0 0,-33 9-1 0,0-10-1 16,16 10 3-16,1-10 3 0,-17 10 2 16,16 9 1-16,1-19 1 0,-1 19 6 0,17-19-7 15,-16 19-2-15,16-18-4 0,0 18-2 16,0-9-5-16,16 9 3 0,-16-10-1 0,17 10-4 16,-1-9 3-16,17 9 0 0,-16 0-1 0,-1 0 0 15,34 0 0-15,-50 9 0 0,33-9 2 16,-16 10-2-16,16-1-2 0,-17 9 5 0,1-18-6 15,-1 19 3-15,1-19 0 0,-1 19 0 0,1-10-2 16,16 0 4-16,-33 1-6 0,0-1 4 16,0 0 0-16,0 1 3 0,0-1-3 0,0-9 4 15,33 18-6-15,-33-18 8 16,0 0-3-16,-33 0 0 0,33 0-5 0,0-18 2 16,0 9 0-16,0-1-3 0,0 1 3 15,0-10 0-15,33 1 0 0,-33-1 0 0,0 0 2 16,0 1-4-16,17-1 4 0,-1 1-2 0,-16 8 4 15,17-8 2-15,-1-1 2 0,-16 19 3 16,17 0 0-16,-1-18-5 0,-16 18-5 0,17 0-1 16,-1 18 2-16,-16-18-1 0,17 0 5 15,16 19 1-15,-33-1-1 0,0-18-2 0,33 10 8 16,-33 8-4-16,0 1-1 0,17-1-6 0,-1 1 1 16,1-19-1-16,-17 19 0 0,16-19-1 15,-16 9 2-15,17 0 2 0,-17 1-6 0,0-1 7 16,0-9-1-16,0 0 2 15,0 0-2-15,0-9-2 16,0-1 0-16,0 1-4 0,0 9 3 0,0-9 1 16,0-10-4-16,0 19 2 0,0-19 0 15,0 19 2-15,0-18-2 0,0 9-2 0,0-1 2 16,0 1-4-16,0 9-4 16,0 0 1-16,0 0 4 15,0 0 8-15,0 9-4 0,0 1-5 16,0-10-1-16,0 9 0 0,0 9 0 15,16-18-1-15,-16 0-34 0,0 19-25 0,0-19-13 16,0 19-15-16,0-19-14 0,0 0-14 0</inkml:trace>
  <inkml:trace contextRef="#ctx0" brushRef="#br0" timeOffset="15138.55">25053 8483 43 0,'0'0'41'15,"0"0"1"-15,0 0 2 0,-17-9 8 0,17 9 2 16,0-9-8-16,0-1-8 0,0 10-2 16,0-9-7-16,0 0-6 0,0-10-6 0,17 19-9 15,-17-19 0-15,16-8-5 0,-16 17 1 0,17-8 1 16,-1 8-4-16,1-8-1 0,16 18 2 15,-33-19 1-15,33 1-1 0,-33 18-2 0,17 0 2 16,-1-19 1-16,1 19 1 0,-17 0-3 16,16 0-1-16,1 0 1 0,-17 19-1 0,16-19 0 15,-16 18 0-15,17-18 0 0,-17 19 3 0,16-1-6 16,-16-18 3-16,0 19 1 0,0 0-1 16,0-10 3-16,0 9-3 0,0 1-2 0,0-19 0 15,-16 19 6-15,16-19-11 0,0 9-36 16,-17-9-30-16,17 9-8 0,0-9-20 0,-16 0-106 15</inkml:trace>
  <inkml:trace contextRef="#ctx0" brushRef="#br0" timeOffset="15537.26">25433 8316 54 0,'0'0'35'0,"-16"0"-11"0,16 0-5 15,0 0-1-15,0 18 4 0,0-18-4 16,0 0-5-16,0 10 3 0,0-10 0 0,0 9-1 15,16 0-3-15,-16 1-2 0,0-1-4 16,17 9-3-16,-17-18 0 0,16 0-1 0,1 0-1 16,-17 0 9-16,16 0-1 15,-16 0 3-15,17-18 4 0,-17 18 7 0,16-9 2 16,1-1 5-16,-17-8-2 0,33 8-6 16,-33 10-1-16,0-18 1 0,16 18-5 0,1-19 3 15,0 19-5-15,-1 0-1 0,-16 0-7 16,17-18-3-16,-1 18 1 0,1 18-2 0,-1-18-1 15,1 0-2-15,-1 19 2 0,-16-1 7 0,17-18 6 16,16 10-5-16,-33-1 2 0,16-9-1 16,-16 9 6-16,17 1 9 0,-17-10 3 0,0 0 10 15,16 0 13-15,-16 0 5 0,0 0-17 16,0 0-14-16,0-10-10 0,17 1-3 0,-17 9-5 16,0-19-10-16,0 19 7 0,0-18-9 0,0-1-4 15,0 19-6-15,0-18-37 0,0-10-51 16,0 18-20-16,0-8-23 0,17 8-24 0,-17-8 6 15</inkml:trace>
  <inkml:trace contextRef="#ctx0" brushRef="#br0" timeOffset="22897.2">24590 6362 31 0,'0'0'28'0,"0"-18"-5"16,0 8-2-16,0 1 2 0,0 0-4 0,0 0 2 15,0 9-2-15,0-10 1 0,0 10-1 0,-17-18-3 16,17 18-9-16,0 0 3 0,0-19-5 16,-16 19 0-16,16 0-2 0,-17-19-2 0,17 19-1 15,-33 0 0-15,33 0 0 16,-33 0 1-16,0 0 1 0,16 0 0 0,-16 0 1 15,0 0 3-15,0 19-2 0,33-19-2 16,-49 0 0-16,15 19-2 0,18-19 0 0,-17 18 3 16,0-8-3-16,16 8 0 0,-16 1 0 0,33-1 0 15,-33 1 2-15,0 0 0 0,16-1 1 16,1 1-3-16,16 9 2 0,-17-10-2 0,1 20 2 16,16-20 1-16,-17-9 2 0,17 19-2 15,0 0-1-15,0-9 1 0,0 18 0 16,17-28 1-16,-17 10 5 0,16 18-6 0,-16-18 4 0,17-1-1 15,-1 1 4-15,1 9 1 0,0-10-3 16,-1 1 3-16,17 0-1 0,-33-1-2 0,17 1 2 16,-1-10 3-16,1 1 6 0,-1 8 2 15,1-9-4-15,16 10 0 0,-17-19-4 0,18 0 5 16,-18 0 3-16,17 19-4 0,-16-19 0 16,16 0-6-16,-17-19 4 0,17 19-6 15,0 0-6-15,17 0 1 0,-17-19 1 0,-16 10 4 16,16 0-5-16,0 0-2 0,0-1-1 0,0 1 4 15,0 9 2-15,0-19 1 0,-16 1 4 0,16 18-1 16,-17-19 2-16,17-9 4 0,-16 10-1 16,-1-1-1-16,1 0 3 0,16-18-1 15,-33 9 0-15,33 0-4 0,-33 19-2 0,17-28 1 16,-17 0-3-16,16 9-2 0,-16 9 13 0,0-18-7 16,0 18 5-16,0-9 3 0,-16 1-2 15,16-1-8-15,-17 9-3 0,17 0-3 0,-33-18 0 16,33 19-3-16,-50 8-4 0,34-8 4 0,-17-1 2 15,0 0-4-15,0-8-2 0,16 17 2 16,-16-8 0-16,-17 8 2 0,17 10-7 0,0-18 5 16,0 18-2-16,0 0 2 0,0 0 0 15,33 0 2-15,-50 0-5 0,17 0 3 0,17 0-3 16,-1 18-2-16,-16-18-6 0,17 10 0 16,16-10-12-16,-17 9-33 0,17 0-15 0,0 10-10 15,-33-1 0-15,33-18 4 0,0 19-10 16,0-19-15-16,0 19-1 0,0-19 3 0,0 18-73 15</inkml:trace>
  <inkml:trace contextRef="#ctx0" brushRef="#br0" timeOffset="23963.33">21564 5637 3 0,'0'0'4'16,"0"-19"2"-16,-34 19 14 0,34-9 3 0,0 0-7 15,-33-1-6-15,33 10-4 0,-16 0-2 16,16-18 3-16,-17 18-1 0,1-19 1 0,16 19-1 16,-17 0 2-16,1-18-2 0,-1 18 7 15,17 0 1-15,-16-19 1 0,-1 19-1 16,17 0-2-16,-16 0 4 0,16 0-5 0,0 0-8 16,0-19 1-16,0 19-3 0,0 0 2 15,-34 19-3-15,34-19-2 0,0 0 6 0,34 0-2 16,-34 19 0-16,0-19 0 0,0 18 3 15,16 1-1-15,1-19 7 0,16 18 8 0,0-8 2 16,0-1 3-16,16 19-7 0,-15-10-3 0,15-18-5 16,17 19-2-16,0 0-4 0,-16-1 2 15,16-8-5-15,0 8 0 0,17 19 0 16,0-18 0-16,-1 0 3 0,1-1-1 0,0 10-2 16,-1-9-2-16,-15 18 4 0,-1 0-2 0,16-18 0 15,-15 9 0-15,-1 9 0 0,16-9-2 16,-32 0 5-16,16 0 2 0,0 9 13 0,0-19 5 15,1 10-6-15,-18 9-7 0,17-18-3 16,-16 0-3-16,-17-1-2 0,17 1-2 0,-1-1 2 16,-32-8-2-16,16 8 2 0,0 1 0 15,-17 0-2-15,1-19 3 0,0 18-3 0,-1-18 0 16,1 10 1-16,-1-1-1 0,17 0-2 16,-33 0 8-16,0-9-4 0,0 0 2 15,17 10-2-15,-17-10-4 0,0 0 7 0,0 0-8 16,16 0 7-16,-16 18-4 0,0-18-2 15,0 0 3 1,0 0 2-16,0 0-8 16,0 0 1-1,0 0-16-15,0 0-32 0,0 0-23 0,-16 0-15 16,16-18-30-16</inkml:trace>
  <inkml:trace contextRef="#ctx0" brushRef="#br0" timeOffset="24512.03">24209 5330 20 0,'0'19'27'0,"0"-10"-6"0,17 9-1 16,-17 1 4-16,0 0 1 0,16 18-3 16,-16-19 2-16,17 1-3 0,-17 9 8 0,17 9-11 15,-1-18-7-15,17 9 0 0,-33 9 16 0,17 0-11 16,-1-18-4-16,17 18-3 0,-16-9-4 15,-1 9-2-15,1 0-2 0,-1-9-1 0,1 9 3 16,16-18-1-16,-33 18-2 0,33-18 0 0,-33 9 0 16,0 9 3-16,17-19-6 0,-17 1 3 15,0 0 3-15,16 9-3 0,-16-10 1 0,0 1-1 16,0-1 2-16,17-18-2 0,-17 19 0 16,0-10 2-16,0 1 1 0,0-1-3 0,0 9-3 15,0-18-1-15,0 0-1 0,0 19-6 0,0-19-26 16,0 0-11-16,0 19-13 0,0-19-19 15</inkml:trace>
  <inkml:trace contextRef="#ctx0" brushRef="#br0" timeOffset="25544.85">26954 5069 7 0,'0'0'26'0,"0"-18"10"0,0 18-12 0,0 0-9 16,0 0-3-16,0 0-1 0,0-19 3 15,0 19-1-15,0-9-1 0,-16 9-4 0,16 0-3 16,0 0-3-16,0-9 1 0,-17 9-3 16,17 9 0-16,-16-9 0 0,-1 0 2 15,1 9-4-15,16-9 7 0,0 19 0 16,-33-19 1-16,0 18-1 0,16 1 3 15,1-19 0-15,-18 19 1 0,18-10-2 0,-17 10-1 16,16-1 2-16,1 1 10 0,-34-1-3 16,17 1-4-16,0 0 6 0,0 8-2 0,0-8 2 15,0 18 0-15,-17-18-1 0,17 9 1 16,-16 9-1-16,15-18 0 0,-15 18-8 0,-1-9 5 16,1 9-4-16,-1 0-1 0,0 0-4 15,1-18-4-15,-17 27 5 0,16-8-3 0,0-10-1 16,1 9 0-16,-1 0 0 0,1 0 1 0,16-9 0 15,-17 9-1-15,17 1 1 0,0-11-1 16,0 11 4-16,0-1-2 0,0-9 3 0,16 0-4 16,-16 0 3-16,0 9 0 0,16-19 1 15,-16 10-3-15,17-9 3 0,-1-1-3 0,1 20-1 16,-1-20 0-16,1-8-2 0,-1 8 0 16,17-9 0-16,-33 19 2 0,33-28 0 0,-33 19-2 15,16 0 4-15,17-19-3 0,-16 18-1 16,-1-18 0-16,17 10 0 0,-16-1 0 0,-1 0 7 15,17 0-7-15,0-9 2 0,-16 10-1 0,16 8-3 16,-17-18 3-16,17 0-1 0,0 0 5 16,-16 19-5-16,16-19 2 0,-17 0-2 15,17 19-2-15,0-19 2 0,0 18 1 16,-33-18 2-16,33 0-3 0,0 0-2 16,0 0 6-16,0 9-6 0,0-9 3 15,0 0 2-15,0 0 2 0,0 0-3 16,0 0-6-16,0 0 2 0,0 0-5 15,0-9 1-15,0 9-24 0,0 0-24 16,0 0-16-16,0 0-17 0,0 0-10 0,0-18-6 16</inkml:trace>
  <inkml:trace contextRef="#ctx0" brushRef="#br0" timeOffset="26193.95">23548 6400 7 0,'16'0'13'0,"-16"18"10"0,0-18-8 16,0 0-4-16,0 10 3 0,0-1 2 0,17 0 5 16,-17 0 1-16,0-9-2 0,17 10-3 15,-17 8 5-15,16-18 8 0,1 19 4 0,-1-19-8 16,17 19-7-16,-16-19-5 0,-1 0-3 16,17 18 0-16,-16-18-1 0,16 9-1 0,0-9-3 15,0 10-1-15,0-1-2 0,-16-9-3 16,-1 9 0-16,1-9 0 0,-1 10 0 0,1-10-2 15,-1 0 4-15,-16 18-2 0,17-18 0 0,-17 0-2 16,0 0-1-16,16 0 1 0,-16 19-3 16,0-19-2-16,0 0-20 0,0 18-13 0,-16-18-20 15,16 0-19-15</inkml:trace>
  <inkml:trace contextRef="#ctx0" brushRef="#br0" timeOffset="27259.74">24573 6921 29 0,'0'0'26'0,"0"-10"-9"0,0 10-2 0,0 0 0 16,0 0-1-16,0-9 0 0,0 9 2 15,0 0-5-15,0 0-2 0,0 0-2 16,0 0-2-16,0 0-3 0,0 9 2 0,-16-9 2 0,16 10-2 16,0-10 4-16,0 9 4 0,-17 0 4 15,17 19 6-15,0-28 0 0,0 19 0 0,0-1 3 16,0 1-3-16,0-10 1 0,0 10 14 16,0 18-3-16,0-18-5 0,0-1-7 15,0 1-5-15,0 9 9 0,0 9 4 0,0-19-12 16,0 10-4-16,17 0-1 0,-17 0-6 0,0 9 1 15,16-9 19-15,-16 0 1 0,0 0-5 0,17 9-10 16,-17-18-6-16,16 9 2 0,-16 9 3 16,0-18-1-16,17 18-4 0,-17-19 0 0,0 10 2 15,16 10-4-15,-16-20-5 0,0 1 6 16,0 9 4-16,17 9 11 0,-17-19 1 0,0 1-9 16,0 0-3-16,16-1-3 0,-16 1 0 0,0 9-7 15,0-10 4-15,0-18 2 0,0 19-2 0,17 0-1 16,-17-10-1-16,0 0 1 0,0 1 2 15,0-1-5-15,0 0 2 0,0 10 1 0,0-19-5 16,0 0 6-16,0 18-4 16,0-18 4-16,0 0-7 15,0 0 5-15,0 19-1 16,0-19 3-16,0 0-7 0,0 0 7 16,0 0-6-16,0 0 5 15,0 0-5-15,0 0 3 16,0 0 2-16,0 0-1 15,0 0-5-15,0 0 7 0,0 0-7 16,0 0 6-16,0 0-3 16,0 0 2-16,0 0 0 15,0 0-1-15,0 0 3 16,0 0 0-16,0 0-10 0,0 0-7 16,0-19 1-16,-17 19-18 0,17 0-43 15,0-18-29-15,0 18-34 0,-16-19-29 0,16 10 11 16</inkml:trace>
  <inkml:trace contextRef="#ctx0" brushRef="#br0" timeOffset="30739.53">24209 7227 27 0,'0'0'32'15,"0"0"-4"-15,0 0-3 0,0 0-4 0,0-18-3 0,0 18-4 16,-16 0 0-16,16 0-5 0,0 0-4 16,0 18-5-16,0-18 3 0,0 0-2 15,0 0 3-15,0 0-1 0,0 19-1 0,0-19 3 16,0 0-3-16,0 9 1 0,0 1 1 0,0-1 2 15,0 0-1-15,0 1 2 0,16 8 2 16,-16 1 2-16,0-1 0 0,0-18-2 0,17 19 1 16,-17-10 3-16,16 10-3 0,-16 0 2 15,0-1-4-15,17 1 2 0,-17-1 1 0,17-18 1 16,-1 19-3-16,-16-10-2 0,33 10 0 16,-33-10 4-16,0 19 5 0,17-28 0 0,-1 19 4 15,1-19 4-15,-1 18-5 0,-16-18-5 0,17 0-3 16,-1 19-5-16,1-19 0 0,-1 0-5 15,1 0 6-15,-17 9-4 0,33-9-1 0,-33 0-2 16,33 0 0-16,-33 0 7 0,17 0 1 0,-1 0 3 16,1-9-3-16,-1 9 2 0,1 0-6 15,-1 0 10-15,1 0 4 0,-1-19-5 0,1 19-5 16,16 0 0-16,-33 0 6 0,0-18 10 16,33 18 12-16,-33 0 1 0,0-19-7 0,17 19-9 15,-1-28-7-15,-16 19-5 0,17 0-5 16,-17-10 6-16,16 0-7 0,-16 19 1 0,0-18 1 0,17-1-4 15,-17-9 1-15,0 10 3 0,0 8-7 16,0 1 3-16,0-10 4 0,0 1 1 0,0-10-3 16,0 9-3-16,0 1 2 0,-17-1 3 15,17 0-2-15,0 1 2 0,-16-1-7 0,16 10 3 16,0-10-1-16,-17 1 0 0,17 18 3 16,0-19-2-16,-16 1-1 0,16 18-5 0,0-19 5 15,0 19 4-15,-17-19-3 0,17 19-3 0,0-9 4 16,0 9 0-16,0-9-2 0,0 9-6 15,0 0 1-15,0 0 1 16,0 0 2-16,0 0-4 0,0 0-3 16,0 0 5-16,0 0-1 0,0 0-1 0,0 0 4 15,0 0-2-15,0 0-19 0,0 0-19 0,0 9-18 16,0-9-17-16,0 9-28 0,0-9-8 16,0 19-2-16,0-19 11 0,0 0 13 0</inkml:trace>
  <inkml:trace contextRef="#ctx0" brushRef="#br0" timeOffset="37201.54">24391 6641 18 0,'0'0'29'0,"0"0"-1"0,0 0-1 0,0 0 4 16,0 0 0-16,0-18-4 0,0 18-1 0,0 0-3 16,0 0-2-16,-16 0-4 0,16 0-3 15,0 0-2-15,0 0-7 0,0 0-2 0,0 0-1 16,0 0-1 0,0 18-1-16,0-18 1 0,0 0-1 15,0 0 1-15,0 19-1 16,16-19 0-16,-16 0 1 0,0 9-1 0,0 1 1 15,0-10 2-15,0 9 4 0,0 0-3 0,0 1 5 16,17 8-2-16,-17-18 4 0,0 19 0 16,0-19 4-16,16 0 1 0,-16 18 3 0,0-18 1 15,17 19-1-15,-17-19-4 0,16 0 0 16,-16 0 1-16,17 9 0 0,-17-9-1 0,33 0-4 16,-33 0 0-16,0 10-5 0,0-10 0 0,33 0-1 15,-33 0-2-15,0 0 3 0,17 0 3 16,-17 0 1-16,16-10-3 0,-16 10-2 0,17 0 1 15,-17-9 3-15,0 9-6 0,16 0 0 16,-16 0-1-16,0-19-2 0,0 19 0 0,17-18 0 16,-17 18-2-16,0-19 0 0,0 19 2 0,0-18 0 15,16 8 0-15,-16-8-3 0,0 8 1 0,0 1-1 16,0 9 0-16,0-19 5 0,0 19-1 16,0-18 0-16,0 18-1 0,0-19-6 0,0 19 8 15,-16 0-4-15,16-18 0 16,0 18 6-16,0-10-4 0,0 1 0 15,0 0-2-15,0 9 6 16,-17 0-6-16,17 0 4 16,0 0-5-16,0 0-2 15,0 0 8-15,0 0-5 0,0 0-1 16,0 0 5-16,0 0-5 0,0 0 5 16,0 0-4-1,0 0 0 1,0 0 4-16,0 9-2 0,0 0 0 15,0 1 1 1,0 8-1 0,0-18 0-16,0 19 0 0,0-19 0 15,0 18 0-15,17-18 0 0,-17 0 2 16,0 19 3-16,0-19-7 0,0 9 2 16,0 1 4-16,0-1-6 0,16-9 7 0,-16 9-5 15,0 1 3-15,0 8-3 0,17-18 3 16,-17 19-3-16,16-19 3 0,-16 0-7 0,17 18 4 15,16-18 0-15,-33 0 2 0,33 0-2 0,-33 0 0 16,17 19-5-16,-1-19 1 0,1 0-4 16,-1 0-25-16,17 0-34 0,-16 0-32 0,-1 0-15 15,34 0 6-15,-50-19 14 0</inkml:trace>
  <inkml:trace contextRef="#ctx0" brushRef="#br0" timeOffset="38635.75">25417 5711 6 0,'0'0'3'16,"0"0"2"-16,0 0 1 0,0 0 0 0,0 0-3 16,0 0 0-16,0 0 0 0,0 0-1 15,16 0-2 63,-16 0 0-31,0 0-2-47,0 0-1 16,0 0-2-16,0 0-2 0,0 0-10 15</inkml:trace>
  <inkml:trace contextRef="#ctx0" brushRef="#br0" timeOffset="39950.74">27798 5637 1 0,'0'0'1'0,"0"0"0"0,0 0 0 15,0 0 0-15,0 0 0 32,0 0-2-32,0 0 2 15,0 0-2-15,0 0 2 0,0 0-2 0,0 0 2 16,0 0-2-16,0 0 1 15,0 0 1-15,16 0-1 16,-16 0 1 0,0 0 0-1,0 0-2-15,0 0 2 16,0 0-2-16,0 0 2 0,0 0-2 16,0 0 2-16,0 0-2 0,0 0 2 0,0 0-2 78,0 0 2-78,0 0-2 93,0 0 2-77,17 0-1 0,-17 0 1 93,0 0 0-109,0 0 0 31,0 0 0-31,0 0 0 0,0 0 0 0,0 0 0 16,0 0 0 0,0 0 0-16,0 0 0 0,0 0 0 62</inkml:trace>
  <inkml:trace contextRef="#ctx0" brushRef="#br0" timeOffset="40364.75">27831 5637 19 0</inkml:trace>
  <inkml:trace contextRef="#ctx0" brushRef="#br0" timeOffset="40548.55">27831 5637 17 0,'0'0'-2'16,"0"0"0"-1,0 0 0 1,0 0-1-1,0 0 2-15,0 0-1 0,0 0 0 16,0-19 0-16</inkml:trace>
  <inkml:trace contextRef="#ctx0" brushRef="#br0" timeOffset="50026.09">23250 8446 8 0,'0'0'-1'0</inkml:trace>
  <inkml:trace contextRef="#ctx0" brushRef="#br0" timeOffset="64295.71">19530 11218 30 0,'-17'-9'23'0,"17"9"-5"0,-17-10 2 16,17 1 2-16,0 0 3 0,0 9 7 15,-16 0 5-15,16-19-4 0,0 19 2 0,0 0-3 16,0 0 0-16,-17 0-4 0,17 0-11 16,0 0-11-16,0 0-4 0,0 0 4 0,0 0 2 15,0 19 22-15,0-10 7 0,0 10 0 16,0 9-8-16,0-1-8 0,0 11-3 0,0-20-2 16,0 19-5-16,0-9 0 0,0 10-5 0,0-11-1 15,0 1-3-15,0 19 0 0,0-29-2 0,0 10 5 16,0 0-8-16,0-9 3 0,0 9-3 15,0-10-3-15,0 1-22 0,17 0-46 0,-17-10-32 16,0 0-19-16,0 1 8 0</inkml:trace>
  <inkml:trace contextRef="#ctx0" brushRef="#br0" timeOffset="64894.13">19728 10957 121 0,'0'-9'31'0,"0"0"-14"15,17 9-6-15,-17-19-4 0,16 19 5 0,1-18 5 16,16 8 1-16,0 1-7 0,0 0-2 16,0-1-6-16,17 1 5 0,-1 0 18 0,1-10-1 15,16 10-10-15,17-10-5 0,-17 19-9 0,33-28-1 16,-16 10 2-16,16 9 0 0,0-10-2 15,0 10 0-15,0 9 0 0,1-19 0 16,-18 19 0-16,18-19 0 0,-34 19 0 0,16 0-2 16,-15 0 4-16,-18 0-6 0,-16 0 4 0,17 0 0 15,-34 0 3-15,17 0-5 0,-33 0 5 0,34 19 3 16,-34-19 0-16,0 19 6 0,0-19 3 16,0 18 5-16,0-8 1 0,0 8 3 0,0 1-7 15,0 18 0-15,0-28-1 0,0 19-5 16,16 0-3-16,-16 9-1 0,17-18-4 15,-17 9 2-15,16 9-1 0,1 0-2 0,-1-18-2 0,1 9 0 16,-1 0 0-16,1 0 0 0,-1 9 1 16,-16-28 1-16,33 19-2 0,-33-9-3 0,0 8 3 15,0-8 2-15,0 0 1 0,0-1 3 16,0 1-2-16,-33-1 5 0,33 1 7 0,-16 9 0 16,-17-28 0-16,16 19-10 0,-16-1 3 0,0 1-6 15,17-10 2-15,-18 10 1 0,-32-10 2 16,33 19-4-16,-16-10 0 0,-18-18-1 0,18 19-3 15,-17 0 2-15,0-1-2 0,-34 1 0 16,18 9 0-16,-18-28 0 0,1 18-2 0,0 1 3 16,0-10-1-16,0 10 0 0,-1-10-2 0,18 1 2 15,-18-10-2-15,18 18 2 0,-1-18 1 0,17 0-4 16,0 0 4-16,33-18-1 0,-33 18-2 16,33-10 2-16,-1 10 0 0,18-9-6 0,-1 0-18 15,17-1-22-15,-16 1-12 0,16 0-17 0,0-1-13 16,0 10-2-16,0-18 5 0,16-1 7 15</inkml:trace>
  <inkml:trace contextRef="#ctx0" brushRef="#br0" timeOffset="65892.58">19893 11218 48 0,'0'0'28'0,"0"0"-8"0,0 0-5 0,-16 0-2 16,16 0 0-16,0 9 3 0,0 1 3 16,-33-1 1-16,33 9 5 0,-33 1 1 0,16 0-1 15,17-10-3-15,-16 19-3 0,16-10-10 0,-17 1 0 16,17 9-5-16,0-28 1 0,17 19-3 16,-17-10 1-16,16 9 2 0,1-8-4 0,16-10 2 15,-33 9 0-15,33-9 4 0,-33 0 7 16,33 0 7-16,-17 0 3 0,1-9 8 0,0-1 5 15,-1 1 3-15,-16 0 1 0,17 0-1 0,-1 9-7 16,-16-19-2-16,0 0-10 0,0 10-1 16,17-10-4-16,-17 10-5 0,0 0-2 0,0 0-3 15,0-1-3-15,0 10 4 0,0-9-6 16,0 9-4-16,0 0 1 0,0 0-1 16,0 9 3-16,33-9-3 0,-33 10 8 0,0-1-5 15,33-9 0-15,-33 9 0 0,0 0 0 0,16-9-4 16,1 10 4-16,-1-10-3 0,1 0 1 15,-17 9 2-15,16-9-26 0,1-9-11 16,0 9 1-16,-17-10 3 0,16 1 9 0,-16 0 9 16,17 0 6-16,-17-1 7 0,0 1 0 0,33 0 3 15,-33 9-1-15,0-19 0 0,-33 0-2 0,33 1 0 16,0-1 3-16,0 1 5 0,-17-1-8 16,17 10 2-16,-16-28 0 0,16 18 3 0,-17 0-3 15,0 1 6-15,17 8-2 0,-16-8 13 16,16 18-1-16,0 0-1 0,-17-19-9 0,17 19-2 15,0 0-3-15,0 19-1 0,0-10-4 16,17 0 7-16,-17 1 1 16,0 8-7-16,16-8 3 0,-16 8 0 0,17 10 0 15,-17-28 2-15,17 19-5 0,-17-1 5 0,16-8-1 16,1 8-3-16,-17-8 4 0,33 8-4 16,-33-9 3-16,0 10 2 0,33-19-3 0,-33 0 2 15,0 19 2-15,0-19-2 0,16 0-1 0,-16 0 0 16,0 0 1-16,17-19-2 0,-17 19 3 15,0 0-3-15,16-19 4 0,-16 10-4 0,0 0 1 16,0 0 5-16,0 9 1 0,17-10-2 16,-17 1-2-16,0 9-2 0,0 0-4 0,0-9 3 15,0 9 2-15,0 0-4 0,0 0-1 0,0 9 1 16,0-9 0-16,0 0 4 16,0 0 1-16,16 9-5 0,-16-9 4 0,0 0 1 15,0 10-5-15,17-10 2 0,-17 9 0 16,0-9 1-16,0 0-3 15,0 0 5-15,17 0-2 0,-17 0 1 16,0 0 1-16,0 0 16 0,0 0 15 16,0 0 2-16,0 0-3 0,0 0-17 0,-17 0-7 15,17 0-6-15,0 0 2 0,0-9-2 16,0-1-3-16,0 10-2 16,0-9 4-16,-17 9-5 15,17 0 5-15,0 0-4 16,0 0 3-16,0 0-3 0,0 0 5 15,0 0-6-15,0 0 5 16,0 0 0-16,0 0-5 0,0 0-3 16,0 0 3-16,17 0-1 15,-17 0 7-15,0 9-3 0,17-9-2 16,-17 10 2 0,0-10-2-16,0 0 3 0,16 0-5 0,-16 9 4 15,0-9-6-15,0 0-34 0,17 0-40 0,-17 0-38 16,0 0-15-16,0 0 4 0,33-9 16 15,-33 9 15-15</inkml:trace>
  <inkml:trace contextRef="#ctx0" brushRef="#br0" timeOffset="66293.5">20538 11060 18 0,'0'0'27'0,"-16"0"-3"0,16 9-7 15,0-9-7-15,0 0-4 0,0 0 1 16,0 9 0-16,0-9 4 0,0 10-2 0,0-10 1 16,0 9 6-16,0 0-1 0,0 1-1 15,0-10 2-15,0 9-2 0,16 0 1 0,-16 1 0 16,0-10-4-16,17 18-3 0,-17-18-2 16,0 0 7-16,0 0 8 0,16 0 8 0,-16 19 2 0,0-19-6 15,17 0-5-15,-17 0-7 0,16-19-3 16,-16 19 0-16,17 0 10 0,-17 0 3 15,16-18 3-15,-16 18 6 0,0-10 1 0,17 1-1 16,-17 0 2-16,0 9-6 0,0-10-6 0,0 1-2 16,0 0 3-16,0 9-2 0,0-10-3 0,0 10-1 15,0 0-9-15,0 0 1 0,0 0-11 16,0 0 0-16,0 0-6 16,0 10 11-16,0-1-3 15,17 0 2-15,-17 1-8 0,0-1 6 0,0 0 2 16,33-9-4-16,-33 10 2 0,0 8 0 0,0-18-5 15,0 0-21-15,33 0-40 0,-33 0-38 16,0 0-20-16,0 0-8 0,16 0 13 0,-16 0 13 16</inkml:trace>
  <inkml:trace contextRef="#ctx0" brushRef="#br0" timeOffset="66660.28">20836 10846 90 0,'-17'-19'54'0,"1"10"-15"15,-1-10 3-15,17 19 9 0,-16-18 18 16,16 8-15-16,-17 10-28 0,17 0-13 0,0 0-6 16,0 10-4-16,0 8-3 0,17-18 2 0,-17 19 2 15,16 9 13-15,-16 0 6 0,17-10 6 16,-1 10-4-16,-16 9-8 0,17-9-7 0,-1 0-4 16,18 0-3-16,-34 9-2 0,33-9 2 15,-33 0-2-15,0 0-1 0,33-9 0 0,-33-1 1 16,0-8-1-16,0 8 0 0,0-18 3 15,0 10 0-15,16-10 3 0,-16 0-5 0,0 0 3 16,17-10-1-16,-17 1-1 0,16 0-2 0,1-1 4 16,-1 1 9-16,-16 0 9 0,17-10-6 15,-1 19-6-15,18-18-6 0,-34 8-2 0,0 1 1 16,0 9-1-16,33 0 8 16,-33 0 9-16,-33 9 13 0,33-9 10 0,0 10-4 15,0 8-20-15,0-18-8 0,-34 19-3 0,18-10-6 16,-1 0 3-16,-16 10-9 0,17-10-8 0,-1 10-34 15,1-10-60-15,-17 19-66 0,33-28-15 16,-33 19 25-16</inkml:trace>
  <inkml:trace contextRef="#ctx0" brushRef="#br0" timeOffset="67308.16">23713 10557 42 0,'-16'-18'41'0,"16"-1"-17"0,0 10-9 16,0 0 1-16,-17-1 15 0,17 1 8 0,0 9 1 0,0-9-5 15,0 9-12-15,0 0-11 0,0 0 22 16,0 0-17-16,0 9-4 0,0-9-6 0,0 9-3 16,0 10 2-16,0-10 9 0,17 1 5 15,-17-1-12-15,16 9-3 0,-16 1-5 0,17 0 3 16,-17-19 0-16,0 18-1 0,16-8-5 0,-16 8 3 15,17-8 0-15,-17-1 0 0,0 9 0 16,0-18-2-16,0 19-6 0,0-19-37 0,0 0-25 16,0 0-21-16,0 0-7 0</inkml:trace>
  <inkml:trace contextRef="#ctx0" brushRef="#br0" timeOffset="68258.02">19893 11181 38 0,'0'0'31'0,"0"0"-3"0,17-19-3 15,-17 19-4-15,0 0 8 0,16 0 7 0,-16 0 9 16,0-18 5-16,0 18 6 0,17-10 2 15,-17 10-1-15,0 0 2 0,0 0-8 0,0 0-4 16,0 0 2-16,0 0-3 0,0 0-12 0,0 0-10 16,0 0-10-16,0 0-5 0,0 0 6 15,0 0-2-15,-17 0-4 0,17 10 0 0,0-10-4 16,0 18 3-16,-16-18-4 0,16 19-1 16,0-10 1-16,-17 0 3 0,17 10-1 0,0-10-6 15,-16 10 1-15,16-1 1 0,0 1 1 16,0 0-2-16,0-10 0 0,0 0 4 0,0 10 1 15,16-10 1-15,-16 0 3 0,0 10 3 0,17-10-3 16,-1 10 0-16,-16-19-1 0,17 0-2 0,0 0-1 16,-17 0 2-16,16 0-8 0,1 0 0 15,-1 0-2-15,1 0-2 0,16 0 4 16,-33-19 2-16,33 19-4 0,-33-9-1 0,16 0-3 16,-16-1-4-16,17 10-47 0,-17-9-28 0,0 0-33 15,0 9-32-15,0-9-4 0,0-1 11 0,0 10 19 16</inkml:trace>
  <inkml:trace contextRef="#ctx0" brushRef="#br0" timeOffset="70006.47">23680 10316 32 0,'0'0'30'0,"0"0"0"0,0 0-1 0,0-19-2 16,0 19 1-16,17-9-2 0,16-1 1 15,0 1-4-15,16 0 29 0,1-10-16 0,16 10-21 16,17-10-3-16,16 1-8 0,-16-10-4 0,16 0 7 15,0 0-5-15,17 9 2 0,16-27-4 16,-16 9 2-16,16 18-2 0,1-18 0 0,-1-19 0 16,-16 28 0-16,16-9 0 0,-33 0 2 0,17 0-2 15,-17 9 0-15,-16 9-2 0,0-9 5 16,-17 10-3-16,0-1 1 0,-17 10 9 0,-15-1 7 16,-1-8 2-16,0 18 7 0,-17 0 4 0,1-19-10 15,16 19-9-15,-33 0-7 0,0 0-2 16,0 0 1-16,16 19-1 0,-16-19-1 15,0 18 3-15,0-18-4 0,17 19 0 16,-17 0 0-16,0-1 0 0,16 10 2 0,1-9 0 16,0 9 2-16,-1-1 2 0,1 1-3 0,-1 10-2 15,1-1 0-15,-1 0 1 0,34 9-2 16,-50-18-2-16,33 19 2 0,-17-1 0 0,1-8 0 16,16 8 2-16,-16-9-2 0,-1 10 0 0,1-10 0 15,-1 19 0-15,1-28 2 0,16 28 0 16,-33-19-2-16,0-9 0 0,16 0 2 0,-16 18-5 15,17-27 3-15,-17 9 0 0,0 0-2 0,0-1 3 16,0-8-1-16,0 0 0 0,0-1 0 16,0 1-2-16,0-10 2 0,-17 10 2 15,17-1 0-15,0-18-2 0,-16 19 0 0,16-19 1 0,0 9 3 16,0 1-1-16,-33-1 0 0,16 0 0 16,1 0 0-16,-17-9 2 0,-1 10 2 0,18-1-9 15,-34-9 2-15,34 9 1 0,-34 1 0 16,1 8 0-16,-1-18 0 0,-16 0-1 0,0 19-2 15,0-10 2-15,-17 0 0 0,0 1 0 16,0-1-2-16,-16 0-1 0,0 1 4 0,0-1-1 16,0 10 2-16,16-1-2 0,-33 1-2 0,17-10 2 15,-17 0 0-15,17 10-2 0,16 0 5 16,1-1-3-16,-1 10 0 0,17-9 0 0,0-19-3 16,16 18 3-16,0 1 0 0,1-10-2 0,16 10 2 15,0-10 0-15,16 19 0 0,-16-28 0 0,17 19 0 16,-1-19 0-16,0 9 0 0,1-9-2 15,16 9 5-15,-17-9-1 0,17 10 0 16,-16-10-5-16,16 0 4 0,-17-10 3 16,1 10-7-1,16-9 6-15,0 9 4 0,-17-9 3 16,17 9 0-16,-16 0 4 0,16 0-8 16,-17 0 3-16,17-19-4 0,0 19 5 0,0 0 7 15,0 0-2-15,-33 0-1 0,33-19-5 0,-16 19 5 16,16-9-2-16,-17 0-7 0,0 9 6 0,17-9-2 15,-16-1-3-15,-1 10-2 0,17-9 42 16,-16 0 0-16,-1-1-13 0,1 10-14 0,16-9 3 16,-17 0 19-16,1 9 8 0,16 0-4 15,-17-19-15-15,17 1-10 0,0 8-10 0,0 1-5 16,-33-10 0-16,33 1 10 0,0-1-3 0,-16 10-2 16,16-28-6-16,0 9-4 0,0-10 0 15,0 1 3-15,-17 0-1 0,17-9-5 0,0 8 3 16,0-27 4-16,-17 28-6 0,17-28-1 0,0 28 1 15,0-19 3-15,0 9-1 0,-16 10 0 16,16 0 0-16,0 0 2 0,0 18-2 0,-17-9-3 16,17 10 4-16,0 18-6 0,0-28 3 15,0 18-4-15,0 1 1 0,0 9 1 0,-16 0-6 16,16 0 0-16,0 0-21 0,0 0-15 0,0 9-24 16,0-9-7-16,0 10-12 0,0-1-10 0,0 10-22 15,0-19-12-15,0 18 4 0,0 1 12 16,0-19 14-16</inkml:trace>
  <inkml:trace contextRef="#ctx0" brushRef="#br0" timeOffset="70489.42">24342 10437 24 0,'0'-19'32'16,"-17"19"-4"-16,17 0-3 0,0 0 1 0,0-9 3 16,0 9-5-16,0 0-8 0,0 0-9 15,0 0-2-15,0 9-3 0,0-9 11 0,0 19 47 16,0-19-11-16,0 18-18 0,0 1-17 15,17-10-5-15,-17 10 28 0,0-1 29 0,16 19-8 16,-16-18-23-16,17 0-18 0,-17-1-8 0,16 1 1 16,-16 0-4-16,17 8-6 0,-17-8-2 15,16 0 4-15,-16-10-5 0,0 0 0 0,0 1 0 16,0 8 0-16,0-9-9 0,-16 1-36 16,16 8-29-16,-17-18-26 0,17 19-18 0,-16-19 3 15</inkml:trace>
  <inkml:trace contextRef="#ctx0" brushRef="#br0" timeOffset="70705.06">24226 10418 64 0,'0'-9'48'15,"0"9"-23"-15,0-10-8 0,16 10 2 16,-16-9 10-16,0 0-10 0,17 9 33 0,0-10-9 15,-1 1-22-15,17 9-11 0,-16-9-8 0,-1 9 4 16,1 0-1-16,16-19-7 0,-17 19-1 16,1 0-6-16,-1 0-29 0,1 0-13 0,16 0-10 15,-33 0 8-15,33 0-3 0</inkml:trace>
  <inkml:trace contextRef="#ctx0" brushRef="#br0" timeOffset="71388.63">24573 10632 70 0,'0'0'47'0,"0"0"31"15,17 0-9-15,-17-9-18 0,16 9-23 16,-16-10-9-16,17-8 25 0,-1 18 29 0,1 0 2 15,-1-19-6-15,-16 19-34 0,17-19-19 0,16 19-3 16,-33-27-5-16,0 17 32 0,33 1-2 0,-33 0-10 16,0-1-3-16,0 1-8 0,0 0 2 15,0 9-4-15,0-19 0 0,0 19-7 0,0-18-2 16,-33 18-4-16,33 0-2 0,0 0 0 16,-33 0 3-16,33 0-5 0,-17 0-1 0,1 0 6 15,-1 18-6-15,17-18 1 0,-16 19 0 0,16-19 5 16,-17 18-1-16,17-8-2 0,0-1 0 0,0 10 3 15,0-10-3-15,0 9-3 0,17 1 4 16,-17-19-3-16,16 19 4 0,1-10 0 0,-1 0-8 16,1-9-1-16,16 10 7 0,0-10 0 15,-16 0-8-15,-1 0-6 0,17 0-18 0,0 0 10 16,-16-10 7-16,16 1-8 0,0 9 11 0,0-9 8 16,-16 9-5-16,-1-19 9 0,1 0 0 0,-1 19 4 15,1-18-4-15,-1 9 0 0,1-1 2 16,-17 1-5-16,16 9 4 0,-16-9 1 0,0 9 2 15,0 0-7-15,0 0-3 0,0 0 2 16,0 0 8-16,0 9-4 0,0-9-2 16,0 9 2-16,0 1 5 15,0-10-8-15,17 9 6 0,-17-9-1 0,0 18-4 16,33-18 2-16,-33 0 2 0,0 0-2 0,0 0 1 16,33 0 2-16,-33 0-5 0,0 0 2 0,17-18 1 15,-1 18-3-15,-16-9 2 0,17-1-2 16,-1 1 8-16,1 9-9 0,-17-9 8 0,16 9-7 15,-16 0 4-15,0-10-2 0,17 10-4 16,-17 0 6-16,0 10-5 0,16-10 6 0,-16 0 0 16,0 0-1-16,17 9 0 0,-17-9 2 15,0 9 0-15,33 1-1 0,-33-1-1 0,0-9-1 16,0 18-1-16,33-18 2 0,-33 0 0 16,0 0-1-16,0 0 1 0,0 0-5 0,0 0-3 15,0 0 2-15,0 0-15 0,0 0-47 0,0 0-57 16,0 0-45-16,0-18-5 0</inkml:trace>
  <inkml:trace contextRef="#ctx0" brushRef="#br0" timeOffset="72254.63">28228 9665 67 0,'-17'-10'58'16,"17"1"-16"-16,-16-10-8 0,16 19 11 0,0-18 23 15,0 18 12-15,0-19-4 0,0 19-20 0,0-18-24 16,16 18-13-16,-16-10-1 0,17 20 5 15,-17-10 32-15,16 18-11 0,1 1-9 0,-1 9 10 16,1 0 10-16,-1 18 20 0,17-9 1 0,-16 10 4 16,0 9-3-16,-1-19-13 0,1 9-23 0,16 10-17 15,-17-19-13-15,1 10-6 0,-1-1 3 16,-16-8-10-16,17-1 5 0,-17 9-3 0,0-18 0 16,0 0-9-16,0 9-9 0,0-18-45 15,0-10-38-15,0 10-41 0,0-10-24 0,0-9-41 16,0 0 4-16,0 0 32 0</inkml:trace>
  <inkml:trace contextRef="#ctx0" brushRef="#br0" timeOffset="72887.34">28377 9544 87 0,'-17'-10'74'0,"0"1"-35"0,17 9-20 0,0 0 1 15,0-19 9-15,0 19 11 0,0 0-2 0,0 0-14 16,0 0-10-16,0-18-7 0,34 18-2 16,-1 0 16-16,0 0-5 0,16 0-6 0,17-19-4 15,1 10-2-15,15 0 0 0,1-1-4 16,16 1 2-16,0 0-1 0,17-1-1 0,0 1 0 16,-17-10 0-16,17 19 0 0,-17-18 0 0,17-1-2 15,-17 1 3-15,-16-1-1 0,16 10 0 16,-16-10 0-16,-17 1 0 0,0-1-4 0,0 0 6 15,-16 10-2-15,-17-10 2 0,16 10 2 16,-32 0-4-16,16 0-2 0,-16-1 9 0,-1 10-1 16,1 0-2-16,-1 0-3 0,-16 0 1 15,17 0-2-15,-1 0 3 0,-16 10-3 0,17 8 4 16,-1-9-4-16,1 10 7 0,-1 9 4 0,1-9 0 16,16 8 0-16,-16 11-3 0,16-1 0 15,0 0 1-15,0-9-4 0,16 28 1 0,-16-19 1 16,17 0-2-16,-17 10 0 0,0-19 0 15,17 18-3-15,-17 1 1 0,0-19 2 0,-17 9-1 16,1 0 3-16,16 0 0 0,-33-9 1 16,17 0 6-16,-17 0-2 0,0 9-4 0,0-28 2 15,0 10 1-15,0 0 7 0,-17-1-3 16,17 1 0-16,-33-1-2 0,16 1-1 0,-16-10-2 16,0 1-1-16,0-1-2 0,-16 10-3 15,-1-10 1-15,0 0-3 0,-16 10-1 0,0-19 3 16,0 18-4-16,0 1-3 0,-17-19 3 0,0 9 0 15,-16 10 1-15,-17-10-1 0,1 10 3 16,16-10-3-16,-17 10 0 0,-17-1 0 0,18 1 0 16,-18-19 0-16,18 9 0 0,-18 10-2 0,34-10 3 15,0 10-1-15,16-10 3 0,1 10-3 16,32-1-2-16,0-18-1 0,1 19 3 0,16-19 0 16,16 9-5-16,1 0 2 0,-1-9-7 15,1 0-12-15,16 0-19 0,0 0-27 0,0-9-16 16,0 0-19-16,0 9-11 0,0-19-1 0,0 1 8 15</inkml:trace>
  <inkml:trace contextRef="#ctx0" brushRef="#br0" timeOffset="73186.2">28823 9888 161 0,'-16'0'69'0,"16"-10"-30"0,0 1-23 0,-17 9-1 16,17-18 27-16,0 18 14 0,0 0-3 16,0 0-22-16,0 0-14 0,0 0-4 0,0 0-8 15,0 0 5-15,17 0 0 0,-17 18 0 16,16-9-8-16,1 10 2 0,-17-10-2 0,16 10-2 15,1 9 2-15,-1-10-2 0,1 1-3 0,-17 0 1 16,16-1-4-16,-16 1-17 0,17-10-34 16,-17 10-22-16,0-1-20 0,0-18-6 0</inkml:trace>
  <inkml:trace contextRef="#ctx0" brushRef="#br0" timeOffset="74170.11">28856 9832 45 0,'17'-19'32'0,"-17"1"-15"0,33-1-7 0,-17 1 0 16,1 8 2-16,32 10 0 0,-49 0 2 16,33 0 0-16,1 0-2 0,-18 0 3 0,17 10 7 15,0-1 0-15,-16 9-3 0,32-8-6 0,-49 8-6 16,17 1-3-16,-17 0-2 0,16-1 7 16,-16-9-6-16,0 10 1 0,-16 0 0 15,-1-1 1-15,17 1-5 0,-33-1 0 0,17-18 0 16,-1 19 2-16,1-19-2 0,-1 9 0 0,17 1-4 15,-16-10 2-15,-1 9 2 0,17-9-8 16,0 0 2-16,0-9 2 16,17-1 4-16,-17 1-5 0,16 9 2 15,17-19 3-15,-16 1 0 0,-1 18 0 0,17-28 0 16,-16 9 0-16,16 10 0 0,-16-10 3 0,-1 10-5 16,1-9 2-16,-1 18 2 0,1 0 5 15,-17-19 6-15,16 19 0 0,-16 0-5 0,0 0-5 16,0 0-1-16,0 0 0 0,0 0-4 15,0 19 2-15,0-19 2 16,0 18-2-16,0-18 0 16,17 9 2-16,-17-9-1 0,16 10-4 0,17-1 0 15,-33-9-8-15,33 9-15 0,-16-9-3 0,16 0-4 16,0 0-4-16,0-9 3 0,0 9 4 16,0-9 4-16,-16-1 8 0,-1 1 9 0,1-9 5 15,-1-1 8-15,1-9 10 0,0 9 4 0,-17-8 3 16,16 17 1-16,-16-27 4 0,0 18 9 15,0-8 7-15,0 17 4 0,0-8 10 0,0 8 1 16,0 10-8-16,-16-18-15 0,16 18-17 0,0 0-4 16,0 0-6-16,0 0-2 0,0 0 3 15,-17 18-2-15,17-18 2 0,0 19 5 0,0 0 6 16,0 8 11-16,0 11 5 0,0-10 4 16,17 9 7-16,-17 0-6 0,16 0-10 0,1 10-10 15,-1-10-4-15,-16 0-5 0,17 0-8 0,-1 10 1 16,-16-29-1-16,17 10-1 0,-17-9-1 15,0 0 3-15,16-10-4 0,-16 0 8 0,0 10 16 16,0-19 4-16,0 0 7 0,0 0 5 16,0 0-5-16,-16-19-21 0,16 1-7 0,0-1-1 15,0 0-4-15,0 10-4 0,0-28 0 0,-17 0-1 16,17 9 0-16,0-10 3 0,17-8 0 16,-17 9-4-16,0 0 5 0,16-10 0 0,-16 10 2 15,17 0-5-15,-1 18-4 0,1-9 1 16,-1 10 5-16,-16-1-4 0,17 10 2 0,0-1 3 15,-1 10-1-15,-16 0-4 0,17 10-1 0,-1-10 3 16,-16 9-13-16,17 0-24 0,-17 1-18 16,16-1-21-16,-16 0-6 0,0 0-6 0,17-9-8 15,-17 19-6-15,0-19 1 0,0 0 15 16,16 0 20-16,-16 0 17 0,0 0 10 0,0 0 9 16,17 0 4-16,-17-19 7 0,16 10 9 0,-16 0 6 15,0 0 6-15,17-1 5 0,-17 1 7 16,0-10 7-16,0 19 1 0,16-18-1 0,-16-1 0 15,0 1 2-15,0 8 7 0,17-8 3 16,-17 8 4-16,0 1-7 0,0 9-11 0,0 0-8 16,0 0-6-16,0 0 0 0,16 0-3 0,-16 19 3 15,0-10 8-15,17 10 8 0,-17 18 6 16,17-19 3-16,-17 1-1 0,16 0-7 16,-16 8-6-16,0-8-5 0,17 0-4 0,-17-1-2 15,0-8 0-15,0-1-3 0,0 0 2 0,16-9 1 16,-16 9-1-16,0-9 1 0,0 0-5 0,0-9 0 15,0 9-19 1,17-9-29-16,-17 0-26 0,0-1-12 0,0-8-14 16</inkml:trace>
  <inkml:trace contextRef="#ctx0" brushRef="#br0" timeOffset="75037.32">24176 13646 68 0,'-16'-10'64'0,"-1"1"-25"0,17 9-18 0,0-9-5 15,-16 9 2-15,16 9 7 0,0 0 10 16,0 1 10-16,0 27 11 0,0-19 19 0,0 20 4 16,16 8-2-16,-16-9-8 0,0 19-17 15,17 0-10-15,-17 0-5 0,16 0-7 0,1 9-11 16,-17-9-14-16,16-1-1 0,-16 11 2 0,17-20-5 16,-1 10-6-16,1-10-1 0,-17 1-2 15,17-1-18-15,-1-8-24 0,-16-11-20 0,0-8-16 16,33 0 0-16,-33-10-15 0,0-9-4 0,0 0 6 15,0-9 21-15,0-10 28 0,0 0-1 16</inkml:trace>
  <inkml:trace contextRef="#ctx0" brushRef="#br0" timeOffset="75819">24127 13925 25 0,'0'-47'24'0,"-17"19"-1"0,17 10 0 15,0-10 3-15,0 9-4 0,0 1-2 0,0-1-5 16,0 0-3-16,0 1 3 0,17 8 1 15,-1-8-3-15,17 18 4 0,0-28 3 0,0 19-2 16,17-10 5-16,0 10 3 0,16-10 6 0,0 10-3 16,17 0-1-16,16-10-4 0,0 19-11 15,0-28-4-15,17 19-4 0,16-10-4 0,1 10-1 16,-1 0 1-16,17-10-1 0,-17 10-3 16,17-1 5-16,-17 10-2 0,-16-9 0 0,16 9 0 15,-16-19-2-15,-17 10-1 0,0 9 3 16,1-9 2-16,-18 0-2 0,1 9 0 0,-17-19 6 15,17 10-6-15,-17-1 2 0,-16 1-2 0,16 0 0 16,-17-1 0-16,1 1 22 0,0 9-6 16,-17-18-7-16,0 8-2 0,0 1 1 0,0 0-2 15,0 9 21-15,0 0 13 0,-16-10-11 0,-1 10-14 16,1 0-5-16,16 0 5 0,-33 0 6 16,16 0-4-16,-16 10-3 0,17-10-7 0,-17 9-5 15,16 0 3-15,-16 19 3 0,0-28-3 16,0 28 3-16,0-9 0 0,0-1-3 0,0 10-4 15,0 0 0-15,0 0 3 0,0 0-4 0,0 9-4 16,0-9 4-16,0 9 0 0,0-9 3 16,0 0-6-16,0 9 3 0,0-9 0 0,0 0 5 15,0 9-5-15,-16-18-3 0,16 9 0 0,0-10 6 16,0 10-3-16,0 0 0 0,0-9-3 16,-17-1 3-16,17-8-4 0,0 8 4 0,0 1 0 15,-16-10 2-15,16 19 1 0,0-28-5 16,0 19 4-16,-33-19-2 0,33 9 0 0,-17 0 0 15,1-9 3-15,-1 10-3 0,0-10 1 0,1 0-1 16,-1 9-3-16,1-9 3 0,-1 0 0 0,1 0 3 16,-1 0-2-16,1 0-1 0,-34 0 0 15,17 0 0-15,0 0 0 0,0 0-3 0,-17 0 3 16,1 0 0-16,-1 0 0 0,0 0 0 0,-16 0 0 16,-16 9-2-16,15-9 2 0,-15 9 0 0,-1-9-3 15,0 10 1-15,-16-1 2 0,0 19 0 16,0-28 3-16,-17 19-5 0,0 8 0 0,0-8 2 15,1 9 5-15,16 0-5 0,-17 0-2 16,0 0-4-16,17 0 2 0,-17 9 2 0,17-9 7 16,-17 9 0-16,17-9-2 0,16 0-8 0,17-10 8 15,-33 1-1-15,16 9-4 0,17-19 2 16,0 10 2-16,0-10 2 0,16-9-4 0,0 19 2 16,17-19-1-16,0 0 1 0,0 0-5 0,0 0 3 15,33-19-2-15,-33 10 4 0,17 9-7 16,16-10 5-16,-17 1-7 0,17 0 2 0,0 0 2 15,0-1-1-15,0 1 4 0,17 0-4 16,-1-1-14-16,-16 1-23 0,33 0-9 0,-33 9-14 16,17-19-11-16,-1 10-5 0,1 9-9 0,-1-9 2 15,1-1 4-15,-1 1 1 0</inkml:trace>
  <inkml:trace contextRef="#ctx0" brushRef="#br0" timeOffset="76217.13">24887 13934 114 0,'0'-9'55'0,"-16"9"-30"0,16-19-12 15,-17 19-5-15,1-18-1 0,16 8 7 16,-17 10 1-16,1 0-2 0,-1 0-4 0,1 0 0 0,-1 0 1 16,17 10 1-16,0 8-2 0,-33-18-3 15,33 19-1-15,0-10 0 0,0 10 2 0,-33-10-3 16,33 10 6-16,33-1 1 0,-33-9 2 16,0 10 1-16,33 0-4 0,-33-10 0 0,17 0-1 15,-1 10 5-15,1-10-8 0,-17 0-2 16,16 1-2-16,1-1 7 0,-17 0 8 0,16-9 0 15,-16 19 3-15,0-19-7 0,-16 19-4 0,16-19-4 16,-17 0-5-16,1 9 2 0,-1-9-5 16,1 9-3-16,-1-9 4 0,17 0-23 0,-33 0-29 15,33 0-20-15,-33 0-16 0,16 0-8 0,1-9-82 16</inkml:trace>
  <inkml:trace contextRef="#ctx0" brushRef="#br0" timeOffset="76683.16">25020 13813 101 0,'0'0'46'0,"-17"0"-22"0,17 0-13 0,0-9 1 15,-16 9 6-15,16 0-7 0,0 9-3 0,-17-9-2 16,17 9 6-16,0 10 9 0,0-10 12 16,0 10 7-16,0 18 0 0,0-18 2 0,17-1-4 15,-17 10-4-15,16 9-8 0,-16 1-8 16,17-20-4-16,-1 10-3 0,-16 9-13 0,0 1 7 16,17-20-3-16,-17 10-1 0,0 9 2 0,0 1-3 15,0-29 0-15,0 19-3 0,0-10 5 16,-17 1 2-16,17 9-7 0,0-28 7 0,-16 0-1 15,16 9 2-15,0-9 2 0,-17-9-2 16,17 9 1-16,-16-28-2 0,16 9 6 0,0 1 1 16,-17-1-3-16,17 1 5 0,0-20-3 0,0 10 0 15,0-9-7-15,17 19 1 0,-17-20-2 0,16 20-2 16,1-1 4-16,-17 1-1 0,16-1-5 16,1 10 2-16,-1 9 4 0,1 0-6 0,-17 0 5 15,16 0-7-15,1 0 2 0,16 0 4 16,-33 9 0-16,0 0-4 0,33 1-2 0,-33-1 1 15,0 0-4-15,17 0-9 0,-17-9-27 16,16 10-23-16,-16-10-6 0,17 0-18 0,-17 0-10 16,16 0 5-16,1-10 13 0</inkml:trace>
  <inkml:trace contextRef="#ctx0" brushRef="#br0" timeOffset="77251.2">25367 13962 17 0,'0'-9'44'15,"0"9"9"-15,0-10-1 0,0 10-18 16,0 0-14-16,0 0-5 0,0 0-1 0,0 0 1 15,-33 0 4-15,33 10-4 0,0-1 0 16,0 0-4-16,0 1-2 0,0-10 0 0,0 9-3 16,0 0 0-16,0 0-4 0,33 10 3 0,-33-19-1 15,0 0 1-15,0 0 0 0,0 0-1 0,33 0-2 16,-33 0 0-16,0 0-2 0,17 0 0 16,-17-19 0-16,16 10 2 0,1 0-4 0,-17 0 5 15,16-1-1-15,-16 1-2 0,17 0-2 16,-1 9 4-16,-16-10-2 0,17 1 0 0,-17 9-2 15,16 0 2-15,1 0-3 16,-17 0 5-16,33 9-4 0,-33 1 2 16,0-1-3-16,0 0 3 0,16-9 1 15,-16 10 0-15,17-10 2 0,-17 9-1 0,17-9-6 16,-17 9 4-16,16-9 1 0,-16 0 0 16,17 0 0-16,-17-9-1 0,16 9 1 0,-16-9-1 15,17 9 0-15,-17-10 0 16,16 10 0-16,-16-9 0 0,17 9-2 15,-17 0-1-15,0 0 6 0,0 0-5 0,16 0 5 16,-16 0-7-16,17 0 4 16,16 0 1-16,-33 0-3 0,0 0 0 15,0 0 0-15,16 0-3 0,1 0-1 16,-17-9 0-16,16 9-2 0,1-10-10 16,-17 10 1-16,17-9 8 0,-17 0 5 0,16 9 4 15,1-19 3-15,-17 19-6 16,0-18 9-16,0 18 6 0,16-10 0 0,-16 10 4 15,0-9-5-15,0 9-8 0,0 0 5 0,17 0-1 16,-17 9-1-16,0-9-1 0,0 0 1 16,16 10 0-16,-16 8-6 0,17-18 0 15,-17 19 0-15,0-19 0 0,0 0-2 16,0 9 2-16,0 0 0 0,0-9-3 0,0 10-1 16,0-10 2-16,0 0-17 0,0 0-8 0,0 0-15 15,0 0-10-15,0 0 0 0,-17 0-7 16,17-10-1-16</inkml:trace>
  <inkml:trace contextRef="#ctx0" brushRef="#br0" timeOffset="78015.78">24573 11181 97 0,'0'0'40'0,"0"0"-19"16,0 0-11-16,0 0 3 0,0 9 7 15,0-9-1-15,0 9 11 0,0 1 11 0,17 8-2 16,-17 1-13-16,16-1 7 0,-16 20 16 0,17-29 20 15,-17 28-10-15,16-9-26 0,1 0-6 0,-1 9-16 16,-16-9-1-16,17 0-9 0,16 0 1 16,-33 0 1-16,33-10-1 0,-33 10-2 0,0-9 3 15,17 9-3-15,-17-10 0 0,16-8-3 16,-16-1 4-16,0 10-3 0,0-10-3 0,0 0-2 16,0-9-5-16,-16 10-22 0,16-10-15 0,0 18-15 15,-17-18-9-15,17 0-8 0,0 0-7 16,-33-18 6-16,33 18 7 0</inkml:trace>
  <inkml:trace contextRef="#ctx0" brushRef="#br0" timeOffset="79863.63">21051 11609 7 0,'0'9'11'0,"16"-9"11"15,-16 9 0-15,34 10-4 0,-34-19-2 16,0 0 0-16,33 18 5 0,-33-18 1 0,33 0 2 15,-33 10-4-15,33-1 0 0,0-9 1 16,0 9 0-16,16-9 1 0,-15 10-2 0,-1-10 0 16,16 9 1-16,1-9-5 0,33 9 0 0,-50-9-2 15,33 0-4-15,16 10 1 0,-48-10-6 16,32 18-2-16,0-18-1 0,16 0 3 16,-32 19-5-16,33-19 1 0,-1 0-1 0,-32 18 2 15,16-8-2-15,0-1 2 0,1 10 0 0,-1-10-2 16,-17 0 0-16,17 19 4 0,-16-28-4 15,0 19 6-15,-1-1 1 0,-16-18 6 0,17 19-4 16,0-10 1-16,-1 0 0 0,-16 1-1 16,33 8 4-16,-33 1-3 0,1-19 9 0,15 0-6 15,17 19 2-15,-33-19 1 0,0 9-3 0,0 0-3 16,17-9-1-16,16 9-4 0,-49-9 1 16,32 0-2-16,1 10-4 0,0-10 7 0,-1 0-9 15,1 9 5-15,16-9-1 0,-16 9-2 0,-1-9 3 16,1 10-2-16,-17-10-3 0,16 0 2 15,-15 9-2-15,15-9 4 0,-16 9 1 0,-16-9-7 16,16 19 6-16,-17-19-2 0,1 0 3 0,16 0-3 16,-33 0 1-16,17 0 6 0,-1 0 1 15,17 18 0-15,-33-18 15 0,17 0-9 0,-1 0-7 16,-16 0-1-16,17 0-3 0,-1 0 2 16,1 0 0-16,-1 0 5 0,1 0-7 0,-1 0-1 15,1 0 4-15,16 0-8 0,-33 0 3 16,0 0 1-16,0 10 0 15,33-10-4-15,-33 0 3 16,0 0 1-16,0 0-4 0,0 0 0 16,-33 0-1-16,33-10 1 15,0 10-1-15,0 0-4 0,0 0-6 0,0 0-14 16,0 0-11-16,0 0-21 0,0 0-15 0,0 0-14 16,0 0-17-16,0 0 3 0,33 0 1 15,-33-18-34-15</inkml:trace>
  <inkml:trace contextRef="#ctx0" brushRef="#br0" timeOffset="80479.82">24821 11869 79 0,'0'-28'25'0,"0"19"-13"0,-16 0-3 16,16-10 8-16,0 10 10 0,-17-1 1 0,17 10-4 16,0-18 0-16,-16 18 2 0,16-19 5 0,0 19-3 15,-17 0-8-15,17 0-8 0,0 0-7 16,0 0-1-16,-33 0-1 0,33 0 1 16,-33 0-2-16,16 0 1 0,1 19-3 0,-1-19 0 15,1 0 4-15,-1 18-4 0,-16-18 15 0,17 10-6 16,-1-1-1-16,-16 10-6 0,0-10 0 0,0 9 0 15,0 1 5-15,0 0-1 0,0-1 1 16,16-8-2-16,-32 17-5 0,15-8 6 0,18 9 3 16,-17-9 6-16,16 8 0 0,1 1-6 15,-1 0 0-15,17 9-2 0,-16-18 6 0,16 9 1 16,16 0 6-16,-16 0-4 0,17-10 6 0,-1 10 0 16,17-9-3-16,0 0-3 0,-16-1-6 15,16 1-7-15,17-1 2 0,-17 1-2 0,0-10-5 16,0 1 5-16,33-1-3 0,-33 0 0 0,-16-9 2 15,32 0 0-15,-16 0 2 0,17-9 5 16,-17 0-6-16,17-1 4 0,-17 1-7 0,16 0 4 16,-16-1-1-16,17-8 0 0,-17-10 0 15,-16 9 0-15,16-9-1 0,-17 0 2 0,17 10-2 16,-16-19 1-16,16-1 6 0,0 10 2 0,-33-9-7 16,0 0 5-16,33 0 1 0,-33 9 8 15,0-9 6-15,0 9 0 0,-33 9-3 0,33-18 6 16,0 9 4-16,-33 10-8 0,16-10-9 0,-16 18-2 15,0-8-12-15,17-1 6 0,-17 1-6 16,-17-1-2-16,17 10 6 0,0-1-4 0,-17 1-4 16,17 9 4-16,0-9-10 0,0 9 5 15,-17 0-3-15,17 9-5 0,17-9-27 0,-17 9-22 16,16 1-7-16,1-1-3 0,-1 0-23 0,17 19-7 16,0-28-16-16,-33 19 2 0,33-1 12 15</inkml:trace>
  <inkml:trace contextRef="#ctx0" brushRef="#br0" timeOffset="80963.42">24507 12046 40 0,'-33'0'28'0,"33"9"-15"16,0-9-6-16,-17 0-3 0,17 9 5 0,0-9 2 15,0 10-3-15,0-1 2 0,0 0 4 16,0 10 2-16,0-1 3 0,0-18 2 0,17 10-1 16,-17-1 2-16,33 0 1 0,-33 1 0 0,0-1-1 15,33 0-3-15,-33 1-3 0,17-10-1 16,-1 0-4-16,-16 0 2 0,17-10-6 0,-1 10 5 15,1-9 2-15,-1 0 4 0,1-1 11 16,-1 1 0-16,-16 0-1 0,0-1-2 0,17-8-6 16,-17-1 1-16,0 1-5 0,-17-1-1 0,17 0-1 15,0 10 20-15,0-9 12 0,0 18 1 0,-16-19-13 16,16 19-6-16,0 0-10 0,0 0-7 16,0 0-8-16,0 0-1 0,0 0-1 15,0 19 2-15,0-10 0 0,16 0-5 0,-16 10 2 16,17-1 2-16,16-8 1 0,-33 8-1 15,0 1-2-15,33-1 4 0,-16-18-4 0,-1 10 1 16,1-1 1-16,-1 0-4 0,1 1 0 0,-1-10 0 16,17 9-8-16,-16-9-29 0,16-9-42 15,-33 9-44-15,33-10-31 0,-16 10 0 0,-1-18 14 16</inkml:trace>
  <inkml:trace contextRef="#ctx0" brushRef="#br0" timeOffset="82195.7">25102 11934 10 0,'0'0'4'0,"-16"0"2"0,16 9 6 0,-17-9 9 16,17 0 0-16,0 0-4 0,-16 0-4 15,16 0-3-15,0 0 2 0,0 0 0 0,0 0 1 16,0 0 1-16,0 0 2 0,0 0 9 0,0 0 5 16,16 0 2-16,-16 0 0 0,0 0 4 15,17 0-9-15,-1-9 1 0,-16 9-6 0,17 0-3 16,16 0 0-16,-33-9 1 0,33 9 2 15,-16-9-6-15,16-1-5 0,-17 10 37 0,17 0-4 16,0-18-9-16,17 18-19 0,-17-19-10 0,-16 19 10 16,32-19 23-16,-16 10-5 0,17 0-13 15,-17-10-12-15,17 10-2 0,-17 0-7 0,16-1 6 16,1-8 4-16,-17 18 6 0,16-19-6 0,-15 1-8 16,-1 8 1-16,16-8-3 0,1-1 3 15,-34 10-3-15,17-1 2 0,17-8-2 0,-17-10 0 16,17 19-2-16,-1-10 2 0,-16 10 2 0,17-10-2 15,0 10 0-15,16-1 4 0,-50-8-2 16,34 18-1-16,-17-28 1 0,17 19-2 0,-17-1 9 16,0-8-4-16,0 8 2 0,16-8-5 15,-15 9 1-15,-1 9-1 0,0-19 2 0,0 0 6 16,-17 10-4-16,17 0 4 0,0-10-7 16,-16 10 1-16,16 0-2 0,0-10-2 0,17 10 1 15,-50-10-3-15,33 19 5 0,-17-19-3 0,17 1 2 16,0 9 1-16,-16-1-3 0,16 1-3 15,17-10 6-15,-50 10 2 0,33 0-1 0,-17 9 2 16,17-19-3-16,0 19 5 0,-16-18-4 0,16 8 2 16,-16 1 0-16,16 0 3 0,-17-1-9 15,17 1 0-15,-16 0 3 0,16-1-2 0,-17 1-1 16,17 0 0-16,-16 9 6 0,16-19-8 16,-16 19 2-16,16-18 0 0,-17 18-2 0,1-10 2 15,-1 1 4-15,1 0-6 0,-1-1 4 16,17 1-2-16,-16 9 0 0,0-9 2 0,-17-1-2 15,16 1 5-15,1 9-10 0,-1-9 2 0,1 9 3 16,-1-19 0-16,1 19 1 0,-1 0-1 16,1-18 0-16,-17 8 2 0,16 1-6 0,1 0 4 15,-1-1 0-15,1 1-3 0,0 0-2 0,-1 0 7 16,1-1-4-16,-1 1-1 0,1-10 0 16,-1 19 8-16,1-18-3 0,-1-1-7 0,1 10 2 15,-1 0-1-15,1-10 4 0,-1 10-4 16,17 9 5-16,-33-19-1 0,17 19 2 0,-17-19-2 15,17 19-4-15,-1-18 7 0,1 9-1 0,-17-1-5 16,16 1 8-16,1 9-4 0,-1-9-3 16,-16-1 5-16,17 1-8 0,-1 0 0 0,1 9 5 15,-17-19 2-15,16 0-4 0,17 19-2 16,-33-18 1-16,17 9 4 0,0-10 1 0,-1 10-5 16,-16-1-1-16,17-8 6 0,-1 18-2 0,1-19-3 15,-1 1 4-15,1-1-3 0,-1 10 3 16,-16-1-1-16,17 1 1 0,-1 0-4 0,-16-1 3 15,33 1 5-15,-33 0-5 0,0 9-3 16,17 0 1-16,-17-19 2 0,17 19 3 0,-17 0-3 16,16 0-2-16,-16-18 6 0,17 18-6 0,-17 0 0 15,16 0 2-15,-16 0 1 0,17 0-4 16,-17-19 7-16,16 19-4 0,-16 0-2 16,17-9 2-16,-17 9 1 0,0 0-3 0,0 0 5 15,16 0-3-15,-16 0 3 16,0 0-6-16,0 0 0 0,0 0-3 15,0 0 2-15,0 0-27 0,0 0-19 16,0 0-15-16,0 0-10 0,0 0-9 0,-16 0-1 16,16 0-5-16,0 0-10 0,-17 0 0 15,1 0 5-15,-1 0-67 0</inkml:trace>
  <inkml:trace contextRef="#ctx0" brushRef="#br0" timeOffset="85308.98">24722 12548 20 0,'0'0'22'0,"0"0"0"0,0-9 5 0,0 9 1 15,0 0-4-15,0 0 3 0,0 0-1 16,0 0 1-16,0 0 3 0,0 0 0 0,0 0-4 16,0 0-2-16,0 0 3 0,0 0-3 0,0 0-3 15,0 0 1-15,0 0-2 0,0 0 1 16,0 0 33-16,0 0-13 0,-33 0-18 0,33 0-11 16,0 0-11-16,0 0 6 0,0 9 17 15,0-9-4-15,0 9-4 0,0 1-2 0,0-1 3 16,0 10 39-16,0-19 50 0,0 18-7 0,0 1-37 15,0-10-30-15,0 10-11 0,0-1 38 16,0 20 58-16,0-20-13 0,33 1-46 0,-33-1-25 16,0 10-17-16,0 9-9 0,0-9-4 0,0 10 12 15,33-1-2-15,-33 0-9 0,0 0 8 16,17 0-7-16,-17 10-2 0,0-19-5 0,16 9 8 16,-16 0-4-16,0-9 1 0,17 9-3 15,-17-9-5-15,0 0 6 0,0 0 4 0,0 0-7 16,16 0 3-16,-16 9 1 0,0-18-4 0,0-1 6 15,0 10-4-15,-16-9 4 0,16-1-1 0,0 1-7 16,0 9 6-16,0-10-1 0,0 1-1 0,0-10-3 16,0 10 5-16,0-10-2 0,-17 10-6 15,17-19 7-15,0 0 2 0,0 9-2 0,0-9 2 16,0 0 0-16,0 0 2 16,0 0 2-16,0 0-2 0,0 0-2 0,0 0-1 15,0 0-6-15,0-9-2 0,0 9 4 16,0 0-6-16,17-19-6 0,-17 10-24 0,0 0-36 15,0-1-28-15,0 1-21 0,-17-10-24 16,17 10-16-16,0 0-16 0,0 0 3 0,0-10 15 16,0 19 28-16,0-28 26 0</inkml:trace>
  <inkml:trace contextRef="#ctx0" brushRef="#br0" timeOffset="86059.15">24474 12976 14 0,'0'0'20'0,"-17"0"6"0,17 0-1 16,0 0-4-16,0 0-3 0,0 0-1 15,0 0-2-15,-16 0-1 0,16 0-5 0,0 0-3 16,0 0 1-16,0 0 6 0,0 9 6 16,0 1 5-16,0-1 4 0,0 9 11 0,0 1-2 15,0-10 7-15,0 19-1 0,16-9-4 16,1-1 4-16,-17 1-2 0,33 0-8 0,-33 9-4 16,33-10-6-16,-33 1 22 0,17-10 8 15,-1 10-8-15,17-10-11 0,-16 10-3 0,16-10-5 16,-17-9-2-16,34 9-6 0,-17-9-2 0,-33 0-6 15,33-9-4-15,0 9-1 0,0-9 4 0,0-10-4 16,-16 10 1-16,16-10-6 0,0 0 0 16,-16 10 12-16,-1-28 4 0,1 9-3 0,-1 0-9 15,1 0 2-15,-1-9-3 0,1 9 2 0,-17-9 5 16,0 0-10-16,16 9 7 0,-16-9-5 16,0 18-4-16,0 0-2 0,0-18 2 0,0 19 3 15,0 8-6-15,0 1 6 0,0 0-5 0,-16-1-1 16,16 1 2-16,0 9-6 0,0 0 0 15,0 0-14-15,0-18-30 0,0 18-18 0,0 0-8 16,0 0-10-16,-17 18-13 0,17-18-4 16,0 0-13-16,0 0 5 0,0 0 15 0,-16 9-60 15</inkml:trace>
  <inkml:trace contextRef="#ctx0" brushRef="#br0" timeOffset="99966.49">25102 12204 2 0,'0'0'1'0,"0"0"1"0,0 0-1 15,0 0 0-15,0 0 0 16,0 0-2-16,0 0 2 15,0 9-1 1,0-9 3-16,0 0-1 16,0 0 1-16,0 0 1 0,0 0-2 0,0 0 3 15,0 19 1-15,0-19 2 0,0 0 0 16,0 0-1-16,0 0-1 0,0 0-2 0,0 0-1 16,0 0 1-16,0 0 0 0,0 0-1 0,0 18 1 15,0-18 2-15,0 0-3 0,0 0-1 16,0 0 1-16,0 0 1 0,0 0 1 0,0 0 1 15,0 0-4-15,0 0-1 16,0 0 1-16,0 0 0 0,0 0-1 16,0 0 4-16,0 0-1 0,0 0 4 15,0 0-2-15,0 0-1 0,0 0 1 0,0 0-2 16,0 0 5-16,0 0 0 0,0 0-3 0,0 0-5 16,0 0 1-16,0 0-1 15,0-18-1-15,0 18-3 16,0 0 3-16,-16 0 0 15,16-19 0-15,0 19-3 16,0-9 3-16,0 9-2 16,0 0 0-16,-17 0 0 0,17 0 0 15,0 0-11-15,0 0 0 0,0 0-3 16,0 0-5-16,0 0-2 0,0 0-4 0,0 0-26 16</inkml:trace>
  <inkml:trace contextRef="#ctx0" brushRef="#br0" timeOffset="101428.45">25119 12176 3 0,'0'0'5'0,"0"0"-2"0,0 0 3 16,0 0 3-16,0 0 1 0,0 0-1 0,0 0-2 16,0 0 1-16,0 0-1 0,0 0 0 15,0-9 1-15,0 9-2 0,0 0-2 0,0 0-1 16,0 0-2-16,0 0 0 0,0 9-1 16,0-9 2-16,0 0 0 0,0 0 1 0,0 0 0 15,0 9 1-15,0-9 1 0,-17 0 9 0,17 0-3 16,0 0-2-16,0 10-6 0,0-10 3 15,0 0 8-15,0 9 2 0,0-9-7 0,0 9-1 16,0-9-4-16,0 19-1 0,0-19 6 0,0 0-2 16,0 0 1-16,0 0-3 0,0 18 4 15,0-18 1-15,0 0-4 0,0 0-3 16,0 10 3-16,0-10 9 0,0 9 0 0,0-9-1 16,0 9-7-16,0-9 0 0,0 10-4 0,0-10 1 15,0 9-1-15,0-9 9 0,0 9 0 16,0 1-6-16,0-10 3 0,0 9-1 0,0 0 0 15,0-9 2-15,0 19 3 0,0-19-1 0,0 18 2 16,0-18-2-16,0 0 1 0,0 10-2 16,0-10-4-16,0 9 1 0,0 0-4 0,0 1 2 15,0-10 0-15,0 9 0 0,0 0 0 16,0 0 0-16,0 1 2 16,0-1 1-16,0 10-1 0,17-19 4 0,-17 0-2 0,0 18 1 15,0-18-2-15,0 10 3 0,0-10 0 16,0 9 3-16,0 0-3 0,0 0 2 15,0 1-3-15,0-1 3 0,33 0-4 0,-33 1 2 16,0-1-4-16,0 10 0 0,0-19 3 16,0 0-3-16,0 18-4 0,0-18 0 0,0 0-1 15,0 9 1-15,0-9 0 0,0 10 2 0,0-1-6 16,0 0 4-16,0-9 1 0,0 10 0 0,0-1 2 16,33-9 1-16,-33 9-3 0,0 1 0 15,0-10 1-15,0 9-1 0,0 10 4 0,0-19-3 16,0 0 2-16,0 18 1 0,0-18-3 0,0 9-2 15,0 1 1-15,0-1 0 0,0 0 2 16,0 1-2-16,0-1 0 0,0 0-3 0,0 1-2 16,0-1 3-16,0 9 2 15,0-18-8-15,0 19 5 0,0-19-4 0,0 9 7 16,0 1-5-16,0 8 5 0,0-8-3 16,0-1 0-16,0 9-2 0,17-8 4 0,-17 8-8 15,0 1 4-15,0-19 5 0,0 19-8 0,0-10 10 16,0 9-5-16,0-8 1 0,0 8 0 15,0-8-3-15,0 8 3 0,0-18-3 0,0 19 0 16,0-10 2-16,0 0-2 0,0 10 0 0,0-10 1 16,0 1 2-16,0-1 0 0,-17 0 1 0,17 1-2 15,0 8-1-15,0-18-3 0,0 9 6 16,0 1-7-16,0-10 7 0,0 9-4 16,0 0 4-16,0 1-4 0,0-1 2 15,0 0-1-15,0 1-3 16,0-10 4-16,0 9-5 0,0 0 3 0,0-9 2 15,0 10-2-15,0-10 1 0,0 18 1 16,0-18 0-16,0 0-6 0,0 9 7 0,0 1 1 16,0-1-7-16,0 0 3 15,0 1 0-15,0-1 1 0,0 0-3 16,0 1 3-16,0-1-3 0,0 0 4 16,0 0-4-16,0 10 4 0,0-19-2 15,0 9-2-15,0 1 2 0,0-1 2 16,0 0 0-16,0 1-2 0,0-1 2 15,0 0-2-15,0 0 2 0,0 1-2 16,0-1-3-16,0 0 5 0,0-9-1 0,0 19-1 16,0-19-2-16,0 9 4 0,0 1 0 0,17-10-5 15,-17 9 3-15,0 0 0 0,0 0 2 16,0 10-2-16,0-10 4 0,0 1 0 0,0-1-2 16,0 0-2-16,16-9 7 0,-16 19-5 15,0-19-2-15,0 9 2 0,0 0-1 0,0 1-1 16,0-1 0-16,0 0 3 0,0 1-3 0,0-1-3 15,0 0 3-15,0 1 5 16,-16-10-5-16,16 18 0 0,0-18-2 0,16 0 3 16,-16 0 1-16,0 0 0 0,0 19-2 15,0-19-2-15,0 0 4 0,0 0 1 0,0 0-2 16,0 0 1-16,0 0-9 16,17-19 7-16,-17 19-5 0,0 0-2 0,16-18 3 15,-16 8-3-15,0 1-3 0,0 0-30 0,17-1-24 16,-17-8-3-16,16-1-4 0,-16 10 3 0,17-10-4 15,-17 1 0-15,0-1-6 0,16-9-5 16,-16 10 3-16,0-1 6 0,0 0 4 0,0 10-49 16</inkml:trace>
  <inkml:trace contextRef="#ctx0" brushRef="#br0" timeOffset="103309.77">6532 6567 19 0,'0'0'23'0,"0"-9"-4"16,0 9-6-16,0-10-1 0,0 1-1 15,0 9 3-15,0 0 1 0,0 0 5 0,0 0 0 16,0 0-3-16,0 0-7 0,0-18 0 16,0 18-4-16,0 0 0 0,0 18-1 0,0-18 0 15,0 0 3-15,0 9 2 0,0 1-1 16,0-1-2-16,16 0 3 0,-16 1-1 0,0 8 1 16,0 1-5-16,17-19 4 0,-17 18-3 15,17-18 18-15,-17 19-2 0,0-10-6 0,33 1 2 16,-33-10 11-16,0 9 11 0,33 0-6 0,-33-9-6 15,0 10-6-15,0-10 11 0,33 0 2 16,-33 0 5-16,0 0 2 0,0 0-1 0,33 0-9 16,-33 0-14-16,0-10-5 0,33 10-4 0,-33 0-1 15,0-9 6-15,16 9-4 0,1-9-2 16,-1 9-1-16,-16-10-3 0,34 10-1 0,-34-9 0 16,33 9-1-16,-33 0-2 0,0 0 2 15,33 0-7-15,-33 0 3 16,0-19-1-16,0 19 1 0,33 0-6 15,-33 0-15-15,0 0-36 0,0 0-23 16,0 0-22-16,33 0-11 0,-33 0-16 0,0 0 9 16,0 0-82-16</inkml:trace>
  <inkml:trace contextRef="#ctx0" brushRef="#br0" timeOffset="105174.99">6763 6707 6 0,'0'0'3'0,"0"0"2"15,0 0 3-15,0 0 2 0,0 0 0 0,0 0-1 16,0 0-1-16,-16 0-2 0,16 0 2 16,0 0-1-16,0 0-1 0,0 0 3 0,0 0 4 15,0 0-2-15,0 0 2 0,0 0-6 0,0 18-1 16,0-18 1-16,0 0 0 0,0 0 3 0,0 0 3 15,0 0-1-15,0 0-4 0,0 0 1 16,0 0 1-16,0 0-1 0,0 0 0 0,0 0-1 16,0 0 3-16,16 0-2 0,-16 0 3 15,0 0-1-15,0 0-1 0,0 0 3 0,0 0 0 16,17 0-3-16,-17 0 1 0,0 0-1 0,0 0-1 16,16 0 2-16,-16 0 2 0,0 0 1 15,0 0-2-15,0 0 0 0,34 0-1 0,-34 0-3 16,0 0 1-16,0 0-2 0,0 0-1 15,0 0 0-15,0 0 2 0,0 0-4 0,0 0 0 16,33 0-4-16,-33 0 4 0,0 0-6 0,0 0 4 16,0 0 0-16,0 0 0 15,33 0-2-15,-33 0-3 16,0 0 6-16,0 0-3 16,0 0 4-16,33 0-4 0,-33 0 4 15,0 19-1-15,0-19 1 0,0 0 13 0,33 0-1 16,-33 0 0-16,0 0-8 0,0 0-2 15,16 0 0-15,1 0-5 0,-1 0 3 0,18 0 10 16,-34 0 11-16,33 0-8 0,-33 0-7 16,33 0-5-16,0 0-1 0,-33 0-2 0,33 0 1 15,-17 18 2-15,17-18-4 0,1 0 52 0,-1 0 59 16,0 0-19-16,0 0-45 0,16 0-21 0,17 0-13 16,1 0-4-16,-1 0-6 0,16 0 4 15,-15 0-10-15,32 0 4 0,-17 0 15 16,18 0 5-16,15 0-9 0,-15 0-3 0,15 0-5 15,-15 0 2-15,15 0 5 0,-15 0 1 0,15 0-4 16,1 0 0-16,-17 0 1 0,17 0-3 0,16 19-2 16,-32-19-3-16,15 9-4 0,1 10 6 15,-17-10-2-15,17 19 4 0,-17-9 8 0,17-1 5 16,-17 1-11-16,-16 0-3 0,16-1-4 16,17 10-1-16,-17 9 4 0,0-18 1 0,-16 9-5 15,16 9 3-15,17 0-3 0,-50-18 4 0,50 18-3 16,-17-9-3-16,-16 9 5 0,16 0 1 15,-16-9-1-15,16 9-3 0,-16 1-6 16,16 8 4-16,0-9 6 0,-16 1-1 0,16 8-3 16,0-9 0-16,17 10-2 0,-33 9 2 0,16-19 3 15,-16 9-6-15,16 10 3 0,-33-9 5 16,17 8-3-16,16-17 1 0,-33 27-3 0,0-28 3 16,17 19-3-16,-1 9 0 0,-15-19-3 15,-1 10 6-15,0 0-2 0,17 9 2 0,-17 0-5 16,-17-9 12-16,18 9-6 0,-1 10-1 0,0-20-3 15,0 10-4-15,-16 1 5 0,16-1 1 16,0 9 1-16,-17-18-3 0,18 9-3 0,-34 9 0 16,16-8 3-16,1-1 0 0,-1 9 2 0,-15-18 1 15,32 9-5-15,-50 0 4 0,17 0-4 0,33 10 2 16,-32-10 0-16,-1 9 0 0,0-9 4 16,0 10-2-16,16 8-2 0,18-17 2 15,-34 8-2-15,0-9 0 0,16 9 0 0,17 10 0 16,-33-19-2-16,1 10 6 0,15 8-6 0,1-17 0 15,32 8 6-15,-48 0-2 0,32-9-2 0,16 19 6 16,-49-28-1-16,50 9-3 0,-17 0 0 16,0 10 3-16,1-10 2 0,-1 0 2 0,16 9 5 15,-15-9-2-15,-1 10 3 0,16-19 1 16,-49 9 2-16,34-9 0 0,15 9-5 0,-16-10 0 16,-16 11 28-16,16-20-13 0,0 28-15 15,0-18-3-15,1 9-7 0,15-9 45 0,-32 9 16 16,16-9-6-16,0 9-16 0,17-9-25 0,-17 9-4 15,33-28-3-15,-33 29-8 0,17-20 0 0,-17 28 0 16,17-27 0-16,16 27-5 0,-33-18 7 16,17 9-4-16,16-18-2 0,-16 9 4 0,16-10 0 15,-16 1-6-15,16-1 9 0,-16-18-10 16,16 9 9-16,0-9 5 0,0 0-9 0,17-9 2 16,-17-1-2-16,17 1 0 0,-17-10 2 0,17 0-4 15,0 1 2-15,0-10-4 0,-17 0 1 0,16 0 11 16,-15 0-14-16,-1 0 6 0,17 0 1 15,-17 0-1-15,-16-10 3 0,16 10 2 0,0 0-5 16,-16 0 5-16,16 0-7 0,-16 0 2 0,-1 0 4 16,17 10-2-16,1-10-2 0,-34 0 0 15,17 9 0-15,-17 0 5 0,0 10-9 0,17-19 8 16,-17 0-4-16,0 19 4 0,16-10-7 16,-32 0 6-16,16 0-3 0,0-9 0 0,1 10 0 15,-18-1 0-15,17 0 7 0,0 1-5 0,-16-10-6 16,16 9 6-16,-16 0-8 0,-1-9 6 0,1 19 3 15,0-19 3-15,-1 0-12 0,17 9 4 16,-33-9 3-16,1 0 1 0,15 9-5 0,-16-9 4 16,0 0-6-16,0 0 13 0,0 0-8 15,-33 0 0-15,17-9 4 0,0 9-1 0,-1 0-9 0,1-9 6 16,-1 9 4-16,1 0-1 16,-17 0-3-16,16 0 0 0,-16 0-5 0,0-19 5 15,17 19 0-15,-17-9 1 0,16 9-5 16,-16-9 6-16,33 9-5 0,-33 0 4 0,0-10 2 15,33 10-10-15,-33 0 10 0,0-9-6 16,17 9 6-16,-17-9 2 0,16 9-3 0,1-10-6 16,0 1 4-16,-1 9 0 0,1-9-2 0,-1 0 4 15,1 9 2-15,-17-10-6 0,16 10 2 16,17-9-4-16,-33 9 11 16,0 0-12-16,0 0 2 0,0-19 0 15,0 19-6-15,0 0 0 0,0-9-3 0,0 9-7 16,0-9-22-16,0 9-46 0,0-10-37 15,0 1-21-15,0 0-14 0,0 9-16 0,-33-9-33 16,33-1-16-16,-16 1 11 0,16 0 60 0,-17-1 24 16</inkml:trace>
  <inkml:trace contextRef="#ctx0" brushRef="#br0" timeOffset="105541.38">22390 13125 63 0,'-33'0'39'0,"33"0"-9"0,0 0-5 16,-16 0 0-16,16 0 4 0,0 0 7 0,0 0-3 15,0 0-5-15,0 0-1 0,0 0-2 0,16 0-2 16,17 9-1-16,-33 0 5 0,33 1 6 15,-16-1 1-15,0 0-4 0,16 1-5 0,-17 8 8 16,17-9 2-16,-16 10 12 0,32 0-2 0,-49-1-2 16,33 1-7-16,-33 0 10 0,17-1 4 15,-1 10 6-15,-16-9-6 0,0 9-2 0,0-1-4 16,0 1-11-16,-16 0-4 0,-1 0-16 0,17 0-8 16,-33 0-7-16,-16 9 6 0,16-9-4 15,-17 9 2-15,17-9-6 0,-17 0-8 0,1 9-17 16,16-9-44-16,-17 0-31 0,0 0-31 0,17-9-35 15,0 9-23-15,-16-10 27 0,16 1 32 16</inkml:trace>
  <inkml:trace contextRef="#ctx0" brushRef="#br0" timeOffset="106324.55">25483 14408 31 0,'-17'0'38'0,"17"0"-15"0,0 0-9 0,0-9-2 16,0 9 4-16,0 0-3 0,-16 0-5 0,16 0-4 15,0 0-2-15,0 0-4 32,0 0-7-32,0 0-8 0,0 0-5 15,-17 0-7-15,17 0-4 0</inkml:trace>
  <inkml:trace contextRef="#ctx0" brushRef="#br0" timeOffset="107622.73">27963 13348 22 0,'0'0'30'0,"0"-9"-7"0,0 9-3 0,0 0 8 16,0-10 6-16,0 10-3 0,0 0-10 16,0 0-9-16,0 0-3 0,0 0 4 0,0 0 11 15,0 0 7-15,0 0 4 0,0 0-1 0,0 10-10 16,0-10 55-16,0 0-6 0,0 0-19 0,17 0-30 15,-17 0-11-15,0 0-4 0,0 0 0 16,0 0 3-16,0 0-8 0,0 0 1 16,0 0-4-16,0 0-4 0,0 0 6 15,0 0-8-15,0 0-4 0,0 0-4 16,0 0-17-16,0 9-13 0,0-9-9 0,0 0-15 16,-17 9-7-16,17-9-12 0,0 10-7 15,-16-10 6-15</inkml:trace>
  <inkml:trace contextRef="#ctx0" brushRef="#br0" timeOffset="107840.29">27930 13636 25 0,'0'0'24'0,"17"0"7"15,-17 0 13-15,0 0 9 0,0 0 2 0,16 10 1 16,-16-10-5-16,0 0-2 0,17 0-4 0,-17 0-9 15,0 0-14-15,16-10-12 0,-16 10-7 16,0 0 5-16,0 0 40 0,17 0-22 0,-17 0-16 16,0 0-5-16,0 0-12 15,0 0 1-15,0-9-33 0,0 9-41 0,0 0-26 16,0 0-19-16,-17 0 13 0</inkml:trace>
  <inkml:trace contextRef="#ctx0" brushRef="#br0" timeOffset="108058.74">27947 13860 39 0,'16'0'45'0,"-16"9"2"16,0-9 15-16,0 9 20 0,0-9 11 0,17 10-8 0,-17-10-14 16,0 0-11-16,0 18-15 0,0-18-2 15,16 0 61-15,-16 0-20 0,0 0-35 16,0 0-22-16,0 0-18 0,0 0 0 0,0 0-5 15,0 0-10-15,0 0-9 0,0 0-21 16,0-18-71-16,0 18-42 0,0-10-23 0,0 1 6 16,0 9 31-16</inkml:trace>
  <inkml:trace contextRef="#ctx0" brushRef="#br0" timeOffset="111652.65">27682 14027 3 0,'0'0'3'0,"0"0"-1"16,0 0-2-16,17 0 0 0,-17-19-1 15,0 19 2-15,0 0-3 0,16-9-1 16</inkml:trace>
  <inkml:trace contextRef="#ctx0" brushRef="#br0" timeOffset="111902.7">27980 13832 6 0,'0'0'4'15,"0"0"-1"-15,0 0-1 0,0 0-1 16,0 0 0-16,0-10-1 15,0 10-9-15,0 0 2 0</inkml:trace>
  <inkml:trace contextRef="#ctx0" brushRef="#br0" timeOffset="114566.67">24722 7618 72 0,'0'0'43'0,"0"0"-14"15,0 0-9-15,0 0 6 0,0 9 14 0,0-9 15 16,0 0-1-16,0 0-21 0,0 0-13 16,0 0-11-16,0 0 3 0,0 0 3 0,0 0 0 15,0 0 1-15,0 0-7 0,0 0-4 16,0 0-2-16,0 0 3 0,0 0-3 16,0 0-1-16,0 0 4 0,0 0-4 0,0 0-1 15,0 10-1-15,0-10 2 0,0 0-1 16,0 0 4-16,0 0-7 15,0 0 6-15,0 0-6 16,0 0-1-16,0-10-2 0,0 10-5 0,0 0-19 16,0 0-18-16,-33-9-9 0,33 9-10 0,0-9-10 15,0 9-2-15,0-19-52 0</inkml:trace>
  <inkml:trace contextRef="#ctx0" brushRef="#br0" timeOffset="115482.88">22853 8558 36 0,'0'0'22'0,"-33"0"-8"0,33 0-5 16,0 0-4-16,0 0 1 0,0 0 0 0,0 0-2 16,0 0-1-16,0 0-1 0,0 0-1 15,-33 0-1-15,17 0-3 16,16 0-6-16,0 0-7 16,-17 0-7-16,17 0-29 0</inkml:trace>
  <inkml:trace contextRef="#ctx0" brushRef="#br0" timeOffset="115765.7">22506 8558 53 0,'0'9'50'0,"0"-9"-20"0,0 0-15 16,0 0-7-16,0-9-4 0,17 9 8 0,-17 0 10 16,33 0 7-16,-17 0-3 0,17-19-7 15,0 19-2-15,0 0-1 0,17-19-4 0,0 19-4 16,-1-18-5-16,1 9-2 0,16-1 1 16,-16 1-2-16,-1 0 0 0,1-1-3 0,16 1 3 15,-33 0-5-15,33 9-16 0,-33-19-20 0,-16 19-16 16,-1-19-14-16,17 19-56 0</inkml:trace>
  <inkml:trace contextRef="#ctx0" brushRef="#br0" timeOffset="116000.83">23068 8241 42 0,'17'10'31'0,"-17"-1"-16"16,0 10-7-16,16-1-1 0,-16-18 4 16,0 19 17-16,17-1 11 0,-17-8-4 0,17 8-13 15,-17-8-11-15,0 17-5 0,0-8-2 16,0 0-4-16,0-10 0 0,-17 10 0 0,17-1-4 16,-17 1-10-16,1-1-16 0,-1 1-8 0,17 0-9 15,-33-10-5-15</inkml:trace>
  <inkml:trace contextRef="#ctx0" brushRef="#br0" timeOffset="117347.77">22903 8567 20 0,'0'0'13'0,"0"0"-8"0,-17 0-1 16,17 0-3-16,0 9-1 31,0-9-3-15,0 0-2-16,0 0-3 0,17 0-11 16</inkml:trace>
  <inkml:trace contextRef="#ctx0" brushRef="#br0" timeOffset="120596.84">23994 8660 46 0,'0'0'23'0,"0"0"-12"16,0 0-6-16,0 0-3 0,0 0 0 15,0 0-1 32,17 0-3-31,-17 0 3 15,0 0 0-15,0 0 0 15,0 0-3-15,0 19 3-1,0-19 0 79,16 0-1-78,-16 9 1 31,0 0-1-32,-16-9 0 1,16 0 1-1,16 9-1 1,-16-9-2 0,0 10 2-1,0-10 1 1,0 9-1 0,0-9-2-16,0 0 3 0,0 0 0 15,0 9-3 1,0-9 3-16,0 0 0 31,0 0 0-15,0 0-3-1,0 0-3 1,0 0-6-16,0 0-5 16,0 0-5-16</inkml:trace>
  <inkml:trace contextRef="#ctx0" brushRef="#br0" timeOffset="123659.08">27236 12734 7 0,'0'0'10'16,"0"0"8"-16,-17 0 0 0,17 0-4 0,0 0-6 15,0 0-3-15,0 0-3 0,0 0-6 31,0 0-3-31,0 0-2 0,0 0-1 0,0 0-5 16,0 0-16-16</inkml:trace>
  <inkml:trace contextRef="#ctx0" brushRef="#br0" timeOffset="125407.31">26128 5953 14 0,'0'0'23'0,"0"0"7"0,0 0 0 16,0 0-5-16,0 0-1 0,0 0 2 16,0 0 5-16,0 0 1 0,0-18-7 0,0 18-8 15,-17 0-7-15,17 0-3 0,-16 0-3 0,16 0 1 16,-17 0-2-16,17 0-1 0,-17 0 0 15,17 0-4-15,-16 0 3 0,-1 0-1 16,17 18 0-16,0-18-2 0,0 9 2 16,0 1 2-16,17-1-2 0,-17 10 2 15,16-1-2-15,1 1 0 0,0-1-2 0,-1 1 3 16,1 9-1-16,-1-9-2 0,1 18 6 16,-1-19-4-16,1 1 0 0,-17 9 0 0,33-10 0 15,-33 1 0-15,0 0 0 0,0-1 1 16,0 1 3-16,0-1 1 0,-33 10 3 0,33-28-3 15,-17 19 0-15,17 0-2 0,-16-19-3 16,16 18 2-16,-17-18 0 0,17 10-4 0,0-1 4 16,-16 0-1-16,16 10 3 0,0-1-4 0,0 1 4 15,0 0-6-15,0-1 5 0,0-9 0 16,0 19-3-16,16 0-2 0,-16-9 2 0,0 18 2 16,17-18 0-16,-17 9-2 0,16 9 0 15,-16 0 2-15,0-18-2 0,17 8 0 0,-17 11 0 16,0-20 0-16,33 10 0 0,-33-9-15 15,0 18-23-15,0-18-14 0,16-1-9 0,-16-18-9 16</inkml:trace>
  <inkml:trace contextRef="#ctx0" brushRef="#br0" timeOffset="126490.69">27930 12892 24 0,'-16'0'31'0,"16"10"-11"16,0-10-9-16,0 0-7 0,-17 0-1 15,17 0 0-15,0 0-1 0,0 0 4 0,0 0 0 16,0 0-2-16,0 0-3 0,0 0 1 15,0 0-4-15,0 0 0 32,0 9 2-17,0-9-2-15,0 0-3 16,0 9-1-16,0-9-2 0,0 0-2 16,0 0-3-16,0 9-2 0,-17-9-2 0,17 0-13 15</inkml:trace>
  <inkml:trace contextRef="#ctx0" brushRef="#br0" timeOffset="127790.66">28277 11748 28 0,'0'0'31'0,"-16"0"-16"0,16-18-5 15,-17 18-7-15,17-10-1 0,-16 10 0 0,16-9-2 16,-17 9 0-16,17 0 2 0,-16-9 1 0,16 9-1 16,-17 0-2-16,17-10 0 15,0 10 1-15,-16 0-1 0,-1 0 0 16,17 10 0-1,-16-10 0 1,16 9 0-16,0-9 2 16,-17 0 3-16,17 9-2 0,0-9 0 0,-17 0-2 15,17 10 2-15,0-10 0 0,-16 18 1 16,16-18 0-16,0 0 1 0,-17 0-1 0,17 19-1 16,-16-19-2-16,16 0 1 0,-17 0-2 15,17 18 0-15,0-18 2 0,0 0 0 16,-16 0 2-16,16 0-2 0,0 0 0 0,0 10-2 15,0-10 3-15,-17 0-3 0,17 0 2 0,0 9-2 16,0-9 2 0,0 0 0-16,0 9-2 15,0-9 2-15,0 10-2 16,0-10 1 0,0 0 0-16,0 0-3 0,0 0 3 0,0 9-1 15,-16-9 0-15,16 9 0 16,0-9-2-16,16 0 0 0,-16 0-6 0,0 0-9 15,0 9-4-15,0-9-7 0,0 0-5 16</inkml:trace>
  <inkml:trace contextRef="#ctx0" brushRef="#br0" timeOffset="130071.17">28558 13385 47 0,'0'10'49'0,"0"-10"-18"16,-33 0-17-16,33 0-10 0,0 9-1 0,-16-9-1 15,-1 0 5 1,17 0 5-16,0 0-5 0,0 0-16 16,0 0-7-16,0 0 10 0,0 0 3 15,17 0 1-15,-17 0-7 0,0 0-9 0,0 0 2 16,0 0 5-16,0 0 4 0,0 0 5 16,16 0 0-16,-16 9 3 15,0-9 1 1,0 0-1-1,-16 0-1-15,16 0-2 32,0 9 2-17,0 10 0 32,0-38 0-47,0 19 1 31,0 0 1-15,0 0 0 0,0 0 1-1,0 0-1-15,0 0 1 0,0 0-2 16,0 0 1-16,0 0 1 0,0 0-1 0,0 0 2 16,0 0-1-16,-17 19 0 0,17-19-1 15,0 0-1-15,0 0 1 0,0 0-1 16,0 0 0 15,0 0-3 0,0 0 3-31,0 0 1 32,0 0-4-17,0 0 3 1,0 0-3-1,0 0 0 1,0 0-2-16,0 0-4 16,0 0-4-16,0 0-3 0,17 0-2 15,-17 0-2-15,0 0-14 0</inkml:trace>
  <inkml:trace contextRef="#ctx0" brushRef="#br0" timeOffset="130453.39">28162 12129 21 0,'0'0'9'0,"0"0"-4"0,0 0-3 16,0 0-1-16,0 10-1 16,0-1 0-1,0-9-5 1,0 0-5-16</inkml:trace>
  <inkml:trace contextRef="#ctx0" brushRef="#br0" timeOffset="130936.14">28129 12548 6 0,'0'0'4'0,"0"0"1"16,0 0-2-16,0 0-2 0,0 0 1 15,0 0 0-15,16 0 1 0,-16 0-1 0,0 0-1 32,0 0 1-17,0 9-1 1,0-9 1-16,0 0 3 0,0 0 0 15,0 0-3-15,0 0 0 0,0 0 2 16,0 0-2 0,0 0 0-16,0 0 0 15,-16 0 0-15,16 0 1 16,0 0-1-16,0 0 1 0,0 0 1 16,0 0 0-16,0 0-2 0,16 0-2 0,-16 0 1 15,0 0 2-15,0 0-1 16,0 0-4-1,0 0-1 1,0 0-5 0,0 0-3-16,0 0-7 0,0 10-18 0</inkml:trace>
  <inkml:trace contextRef="#ctx0" brushRef="#br0" timeOffset="131170.84">28277 12939 4 0,'0'0'-2'0</inkml:trace>
  <inkml:trace contextRef="#ctx0" brushRef="#br0" timeOffset="135331.97">10782 8213 5 0,'16'10'3'0,"-16"-10"0"0,17 9 2 0,-1-9 1 16,1 9-1-16,16-9-1 0,-33 0 0 15,33 10-1-15,0-10 3 0,0 0-2 0,0 0 0 16,0 0-2-16,17 0-1 0,-17 0 1 16,33 0 1-16,-33-10-1 0,17 10 1 0,-17 0-1 15,33 0 1-15,-33-9 0 0,17 9 1 16,16 0-1-16,-33-9 0 0,33 9 1 0,-16 0-4 16,16-10 2-16,0 10 1 0,-16 0-2 15,16 0 2-15,0-18-1 0,0 18 0 0,0 0 0 16,17 0 0-16,-17 0 1 0,0 0 0 0,17 0-1 15,-50 0-2-15,33 0 2 0,17 0-2 16,-50 0 1-16,33 0-1 0,-16 0 2 0,16 0-1 16,0 0 1-16,-16 0 1 0,-1 0 0 15,1 0 0-15,16 0-3 0,-33 0 3 0,17 0-3 16,16 0 2-16,-33 0-1 0,16 0 1 16,-16 0 0-16,34 0 0 0,-34 0-1 0,0 0-1 15,16 0 0-15,18 0 0 0,-1 0 0 16,-33 0 0-16,33 0 1 0,17 0 0 0,-50 0-1 15,33 0 0-15,-17 0 0 0,18 0 0 16,-1 0 2-16,-33 0-2 0,16 0 1 0,17 0-1 16,-32 18 0-16,-1-18 0 0,16 0 1 0,-16 0 0 15,33 0 1-15,-32 0-1 0,-1 0 2 16,0 0-1-16,16 0 0 0,-16 0 0 0,0 10 0 16,34-10 1-16,-34 0-3 0,-17 0 2 15,17 0 0-15,33 0-1 0,-33 0-1 16,1 0 0-16,-1 0 3 0,0 0-1 0,0 0-2 15,16 0 2-15,-16 0 0 0,1 0 0 0,15 0 0 16,-16 0-2-16,33 0 0 0,-33-10 2 0,1 10-1 16,15 0 2-16,1 0-1 0,-1 0-2 15,-16 0 2-15,17 0-1 0,0-18 3 0,-17 18-1 16,16 0-3-16,17 0 0 0,-49 0 2 16,33 0-2-16,-17-19 0 0,16 19 2 15,-16 0-2-15,0 0 0 0,1 0 0 0,-1 0 0 16,0-18 1-16,16 18 1 0,-16 0 0 0,0 0-2 15,-16 0 2-15,16-19-4 0,0 19 4 16,0 0-2-16,0-9 0 0,0 9 1 16,0 0-1-16,-33-10 2 0,33 10-1 0,-16 0 2 15,16-9-1-15,-16 9-2 0,-1 0 2 0,17 0 0 16,0-9-5-16,-33 9 3 0,33 0 1 16,-16 0 1-16,-1-9-2 0,1 9 0 0,0 0 0 15,-1 0 2-15,1 0-2 0,-1 0 0 16,17 0 0-16,-33 0 0 0,33 0 1 0,-33 0-1 15,33 0 0-15,-33 0-2 16,0 0 0-16,17 0 0 0,-17 0 0 0,0 0 0 16,0 0 0-16,0 0-18 0,0 0-5 15,0 9 0-15,0-9 3 0,0 0-7 16,-17 0-61-16</inkml:trace>
  <inkml:trace contextRef="#ctx0" brushRef="#br0" timeOffset="136547.97">21216 7004 2 0,'0'0'2'0,"17"0"-1"15,-17 0 1-15,0 0 0 0,16 0 1 16,-16 0 0-16,0 0-1 0,0 19-1 0,0-19 0 16,0 0 0-16,0 0 0 15,0 0 1-15,0 0-1 0,0 0 1 16,0 0-5 15,-16 0-17-31</inkml:trace>
  <inkml:trace contextRef="#ctx0" brushRef="#br0" timeOffset="136781.37">21448 7051 6 0,'0'0'2'15,"0"0"4"-15,0 0 6 0,0 0-5 16,0-10-2-16,0 10-1 0,0 0 1 0,0 0 2 16,0-9 0-16,0 9-3 0,0 0-1 15,-17 0-3-15,17 0 2 0,0 0-1 16,0 0-3 0,17 0 2-1,-17 0-7 1,16 0-2-16,-16 0-3 15,0-9-1-15,17 9-11 0</inkml:trace>
  <inkml:trace contextRef="#ctx0" brushRef="#br0" timeOffset="137648.51">16189 7860 4 0,'0'-9'3'16,"0"9"4"-16,33 0 7 0,-33-19 2 16,0 19-4-16,0-19-2 0,33 1-2 0,-33 18-1 15,33-28 1-15,-16 9 1 0,16 1 2 16,0-1-5-16,0-18-1 0,33 9-2 0,-33 0 2 15,34 0 1-15,15-9-3 0,-16 9 0 16,-16-9-1-16,49 0 0 0,0-10-1 0,17 10 0 16,16-19-1-16,1 0 0 0,-1 10 3 15,17-10-3-15,16 10 1 0,-16-1-1 0,33 10 0 16,-50 0 0-16,34-10 2 0,-1 19 3 16,17 0-2-16,-33 10-1 0,-17-1 2 0,17 0-1 15,-33 10-1-15,16 0 4 0,-49 0-4 16,16 9 1-16,-17 0 0 0,-15 0-3 0,-1 9 2 15,-17-9-2-15,1 9 0 0,0 0 0 16,-17 10 0-16,0-19 0 0,0 19 0 0,-33-1 0 16,33-18 0-16,-17 19 0 0,1-19 0 15,-1 19 0-15,18-10-2 0,-18 0 2 16,1 0 2-16,16 10-2 0,-33-19 0 0,33 19 1 16,-17-19-1-16,1 0 1 0,-1 18 0 15,1-18-1-15,-1 0 0 0,1 0-4 16,-17 0 1-16,17 0 3 0,-17-18-13 0,0 18-27 15,0 0-85-15</inkml:trace>
  <inkml:trace contextRef="#ctx0" brushRef="#br0" timeOffset="137947.1">19761 6660 11 0,'0'0'3'0,"-16"-19"0"0,16 19-1 16,16-18-2-16,-16 18 5 0,33-19 4 0,17 19 6 16,-17 0 0-16,0-18-1 0,17 18-3 0,16 0-1 15,0 0-2-15,-17 18 1 0,18-18 0 16,-1 19-1-16,-17-1-3 0,17-18-1 0,-16 19-1 16,0 0-2-16,-1 9 1 0,-16-10-2 15,0 19 2-15,-16-18 0 0,-1 0 1 0,-16 8 0 16,0 11-1-16,-33-20 0 0,17 20-2 15,-34 8 0-15,1-9 1 0,-34-9 0 0,17 28-1 16,0-19 0-16,-50 0-2 0,17 10-1 16,0-1 3-16,16-8-2 0,-33 17-12 0,33-27-13 15,-16 10-16-15</inkml:trace>
  <inkml:trace contextRef="#ctx0" brushRef="#br0" timeOffset="141261.07">11063 6428 3 0,'0'0'3'0,"0"0"-2"0,0 0 2 16,0 0 1-16,0-10 0 0,0 10-2 16,0 0 1-16,0 0 1 0,33 0 1 0,-33 0 2 15,0 0 0-15,0 0-3 0,33-18-1 16,-33 18-1-16,0 0-1 0,0 0 1 0,33 0-2 15,-33 0 1-15,0-19 0 0,33 19 0 16,-33 0 0-16,17 0-1 16,-1 0 1-16,-16 0 1 0,17 0-2 15,-1 19 0-15,1-19 0 0,16 0 0 16,-33 0 2-16,0 0-2 0,33 18 0 16,-33-18 1-16,33 0 1 0,-33 10 0 15,33-1 2-15,-33 0-1 0,0-9 0 0,17 9 0 16,-1 1-1-16,1 8 1 0,-1-18-1 0,1 19-1 15,16-19-1-15,-33 19 0 0,0-19 2 16,33 0-1-16,-33 18 1 0,0-18 0 16,33 19-1-16,-33-10 1 0,0 0 2 0,0 1-2 15,33 8 4-15,-33-18 2 0,0 19-4 0,0-1 1 16,0-18-2-16,17 19-3 0,-17-10 2 16,0 10-2-16,0 0 1 0,16-1-1 0,-16 1 0 15,0-1 0-15,0 1 2 0,0 0 1 16,0-1-2-16,0 10 4 0,0-9 5 0,0 18-2 15,0-18-5-15,0 8 2 0,0 11-2 16,0-20 0-16,-16 1-3 0,16 9 3 0,0 9-1 16,-17-18 20-16,17 18-6 0,0-19-6 15,0 10-4-15,0 9 0 0,-33-18-6 16,33 9 2-16,0 0-1 0,0 0 5 0,0 9-3 16,0-9-2-16,0 9 11 0,-33-18 9 0,33 18-8 15,0-9-8-15,0 9-1 0,0 0 1 16,0-9-2-16,0 0-1 0,0 19 4 0,0-10-1 15,0-19-1-15,0 29 2 0,0-10-5 16,0-9 3-16,0 9 1 0,0 0 5 0,33 1 1 16,-33-1 29-16,0 9-3 0,0-8-18 0,0-1-9 15,0 9-3-15,0-9-4 0,0 10-1 16,33 9 3-16,-33-10 0 0,0 10 1 16,0-9 37-16,0 8 14 0,0 1-23 0,0 9-17 15,17-18-7-15,-17 9-3 0,0-1-4 0,0 1-1 16,16 9 3-16,-16 0 97 0,0-9-8 15,0 28-39-15,0-28-23 0,0 9-17 0,0 0-5 16,-16 9-4-16,16-8 2 0,0 8-1 16,0-9-4-16,-17 10 7 0,17 8 29 0,0 1-12 15,0-10-5-15,-33 10-12 0,33 0 1 16,0-10-5-16,-33 10 9 0,33 0 5 0,-33-1-7 16,33 1 2-16,0 9 3 0,-33-9 5 15,33 0 0-15,-17-1 10 0,17 10-2 0,-16-28 5 16,16 19 21-16,0-9 9 0,0-1-20 0,0 10-12 15,0-10-7-15,0 10 11 0,16-1-15 16,-16-17-1-16,17-1 8 0,16 9-9 0,-33-9 2 16,33-9-5-16,0 9-5 0,0 10 2 15,-33-29-3-15,33 28 5 0,-16-27-1 0,16 9-8 16,0 9 3-16,0-9-3 0,0 0 4 0,0 9-7 16,0-19-3-16,0 10 4 0,17 0-4 0,-17 0 7 15,0-10-5-15,17 10-2 0,-17 9 4 16,33-18 3-16,-33 8-6 0,0 1 2 0,17 9 2 15,-1-18 0-15,1 9-3 0,-17-10-4 16,33 1 3-16,-33 8 3 0,17-8 0 0,-17-1 0 16,33-8-1-16,-33 8 7 0,17-9-8 0,16 10 4 15,-33-10-5-15,16 0 4 0,18 0-3 16,-1-9 1-16,-33 10 1 0,16-1 2 0,1-19-4 16,33 10-4-16,-50 10 0 0,16-1 0 15,1-19 0-15,0 10 0 0,16 0 0 0,-17 0 0 16,18-9 0-16,-1 9 0 0,0-1 0 0,-17 1 0 15,18 10 0-15,-1-29 0 0,-17 19 0 0,17-10 0 16,1 1 0-16,-1 9 0 0,-33-9 0 0,49-1 0 16,-48-9 0-16,32 10 0 0,-33 0 0 15,16-10 0-15,18 0 0 0,-34 10 0 0,16-10 0 16,17-9 0-16,1 9 0 0,-34 1 0 16,16-10 0-16,1 9 0 0,-1-9 0 0,18 0 0 15,-18 0 0-15,1 0 0 0,32 0 0 0,-32 0 0 16,16 0 0-16,0-9 0 0,1 9 0 15,15-10 0-15,-16 1 0 0,17 9 0 0,-17-9 0 16,33 9 0-16,-49 0 0 0,16-19 0 0,0 10 0 16,0 0 0-16,-16 9 0 0,16-10 0 0,0 1 0 15,0 9 0-15,1-9 0 0,-18 9 0 16,17-10 0-16,1 10 0 0,-18-9 0 0,17 9 0 16,-16 0 0-16,0-9 0 0,32 9 0 0,-16-9 0 15,-33 9 0-15,50 0 0 0,-17 0 0 0,-16-19 0 16,16 19 0-16,0 0 0 0,-16 0 0 15,16-19 0-15,0 19 0 0,0 0 0 0,-16 0 0 16,16-9 0-16,0 9 0 0,-16 0 0 0,16-9 0 16,0 9 0-16,0 0 0 0,-16 0 0 0,16-10 0 15,0 10 0-15,-16-9 0 0,16 9 0 16,0 0 0-16,0 0 0 0,-16-9 0 0,16 9 0 16,0 0 0-16,0 0 0 0,0-10 0 15,17 10 0-15,-33 0 0 0,16 0 0 0,0-9 0 16,0 9 0-16,17 0 0 0,-17-9 0 0,0 9 0 15,0 0 0-15,17 0 0 0,-34 0 0 16,34 0 0-16,0 0 0 0,-34 0 0 0,18 0 0 16,-1 0 0-16,0 0 0 0,0 0 0 0,0 9 0 15,17-9 0-15,-17 0 0 0,0 0 0 0,17 0 0 16,-17 0 0-16,0 0 0 0,17 0 0 16,-17 0 0-16,17 0 0 0,-1 0 0 0,-16 0 0 15,1 0 0-15,15 0 0 0,-16-9 0 0,1 9 0 16,15 0 0-16,-16 0 0 0,0 0 0 0,17 0 0 15,-17 0 0-15,0-9 0 0,1 9 0 16,-1 0 0-16,16 0 0 0,-32 0 0 0,0 0 0 16,16 0 0-16,16-19 0 0,-48 19 0 0,15 0 0 15,17 0 0-15,0 0 0 0,-16 0 0 16,0 0 0-16,-1 0 0 0,17 0 0 0,-32 0 0 16,15-19 0-16,1 19 0 0,-1 0 0 0,1 0 0 15,-17 0 0-15,17-9 0 0,-17 9 0 0,16 0 0 16,-16 0 0-16,0-9 0 0,1 9 0 0,-1 0 0 15,-17-10 0-15,17 10 0 0,0-9 0 16,0 9 0-16,-33 0 0 0,17 0 0 0,-17-9 0 16,16 9 0-16,-16-9 0 0,0-1 0 15,-16 1-39-15,-1 0-145 16,17 9-16-16,-33-19-5 0,33 19-2 0,-49-19 10 16,16 10 23-16,0 0 24 0,-1 0 29 15,1-1 27-15,0 1 21 0,-16 0 16 0,16-1 7 16,-17 1 5-16,0 0 7 0,17 9 11 0,-16 0 10 15,16-19 6-15,-17 19 4 0,17 0 4 0,-17-18 0 16,17 18 3-16,0-10 0 0,17 10 0 16,-17 0 0-16,0-9 0 0,16 9-2 0,0 0 2 15,17-9 0-15,-33 9 0 0,33 0 1 16,-33 0-1-16,33-10 0 0,-16 1 1 16,16 9 2-16,0-9 3 0,0 9 4 15,16-10 2-15,-16 10 0 0,0-9 2 0,33 0 4 16,-33 9 3-16,0 0 1 0,0-19 6 15,33 19 2-15,-33 0 0 0,0 0 4 0,17-18-5 16,0 18-2-16,-1 0 3 0,1-10 5 16,-1 10 5-16,1 0 2 0,-1 0 4 0,17 10-4 15,0-10 1-15,0 18-3 0,-16-18 2 0,16 19 4 16,0-19 1-16,0 9-2 0,-16 10 1 16,32-1 1-16,-16-8 0 0,-16 8-4 0,16 10-8 15,0-9-1-15,-16-1 0 0,16 1 6 16,16 9-8-16,-49-10-3 0,33 20-4 0,-16-20-10 15,-1 10 3-15,1 0 7 0,-17 0-2 0,17 0-7 16,-17 9 7-16,0 0-12 0,0 1-8 0,0-1-3 16,-17 9-2-16,0 1 5 0,1-1-1 15,-1 1-2-15,-16-1-7 0,-33 1-8 0,0-1-38 16,16 1-32-16,-49 9-28 0,17-29-11 0,15 11-10 16,-32-1-10-16,16 0-9 0,-16-9 9 0,17 0 9 15,15 0 20-15,-32 0 24 0,17-10 20 16,-1 1-25-16</inkml:trace>
  <inkml:trace contextRef="#ctx0" brushRef="#br0" timeOffset="141760.51">24391 14390 603 0,'66'9'180'0,"-16"0"-87"15,-17-9-50-15,-16 0-18 0,16 0-14 0,-33 10-5 16,16-10-15-16,-16 0-22 0,0 0-13 16,-16 0-9-16,-1-10 6 0,1 10 1 0,-1 0-14 15,17-9-34-15,-33 9-35 0,0-9-7 0,16 9 20 16,1-19 26-16</inkml:trace>
  <inkml:trace contextRef="#ctx0" brushRef="#br0" timeOffset="152584.13">5209 14464 175 0,'0'-9'83'0,"0"0"-24"16,-33-1-6-16,33 1 8 0,0 9 14 0,-33-9 0 15,33 9-9-15,0 0-27 0,0 9-19 0,-33 0-11 16,33 10 3-16,0 0 15 0,0 18 6 16,0-28-4-16,0 28 3 0,0-9 0 0,0 19-7 15,0-29-5-15,0 19-11 0,0-9-1 0,0 10-3 16,0-20-7-16,33 1 5 0,-33 9-3 15,0-10 0-15,0-8 3 0,0 18-3 0,0-28 4 16,0 0 20-16,0 9 46 0,0-9 65 16,0 0 43-16,0 0-12 0,0 0-44 0,0-9-45 15,0 9-27-15,0-19-23 0,0 10-12 0,-33-10-7 16,33 0 6-16,0 1-7 0,-17-1-6 16,17 1-1-16,0-20 0 0,0 10 9 0,0-9-14 15,-16 0 7-15,16 9-2 0,0-9-5 0,16 0 0 16,-16 0 10-16,0 9-3 0,17 0-5 15,-17 0 3-15,33 9-4 0,-33 1 0 0,0-1-1 16,33 10 2-16,-33-10 3 0,33 10-2 0,-33 9-8 16,0-9-7-16,33 9-61 0,-33 0-51 15,0 0-38-15,33 0-28 0,-33 9-46 0,17-9-22 16,-17 0 8-16,16 9 42 0</inkml:trace>
  <inkml:trace contextRef="#ctx0" brushRef="#br0" timeOffset="152800.96">5143 14613 92 0,'0'0'91'0,"0"0"-16"16,-33 0-32-16,33 0-18 0,0 0-14 15,0-9-3-15,33 9-2 0,-33-10-4 0,0 1 4 16,0 0-4-16,33 0-2 0,-33-1 0 0,33 1 2 15,0 0-5-15,0-1-5 0,-16 10-28 16,16-9-18-16,0 0-9 0,0 9-4 0,0-19-58 16</inkml:trace>
  <inkml:trace contextRef="#ctx0" brushRef="#br0" timeOffset="153083.09">5639 14474 28 0,'-33'0'40'15,"33"9"3"-15,0 0-6 0,0 10 3 0,-33-19 10 16,33 18 7-16,-33 1 4 0,16-10 2 15,1 10-10-15,-1-1-10 0,17 1-11 0,-33 0-13 16,33-19-10-16,0 18-1 0,0-8-3 0,0-10 0 16,0 9 2-16,0-9 0 0,0 9-4 15,0-9 1-15,0 0 3 0,0 0-2 0,33-9-3 16,-33 0-1-16,0 9 1 0,17-10 0 16,-1-8-2-16,1 18 0 0,-17-19 3 0,33 10-3 15,-33-1 0-15,0 1 0 0,33 0 0 16,-33 0-3-16,0 9 3 0,0 0-2 15,33 0-4-15,-33 0-10 16,0 9-25-16,0-9-17 0,0 0-9 16,33 9-3-16,-33-9-5 0,0 0 3 0,33 9 8 15,-33-9 13-15,0 0 10 0,17 0 10 0,16-9-6 16</inkml:trace>
  <inkml:trace contextRef="#ctx0" brushRef="#br0" timeOffset="153782.59">5788 14567 6 0,'0'0'23'0,"0"-10"20"15,0 10 13-15,0-9 8 0,0 9 8 0,0 0-2 16,0 0-2-16,0 0-12 0,0 0-11 0,-33 0-8 15,33 0-16-15,0 9-6 0,0-9-2 16,0 10 4-16,0-1-2 0,0 0-1 0,0 0-2 16,0-9-4-16,0 10-4 0,0-1 0 0,33 10-4 15,-33-19 3-15,0 0-3 0,33 0-2 0,-33 0 4 16,33 0-2-16,-33 0-3 0,33-19-8 16,-33 10-6-16,33-1-13 0,-33 1 4 15,17-9 0-15,16 8 14 0,-33-8 7 0,33 8-2 16,-33-8 5-16,0 18 2 0,0-28 3 0,0 19-3 15,0-1 3-15,0 1-1 0,0 9 10 16,0-9 4-16,0 9 0 0,0 0-11 0,0 0 1 16,0 0-3-16,0 0-3 0,0 9 0 0,0 0 1 15,0 1-1-15,0-1 0 0,0 0 1 16,0 10 2-16,0-19-2 0,0 9 1 0,0-9 1 16,33 9-1-16,-33 1 1 0,0-1 0 15,33-9-3-15,-33 9 0 0,0-9 2 16,33 0 1-16,-33-9-1 0,33 0-5 15,-33-1 6-15,0 1-1 0,17 0-1 16,16 9-3-16,-33-19 2 0,0 10 0 16,0-10 0-16,0 10 0 0,0-10 0 0,33 10 0 15,-33-10 2-15,-33 1-2 0,33-1 0 16,0 10 2-16,0-10 0 0,0 1-2 0,0-1 2 16,0 1 1-16,-33 18 7 0,33-19 1 0,0 19 0 15,-17-19 0-15,17 10 5 0,0 0 1 0,0 9-2 16,0-10 5-16,0 10-4 0,0 0-9 15,0 0-5-15,0 0-6 0,0 0 1 16,0 10 7-16,0-1-4 0,0 0-2 16,0 10 2-16,17 0 0 0,-17-19 0 0,33 18 0 15,-33 1 0-15,33-10 0 0,-33 10-2 0,33-10 2 16,-33 19 0-16,33-28 3 0,-33 9-1 0,33 0-5 16,-33 1 7-16,33-10-4 0,-16 0-2 15,16 0 2-15,0 0-10 0,-33-10-13 0,33 1-11 16,-33 0 2-16,33 9 9 0,-33-19 14 0,0 1 3 15,0 8 6-15,0 1-3 0,0-10 8 16,0 10 3-16,0-9 9 0,-33 18 11 0,33-19 13 16,0 0 8-16,0 10 14 0,0 0 14 0,-33-1 3 15,33 10-24-15,0 0-18 0,0-9-21 16,0 9-12-16,0 9-5 0,0-9 4 16,0 10-4-16,0-1 0 15,33 0-3-15,-33 10 4 0,0-19 2 0,0 19-2 16,0-19 0-16,33 9-39 0,-33 0-60 0,0 10-47 15,0-10-47-15,0 0-29 0,33 1 24 16</inkml:trace>
  <inkml:trace contextRef="#ctx0" brushRef="#br0" timeOffset="155615.66">8367 14148 69 0,'0'0'72'16,"0"-19"-20"-16,0 10-8 0,-33 9-4 0,33 0-3 16,0-9 0-16,-49 9 6 0,32 0 9 15,1 0 0-15,-17 0-9 0,0 9-6 0,33-9-11 16,-34 9 0-16,1 10-11 0,33-19-12 16,0 19 1-16,-33-19 4 0,33 9-1 0,0 0 4 15,0 10-8-15,33-10 2 0,-33 10 0 0,33-1 3 16,-33 1 2-16,34 0 2 0,-1-10 1 0,0 9-5 15,-33 1 1-15,16-10-4 0,1 10 6 16,-1-10 1-16,17 10 9 0,-33-10 2 0,0 0-2 16,0 1 3-16,0-1-14 0,0 0 3 15,0 10-8-15,0-10-3 0,-33 1 5 0,17-1-9 16,-1 0-9-16,1-9-47 0,16 0-37 0,-33 0-26 16,33 0-27-16,0-9-6 0,-33 0 22 15</inkml:trace>
  <inkml:trace contextRef="#ctx0" brushRef="#br0" timeOffset="156064.94">8219 13943 16 0,'0'0'20'0,"33"0"-1"16,-33 10-4-16,0-10 1 0,0 18 9 0,0-8 3 15,0 8 2-15,16-9 2 0,1 10 3 0,-17 9 4 16,16-9-6-16,17-1 8 0,-33 10 5 0,0 0-6 15,33-9-4-15,-33-10-13 0,34 9-8 16,-34 1-3-16,0 9-5 0,33-19 0 0,-33 10-6 16,33 0-1-16,-33-1 0 0,16-9 1 15,1 1 1-15,-1-1-2 0,17-9 9 0,-33 9-5 16,33-9 3-16,-33-9 0 0,33 9-7 0,-33-9 5 16,34-1-1-16,-34-8-4 0,0 9 3 0,16 9 2 15,1-19 6-15,-17-9 7 0,16 19 2 16,1-1-4-16,-17-8-12 0,16 18 4 0,-16-10-1 15,0 1-7-15,33 9 0 0,-33 0 3 16,0 9 3-16,0-9 2 16,0 10 2-16,33-10-4 0,-33 9 4 0,0 0 2 15,33 1 1-15,-33-10 1 0,0 9 2 16,34 0 5-16,-34-9 5 0,16 0-1 0,-16 19 0 16,17-19-3-16,-1 0 0 0,1 0-7 0,-1 0-5 15,-16 0-5-15,33 0 0 0,-33 0-2 0,0 0 1 16,33 0-4-16,-33 0-3 0,0 0 9 15,0 0-3-15,0-19-34 16,0 19-36-16,0 0-32 0,0-9-23 0,-33 9-24 16,33 0-8-16,0-9 14 0</inkml:trace>
  <inkml:trace contextRef="#ctx0" brushRef="#br0" timeOffset="156213.41">8615 14092 52 0,'0'0'51'0,"-33"-9"-18"15,33 9-15-15,-33-9-5 0,33-1-2 16,0 10 4-16,-33-9 1 0,33 9-3 0,-16-9-8 16,32 9-3-16,17 0-6 15,-33 0-13-15,33-19-16 0,0 19-10 16,1 0-9-16</inkml:trace>
  <inkml:trace contextRef="#ctx0" brushRef="#br0" timeOffset="156830.54">9128 14046 38 0,'-16'0'44'0,"16"9"-4"16,0 10 0-16,-17-10 1 0,1 9 4 0,16-8 10 16,-34 8 8-16,34 1-9 0,-33 0-12 0,33-10-14 15,0 9-10-15,-33-8-8 0,33-1-3 16,0 0-4-16,0 1 4 0,0-1 4 0,0-9-8 16,0 9 2-16,0-9-4 0,0 0 1 0,33-9-1 15,-33 0-1-15,0-1 2 0,33 1-1 16,-33 0-1-16,34-10 0 0,-34 10 1 0,16 0-1 15,-16-10-4-15,0-9 4 0,17 9 2 0,-17 1-5 16,0-10 4-16,-17 19-1 0,17-29 3 16,-16 11-3-16,16-1 0 0,0 9 3 0,-34-9 4 15,34 10 0-15,0-1 3 0,-33 0 6 16,33 10 9-16,-33 0 0 0,33 9-2 0,0-10 0 16,0 10-11-16,0 0-4 0,-33 0-7 0,33 10 1 15,0-1 5-15,0 0-3 0,0 10 3 0,0 0 2 16,33-1 6-16,-33 1-4 0,0-1-3 15,0 1 5-15,33 9 3 0,-33-10-5 0,33 1 0 16,1 9-9-16,-34-9 3 0,33-1-3 16,-17 1-1-16,17-1 3 0,0 1-4 0,0 0 3 15,0-19-3-15,-33 9-2 0,33-9 4 0,-16 9-2 16,0-9 0-16,16 0 2 0,-17-9-2 0,17 9 2 16,-33-9-5-16,0 9 6 0,33 0-3 15,-33-19-5-15,0 19 8 0,0-19-3 16,0 10 8-16,0 9-10 0,0 0 4 0,0 0-4 15,0 0 5-15,-33 0-6 0,33 0-1 16,0 9 6-16,0-9 0 0,0 19-2 16,0-19 4-16,0 19-8 0,0-19 6 15,33 0-2-15,-33 9-2 0,0-9-1 0,0 9 1 16,33-9-1-16,-33 0 5 0,0 0 4 16,33 0-8-16,-33 0 3 0,0 0-1 0,17-9 0 15,0 9 3-15,-17-9 0 0,16 9-8 0,17 0 3 16,-33 0-1-16,0 0-7 15,0-19-4-15,33 19-6 0,-33 0-9 0,0 0-12 16,0 0-8-16,0 0-9 0,0-19-5 16,0 19-17-16,0-9-13 0,0 9 0 0,33-9 7 15,-33-1 13-15,0-8 14 0,0 9-23 0</inkml:trace>
  <inkml:trace contextRef="#ctx0" brushRef="#br0" timeOffset="157046.47">9690 13888 19 0,'0'-28'39'0,"0"9"6"0,0 10 2 16,0-10 0-16,0 10 11 0,0 9 11 15,0-19-5-15,0 19-22 0,0 0-16 0,0 0-8 16,0 19 6-16,0-19 12 0,0 0 9 0,0 18-1 16,0-8 2-16,0 8-1 0,0 1-4 15,0 0-10-15,0-1-11 0,0 1 0 0,0-1-15 16,0 1 0-16,0 0-1 0,33-10-1 16,-33 9 4-16,0 1-9 0,0-19 5 0,0 19-3 15,17-19 5-15,-17 9-9 0,17-9 4 16,-17 0-6-16,0 0-11 0,0 0-24 0,16 0-31 15,-16-9-12-15,0 9-19 0,0 0-27 16,0-19-5-16,0 0 18 0</inkml:trace>
  <inkml:trace contextRef="#ctx0" brushRef="#br0" timeOffset="164407.1">11410 13925 103 0,'17'-19'45'16,"-17"19"-10"-16,0-18 1 0,0 8-1 0,16 1 3 16,-16 0 5-16,0-1-7 0,17 10-14 0,-17-9-11 15,16 9-6-15,1 0 2 0,16 9 1 16,-33 1-3-16,33-1 2 0,-33 0-3 16,33 1-2-16,-33 8 2 0,33 1 2 0,-33-10-1 15,0 0-3-15,17 10 2 0,-17 0-2 0,0-10 0 16,16 9 2-16,-16 1-4 0,0 0 0 15,0-19 3-15,0 9-3 0,0-9 4 0,0 9-3 16,0-9 7-16,0 0 2 0,0 0-6 16,0 0 0-16,-16-9-4 0,16 9 2 0,0-9 1 15,0 9 1-15,0-19 0 0,-17 0 2 0,17 10-1 16,0-9-1-16,0 8 3 0,17-8-1 16,-17 8-1-16,0 1 2 0,0 0-7 15,16-10 2-15,-16 19-2 0,17 0 2 16,-17 0-6-16,16 0 6 0,-16 0-5 0,17 0 3 15,-17 0 2-15,33 19-5 0,-33-19 5 16,33 9 2-16,-33 0-4 0,0 1 0 0,33-1 0 16,-33 0-2-16,0 1 4 0,33-1-2 0,-33 0 0 15,0 0-10-15,0 10-16 0,17-19-20 16,-1 0-5-16,-16 19-1 0,17-19 2 0,-17 0 2 16,16 0 4-16,-16 0 5 0,17-19 8 15,-17 19 14-15,33 0 10 0,-33-19 5 0,0 10 2 16,0 0 4-16,0 0 6 0,0-1 5 0,0 1 3 15,0 0 3-15,0-1-2 0,0 10 5 16,0-9 1-16,0 9-8 0,0 0-4 0,0 0-7 16,0 0-3-16,0 0-1 0,0 9 0 15,0 1 0 1,33-10-2-16,-33 9 2 0,0 0-2 16,0-9 1-16,0 0 3 15,0 0 0-15,33 10-3 0,-33-10 1 0,0-10-2 16,0 10 4-16,0 0-4 0,0-9 0 15,0 0 0-15,33 9 0 0,-33-10 3 16,0 1-5-16,0 0 2 0,0 9 0 0,0-19 0 16,17 19-2-16,-17-18 2 0,16 18 0 15,-16-10 0-15,17 10 0 0,-17 0-3 0,16 10 3 16,-16-10 1-16,17 18 1 16,16-18-2-16,-33 19 0 0,0-19 0 0,33 0 0 15,-33 9 0-15,0 0 1 0,33-9-1 16,-33 10 0-16,0-10 1 0,0 0 8 0,0 0 0 15,33 0-4-15,-33-10-2 0,0 10 2 16,0-9-5-16,17 0 0 0,-1 9 3 0,-16-19-2 16,17 19-3-16,-17-28 4 0,16 19-2 0,1 0 3 15,-17-1-3-15,33 1 2 0,-33 0-2 16,0-1-2-16,0 1 2 0,33 9 0 0,-33 0-4 16,0 0 5-16,0 0-3 0,0 9 2 15,0 1 0-15,33-10-2 0,-33 9 2 0,0 0 0 16,0 1-5-16,0-1 0 0,0 0-15 15,0 1-15-15,33 8-17 0,-33-18-8 0,0 19-14 16</inkml:trace>
  <inkml:trace contextRef="#ctx0" brushRef="#br0" timeOffset="165208.78">11625 14315 54 0,'0'0'47'0,"0"-9"-13"0,0 9-5 0,0 0-6 15,0 0 3-15,0-9-1 0,0 9-3 0,0 0-10 16,0 0-5-16,0 9-1 0,0-9 5 16,0 9 0-16,0 1 3 0,17-1-2 0,-17 0-2 15,0 10-2-15,16-10-2 0,-16 10-2 16,17-10-1-16,-17 10-2 0,0-1 1 0,16 1-1 15,-16-10-1-15,0 1 3 0,0 8 0 0,17 1-6 16,-17-19 3-16,0 9 2 0,0 0-2 16,0 1-5-16,0-10-1 0,0 9-1 0,0-9-20 15,-17 0-15-15,17 9-7 0,-16-9-5 0,16 0-5 16,0 0 2-16</inkml:trace>
  <inkml:trace contextRef="#ctx0" brushRef="#br0" timeOffset="165845.9">11592 14325 28 0,'0'0'24'15,"0"0"-11"-15,-33 0-4 0,0 0 0 16,33 0 5-16,-33 9 5 0,16-9 2 0,1 0-1 16,-1 9-8-16,17 1-5 0,-16-10 1 0,16 9 4 15,0 0-1-15,0 10 1 0,0-10 1 16,16 10-2-16,1-10 0 0,-1 10-1 0,1-10-5 16,16 10 1-16,0-10 3 0,0 19-2 15,-33-28-1-15,33 9-1 0,-16 0-1 0,-1 10-2 16,1-10 3-16,-17 1 6 0,16-1-1 15,-16 0 4-15,17 0-1 0,-17 1 1 0,-17-1-6 16,17 10-3-16,-16-19-3 0,-1 9-2 0,1 0 1 16,-1-9 1-16,17 10-2 0,-33-10-2 15,33 0-8-15,-33 0-13 0,33-10-15 0,-33 10-11 16,33-9-8-16,0 0-7 0,-33-10-1 16</inkml:trace>
  <inkml:trace contextRef="#ctx0" brushRef="#br0" timeOffset="166355.06">11625 14222 11 0,'17'0'9'0,"-17"0"6"15,0 0 0-15,16 0-1 0,-16 10-1 0,17-1 2 16,-17 0 2-16,16 10 6 0,-16-19 2 0,17 19 4 16,16-10 1-16,-33 9 1 0,0 1-7 0,0-10-5 15,33 19-4-15,-33-9-3 0,0-1 0 16,0 1-6-16,33 9 0 0,-33-9-4 0,0-1 0 15,0 1-2-15,0-1 3 0,0 1-5 16,0 0 2-16,0-10 3 0,0 9-3 0,0-8 0 16,0-1 3-16,0-9-1 15,0 0 0-15,0-9-2 16,0-1 0-16,0 1 0 0,0 0 0 16,0-10 0-16,0 10 0 0,33-10 1 0,-33 1-3 15,0-1 2-15,0 1 1 0,17-1-1 0,-1 10 0 16,1-10-2-16,-1 10 4 0,1 9-4 15,16-10 2-15,-33 10-2 0,33 10 2 16,-33-10 0-16,0 9 0 0,33 0 0 0,-33 10-2 16,0-10 2-16,0 1 2 0,0-1-2 15,0 19 0-15,0-28 0 0,0 9 0 0,0 0 2 16,0 1-5-16,0-1 6 0,0-9-2 16,0 9-1-16,0-9-3 0,0 0 6 0,0 0-9 15,0-9 3 1,0 0 0-16,0 9 0 0,33-10 1 0,-33 1 2 15,0 0 0-15,0 9 0 0,0 0 0 16,17 0 0-16,-17 0-2 16,16 0 2-16,1 0 0 0,-17 0 1 15,16 0-1-15,-16 0-2 0,17 0 2 0,16 0-2 16,-33 0-8-16,0 0-15 16,0 0-14-16,0-19-12 0,33 19-12 0,-33-9-74 15</inkml:trace>
  <inkml:trace contextRef="#ctx0" brushRef="#br0" timeOffset="166755.75">12634 13720 7 0,'0'0'14'0,"0"0"10"0,0 9-3 16,0 1 0-16,0-1 1 0,0 10 7 0,33-1 1 16,-33 1-8-16,0-10-3 0,0 10 2 15,33-1-5-15,-33 1-6 0,0 0-1 0,0-1-6 16,0 1-3-16,0-1 3 0,17-8-3 16,-17 8 0-16,0-8 0 0,0-1-2 0,0 0-5 15,0 0-5-15,0 10-16 0,0-19-14 0,0 0-10 16,-17 0-8-16</inkml:trace>
  <inkml:trace contextRef="#ctx0" brushRef="#br0" timeOffset="166937.78">12551 13813 67 0,'0'-9'30'0,"0"9"-10"16,-16-19-5-16,16 1-4 0,0 8 0 15,0-8 0-15,16 8 0 0,-16 1-4 16,0 0-4-16,17-1-1 0,16 1 0 0,-33 0-2 15,33 9 0-15,-33 0-2 0,0 0 2 0,33 0-2 16,-33 0-2-16,33 0-13 0,-33 0-10 16,0 0-2-16,0 18-7 0,17 1-36 0</inkml:trace>
  <inkml:trace contextRef="#ctx0" brushRef="#br0" timeOffset="167341.37">12783 13971 22 0,'0'0'29'0,"33"0"1"15,-33 0-4-15,0-9 0 0,0 9-8 0,0-9-3 16,0-1-3-16,0 1 0 0,33 0 3 16,-33 9-2-16,0-19 3 0,0 19 0 0,0-18 3 15,0 8 2-15,0 10 3 0,0-9-1 0,0 9-5 16,0 0-9-16,0-9-3 0,0 9-5 16,0 0 3-16,0 9-4 0,-33-9 0 0,33 9 0 15,0 1 2-15,0 8-2 16,0-18 0-16,0 19 0 0,0-19 0 0,0 9-3 15,0 0 5-15,33-9 0 0,-33 10-1 0,0-1-3 16,0-9 5-16,33 0-3 16,-33 0 2-16,0-9-7 0,16 9 5 15,1-10-2-15,0 10-2 0,-1-9-5 16,-16 0-2-16,17 9 0 0,-1-19 6 0,-16 19 5 16,17-18-3-16,-17 8 1 0,0 1 0 0,33 9 2 15,-33-9-2-15,0 9-3 16,0 0 6-16,0 9-4 15,0 0 1 1,0-9 2-16,0 10 2 0,0-10 0 0,0 18-4 16,33-18-2-16,-33 0-12 0,0 0-10 15,0 0-11-15,0 0-5 0,0 0-6 16,0 0-4-16,33 0-36 0</inkml:trace>
  <inkml:trace contextRef="#ctx0" brushRef="#br0" timeOffset="167654.81">13064 13627 7 0,'0'9'5'0,"0"1"-1"0,0 8-1 0,0 1 0 15,0-10 0-15,33 0 3 0,-33 10 4 16,0 0 0-16,0-1-3 0,0-8-3 0,16 8-1 15,-16 1-1-15,0-19-2 0,17 9 1 0,-17 0-1 16,16-9 0-16,-16 10 4 0,0-10 1 0,17 9 0 16,-17-9 0-16,0 0-2 0,17-9-2 15,16-1-1-15,-33 1 0 16,0 9-2-16,0-9-1 16,33 9 0-16,-33-19 3 15,0 19 0-15,33-18-6 0,-33 8-3 0,0 10-2 0,33 0-2 16,-33 0 0-16,0 0 4 0,0 0 2 15,0 0-3-15,0 10 7 0</inkml:trace>
  <inkml:trace contextRef="#ctx0" brushRef="#br0" timeOffset="167787.61">13328 13804 1 0,'0'9'2'0,"0"-9"2"0,0 9 0 16,17-9 3-16,-17 0 3 0,0 10 3 16,0-10-2-16,0 0 0 0,0 0-4 0,0 9-2 15,0-9-3-15,0 0 1 0,0 0 0 0,0 0-2 16,0 0 1-16,0 0-4 15,0 0-5-15,0 0-8 16,0 0-9-16</inkml:trace>
  <inkml:trace contextRef="#ctx0" brushRef="#br0" timeOffset="170187.05">6896 16948 72 0,'0'-10'32'0,"0"1"-10"16,-33 0-10-16,33 9-1 0,0 0 0 0,0-9 0 15,0 9-6-15,-33 9 0 0,33 0 0 0,0 0 1 16,0 10 7-16,0 0 5 0,0 9-1 16,0 0 2-16,0 9-2 0,0 0 1 0,33 0 1 15,-33 0-4-15,0 10-3 0,0-10-2 16,0 0-4-16,0 10-2 0,0-10-1 0,0 9-2 15,0-8-1-15,0-1 0 0,0 0 0 16,0 0 0-16,0-9 0 0,0 0-12 0,0-9-23 16,0-10-19-16,0 0-17 0,0 1-9 0</inkml:trace>
  <inkml:trace contextRef="#ctx0" brushRef="#br0" timeOffset="171167.39">6796 16911 137 0,'0'-10'32'0,"34"-8"-16"0,-34 8-7 15,33 1-7-15,-33 0-1 0,33-10 2 0,0 10 1 16,0 0 5-16,0-10 2 0,17 10 4 16,16-10 5-16,0 0 13 0,17 10-4 0,-17-9-3 15,33 8-3-15,17 1-6 0,-34-10 0 16,51 10 2-16,-34 0-4 0,50 9-1 0,-34 0 0 15,18-19 5-15,16 19 9 0,-1 0 5 0,-15-9 16 16,49 9 11-16,-34 0 6 0,1-9-5 16,17 9 0-16,15-10-6 0,1 1-8 0,0 0 2 15,0-1-5-15,0-8 1 0,0 8 7 0,16 1-5 16,1 0-3-16,-17-10-8 0,16 10 5 16,-16-10-3-16,-33 1 4 0,16 8 2 0,1-8-7 15,-1 9-3-15,-16-10 4 0,-33 19 10 0,16-28 4 16,-49 19 7-16,16-1 2 0,-33 1 4 15,17 0-2-15,-17-1-11 0,-33 10-23 0,0-9-1 16,0 9-20-16,-16 0 8 0,-1 0-1 0,1 0-9 16,-1 0 3-16,-16 9-9 15,0 1 0-15,0-1 0 0,0 0 0 0,17 1 0 16,-17-1 0-16,0 19 0 0,0-19 0 0,33 10 0 16,-33 9 0-16,0 0 0 0,0 9 0 15,0-19 0-15,0 10 0 0,0 0 0 0,0 19 0 16,0-29 0-16,0 20 0 0,0-11 0 15,0 11 0-15,0-10 0 0,-33-1 0 0,16 11 0 16,1-10 0-16,-1-1 0 0,17 1 0 0,-16 0 0 16,-18-9 0-16,18 9 0 0,16-10 0 0,-33 10 0 15,0-9 0-15,33 0 0 0,-50-1 0 16,34-9 0-16,-17 10 0 0,16-10 0 0,-16 1 0 16,0-1 0-16,0 0 0 0,-17 1 0 15,1-1 0-15,-1 0 0 0,17-9 0 0,-50 9 0 16,17-9 0-16,0 10 0 0,0-10 0 15,-17 0 0-15,17 9 0 0,-33-9 0 0,16 9 0 16,-33-9 0-16,17 10 0 0,-17-10 0 0,17 9 0 16,-17-9 0-16,17 9 0 0,-50 1 0 0,17-1 0 15,16 0 0-15,-49 10 0 0,16-10 0 16,0 10 0-16,0-1 0 0,17-8 0 0,-50 8 0 16,33 1 0-16,1-1 0 0,-18 10 0 0,17-9 0 15,-33 0 0-15,34-1 0 0,15 10 0 16,-49-9 0-16,34-1 0 0,-1 1 0 0,16-1 0 15,18-8 0-15,-18 8 0 0,18-8 0 16,15-10 0-16,-15 9 0 0,49 0 0 0,-34-9 0 16,51 0 0-16,-50 0 0 0,49 0 0 0,-16 0 0 15,33-9 0-15,0 9 0 0,0 0 0 16,-1-9 0-16,1 9 0 0,17-10 0 0,16 10 0 16,0-9 0-16,-33 9 0 15,33-9 0-15,0 9-20 31,0 0-9-31,0 0-5 0,0 0 14 16,0 0-3-16,0 9 6 0,0-9 8 0,0 9 1 16,-33-9 4-16,33 10-6 0,0-1 7 15,-33-9-4-15,33 9 2 0,0 1 1 0,-33-1-12 16,33 0-8-16,0-9-10 0,-34 9-6 16,18 1-5-16,-1-10-6 0,1 9-4 0,16-9-17 15,0 0-12-15,-33 0-7 0,33 9-25 0,0-9-29 16,-33-9-11-16,33 9-13 0,0-9 1 15,0-1 10-15,0 1 19 0,0-9 28 0,33-1 26 16</inkml:trace>
  <inkml:trace contextRef="#ctx0" brushRef="#br0" timeOffset="171634.65">7326 16929 48 0,'0'-18'69'0,"0"8"-8"0,0 1-15 16,0 0-17-16,-33 9-5 0,33-10 2 15,0 10 2-15,0 0 9 0,0 0 4 0,0 0-13 16,0 0-13-16,0 0-9 0,0 0 0 0,0 0-3 16,0 10-3-16,0-1 2 0,0 0 0 15,0 1-2-15,0 8 0 0,0 1 10 0,33-1 7 16,-33 1-3-16,0 0-1 0,0 9 4 15,33-10-2-15,-33 1-4 0,0-1-3 0,33 1 1 16,-33 0-6-16,0-1-3 0,16-9 4 0,-16 10-1 16,17-10 7-16,-17 1 5 0,16-10 5 15,-16 9 5-15,0-9 6 0,33 0 5 0,-33 0-7 16,0 0-1-16,0 0-8 0,0-9-10 16,0 9-4-16,0-10-1 0,34 1-3 0,-34 0 2 15,0 9-2-15,0-10-1 0,0 10-3 16,0-9-1-16,33 9 3 0,-33 0 0 31,33 0 0-31,-33 9 3 16,33-9-3-16,-33 0-2 15,0 0 3-15,0 0 2 0,0 0-1 0,16 0-2 16,-16 10 2-16,17-10-10 0,-17 0-18 16,0 0-31-16,0 0-27 0,0 0-16 15,0-10-23-15,0 10-8 0,0-9 13 0,0 0 27 16</inkml:trace>
  <inkml:trace contextRef="#ctx0" brushRef="#br0" timeOffset="171767.42">7607 17004 54 0,'0'-10'67'0,"0"1"-3"0,-33 0-7 15,33-10-13-15,0 10-9 0,0-1-13 0,-33 1-5 16,33 0-10-16,0 0-2 0,0-1-3 16,0 10 0-16,0-9 0 0,0 9-7 0,0-9-14 15,0 9-15-15,0-10-16 0,0 1-8 0,0 9-6 16,33-9 4-16</inkml:trace>
  <inkml:trace contextRef="#ctx0" brushRef="#br0" timeOffset="172102.81">7689 16818 8 0,'0'9'25'0,"0"-9"9"0,0 0 0 16,0 9 1-16,0-9-1 0,0 9 2 0,0 1 2 16,0-1 1-16,0 0 7 0,34 1 9 15,-34 8 4-15,0 1-6 0,0-1-3 0,33 1-9 16,-33 0-4-16,0-1-12 0,0-8-7 0,33 8-5 15,-33 1 4-15,0-1 6 0,33-8-2 16,-33 8-8-16,0-8-7 0,0-1 0 0,0-9-5 16,0 9 3-16,16-9 18 0,-16 0 17 0,0 0 27 15,0 0-2-15,0-9-27 0,0 9-19 16,0-9-7-16,17-1-5 0,-17 1-6 0,16 0 0 16,-16-1-2-16,33 1 2 0,-33 0 0 15,0 0-3-15,33 9 1 0,-33-10 2 0,0 10-2 16,34 0 2-16,-34 0 0 0,0 10-3 15,33-10 6-15,-33 0-1 0,0 9-2 0,33 0 4 16,-33 0 0-16,0 1-1 0,0 8 8 0,0-8-11 16,0 8 0-16,0-8-6 0,-33 8-4 15,33-9-18-15,-33 10-36 0,33-10-36 0,-34 10-39 16,34-10-42-16,-33-9-11 0,33 10-131 0</inkml:trace>
  <inkml:trace contextRef="#ctx0" brushRef="#br0" timeOffset="172882.49">8119 16966 18 0,'33'-9'35'0,"-33"0"0"0,0-1-3 15,34-8-4-15,-34 9 0 0,0-1 3 0,33 1 3 16,-33 0 1-16,33-1 1 0,-33 1 2 15,33 9-4-15,-17 0-3 0,17 0 0 0,0 0-6 16,-33 9 6-16,34 1-4 0,-34-1 2 0,33 0-1 16,-33 10-2-16,0-10-4 0,33 10-7 15,-33-1 7-15,0-8-3 0,0 8-7 0,0-8 2 16,0-1-4-16,0 0 5 0,0 1 0 16,0-10 0-16,0 9 5 0,0-9-5 0,-33-9-7 15,33 9 2-15,0 0-6 0,0-10-2 0,0 1-2 16,0-10-3-16,0 10 7 0,0 0-11 0,0-10-2 15,0 0-6-15,33 10 2 0,-33-9-7 16,0 8 5-16,16 1 3 0,1 0 2 16,-1 9-3-16,17-10 2 0,-33 10 6 0,33 0 5 15,-33-9-4-15,33 18 1 0,-33 1-1 16,34-1 4-16,-34 0 0 0,0 1 5 16,0-10-4-16,0 9 10 0,0 0-4 15,0-9 2-15,0 0 0 0,0 9 1 0,-34-9 0 16,34 0-3-16,0 0 3 0,0 0-7 15,0 0 2-15,0-9-5 0,34 9 0 0,-34-9 0 16,0 9-2-16,0-9 0 0,0-1-3 0,16 1 2 16,1 9-2-16,-17-9 0 0,16 9-1 15,1 0 6-15,-17 0-5 0,16 0 5 0,-16 0-2 16,33 0-1-16,-33 0 3 16,0 0 2-16,0 0-5 0,0 0 7 0,33 0 0 15,-33 0-7-15,0 0 0 0,0 0 6 16,0 0-3-16,0 0 1 15,33 0 1-15,-33 0-2 0,0 0-3 16,34 0 5-16,-34 9-1 0,0-9-3 16,16 0 2-16,1 9 3 0,-17-9 2 0,16 10-2 15,-16-10 7-15,17 9 2 0,-17 0 0 0,16-9-4 16,-16 9 5-16,0-9-3 0,0 10-3 16,-16-1-5-16,16 0-5 0,0 1-3 0,-17-1-8 15,1 0-23-15,-1 1-37 0,1-1-46 0,16 0-46 16,0 1-6-16</inkml:trace>
  <inkml:trace contextRef="#ctx0" brushRef="#br0" timeOffset="175116.26">9376 16669 42 0,'0'0'41'16,"0"0"-16"-16,0 0-9 0,0 0-7 15,0 0-4-15,33 9 5 0,-33-9 9 0,0 9 9 16,0-9 8-16,33 10-6 0,-33-1-13 16,0 0-5-16,0-9-2 0,0 10-5 0,33-1-1 15,-33 0-1-15,0 0 4 0,0 1-2 0,0-1-4 16,0 0 4-16,0-9-5 0,0 10 3 0,0-10-2 15,0 0 5-15,0 0 10 0,0 0 1 16,0 9 12-16,0-9 10 0,0-9 12 0,0 9 1 16,0-10-6-16,0 10-9 0,0-9-13 15,0 0-7-15,0-1-8 0,0-8-5 0,0 9-2 16,0-1 1-16,33 10-1 0,-33-9 0 0,0 9-1 16,17-9 0-16,0 9-1 0,-1 9-3 15,17-9 10-15,0 9-3 0,-33 1 1 0,33-1 0 16,-33 9-5-16,33-8 9 0,0 8-1 15,-33-8-8-15,0 8 3 0,17-8-3 0,-17 8 4 16,17-9-6-16,-17 1 2 0,0-1 5 0,0 0-2 16,16-9-1-16,-16 10 3 0,0-20 1 15,0 1-2 1,0-10-6-16,0 10 6 0,0-9-7 0,0-1 3 16,0-9 2-16,0 0-2 0,0 0 3 0,0 10-2 15,0-10 1-15,0 9 3 0,33 1 1 0,-33-1-2 16,0 10 1-16,0-1-2 0,0 10-1 15,0 0-6-15,0 0 4 0,0 0-2 0,33 10 4 16,-33-1-2-16,0 0 3 0,33 1 1 16,-33-1-6-16,0 19 2 0,33-28 3 0,-33 9-5 15,0 10 2-15,33-10 3 0,-33 0-1 0,0 1 4 16,17-10-9-16,-1 9 0 0,-16-9 4 16,17 9-1-16,16-9 3 15,-33-9-2-15,0 0-4 0,33 9-4 0,-33-19-2 16,33 10 1-16,-33-1-9 0,0-8 0 0,0 18 4 15,33-28 9-15,-33 9-1 0,0 10 3 16,0 0 2-16,0-10-3 0,0 10 3 0,0-1 4 16,0 10-1-16,0-9 0 0,-33 9 2 0,33 0 1 15,0 0-4-15,0 0 0 0,0 0 1 16,0 9 0-16,-33 1 3 0,33-1-8 0,0 0 5 16,0-9 1-16,0 10-6 0,0 8 5 15,0-8-3-15,0-1 0 0,33 0 1 0,-33 10-5 16,0-19 4-16,0 0-3 0,33 0-11 0,-33 0-22 15,0 0-30-15,33 0-13 0,-33 0 10 16,33 0-3-16,-16-19-13 0,16 10 1 0,-33 9 13 16,33-9 16-16,-33-1 15 0,33 1 13 0,-33 0 12 15,33 9 7-15,-33-10 5 0,0 10 7 16,0 0 7-16,0 0 3 0,0 0 2 0,0 0-1 16,0 10 2-16,0-10 3 0,33 9 4 0,-33-9-2 15,0 0 2-15,0 9-2 0,0 1 0 16,0-10-4-16,0 9 2 0,0-9 0 0,0 0 2 15,0 0 4-15,0 0 4 0,0 0-10 0,0 0-7 16,0-9-7-16,0-1 1 0,0 1-7 16,17 0 0-16,-17-1 0 0,16 1 0 0,-16 0 0 15,17-1 2-15,-17-8-2 0,33 18 1 16,-33-19-4-16,0 10 3 0,0 9-4 16,33 0 4-16,-33 9 0 15,0-9 0-15,0 19 0 0,33-19 2 0,-33 9-5 16,0 0 5-16,0 1-2 0,33-1 0 15,-33 0 0-15,33 1 0 0,-33-1 0 16,17-9 0-16,-1 9 2 0,1-18-2 16,16 9-2-16,-33 0 0 0,0-9-1 15,0-1 0-15,0 10 1 0,33-9-3 0,-33 0 3 16,0-1 2-16,0 1-4 0,0 0-3 16,0 9 0-16,0-19-7 0,0 1 2 0,0 8-5 15,0 1-3-15,0 0-4 0,0-1-4 16,0 1-4-16,0 0 0 0,0-10 0 0,0 10 2 15,0-10 4-15,0 1 2 0,0-1 3 0,0 0 3 16,0-8 6-16,0 8 5 0,-33 0 7 16,33 1 4-16,0-1 8 0,0 1 4 0,0 8 6 15,0 1 1-15,0 9-5 0,0-9-5 16,0 9-1-16,0 0 0 0,0 9 4 0,0 0 2 16,0 10 5-16,0-10 0 0,0 19-3 0,0 0-1 15,0-9-8-15,0 8-2 0,0-8 1 16,0 9 3-16,33 0 7 0,-33 0-3 0,0 0-1 15,0 0-5-15,0-10-5 0,33 10-6 16,-33-9 4-16,0-1-2 0,0 1-2 0,0-10 0 16,0 1 0-16,33-1 2 0,-33-9 1 0,0 0-5 15,0-9 5-15,0-1-5 0,0 1 0 16,17 0-2-16,-17-1 2 0,16-8 0 0,-16 8 4 16,17-8-1-16,-1 18-4 0,-16-19 3 0,17 10 0 15,-17 0 0-15,0-1-3 0,33 10 5 16,-33 0-4-16,0 10 4 0,0-10 0 15,33 9 0-15,-33 0-2 0,0 10 0 16,0-19 0-16,0 9 1 0,0 0-1 0,33-9 0 16,-33 10 3-16,0-10 0 0,0 9-3 0,33-9 0 15,-33 0-2-15,0-9 4 0,17 9 1 0,-1-10-5 16,1 1 2 0,-17 0 12-16,16 9 8 0,-16 0 5 0,0 0 11 15,17-19 3-15,-17 19-13 0,0 0 1 0,0 0-9 16,0 0-1-16,33 0 1 0,-33 0 0 15,0 19 0-15,0-19 1 0,0 0-10 0,0 0 3 16,33 0 12-16,-33 0 4 0,0 0-9 0,33 0-6 16,-33 0-8-16,33-19-5 0,-33 10 2 15,17 9-10-15,-1-9 2 0,1-1-12 16,-1 1-31-16,1 0-35 0,-17-1-25 0,33 1-16 16,-33-9-4-16,0 8 8 0</inkml:trace>
  <inkml:trace contextRef="#ctx0" brushRef="#br0" timeOffset="176312.97">8930 15683 65 0,'0'0'30'0,"-17"-10"-7"0,17 1-4 0,0 0 3 16,0 9 5-16,-16-9 10 0,16 9 4 0,0-10-3 16,0 10-14-16,0 0-10 0,0 0-10 15,0 10-2-15,0-1 3 0,0 0-3 0,0 10 4 16,16-1 7-16,-16 10 4 0,17 0-6 0,-1 9 6 15,-16 1 7-15,33-1-4 0,0 0 0 16,-33 10-1-16,33-10 0 0,1 9-7 0,-34 1 1 16,16-10-4-16,17 9-4 0,-16-8 2 0,-1-1 1 15,17 0 1-15,-33-9-2 0,33 9-2 16,-33-9-5-16,0-9 4 0,33 18-4 16,-33-28 0-16,0 10 2 0,0-10-2 0,0 0-2 15,33 1 2-15,-33-1 5 0,0-9 0 0,0 9 3 16,0-9-3-16,-33 0 0 0,33-9-5 0,0 9 1 15,0-9-5-15,0 9-3 16,-33-10-17-16,33 1-21 0,0 0-11 0,-33 0-21 16,33-1-5-16,0 1-11 0,-33-19 3 15,17 9-56-15</inkml:trace>
  <inkml:trace contextRef="#ctx0" brushRef="#br0" timeOffset="177195.6">8615 15218 27 0,'0'0'14'16,"-33"0"-7"-16,33 0-2 0,-33 18 1 0,0-18 3 16,17 0 6-16,-17 19 0 0,0-10-1 15,33 10-3-15,-33-1-1 0,-1 1-3 16,34 0 0-16,-33 9 2 0,0-1 2 0,17 1 1 15,16 10 1-15,-17-11-1 0,17 11-4 0,-16-10 4 16,32 9-4-16,-16-9 1 0,0 0 0 16,17-1-1-16,-1 1 0 0,17-9 0 0,0 9 2 15,1-10 0-15,-1-8 1 0,0-1 2 16,-17 0-6-16,17 1 2 0,33-1-2 0,-33-9-3 16,1 0 0-16,15-9 0 0,17 9-2 0,-33-10 1 15,0 1 0-15,17-10 1 0,-17 10 2 16,33-9-6-16,-33-1 7 0,0 0-1 0,1 1-6 15,-18-10 1-15,17 0-1 0,-16 9 12 16,32-9 12-16,-49 1 11 0,33-1 11 0,-33 0 1 16,0 9-5-16,0-27-5 0,0 18-14 15,0-9 0-15,0-1-3 0,0 1-8 0,-33 0 0 16,33 0-5-16,-33 9 3 0,17-9 4 0,-1 9-4 16,-16 18 0-16,17-27-7 0,-18 19 3 0,34 8-6 15,-33-8 1-15,0 8 1 0,-16 1-1 0,16 0 2 16,0 9-3-16,-1 0-2 0,-32 0-7 15,33 9 9-15,-16 0-16 0,16 1 3 0,-1-1-15 16,1 0-18-16,0 10-16 0,-16-1-9 16,32 10-12-16,1-9-13 0,-17 0-6 15,0 8 6-15,33-8-64 0</inkml:trace>
  <inkml:trace contextRef="#ctx0" brushRef="#br0" timeOffset="177828.48">8401 15432 39 0,'0'0'40'0,"0"0"-7"16,0 0-13-16,0 0-11 0,0 0-2 16,0 0-1-16,0 9-1 0,-34 0 0 0,34 1 0 15,0 8 1-15,0-18 4 0,34 19-2 16,-34-10-5-16,0 0 5 0,0 10-2 16,0-10 4-16,0 1 5 0,33-1 1 0,-33-9 2 0,0 9 3 15,33-9 1-15,-33 0-6 0,16 0 1 16,1-9 2-16,-1 9-2 0,17-9 2 0,-33-1-2 15,33 1 2-15,-33 0 5 0,33-1 2 16,-33-8 8-16,0 8 6 0,0 1 4 0,34 9-1 16,-34-18-8-16,0-1-1 0,0 10-2 0,0-1 2 15,0 1 4-15,0 9-6 0,-34-9 8 16,34 9-17-16,0 0-6 0,0 0-12 0,0 0-7 16,0 0 4-16,0 9 1 0,0-9-1 15,0 9-2-15,0 1 4 0,34 8-8 0,-34-8 6 16,0 8-5-16,0-18 4 0,16 9 1 0,1 1-1 15,-1-1-1-15,1-9 0 0,-1 9-3 16,17-9 3-16,0 0 2 0,-33 0-15 0,33-9-21 16,1 0-43-16,-34 9-31 0,16-10-31 15,1 1-25-15,-1-9 7 0,1 8-93 0</inkml:trace>
  <inkml:trace contextRef="#ctx0" brushRef="#br0" timeOffset="178612.2">6069 14920 19 0,'0'0'23'16,"0"9"0"-16,0 1-5 0,0-1-2 0,33 0 0 15,-33 1 3-15,0-1 2 0,33 9 1 16,-16-8-1-16,16-1-4 0,0 0 6 0,-33 1-1 16,33 8 0-16,33-8-2 0,-33-1 0 15,17 0 1-15,-17 10 2 0,33-1 5 0,-17-18 5 16,18 19 0-16,-1-10-9 0,0 10-13 0,17-10-2 16,-17 10-5-16,16-10 0 0,18 10 1 15,-34-1-5-15,0 1 2 0,17-1-4 0,16 1 2 16,-50 9 3-16,18-9-3 0,32 9-2 15,-50-1 3-15,18-8 1 0,-1 9-2 0,-17-9 0 16,17-1 2-16,-33 1 1 0,34-1-3 0,-34 1 0 16,-17-10 0-16,1 1 0 0,-1 8 0 15,17-18-2-15,-33 9 4 0,0-9-1 0,33 10-8 16,-33-10-9-16,0 0-28 16,-33-10-27-16,33 10-18 0,0-9-9 0,0 0 4 15</inkml:trace>
  <inkml:trace contextRef="#ctx0" brushRef="#br0" timeOffset="179044.75">9012 14474 35 0,'0'0'33'0,"0"0"-1"0,0 0-4 16,0 0-3-16,0 0-2 0,0 0-2 0,0 0-6 15,0 0-7-15,0 0-2 0,0 9 1 16,0 0 11-16,0 10-1 0,0-1-4 0,0 1-3 16,0 0 0-16,0 8-4 0,33 11 2 0,-33-20-4 15,0 10-2-15,0 0-2 0,34 0 2 16,-34 0-2-16,0 0 0 0,0 0 0 0,0 0-2 15,0 0-6-15,0-1 1 0,-34-8-14 0,34 9-16 16,0-9-17-16,0 8-9 0,-33-17-65 0</inkml:trace>
  <inkml:trace contextRef="#ctx0" brushRef="#br0" timeOffset="179643.34">4630 14371 31 0,'0'0'19'16,"0"0"-6"-16,0-9-4 0,-33 9 3 0,33-9 7 15,0 9 1-15,0-10-1 0,0 10-8 16,0 0-5-16,0 10-4 0,0-10 1 0,0 18 5 15,0 1 3-15,33-1 0 0,-33 10 3 16,17 0 2-16,-1 19 3 0,1-10 6 0,16 9-7 16,0 1-8-16,-33-1-1 0,33 1-2 15,0-1-1-15,-33 10-4 0,33-9 1 0,-16-10-3 16,16 10 3-16,0-1-2 0,-33-9-1 0,33 0-3 16,-33 1 1-16,33-20-4 0,-33 10 3 15,33-9-19-15,-33-10-13 0,0 0-10 0,0-9-10 16,0-9 1-16,0 0 8 0</inkml:trace>
  <inkml:trace contextRef="#ctx0" brushRef="#br0" timeOffset="180175.97">4663 14650 17 0,'-33'-37'26'0,"33"-9"1"16,-33 8-4-16,33 20-5 0,-33-29-3 0,33 19-2 15,0 0-2-15,0 10-4 0,0-19-1 16,33 9-3-16,-33 0-1 0,33 0-1 0,0 0 2 15,17 0-1-15,16-9 4 0,-33 9 0 16,33-9-1-16,17 0-1 0,16 9 0 0,-16-10 2 16,16 1-3-16,17 9 0 0,-17 10-1 15,17-19-2-15,-17 9 4 0,-16 0 0 0,16 9-4 16,17-9 3-16,-17 10 0 0,-16-1 1 0,16 0-1 16,-33 10-3-16,17-10 3 0,-17 10-3 15,0 0 0-15,-33 9 0 0,17 0 0 0,-17 0 2 16,0 0 2-16,-33 0 1 0,33 0-5 15,-33 0 4-15,33 9 0 0,-33 0 3 0,16 1 1 16,-16 8 0-16,17-8 2 0,-1 8-5 0,18 10 4 16,-34-9-4-16,0-10-2 0,33 10 6 15,-33 9-3-15,33-10-1 0,-33 10-1 0,33-9 1 16,0-1 2-16,-33 10 6 0,16-9 0 16,17 18-6-16,1-18 2 0,-34-10-6 0,33 10 2 15,-33-1 8-15,0 1 7 0,33-10-4 0,-33 19-6 16,0-9-3-16,0-19-1 0,0 18 5 0,0-9 1 15,0 10 1-15,0-10 8 0,0 10-3 16,0-10 0-16,-33 10 4 0,33 0-4 0,-33-1-5 16,33 1-5-16,-50-1 3 0,17 1-6 15,0 9 2-15,0 0-5 0,0 0-2 0,-34 0 0 16,18 9-2-16,-17-9 4 0,0 9-2 0,-17-9-2 16,-16 18 5-16,-17-9-3 0,17 1 0 15,-17 8-2-15,17-9-2 0,-17 10-1 0,17-10-1 16,-17 10 1-16,-16-10 1 0,16 0-17 15,50 0-17-15,-50-9-9 0,50 9-7 0,-33-18-5 16,49 0-11-16,17-10-22 0,-33 0-8 0</inkml:trace>
  <inkml:trace contextRef="#ctx0" brushRef="#br0" timeOffset="180791.62">8119 13850 35 0,'0'0'16'0,"-33"0"-7"16,33 0-2-16,-16-9 5 0,-1 9 6 15,17 0 6-15,-16 0 1 0,16 0-4 0,0-9-6 16,-33 9-2-16,33 0 0 0,0 0-7 0,0 9-1 15,0-9-4-15,0 0 3 0,0 9 2 16,0-9 7-16,0 19-1 0,0-10 5 0,0 19-6 16,0-9 6-16,0 9 0 0,0 0-2 0,0-1-3 15,33 11-3-15,-33-1 2 0,0 0-2 16,0-9-2-16,16 18-3 0,-16-18-3 0,17 19 3 16,-1-19-3-16,-16 9 1 0,33 0-2 15,-33 0 0-15,0 1 3 0,33-1-3 0,-33 0 0 16,0-9 0-16,0 9-4 0,0-9-1 0,0-9-15 15,0 9-16-15,34-19-9 0,-34 9-10 16,0-8-2-16,0-10-12 0</inkml:trace>
  <inkml:trace contextRef="#ctx0" brushRef="#br0" timeOffset="181391.54">7904 13943 67 0,'0'-18'22'0,"-33"-1"-10"0,33-9-5 0,-16 10-2 16,16-1 8-16,0 10 1 0,0-10-2 0,0 10-5 15,16-10-1-15,-16 1-6 0,33 8 1 16,0-8 2-16,1-1-2 0,-1-9 1 0,33 19 2 16,-17-28-1-16,51 9 4 0,-51 0-3 15,50 0 1-15,1-9-3 0,15 9 4 0,-15 0 0 16,15 0 3-16,1-9-3 0,16 9-3 0,-16-9 0 15,16 18 0-15,-16-9-3 0,17 0 1 16,-18 0-1-16,-15 10 0 0,-18-1 0 0,17 19 0 16,-16-28 0-16,-17 19 0 0,0 0 1 15,-33-1-1-15,17 10 0 0,-17 0 0 0,0 0 0 16,0 0 2-16,-33 0 1 0,33 0 1 16,-33 10 2-16,0-1 1 0,17 0 3 0,-1 1 6 15,1 8 1-15,-17-9 6 0,33 10 2 16,-33 0-3-16,33 9-5 0,-33-10-4 0,33 10-4 15,-33-9 1-15,33 9-7 0,-33-10 1 0,33 10-1 16,-33 0 2-16,17-9 1 0,-17 9-1 0,16-1-3 16,1-8 0-16,16 9 3 0,-33-9-5 15,0-1 2-15,33 1 1 0,-33-1-2 0,0 1 7 16,0 9 6-16,0-19 5 0,0 10 5 16,0-1 0-16,-33 1-3 0,33 0-7 0,0-1 1 15,-50 1 0-15,34-1-1 0,-1 1-2 0,-16 0-2 16,0-1-5-16,0 10 1 0,-33-9-4 15,16-1 0-15,-16 10-2 0,0 0 0 0,-17 0 0 16,17 0 4-16,-33 0-2 0,16 0-2 16,-49 9-2-16,16-9 2 0,1 9 1 0,15 0-3 15,-49 1 0-15,50-11 2 0,-50 1 1 0,34 19-1 16,15-29-3-16,-15 10 3 0,15 0 0 0,1-9-4 16,17 9-3-16,15-28 1 0,-15 9 3 15,49 0-10-15,-33-9-22 0,32 10-22 16,34-10-18-16,-33 0-31 0,0 0-15 0,33-10 9 15</inkml:trace>
  <inkml:trace contextRef="#ctx0" brushRef="#br0" timeOffset="182158.03">11559 13636 12 0,'-33'0'11'0,"33"0"7"15,0 0 4-15,0 0 2 0,0-9 1 0,-33 9-1 16,33 0-4-16,0 0-4 0,0 0-4 0,0 0-4 16,0 0-5-16,-17 0 2 0,17 9 4 15,0 1 7-15,0-1 5 0,0 19 7 0,0-19 0 16,0 19-7-16,0 9 1 0,0 10 7 0,0-10 4 15,0 10-2-15,0-1-11 0,0 1 6 16,0-1-7-16,0 10-4 0,17 9-6 0,-17-28 1 16,0 19-6-16,33 0-1 0,-33-10-3 15,0 10 0-15,0 0 3 0,33 0-2 0,-33-10-3 16,0 1 2-16,0-10 0 0,33 0-2 0,-33-9 2 16,0 0 0-16,33-9-5 0,-33-1 1 15,0 1-18-15,0-19-15 0,17 0-17 16,-17 0-8-16,16-10-2 0,-16 1-5 0,17-9 0 15,-1-1 8-15,-16-9-34 0</inkml:trace>
  <inkml:trace contextRef="#ctx0" brushRef="#br0" timeOffset="182728.37">11592 13822 23 0,'0'-37'26'0,"-33"9"-9"0,33 0-4 16,0 0 0-16,0 10 4 0,-33-19 1 0,33 18 7 15,0 0 0-15,0 1-8 0,0-1-5 16,0 10-3-16,0-10-3 0,33 1-4 0,-33 8 2 16,33-8-4-16,0 9 3 0,-16-10 2 0,32 10 2 15,34-10 0-15,-17 0 1 0,17 1-6 16,16 9 1-16,0-10 2 0,17 0-2 0,-17-9 1 16,17 19-4-16,33-19 0 0,-50 0 1 15,50 10-1-15,-50-10 0 0,17 9 0 0,0-9 0 16,-17 0 2-16,0 10-2 0,17-10 0 15,-50 9-2-15,17 1 4 0,-17-1-2 0,-17 10 0 16,1-10 8-16,0 10-3 0,-17 0 2 0,-33-1 4 16,33 1 3-16,-33 9-3 0,0 0-6 15,0 0-2-15,0 0 23 0,33 0-2 0,-33 19-4 16,0-10-8-16,0 9-1 0,16 10 6 16,1 0-1-16,-1 0-7 0,1 9 5 0,33 19 0 15,-17-28-2-15,-33 19-2 0,33-1 0 16,0 1-1-16,-17 8-3 0,17-8 2 0,-16-1 1 15,32 1 0-15,-49-1 2 0,34-8-10 16,-34-1 4-16,33 0-2 0,-33 0 1 0,0 10-4 16,0-29 10-16,0 10 1 0,0 0 2 0,0 0-2 15,0 0 0-15,-33-9-1 0,33-1-1 0,-34 10 3 16,1 0-6-16,0-9 2 0,0-10-3 16,-16 10 3-16,16 8 1 0,-50-8-6 0,17 9 2 15,0-9-8-15,-34-10 5 0,18 19 0 16,-34 0-2-16,17-10 0 0,0 20 0 0,-17-20 0 15,-17 10-2-15,18 0-2 0,-1 0 4 16,-16 0-5-16,16 9 6 0,-33-9-8 0,50 0 1 16,-50 0-1-16,50 0 4 0,-17-1-39 0,-16-8-28 15,16 9-4-15,0-9 24 0,17 8 19 16,-33-8 2-16,16 9-11 0,17-9-19 0,16-10-12 16,-49 9 4-16,49-8 3 0</inkml:trace>
  <inkml:trace contextRef="#ctx0" brushRef="#br0" timeOffset="183590.09">9095 15320 7 0,'0'0'15'0,"0"0"7"16,0 0-2-16,0 0-3 0,17 0-2 16,-17 0 0-16,0 0 3 0,0 0 5 0,16 0 0 15,-16 0 0-15,17-9 3 0,-17 9-1 0,16-10-4 16,17 1 0-16,0 0-1 0,-33-1-2 16,33-8-1-16,0-1-1 0,1 1 5 0,15-1-5 15,17 0-2-15,0-8-5 0,-32-1 1 16,48 0-1-16,-16 0-3 0,1 0 1 0,15 0-3 15,-16 9 3-15,0-18-5 0,17 9 0 16,-17-9-2-16,17 19 3 0,-17-20-1 0,33 10-2 16,-49 0 3-16,49 1-3 0,-33-11 0 0,-16 10 0 15,16 1 0-15,0-1 0 0,-16-10 2 16,16 11 0-16,-33-1-4 0,33 0 3 0,-33 0-1 16,0 9 0-16,17-9 2 0,16 10-2 15,-33-10 3-15,-16 9-2 0,16 1 2 0,0 8 4 16,0-8-3-16,0-1 6 0,0 10-1 0,0 0-2 15,-16 9-5-15,-1-19 4 0,1 19-2 16,-1 0-1-16,1-19 2 0,16 19 5 0,-33 0-8 16,0 0 1-16,0-9-3 0,0 9 1 0,0 0 3 15,0 0-1-15,0 0 1 0,33 0 1 16,-33 0-1-16,0 0 2 0,0-9-2 0,0 9 2 16,0 0-5-16,0 0-5 0,0 0 8 15,0 0-2-15,0 9 0 0,0-9-1 16,0 0 2-16,0 0 0 15,0 0 1-15,0 0 2 0,0 0-8 0,0 0 4 16,0 0 3-16,0-9-9 16,0 9 0-16,-33 0-5 0,33 0-18 15,0 0-23-15,0 0-12 0,0 9-15 16,0-9-13-16,0 0-6 0,-33 0 3 0</inkml:trace>
  <inkml:trace contextRef="#ctx0" brushRef="#br0" timeOffset="186021.33">8830 16111 47 0,'0'0'39'0,"0"0"-10"0,0 0-10 0,0 0-7 16,0 0-2-16,0 0-4 0,0 0 3 0,0 0 5 15,0 0 0-15,0 9 1 0,0-9 1 16,0 9 6-16,0-9-1 0,34 10 3 0,-34-10 1 15,16 9-1-15,1 0 6 0,-1 0-3 0,1-9-5 16,-1 19 5-16,17-19 2 0,-33 9 1 16,33-9 8-16,0 10 1 0,-33-1 3 0,34-9 8 15,-18 0 8-15,17 0-1 0,-16 0-1 16,32 0-7-16,-49-9-5 0,33 9-4 0,0-10-5 16,-33 1-2-16,33-10-4 0,-16 10-4 15,0-9-10-15,16 8 3 0,-17-8-5 0,17-1-4 16,-33 0-1-16,0-8 2 0,33 8 1 0,-33-9 6 15,0 9-9-15,0-8-1 0,33-1 3 16,-33 9 3-16,0 0-4 0,0-9-1 0,0 19 3 16,0-9-8-16,0-1 6 0,0 10-4 15,0-1-5-15,-33 1 9 0,33 0-11 0,0-1 4 16,0 10 0-16,0-9-4 0,0 9-1 0,0 0 5 16,0-9-8-16,0 9-31 0,0 0-27 15,0 0-31-15,0 0-20 0,0 0-95 16,0 0 10-16,0 0 10 0,0 0 29 15</inkml:trace>
  <inkml:trace contextRef="#ctx0" brushRef="#br0" timeOffset="194015.65">15858 8483 8 0,'0'0'4'15,"0"0"2"-15,0 0 1 0,0-9 0 0,0 9 1 16,0 0-1-16,0 0-3 0,0 0-1 15,0 0-1-15,0 0 1 0,0 0-2 0,0 0-1 16,0 0 1-16,0 0 0 16,0 0 0-1,0 9-1 32,0 1 0-31,0-10-8-16,0 0-9 15</inkml:trace>
  <inkml:trace contextRef="#ctx0" brushRef="#br0" timeOffset="195813.87">11493 14632 223 0,'0'0'73'16,"0"0"-53"-16,0 0-60 0,-17-19-41 0,17 10-10 15</inkml:trace>
  <inkml:trace contextRef="#ctx0" brushRef="#br0" timeOffset="197644.76">1802 8074 7 0,'0'0'1'16,"0"19"-1"-16,0-19 0 15,0 9 1-15,0 0 2 0,0 0 3 16,34 10 4-16,-34 0-3 0,0-1-3 15,33 1-2-15,-33-1 1 0,0-8-1 0,0 8 1 16,33 1-2-16,-33 0 5 0,16-19 1 16,-16 18-2-16,0-18 5 0,0 19 6 0,33-19 7 15,-33-19 3-15,33 19-1 0,-33-18-3 16,33-1-7-16,1 0-2 0,32-9-3 0,-17-9-3 16,-16-9-1-16,33 9 1 0,-16-19 0 15,49 0-3-15,-33 9-2 0,-16-18 2 16,49 9-1-16,-33 10-1 0,-16 9-2 0,16-19 0 15,0 19 1-15,-33 9 0 0,0 9 1 16,17 1-2-16,-50-1 2 0,33 19-2 0,-33-19 0 16,33 10 0-16,-33 9 2 31,0 9-4-15,0-9-6-16,0 19 0 0,0-19-4 15,0 0-6-15,0 0-5 0,0 0-2 16,0 19-2-16,0-19 0 0,0 0-2 0,0-19-10 15</inkml:trace>
  <inkml:trace contextRef="#ctx0" brushRef="#br0" timeOffset="198711.08">1621 6800 5 0,'33'9'4'0,"-33"-9"2"15,33 0 5-15,-17 0-1 0,50-19-2 16,-33 10-5-16,1-10-1 0,48-18 0 0,-49-9-2 16,67 8 2-16,-34-17-1 0,16 8-1 15,-16-27 3-15,17 9-2 0,16-1 0 0,17-8-1 16,-17 9 0-16,17 9 0 0,-17-9 0 15,-33 9 1-15,17 19 0 0,-17 9-1 16,0-9 0-16,-49 18 0 0,16 1 0 0,0-1 2 16,0 10-4-16,-33 9 0 0,0 9-1 15,0-9-2-15,0 19-8 0,0-1-20 16</inkml:trace>
  <inkml:trace contextRef="#ctx0" brushRef="#br0" timeOffset="202474.81">2695 8158 7 0,'0'0'13'16,"34"-19"3"-16,-34 10-6 0,16-1-3 0,17 10 1 16,-33-9 2-16,33 0 1 0,0 9 0 0,-33-9-3 15,33 9 2-15,-33 0-3 0,33 0-2 16,-33 0 2-16,33 0-5 0,-33 0 2 0,0 0-1 16,0 0 1-16,0 0 4 0,0 0 5 15,0 0 6-15,0 0 10 0,0 0 6 0,0 0-13 16,0 0-2-16,0 0 0 0,0 0-5 15,-33 0 1-15,33 0-4 0,-33 0-5 16,33 0 0-16,-33 0-6 0,0 9 1 0,0-9-2 16,0 0 1-16,17 0-1 0,-18 0 0 0,1 0 0 15,0 0 2-15,0 0-1 0,0 0-1 16,0 0-2-16,17 0-2 0,-18 0 6 0,1 0-2 16,0 0 0-16,33 0 0 0,-33-9 0 15,33 9 3-15,-33 0-3 0,33 0 2 0,-33 0-2 16,17 0-3-16,16 0 1 0,0 0 2 0,0 0 3 15,-34 0-5-15,34 0 2 16,0 9-3 0,0 0 3-16,0 0 2 0,0 1-4 0,-33-1 0 15,33 10 2-15,0-1 0 0,0 19 0 0,0-27 0 16,0 18 0-16,0 0 0 0,0 9 0 16,0 0-2-16,0 9 2 0,0 1 0 0,0 9 0 15,0 0 2-15,33-1-2 0,-33 11 0 16,0-11 0-16,0 20 2 0,0-1-4 0,0 1 4 15,0 8-2-15,-33 1-4 0,33-10 5 16,0 10-1-16,0 0 0 0,0-10 2 16,0 10-2-16,-33 0 0 0,33-10 0 0,0 10 1 15,0 0 3-15,0-1 0 0,0-8 1 0,0 8-1 16,0-17 2-16,0 8-2 0,-33-9 6 16,33 0 0-16,0 10 1 0,0-20-4 0,0 10 2 15,0-9-5-15,33 9 4 0,-33-27-4 16,0 17 8-16,0-8-6 0,0-10 3 0,0-9 2 15,0 9-2-15,0-18-3 0,33-1 3 0,-33-8 4 16,0 8 4-16,0-8 2 0,0-10 12 16,33 0 10-16,-33 9 1 0,0-9 1 15,0-9-8-15,34 9-1 0,-34-10-13 0,16 1-7 16,17 0-2-16,0-1-4 0,0 1-5 16,0 0-1-16,0 9 2 0,1-19 0 0,15 1-2 15,17 8-5-15,0-8 6 0,17 8 3 0,-17-8-6 16,33 9 0-16,-16-10 3 0,-17 0-1 15,50 19-2-15,-17-28 1 0,-16 10-1 0,16 9 3 16,0-10-1-16,17 10 1 0,-17-10-3 16,-16 19 2-16,16-19-1 0,-16 19-12 0,16-18-19 15,-16 9-22-15,16-1-17 0,-33 1-5 0,17 0 2 16,-17-1-10-16,17-8-8 0,-17 18-12 16,33-19 0-16,-49 0 13 0</inkml:trace>
  <inkml:trace contextRef="#ctx0" brushRef="#br0" timeOffset="205205.06">4432 9004 8 0,'0'-19'4'0,"0"19"5"15,-17 0 3-15,17 0-2 0,0 0-3 0,0 0-1 16,0 0 0-16,0 0-4 0,0-9-1 0,17 9 1 16,-17 0 0-16,16 0 1 0,1 0 1 15,16-9 2-15,-33 9-2 0,33 0 0 16,0 0 2-16,-33 0 0 0,33 0 1 0,0 0 1 15,-16 0 0-15,16 0-4 0,0 0 5 0,0 0-2 16,0 9 0-16,0-9 2 0,0 0-4 16,-16 0-1-16,16 9 3 0,0-9 1 0,0 0-4 15,33 19-1-15,-33-19-1 0,-16 0 2 0,16 0 0 16,33 19 0-16,-33-19 4 0,0 0 0 16,0 18-5-16,0-18 2 0,17 0-3 0,-17 10 0 15,33-10 0-15,-33 9 0 0,0 0 1 0,17 1 1 16,-17-10-2-16,0 9 2 0,33-9-3 15,-49 9 2-15,49 0 0 0,-33-9 0 16,0 19-1-16,0-19 1 0,17 0 0 0,16 0 6 16,-33 0-3-16,33 19-3 0,-33-19 2 0,17 0-2 15,16 0 2-15,0 18-5 0,-33-18 3 16,17 0-3-16,16 0 2 0,0 0 0 0,-33 0-2 16,50 0 1-16,-50 0 2 0,33 0-2 15,-33 0-1-15,50 10-2 0,-50-10 4 0,33 0-1 16,-33 0 1-16,17 0-2 0,16 0 0 0,-33 0 2 15,16 0 0-15,18 0 2 0,-34 0-3 16,33 0-1-16,-33 9 1 0,0-9-1 0,16 0 0 16,-15 0 0-16,32 0 0 0,-33 0 2 15,16 9 0-15,-16-9-2 0,34 0 3 0,-34 0 0 16,16 0-1-16,17 0 0 0,1 0-4 0,-34 0 4 16,16 0 2-16,17 0-4 0,-33 0 0 15,34 0 4-15,-34-9-4 0,16 9 0 0,17 0 3 16,-32 0-3-16,-1 0 0 0,16 0 0 0,-16 0 2 15,33-9-2-15,-33 9 2 0,1 0 0 16,15 0-1-16,17 0 0 0,-33-10-1 0,0 10 4 16,17 0-3-16,0 0 0 0,-1 0-1 15,-16 0 3-15,0 0-3 0,17 0 0 0,0 0 2 16,-1-18 1-16,-16 18 0 0,0 0 3 16,17 0-1-16,-17 0-2 0,33-19 1 0,-33 19-4 15,0 0 2-15,17 0 1 0,-17-19 0 0,33 10 0 16,-33 9-1-16,0-9-2 0,17 9 4 15,-17-9-4-15,33 9-2 0,-33-10 6 0,0 10-4 16,0-9 0-16,17 9 1 0,-17-9 2 16,0 9-3-16,33-10 0 0,-33 10 1 0,-16 0-1 0,49 0 3 15,-33-18-3-15,0 18-2 0,0 0 3 16,0 0-3-16,17 0 4 0,-17 0 0 0,33-19-2 16,-33 19 0-16,0 0 0 0,0 0 2 15,17 0-2-15,-17 0 0 0,0 0 0 0,0 0 0 16,0 0 1-16,0-19-1 0,17 19 0 0,-17 0 0 15,0 0 0-15,-33 0 0 0,33 0 0 16,0 0 2-16,0 0 1 0,-16-9-3 0,16 9 1 16,0 0-1-16,0 0 1 0,0 0-1 15,-33 0 2-15,33 0-1 0,0 0-1 0,-16-9 0 16,16 9 0-16,0 0 0 0,0 0 1 0,-33 0-1 16,33 0 0-16,-16 0 2 0,-1 0-2 15,1 0 0-15,-1 0 0 0,1 0 0 0,16-9 2 16,-33 9-2-16,33 0 2 0,-33 0-2 15,33 0 0-15,0 0 4 0,-33 0-4 0,17 0 4 16,-1 0-3-16,1 0-1 16,-1 0 0-16,1 0 5 0,16 0-3 0,-33 0-2 15,33 0 0-15,-33 0 1 0,33 0 3 16,-33 0 2-16,0 0-2 0,33 0-4 16,-33 0-2-16,17 0 5 0,-1 0-1 15,1 0-2-15,-1 0 5 0,-16 0-3 16,17 0-2-16,16 0 2 0,-33 0 1 0,33-10-1 15,-33 10 3-15,33 0-4 16,-33 0 5-16,0 0-4 0,33 0 3 0,-33 0-3 16,17 0-2-16,-1 0 3 0,1 0-3 15,16 0 6-15,0-9-6 0,-33 9 4 0,33 0-2 16,-33 0 2-16,33 0-2 0,0-9-2 16,-33 9 6-16,33 0-4 0,-16 0 1 0,-1 0-3 15,34 0 2-15,-50 0 0 0,33-10-2 0,0 10 3 16,0 0 0-16,-33 0-2 0,33 0 2 15,-16 0 1-15,16 0-2 0,0 0 1 0,-33 0-6 16,33 0 8-16,0 0-3 0,0 0-5 16,-33 0 6-16,17 0-1 0,16 0-2 0,-17 0 0 15,1 0 2-15,16-18 0 0,0 18-2 0,0 0 4 16,-33 0-2-16,33 0-2 0,-16 0 3 16,-1 0 0-16,17 0 1 0,-16 0-4 0,16 0 0 15,0 0 0-15,0 0 3 0,-33 0 3 0,33 0-4 16,-17 0-2-16,18 0 1 0,-1 0 0 15,-33 0 3-15,33 0-4 0,0 0 2 0,-33 0 1 16,33 0-1-16,-17 0-2 0,1 0 4 0,-1 0-4 16,1 0-2-16,0 0 2 0,16 0 4 15,-33 0-3-15,33 0 0 0,-33 0 2 0,33 0-3 16,-33 0 2-16,0 0-4 0,33 0 3 16,-33 0-1-16,16 0 2 0,1 0 0 15,-1 0-2-15,-16 0 1 16,17 0-1-16,-17 0 2 0,0 0-4 0,0 0 6 15,0 0 0-15,17 0-2 16,-17 0-1-16,0 0 2 16,0 0-6-16,0 0 4 0,0 0 1 15,33 0-1-15,-33 0-3 16,0 0 4-16,0 0 1 16,0 0-7-16,0 0 9 0,33 0-9 15,-33 0 5 1,0 18-1-16,33-18 2 15,-33 0-1-15,0 0-1 0,0 0-2 16,33 0 2-16,-33 0 3 0,16 0-3 16,-16 0 2-16,17 0-2 0,-17 0 2 15,16 0-2-15,1 0-2 0,-1 0 2 16,-16 0 0-16,34 0 0 16,-34 0 0-16,0 0 2 0,33 0-2 0,-33 0-4 15,0 0 6-15,0 0 1 0,33 0-3 16,-33 0-4-16,0 10 4 0,0-10 2 0,33 0-2 15,-33 0 0-15,0 0-3 0,16 0 7 16,1 0-4-16,-1-10 0 0,1 10-3 16,-1 0 3-16,-16 0 1 0,34 0 1 15,-34 0-2-15,33 0 0 0,-33 0 0 0,33 0 3 16,-33-18-3-16,33 18-4 0,-33 0 4 0,16 0 0 16,1 0 0-16,-1 0 0 0,1 0 0 0,-1 0 0 15,-16-19 4-15,33 19-4 0,-33 0 0 16,0 0-3-16,34 0 3 0,-34 0 0 0,0 0-2 15,0 0 2-15,0 0 1 0,33 0-1 16,-33 0 1-16,0 0-3 16,0 0-1-16,0 0 5 15,0 0-1 1,0 0 0 0,0 0 0-16,0 0-3 15,0 0 4-15,0 0-4 31,0 0 5-15,0 0-5-16,0 0 4 16,0 0-5-1,0 0 6 1,0 0-7 0,0 0 6-16,0 0 0 15,0 0-1-15,0 0 1 16,0 0-4-1,0 0-1-15,0 0 4 16,0 0-3 0,0 0 3-16,0 0 1 15,0 0-1-15,0 0 1 32,0 0-4-32,0 0 3 15,0 0-4-15,0 0 5 16,0 0-4-16,0 0 4 0,0 0 2 31,0 0-7-15,0 0-4-16,0 0-11 0,0 0-9 0,0 0-16 15,0-18-17-15,0 18-15 0,0-10-14 16,0 10-18-16,0-9 2 0</inkml:trace>
  <inkml:trace contextRef="#ctx0" brushRef="#br0" timeOffset="207585.43">2993 9758 4 0,'33'9'4'16,"-33"-9"5"-16,33 0 6 0,0 0-3 15,-33 0-7-15,33 0-1 0,0 0-1 0,17 0-1 16,-17 0 3-16,0 0-1 0,0 0 0 16,0-9 2-16,17 9-2 0,-17 0 1 0,33-10 0 15,-33 10-1-15,33 0 1 0,-16 0 1 0,16 0 0 16,-33 0-2-16,33 0 1 0,-16 0 0 15,16-18 1-15,0 18-1 0,-33 0-3 0,50 0 2 16,-17 0-1-16,0 0 2 0,-16 0-3 0,16 0 1 16,0 0 0-16,17 0 2 0,-17 18-3 15,0-18 0-15,17 0 3 0,-17 0 2 0,0 0-2 16,17 0 1-16,-17 0 0 0,17 0 2 16,16 0-3-16,-33 0 0 0,0 0 1 0,17 0 1 15,-17 0 0-15,17 0-2 0,-17 0 1 0,33 0-1 16,-16 0 0-16,-17-18-1 0,17 18 0 0,16 0-1 15,-33 0 1-15,50 0-1 0,-50-19 1 16,17 19 0-16,16 0-1 0,-17 0-1 0,-15 0-2 16,32 0 0-16,-33 0 4 0,17 0-3 15,-17 0 4-15,0 0-1 0,17 0-2 0,-17 0 1 16,-33 0-3-16,50 19 4 0,-17-19 0 16,-33 0 0-16,16 0-3 0,17 0-1 0,-32 0 3 15,32 0-3-15,-33 0 2 0,16 18-2 0,18-18 4 16,-34 0 1-16,33 0-5 0,-33 0 3 0,16 0-1 15,-16 0 1-15,34 0 4 0,-34 0-2 16,-17 0 2-16,50 0-2 0,-33 0 2 0,1 0 0 16,-1 0-1-16,-33 0-1 0,33 0-2 0,-17 0 5 15,17 0 0-15,0 0-2 0,-33 0-2 16,33-18 1-16,-33 18-3 0,0 0 2 0,34 0-1 16,-34 0 0-16,0 0-1 0,0 0 2 0,0 0 5 15,0 0-1-15,0 0 3 0,0 0-4 16,0 0 0-16,0 0 6 0,0 0-6 0,0 0 4 15,0 0-5-15,0 0 1 0,0 0 0 16,0 0-3-16,0 0 0 0,0 0-1 0,0 0-2 16,0 0 1-16,0 0 0 0,0 0 1 0,0 0-1 15,0 0 0-15,0 0 0 16,0 0-4 0,0 0 4-1,0 0-5 1,0 0 8-1,0 0-9 1,0 0 6 0,0 0-1-1,0 0 2-15,0 0-2 32,0 0-4-32,0 0 6 0,0 0-2 15,0 0 1-15,0 0-1 16,0 0 1-16,0 0 1 0,0 0-1 0,0 0-4 15,0 0 3-15,0 0 8 0,0 0-2 16,0 0-4-16,0 0 2 0,0 0-2 0,0 0 2 16,0 0 0-16,0 0-2 0,0 0 0 15,0 0-2-15,0 0 3 16,0 0-3 0,0 0-3-16,0 0 6 0,0 0-2 15,0 0 2 1,0 0-6-16,0 0 6 0,0 0-2 0,0 0 0 31,0 0-5-31,0 0 5 0,0 0-1 0,0 0-4 16,0 0 4-16,0 0 1 15,0 0 0-15,0 0-4 0,0 0 0 16,0 0 6-16,0 0-6 16,0 0 0-1,0 0 6-15,0 0-2 0,0 0-7 16,0 0 7-16,0 0-7 15,0 0 10 1,0 0-2-16,0 0-2 16,0 0-6-1,0 0 3-15,0 0 6 0,0 0-7 16,0 0 5-16,0 0 0 16,0 0-4-1,0 0 3-15,0 0-3 0,0 0 6 16,0 0-6-1,0 0 0 17,0 0 6-32,0 0-6 15,0 0 4-15,0 0-1 0,0 0-5 16,0 0 5 0,0 0 1-16,0 0 1 15,0 0-5-15,0 0 4 16,0 0-5-16,0 0 4 15,0 0 2-15,0 0-5 0,0 0 5 16,0 0-11-16,0 0-1 16,0 0-5-16,0 0-7 0,0 0-17 0,0-19-8 15,0 19-8-15,-34 0-11 0,34 0-10 0,-33 0-11 16,33-19-3-16</inkml:trace>
  <inkml:trace contextRef="#ctx0" brushRef="#br0" timeOffset="208884.57">9079 9525 6 0,'0'0'3'0,"0"0"2"16,0 9 2-16,0-9 2 0,0 0 0 0,0 0-2 16,0 0-3-16,0 0-1 0,0 0 0 15,0 0-1-15,16 0 1 0,-16 10 0 0,0-10 2 16,17 0-1-16,-17 0 0 0,0 0-1 0,16 9 2 16,1-9 3-16,-17 0-2 0,16 0-2 15,17 9-1-15,-33-9 4 0,0 0 0 0,33 0-4 16,-33 0 0-16,33 0 2 0,-33 0 0 15,33 0-3-15,-33 0 0 0,34 10 4 0,-18-10-3 16,17 0 0-16,0 0 3 0,0 0-1 0,0 0 0 16,0 0 0-16,17 0 2 0,-17 0 2 0,33 0-3 15,-33 0 1-15,17-10-2 0,16 10 0 16,-33 0 0-16,33 0-1 0,-33-9 1 0,17 9 2 16,16 0 0-16,0 0-2 0,-16-9 3 15,16 9-1-15,0 0-1 0,-33 0-1 0,33 0 0 16,17 0-1-16,-50 0 1 0,33 0-3 0,17 0 3 15,-50 0-2-15,33 0 0 0,-16 0-1 16,16 0-2-16,0 0 2 0,-33 0 1 0,33 0-1 16,-16 9-2-16,16-9 3 0,-16 0 1 15,-1 0-4-15,34 9 3 0,-50-9-1 0,33 0 0 16,17 0-2-16,-50 0 4 0,33 10-3 0,-16-10 1 16,16 0 1-16,0 0-2 0,-33 0 2 15,33 18 2-15,17-18-2 0,-50 0 0 0,33 0 4 16,17 0 4-16,-17 0-7 0,-16 0 4 15,16 0-1-15,0 0-2 0,0 0 3 0,-16 0-2 16,16 0 2-16,0-18-3 0,-33 18 0 16,17 0-1-16,16 0 2 0,0 0-4 0,-33-10 0 15,33 10 1-15,-16 0 0 0,16 0 3 0,-33-9-3 16,50 9-1-16,-50 0 0 0,33 0-2 16,-33 0 5-16,17-9 1 0,16 9-6 0,-33 0 2 15,33 0 0-15,-16 0-2 0,16 0 3 16,0 0 0-16,-33 0-2 0,16 0 0 0,18 0-1 15,-1 0 4-15,-33 0-2 0,16 0 1 0,18 0 0 16,-34 0 5-16,16 0-2 0,1 0 2 16,-1 0 0-16,-15 0-4 0,32 0 1 0,-50 0 0 15,17 0 0-15,33 0-2 0,-32 0 5 0,-1 0-1 16,0 0-2-16,16 0 3 0,-16 0-1 16,34 0 1-16,-34 0-1 0,0 0 7 0,0 0-3 15,0 0-4-15,16 0 1 0,-16 0 1 16,1 0 9-16,-1 0 6 0,16 0-6 0,-16 0-5 15,0 0-1-15,0 0-1 0,1 0-5 0,-1 0 4 16,0 0 0-16,0 0 4 0,16 9-2 0,-16-9-2 16,1 0 1-16,-18 0-1 0,1 0 1 15,16 0 1-15,-17 0-5 0,1 0 0 16,-1 0 1-16,17 0-4 0,-33 0 2 0,33 0-4 16,-33 0 4-16,0 0-3 0,0 0 4 0,0 0-9 15,33 0 5-15,-33 0-1 0,0 0 4 16,0 0 0-16,0 0-4 15,0 0 0-15,0 0-4 16,0 0 2-16,0 0 3 16,0 0-5-16,17-9 5 15,-17 9-8-15,0 0-2 0,0 0-6 0,0 0-10 16,0 0-15-16,0 0-20 0,0 0-6 16,0-10-5-16,0 10-14 0,0 0-3 0,-17 0-10 15,17-9-3-15,0 9 7 0,-33 0 13 16</inkml:trace>
  <inkml:trace contextRef="#ctx0" brushRef="#br0" timeOffset="210832.64">2695 10492 3 0,'0'0'4'0,"0"0"-2"0,0 0 2 16,0 0 0-16,0 0 0 0,0 0 0 0,0 0-1 16,0 0-1-16,0 0-1 15,0 10-1-15,0-10 0 16,0 0 3-16,0 0 0 16,0 9-1-16,34-9 0 0,-34 0 0 15,0 9-1-15,0-9 2 0,16 0 1 16,-16 0-1-16,33 10 0 0,-33-10-1 0,0 0 2 15,33 0 0-15,-33 0 0 0,33 9 0 16,-33-9 1-16,33 0-1 0,0 0 2 0,-33 0-3 16,33 0 0-16,17 0-1 0,-50 0 0 0,33 0-2 15,0 0 3-15,0 0 0 0,33 0-1 16,-49 0 0-16,16 18-1 0,0-18 1 0,0 0 2 16,0 0 0-16,0 0 0 0,0 0 0 15,17 0 0-15,-17 0-2 0,0 19 1 0,0-19 1 16,0 0 2-16,0 0 3 0,-16 0 0 15,16 0-2-15,0 0 0 0,0 0-3 0,0 0-2 16,0 19 0-16,0-19 0 0,17 0-2 0,-17 0 0 16,0 0 4-16,-33 0 1 0,33 0 1 15,0 0 1-15,0 0-4 0,-33 0 1 0,50 0 0 16,-50 0-1-16,33 9 1 0,0-9 2 16,0 0-1-16,-33 0 3 0,33 0-3 0,0 0 0 15,-16 9-1-15,16-9-2 0,-33 0-2 16,33 0 4-16,0 0 0 0,-33 0 0 0,33 0-1 15,-33 10-2-15,33-10 0 0,-33 0 2 0,17 0 0 16,-1 0-2-16,-16 0 2 0,17 0-2 16,16 0 0-16,-33 0 2 0,0 0-1 0,0 0 2 15,33 0 2-15,-33 0-4 16,0 0 2-16,0 0 0 0,0 0 0 0,0 0 2 16,0 0-1-16,0 0-2 0,0 0 1 15,0 9-1-15,0-9-1 0,0 0 2 16,0 0 0-16,0 0 0 0,0 0 0 0,0 0 0 15,0 0 1-15,0 0-1 0,0 0 1 16,0 0-1-16,0 0 2 0,0 0-2 0,0 0 3 16,0 0-3-16,0 0 2 0,0 0-2 0,0 0 0 15,0 0-2-15,0 0-1 16,0 0 3-16,0 0-2 0,0 0 0 0,0 0 0 16,0 0 2-16,0 0-2 0,0 0 2 15,0 0-2-15,0 0 3 16,0 0-1-16,0 0-1 0,0 0-5 0,0 0 6 15,0 0-2 1,0 0 1-16,0 0-5 16,0 0 4-16,0 0-4 0,0 0 5 15,0 0-1 17,0 0 0-32,0 0 2 31,0 0-3-31,0 0 1 15,0 0-4-15,0 0 4 0,0 0 1 16,0 0-5-16,0 0 0 16,0 0 3-16,0 0 2 0,0 0 1 15,0 0-2-15,0 0 2 16,0 0 0-16,0 0-1 0,0 0 0 16,0 0 0-16,0 0 0 0,0 0-2 0,0 0 0 15,0 0 1-15,0 0-1 0,0 0 1 16,0 0 0-16,0 0 1 0,0 0-1 0,0 0 0 15,0 0 3-15,0 0-1 16,0 0-6-16,0 0 4 16,0 0-5-16,0 0 1 0,0 0 3 15,0 0-3-15,0 0 5 16,0 0-2-16,0 0 1 16,0 0-4-16,0 0 5 46,0 0-5-46,0 0-1 16,0 0 1-16,0 0-4 0,0 0-2 0,0 0-14 16,0 0-9-16,0 0-8 0,0 0-8 15,0 9-12-15,0-9-8 0,0 0-8 0,-33 0-3 16</inkml:trace>
  <inkml:trace contextRef="#ctx0" brushRef="#br0" timeOffset="213946.86">14883 9320 2 0,'0'0'3'0,"0"0"0"15,0 0-2-15,0 0 1 0,0 0-1 16,0-9-1 0,-17 9 0-16,17-9 0 15,0 9 1-15,-16-10-1 16,16 1 0 15,-17 9 0-31,1 0 0 31,16 0 0 47,0 0-2-46,0 0-1-32,0 0 1 0,0 0 0 15,0 0 0-15,0 0 1 0</inkml:trace>
  <inkml:trace contextRef="#ctx0" brushRef="#br0" timeOffset="-214499.5">5672 9106 27 0,'0'0'17'0,"0"0"-9"15,0-9-5-15,-33 9 1 0,33 0 3 16,0 0 1-16,0 0 1 0,0-9-3 0,0 9-4 16,-33 0-1-16,33 0 0 0,0-9-1 15,0 9-3 1,0 0-4 0,0 0-1-16,0 0-6 0,0 0-5 15,33-10-22-15</inkml:trace>
  <inkml:trace contextRef="#ctx0" brushRef="#br0" timeOffset="-212419.37">6036 10595 3 0,'0'0'1'0,"0"0"0"15,0 0-2-15,0 0 2 0,0 0 1 16,0 0 0-16,0 0 0 0,0 9 0 16,0-9 0-16,0 0 1 0,0 9 2 0,0-9 0 15,0 0 2-15,0 10-2 0,0-10-1 16,33 9 1-16,-33-9-1 0,0 0 0 0,0 9 0 16,33-9 0-16,-33 10 0 0,33-10 1 15,-33 0 7-15,17 0 0 0,16 9-1 0,-33-9-6 16,33 0-1-16,0 0-2 0,-33 0 0 0,33 18 3 15,0-18 1-15,0 0-4 0,-16 0 0 16,16 0 0-16,0 0-1 0,0 0 1 0,33 0-2 16,-50 0 5-16,18 0 1 0,32 0-2 15,-33 0-2-15,0 0-2 0,0 0 2 0,0 0 1 16,17 0-1-16,-17 0-1 0,0 0 0 0,0 0-1 16,16 0-2-16,-16 0 5 0,34 0-1 15,-34 0 0-15,0 0-2 0,16 0 1 0,18 0-1 16,-34 0 0-16,0 19 0 0,33-19 0 0,-50 0 0 15,50 0 1-15,-32 0-1 0,32 0 0 0,-33 0 0 16,49 0 0-16,-48 0 0 0,32 0 0 16,-17 0-2-16,17 0 3 0,1 0-1 0,-1 0 2 15,-17 0-2-15,17 0 0 0,1 0 0 16,-18 0 0-16,17 0 0 0,1 0 0 0,-1 0 0 16,-33 0 2-16,16 0-2 0,17 0-2 0,-16 0 2 15,0 0 0-15,32 0 1 0,-49 0-1 0,17 0 0 16,0 0 0-16,32 0 0 0,-49 0 2 15,17 0-2-15,0 0 0 0,-1 0 0 0,17 0 0 16,-16 0 3-16,0 0 0 0,-1 0 0 16,17 0-2-16,-33 0 2 0,17 0-3 0,16 0 0 15,0 0 2-15,-33 0 2 0,17 0-2 0,16 0 1 16,-33 0-3-16,33 0 2 0,-33 0 1 16,17 0-1-16,16-19-1 0,-33 19-1 0,17 0 4 15,16 0 0-15,0 0-1 0,-33 0 3 0,17 0 1 16,16 0-2-16,0 0 2 0,-33 0 0 15,17 0-2-15,16 0 1 0,0 0-2 0,-33 0 1 16,33 0-1-16,-16 0 2 0,16 0 3 0,-16 0-3 16,-1 0 1-16,1 0 0 0,16 0-1 0,-33 0 2 15,33 0-1-15,-16 0 1 0,16 0 0 16,-16 0-1-16,-1-18 1 0,1 18 2 16,16 0-1-16,-33-9 1 0,17 9 1 0,16 0-2 15,0 0 3-15,-33 0 0 0,17 0-4 0,16 0 0 16,-33 0-1-16,33 0 1 0,-33 9-4 0,17-9 1 15,16 0 1-15,-33 0-1 0,17 0 1 16,-1 0 6-16,1 18-3 0,-17-18 2 0,0 0 0 16,17 0-3-16,-17 0 2 0,0 0 5 15,0 0-4-15,0 0-1 0,0 19 3 0,0-19-7 16,-16 0 5-16,16 0-4 0,-17 0 1 16,34 0-2-16,-50 0 7 0,33 0-7 0,0 0 1 15,-33 0 3-15,33 0 2 0,-16 19 1 0,-1-19-5 16,1 0 5-16,-1 0 1 0,1 0-3 0,16 0-2 15,-33 0 2-15,33 0-1 0,-33 0 4 16,0 0-5-16,33 0 2 0,-33 0-2 0,0 0-1 16,16 0 4-16,-16 0-3 0,17 0-2 15,-17 0 6-15,0 0-1 0,16-19-1 0,-16 19 4 16,0 0-5-16,0 0 8 0,0 0-3 0,0 0 3 16,0 0-5-16,0 0 1 0,0 0-4 0,0 0 4 15,0 0-2-15,0 0-2 0,0 0 1 16,0 0-6-16,0 0 0 0,0 0 6 0,0 0-5 15,0 0-2-15,0 0 2 0,0 0-2 16,0 0-2-16,0 0 3 0,0 0 1 16,0 0-10-16,0 0 7 15,0 0 1-15,0 0 0 0,0 0-3 16,0 0-3 0,17 0 4-16,-17 0 2 0,0 0-6 0,0 0 4 15,0 0 3-15,0 0-10 16,0 0 6-16,0 0 1 15,0 0-5-15,0 0 4 0,0 0 3 16,0 0-9-16,0 0 7 16,0 0 6-16,0 0-6 0,0 0 0 15,0 0-6 1,0 0 9-16,0 0-7 0,0 0 7 16,0 0-4-16,0 0 3 15,0 0-6-15,0 0 6 16,0 0-2-16,0 0 0 15,0 0 6-15,0 0-5 0,0 0 2 16,0 0-2 0,0 0 2-16,0 0-3 0,0 0 5 0,0 0-6 15,0 0 1-15,0 0 5 16,0 0-4-16,0 0 6 0,0 0 1 0,0 0-7 16,0 0 5-16,0 0 0 0,0 0-4 15,0 0 1-15,0 0 0 0,0 0 0 16,0 0 0-16,0 0-1 0,0 0 2 15,0 19-2-15,0-19 2 0,-17 0-3 0,17 0 1 16,0 0 3-16,0 0-5 0,0 0 1 0,0 0 4 16,0 0-1-16,0 0-1 0,0 0 0 15,0 0-1-15,0 0-2 0,0 0 6 0,0 0-4 16,0 0-2-16,0 0 2 16,0 0-1-16,0 0 0 15,0 0 3-15,0 9-6 16,0-9-3-16,0 0 1 0,0 0 5 15,0 0-5-15,0 0-1 16,0 0 1-16,0 0-9 0,0 0-6 0,0 0-54 16,0 0-42-16,0 0-37 0,0 0-47 15,-16 0-38-15,16 0 6 0</inkml:trace>
  <inkml:trace contextRef="#ctx0" brushRef="#br0" timeOffset="-209537.82">10732 9609 17 0,'0'0'13'0,"0"0"-7"0,0 0-3 15,0 0-11-15,0 0-16 0</inkml:trace>
  <inkml:trace contextRef="#ctx0" brushRef="#br0" timeOffset="-208671.95">9806 10939 141 0,'0'0'76'0,"0"0"-49"15,0 0-59-15,0 0-47 0</inkml:trace>
  <inkml:trace contextRef="#ctx0" brushRef="#br0" timeOffset="-198964.13">6796 10678 3 0,'0'0'2'0,"0"0"0"0,0 0 0 15,0 0 0-15,0 0 0 0,0 0-1 16,0 0 1-16,0-18-1 31,0 18 0-15,0 0 0-16,0 0 1 15,0 0 0-15,0 0 0 0,0 0-1 16,0 0 0-16,0 0 1 0,34 0-2 94,-34 0-6-79,0 0-1-15,0 0-8 0</inkml:trace>
  <inkml:trace contextRef="#ctx0" brushRef="#br0" timeOffset="-195931.8">2778 11888 38 0,'33'-19'23'16,"-33"19"-5"-16,0-28-2 0,33 19 7 0,-33 0 11 16,0-1 8-16,0 1 9 0,0 9 6 15,0-9 8-15,0-1-5 0,0 10 1 0,0 0-6 16,0 0-2-16,0-18-3 0,0 18-5 0,0 0-6 15,-33 0-1-15,33-19 0 0,0 19 2 16,-33 0 5-16,0-18-14 0,17 18-19 0,-18-10-6 16,1 10-1-16,0-9-5 0,0 9 7 15,0 0-6-15,-16 0-4 0,15 0 8 0,1 0-5 16,0 0 0-16,0 9 0 0,0-9-2 16,-16 0 2-16,49 10 0 0,-34-10 0 0,1 0 0 15,0 18-3-15,0-18 5 0,33 0-4 16,-33 0 0-16,17 0 2 0,-17 19-3 0,33-19 6 15,0 0-5-15,-33 0 2 0,33 0 3 16,0 0-3-16,0 0-2 0,0 0-3 16,0 0 3-16,0 0 0 0,0 18 2 0,-34-18 0 15,34 0 3-15,0 10-6 0,0-1-1 16,0 10 8-16,0-10-1 0,0 28-3 16,0-18 0-16,0 9 0 0,0-1-4 0,0 20 6 15,34-19-2-15,-34 18 2 0,0 1-2 0,0 9-4 16,0 9 7-16,0-19-6 0,-34 29 0 15,34-19 5-15,0 27 0 0,0-27-2 16,-33 18 0-16,33 1-4 0,0 9 4 0,-33-1 0 16,33-8 3-16,0 8-3 0,-33-8 0 0,33-1 0 15,0 1 0-15,0-1 0 0,-16-18-2 16,16 9 2-16,-33-9 0 0,33-10-2 0,0 10 0 16,0-9 2-16,0-1 1 0,0-9 1 15,0 1-2-15,0-1 0 0,0-19-2 0,0 10 2 16,33 0-3-16,-33 0 3 0,0-28-2 15,16 19 2-15,-16-19 0 0,0 9-4 0,0-9-2 16,0 9 6-16,0-9 3 0,33-9-3 16,-33 9 0-16,33-9 2 0,-33 9-2 15,33-19 4-15,1 19-4 0,-1-28 0 0,16 10 2 16,-16 8-4-16,33-8 2 0,-33-1 1 0,17 10 2 16,16-10-5-16,-33 1 6 0,33-1-10 15,-32 10 6-15,15-1 0 0,-16 1-3 0,0 0-5 16,0-1-4-16,0 1-17 0,1 9-21 0,-18-9-5 15,17 9-15-15,0 0-8 0,-33 0-5 16,33 0-4-16,-33 0-2 0,0 0 3 16,33 0 10-16,-33 0 12 0,0 0 10 0,33 0-26 15</inkml:trace>
  <inkml:trace contextRef="#ctx0" brushRef="#br0" timeOffset="-195200.69">3026 13283 4 0,'0'0'3'0,"0"9"0"0,0-9 1 0,0 0 2 15,0 0 5-15,0 0 4 0,0 0-1 16,0 0-4-16,0 0-4 0,0 0-3 16,0 0-1-16,0 0-1 0,0 0 2 15,0 0-5 16,0 0-1-31,0 0-3 0,0 0-5 16,0-9-6-16,0 9-22 0</inkml:trace>
  <inkml:trace contextRef="#ctx0" brushRef="#br0" timeOffset="-194866.36">3158 13218 2 0,'0'0'1'0,"0"0"0"16,0 0 0-16,0 0 0 16,0 0-2-16,0 0 2 0,0-10-2 15,0 10 1-15,0 0-1 0,0 0 0 16,0 0-1-16</inkml:trace>
</inkml:ink>
</file>

<file path=ppt/ink/ink6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20:42.542"/>
    </inkml:context>
    <inkml:brush xml:id="br0">
      <inkml:brushProperty name="width" value="0.05292" units="cm"/>
      <inkml:brushProperty name="height" value="0.05292" units="cm"/>
      <inkml:brushProperty name="color" value="#FF0000"/>
    </inkml:brush>
  </inkml:definitions>
  <inkml:trace contextRef="#ctx0" brushRef="#br0">11212 10818 196 0,'-17'0'218'0,"17"0"-13"15,0 0-35-15,0 0 6 0,0 0 44 0,0 0 34 16,0 0 35-16,-33 0-21 0,33 0-217 0,33 0-51 47,-33 0 0-31,17 0 0-1,-17 9 0-15,16-9 0 16,1 0 0-1,-17-9 0-15,16 9 0 16,1-19 0-16,-17 19 0 0,33-18 0 16,-33 8 0-16,33 1 0 0,-33 9 0 15,0-9 0-15,33 0 0 0,-33 9 0 0,33 0 0 16,-33 0 0 0,17 0 0-1,-17-10 0 1,0 10-475 31,0-9-65-47,0 9 57 0</inkml:trace>
  <inkml:trace contextRef="#ctx0" brushRef="#br0" timeOffset="168382.24">14502 11283 190 0,'0'0'164'0,"0"19"-23"0,0-19-40 15,0 9-8-15,0 0-5 0,0 10 2 0,0-10 25 16,0 0 7-16,0 1-6 0,0-1-25 0,0 0-21 15,0 10 17-15,0-19 8 0,0 19 19 16,34-19 9-16,-34 0-13 0,0 0-19 0,0 0-45 16,33 0-46-16,-33 0 0 15,33 0 0-15,-33-19 0 0,16 0 0 0,1 1 0 16,-1-1 0-16,1 1 0 0,32-1 0 0,-49 10 0 16,34-10 0-16,-34-9 0 0,33 10 0 0,-33 8 0 15,0-8 0-15,33 8 0 0,-33 1 0 0,0 0 0 16,0 9-136 15,0 0-138-31,0 0-24 16,0 9 6-16,0-9 19 0,0 0 31 15,0 9 37-15,0-9 51 0</inkml:trace>
  <inkml:trace contextRef="#ctx0" brushRef="#br0" timeOffset="170080.58">21382 9404 12 0,'0'0'13'0,"0"0"3"16,0 0-4-16,0 0-2 0,0 0-6 0,0 0-2 15,0 0 0-15,0 0-8 16,0 0-4-16,0 0-6 0,0 0-18 15</inkml:trace>
  <inkml:trace contextRef="#ctx0" brushRef="#br0" timeOffset="172446.56">10699 9683 96 0,'0'0'111'15,"0"0"-32"-15,0-9-37 0,0 9-20 16,0-9-9-16,0 9-2 0,0 0 3 0,0 0 5 16,0 0-2-16,0 0 6 0,0 9-1 0,0-9 4 15,0 9 4-15,0-9 10 0,0 9 9 0,0 10 1 16,0-19 6-16,33 19-1 0,-33-19-3 0,0 0-2 15,0 0 11-15,0 18 15 0,33-18 24 16,-33 0 23-16,0 0 21 0,0 0-11 0,17-18-29 16,-1 18-41-16,-16-19-32 0,17 19-10 15,-1-28-12-15,1 10-4 0,16-10 2 0,0 18-12 16,0-27 5-16,-33 19 2 0,33-10-4 0,-16 9-7 16,-1 0-23-16,17 1-75 0,-16-10-64 15,16 19-41-15,-33-10-39 0,33 10 9 0,0-1 15 16,-33 1 37-16,33 9 45 0</inkml:trace>
  <inkml:trace contextRef="#ctx0" brushRef="#br0" timeOffset="173146.19">13213 9851 79 0,'-33'0'38'0,"33"-19"-14"16,-17 19-14-16,17-19-5 0,-17 19 6 16,17-9 9-16,0 9 6 0,-16-9 0 0,16 9-9 15,0 0 3-15,0 0 3 0,0 9 10 0,0-9 12 16,0 9 5-16,16 10-3 0,-16-19-8 0,0 19-1 16,17-1 0-16,-17-18 4 0,17 19 4 15,-17-10 5-15,33 10 2 0,-33-10 5 0,0 0 2 16,0 10 0-16,33-19 0 0,-33 0 2 0,0 18-11 15,33-18-22-15,-33 0-13 0,33 0-7 16,-33-18-8-16,16 18 4 0,1-19-3 0,-1 10-2 16,18 0-4-16,-1-10-19 0,-33 10-50 15,33-10-37-15,0 1-38 0,0 18-24 0,-17-19-16 16,17-9 13-16,1 9 31 0</inkml:trace>
  <inkml:trace contextRef="#ctx0" brushRef="#br0" timeOffset="173743.28">15247 9925 101 0,'0'0'137'0,"0"0"-22"0,0 0-56 15,0 0-28-15,0 0-15 0,0 0-8 16,0 0-3-16,0 0-1 0,0 0 2 0,0 0-3 15,0 0 2-15,0 9 8 0,0-9 7 0,0 0 12 16,16 19 15-16,-16-19 13 0,0 18 4 16,0-18-5-16,0 0-9 0,17 0-5 0,-17 19-5 15,0-19 6-15,0 0 21 0,16 0 31 0,-16 0 24 16,17 0 7-16,-17 0-18 0,16 0-39 0,17 0-29 16,-33 0-24-16,33-19-7 0,-33 19-7 15,34-18-5-15,-18-1 3 0,17 10-7 0,0-10 6 16,-16 10-2-16,32-10-11 0,-16 10 11 0,-33-9-13 15,33-1-55-15,-16 19-69 0,0-28-54 16,-1 19-37-16,1-1-16 0,16 1 9 0,-33 0 34 16,16 9 50-16</inkml:trace>
  <inkml:trace contextRef="#ctx0" brushRef="#br0" timeOffset="174459.98">18587 9832 179 0,'0'0'116'0,"0"0"-38"0,-33 0-39 0,33 0-21 0,0 0-7 15,0 0-3-15,0 0 8 0,0 19 0 16,0-19-7-16,0 0 1 0,0 18 11 0,0-18 9 15,0 9 23-15,0 1 18 0,0 8 9 16,33-8 7-16,-33-10-19 0,0 9-5 0,0 0-4 16,33 10-6-16,-33-19 14 0,0 0 21 0,17 0 9 15,-1 0-13-15,-16-19-23 0,17 10-22 0,-1 0-21 16,17-1-5-16,-16-8-5 0,16-1-13 16,-33 19 0-16,33-18 10 0,-33-1-11 0,33-9 6 15,-33 0-5-15,17 10-4 0,-1 8-26 0,1-8-58 16,-1-1-49-16,-16 0-52 0,17 1-24 15,-1 9-18-15,1-1 18 0,16 1 43 0</inkml:trace>
  <inkml:trace contextRef="#ctx0" brushRef="#br0" timeOffset="175176.09">20886 9832 96 0,'0'0'69'15,"0"0"-29"-15,0 0-20 0,0 0-8 16,0-19 5-16,0 19 5 0,-34 0 3 0,34 0 3 16,0 0-8-16,0 0-7 0,0 0-6 0,0 0 1 15,0 0 5-15,0 0 0 0,0 0 6 0,0 0-8 16,0 0-6-16,0 0-1 0,0 0-3 15,0 0 0 1,0 0 0-16,0 0-3 16,0 0 0-16,0 0 4 15,0 0-6 1,0 0-10 0,0 0-16-16,-16-9-11 0,16 9-12 15,0 0-7-15,0-9-1 0,0 9 4 0,0 0 9 16</inkml:trace>
  <inkml:trace contextRef="#ctx0" brushRef="#br0" timeOffset="176125.63">21530 9311 40 0,'0'0'27'0,"0"0"-6"0,0 0-7 15,0 0-4-15,0 0 0 0,0 0-2 0,0 0-2 16,0 0-3-16,0 0-1 0,0 0-1 0,0 9-3 31,0-9 0-31,0 0-11 16,0 0-2-16,0 0-3 0,0 0 0 15,0 0 0-15,0 0 0 0,0 0-18 0</inkml:trace>
  <inkml:trace contextRef="#ctx0" brushRef="#br0" timeOffset="178322.9">21530 9227 2 0,'0'0'1'16,"34"0"-2"-16,-34 0 2 16,0 0 1-16,0 0 0 0,0 0 1 15,0 0 2-15,0 0 2 0,0 0 2 0,0 0 1 16,0 0-1-16,0 0-3 0,0 0 1 16,0 0-2-16,0 0 1 0,0 0-2 0,0 0 2 15,0 0-3-15,0 0 2 0,0 0-2 16,0 0-1-16,0 0 1 0,0 0-2 0,0 0 3 15,0 0 0-15,0 0 1 0,0 0-2 0,0 0 1 16,0 0 0-16,0 0 1 0,0 0-2 16,0 0 0-16,16 0 0 0,-16 0 1 0,0 0-1 15,0 0-10 32,0 0-7-47,0 0-4 16,0 0-6-16,0 0-1 0,0-9-29 0</inkml:trace>
  <inkml:trace contextRef="#ctx0" brushRef="#br0" timeOffset="179289.78">10997 17208 118 0,'0'-9'104'16,"0"9"-22"-16,0-9-22 0,-17 9-21 0,17 0-7 15,0 0-6-15,0 0 6 0,0 0 15 16,0 0 15-16,0 9 10 0,0 0 7 0,0 1 7 16,17-1-2-16,-17 0-7 0,0 0 0 0,0 10 7 15,16-10-1-15,-16 1 5 0,17 8-7 16,-1-8-12-16,-16-1 0 0,17 0-4 0,-17 0-11 15,33-9-12-15,-33 0 21 0,0 0 20 0,0 0-7 16,33-9-26-16,-33 0-8 0,0 0-23 16,33-1-17-16,-33-8-2 0,33-1 0 0,-33 0 0 15,17 1 0-15,-1-10 0 0,1 0 0 16,-17 9 0-16,16 1-41 0,1-10-95 0,16 19-97 16,-33-10-66-16,0 0-28 0,33 10 18 15,-33 0 41-15,33 0 65 0</inkml:trace>
  <inkml:trace contextRef="#ctx0" brushRef="#br0" timeOffset="179837.95">14287 17152 161 0,'0'0'145'0,"0"0"-21"0,0 10-41 0,0-10-35 15,0 9-16-15,0-9 2 0,0 9 40 16,0 1 45-16,0-1 28 0,0 10-9 0,0-10-18 15,0 0-7-15,0 0-14 0,0 10-15 16,0-10-8-16,34 1-26 0,-34 8 11 0,0-8 18 16,0-1 2-16,0 0 4 0,33-9-2 15,-33 9-72-15,33-9-11 0,-33 0 0 16,16-9 0-16,1 0 0 0,-1 0 0 0,17-1 0 16,0-8 0-16,-33 8 0 0,34-8 0 0,-1-1 0 15,0 1 0-15,-33-1 0 0,33-9 0 0,-17 9 0 16,17 10 0-16,0-9 0 0,1-1 0 15,-34 10-239-15,33-1-119 0,-33 1-37 0,33-10 23 16,-33 19 68-16</inkml:trace>
  <inkml:trace contextRef="#ctx0" brushRef="#br0" timeOffset="180505.24">19149 17097 43 0,'0'0'40'16,"0"0"-8"-16,0 0-12 0,0 0-10 15,0 0-5-15,0 0 5 0,0 0 14 0,0 9 12 16,0-9 13-16,0 9 9 0,0-9-1 0,0 10-1 15,0-1 5-15,0 0 5 0,17 0-1 16,-17 1 2-16,0-1 11 0,0 0 13 0,0 1 23 16,33-1 2-16,-33 0 8 0,0 1 5 15,0-10 7-15,0 0 13 0,0 9 5 0,0-9-2 16,33 0-47-16,-33-9-105 0,0 9 0 16,16-10 0-16,1 1 0 0,0-10 0 0,-1 10 0 0,1-10 0 15,-1 1 0-15,1-1 0 0,16 1 0 16,0-10 0-16,0 9 0 0,-33 1 0 0,16-10 0 15,1 9 0-15,16 0 0 0,-16 1 0 0,-17 8 0 16,16-8 0-16,1 9 0 0,-1-1-146 16,-16-8-103-16,17 8-32 0,-17 1-2 0,0 9 23 15,33-9 28-15,-33-1 37 0,0 1 40 16,0 9 41-16</inkml:trace>
  <inkml:trace contextRef="#ctx0" brushRef="#br0" timeOffset="183102.17">20786 9590 1 0,'0'0'2'15,"0"0"1"-15,0 0 0 0,0 0 4 0,0 0 3 16,0 0-3-16,0 0-1 0,0 0-3 0,0 19-3 16,0-19 2-16,0 0 0 15,0 0-1 32,0 0 2-47,0 0 0 0,0 0-1 0,0 0-1 16,0 0 0-1,0 0 1-15,0 0 0 16,0 0 1 0,0 0-1 15,0 0-4-16,0 0 3-15,0 0 0 32,0 0 0-32,0 0-3 47,17 0-2-32,-17 0 1-15,0 0 1 0,0 0-2 16,0 0 1-16,0 0-2 0,0 0 0 15,0 0 1-15,0 0 0 0,0 0 0 0,0 0-1 16,0 0 1-16,0 0 0 0,0 0-3 16,0 0 3-16</inkml:trace>
  <inkml:trace contextRef="#ctx0" brushRef="#br0" timeOffset="184550.74">11063 17255 6 0,'0'0'8'15,"0"0"8"-15,0 0-2 0,0 0-4 0,0 0-4 16,0 0-1-16,0 0-2 0,0-10 0 15,0 10 0-15,0 0-1 0,0 0-1 0,0 0 1 16,0 0 0-16,33 0 0 0,-33 10-2 16,0-1 0-1,0-9-2 1,0 9-3 0,0-9-2-16,0 0-4 0,0 0-1 15,0 0-2-15,0 0-15 0</inkml:trace>
  <inkml:trace contextRef="#ctx0" brushRef="#br0" timeOffset="185534.68">14999 17329 27 0,'0'9'35'0,"0"-9"-9"0,0 0-4 0,0 0-8 15,0 0-4-15,0 0-2 0,0 0 2 0,0 0 4 16,0 0 6-16,0 0 2 0,0 0-2 0,0 0 3 15,0 0-7-15,0 0-5 0,0 0-2 16,0 0-4-16,0 0-1 0,0 0-2 16,0 0-4-16,0 0-1 15,0 0 6-15,0 0-6 0,0 0 0 16,0 0-12-16,16 0-14 0,-16 0-9 0,0 0-4 16,0 0-4-16,0 0 3 0,17 0-31 15</inkml:trace>
  <inkml:trace contextRef="#ctx0" brushRef="#br0" timeOffset="186650.63">19248 17301 68 0,'17'10'55'0,"-17"-10"-10"15,0 0-12-15,0 0-8 0,0 0-8 0,0 0-1 16,0 0-3-16,0 0 2 0,0 0 5 16,0 0-2-16,0 0 7 0,17 0 4 0,-17 0-1 15,0 0-7-15,16 0 1 0,-16 0-11 16,0 0 0-16,17 0-10 0,-17 0 4 0,0 0-7 15,0 0 3-15,16 0-1 0,-16 0 2 16,0 0-4-16,17 0-2 16,-17 0 8-1,0 0-7-15,0 0 4 16,0 0 0-16,0 0 0 16,0 0-5-1,0 0 0-15,0 0 2 16,0 0 3-16,0 0-3 0,0 0 0 15,0 0-5-15,0 0-5 16,0 9-9-16,0-9-5 0,0 0-2 0,0 0-5 16,0 0-1-16,0 0 1 0,0 0 1 0,0-9 2 15,0 9-1-15,0 0-1 0,0 0-2 16,0 0-1-16,0 0 2 0</inkml:trace>
  <inkml:trace contextRef="#ctx0" brushRef="#br0" timeOffset="190079.86">15247 13441 35 0,'0'0'35'16,"0"0"3"-16,0 0 0 0,0 0 0 15,0 0-1-15,0 0 2 0,0 0 5 0,0 0 0 16,0 0 11-16,0 0 7 0,0 0 1 0,0-19 12 15,16 19 4-15,-16 0 4 0,0 0 8 16,0 0 7-16,17 0-7 0,-17-9 5 0,16 9 3 16,-16 0-10-16,17-9-4 0,-17 9-7 0,16-9 0 15,17-1-5-15,-33 10-6 0,33-9-3 0,1 0-11 16,-34-10-9-16,33 10-14 0,0-1-15 16,0 1 2-16,16-9-12 0,-16-1 3 0,17 10-3 15,-17-10-7-15,17 10 8 0,-1-10-4 16,-16 10 5-16,0-10-7 0,1 19-4 0,-1-18 0 15,0 8 10-15,-17 1-8 0,17 9 2 0,0-9 0 16,-33-1-4-16,0 10 5 0,33-9-4 16,-33 9 10-16,0 0-12 0,0 0 9 0,0 0-8 0,17 0 2 15,-17 0 4-15,0-9-6 0,0 9-3 16,-17 0-1-16,17 9-6 0,0-9-21 0,0 0-59 16,0 0-43-16,0 0-39 0,0 0-8 0,0 9-9 15,0-9 2-15,0 0 5 0,0 0 12 16,-33 0 16-16,33 10 26 0,0-10 27 0,-33 0-49 15</inkml:trace>
  <inkml:trace contextRef="#ctx0" brushRef="#br0" timeOffset="190563.51">15577 13097 38 0,'0'0'42'0,"0"-19"-2"0,0 19-3 0,0 0 0 0,0-18 3 16,0 18 6-16,0-10 5 0,0 10 1 15,0-9 3-15,0 9-3 0,0 0-9 16,0 0-17-16,0 0-3 0,0 0 4 0,0 0-7 16,0 0 7-16,0 0 12 0,0 9-7 0,0 1 12 15,0 8 1-15,-33-18 7 0,33 19 17 0,-16-10 2 16,-1 10-14-16,1-1-3 0,-1 1-2 15,1 0-14-15,-1-1-6 0,1 10 1 0,-18-9-1 16,34-1-4-16,-33 1-2 0,0-10-7 0,17 19 0 16,-1-19-6-16,1 1 3 0,-1 8-4 15,1-8-4-15,16-1 6 0,-17 0-4 0,1 1 8 16,16-10 2-16,0 9-5 0,0 0 1 16,0-9 3-16,0 0-1 0,0 9 10 0,0-9 0 15,0 0 13-15,0 19 4 0,0-19-3 0,0 0 8 16,0 0-11-16,0 0-6 0,0 9 3 0,16-9-1 15,-16 10-2-15,17-10-2 0,-1 9-8 16,17 0-17-16,-16 1-6 0,32-1 0 0,-49-9 0 16,33 9 0-16,1 0 0 0,-18 1 0 0,17-1 0 15,-16 0 0-15,16 10 0 0,-17-19 0 0,17 9-4 16,-33 1-16-16,33-1-41 0,-33 0-44 16,33 0-41-16,-33 1-30 0,0-1-20 0,17-9 1 15,-17 9 0-15,17-9 9 0,-17 0 13 0,16 0 19 16,-16 10 21-16,0-10 24 0,17 0 21 0</inkml:trace>
  <inkml:trace contextRef="#ctx0" brushRef="#br0" timeOffset="191778.81">15908 11181 104 0,'0'-19'30'0,"-16"19"-14"0,16 0 2 0,0 0 17 15,0 0 13-15,-17 0 6 0,17 0-5 16,0 0-4-16,0 0-13 0,0 0-5 0,0 0-4 15,0 0-3-15,0 0-4 0,0 0-2 16,0 0-5-16,0 0 2 0,0 0-4 0,0 0-2 16,0 0 4-16,0 0 2 0,0 0 8 0,0 0 11 15,0 0 1-15,0 0-3 0,0 0 1 16,0 0-4-16,0 0-2 0,0 0-10 0,0 0 2 16,0 19-6-16,0-19 0 0,0 0-5 15,0 0 0-15,0 0-2 0,17 0 1 0,-17 0-1 16,-17 9-5-16,17-9 6 15,0 0-1-15,0 0 0 16,0 9-5-16,0-9 5 0,0 0-4 16,0 10 2-16,0-10-19 0,0 9-46 15,17-9-19-15,-17 0-14 0,0 9-2 0,0 1 3 16,0-10 8-16,0 9 6 0,0 0 11 0</inkml:trace>
  <inkml:trace contextRef="#ctx0" brushRef="#br0" timeOffset="192860.62">11162 17218 14 0,'0'0'19'0,"0"0"1"0,0 0-1 16,0 0-2-16,0 0 1 0,0 0-2 0,0 0-1 15,0 0 2-15,0 0 5 0,0 0 7 16,0 0 2-16,0 9 6 0,0-9-2 0,0 0 5 16,0 9-2-16,0-9 1 0,0 0-1 15,0 0-4-15,0 9 1 0,0-9-3 0,0 10-5 16,0-10-2-16,0 0-8 0,0 9 1 0,0-9-2 15,0 9 0-15,33-9-2 0,-33 0 3 0,0 10 2 16,0-10-7-16,0 0 1 0,0 0 3 16,0 0-1-16,0 0 5 0,0 0 0 0,0 0 5 15,0 0 10-15,0 0 0 0,0-10-4 16,0 10-5-16,0 0-4 0,17-9-5 0,-17 9-4 16,0-9-6-16,16-1 1 0,1 1-3 15,-17 0-8-15,16 9 3 0,-16-9 2 16,17 9-11-16,-17-10-31 0,0 10-25 15,33-9-30-15,-33 9-12 0,0 0-13 0,0-9 120 16,0 9-189-16,33-10 41 0,-33 10 35 0,0 0-50 16</inkml:trace>
  <inkml:trace contextRef="#ctx0" brushRef="#br0" timeOffset="193426.61">14321 17357 119 0,'0'0'86'0,"0"0"-28"0,0 0-31 0,-34 0-17 15,34 0-21-15,0 0-3 0,0 0 3 0,0 9 6 16,0-9 3-16,-33 0 0 0,17 0 2 16,16 0-3-16,-17 0-5 0,17 0-13 0,0 10-10 15,0-10-13-15,-16 0-6 0,16 0-42 0</inkml:trace>
  <inkml:trace contextRef="#ctx0" brushRef="#br0" timeOffset="194010.04">18984 17404 128 0,'0'0'84'0,"0"0"-33"0,0 0-37 16,0 0-37-16,0 0-22 0,0 0 1 16,0 0 15-16,0-10 13 0,0 10 12 0,0 0 9 15,0 0 7-15,0-9 4 0,0 9-2 16,0 0-4-16,0 0-4 0,0 0-4 0,0-9-2 15,0 9-2-15,0 0-3 0,0 0-1 16,33 0 0-16,-33 0 0 0,0 0 2 16,0 0 0-16,0 0-4 0,0 0-6 15,0 0-3-15,0 0-2 0,0-10-5 0,0 10 0 16,0 0-15-16</inkml:trace>
  <inkml:trace contextRef="#ctx0" brushRef="#br0" timeOffset="198539.8">20836 10027 38 0,'0'0'29'16,"-17"-9"-2"-16,17 9-1 0,0-9 0 15,0 9 5-15,0-10 5 0,0 10 2 0,0-9 2 16,0 9-2-16,0 0 5 0,0 0 3 0,0-19 0 16,0 19 2-16,0 0 2 0,0 0 6 15,0 0-3-15,0 0-7 0,0 0-12 0,0 0-11 16,0 0-7-16,0 0-7 0,0 0-4 16,0 0-5-16,0 0 4 0,0 19 0 15,0-19 10-15,-16 9 13 0,16 1 0 0,0-1 1 16,0 0 4-16,0 1-5 0,0-1-6 15,0 0 6-15,0 10-1 0,0-19 5 0,0 18 2 16,0 1 5-16,0-19 3 0,0 0 4 16,0 9 0-16,0 1-1 0,0-1 6 0,0-9-7 15,16 0 3-15,-16 9 15 0,0-9 11 0,0 0 35 16,0 0 22-16,17 0-15 0,-17 0-24 16,16-9-73-16,18 0-17 0,-34-1 0 15,33 1 0-15,-33-10 0 0,33 19 0 16,-17-18 0-16,1-1 0 0,-1 1 0 0,1-1 0 15,16 0 0-15,-17 10 0 0,18-28 0 0,-34 18 0 16,33 1 0-16,0-1 0 0,-33 0 0 16,16 10 0-16,1-9 0 0,-1-1 0 0,1 0 0 15,-17 10 0-15,16 9-117 0,1-9-130 16,-1 9-33-16,-16 0-1 0,33 0 0 0,-33 0 17 16,0 0 37-16,0 9-118 0</inkml:trace>
  <inkml:trace contextRef="#ctx0" brushRef="#br0" timeOffset="200138.69">15247 12353 18 0,'0'0'23'0,"0"0"-1"16,0 0-2-16,0 0-5 0,0 0-3 0,0 0 0 15,0 0 0-15,0 0 3 0,0 0 9 0,0 0-2 16,0 0 4-16,16 0 5 0,1 0 0 15,-17 0-1-15,16 0 6 0,1 0 0 16,-1 0-1-16,17 0 1 0,0 0 4 0,-33 0-3 16,34 0-6-16,-18 18 5 0,17-18 3 0,17 0-4 15,-1 0-2-15,-16 0 1 0,17 0-4 16,0 0-1-16,-1 0-11 0,17 0-7 0,-16 10-4 16,16-10-2-16,0 0-4 0,0-10 4 15,17 10 0-15,-17 0 3 0,0 0 3 0,17 0-4 16,-17 0 5-16,0-18 0 0,1 18 2 0,15 0-3 15,-49 0-4-15,33-19 0 0,-16 19-4 16,-17-9 1-16,33 9-2 0,-33-9 0 0,0 9 4 16,0-10-6-16,-16 10 4 0,16 0 2 0,0-9 3 15,0 9 12-15,-33 0-10 0,33-9-6 16,-16 9-1-16,-17 0 0 0,16 0-2 0,1 0 5 16,-1 0-12-16,-16-10 11 0,0 10-10 15,0 0 6-15,0 0 0 0,0 0-4 16,0 0-2-16,17 10 6 15,-17-10 2-15,0 0-2 0,0 0-22 16,0 9-25-16,0-9-22 0,0 0-5 0,0 9-6 16,0-9-5-16,0 0-1 0,0 10-3 0,0-10 6 15,0 0 4-15,0 9 5 0,0-9 2 16,-17 0 10-16,17 9 3 0</inkml:trace>
  <inkml:trace contextRef="#ctx0" brushRef="#br0" timeOffset="202319.2">14784 13692 6 0,'0'9'3'15,"0"-9"3"-15,0 0 3 0,0 0-3 0,0 0-1 16,0 10-3-16,0-10-1 16,0 9-1-16,0-9 1 15,0 0-9 1,0 0-15-16</inkml:trace>
  <inkml:trace contextRef="#ctx0" brushRef="#br0" timeOffset="202951.93">16040 12306 8 0,'0'0'13'16,"0"0"5"-16,0 0 2 0,0 0 0 0,0 0-7 15,0 0-3-15,0 0-4 0,0 0 0 0,0 0 2 16,0 0 0-16,0 0-1 0,0 0-2 15,0-9-3-15,0 9 2 0,0 0-2 0,0 0-1 16,0 0 0 0,0 0 0-16,0 0 0 0,0 0 1 15,0 0-4 1,0 0 4 0,0 0-5-1,0 0-4-15,0 0-6 0,0 0-5 16,0 0-3-16,0 0-5 0,0 0-1 0</inkml:trace>
  <inkml:trace contextRef="#ctx0" brushRef="#br0" timeOffset="204533.08">11261 14101 26 0,'0'0'18'16,"0"0"-6"-16,0 0-4 0,0 0-3 0,0 0 0 15,17 0-1-15,-17 0 0 0,0 0 1 0,0 0 0 16,0 10-2-16,0-10 0 0,0 0-2 16,0 0 1-16,0 0-5 31,0 0-8-31,0-10-5 0,0 10-7 16,0 0-23-16</inkml:trace>
  <inkml:trace contextRef="#ctx0" brushRef="#br0" timeOffset="205451.61">12733 14232 7 0,'0'0'6'0,"0"0"4"0,0 0 3 0,0 0-2 15,0 0-4-15,0 0-2 0,0 0-3 0,0 0-1 16,0 0 1-1,0 0 0 17,0 0 0-17,0 0 1 1,0 0 0-16,0 0-1 0,0 0 0 16,0 0-1-16,0 0 1 15,0 0 0-15,0 0 1 0,0 0-1 16,0 0 0-1,0 0 1-15,0 0-2 16,0 0 0-16,0 0 0 0,0 0 2 16,0 0-1-16,0 0 1 0,0 0 1 0,0 0 1 15,0 0 1-15,0 0-3 0,0 9 1 16,0-9-1-16,0 0-1 0,0 0 0 0,0 0-1 16,0 0 0-16,0 0 1 15,0 9-2-15,0-9 2 16,0 0-1 15,0 0 1-15,0 0 0-16,0 0 1 15,0 0-1-15,0 0-4 0,0 0 4 16,0 0-1-16,0 19-1 0,-16-19 0 0,16 0 0 16,16 0 0-1,-16 0-9 1,0 0-8-16,0 0-5 0,0 0-4 0,0 0-3 15,0 19-17-15</inkml:trace>
  <inkml:trace contextRef="#ctx0" brushRef="#br0" timeOffset="208380.01">8615 17041 60 0,'0'0'39'16,"-33"-9"-3"-16,33-1-5 0,0 10 0 0,0-9 2 15,0 9 7-15,0 0 6 0,0-9 8 0,0 9 1 16,0 0-8-16,0 0-13 0,0 0-11 0,0 0-8 16,0 0 6-16,0 9 13 0,0-9 14 15,0 9 6-15,0 1 8 0,0-1 3 16,33 0-2-16,-33 0 1 0,0 10-8 0,0 0 0 15,34-10-10-15,-34 10 6 0,0-10 11 0,16 9-2 16,1-8-3-16,-17-1-9 0,16 0-8 0,-16 1 1 16,17-1-2-16,-17-9 14 0,16 0 14 15,-16 0 14-15,33 0-1 0,-33 0-4 0,0-9 12 16,33-1-34-16,-33-8-33 0,33-10-22 16,-33 0 0-16,34 0 0 0,-34-9 0 0,16 0 0 15,17-1 0-15,-16 10 0 0,-1-9 0 0,17 9 0 16,0 10 0-16,-33-10 0 0,0 19 0 15,33-10 0-15,-33 10 0 0,0 9-30 0,34-10-107 16,-34 10-30-16,0 0-24 0,16 10-16 0,-16-10-23 16,17 0 3-16,-1 9 17 0,1 0 23 15,-17 1 28-15,16-1 32 0</inkml:trace>
  <inkml:trace contextRef="#ctx0" brushRef="#br0" timeOffset="209230.75">8797 16985 48 0,'0'0'49'16,"-33"0"-17"-16,33 0-15 0,0 0-7 0,0 0 1 15,0 0 5-15,0 0 6 0,0 0 6 0,0 0-3 16,0 0-10-16,0 0-5 0,0 0-3 15,0 0-4-15,0 0-1 0,0 0 4 0,0 0 7 16,0 0 15-16,0 0 8 0,0 0 1 0,0 0 3 16,0 0-4-16,0 0-5 0,0 0-4 15,33 9 0-15,-33-9 9 0,0 10 11 0,0-1 4 16,0 0 7-16,33 1-4 0,-33-1-9 16,0 0-7-16,34 10-7 0,-34-10 2 0,0 10-2 15,0-10-1-15,16 10-2 0,-16-10-3 0,17 9 5 16,-1-8-9-16,-16 8 5 0,17-8-4 0,-1-1-1 15,-16 10 12-15,33-10 10 0,-33 0 6 16,33 0-9-16,-33-9 0 0,0 10-5 16,33-1 4-16,-33-9-9 0,34 0-1 0,-34 0 7 15,0 0-6-15,16-9-1 0,1-1-4 0,-1 1-9 16,1 0-1-16,-1-10-7 0,17 1-4 16,0-10 0-16,0-9 0 0,-33 9-4 0,33-10-4 15,1 1 8-15,-1 9-10 0,16 0 6 0,-16 0 0 16,-33 10 5-16,33 9-5 0,0-10-22 15,-33 19-46-15,0-9-48 0,17 9-55 0,0 9-43 16,-17 0-22-16,16 1 6 0,-16-1 17 0,33 9 35 16,-33 1-82-16</inkml:trace>
  <inkml:trace contextRef="#ctx0" brushRef="#br0" timeOffset="211078.57">15462 10595 6 0,'0'0'7'15,"-17"0"4"-15,17 0 1 0,0 0-4 16,0 0-3-16,0 0-1 0,0 0-2 0,0 0 0 15,0 0 1-15,0 0 1 0,0 0 0 0,0 0-2 16,0 0 0-16,0 0-1 16,0 0 0-16,0 0 0 15,0 0 0-15,0 0 0 16,0 0 1 0,0 0-1 15,0 9-1-31,0-9-13 0,0 9-9 15,0-9-22-15</inkml:trace>
  <inkml:trace contextRef="#ctx0" brushRef="#br0" timeOffset="213408.78">13146 15943 47 0,'0'0'40'0,"0"0"-8"0,0 0-9 0,0 0-14 15,0 0-2-15,17 0-3 0,-17 0 5 0,0 0 7 16,0 0 10-16,0 0-1 0,17 0 13 0,-17 0 7 15,33 0 1-15,0 0-3 0,-33 0-8 16,33 0-8-16,0 0 3 0,0 0 6 16,0-18-1-16,17 18-5 0,-17-10-5 0,33 1-9 15,-33 0-2-15,17-1-6 0,16 1-4 0,0 0-2 16,-33 9 1-16,16-10-3 0,18 10 0 0,-34-9 0 16,16 9 0-16,-16-9 2 0,0 9-5 15,1 0 3-15,-1-9 0 0,0 9-2 0,0 0 0 16,-33 0 6-16,16 0-4 0,1 0 0 0,-1 0 0 15,1 0-3-15,-17 0 6 16,0 0 1-16,0 0-2 0,16 0-2 16,-16 0 3-16,0 0 2 0,-16 0-8 15,16 0-23-15,0-10-29 16,0 10-28-16,0 0-16 0,0 0-8 16,0-9 4-16,0 9 10 0</inkml:trace>
  <inkml:trace contextRef="#ctx0" brushRef="#br0" timeOffset="214541.76">14436 17292 20 0,'-16'0'20'0,"16"-9"-3"0,0-1-4 16,0 10-4-16,0-9-1 0,-17 0 1 0,17 9 2 15,0-10 1-15,0 10 6 0,0-9 6 0,0 9 0 16,0-9 1-16,0 0-2 0,0 9 2 16,0-10-2-16,0 10 1 0,0 0-2 0,0 0 3 15,0-9 0-15,0 9 1 0,0 0 3 0,17-9 1 16,-17 9-2-16,0 0-4 0,0 0-1 0,0-10-5 16,0 10-3-16,0 0-1 0,0-9-6 15,0 9 0-15,-17 0-6 0,17-9-1 0,0-1 2 16,0 1 1-16,0 9 0 15,0-9-1-15,-16 9 1 0,16 0-2 16,0-9 1-16,0 9 7 0,0-10-6 0,0 10 1 16,0 0 6-16,0 0 4 0,0 0 1 0,0-9 4 15,0 9 8-15,0 0 3 0,0 0 7 16,0 0 1-16,0 0 13 0,0 0-2 0,0 0 1 16,0 0-4-16,0 0-13 0,0 0 3 0,0 0-4 15,0 9 15-15,0 1 7 0,0-1 13 0,0 0 8 16,0 0-1-16,16 10-3 0,-16 0-13 0,0-1-8 15,17 10-8-15,-17-9-8 0,16 9-4 16,1-10 2-16,-17 10 1 0,16-9 11 0,-16 9 0 16,33-10-6-16,-33 1-8 0,0-1 1 0,34 1-4 15,-34 0-28-15,0-1 0 0,33-8 0 16,-33 8 0-16,0-8 0 0,33-1 0 0,-33-9 0 16,0 9 0-16,16-9 0 0,1 0 0 15,-1 0 0-15,1-9 0 0,-1-10 0 0,17 1 0 16,1-10 0-16,-1-10 0 0,0 1 0 0,-17-9 0 15,17-1 0-15,33 1 0 0,-33-1 0 0,1 1 0 16,-1-1 0-16,16 1 0 0,-16 9 0 16,33-1 0-16,-32 10 0 0,-18 0 0 0,17 10-55 15,-16-1-97-15,16 10-15 0,-17 0-29 0,17-1-25 16,-33 10-2-16,33 0 11 0,-33 0 15 16,0 10 27-16,0-1 23 0,0 0 31 0,0 1 25 15</inkml:trace>
  <inkml:trace contextRef="#ctx0" brushRef="#br0" timeOffset="-212355.73">15693 16594 15 0,'0'0'19'0,"0"0"7"0,0 0 1 15,0-9 0-15,0 9-3 0,0 0-6 0,0 0-1 16,-16-9 0-16,16 9 2 0,0 0 1 15,0-10-4-15,0 10 0 0,0 0-5 0,0 0-5 16,0 0-3-16,0 0-5 16,0 0-6-16,0 0-14 15,0 0-11-15,0 10-14 0,0-1-6 0,0-9-56 16</inkml:trace>
  <inkml:trace contextRef="#ctx0" brushRef="#br0" timeOffset="-212157.12">15495 17022 67 0,'0'10'52'16,"-17"-1"-23"-16,-16 0-13 0,17 0-14 15,16-9-17-15,-34 10 3 0,34-10 6 0,0 0 4 16,0 9 0-16,-33-9-2 0,33 0-10 15,0 9-8-15,0-9-4 0,0 0-1 0</inkml:trace>
  <inkml:trace contextRef="#ctx0" brushRef="#br0" timeOffset="-211674.56">14999 17227 5 0,'0'0'12'0,"0"0"8"16,0 0 2-16,0 0 0 0,0 0-5 15,0 0-2-15,0 0-5 0,0 0-3 0,0 0 1 16,0 0 1-16,0 0 2 0,0 0-3 0,0 0-3 16,0 0 1-16,0 0 0 0,0 0-1 15,0 0-2-15,0 0-1 0,0 0 0 16,0 0 0-16,0 0 1 15,0 0-2-15,0 0 1 0,0 0-1 16,0 0 0-16,0 9-1 16,0-9 2-1,0 9-2-15,0-9-2 16,0 0 3-16,0 0-3 16,0 0-1-1,0 10-13-15,0-10-12 0,0 0-5 16,0 9-5-16,0-9 0 0</inkml:trace>
  <inkml:trace contextRef="#ctx0" brushRef="#br0" timeOffset="-211508.61">15032 17338 26 0,'0'0'40'0,"0"0"-13"15,0 0-13-15,-17 0-6 0,17 0-4 0,0 0-2 16,0 0-4-16,0 0-6 16,0-9-7-16,0 9-7 0,0 0-7 0</inkml:trace>
  <inkml:trace contextRef="#ctx0" brushRef="#br0" timeOffset="-210309.32">20803 10018 15 0,'0'0'19'0,"0"-9"3"0,0 9-6 15,0 0-2-15,0 0-7 0,0-10 0 0,16 10 3 16,-16 0 0-16,0 0-2 0,0 0-4 16,0 0 0-16,0 0 1 0,0 0-3 0,0 0 1 15,0 0-1-15,0 0-1 0,0 0 1 16,0 0 0 15,0 0-4-31,0 0 4 16,0 0-1 15,0 0 1-31,-16 0-2 16,16 10 0-1,0-10 1 16,0 0-3-31,0 0 3 0,0 0 0 16,0 0 1 0,0 9-4-1,0-9 4 1,0 0-4 0,0 0-8-16,0 0-2 0,0 0-3 15,0 0-4-15,0 0-2 0,-17 9-4 16,17-9-25-16</inkml:trace>
  <inkml:trace contextRef="#ctx0" brushRef="#br0" timeOffset="-207046.04">16520 14204 18 0,'0'0'15'0,"0"9"-5"0,0-9-6 0,0 0-1 16,0 0-2-16,16 9 2 0,-16-9 0 15,0 0 2-15,0 0 2 0,0 0-2 0,0 0 1 16,0 0-1-16,0 0 2 0,0 0 2 16,0 10 4-16,0-10 4 0,0 0-1 0,0 0-1 15,17 0-1-15,-17 0-3 0,0 0 3 0,0 0 2 16,17 0 3-16,-17 0-2 0,16 9-1 16,1-9 0-16,-17 0-3 0,16 0 2 0,17 0 4 15,-33 0-2-15,33 0 0 0,-33 0 4 0,0 0-2 16,33 0 3-16,-16 0 3 0,-1 0-4 0,1 0 0 15,0 0-3-15,16-9 2 0,-17 9 1 16,17 0-2-16,0-10-2 0,0 10 3 0,-16-9-3 16,16 9 3-16,33-9-4 0,-33 9 2 15,0 0 0-15,-16-10-4 0,32 10 1 0,-16-9-6 16,17 9-3-16,-17-9 2 0,0 9-8 0,0-9 4 16,0 9-4-16,0 0 0 0,17 0 0 15,-17-19 0-15,0 19 2 0,-33 0 0 0,33 0-2 16,0 0 0-16,-16 0-2 0,16 0 2 0,0 0 3 15,0 0-5-15,-33 0 4 0,33-19-4 16,-33 19 2-16,33 0 2 0,-16 0 0 0,-1-9-4 16,1 9 2-16,-1 0 2 0,1-9-2 0,16 9 8 15,-33-10-2-15,33 10-2 0,-33-9 4 16,33 9-4-16,-33 0 1 0,17-9 1 0,-1 9 1 16,-16 0-3-16,17-9-3 0,-1 9-1 0,1 0 0 15,-17 0 1-15,16-10 2 0,1 10-3 16,-17 0 2-16,33 0-2 0,-33-9 2 15,0 9-1-15,33 0 1 16,-33 0 0-16,0 0-6 0,0 0 4 16,0 0 2-16,0 0-5 0,0 0 1 15,0 0 4-15,0 0 1 0,0 0-1 16,0 0-5-16,0 0-2 16,0 0-31-16,0 0-15 0,0 0-14 0,0 0-9 15,0-9-8-15,0 9-8 0,0 0-2 16,0 0 6-16,0 0 10 0,0 0 10 0,33 0-33 15</inkml:trace>
  <inkml:trace contextRef="#ctx0" brushRef="#br0" timeOffset="-205646.95">18852 17292 16 0,'-17'0'10'0,"-16"0"-5"16,33-9-7-16,-33 9-4 0,33 0-10 0</inkml:trace>
  <inkml:trace contextRef="#ctx0" brushRef="#br0" timeOffset="-204714.68">19248 17069 38 0,'0'0'30'0,"0"0"-1"0,0 0-6 16,0 0-5-16,0 0-4 0,0 0 2 0,0 0 4 15,0 0 8-15,0 0 7 0,0 9 7 0,17-9 6 16,-17 0 2-16,0 9-4 0,0-9-1 16,0 10-2-16,0-10-4 0,0 9 1 15,0-9-3-15,0 0-1 0,0 9-1 0,0 1 12 16,17-10 0-16,-17 9 5 0,0-9 9 0,0 9-8 15,0 0 1-15,16-9 5 0,-16 10-5 0,0-1-2 16,17 0 3-16,-17 10 9 0,0-10-3 16,16 1-2-16,-16-1-1 0,17 9-1 0,-17 1 6 15,16-10-1-15,-16 10-10 0,0 0 6 16,17-10 0-16,-17 9-5 0,33-8 2 0,-33-1-14 16,0 10 1-16,0-10-24 0,33 0-18 0,-33 1 0 15,16-10 0-15,1 0 0 16,-1 0 0-16,-16-10 0 0,17 10 0 15,0-9 0-15,-1 0 0 0,1-10 0 0,16 10 0 16,0-10 0-16,-33 1 0 0,33-1 0 0,-17 0 0 16,17 1 0-16,-16-1 0 0,16 1 0 15,-16 8 0-15,16-8 0 0,0 8 0 0,-33 1 0 16,33 0 0-16,-33-1 0 0,0 10 0 16,16-9 0-16,1 9 0 0,-1-9 0 15,1 9 0-15,-17 0-94 0,17 0-14 16,-17 0-5-16,0 0-8 0,16 0-7 0,1 0 9 15,-17 0-4-15,0 0 1 0,16 0-3 16,-16 9 2-16,0-9 12 0,0 0 7 0,0 9 7 16,0-9 12-16,0 0 12 0,0 10 6 0,0-10 10 15,0 9 6-15,-16-9 9 0,16 9 5 16,0-9 5-16,0 10 6 0,-17-1 4 0,17-9 2 16,-16 0 3-16,16 9-8 0</inkml:trace>
  <inkml:trace contextRef="#ctx0" brushRef="#br0" timeOffset="-202966.09">11228 16501 12 0,'0'10'26'0,"17"-1"-8"0,-17 0-3 0,0-9-2 16,0 19-4-16,0-19-2 0,0 0 1 15,0 0 5-15,0 0 2 0,0 0 5 0,0 0 1 16,0 0 3-16,0 0 0 0,0 0-2 0,0 0-2 15,0 0-1-15,0 0-2 0,0 0-1 16,0 0-5-16,0 0-1 0,0 0-9 0,0 0 4 16,0 0-3-16,0 0-5 15,0 0-3-15,0 0-12 0,0 0-10 0,0 0-10 16,0 0-4-16,0 0-5 0,0 0 3 16,0 0 3-16,0 0-34 0</inkml:trace>
  <inkml:trace contextRef="#ctx0" brushRef="#br0" timeOffset="-201947.63">9624 16818 6 0,'0'-10'13'0,"0"10"9"16,0 0 0-16,0 0 1 0,0 0-4 16,0 0-4-16,0 0-5 0,0 0-6 0,0 0-2 0,0 0 0 15,0 0-5 1,0 0-8 0,0 0-6-16,0 0-5 0,0 0-2 15,0 0-2-15</inkml:trace>
  <inkml:trace contextRef="#ctx0" brushRef="#br0" timeOffset="-201750.25">9690 16911 10 0,'0'0'21'0,"0"0"4"0,0 0-7 0,0 0-2 16,0 0-6-16,0 0-6 0,0 0-3 15,0-10 1-15,0 10-1 0,0-9-1 16,0 9-2-16,0 0-4 0,0-9-9 0,0 9-1 16,0 0-7-16,0-10-22 0</inkml:trace>
  <inkml:trace contextRef="#ctx0" brushRef="#br0" timeOffset="-200832.36">9591 15004 13 0,'0'0'16'16,"0"0"4"-16,0 0 0 0,0-10-4 16,0 10 0-16,0 0 0 0,0 0-4 0,0 0-1 0,0 0-2 15,0 0 0-15,0 0-4 0,0 0-2 16,0 0-1-16,0 0 2 0,0 0 8 0,0 10 4 16,0-10-4-16,0 0 3 0,0 9-1 15,0 0-1-15,33-9-3 0,-33 10 5 0,0-1 2 16,0-9 1-16,0 9 2 0,0 1-1 0,0-10 0 15,0 0 0-15,33 9-3 0,-33-9 4 16,0 0 10-16,0 0 12 0,0 0 11 0,0 0-7 16,0-9-17-16,33-1-11 0,-33 1-11 15,0 0-5-15,33-1 0 0,-16-8 1 0,0 8-1 16,-1-17-2-16,17-1 2 0,0 9-5 0,0-9-44 16,-33 10-38-16,33-1-23 0,0 0-13 0,-33 10 2 15</inkml:trace>
  <inkml:trace contextRef="#ctx0" brushRef="#br0" timeOffset="-199585.1">14502 16994 105 0,'0'0'69'16,"0"0"-22"-16,0 0-25 0,0 0-11 15,0 0-6-15,0-9-3 0,0 9 0 0,0 0-1 16,0 0 2-16,0 0 1 0,0 0 3 16,0 0 2-16,0 0-1 0,0 0-3 15,0 0 0-15,0 0-1 16,0 0-6-1,0 0 5-15,0 0-5 16,0 0 0 0,0 0 4-1,0 0 0-15,0 0-5 16,0 0 1 0,0 0 4-16,0 0-4 0,0 0 0 15,0 0 3-15,0 0 0 31,0 0-3-31,0-9-1 0,0 9-6 0,0 0 3 16,0 0 1-16,0 0-2 0,0 0 1 0,0 0-1 16,0 0-1-16,0-10 3 0,34 10-1 15,-34 0-3-15,0 0-3 0,0 0 0 0,0-9-4 16,0 9-5-16,0-9-3 0,0 9-1 16,0-10-2-16,0 1-2 0,0 9 2 0</inkml:trace>
  <inkml:trace contextRef="#ctx0" brushRef="#br0" timeOffset="-198284.42">16718 15683 24 0,'0'0'42'0,"0"0"2"16,0 0 2-16,0 0-4 0,0 0 4 0,0 0 0 15,0 0 7-15,0 0 3 0,0 0 4 16,0 0 4-16,0 0-7 0,0 0 0 0,0 0-4 15,0 0 11-15,0 0 16 0,0 9 17 0,0-9-7 16,0 0-8-16,0 9-18 0,0-9-13 16,0 10 17-16,0-1-4 0,0 0-12 0,0 1 3 15,17-1-6-15,-17 0-2 0,0-9 9 0,0 9 2 16,16 1-11-16,-16-1 5 0,0-9-13 16,0 9-2-16,0-9 7 0,17 10 4 0,-17-10 7 15,0 0-1-15,0 0-50 0,0 9-4 0,17-9 0 31,-17-9 0-31,16 9 0 0,-16-10 0 0,17 1 0 16,-1 0 0-16,17-1 0 0,-33 1 0 0,33-9 0 16,-33-1 0-16,33 0 0 0,-16 1 0 0,-1-1 0 15,17 1 0-15,-16-1 0 0,16 0 0 0,0 1 0 16,-33-1 0-16,33 10 0 0,-33 0 0 16,17-1 0-16,-17 1 0 0,16 0 0 15,-16 9-151-15,0 0-41 0,0 0-18 16,0 0-8-16,0 0 10 0,17 0 6 0,-17 0 19 15,0 0 13-15,0 9 15 0,0 0-11 16</inkml:trace>
  <inkml:trace contextRef="#ctx0" brushRef="#br0" timeOffset="-196954.41">20191 16845 21 0,'0'10'23'0,"0"-10"-1"16,0 0-3-16,0 0-2 0,0 0-2 0,0 0-5 15,0 0-2-15,0 0 1 0,0 0 2 16,0 0 0-16,0 0 8 0,0 0 0 0,0 0 3 16,-17 9-1-16,17-9 1 0,0 0-6 15,0 0-2-15,0 0-4 0,0 0-2 0,0 0 4 16,0 0-4-16,0 0 5 0,0 0 1 0,0 0 0 15,-16 0 0-15,16 0-3 0,0 0-3 16,0 0-5-16,0 0 3 0,0 0-2 0,0 0 0 31,0 0-2-31,0 0 5 0,0 0-5 16,0 0 1-16,0 0-1 0,0 0 2 0,0 0 1 16,0 0-3-1,0 0 0-15,0 0-6 0,0 0 8 16,0 0-1-16,0 0 0 15,0 9 1-15,0-9 2 0,0 0-4 0,0 0 3 16,0 0-3-16,0 0-1 0,0 0-3 47,0 0-1-47,0 0-18 0,0 0-19 0,0 0-11 16,0 0-5-16,0-9-10 0,0 9 0 0,0 0 1 15,0-9-43-15</inkml:trace>
  <inkml:trace contextRef="#ctx0" brushRef="#br0" timeOffset="-195987.87">21431 15357 18 0,'0'0'25'0,"0"0"-3"0,0 0-3 15,0 0-3-15,0 0-3 0,0 0-1 16,17 0 5-16,-17 10 5 0,0-10 4 0,0 0 4 15,0 0-1-15,0 0 0 0,0 9 5 0,16-9-1 16,-16 9 3-16,0-9 8 0,0 9 1 0,17 1-9 16,-17-1 6-16,0-9 1 0,16 9-1 15,-16 1 0-15,0-1 10 0,33 10 4 0,-33-1-1 16,0-18 15-16,0 9-5 0,0 1-12 16,0-1 8-16,0 0 4 0,34 1-8 0,-34-1-3 15,0-9 10-15,0 9 0 0,0-9 1 0,0 10 0 16,0-10 6-16,0 0-1 0,0 9 19 15,0-9 14-15,16 0 19 0,-16 0-51 0,17 0-71 16,-1 0 0-16,1-9 0 0,-1-1 0 16,1 1 0-16,-1 0 0 0,17-1 0 15,0-8 0-15,-33-1 0 0,34 1 0 0,-1-1 0 16,-17 0 0-16,17-9 0 0,-16 1 0 16,16-1 0-16,16 9 0 0,-49-9 0 0,33 9 0 15,-16-8 0-15,0 17 0 0,-1-8 0 0,1-1 0 16,-1 10 0-16,-16-1 0 0,0 1 0 0,17 0 0 15,-17 0 0-15,0 9-117 16,0 0-91-16,0 0-21 0,0 0 2 0,0 9 7 16,0-9 19-16,0 9 16 0,0-9 11 15,-17 9 14-15,17 1 30 0,-16 8-64 0</inkml:trace>
  <inkml:trace contextRef="#ctx0" brushRef="#br0" timeOffset="-195268.47">20852 16604 30 0,'0'0'40'0,"0"0"-2"0,0 0-3 15,34 0-4-15,-34 0-6 0,0 0-7 0,0 0 1 16,0 0-7-16,0-10-5 0,0 10-3 0,0-9-2 15,0 9-15 1,0 0-16-16,0-9-15 0,0 9-6 16,0 0-2-16</inkml:trace>
  <inkml:trace contextRef="#ctx0" brushRef="#br0" timeOffset="-195119.79">20952 16641 5 0,'0'0'0'0,"0"0"-1"0</inkml:trace>
  <inkml:trace contextRef="#ctx0" brushRef="#br0" timeOffset="-194220.44">19877 17134 23 0,'0'0'38'0,"16"0"-15"0,-16 0-13 16,0 0-23-16,0 0-1 16,0-9 4-16,0 9 5 0,0 0 2 0,0 0 5 15,0 0 2 1,0 0 0-16,0 0-2 0,0 0-1 16,0 0 1-16,0 0 1 31,0 0 0-31,0 0 0 0,0 0 4 0,0 0-2 15,0 0 2-15,0 0-1 0,0 0-2 16,0 0-2-16,0 0-1 0,0 0 2 0,0 0-2 16,0-10-1-16,0 10 3 15,0 0-1-15,0 0-4 32,0 0 3-32,0-9-1 0,0 9-3 46,0 0 1-30,0 0-1-16,0 0-3 0,0 0 0 0,0 0 0 16,0 0-2-16,0 0 1 0,0 0-1 15,0 0 2-15,0 0 1 0,17 0 2 16,-17 0 0-16,0 0-3 0,0 0-2 0,0 0-3 16,0 0-9-16</inkml:trace>
  <inkml:trace contextRef="#ctx0" brushRef="#br0" timeOffset="-193923.69">19910 17125 63 0,'0'9'67'0,"0"-9"-31"0,-17 0-31 15,17 0-43-15,0 0-16 0</inkml:trace>
  <inkml:trace contextRef="#ctx0" brushRef="#br0" timeOffset="-190476.81">22556 8939 25 0,'0'0'29'0,"0"0"5"0,0 0 8 16,0 0 5-16,0 0 1 0,0 0 6 0,0 0-1 15,0 0-2-15,0 0-10 0,0 0-4 16,0-9-4-16,0 9 4 0,0 0-6 0,0 0-4 15,0-10-9-15,-17 10 1 0,17 0 2 16,-16 0-9-16,16 0-2 0,-17 0 5 0,17 0-3 16,-16-18 0-16,-1 18 0 0,-16 0 15 0,16 0 3 15,17 0 0-15,-33 0 5 0,0-19-10 0,17 19 8 16,-17 0 4-16,16 0-2 0,-16-18 13 16,17 18 11-16,-18-10-8 0,34 10-8 0,-33-9-15 15,0 9-12-15,0-9 0 0,0 9-7 16,17-10-4-16,-17 10-2 0,16-9 1 0,0 9 3 15,-16-9-3-15,-16 9-1 0,32 0-2 0,-16 0 3 16,0-10-10-16,0 10 9 0,17 0 0 16,-18 0-3-16,-15 0 0 0,-1 0 4 0,17 0-4 15,-16 0 3-15,15 0-7 0,-15 0 4 16,16 10 0-16,-17-10-5 0,17 0 12 0,-17 0-12 16,17 0 5-16,0 0 0 0,-16 9 0 15,16-9 3-15,0 0 2 0,0 9-7 0,-1-9 2 16,18 10-3-16,-17-10 5 0,0 9-4 0,0-9 0 15,33 9 3-15,-33-9 1 0,0 10-2 16,-1 8 0-16,1-18 0 0,0 19 0 0,0-19-3 16,17 0 4-16,-17 18-1 0,-17-18 2 0,17 10-4 15,0-1 6-15,0-9-4 0,0 9-4 16,0 1 8-16,33-1-4 0,-50 0 0 0,17 0 0 16,0 10 0-16,16-19-2 0,-16 19 0 15,17-19-1-15,-17 18 1 0,33-18 2 0,-33 10-2 16,16-1 7-16,1 0-2 0,-1 10-7 0,0-10 5 15,1 0-6-15,-1 10 5 0,1 0 0 16,16-19 2-16,-17 18-4 0,1-8-2 0,16 8 8 16,0 1-2-16,-33-10-2 0,33 19 2 15,0-9-2-15,0-1-5 0,-33-9 5 0,33 1 0 16,-17 8-6-16,17 1 9 0,0-10-3 0,0 10 0 16,0-1-3-16,-16 1 6 0,16-10 0 15,0 10-8-15,16 0 1 0,-16-1 4 16,0 1 0-16,0-1 2 0,0 1 0 0,17-19-2 15,-17 19-4-15,0-10 10 0,0 10-11 0,33-1 11 16,-33 1-11-16,0-19 8 0,0 18-1 0,0-8-2 16,33 8 0-16,-33-8 4 0,0-1-2 15,0 9 4-15,16 1-3 0,1 0 1 0,-1-19 1 16,1 18 0-16,-1-8-2 0,1-1 2 0,0 0-5 16,-1 10-2-16,1-10 2 0,16 19 6 15,0-28-5-15,-33 19 1 0,33-1-8 0,-17-9 11 16,17 1-2-16,-16 8 1 0,16-8-4 15,-16-1 10-15,16 19-7 0,0-28 1 0,0 18 7 16,0-18 6-16,0 19 3 0,0-19-7 0,17 9 7 16,-17 1-7-16,0-1-2 0,16-9-1 15,18 9-1-15,-34-9-1 0,0 10 0 0,16-10-5 16,1 0 5-16,0 0-8 0,16 0 7 16,-17 0 0-16,1 0-10 0,33-10 5 0,-50 10 2 15,33 0 1-15,-17-9-10 0,18 9 9 0,-18-9 1 16,1-1-9-16,-1 10 7 0,18-9-1 15,-34-10 5-15,0 19 19 0,16-18 10 0,-16 18 7 16,0-28-6-16,0 9-1 0,1 1-6 16,-1-1-9-16,0 1-2 0,0-1-10 0,16-9 2 15,-16 0-7-15,-16 0 4 0,16-9-1 0,-16 9-2 16,16-9-4-16,0 0-7 0,16 0 14 0,-49-1-5 16,33 10-1-16,-16-18 5 0,0-1-7 15,-1 19 0-15,1-18 5 0,-1 9 6 0,-16 18 2 16,0-18 6-16,0-10-10 0,0 20 37 15,0-1-14-15,-16-10-13 0,-1 1-7 0,1 9-4 16,-1 10-3-16,0-20 5 0,17 20 2 16,-33-10-10-16,0 9 3 0,17 1-10 0,-1-1 5 15,1 1 0-15,-1 8-3 0,-16 1 8 0,17 0 1 16,-1-1-9-16,0 1 3 0,17 9 3 16,-33 0-3-16,33-9 0 0,-33 9-6 15,17 0 10-15,-1 0-9 16,17 9 2-16,0-9-1 0,-16 0 1 0,16 0-3 15,0 9 10-15,-17-9 3 0,17 10-11 16,0-10 2-16,-16 0 5 0,16 9-6 0,0 0 9 16,0 1-10-1,-17-10 7-15,17 18-3 16,0-18-4-16,0 0 7 16,0 0-8-16,0 0 13 0,0 0-13 15,0 19 3-15,0-19 0 16,0 0 5-16,0 0-5 0,0 0-1 15,0 0-8-15,0 0-41 0,0 0-22 16,0 0-9-16,0 0-7 0,0 0 4 0,0 0-7 16,0 0-16-16,0 0-13 0,0 0-16 15,0 0-5-15,0 0 3 0,0 0 6 0,0 0-3 16,0 0 18-16,0 0-34 0,0 0 4 0</inkml:trace>
  <inkml:trace contextRef="#ctx0" brushRef="#br0" timeOffset="-188727.69">13610 14799 125 0,'-34'47'65'0,"18"-10"-42"16,-17 0-79-16</inkml:trace>
  <inkml:trace contextRef="#ctx0" brushRef="#br0" timeOffset="-187778.43">10666 17627 105 0,'0'0'62'0,"0"-9"-23"0,0 9-18 0,0-10-11 15,-33 10 8-15,33 0 10 0,0 0 1 16,0 0-3-16,0 0-14 0,0 0-4 0,0 10-4 16,0-1-4-16,0 0 0 0,33 10 0 15,-33-10-2-15,0 10 5 0,33-1 7 16,-33-8 9-16,33 8-3 0,-33-9 17 0,33 1 6 15,-33 8-9-15,17-8 3 0,-17-10 1 16,16 9-8-16,1-9 11 0,-1-9 11 0,34 9 3 16,-50-19-2-16,33 10-3 0,-33-19-22 15,33 9-1-15,-33-9-17 0,33 0-1 16,-16 1-1-16,-1 8-4 0,1 0 1 0,-1 1-1 16,1-1-3-16,-17 1 3 0,33-1 0 0,0 10 2 15,-33-1-6-15,33 1 10 0,0-10-11 0,-33 10-36 16,33 0-29-16,0 9-33 0,17-10-14 15,-17 1-7-15,0 9 5 0,0 0 12 0,-16 0 13 16</inkml:trace>
  <inkml:trace contextRef="#ctx0" brushRef="#br0" timeOffset="-187528.49">15941 17301 29 0,'99'0'-27'0</inkml:trace>
  <inkml:trace contextRef="#ctx0" brushRef="#br0" timeOffset="-187062.8">15081 17562 43 0,'17'0'60'0,"-17"0"-10"0,0 0-12 15,0 0-15-15,16 0-12 0,-16 0-6 0,0 0-4 16,0 0 3-16,0 9 15 0,0 0 13 16,33 1 5-16,-33-1 10 0,0 0 1 0,0 10-5 15,33-1-7-15,-33-8 2 0,0 8-5 0,0-8-1 16,34 8 5-16,-34-8 3 0,16-1-4 15,-16 0-7-15,17-9 6 0,-1 9 3 0,17-9-7 16,-16 0-2-16,-1 0-7 0,17-9-7 16,-33 0-7-16,33 0-4 0,1-10-6 0,-34 0 9 15,33 1-9-15,-17-1 4 0,17 1-2 0,-16-1 0 16,32-9-7-16,-49 9-41 0,33 1-46 16,0-1-24-16,-16-9-16 0,0 19 0 0,16-10 11 15,-17 10 16-15,17 0-54 0</inkml:trace>
  <inkml:trace contextRef="#ctx0" brushRef="#br0" timeOffset="-186610.75">18372 17255 424 0,'0'9'252'16,"33"-9"-104"-16,-33 9-103 0,0-9-126 0,0 0-74 16,0 0 9-16,0 0 43 0,0-9 39 0,0 9 33 15,0 0 16-15,0 0 9 0,0 0 19 16,17 0 17-16,-1 0 16 0,1-9 0 0,-1 9-16 15,-16-10-8-15,17 1-10 0,-1-9-7 0,1 8-5 16,16-8-5-16,-33-1-12 0,33 10-4 16,0-10-2-16,-33 1-3 0,17-1-6 0,16-9-12 15,-17 9-7-15,1 1-7 0,-1-1-5 0,1 1 4 16</inkml:trace>
  <inkml:trace contextRef="#ctx0" brushRef="#br0" timeOffset="-184448.5">8219 5879 10 0,'0'0'14'16,"-33"0"-1"-16,33 0-6 0,0 0-3 0,0 0-3 15,0 0 1 1,33 0-2-16,-33 0 3 16,0 0 9-16,0 18-4 0,0-18-3 0,33 0-2 15,-33 0 0-15,0 0 13 0,16 0 3 16,1 19-8-16,-1-19-6 0,17 0 2 0,-33 0 22 16,33 0-12-16,1 19-5 0,-1-19-8 0,0 0-1 15,-17 0 1-15,50 18-1 0,-33-18 30 16,34 0-11-16,-18 0-8 0,17 0-9 0,0 9 1 15,-32-9-3-15,32 10 0 0,16-10-3 16,-15 9 31-16,-18-9 2 0,50 19-13 0,-33-19-10 16,1 0-3-16,15 0-3 0,1 18-4 0,16-18 0 15,0 0 2-15,-16 0-2 0,16 0 4 16,-16 19 24-16,16-19 17 0,0 0-24 0,17 0-10 16,-17 0-5-16,17 0 0 0,-17 0-6 15,17 18 4-15,-17-18-2 0,17 0 0 0,0 0 0 16,-17 0-2-16,17 0 7 0,-17 10-1 15,0-10 30-15,17 0-4 0,-33 0-10 0,16 0-13 16,0 9-3-16,17-9-1 0,-33 0 3 16,16 9-5-16,0-9 9 0,-33 0 26 0,50 0-9 15,-66 0-10-15,49 0-11 0,-33 0 1 16,-16 0-7-16,16 0-2 0,0 0 5 0,0 0-1 16,-16 0-2-16,16 0-7 0,-33 0 7 15,0 0 3-15,16 0-3 0,-15 0-2 0,-1 0 6 16,0-9 18-16,0 9 32 0,-33 0-8 0,33 0-9 15,-33 0-8-15,16 0-11 0,1-9-11 16,-1 9-2-16,1 0 2 0,0 0-6 16,16-10-3-16,-33 10 0 0,33 0 4 0,-33 0-4 15,33 0 3-15,0 0-3 0,-33 0 0 0,16 0 3 16,17 0 0-16,-16 0-1 0,33 0 0 16,-17 0-2-16,-33-18 0 0,33 18 0 0,0 0 2 15,0 0 1-15,0 0 5 0,17 0 1 16,-17 0 4-16,0 0 8 0,0 0 7 0,16 0-7 15,-16 0-7-15,1 0-2 0,32 0-3 16,-33 0 1-16,0 0-5 0,0 0-2 0,16 0-3 16,-15 0 4-16,32 0-2 0,-33 0 3 15,16 0-2-15,18 0-2 0,-34 0-1 0,33 0 0 16,-17 0 1-16,18 0 7 0,-1 0-6 16,-17-19-2-16,17 19 2 0,1 0 5 0,-1 0-7 15,16 0-2-15,-15 0 5 0,-18 0-5 0,17 0 9 16,34 0-7-16,-51 0 3 0,17 0 3 15,33 0 1-15,-49 0-3 0,16 0-2 0,0 0 0 16,1 0 2-16,-1 0-6 0,16 0 4 16,-32 0 6-16,0 0-8 0,32 0 3 0,-16 0-3 15,-16 0 4-15,16 19 0 0,33-19 0 0,-49 0-9 16,16 0 2-16,0 0 0 0,-16 0 5 16,16 0 2-16,0 0-4 0,0 0 2 15,17 0-2-15,-17 18 0 0,17-18 0 0,-17 0 0 16,33 0 2-16,-49 0-2 0,49 0 1 0,-33 0 1 15,0 0-2-15,17 0 0 0,-17 0-3 16,0 0 1-16,17 0 4 0,-17 10-2 0,17-10 0 16,16 0 0-16,-49 0 1 0,32 0-1 0,1 0 0 15,-17 0 0-15,17 0-2 0,-17 0 11 16,0 0-12-16,17 9 8 0,16-9-3 16,-33 0-5-16,17 0 1 0,-17 0 4 0,17 9 1 15,16-9-6-15,-49 0 3 0,32 0 0 16,1 0 2-16,-17 10-2 0,17-10 0 0,-1 0 2 15,1 0-2-15,0 0 2 0,-1 0 1 16,1 9 11-16,0-9 5 0,-17 0 20 0,17 0-3 16,-17 0-5-16,16 0-7 0,18 0 5 0,-34 0-7 15,16 0-9-15,18 0-6 0,-34 0 4 16,17-9-1-16,-17 9 0 0,0 0 4 0,17 0 5 16,-17-10-12-16,0 10 9 0,16 0 2 15,-15 0-7-15,15 0 1 0,18 0 5 0,-34-9-9 16,0 9 0-16,17 0 6 0,-17 0 12 0,16 0-3 15,-16 0-3-15,17 0-7 0,-17 0-5 16,17-9 2-16,-17 9 3 0,0 0-17 0,17 0 4 16,-33 0 2-16,16 0-1 0,-17 0 1 0,1 0 4 15,0 0-6-15,-17 0 4 0,-17 0-4 16,1 0 5-16,-1-10-2 0,17 10-6 16,-33 0-3-16,0 0-80 0,-33 0-104 0,33 0-110 15,-16 0-53-15,-17 0 13 0,0-18 54 0</inkml:trace>
  <inkml:trace contextRef="#ctx0" brushRef="#br0" timeOffset="-179935.96">15743 15041 86 0,'0'9'73'15,"0"1"-33"-15,0-1-24 0,0 0-33 0,0 0-24 16,0-9-8-16,0 10 4 0</inkml:trace>
</inkml:ink>
</file>

<file path=ppt/ink/ink6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30:58.300"/>
    </inkml:context>
    <inkml:brush xml:id="br0">
      <inkml:brushProperty name="width" value="0.05292" units="cm"/>
      <inkml:brushProperty name="height" value="0.05292" units="cm"/>
      <inkml:brushProperty name="color" value="#FF0000"/>
    </inkml:brush>
  </inkml:definitions>
  <inkml:trace contextRef="#ctx0" brushRef="#br0">16553 14436 19 0,'17'0'21'0,"-17"0"2"0,0 10 7 0,0-1 6 16,0 0 9-16,16 10 9 0,-16 9 5 0,0-19 0 15,0 10 7-15,0-1 7 0,0 10-7 16,0-9 1-16,0 9-4 0,0-10-7 0,17 1 6 16,-17-1-5-16,0 1 0 0,16 0 3 15,-16-10 31-15,33 10 9 0,-33-10 0 0,0 0 8 16,0-9 15-16,33 9 5 0,-33-9 3 0,33-9-9 15,-33 0-24-15,17 0-25 0,16-10-73 16,0-9 0-16,0 0 0 0,33 0 0 0,-33-9 0 16,17-9 0-16,16-1 0 0,0 1 0 15,0-1 0-15,17-9 0 0,-17 10 0 0,-16 9 0 16,-1-19 0-16,1 18 0 0,16 11 0 16,-49-11 0-16,16 20 0 0,-17-10 0 0,1 19 0 15,-1-10 0-15,1 19 0 0,-17-9 0 0,0 9 0 16,0 0 0-1,0 9 0 1,0 0-60-16,0 1-64 0,0 8-26 0,0-9-23 16,-17 10-39-16,17 9-35 0,0-9-20 15,-16-10 10-15,16 19 40 0,-17-10 54 0</inkml:trace>
  <inkml:trace contextRef="#ctx0" brushRef="#br0" timeOffset="1832.34">24110 14492 11 0,'0'0'23'0,"0"19"0"0,0-19-6 16,0 9-5-16,0 0-3 0,0 1 3 0,0-1 3 15,0 0 2-15,17 1 2 0,-17 8 3 0,0-9-2 16,16 1 2-16,-16-1 2 0,0 10 6 16,17-10 4-16,-17 0 2 0,16 1 6 0,-16-1 3 15,17 0 3-15,-17-9 4 0,16 9 8 16,1-9 2-16,-1 10 1 0,-16-10 12 0,17 0-1 15,0 0-7-15,-1-10-19 0,17 1-6 16,-33 0-18-16,33 0-11 0,-16-10-4 0,16 10-5 16,-17-19 1-16,17 9-1 0,-16 1-6 0,16-10-1 15,0 9 7-15,-16-9 0 0,-1 10-7 0,1-10 0 16,-1 9 7-16,1 0-4 0,-1 1-6 16,1-1-1-16,-1 10-2 0,1-10-3 0,-17 10-8 15,33 0-4-15,-33-1-35 0,0 10-24 16,0-9-12-16,0 9 13 0,0-9 7 0,0 9-14 15,0 0-26-15,0 0-11 0,0 0 11 16</inkml:trace>
  <inkml:trace contextRef="#ctx0" brushRef="#br0" timeOffset="5712.32">28525 13869 80 0,'0'-9'68'0,"-16"9"-7"0,16-10-15 0,0 1 1 16,-17 0 13-16,17 9 10 0,-16-10 1 0,16 1-11 15,0 0-13-15,-17 9-11 0,17 0-3 16,0-19 1-16,-16 19-6 0,16 0-3 0,0-18-9 15,0 18-3-15,0-10-2 0,-17 10-6 16,17 0-2-16,0-9-3 0,-16 9 3 0,16 0 1 16,-17-9-1-16,17 9-1 0,-16 0 5 15,16 0-1-15,-17-10 2 0,17 10 6 16,-17 0-6-16,17 0 3 0,0 0-4 0,-33 0-2 16,33-9 0-16,-16 9 3 0,-1 0-3 15,1 0 0-15,16 0 0 0,-17 0-3 0,1 9 1 16,-1-9 0-16,17 0 1 0,-16 0-4 0,-1 0 0 15,1 10 2-15,16-10-1 0,-17 9-1 16,1-9 0-16,16 9 0 0,-17-9 3 0,17 0-6 16,-17 10 6-16,1 8-3 0,-1-18 0 15,1 19 2-15,16-19-2 0,-17 9 4 16,17 0-1-16,-16 1 1 0,-1-1 1 0,17 0-1 16,-16 10 3-16,16-10-4 0,-17 19 5 0,17-28 4 15,-16 19-1-15,16-10 9 0,-17 10-2 16,17-10 9-16,-16 10-10 0,16-1-3 0,0 10-1 15,0-28-1-15,-17 19-6 0,17-1 4 0,0 1-6 16,0-1-4-16,-17 1 3 0,17 9 3 0,0-9-4 16,0-10 2-16,0 9-6 0,0 1 4 15,0 0 1-15,0-1 0 0,0 1-6 0,0 0 6 16,0-1-1-16,17 10 0 0,-17-9-5 0,0-1 0 16,17 1 3-16,-17-1 1 0,16 1-1 15,-16 0 0-15,17-1 0 0,-17 1 2 0,16 9-2 16,-16-28 4-16,17 18-4 0,-1 1 0 0,1-10 0 15,-17 1-2-15,16 8 3 0,1-9-1 16,-1 1 0-16,1-1 0 0,-1 10 3 0,1-19-5 16,0 9-1-16,-1 0 5 0,17 1 2 0,-16-1-4 15,-1-9 2-15,1 9-2 0,16-9 0 0,-17 9-5 16,1-9 9-16,-1 10-10 0,17-10 7 16,-16 0-1-16,0 0 0 0,-1 0 4 0,1 0 3 15,16 0-1-15,-17 0-1 0,1 0 1 16,-1 0-3-16,1-10-3 0,32 10 5 0,-49-9-7 15,17 9 8-15,0-9-6 0,-1 9 0 0,17-9 0 16,-16 9-2-16,-1-10 2 0,1 1 3 0,-1 9-3 16,1-9 1-16,-1 9-1 0,17-19 3 15,-33 0-1-15,17 10-6 0,0 0 12 0,-1 0 5 16,1-10 8-16,-1 0 4 0,1 10 0 0,-1-19 7 16,1 10-2-16,-1-1 9 0,1-9-7 15,-17 0-4-15,16 19 1 0,17-38-8 0,-33 19 14 16,0 1-8-16,17 8-3 0,-17-18-9 0,16 9-4 15,-16-9-6-15,0 18 0 0,0-18-5 16,0 0-3-16,0 9 6 0,-16 9-3 0,-1-18 4 16,17 9-4-16,0 0-3 0,-33 19 3 0,17-10 0 15,-1-18-5-15,1 18-2 0,16 1 1 0,-17 8-1 16,1-8-21-16,-1 18-6 0,17-19-16 16,-16 19-6-16,-1 0-9 0,17-18-2 0,-16 8-6 15,-1 10-12-15,17 0-3 0,-17 0-10 0,17 0-16 16,-33 0-6-16,33 0 4 0,-16 0 8 15,-1 10 6-15,17-10 10 0,-16 18 9 0,-1-18 9 16,1 0 10-16</inkml:trace>
  <inkml:trace contextRef="#ctx0" brushRef="#br0" timeOffset="7875.91">26012 13255 115 0,'-33'0'79'0,"16"0"-35"0,1 0-23 16,-1 0-9-16,1 0 5 0,-1-9 31 16,1 9 10-16,16 0 5 0,-17 0-8 0,17 0-14 15,0 0-14-15,0 0-8 0,0 0 0 0,0 0-4 16,17 0 6-16,-1 0 4 0,1 0 58 0,16 0-3 15,0 0-30-15,0 0-23 0,16 0-12 16,1 0-5-16,0-10-7 0,16 10-2 0,-33 0 2 16,17 0-7-16,-1-9 4 0,1 9 0 15,-17 0 0-15,16 0-4 0,-16-9-10 0,-16 9-36 16,0 0-31-16,-1-10-35 0,1 10-10 0,-17-9 4 16,0 9 21-16,0 0 26 0,0 0 21 15,0-18 15-15,-17 8 10 0,1 1 5 0,-1 0 4 16,17-1 1-16,-17 1 4 0,1-10 5 15,-17 10 5-15,16 0 3 0,1-10 0 0,16 1 3 16,-33 8 5-16,16-8 6 0,1 8 3 0,16 1 4 16,-17 0 7-16,17 0 3 0,-16-1 8 0,16 1 1 15,0 9 2-15,0 0-1 0,0 0 5 16,16-19-1-16,-16 19-1 0,17 19-5 16,-1-19 1-16,1 0 3 0,16 9-2 0,-17 1 6 15,1 8 2-15,-1 1-6 0,1-1-7 0,-1 10 11 16,-16 0 41-16,17 0-30 0,-34 0-30 0,17 9-12 15,-16-18-7-15,-1 9-1 0,1 0-1 16,-17 18-4-16,0-27-1 0,-17 9-4 0,17 0-54 16,0-1-29-16,-17 1-14 0,34 0-17 15,-34 0-6-15,17-9-11 0,0 18 8 0,0-18 12 16</inkml:trace>
  <inkml:trace contextRef="#ctx0" brushRef="#br0" timeOffset="9609.85">27087 17329 22 0,'0'9'22'0,"0"-9"-3"0,0 10-4 0,0-10-6 16,0 0-4-16,0 9-2 0,0-9 2 0,0 0 0 16,0 0 2-16,0 0 2 0,0 9 0 15,0-9 2-15,0 0-2 0,0 0-3 0,0 10 2 16,0-10-1-16,0 0 2 0,16 9 0 16,-16-9-1-16,0 0 0 0,0 0 2 0,0 0 3 15,0 0 1-15,0 0 6 0,0 0 0 0,0 0 8 16,0 0 9-16,0 0 1 0,17 0 3 0,-17 0 1 15,0-9-3-15,0 9-1 0,16 0-7 0,-16-10 1 16,0 1-1-16,0 9 1 0,17-9-6 16,-17-1 0-16,0 1-1 0,16-9-6 0,-16 8-5 15,0-8-4-15,17-1-4 0,-17 0-4 16,16-8-2-16,-16 8 0 0,17-9 3 0,-17 9-7 16,17-8 4-16,-1 8 0 0,-16 0 3 0,17 1-5 15,16 8-2-15,-33-8 2 0,0 9 5 0,16-1-5 16,-16 10-1-16,0-9 1 0,17 9-2 15,-17 0-7-15,0 0-15 0,0 9-18 0,0-9-12 16,0 0-16-16,0 10-11 0,0-10-1 16,0 9-1-16,0-9 3 0,0 9 8 0,16-9 13 15,-16 9-39-15</inkml:trace>
  <inkml:trace contextRef="#ctx0" brushRef="#br0" timeOffset="11838.92">30874 17218 40 0,'0'0'59'0,"0"0"-11"0,0 0-20 0,-17 0-16 15,17 9-6-15,0-9-3 0,0 0 2 0,0 0 2 16,0 0 0-16,0 0 6 0,0 0 1 15,0 0 2-15,0 0 2 0,0 0-5 0,0 0 1 16,0 9-2-16,0-9 2 0,0 9-3 16,0-9 0-16,0 10-1 0,17-10 0 0,-17 9-2 15,0 0-2-15,16-9 2 0,-16 10-1 16,0-10-5-16,0 9 3 0,17-9 2 0,-17 0 1 16,0 9 2-16,0-9-1 0,0 10 5 15,16-10-6-15,-16 0 1 0,0 0 1 0,0 0 3 16,0 9 2-16,0-9 4 0,0 0 2 15,0 0 10-15,0 0 3 0,0 0 8 0,0 0 0 16,0 0 6-16,0 0 8 0,0 0 5 0,0 0 5 16,17 0-6-16,-17 0-4 0,0-9-1 15,0 9-7-15,16-10-6 0,-16 1-6 0,17 0-6 16,-1-1-5-16,-16 1-7 0,17-10-7 16,-1 1-8-16,1-1-3 0,-1 1 6 0,18-10-8 15,-18 0 4-15,1 0-4 0,16 0 0 16,-17 0-2-16,17-9-21 0,0 9-9 0,0-9-5 15,-16 9-12-15,16 9-29 0,-16-9-41 0,16 10-41 16,-17-1-29-16,1 10-9 0,16 0 27 16</inkml:trace>
  <inkml:trace contextRef="#ctx0" brushRef="#br0" timeOffset="15302.77">17330 12716 92 0,'-33'-19'43'0,"33"10"-23"16,0 9-9-16,0-10 3 0,-33 1 14 0,33 0 6 15,-33-1 5-15,0 1-8 0,0 0-7 0,0-1-8 16,16 10-1-16,-16-9 3 0,0 9 5 0,-17 0 3 15,1 0-7-15,32 0 0 0,-49 0-9 16,33 0 4-16,-16 0-2 0,15 0 8 0,1 9 1 16,-33 10 8-16,17-10 7 0,-1 10 2 15,0 0-8-15,17 9-11 0,-33-10-8 0,17 10-7 16,-1 9 5-16,0 0-4 0,17 1 7 0,-16-1-4 16,16 9-2-16,16 1-2 0,-16-1-2 15,16 1 3-15,17 9-2 0,-33-10-1 0,33 1-1 16,0 9 0-16,0-10 4 0,0 1-2 15,33-1-2-15,-33 1 5 0,0-1 2 0,17-9 6 16,0 0 2-16,16-9-5 0,-17 19 1 16,17-29-2-16,0 10-8 0,0 0 3 0,0 0 0 0,0-9-5 15,1-1 0-15,-1 1 0 0,16 0 4 16,-16-10-4-16,17 0 2 0,-17 1-2 0,17 8 2 16,-1-18 2-16,-16 0 1 0,17 0-3 15,0-18 2-15,-17 18-8 0,16-10 9 0,17 1-5 16,-16 0-2-16,16-1 2 0,-33-8 1 0,33-1 1 15,-16 10-1-15,16-10-1 0,-33-9-3 16,17 0 3-16,-1 0 6 0,-16 10-4 0,17-29 1 16,-17 1 0-16,0-1 3 0,17 1 8 0,-34-1 1 15,17-8-5-15,-16-1 10 0,16-9 2 16,-33 9 4-16,33 0 2 0,-33-9-3 0,-33 9-2 16,33-9-6-16,0 18-6 0,-33-8 1 15,16 17-5-15,-16-8-1 0,0 9-8 0,0 18 4 16,0-18-2-16,0 18-3 0,0 1 7 0,-17-1-4 15,17 0 1-15,0 10 1 0,-33 9-6 16,33 0 4-16,-17 0 3 0,17 0-6 0,0 0 3 16,0 0 0-16,0 0 0 0,-17 0 0 0,17 9 0 15,17 1-6-15,-1-1 2 0,-16 10-17 16,33-10-44-16,0 10-5 0,-33 9-5 0,33-10-4 16,0-9-8-16,-33 10-9 0,33 0-5 0,0 9 1 15,0-1 7-15,-16-8 13 0,16 9 7 16,0-9 9-16,0 8 8 0</inkml:trace>
  <inkml:trace contextRef="#ctx0" brushRef="#br0" timeOffset="16218.68">17429 13571 31 0,'-16'0'35'16,"16"-9"-6"-16,0 9-5 0,0 0-6 0,0 0 1 15,0 0 3-15,-17 0-1 0,17 0 1 0,0 0-11 16,0 0 0-16,0 0-6 0,-16 0 0 15,16 0-1-15,0 0-2 0,0 0 0 0,0 0 0 16,0 9-2 0,0-9-2-16,0 0 3 0,0 0 0 31,0 0-3-31,0 0 4 16,0 10-2-16,0-10 3 15,0 0-1-15,0 0 3 0,0 0-1 16,0 0 1-16,0 0 0 0,0 9 1 15,0-9 0-15,0 0 0 0,0 0-3 0,0 0 2 16,0 0-3-16,0 0 1 0,0 0 1 16,0 9-2-16,0-9 1 0,0 0-2 0,0 0 1 15,0 0 2-15,0 0-1 16,0 9 0-16,0-9-2 0,0 0 1 31,0 0-1-31,0 0 0 0,0 10-3 16,0-10 3-1,0 0 0-15,0 0 1 16,0 0-1-16,0 0 0 0,0 0 0 16,0 0 0-16,0 0 1 15,0 0 0 17,0 0 0-17,0 0-5-15,0 0-1 16,0 0-3-1,0 0-12-15,0 0-9 0,0 0-7 0,16 0-5 16,-16 0-2-16,17 9-1 0,-17-9-2 16,16 0-43-16</inkml:trace>
  <inkml:trace contextRef="#ctx0" brushRef="#br0" timeOffset="17784.06">18405 16827 81 0,'0'0'82'0,"0"0"-19"0,0 0-22 16,0 0-21-16,0 0-11 0,0 0-3 16,0 0-5-16,0 0 3 0,0 9 16 0,0-9 5 15,0 0-1-15,0 9-1 0,0 1 7 0,0-10-3 16,0 9 2-16,0 0-2 0,0 1-2 0,0-10-5 15,0 9 6-15,17 0 9 0,-17-9 8 16,16 10 8-16,-16-10 11 0,17 0 9 0,-17 9 10 16,16-9-1-16,-16 0-9 0,17 0-10 15,-1-9-13-15,1 9-5 0,-17-10-8 0,33 1 2 16,-33 0-2-16,33-1-4 0,-33-8-15 0,0 8-2 16,33 1-7-16,-33-9-1 0,0 8-1 0,17 1-1 15,-1-10-6-15,-16 19 9 0,17-9-7 16,-17 0 3-16,0 9-7 0,0-10 2 0,16 10-1 15,-16 0-5-15,0 0 10 0,0 0-12 0,0 0 7 16,0 0-28-16,0 0-29 16,0 0-17-16,17 0-14 0,-17 10-3 0,0-10-9 15,16 9-5-15,-16-9-2 0,17 0-4 16,-17 9 3-16,0 1 9 0,33-10 10 0,-33 9 10 16,0 0 10-16,0-9 12 0,0 10-31 0</inkml:trace>
  <inkml:trace contextRef="#ctx0" brushRef="#br0" timeOffset="18749.74">21630 17087 112 0,'0'0'87'0,"0"0"-27"16,0 0-28-16,0 0-17 0,0 0-7 0,0 0 0 15,0 0-5-15,0 10-3 0,-17-10 2 16,17 9 20-16,0-9 24 0,0 9-1 0,0 1-8 16,0-1-12-16,0-9 4 0,0 9 4 0,0 0-7 15,17-9-5-15,-17 10-6 0,0-10 8 16,16 9 19-16,-16-9 2 0,17 0 4 0,-17 0-12 15,16 0-8-15,1 0 1 0,-1-9-3 16,17-1-15-16,-33 1-3 0,34 0-8 0,-34 0 4 16,16-10 1-16,17 10 4 0,-16-10-5 0,-1 0 1 15,1 10-1-15,-1-9-3 0,1 8-1 16,-1 1 0-16,17-10 0 0,-33 10-2 0,33 0 0 16,-33-1 6-16,0 10-6 0,0-9 2 15,17 9-8-15,-17 0 3 0,0 0-5 16,0 0-6-16,0 0-25 0,0 0-16 0,0 9-5 15,0-9-6-15,0 0 3 0,0 10-4 0,0-10 4 16,0 9 9-16,-17 0-1 0,17 1 3 0,0-10-2 16,0 9 1-16,0 0 6 0,0 1 5 0,-33-10 3 15,33 9-27-15</inkml:trace>
  <inkml:trace contextRef="#ctx0" brushRef="#br0" timeOffset="19083.34">17859 17376 38 0,'-16'0'45'16,"16"0"-18"-16,16 0-16 0,-16 0-23 0,0-10-11 15,0 1-4-15,17 9-25 0</inkml:trace>
  <inkml:trace contextRef="#ctx0" brushRef="#br0" timeOffset="24313.66">19811 14027 20 0,'0'0'34'16,"-17"0"-11"-16,17 0-6 0,0 0-2 16,0-19 0-16,0 19 5 0,-16-9 5 0,16 0-2 15,0 0 1-15,-17 9-4 0,17-10-6 0,-16 1-1 16,16 0-1-16,-17-1-3 0,17 1 0 16,-17 0-1-16,17 9-3 0,-16-19-4 0,16 19 2 15,-17-18-1-15,1 8 0 0,16 1 3 0,0 0-1 16,0-1-2-16,-33 1-2 0,33 9 1 15,-33-9 2-15,33-1-3 0,-17 10 0 0,1-9 1 16,-1 9-1-16,1-9 0 0,16 9 2 16,-17 0-5-16,0 0 3 0,1 0 2 0,-1 0-4 15,1 0 2-15,16 0 0 0,-33 0 0 0,33 0 2 16,-33 9-2-16,16 0-2 0,-16-9 2 16,17 10 0-16,-1-1 0 0,1 0 0 15,16 1 0-15,-17-1 0 0,0 0 0 16,1 1 0-16,16 8 0 0,-33 1 2 0,33-10-5 15,0 10 3-15,-33-1 0 0,33 1 0 0,-17-1-3 16,17 20 3-16,0-29 0 0,-16 10 0 0,16 8 0 16,0-8 0-16,0 9 2 0,0 0-2 15,0-10 2-15,0 10-6 0,0 0 6 0,0 10-2 16,0-29 0-16,16 19 0 0,-16 0 0 16,0 9 0-16,17-19-2 0,-17 10 2 0,33 0 2 15,-33 0-2-15,33 0-2 0,-33 0 4 0,0 0-2 16,16-10 0-16,18 1-2 0,-18 0 2 15,1-1 0-15,16 1 0 0,-17-1 0 0,34-8 0 16,-50-1 0-16,33 0-2 0,0 1 2 0,0-1 0 16,0 10 3-16,0-19-3 0,17 0-2 15,-17 0 2-15,0 0 2 0,0 0-2 0,0-19 2 16,0 19-2-16,17-9-3 0,-17-1 3 0,-17-8 2 16,17 8-5-16,1 1 3 0,-1-9 1 15,-17 8-1-15,1-8 0 0,16 18 0 0,0-28 0 16,-33 9 0-16,16 1 0 0,1-10 0 15,-1 9 1-15,-16-9-1 0,17 0 2 0,-17 0-1 16,16 0 2-16,-16 10-3 0,0-29 0 0,0 19-2 16,0 1 0-16,0-11 2 0,0 1 0 15,-16 9 0-15,-1-9 0 0,17 9 1 0,-16 0-3 16,-1 10-1-16,1-10-3 0,16 9-7 0,-33 0-2 16,33 1 2-16,-33-1-8 0,16 10 0 15,1-10-6-15,-1 10-4 0,1 0 2 0,-1 9 1 16,0 0 2-16,1 0 1 0,16 0-2 0</inkml:trace>
  <inkml:trace contextRef="#ctx0" brushRef="#br0" timeOffset="25094.47">18918 13450 27 0,'0'0'12'0,"0"0"-5"15,-17-9-4-15,17 9-1 0,0 0-1 16,0 0-1-16,0 0-3 15,0 0 0 1,0 0-2-16,0 0-4 0,0 0-3 0</inkml:trace>
  <inkml:trace contextRef="#ctx0" brushRef="#br0" timeOffset="26860.28">18620 16511 6 0,'0'0'10'0,"0"0"9"0,0 0-2 0,0 0 0 16,0 0-3-16,0 0 1 0,0 0-1 0,0 0 1 15,0 0 2-15,0 0 0 0,0 0 0 0,0 0 2 16,0 0-2-16,0 0-3 0,0 0-6 16,0 0-4-16,0 9 1 0,0-9-3 0,0 0-1 15,0-9-1 1,0 9-2-16,0 0 4 16,0 0-5-16,0 0 1 0,0 0 0 15,0 0-3-15,0 0-3 0,0 0 1 16,0 0-2-16,0 0 1 0,0 0-1 0,0 0 3 15,-33 0-3-15,33 0-2 0,0 9 1 0,0-9-4 16,0 0-3-16,0 0 0 0,0 0-5 16,0 0 1-16,0 0-2 0,0 0-16 0</inkml:trace>
  <inkml:trace contextRef="#ctx0" brushRef="#br0" timeOffset="27877.25">21960 16650 23 0,'0'0'14'0,"0"0"-5"0,0 0-3 0,0 0-3 0,0 0 1 15,0 0-1-15,0 0-2 16,0 0 1-16,0 0 5 16,0 0 1-16,0 0-4 0,0 0-1 15,0 0-1-15,0 0-1 0,0 0-3 16,0 19 2-1,0-19-2 1,0 0-2-16,0 0 0 0,0 0 0 0,0 0-2 16,0 0 0-16,0 0 1 0,0 0-3 15,0 0-2-15,0 0-2 0,0 0-10 0</inkml:trace>
</inkml:ink>
</file>

<file path=ppt/ink/ink6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31:34.704"/>
    </inkml:context>
    <inkml:brush xml:id="br0">
      <inkml:brushProperty name="width" value="0.05292" units="cm"/>
      <inkml:brushProperty name="height" value="0.05292" units="cm"/>
      <inkml:brushProperty name="color" value="#FF0000"/>
    </inkml:brush>
  </inkml:definitions>
  <inkml:trace contextRef="#ctx0" brushRef="#br0">2381 4139 95 0,'0'-18'52'0,"0"18"-25"0,0 0-11 0,0 0 16 16,-33 0 7-16,33 0-3 0,0 0-3 16,-33 0 1-16,17 0 30 0,16-19 68 0,-34 19-47 15,1 0-42-15,0 19-20 0,33-19-15 16,-33 0-6-16,33 18 1 0,-33-18-3 0,33 19 1 15,-16-10 0-15,-17 10-1 0,33-1 0 16,0 1 0-16,0 0 2 0,0-19-1 0,0 18-1 16,0 1 5-16,0-1-4 0,0 10 1 15,33-9 2-15,-17 0-4 0,-16-1 0 16,33 10 3-16,0 9-3 0,0-18 0 0,-33 18 0 16,33 10 2-16,1-10-2 0,-34 19 0 0,16-10 6 15,17 10-1-15,-33 9-4 0,0-28 1 16,0 19 10-16,0 9 11 0,-33-28 14 0,33 28 11 15,-16-27 7-15,-18 8-13 0,1-9-4 16,33 1-6-16,-33-1-5 0,0 9-7 0,0-27 2 16,-16 9-9-16,49 9-3 0,-33-18 11 15,-1-1 21-15,1-18 21 0,33 19 28 0,-33-19 40 16,33 18-21-16,0-18-32 0,-33 0-32 16,33-18-12-16,0 18-14 0,0-19-3 0,0 19-9 15,0-18-7-15,0 18-1 0,33-19 0 16,-33 19 2-16,0 0-7 0,33-19 1 0,-33 19 4 15,33 0 4-15,-33 0-3 0,34 19-5 16,-34-19 0-16,33 19 1 0,0-1 1 0,-17 1 5 16,-16 9-1-16,33 9-11 0,-33 0 9 15,0 10 4-15,0 8-2 0,0 1 0 0,0 9-4 16,0-9 6-16,-33 9-7 0,33-9 12 16,-49 28-8-16,49-28-3 0,-33 27 7 0,-1-18 1 15,1-9-1-15,0 9 4 0,33-9-1 0,-33-9-6 16,33 9 2-16,-16-10 1 0,-17-9-3 15,33 0-2-15,0 1 1 0,0 8 2 0,33-27 8 16,-33-1-1-16,16 1-8 0,17 0 2 16,0-10 4-16,0 9-4 0,1-18-1 0,-1 19-2 15,16-19 3-15,17 0-2 0,-33-19-2 16,34 10-64-16,-18 0-81 0,17 0-81 0,-33-1-49 16,34 1-25-16,-18-10 16 0,-16 19 44 15,33-18 64-15</inkml:trace>
  <inkml:trace contextRef="#ctx0" brushRef="#br0" timeOffset="1695.8">17479 4139 79 0,'0'0'25'0,"0"-18"-7"16,0-1-5-16,-33 0 8 0,33 19 7 0,0-18 5 15,-17 9 7-15,17-1-9 0,-16 1-7 16,16 9-8-16,-17-19-2 0,1 19-4 0,-1 0-3 15,1 0-4-15,-1 0 5 0,-16 0-6 0,33 0 2 16,-33 19-3-16,-17-10 2 0,17 1 1 16,17-1-3-16,-17 9 2 0,16 1 0 15,-16 0 2-15,33-1-5 0,-33 1 4 0,33-1-2 16,-33 10-1-16,16-9-1 0,17 0 1 16,-16-1 2-16,16 1-2 0,0-1 9 0,0 10 3 15,16-9 1-15,-16 18 0 0,17-18-2 0,16 9-5 16,-33 9 2-16,33 0-5 0,-33 10 3 15,33-10-7-15,-16 19 3 0,-1-10 3 0,1-9-4 16,-17 10-2-16,16 9 2 0,-16-19-2 0,0 9-2 16,0-8 8-16,-16-1-1 0,-1 0 16 0,1 9 17 15,-1-27 9-15,-16 9 7 0,0-9-11 16,0 18-6-16,0-19-8 0,0-18-10 0,16 19 0 16,-16-19 10-16,33 19 13 0,-33-19 11 15,33 0 5-15,-33 0 0 0,17 0-5 0,16 0-8 16,-17-19-3-16,17 19-15 0,-16-19 0 0,16 19-2 15,0-18-4-15,0 18-9 0,0-19-9 16,0 19-7-16,16-9 9 0,-16 9-10 0,0 0 3 16,17 0-1-16,-1 9 3 0,-16 10 0 15,33-19 2-15,-33 18-5 0,33 1-1 0,-33 0 5 16,33-1-4-16,-33 10 4 0,17 9-4 0,-17 1 4 16,16-11 1-16,1 11-2 0,-1-1 9 0,-16 9-7 15,0 10-5-15,17-19 1 0,-17 10 2 16,0 9 0-16,-17-10 0 0,17 10-3 0,0-19 6 15,-16 10-3-15,16 9 0 0,-17-19-3 16,1 9 4-16,16 1-1 0,-17 9 3 0,17-19-3 16,0 9 0-16,0-9-5 0,-33 1 10 0,33-1-3 15,0 9-4-15,0-27 2 0,0 18 0 16,0-18 0-16,0 9 3 0,0-10 2 0,0 1-4 16,0 0-5-16,0-1 12 0,0-18-4 0,0 9 3 15,33-9-1-15,-33 0 2 0,17 0-8 0,-17 0 3 16,33 0-2-16,-17-9-1 0,34 9-3 15,-17-18 3-15,-33 18-36 0,33-19-42 0,0 0-48 16,0 19-25-16,0-28-24 0,17 19-9 16,-17-9 9-16,0 8 18 0,-16-8 32 0</inkml:trace>
  <inkml:trace contextRef="#ctx0" brushRef="#br0" timeOffset="6274.86">5788 5330 11 0,'0'-19'13'0,"0"19"2"0,0 0-3 16,0 0-3-16,0 0-2 0,0 0-1 0,0 0-1 15,0 0 0-15,0 0 1 0,0 0-1 16,0 0 0-16,0 0-3 0,0 0 0 0,0 0-1 16,0 0 1-16,33 0-2 0,-33-18 0 15,0 18 1-15,0 0-1 16,0 18 2-16,33-18-2 16,-33 0 0-16,33 0 0 15,-33 19 0-15,0-19 0 0,33 0 0 0,-33 0 0 16,17 0 0-16,16 19 0 0,0-19 0 15,-33 0 1-15,33 0-1 0,0 9 0 16,0-9 0-16,0 9 0 0,17-9 0 0,-17 9 1 0,0-9-1 16,33 0 0-16,-33 19 0 0,17-19 0 15,-17 0 0-15,33 0 0 0,-33 0 0 16,0 0 2-16,17 0-2 0,16 19 0 0,-33-19 0 16,0 0 0-16,16 0 0 0,-15 0 0 0,32 0 0 15,-33 18 0-15,0-18 0 0,16 0 1 16,-15 0 0-16,32 0 13 0,-33 0 10 0,16 19-1 15,18-19-7-15,-1 0-8 0,-33 0-1 16,33 0-4-16,17 0 0 0,-17 0 4 0,0 0 7 16,17 0-5-16,16 0 0 0,-17 0 1 0,18 0-4 15,15 0 2-15,-15 0-1 0,-18 0 2 16,51 0-4-16,-18 0 1 0,-15 0-1 16,15-19-3-16,-15 19 3 0,15 0-3 0,1 0-1 15,16 0 3-15,-16 0 0 0,16 0-1 0,-16 0-3 16,-17 0 4-16,17 0-2 0,16 0-1 15,-16 0 2-15,0 0-3 0,16 0 0 0,-33 0 0 16,17 0 1-16,33 0-1 0,-50 0-2 0,17 0 5 16,0 19-3-16,16-19 2 0,-16 0-2 15,-17 0 0-15,17 0 1 0,16 18 0 0,-33-18-1 16,17 0 0-16,0 0 1 0,16 0-1 16,-16 0 2-16,-17 0-2 0,17 10 0 0,0-10 0 15,-17 0 1-15,17 9-1 0,-17-9 1 0,17 0-1 16,-17 0 3-16,0 9-5 0,17-9 2 15,-34 0-2-15,18 0 3 0,-1 0-1 0,17 0 3 16,-50 19-3-16,33-19 0 0,17 0-2 16,-50 0 2-16,17 0 3 0,16 0-1 15,-33 0-5-15,17 0 4 0,-17 0-1 0,0 0 0 16,17 0-2-16,-17 0 3 0,-17 0-1 0,17 0-2 16,1 0 4-16,-18 0-2 0,1 0 2 15,32 0-2-15,-48 0 0 0,-1 0 0 0,16 0 0 16,17 19 0-16,-33-19 0 0,1 0 0 15,-34 0 3-15,33 0-5 0,-17 0 2 0,1 0 0 16,-17 0 1-16,0 0-3 31,-17 0 0-15,17 0-1-16,-16 0-7 0,16 0-14 16,-17 0-7-16,1 0-7 0,16 0-4 15,0 18-1-15,-34-18-2 0,34 0 3 0</inkml:trace>
  <inkml:trace contextRef="#ctx0" brushRef="#br0" timeOffset="7678.15">3307 6455 3 0,'0'0'3'0,"0"10"12"15,0-10 2-15,0 0-5 0,0 18-2 0,0-18-2 16,33 0 2-16,-33 0 3 0,33 0-3 15,-33 0 3-15,17 0-1 0,16 0-1 0,0 0-1 16,0 0-1-16,0 0-3 0,0 0 7 16,17 0 0-16,16 0 1 0,-33 0 0 0,0 0 3 15,33 0-4-15,-16 0 0 0,16 0 0 0,-33 0-3 16,33 19 0-16,17-19 1 0,-17 0 0 16,0 0 2-16,-16 0 1 0,49 0-1 15,-49 0-4-15,49 0 1 0,-33 19-2 0,17-19 4 16,16 0-1-16,-33 0 5 0,17 0 1 0,16 18-3 15,-16-18 1-15,16 0-2 0,-16 0 0 16,16 0-3-16,0 0-2 0,-16 0 2 0,16 0-2 16,-16 0 2-16,16 0-7 0,17 0 5 0,-17 0-4 15,17 0 0-15,-17 0 1 0,17 0-2 16,-17 0 10-16,17 0-2 0,-17 0-6 0,17 0 4 16,-17 0 0-16,17 0-3 0,-17-18-1 0,-17 18 0 15,18 0-1-15,-1 0 0 0,17 0 0 16,-17 0 0-16,17 0 1 0,-17 0-1 0,17 0-2 15,-17 0 5-15,17 0-2 0,-17 0 1 16,17 0-6-16,-17 0 3 0,16 0 3 0,-32 18-4 16,49-18 2-16,-49 0 2 0,16 0-8 15,1 0 7-15,15 0-5 0,-32 0 1 0,16 0-1 0,0 0 5 16,17 9-2-16,-17-9-1 0,-16 0-2 16,16 0 0-16,17 0 5 0,-17 0-5 0,-16 10 0 15,16-10 2-15,0 0 2 0,17 0 0 16,-33 0 3-16,16 0 16 0,0 9-13 0,17-9-3 15,-50 0-6-15,50 0 4 0,-17 0 3 16,-33 0-2-16,50 0-1 0,-33 0-1 0,16 0-1 16,-16 0 0-16,16 0 1 0,-33 0-4 0,17 0 3 15,16 0-3-15,-16 0 2 0,16 0 5 16,0 0 3-16,-33 0-3 0,17 0-5 0,-17 0-1 16,0 0 3-16,17 0 19 0,-17 0-1 15,0 0-3-15,-16 0-4 0,16 0-9 0,0 0 2 16,-16-9-6-16,16 9 0 0,-17 0-2 0,1 0 0 15,0 0 6-15,16-10-3 0,-33 10-1 16,0 0 0-16,0 0 1 0,17 0-3 0,-50 0 2 16,33 0-2-16,0 0 2 0,-33-9-2 0,33 9 4 15,-33 0-4-15,0 0 1 16,16 0 2-16,-16 0-5 0,0 0 0 16,0 0 3-16,-16 0 1 15,16 0-6-15,0 0 9 0,0 0-5 16,0 0-21-16,0 0-46 0,-33-18-40 0,33 18-26 15,-33 0-10-15,33 0 10 0,-33-19 12 16,33 19 16-16</inkml:trace>
  <inkml:trace contextRef="#ctx0" brushRef="#br0" timeOffset="9272.44">7408 9646 6 0,'0'0'9'0,"-16"0"6"0,16 0-3 16,0 9-1-16,0 1-1 0,0-1-1 0,0 0 5 16,0 0 2-16,0 10 1 0,-33 0 4 15,33-1-2-15,0-8 1 0,0 8-2 0,0 1 5 16,0-1-2-16,0 1 1 0,0 0-3 16,0-1 0-16,0-9 1 0,0 1 2 0,33 8 8 15,-33 1 6-15,0 9-11 0,0-10 2 0,0 10-4 16,0-9 6-16,0 9 5 0,0 0-2 15,16 9-8-15,-16-18-1 0,0 9-6 0,0 9 1 16,0 0 7-16,0-18 0 0,17 18-3 0,-17-9-9 16,0 9-3-16,0-19-3 0,0 10-4 15,0 10-3-15,0-20 4 0,0 10-4 0,0 0 4 16,0-9-1-16,-17 8-5 0,17-8 4 0,0 0 1 16,0-10-1-16,0 10-15 0,0-10-42 15,0 0-45-15,0-9-31 0,0 10-6 0,0-10 5 16,0 0-79-16</inkml:trace>
  <inkml:trace contextRef="#ctx0" brushRef="#br0" timeOffset="10040.12">7574 10697 104 0,'0'-19'46'0,"0"19"-9"0,0 0 7 0,0-18 10 15,0 18 6-15,-33-9-3 0,33 9 2 16,0-10-11-16,-33 1-8 0,33 0-4 0,-34 9 0 16,34-10-4-16,-33 1 1 0,17 9-10 15,-1-9-5-15,1 9-10 0,16 0-3 0,-33 0 0 16,0 0-3-16,33 0-5 0,-33 0 6 0,0 0-3 15,33 0 5-15,-50 0-5 0,33 9 0 16,1 0 0-16,-17 1 0 0,0-1 0 0,0 0 0 16,0 10-3-16,-1-1 3 0,1 1 2 15,17 9-1-15,-17-9-1 0,0 8-3 0,0 1 6 16,0 10-1-16,33-11 0 0,-34 1-1 0,18 19 0 16,-1-29 3-16,17 10-2 0,-16 10 8 0,16-1 4 15,0-9-6-15,0 0 3 0,0 0-4 16,0 9 1-16,16-19-2 0,-16 10 0 0,17 0 3 15,-1 0-5-15,18 0-1 0,-1-9 3 0,0 8-1 16,0-8-3-16,0 9 1 0,-17-9 4 16,17-10-2-16,34 0 4 0,-34 10-6 0,0-10 2 15,16-9 2-15,-16 9 2 0,34-9 1 16,-34-9-4-16,33 9-1 0,-50-9 11 0,50-1-10 16,-32-8 6-16,32 9 1 0,-33-10-5 0,0 0 6 15,16 1 28-15,-15-1 15 0,-1 1 0 0,0-10 13 16,0 9 5-16,-17-9 16 0,1 0-2 15,32 10-6-15,-49-10-17 0,0-9-15 0,33 9-21 16,-33-10-7-16,0 1-5 0,0 0-4 16,-33-10-5-16,33 10-6 0,-33 0 1 0,17-9-8 15,-1 8 8-15,1 10-4 0,-17-9 0 0,33 19 2 16,-33-1-2-16,0 0-11 0,-1-8 11 0,-15 8-4 16,16 10-4-16,0-1-2 0,0 1-22 15,0 0-62-15,-1 9-43 0,-15 9-27 0,16-9-14 16,0 9-3-16,0 1 0 0,33-1-2 15,-33 10 11-15,0-10 18 0,-1 9 25 0</inkml:trace>
  <inkml:trace contextRef="#ctx0" brushRef="#br0" timeOffset="11204.6">7293 11423 74 0,'0'0'43'0,"0"0"-9"15,0 0-5-15,0 0 4 0,0-19 5 0,0 19 8 16,0 0 0-16,0 0-7 0,0 0-16 15,0 0-10-15,0 0-4 0,0 0-3 0,0 0-2 16,0 0-1-16,0 19 1 0,0-19 1 0,0 0 9 16,0 0-1-16,0 9 6 0,0-9 3 0,0 9-1 15,0 0 2-15,0 1 0 0,0-1 4 16,-33 0 1-16,33-9 7 0,0 10-1 0,0 8 9 16,0 1-3-16,0-19-5 0,0 18 4 15,0-8-5-15,-34 8-5 0,34-8-7 0,-16 8-1 16,-1 1-6-16,1 9 0 0,16-10 0 0,0-8-2 15,-33 8-3-15,33 1-3 0,-33 18 5 0,0-18-3 16,33-1 0-16,-33 1-3 0,33 9-3 16,-50 9 3-16,33-18 9 0,1 9-10 0,-17-1 5 15,33 1-4-15,-33 10 0 0,0-20-1 16,33 10 4-16,-33 9-7 0,-1 0 2 0,1-9-4 16,17 10 7-16,-17-1-7 0,33-9 0 0,-33 9 3 15,0 0-3-15,0 0 0 0,0 1 3 16,16-1-5-16,-16 9 6 0,33-18-4 0,-33 9 1 15,0 1 2-15,0-1-3 0,33-9-2 0,-33 9 2 16,0 0 2-16,16 0-1 0,17-9-1 16,-33 9 2-16,33-9 1 0,-33 10-3 0,33-11 0 15,-33 1 2-15,33 0 2 0,-33 0-4 0,33 0 0 16,-33 9 0-16,33-18 1 0,-50 9-3 16,50 0 9-16,-33 0-10 0,33-10 1 0,-33 10 2 15,33-9 2-15,-33 9 1 0,33-10 0 0,-33 10-6 16,0-9 4-16,33-1-1 0,-33 1 0 0,16 0 0 15,17-1 0-15,0 10 0 0,-33-19 3 16,33 1-6-16,-33 8 1 0,33 1 5 0,0-10-5 16,0 0 2-16,-33 10 1 0,33-10-1 0,0 10 4 15,-33 0-4-15,33-10-4 0,0 9 9 16,0-8-9-16,-33 8 6 0,33 1 1 0,0-10-7 16,-33 10 4-16,16-1 0 0,17 1 0 15,0-10 0-15,-33 10 0 0,33 0 0 0,0-1 0 16,-33 1 0-16,33-1 0 0,0 1 0 0,-33 0 2 15,33-10-2-15,0 10 0 0,-33-1 0 0,33 1 0 16,0-1 0-16,-33-8-2 0,33 8 2 16,-17-8 2-16,17 8 1 0,-16-9-3 0,16 10 3 15,0 0-8-15,-17-19 3 0,17 9 3 0,0 10-1 16,0-10 3-16,0 0 0 0,-33 10-6 0,33-10 6 16,0 0-3-16,0 10-2 0,0-19 2 15,-33 19 0-15,33-19-3 0,0 18 5 0,0-18-4 16,0 9 2-16,0 1-4 0,-33-10-13 0,33 0-24 15,0 0-27-15,0 0-32 0,0 0-10 16,0 0-12-16,0 0-10 0,0-10 2 0,0 1 12 16,0 9 11-16,0-18 12 0,0 18-51 15</inkml:trace>
  <inkml:trace contextRef="#ctx0" brushRef="#br0" timeOffset="12504.1">7359 11423 14 0,'0'0'21'0,"0"9"-1"0,0-9-1 15,33 9 0-15,-33-9 4 0,0 9 2 0,0 1 2 16,0-1 2-16,0 0 3 0,0 1 9 0,0-1 7 16,0 0-2-16,16 10 8 0,-16-19 3 15,17 18 3-15,-17-8-11 0,16-1 0 0,-16 10 4 16,33-1 11-16,-33-8 12 0,0 8-15 15,34 1-2-15,-34-1 4 0,0 1-9 0,33 9-8 16,-33-9 0-16,33 18 14 0,-33-19 13 16,33 1 15-16,-33 0-1 0,16 8-16 0,-16 11-9 0,33-20-11 15,0 10 6-15,-33 0-2 0,34 0 41 16,-34 0 9-16,33 0-18 0,0 0-87 0,-33 9 0 16,33-19 0-16,-17 1 0 0,17 9 0 0,0 0 0 15,0 0 0-15,1-10 0 0,-1 10 0 16,0 0 0-16,-17-9 0 0,50 9 0 0,-33-10 0 15,1 10 0-15,-1-9 0 0,16 9 0 0,-16 0 0 16,33-10 0-16,-32 10 0 0,-1-9 0 16,16 9 0-16,17 0 0 0,-33-1 0 0,0 1 0 15,1-9 0-15,15 9 0 0,-16 9 0 0,33-18 0 16,-33 9 0-16,1 0 0 0,-1-1 0 16,0 1 0-16,16 10 0 0,-16-11 0 0,0 1 0 15,1 0 0-15,-18 0 0 0,17 0 0 0,-16 9 0 16,32-18 0-16,-16-1 0 0,-33 10 0 0,33-9 0 15,0 18 0-15,-33-28 0 0,34 19 0 0,-18-9 0 16,1 0 0-16,-1-1 0 0,17 10 0 16,-33-9 0-16,33-1 0 0,-33 1 0 0,0 0 0 0,33-10 0 15,-33 9 0-15,0 1 0 0,33 0 0 16,-33-1 0-16,0-8 0 0,17 8 0 0,-17 1 0 16,0-1 0-16,17 1 0 0,-17-10 0 0,16 10 0 15,-16-10 0-15,0 10 0 0,0-10 0 0,33 0 0 16,-33 1 0-16,0-1 0 0,0 19 0 15,0-28 0-15,0 9 0 0,0 0 0 0,33 1 0 16,-33-1 0-16,0 0 0 0,0 1 0 16,0-1 0-16,0 0 0 0,33 1 0 15,-33 8 0-15,0-18 0 16,0 0 0-16,33 0 0 0,-33 19 0 16,0-19 0-16,0 0 0 0,33 0 0 15,-33 9 0 1,17-9 0-1,-17 9 0 1,17 1 0 0,-17-1 0-16,16 0 0 15,-16 1 0 1,0-1 0 0,0 0 0-1,33-9 0 1,-33 0-179 46,0 0-28-62,0 0-5 16,0 0 5-16,0-9-4 0,0 9 6 0,0 0 12 16,0 0 24-16,0-9 21 0,0 9 21 0,0-10-58 15</inkml:trace>
  <inkml:trace contextRef="#ctx0" brushRef="#br0" timeOffset="17681.68">9905 5311 6 0,'0'0'5'0,"0"0"3"16,0 0 2-16,0 0-1 0,0 0-1 0,0 0-3 16,0 0-1-16,0 0-1 0,0 0 0 15,0 0-1-15,0 0-1 0,0 0 1 0,0 0 0 16,0 0-1-16,0 0 0 0,0 0 1 16,33 0-1-1,-33 0 0-15,0 0-3 31,0 0-6-15,0 0-5-16,0 0-32 0</inkml:trace>
  <inkml:trace contextRef="#ctx0" brushRef="#br0" timeOffset="18697.96">4498 6483 10 0,'0'0'18'0,"0"0"1"0,0 0-4 16,0 0-4-16,0 0-1 0,0 0-2 0,0 0 1 16,0 0 2-16,0 0-1 0,0 0-2 15,0 0 1-15,0 0-4 0,0 0-1 0,0-18-3 16,0 18 1-16,0 0 0 0,0 0-2 31,0 0 2-15,0 0-4-16,0 0 3 31,0 0 0-15,0 0 1-1,0 0-1 1,0 0-3-1,0 18 4-15,33-18-5 16,-33 0-8-16,0 0-11 0,0 0-8 16,0 0-8-16</inkml:trace>
  <inkml:trace contextRef="#ctx0" brushRef="#br0" timeOffset="19180.27">7822 6260 53 0,'0'0'32'0,"0"0"-17"0,0 0-7 16,0 0-4-16,0 0-2 0,0 0 2 15,0 0-2-15,0 0-1 0,0 0 2 0,0 0 0 16,0 0 2-16,0 0 1 0,0 0 5 16,0 0-2-16,0 0-6 0,0 0-2 0,0 0 0 15,0 0-1-15,0 0 1 16,0 0-6-1,0 0-8-15,0 0-7 0,0 0-7 16,0 0-6-16</inkml:trace>
  <inkml:trace contextRef="#ctx0" brushRef="#br0" timeOffset="19948.09">9376 6334 190 0,'0'10'52'16,"0"-10"-26"-16,0 0-15 0,0 0-4 0,0 0-4 16,0-10-1-16,0 10 0 15,0 0 7 1,0 0 6-16,0 0 7 0,0 0-1 15,0-9-6-15,0 9-6 0,0 0-1 0,0 0-5 16,0 0-5 0,0 0 6-16,0 0-2 15,0 0-5-15,0 0 1 16,0 0 3-16,0 0 1 31,0 0 0-15,0 0-4-1,0 0 0 1,0 0 4-16,0 0-4 16,0 0 3-16,0 0 2 15,0 0-5 1,0 0 0 0,0 0 4-16,0 0 0 15,0 0-1-15,0 0-3 16,0 0 0-16,0 0 4 0,0 0-4 15,0 0 0-15,0 0 6 16,0 0-2-16,0 0-4 0,0 0 0 16,0 0 4-1,0 0-5-15,0 0 6 0,0 0-5 16,0 9 2 15,0-9 2-31,33 0-2 0,-33 0 3 16,0 0-6-16,0 0-2 15,0 0-10-15,0 0-6 16,0 0-12-16,0 0-9 0,0 0-6 16,0-9-4-16,33 9-3 0,-33 0 0 0</inkml:trace>
  <inkml:trace contextRef="#ctx0" brushRef="#br0" timeOffset="21179.39">5242 6455 33 0,'0'0'14'0,"0"-9"-7"0,0 9-4 15,0-9 2-15,0 9 1 0,-33 0 2 16,33-9 0-16,0 9 0 0,0 0-2 16,0 0-3-16,0 0 0 0,0 9-3 15,33 0 1 1,-33 0-1-16,0 1 0 16,0 8 2-16,0-18 2 0,0 19-1 0,0-19 2 15,0 0-2-15,0 19 2 0,0-19-3 16,0 0 1-16,33 0 4 0,-33 18 8 0,0-18 5 15,0 0 8-15,0 0 3 0,0 0 10 0,0 0 7 16,0-18-6-16,0 18-13 0,0-19-13 16,17 19-10-16,-1-19-2 0,1-9-3 0,16 10 1 15,0-1-1-15,-33-18 2 0,33 18-5 16,0-18 4-16,0 9-2 0,-33 10 3 0,33-20-3 16,-16 11 0-16,16-1 0 0,-33 0 3 15,0 9-5-15,33 1 2 0,-33-1-4 0,0 0-9 16,33 10-20-16,-33 0-19 0,33-1-11 0,-33 10-4 15,0-18 1-15,33 18 4 0</inkml:trace>
  <inkml:trace contextRef="#ctx0" brushRef="#br0" timeOffset="22444.83">9757 6428 94 0,'-17'0'68'0,"17"0"-33"0,0 0-17 15,0-10-9-15,0 10-6 0,0 0 3 0,-17 0 2 16,17 0-1-16,0 0-3 0,0 0-2 16,17 0-2-1,-17 0-2-15,0 0 2 16,0 0 4-16,0 10-4 0,0-1 3 0,0 0-3 15,17 0 0-15,-17 1 2 0,0 8 0 16,0 1 4-16,0-19 1 0,16 19 0 0,-16-1-3 16,0-18 2-16,33 19-3 0,-33-10 5 15,0 0 11-15,0 1 9 0,0 8-9 0,0-18-6 16,33 19-2-16,-33-19 4 0,0 0 15 16,0 18-1-16,0-18 4 0,0 0 8 0,0 0 8 15,0 0 25-15,0 0 13 0,0 0 19 0,0 0-1 16,33 0-21-16,-33-18-16 0,0 18-23 0,0-19-25 15,0 19-2-15,33-18-12 0,-33-1 0 16,33 0-2-16,-33 10 2 0,0-9-6 0,17-20 0 16,-1 10 5-16,34 1-2 0,-50-1-7 0,0 9 6 15,33-18-2-15,-33 9-2 0,33 9 2 16,-33-18-3-16,33 18 3 0,-33-8 1 0,33 8 2 16,-33 0-3-16,0 1-4 0,17 18 4 15,-1-19 0-15,-16 1-11 0,17 18-12 0,16-19-27 16,-33 10-21-16,0-1-21 0,0 10 1 0,0 0-10 15,33-9-8-15,-33 9 2 0,0 0 2 16,0 0 11-16,0 9 9 0,0-9 10 0,0 10 11 16,0-1 3-16</inkml:trace>
  <inkml:trace contextRef="#ctx0" brushRef="#br0" timeOffset="23006.32">10054 6679 1 0</inkml:trace>
  <inkml:trace contextRef="#ctx0" brushRef="#br0" timeOffset="25292.55">7474 11088 33 0,'0'0'42'0,"0"-10"7"0,0 1 8 15,0 0 5-15,34 9 4 0,-34-19 5 0,0 19 6 16,0-18-4-16,0 18 7 0,0-10 11 15,0 1-7-15,0 0 7 0,0-1-11 0,0 1-19 16,0 0-28-16,-34 9-9 0,34-10-5 16,0 10-5-16,-33-9-4 0,17 9-3 0,-1 0 6 0,1 0-5 15,-17 0-8-15,33 9 4 0,-33-9-2 16,33 10-2-16,-33-1 0 0,33 0 0 0,-33 1 0 16,33-1 0-16,0 0 0 0,-34 19 0 15,34-28-3-15,0 19 3 0,-16-10 1 0,16 0-3 16,0 1-1-16,0 8 3 0,16-8 3 0,-16-1 0 15,34 0-5-15,-34 1 0 0,0 8 4 16,0-18-2-16,33 0 0 0,-33 19 0 0,33-19 2 16,-33 0-4-16,33 0 4 0,-33 0 0 0,0 0-1 15,33-19 5-15,-33 19-12 0,16 0 8 16,1 0-2-16,-1-18 0 0,17 18 3 0,-33-10-3 16,0 1 2-16,34 0-4 0,-34-1 6 15,0 1-2-15,0-10-2 0,0 10 1 0,33 0 4 16,-33-10-7-16,0-9 3 0,0 10-1 0,0-10 0 15,0 9-4-15,0 10 8 0,-33-10-4 16,33-18 3-16,0 18-3 0,0 10 4 0,0-9-7 16,0-1 3-16,-34 19-2 0,34-19 9 0,0 1-3 15,0 18-1-15,0-10-3 0,0 10 6 16,0-9-11-16,0 9 3 0,0 0-3 0,0 0 3 16,0 0 6-16,0 9-1 0,0 1-6 15,0 8 3-15,0 1-3 0,0-19 0 16,0 19 3-16,0-1 3 0,0-9-6 0,0 10 3 15,0 0 2-15,34 18 0 0,-34-28-4 16,0 10 4-16,0-1-4 0,0 10 2 0,0 0-2 16,0-9 2-16,33-1 3 0,-33 10 0 0,0-9-2 15,0 0-1-15,0-1 0 0,0 1 2 16,0-1 0-16,0-8-7 0,0 8 11 0,0-8-2 16,33-1-10-16,-33 0 1 0,0-9-3 15,0 0-21-15,0 0-30 0,0 0-52 0,0 0-33 16,0-9-17-16,33 9 7 0,-33-9 15 0,0-1 16 15,16-8 22-15</inkml:trace>
  <inkml:trace contextRef="#ctx0" brushRef="#br0" timeOffset="27689.6">23895 9851 57 0,'0'0'38'15,"0"-19"-8"-15,0 19 2 0,0 0 12 0,0-19 12 16,0 10 0-16,0 9-3 0,0 0-15 0,0 0-8 16,0 0-12-16,0 0-10 0,0 0 10 0,0 0 111 15,0 0-14-15,0 9-45 0,0 10-33 16,0 0 18-16,0-1 113 0,17-9 37 0,-17 10 23 15,0 9-77-15,16 0-78 0,-16 9-31 0,17-18-25 16,-17 18 24-16,0-9 136 0,16 9-116 16,1-9-61-16,-17 9 0 0,0 0 0 0,16-9 0 15,-16 0 0-15,0 0 0 0,0 9 0 0,0-18 0 16,0 18 0-16,0-9 0 0,0 9 0 16,0-18 0-16,0-1 0 0,0 1 0 0,0 9 0 15,0-10 0-15,0 1 0 0,0 0 0 0,0-1 0 16,0 1 0-16,0-10 0 0,0 1 0 15,0-1 0-15,0 9 0 0,0-18 0 0,0 19 0 16,0-19 0-16,0 0-98 78,0 0-57-62,17 0-20-16,-17 0-4 0,0-19-2 0,0 19 5 15,0 0 3-15,0 0 13 0,0-18 6 16,16 18 16-16,-16-9 7 0,0-1 12 0,0 1 21 16</inkml:trace>
  <inkml:trace contextRef="#ctx0" brushRef="#br0" timeOffset="28605.45">24209 10818 44 0,'0'0'32'0,"0"0"-14"16,-16-19-4-16,16 19 5 0,-17-18 6 0,1 18 2 16,-1-10-5-16,1 1-3 0,-1 9 4 15,-32 0 5-15,15 0-2 0,1 0-4 0,0 0-6 16,-16 9-2-16,32 1-3 0,-32 8 2 0,-1 1 6 16,17-10 2-16,0 19 5 0,0 0 7 15,-17 9 17-15,17-18 23 0,0 18-31 0,0 0-22 16,0 10-10-16,0-19-2 0,16 18 22 15,-16 1 35-15,17-10-32 0,-1 9-13 0,1 1-8 16,-1-1-9-16,17 20 1 0,0-29 1 0,0 28-5 16,17-28 5-16,-1 10 1 0,1 8-5 15,32-17-1-15,-32 8 4 0,16-9-2 0,0-9 0 16,17 9 0-16,32 1-1 0,-32-20 1 16,16 10 2-16,0-9-2 0,17-1-2 0,-1 1 0 15,1 0 1-15,0-19-1 0,-17 0-3 0,17 0 6 16,-17 0-1-16,0-19-2 0,0 19 2 0,-33-28-2 15,17 9 0-15,-1 1 7 0,1-1 60 16,0-18 38-16,-17 9-26 0,16-9-36 0,-16 0-22 16,17-19-2-16,-17 9 43 0,-16-18-12 15,16 9-23-15,0-9-11 0,-17 10 1 0,1-20-9 16,-17 29 3-16,0-19-8 0,0 9 6 0,-17 9-9 16,1 1 6-16,-1-1 0 0,-16 10-8 0,0 0 4 15,0 9-2-15,-33-19 3 0,16 19 0 16,1 1-3-16,-1 8 4 0,-16 0-4 0,16-9-4 15,-16 10 4-15,33-1-3 0,-50 19-2 16,34-9-12-16,16 9-34 0,-17 0-45 0,17 9-48 16,0 1-5-16,0 8 4 0,0-9 4 15,0 19 10-15,16-9 5 0,17 9 10 0,-49 0 6 16,32 0 11-16</inkml:trace>
  <inkml:trace contextRef="#ctx0" brushRef="#br0" timeOffset="29339.85">24259 11674 43 0,'0'-10'37'15,"0"10"-14"-15,0 0-10 0,0 0-6 0,0 0-2 16,0 0 2-16,0 0 6 0,0 0 6 16,0 0 7-16,-17 10 4 0,17-1-1 0,0 0 4 15,-16 10 2-15,16-10-2 0,-17 19-11 16,17-9 5-16,-16-1 16 0,-1 1 9 0,1 9 9 15,-1 9-6-15,1-18-12 0,-1 9 3 0,17 9-1 16,-49 0 9-16,32-9 0 0,-16 9-14 16,0 19-14-16,0-19-9 0,0 10 0 0,16 8-4 15,-49-17 16-15,33 27 5 0,0-19-13 0,-17 10-8 16,17 0-6-16,-33 9-9 0,16 0 3 16,1-9 1-16,-1 18 3 0,1 10-7 0,-1-28 8 15,-16 18-6-15,16 1 0 0,1-10 0 0,-1 9 9 16,0-18 25-16,17 9-4 0,0-18-6 0,-16 8-10 15,16-8 1-15,0-10-5 0,-1 19-3 16,18-28 78-16,-1 0-5 0,-16 0-36 0,33 9-24 16,-49-19-19-16,32 1 3 0,17-10 2 0,-16 10-2 15,16-10-2-15,-17 1-2 0,17-10 3 16,0 18-2-16,0-18 2 0,0 0 5 16,0 0-6-16,0 0-5 15,17-18 1-15,-17 18-15 16,16-10-5-16,-16 10 3 0,0 0-13 15,17-9-17-15,-17 9-14 0,0 0-8 0,0 0-7 16,0 0-7-16,0-9-22 0,16 9-22 16,-16-10-14-16,0 10-8 0,33-9 13 0,-33 0 22 15,0 9 16-15,0-10-57 0</inkml:trace>
  <inkml:trace contextRef="#ctx0" brushRef="#br0" timeOffset="30287.94">24474 11888 187 0,'0'0'65'0,"-17"18"-32"16,17-18-18-16,0 0-6 0,0 10-8 16,0 8 1-16,17 1 2 0,-17-1 0 0,33 1 12 15,-33 9 27-15,33 0 17 0,-33 0 8 0,33 9-8 16,-16-9-7-16,16 9-5 0,0 0-6 15,0 0 3-15,0 1-8 0,0-1-9 0,17 9-8 16,-1-8-3-16,-16 8 76 0,17 1-44 0,0-10-21 16,-1 19-10-16,1-19-11 0,16 9-3 15,-33 10 5-15,0-9 14 0,0 8-13 0,0-8-3 16,0 9-7-16,17-10 3 0,-50 10 1 16,33 0-4-16,-16 0 8 0,16-10 7 0,-17 10 8 0,17-9-10 15,-16 8-3-15,-1-8-5 0,34 9 19 16,-50-10 9-16,16 10 8 0,1-28-2 0,16 18-8 15,-16 1-24-15,-1-19 2 0,1 9-1 0,-1 0 0 16,1-18-1-16,-1 9 1 0,1 0-5 16,16-10-6-16,-33 10 3 0,0-28 0 0,16 19 4 15,-16-10-4-15,17 0 0 0,-1 1 0 0,1-1 0 16,-17 0 0-16,17 1 0 0,-1-1 4 16,-16-9-7-16,17 9 4 0,-17 0 3 0,16 10-9 15,1-19 8-15,-17 0-5 0,16 0-3 0,-16 19 5 16,17-19 5-16,-17 0-9 15,33 0 4-15,-33 9 5 16,0-9-8-16,0 0 6 16,0 0-6-16,0 9 3 0,0-9-2 0,0 0 0 15,0 0-4-15,0 0 6 0,0 0-7 0,0 0 5 16,0 0-10-16,0 0-16 0,0 0-19 16,0 0-16-16,0 0-10 0,0 0-5 0,0 0-7 15,0 0-17-15,0 0-12 0,0 0-8 0,0-9-2 16,0 9-1-16,0-9 11 0,-33 9 10 0,33-19 17 15</inkml:trace>
  <inkml:trace contextRef="#ctx0" brushRef="#br0" timeOffset="30938.9">22242 14027 7 0,'0'0'7'16,"0"0"11"-16,16 0 3 0,-16 0 1 0,0 0 0 0,17 0-4 15,-17 0-1-15,0 0-1 0,16 0 2 16,1 0 4-16,-17-19-1 0,16 19 2 0,-16-9-4 16,17 9-3-16,-17-9-5 0,16 9-5 15,-16 0-1-15,33-9-3 0,-33-1-2 16,0 10 0-16,33-9-2 15,-33 9-6-15,0-9-15 0,0 9-7 0,0 0-3 16,0-10-4-16,17 10-1 0,-17 0-1 0,17-9-34 16</inkml:trace>
  <inkml:trace contextRef="#ctx0" brushRef="#br0" timeOffset="31355.5">22870 13757 76 0,'0'-9'85'15,"0"9"-15"-15,-17 0-28 0,17-9-16 0,0 9-11 16,0-10 9-16,0 10 16 0,0 0 13 0,0-9 5 15,0 9-11-15,0 0-15 0,0 0-12 16,0 0-8-16,0 0-6 0,0 0-1 0,0 0 1 16,0 0 8-16,0 9 8 0,0-9 9 0,0 10 8 15,-33 8 5-15,33-8 1 0,0 8 10 0,-33 1 8 16,17 9-2-16,-1 0 4 0,-16 18 1 16,17-18-1-16,-1 9 4 0,-16 0-7 0,16 1 1 15,-16-1 1-15,-16 9 9 0,16 1-7 0,0-10-4 16,0 19-13-16,-1-28-23 0,1 18-6 15,33 1-17-15,-49-19 3 0,16 9 1 0,16-9-11 16,1 0 5-16,-17 0-12 0,16 0 9 0,0-10-13 16,17 1-31-16,0 9-63 0,0-28-53 15,-33 9-36-15,33 0-17 0,0-9-10 0,0 10 15 16,0-10 34-16,0-10 35 0,0 1 32 0</inkml:trace>
  <inkml:trace contextRef="#ctx0" brushRef="#br0" timeOffset="32967.87">25797 5479 13 0,'-33'0'20'0,"33"0"4"0,0-10-2 15,0 10 2-15,0 0 0 0,0 0 1 16,0 0 0-16,0 0 1 0,0 0 0 0,0 0-6 16,0 0-7-16,0 0-7 0,0 0-3 15,0 0-2-15,0 10 1 0,0-1-2 16,0 0 0-16,-17 10 0 15,17 0 2-15,0-19 2 0,0 18 3 0,0 1 5 16,0-19-2-16,0 18-3 0,0-8 4 0,0-1 13 16,0 19-9-16,0-28-5 0,0 18 2 15,0-18 9-15,17 0 12 0,-17 19 4 16,0-19 5-16,0 0 5 0,33 0 15 0,-33 0-3 16,0 0-26-16,16 0-14 0,17 0-8 0,-16-19-9 15,16 19 2-15,0-18-2 0,0-1 0 16,17 1-5-16,-34 8 7 0,34-8-4 0,-17-1 1 15,0 1 2-15,-16-1-3 0,16 0 0 16,0 1-4-16,-17 8-11 0,1-8-13 0,-1-1-24 16,1 19-31-16,-17-18-14 0,17 18-6 15,-17-19-4-15,0 19-4 0</inkml:trace>
  <inkml:trace contextRef="#ctx0" brushRef="#br0" timeOffset="34868.49">18901 7060 21 0,'0'0'17'0,"0"0"-9"15,0 9-5-15,0-9-1 0,0 19-1 0,0-19-1 16,0 19 0-16,0-1 3 0,0-18-1 0,-16 19 2 15,16-1 0-15,0 1 1 0,0 9 1 16,0-28-3-16,-17 18 1 0,17 1 2 0,0-10-1 16,0 10 1-16,17-10 0 0,-17 1 1 15,0-1 13-15,0-9 0 0,0 9-11 16,0 10-3-16,16-19-1 0,-16 0-2 0,0 0 7 16,0 0-2-16,17 0-2 0,-17 0 3 0,0 0 7 15,16 0 0-15,-16-19-6 0,17 19-5 16,16-9-2-16,-33-10 16 0,33 10 1 0,-33-10-6 15,33 10-6-15,-16-10-4 0,16-18-4 16,0 9 1-16,-17-9 2 0,34 19-3 0,-17-29 2 16,-17 10 0-16,18 18-4 0,-1-18 3 15,0-9-1-15,0 8 0 0,0 20 0 0,0-20 2 16,0 11-1-16,-17 8-1 0,18 0 0 16,-18 1 0-16,1 18 0 0,-1-19 2 0,-16 19 2 15,0-18-4-15,17 18 3 0,-17-10-3 16,0 10-2-16,0 0 4 15,0 10-2 1,0 8 1-16,0-18-4 16,0 19 0-16,0-19-1 0,0 18-5 15,0-18-9-15,33 19 4 0,-33-19-6 16,0 9 1-16,0 1-2 0,33-1-4 16,-33-9-6-16,33 9-9 0,0-9-10 0</inkml:trace>
  <inkml:trace contextRef="#ctx0" brushRef="#br0" timeOffset="35565.64">22787 6725 5 0,'0'0'-1'0,"-16"0"1"0,16 0 1 15,0 0 0-15,0 19-1 0,0-19 0 0,0 18 0 16,0 1 2-16,0-19 0 0,0 19 16 0,0-10 13 16,-17 9-15-16,17 1-8 0,0 0-4 15,0-19 0-15,0 18 5 0,17 1 4 16,-17-19-1-16,0 9-4 0,0 1-3 0,0-10-1 15,16 9 6-15,-16 0 5 0,0-9 6 16,33 0 3-16,-33 9 7 0,0-9-6 0,0 0-8 16,33-9-9-16,-33 9-4 0,17 0 0 15,-1-9-4-15,18 0 3 0,-1-10-3 0,0 19 0 16,16-19 2-16,-16 1-1 0,17-1 0 0,-17 0-1 16,0-8-2-16,0 8 2 0,33 0 1 15,-49-18 0-15,16 9 2 0,-17 0-3 0,18 0 0 16,-1 10 0-16,-17-19-3 0,17 18 0 15,-16-9-4-15,-1 10-5 0,1-1-8 0,-1 0 1 16,1 19-7-16,-17-28-7 0,16 19-9 16,1 0-9-16</inkml:trace>
  <inkml:trace contextRef="#ctx0" brushRef="#br0" timeOffset="38763.21">24375 11199 8 0,'0'0'7'0,"0"0"7"0,0-9 5 15,0 9 0-15,0 0-1 0,0 0-5 0,0 0 3 16,0 0 0-16,0 0-1 0,0 0 3 0,0 0 2 15,0 0 0-15,0 0 1 0,0 0 2 16,0-9-2-16,0 9-2 0,0 0 3 0,0 0 1 16,0 0-9-16,0 0 1 0,0 0-3 0,0 0 5 15,0 0 3-15,0 0-6 0,0 0-3 16,0 0-2-16,0-19-4 0,-17 19 7 0,17 0 14 16,0 0 34-16,0 0-11 0,-16 0-22 15,16 0-12-15,0 0-9 0,-17-18 23 0,17 18 3 16,0 0-12-16,0-10-12 0,0 10-2 0,-33 0 1 15,33 0-5-15,-16 0 1 0,16 0 0 16,-17 0 8-16,17 0 0 0,-17 0-5 0,17 0-1 16,-16 0-5-16,-1 0 7 0,17 0 0 15,-16 0-2-15,-1 0 2 0,17 0-2 0,-16 10-5 16,-1-10 7-16,17 0-1 0,-16 18-4 0,-1-18 2 16,17 0-1-16,0 0-1 0,-33 19 0 0,33-19-1 15,-16 0 4-15,-1 9-1 0,17 0-4 16,-17-9 0-16,17 10 0 0,-16-1 6 0,-1 0-5 15,17 1 5-15,-16-1-6 0,16 0 1 16,0 0 5-16,-17 10 0 0,17-19-4 0,-16 19 0 16,16-19 3-16,0 18-3 0,-17-8 1 15,17-1 0-15,0 9 2 0,0-8-5 0,-16-1 5 16,16 19-2-16,0-28-2 0,0 19 4 0,0-10-3 16,0 9 0-16,0-8-1 0,16 8 3 15,-16-8-2-15,0 8-2 0,0 1 3 0,17-19 0 16,-17 18-3-16,0-8 3 0,16 8-7 0,-16-8 4 15,0-1 7-15,17 0-5 0,-17 10-1 16,16-10 2-16,-16 10-5 0,17-19 3 0,-17 18 4 16,16-18-5-16,-16 10 5 0,17-1 9 15,-17-9 8-15,17 9 5 0,-17 1-3 0,16-1-5 16,17-9 0-16,-33 9-2 0,0-9-4 16,17 0 4-16,-1 10-2 0,1-10-6 0,-1 0-4 0,1 0 7 15,-1 0-7-15,1 0-1 0,-1 0 2 16,1 0-4-16,0 0 0 0,-1 0 2 0,17 0 0 15,-33-10-1-15,17 10-1 0,-1-9 18 16,1 9 6-16,-1-9 1 0,1 9 0 0,-1-10 4 16,1 1-3-16,-1 0-12 0,-16-1-4 0,17 10 10 15,16-18 6-15,-33-1 2 0,0 1 1 16,33 8 0-16,-33-8 17 0,0-1 11 0,17 0-21 16,-17 1 0-16,0-1-10 0,16 1 3 15,-16-1-17-15,0 0-5 0,0-8 6 0,0 8-10 16,0-9 0-16,0 9-1 0,0-8 0 0,0 8-2 15,0 10-2-15,-16-10 3 0,16-9 1 16,-17 10-7-16,17 8 7 0,0-8-7 0,-33 8 0 16,33-8 3-16,0 18-6 0,-33-19 10 0,16 19-4 15,1 0-7-15,-1 0-7 0,1-18-58 0,-1 18-62 16,1 0-62-16,-1 18-26 0,1-18-8 16,16 0-1-16,-17 0 28 0,17 19 32 0,0-19 27 15</inkml:trace>
  <inkml:trace contextRef="#ctx0" brushRef="#br0" timeOffset="41660.85">24226 12129 18 0,'0'0'20'0,"0"0"0"0,0 0-3 16,0 0-7-16,0 0-4 0,0 0-3 0,0-18-1 16,0 18-1-16,0 0 0 15,0 0-3-15,-17 18-2 16,17-18-9-16,0 0-10 0,0 0-32 0</inkml:trace>
</inkml:ink>
</file>

<file path=ppt/ink/ink6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32:23.275"/>
    </inkml:context>
    <inkml:brush xml:id="br0">
      <inkml:brushProperty name="width" value="0.05292" units="cm"/>
      <inkml:brushProperty name="height" value="0.05292" units="cm"/>
      <inkml:brushProperty name="color" value="#FF0000"/>
    </inkml:brush>
  </inkml:definitions>
  <inkml:trace contextRef="#ctx0" brushRef="#br0">2877 5293 7 0,'0'0'10'0,"0"0"0"0,0 18-2 16,0-18-3-16,0 0-2 0,0 0 3 16,0 19 4-16,0-19 1 0,0 0 0 0,0 0-2 15,33 19-3-15,-33-19 2 0,0 0 1 16,0 0 1-16,0 0 2 0,33 9-4 16,-33-9 0-16,0 9 2 0,0-9-4 0,17 9 2 15,-17-9 2-15,33 19 1 0,-33-19 0 0,33 0 7 16,-33 19 8-16,33-19 11 0,0 0 0 15,-33 18-10-15,33-18 3 0,0 0 0 0,17 0 5 16,-17 19 4-16,33-19 1 0,-33 0-7 16,17 0-3-16,16 0-6 0,-33 0-6 0,33-19 2 15,-16 19 1-15,16 0 1 0,0 0-5 0,0 0-1 16,17-18-3-16,-17 18-2 0,0 0-2 16,17-19 0-16,-17 19-2 0,0-19-1 0,17 19 3 15,16 0-4-15,-16-9-3 0,-17 0-1 16,17 9 1-16,16-9-2 0,0 9 0 0,-16-19 2 15,-17 19-2-15,17 0-2 0,16-19 2 16,-33 19 2-16,17 0 2 0,16 0-2 0,-33 0-2 16,17-18 0-16,16 18-4 0,-16 0 1 0,-17 0 6 15,33 0-5-15,-16 0 0 0,-17 0 4 16,50 0 1-16,-50-19-3 0,33 19 0 0,-16 19-4 16,16-19 5-16,-16 0-1 0,-17 0 0 0,16 0 0 15,18 0 1-15,-34 0-1 0,16 0 0 16,-15 18 4-16,32-18-4 0,-16 0 2 0,-17 0-2 15,0 0 0-15,16 0 0 0,-15 0-2 16,15 0 0-16,18 0 2 0,-34 0 0 0,16 0 3 16,18 0-5-16,-34 0 2 0,16 0 2 0,18 0 0 15,-34 0-2-15,16 0 3 0,18 0-3 16,-51 0-4-16,50 0 4 0,-32 0-5 0,15-18 6 16,18 18-6-16,-34 0 5 0,16 0 5 0,-15 0-8 15,15 0 6-15,-16 0-2 0,0 0 1 16,17-19-2-16,-17 19-2 0,0-9 2 0,17 9 0 15,-17 0 0-15,0-10 0 0,17 10 0 16,-17 0 2-16,0-9-2 0,-16 9 2 0,49 0-2 16,-33-9-2-16,-16 9 2 0,16 0 1 0,0 0-1 15,0 0-2-15,17-9 4 0,-17 9-2 16,-16 0 0-16,49 0 0 0,-33 0-3 0,-33 0 7 16,50 0-6-16,-17 0 2 0,-16 0 2 0,16 0-2 15,0 0 0-15,0 0 0 0,-16 0 0 0,16 0 0 16,0 0 0-16,-16 0 0 0,-1 0 6 15,34 0-8-15,-50 0 0 0,33 0 0 0,-16 0-1 16,16 0 3-16,0 0 2 0,-16 0-2 16,16 0 5-16,0 0-5 0,-16 0-2 0,-1 0 4 15,34 0-4-15,-17 0 2 0,-33 0 2 0,50 0-2 16,-17 9 1-16,-33-9-1 0,33 0-4 0,-16 0 4 16,16 0 3-16,-16 0 0 0,16 0-6 15,0 0 4-15,-17 0-4 0,1 0 5 0,33 0-2 16,-17 0 0-16,-33-9 0 0,50 9 0 15,-17 0-2-15,-33 0 2 0,33 0 2 0,17-19-2 16,-17 19 0-16,-17 0 0 0,51 0 0 16,-34 0-3-16,-17-19 3 0,51 19 6 0,-34 0-8 0,0 0 4 15,17-18-2-15,-17 18 2 0,-17 0 0 16,17 0-2-16,1 0 0 0,-1 0 0 0,16 0 0 16,-15 0-2-16,-18 0 2 0,17 0-2 15,1 0 0-15,-1 0 4 0,0 0-4 0,16 0 2 16,-32 0 3-16,16 0-3 0,0 0 0 0,1 0 0 15,15 18 0-15,-16-18 0 0,1 0 2 16,15 0 1-16,-16 0-3 0,17 0 0 0,-17 0-2 16,33 0 0-16,-49 0 5 0,16 19-3 0,0-19 0 15,0 0 0-15,1 0 3 0,-18 0-2 16,17 0 0-16,0 0-1 0,1 0 2 0,15 19-4 16,-32-19 0-16,16 0 4 0,0 0-2 0,0 0 5 15,1 9-5-15,15-9 0 0,-16 0-2 0,-33 0 2 16,50 0 2-16,-17 0 1 0,-16 9 0 15,49-9-5-15,-33 0 7 0,-16 9-3 0,16-9 0 16,0 0 0-16,17 0 5 0,-17 0-1 16,0 0-6-16,0 0 2 0,0 0 1 0,17 0-3 15,-33 0 1-15,16 0-1 0,0 0 0 16,0 0 1-16,0 0-1 0,17 0 0 0,-17 0 2 16,-16 0 0-16,16-9 2 0,0 9-4 0,-16 0 0 15,16 0-3-15,0 9 6 0,0-9-3 16,0 0 6-16,-16 0-10 0,16 0 1 0,0 0 10 15,0 10-6-15,-16-10-1 0,16 0-4 16,-16 9 8-16,16-9-4 0,0 0 0 0,-33 19 1 16,33-19 1-16,-16 0 4 0,16 0 0 15,-17 0-4-15,1 18-2 0,33-18 4 0,-50 0-4 16,33 0 1-16,-16 0-1 0,16 19 4 0,-33-19 1 16,16 0-5-16,18 0 0 0,-34 0 3 15,33 0-3-15,-33 19 3 0,16-19 1 0,1 0-9 16,0 0 7-16,-1 0 1 0,1 0-1 0,-1 0-2 15,18 9-2-15,-34-9 2 0,16 0 2 16,1 9-2-16,0-9 0 0,16 0 0 0,-33 0 2 16,16 0 0-16,-16 0 0 0,34 0 2 0,-34 0-3 15,16 0-1-15,-16 0 7 0,33 0-7 16,-32 9 0-16,15-9 3 0,1 0-2 0,-17 0-1 16,16 0 0-16,1-9-3 0,0 9 5 15,16 0 1-15,-17 0-1 0,1-9-2 0,0 9 0 16,-1 0 2-16,17 0-5 0,-33-9 3 0,17 9 4 15,0 0-4-15,-1 0-2 0,17 0 0 16,-16 0 6-16,0 0 0 0,-1 0-8 0,17 0 2 16,-16-19 2-16,0 19 4 0,32 0-7 15,-49 0 3-15,17 0 0 0,0-19 1 0,-1 19-1 16,17 0-2-16,-16 0 0 0,0 0 6 16,-1-18-2-16,17 18-1 0,-33 0 1 0,34 0-2 0,-18 0 0 15,17 0 0-15,-16 0-2 0,0 0 4 16,-1-19-2-16,1 19 2 0,-1-9-2 15,1 9-4-15,0 0 9 0,-1 0-5 0,1-10 0 16,-1 10 0-16,1 0 4 0,16 0-4 0,-33-9 0 16,17 9 0-16,-1 0 0 0,1 0 0 0,0 0 0 15,-1 0 3-15,1-9-3 0,0 9 5 16,-1 0-11-16,-16 0 6 0,17 0 0 0,-17-9 4 16,33 9-6-16,-33 0 6 0,0 0-4 15,0 0 0-15,0 0-5 0,17 0 7 0,-17 0 3 16,17 0-4-16,-17 0 1 0,16 0-5 0,-16 0 6 15,17 0-1-15,-17 0-6 0,0 0 4 16,17 0 2-16,-17 0-4 0,0 0 2 0,33 0 5 16,-49 0-1-16,16 0-1 0,0 0-7 0,0 0 8 15,0 0-3-15,0 0-1 0,0 0 4 16,0 0-4-16,0 0 0 0,0 0 2 0,0 0 0 16,17 0 0-16,-34 0-2 0,18 0 2 0,15 0-4 15,-16 0 2-15,0 0 5 0,17 0-7 16,-17 0 3-16,0 0 3 0,0 0-3 0,0 0 2 15,0 0 0-15,17 0-2 0,-17 0 0 16,0 0 1-16,0 0-2 0,0 0 0 0,0 0 0 16,17 0-2-16,-34 0 5 0,17 0-2 0,1 0-1 15,-1 0 0-15,0 0 1 0,0 0-1 0,0 0 0 16,0 0 3-16,0 0-2 0,0 0-1 16,0 0 2-16,0 0 3 0,17 0-3 0,-34 0 1 15,17 0-3-15,0 0 7 0,1 0-7 16,-1 0 3-16,0 0 2 0,0 0-3 0,0 0 0 15,0 0-2-15,0 0 4 0,0 0-4 0,0 0-2 16,17 0 6-16,-50 0-2 0,33-19 5 16,0 19 2-16,-17 0 0 0,17 0-2 0,-16 0 2 15,16 0-4-15,17 0-3 0,-50 0 4 0,33 0-3 16,0 0 1-16,-17 0 2 0,17 0-8 16,-16 0 5-16,16 0-3 0,-16 0 2 0,16 0 2 15,-33 0-4-15,16 0-4 0,-16-19 4 16,17 19 1-16,-17 0-6 0,0 0-2 0,16 0 3 15,-16 0-3-15,0 0 0 0,0 0-23 0,0 0-32 16,-16 0-24-16,16 0-31 0,-17 0-31 16,1 0-32-16,16-18-1 0,-33 18-120 0</inkml:trace>
  <inkml:trace contextRef="#ctx0" brushRef="#br0" timeOffset="2215.77">11195 6362 74 0,'-33'19'51'15,"33"-19"-4"-15,0 0 4 0,0 0 12 0,0 0 13 16,0 0 12-16,0 0 11 0,0 0-7 0,0 0-19 16,0 0-18-16,0 0-3 0,0 0 16 0,0 0 20 15,33 19 11-15,-33-19 9 0,0 0 5 16,0 18-17-16,0-18-2 0,0 10-19 0,17-1 9 16,-17 9 0-16,0-8 4 0,16 8-14 15,-16 1-6-15,17-19-20 0,-17 19-9 0,16-19-39 16,1 18 0-16,16-18 0 0,-33 0 0 15,33 0 0-15,-33 0 0 16,33 0 0-16,-33 0 0 0,33-18 0 0,0-1 0 16,-16 0 0-16,16 1 0 0,33-10 0 0,-33 9 0 15,0 1 0-15,-16-20 0 0,16 10 0 16,0 10 0-16,0-1 0 0,0 1 0 0,-33-1 0 16,33 0 0-16,-33-8 0 0,33 17 0 15,-33 1 0-15,0 0 0 0,0-1-221 0,17 10-38 16,-17 0-21-16,0 0-11 0,0 0 14 0,0 0 30 15,0 0 51-15</inkml:trace>
  <inkml:trace contextRef="#ctx0" brushRef="#br0" timeOffset="2946.93">16222 6604 44 0,'0'0'21'0,"0"0"-4"0,-33 0-1 0,33 0 6 16,0 19 8-16,0-19 8 0,0 18 0 0,33-18 6 15,-33 0 5-15,0 19 8 0,0-19 2 16,0 9 10-16,0 1 8 0,0-10-3 0,0 9 1 16,33 0-6-16,-33 1 6 0,0-10 18 0,0 18 17 15,0-18 1-15,33 0 9 0,-33 0 3 0,0 0 1 16,0 0-5-16,17 0-2 0,-1 0-8 16,1 0-13-16,0-18-45 0,16-1-51 0,-17 10 0 15,17-10 0-15,0 0 0 0,17 1 0 0,-17-1 0 16,0-9 0-16,33 0 0 0,-33 1 0 15,0 8 0-15,0-18 0 0,17 9 0 0,-17 9 0 16,0-18 0-16,0 18 0 0,0-18 0 16,0 9 0-16,0 10 0 0,-16-1 0 0,16 0 0 15,-33 19 0-15,33-18 0 0,-33 9 0 0,0-1 0 16,33 10 0-16,-33 0-180 0,0 0-10 16,0 0-9-16,0 0-7 0,0 10-2 15,0-10-3-15,0 9 12 0,0 9 19 0,0-18 18 16,17 19 26-16</inkml:trace>
  <inkml:trace contextRef="#ctx0" brushRef="#br0" timeOffset="3796.72">22109 6316 31 0,'0'9'27'0,"0"-9"-5"0,0 0-2 0,0 0 2 16,0 0 5-16,0 0 0 0,0 0-2 0,0 0 1 15,17 9 6-15,-17-9 10 0,0 10 6 16,0 8-5-16,16-18 56 0,-16 0 25 0,0 19-34 16,0 0-41-16,33-19-28 0,-33 18 13 15,0-8 71-15,0-1 25 0,0 0-8 0,0 10-30 16,33-1-35-16,-33-18-12 0,0 19 27 0,0-19 48 15,0 19 39-15,0-19 9 0,0 0-11 16,0 18-146-16,17-18-11 0,0 0 0 16,-1 0 0-16,1 0 0 0,16-18 0 15,-17 18 0-15,17-19 0 0,0 19 0 16,0-19 0-16,17 1 0 0,-17-1 0 0,0 10 0 16,33-10 0-16,-33 1 0 0,-16-1 0 15,16 19 0-15,0-19 0 0,0-9 0 0,0 10 0 0,0 9 0 16,0-1 0-16,-33-8 0 0,17 18 0 15,-1 0 0-15,1-19 0 0,0 19 0 16,-17 0-29 0,0 0-180-16,16 0-5 0,-16 0-10 15,0 19 5-15,0-19 8 0,0 0 6 0,0 18 15 16,0-18 24-16,-16 10 29 0,16 8 29 16</inkml:trace>
  <inkml:trace contextRef="#ctx0" brushRef="#br0" timeOffset="6910.62">4283 7516 30 0,'0'0'36'0,"0"0"-1"15,0 0 1-15,0 0-6 0,0 9-2 0,0-9 2 16,0 0 5-16,0-9 3 0,0 9 1 0,0 0-7 16,0 0-7-16,0 0-5 0,0 0-4 15,0 0-5-15,0 0-5 0,0 0-3 0,0 0 1 16,0 0-6-16,0 0 4 0,0 0 1 16,0 9-1-1,0-9 3-15,0 0 1 0,0 0 5 0,33 0 6 16,-33 0 9-16,0 9 11 0,0-9 16 0,0 0 18 15,33 19 2-15,-33-19-4 0,0 0-5 16,33 0-4-16,-33 0-1 0,33 0-9 0,-33 19-6 16,17-19-5-16,-1 0 6 0,34 0 3 0,-50 0-7 15,33 0 0-15,0 18 11 0,0-18 11 16,0 0 4-16,-16 0 31 0,16 0 11 0,0 19-21 16,33-19-17-16,-33 0-21 0,17 0-7 15,16 0-5-15,-33 0-8 0,33 0-10 0,-16 0-20 16,16 0 0-16,0 0 0 0,0 0 0 0,17 0 0 15,-17 0 0-15,0 0 0 0,-16 0 0 16,16 0 0-16,33 0 0 0,-49-19 0 0,49 19 0 0,-33 0 0 16,17 0 0-16,-17 0 0 0,0 0 0 15,17 0 0-15,16-18 0 0,-16 18 0 0,-17 0 0 16,16 0 0-16,-15 0 0 0,32 0 0 16,-50 18 0-16,51-18 0 0,-34 0 0 0,-17 0 0 15,18 0 0-15,-1 0 0 0,0 0 0 0,17 0 0 16,-17 19 0-16,0-19 0 0,-33 0 0 0,50 0 0 15,-17 0 0-15,-17 9 0 0,17-9 0 16,1 9 0-16,-1 1 0 0,-17-10 0 0,17 9 0 16,1 0 0-16,-1-9 0 0,16 19 0 0,-15-19 0 15,-34 0 0-15,49 0 0 0,-15 19 0 0,-34-19 0 16,33 0 0-16,-17 0 0 0,17 0 0 16,-16 18 0-16,16-18 0 0,0 0 0 0,-33 0 0 15,34 0 0-15,-18 0 0 0,17 0 0 16,-33 0 0-16,17 0 0 0,0 19 0 0,-1-19 0 15,-16 0 0-15,33 0 0 0,-32 0 0 0,-1 0 0 16,16 0 0-16,-16 0 0 0,33 0 0 0,-49 0 0 16,49 0 0-16,-33 0 0 0,0 0 0 0,0 0 0 15,0 0 0-15,17 0 0 0,-17 0 0 16,0 0 0-16,0 0 0 0,33 0 0 0,-49 0 0 16,16 0 0-16,0 0 0 0,0 0 0 0,0 0 0 15,0 0 0-15,17 0 0 0,-17 0 0 16,0 0 0-16,0 0 0 0,33 0 0 0,-33 0 0 15,-16 0 0-15,49 0 0 0,-33 0 0 0,0 0 0 16,0 0 0-16,0 0 0 0,17 0 0 16,-17 0 0-16,33 0 0 0,-33 0 0 0,-16 0 0 15,32 0 0-15,1 0 0 0,-17 0 0 0,0 0 0 16,0 0 0-16,0 0 0 0,17 0 0 16,-17-19 0-16,33 19 0 0,-33 0 0 0,-16 0 0 15,32 0 0-15,1 0 0 0,-17 0 0 0,33 0 0 16,-49 0 0-16,32 0 0 0,1 0 0 15,-17 0 0-15,33 0 0 0,-33 0 0 0,0 0 0 16,17 0 0-16,16 0 0 0,-33 0 0 0,17 0 0 16,16 0 0-16,-33 0 0 0,33 0 0 0,-33 0 0 15,50 0 0-15,-50 0 0 0,33 0 0 0,-33 0 0 16,50 0 0-16,-50 0 0 0,33 0 0 16,-33 0 0-16,50 0 0 0,-50 0 0 0,33-18 0 15,-33 18 0-15,17 0 0 0,16 0 0 16,-17 0 0-16,1 0 0 0,0 0 0 0,16 0 0 15,-17-19 0-15,1 19 0 0,33 0 0 16,-50 0 0-16,16 0 0 0,18 0 0 0,-1 0 0 16,0 0 0-16,-17 0 0 0,18 0 0 0,-1 0 0 15,0 0 0-15,17-19 0 0,-17 19 0 0,-17 0 0 16,17 0 0-16,1-9 0 0,-1 9 0 16,0 0 0-16,-17 0 0 0,18-9 0 0,-18 9 0 15,1 0 0-15,33 0 0 0,-50 0 0 0,16-10 0 16,1 10 0-16,-1 0 0 0,18 0 0 15,-18 0 0-15,1 0 0 0,-1 0 0 0,18-9 0 16,-34 9 0-16,16 0 0 0,17 0 0 0,-33 0 0 16,34 0 0-16,-18 0 0 0,17 0 0 0,1 0 0 15,-18 0 0-15,17 0 0 0,0 0 0 16,-16 0 0-16,0 0 0 0,32 0 0 0,-16 0 0 16,-32 0 0-16,15 0 0 0,17 0 0 15,-33 0 0-15,17 0 0 0,0 0 0 0,-17 0 0 16,16 0 0-16,17 0 0 0,-33 0 0 0,17 0 0 15,-17-9 0-15,33 9 0 0,-33 0 0 16,17 0 0-16,0 0 0 0,-1 0 0 0,-16 0 0 16,17 0 0-16,0 0 0 0,-1 0 0 0,17 0 0 15,-33 0 0-15,17 0 0 0,16 0 0 0,-33 0 0 16,17 0 0-16,-1 0 0 0,1 0 0 16,16 0 0-16,-16 0 0 0,-1 0 0 0,1 0 0 15,16 0 0-15,-33 0 0 0,0 0 0 0,17 0 0 16,16 0 0-16,-33 0 0 0,17 0 0 15,-1-19 0-15,-16 19 0 0,17 0 0 0,16 0 0 16,-33 0 0-16,17 0 0 0,16 0 0 16,-33 0 0-16,17 0 0 0,-1 0 0 0,1 0 0 15,16 0 0-15,-33 0 0 0,17 0 0 0,-17 0 0 16,33 0 0-16,-33 0 0 0,0-18 0 16,17 18 0-16,-1 0 0 0,1 0 0 0,-17 0 0 15,17 0 0-15,-1 0 0 0,-16 0 0 0,17 0 0 16,16 0 0-16,-33 0 0 0,0 0 0 0,17 0 0 15,-17 0 0-15,16 0 0 0,1 0 0 0,-17 0 0 16,17 0 0-16,-17 0 0 0,16 0 0 16,1 0 0-16,-17 0 0 0,17 0 0 0,-17 0 0 15,16 0 0-15,-16 0 0 0,17 0 0 16,-17 0 0-16,17 0 0 0,-1 0 0 0,-16 0 0 16,17 0 0-16,-17 0 0 0,17 0 0 15,-17 0 0-15,16 18 0 0,-16-18 0 0,17 0 0 16,0 0 0-16,-17 0 0 0,16 0 0 0,-16 0 0 15,17 0 0-15,0 0 0 0,-1 0 0 0,1 0 0 16,-17-18 0-16,17 18 0 0,16 0 0 0,-33 0 0 16,16 0 0-16,18 0 0 0,-34 0 0 15,0 0 0-15,16 0 0 0,1 0 0 0,0 0 0 16,-17 0 0-16,0 0 0 0,16 0 0 16,1 18 0-16,-1-18 0 0,-15 0 0 0,15 0 0 15,1 0 0-15,-17 0 0 0,16 0 0 0,1 0 0 16,-17 0 0-16,17 0 0 0,-1 0 0 0,18 0 0 15,-51 0 0-15,34 0 0 0,-1 0 0 16,-16 0 0-16,33 0 0 0,-32 0 0 0,-1 0 0 16,16-18 0-16,17 18 0 0,-33 0 0 0,1 0 0 15,15 0 0-15,1 0 0 0,-1 0 0 16,-16 0 0-16,1 0 0 0,15 0 0 0,1-19 0 16,-1 19 0-16,-16 0 0 0,17 0 0 0,-17 0 0 15,17 0 0-15,-1-19 0 0,-16 19 0 16,0 0 0-16,1-9 0 0,15 9 0 0,-16 0 0 15,0 0 0-15,17-9 0 0,-17 9 0 16,0 0 0-16,0 0 0 0,0-9 0 0,33 9 0 16,-49 0 0-16,16 0 0 0,0 0 0 0,-16-10 0 0,16 10 0 15,16 0 0-15,-32 0 0 0,-1-9 0 16,17 9 0-16,0 0 0 0,-16 0 0 0,0 0 0 16,16 0 0-16,-17 0 0 0,17 0 0 0,-33 0 0 15,17 0 0-15,-1 0 0 0,1 0 0 16,-17-19 0 15,-17 19 0-31,1 0-83 16,-1 0-209-16,17 0-7 15,-33 0 22-15,17-18 37 0,-1 18 31 0,1 0 32 16,16 0 20-16,-17 0 21 0</inkml:trace>
  <inkml:trace contextRef="#ctx0" brushRef="#br0" timeOffset="7327.71">23465 7609 50 0,'0'0'41'0,"0"0"1"16,0 0-3-16,0 0-4 0,0 0-8 0,0 0-9 15,0 0-9-15,0 0-6 0,0 0 0 16,0 0-1-16,0 0 0 0,0 0-8 16,0 0-9-16,0 0-12 0,0 0-9 15,0 0-2-15,0 0 0 0,0-19 2 0,17 19 4 16</inkml:trace>
  <inkml:trace contextRef="#ctx0" brushRef="#br0" timeOffset="10409.29">7260 6762 23 0,'0'0'19'0,"0"0"-8"0,0-18-5 0,0 18-1 15,-34 0 2-15,34 0 3 0,0 0-1 0,0-19 2 16,0 19 1-16,0 0 1 0,0 0 1 15,0 0 4-15,0 0-1 0,0 0 4 16,0 0-1-16,0-18-3 0,0 8-5 0,0 10-4 16,0-9 0-16,0 0 3 0,34-1 0 0,-34 1-3 15,0 9 3-15,33-19 3 0,-33 1-4 0,0-1 1 16,33 1 0-16,0 8-1 0,-33-8 3 16,33-1-3-16,0 1 3 0,16-1-2 0,-15-18 3 15,32 18-2-15,-33-9 2 0,16 10 0 0,18-20-4 16,32 10 3-16,-50 1 2 0,51-1 0 15,-34 9-2-15,16 0-4 0,-15-18 6 0,15 9 3 16,17 10 9-16,1-1 2 0,-18-18-1 16,18 18-4-16,15-9-7 0,-15 10-2 0,15-19-5 15,1 9-5-15,16 9 4 0,-16 1-1 0,16-20 1 16,17 20-2-16,-16-19 3 0,15 9-2 16,34 9 3-16,-33 0-2 0,16-18 0 0,17 9 0 15,-33 10-6-15,33-1 3 0,0 0 0 16,0-18-6-16,0 19 1 0,0-10 2 0,16 9 2 15,-16 1-5-15,0-1 2 0,0-9-1 0,33 9 0 16,-50 1-4-16,17-1 8 0,16 19-3 16,1-18-1-16,-1-1-1 0,1 0-2 0,16 10 2 15,-33-9 2-15,33 18-2 0,-33-19-3 16,-1 0 5-16,34 19-1 0,0-18-3 0,0 18 5 16,0-19-3-16,-33 10 2 0,33-1 2 0,-16 1-4 15,16 9 0-15,-17-9 0 0,17 0 0 16,-17 9-3-16,1 0 1 0,16 0 3 0,-17 0 0 15,1 9 1-15,16-9-2 0,-33 9-3 16,16 0 1-16,17 1 2 0,-33-1 0 0,33 10 0 16,-33-1 3-16,0 1-3 0,0-19 2 0,16 19-2 15,-16-1 2-15,0 10-5 0,0-9 3 16,0-1-6-16,-17 19 6 0,17-27 1 0,-17 27 0 16,17-18 4-16,-16 18-5 0,15-19 3 15,-32 10-3-15,33 9 0 0,-16 1 0 0,15-20-2 16,-48 10 2-16,16 9 0 0,-1 1 0 0,1-10 0 15,-16 9-3-15,15 0 3 0,-32 0 4 0,0-9-3 16,-17 9 0-16,17 10 2 0,-33-10 4 16,16 0-5-16,-17 0-1 0,1-9 4 0,-17 9-2 15,17 1 2-15,-17-10-1 0,-16-1-7 16,16 1 6-16,-33 10 1 0,17-20 0 0,-1 1 6 16,-32 9-5-16,16-10 2 0,0 1-4 0,-17 0 9 15,17-1-2-15,-16 1 11 0,16-1-10 16,-33 10 2-16,33-9 1 0,-16-1-2 0,-1 1-1 15,1-19-3-15,-1 19 2 0,1-1 3 16,16 10 5-16,-17-9 6 0,1-1-5 0,16-18 3 16,0 19-11-16,-33-10 0 0,33 10 10 0,-16-1 4 15,-1 1 1-15,17 0 6 0,-16-19-9 0,-1 18-1 16,34 1 5-16,-50-19-11 0,33 9 0 16,-16 1 0-16,-1-1 2 0,17 0-10 0,-16 0 4 15,-1 10-3-15,17 0-8 0,-16-19 6 16,16 18-3-16,0-18-4 0,-33 19 3 0,17-19-3 15,-1 9 0-15,1 0 2 0,-1 1 4 0,1-1-6 16,-1 0-3-16,1 10 8 0,-17-19-3 16,16 0 2-16,1 19-4 0,16-19 0 0,-33 0 4 15,0 18-4-15,0-18-3 0,33 0 3 16,-33 0-2-16,0 0 4 0,0 0-1 0,0 0-3 16,0 19 4-16,0-19-5 0,0 0 6 15,0 0 1-15,0 0-8 0,0 0 9 16,0 0-13-16,0 0 10 0,0 0-10 15,0 0-4-15,0 0-15 0,0 0-12 0,0-19-7 16,0 19-13-16,0 0-12 0,0 0-7 0,0 0-7 16,0 0-12-16,-33 0 1 0,33 0-3 15,0-18-3-15,0 18 6 0,0 0-1 0,-33 0 5 16,16-19 7-16,1 19-7 0,-17 0-82 0</inkml:trace>
  <inkml:trace contextRef="#ctx0" brushRef="#br0" timeOffset="17384.25">7574 6483 13 0,'0'0'10'0,"0"0"1"0,0 0-3 0,0 0-1 15,0 0-4-15,0 0 0 0,0 0 0 0,0 0-1 16,0 0-1-16,0 0 2 0,0 0 0 16,0 0 0-16,0 0 1 0,0 0 1 0,0 0 3 15,0 0-1-15,0 0 2 0,0 0-1 16,0 0 3-16,0 0 3 0,0 0 1 0,-33 19-2 16,33-19 2-16,0 0 5 0,0 19-1 0,0-19 4 15,-33 0-5-15,33 0 1 0,0 18 1 16,0-18-3-16,-34 9 4 0,34-9-3 0,0 10 2 15,0-1-3-15,0 0-1 0,-33-9-3 0,33 10-2 16,-16 8 3-16,16-18-1 0,-17 0-5 16,17 19 5-16,-16-19 1 0,16 18-5 0,0-18 3 15,0 19 6-15,0-19-5 0,-33 19-3 16,33-10 4-16,0 0-2 0,0 1-3 0,-33 8 8 16,33 1-6-16,0-1 4 0,0 1 2 0,-33-10 3 15,33 1 1-15,0 8-1 0,0 10-4 16,-33-9 0-16,33-1-3 0,0 1-2 0,0 0 2 15,0 8 4-15,0-8-1 0,0 0-6 16,0-1 13-16,0 1 9 0,0 9 3 0,0-10 4 16,0 20-2-16,33-20-5 0,-33 1-1 15,0-1 7-15,0 1 4 0,33 9-4 0,-33-10 0 16,0 10-2-16,33-9-7 0,-33 9-3 0,33 0-4 16,-33-10 2-16,16 10 0 0,1 0 11 15,-1 0 0-15,17-9-6 0,-33 18-3 0,34-18-4 16,-1 8-2-16,-33 11-1 0,33-20 11 0,0 1 4 15,-17 9-2-15,17 9-2 0,0-18 4 16,1 18 21-16,-1-9 5 0,0 9-7 0,16-19 6 16,-16 20 13-16,0-20-39 0,34 10-33 0,-34 9 0 15,0-18 0-15,16 9 0 0,17 0 0 16,-32 0 0-16,32-10 0 0,-17 20 0 0,17-20 0 16,1 10 0-16,-18 9 0 0,17-18 0 0,34-1 0 15,-51 10 0-15,50 10 0 0,-32-20 0 16,-1 19 0-16,16-9 0 0,1 9 0 0,16-18 0 15,-33 9 0-15,34 0 0 0,-18 0 0 0,1-10 0 16,16 20 0-16,0-20 0 0,-16 10 0 0,16-9 0 16,-16 18 0-16,16-18 0 0,0-10 0 0,17 19 0 15,-33-10 0-15,49 10 0 0,-49-9 0 16,16-1 0-16,17 1 0 0,-17 0 0 0,17-1 0 16,-17 10 0-16,17-9 0 0,-17-1 0 15,0-18 0-15,17 19 0 0,-17 0 0 0,17-10 0 16,-33 9 0-16,49 1 0 0,-49-19 0 0,16 19 0 15,0-1 0-15,17-18 0 0,-50 10 0 16,33-1 0-16,-16 10 0 0,0-19 0 0,16 9 0 16,-17 0 0-16,1 0 0 0,0-9 0 0,-1 0 0 15,18 0 0-15,-34 0 0 0,17 0 0 0,16 0 0 16,-17-9 0-16,18 9 0 0,-1-9 0 0,17 0 0 16,-50 9 0-16,50-10 0 0,-50 1 0 15,16 0 0-15,18-1 0 0,-34 10 0 0,0-18 0 16,17 18 0-16,-17-19 0 0,0 19 0 0,17-19 0 15,-17 1 0-15,-17 9 0 0,17-1 0 16,1 1 0-16,-1 0 0 0,16-1 0 0,-15-8 0 16,-18 18 0-16,50-19 0 0,-32-9 0 0,-1 19 0 15,16-10 0-15,-16 1 0 0,1 8 0 16,15-8 0-16,-16-1 0 0,1 1 0 0,15-1 0 16,-16 0 0-16,-16 1 0 0,16 9 0 0,0-10 0 15,-16 0 0-15,16-18 0 0,0 19 0 0,0-1 0 16,-33 10 0-16,34-29 0 0,-18 20 0 15,17-1 0-15,-33-9 0 0,17 10 0 0,16-1 0 16,-33 0 0-16,0-18 0 0,17 19 0 0,16-10 0 16,-33 9 0-16,0 1 0 0,17-20 0 15,-17 20 0-15,33 8 0 0,-33-8 0 0,0-1 0 16,0 1 0-16,0-1 0 0,0 0 0 0,17 10 0 16,-17-9 0-16,0 18 0 0,-33-19 0 15,33 19 0-15,-16-19 0 0,-1 19 0 0,1-18 0 16,-1 18 0-16,1 0 0 0,16 0 0 15,-33-19 0-15,0 19 0 0,0-9 0 0,33 9 0 16,-33-9 0-16,0 9 0 0,0 9 0 109,0-9 0-109,-33 9 0 16,33 10 0-16,-33-19-68 0,33 18-308 16,-17-18-20-16,17 0 35 0,0 19 49 0,-16-19 71 15</inkml:trace>
  <inkml:trace contextRef="#ctx0" brushRef="#br0" timeOffset="26976.89">6433 10576 7 0,'0'0'13'16,"0"0"0"-16,0-19-2 0,0 19-3 0,0 0-1 16,0 0-3-16,0 0-1 0,0 0-1 0,-33 19 2 15,33-19 2-15,0 0 2 16,0 0-2-16,0 19 1 0,0-19 0 0,0 0 0 15,-33 9 1-15,33 0-2 0,0-9 4 16,0 10 2-16,0-1 0 0,0-9 4 0,0 9-2 16,0-9 3-16,0 10-1 0,33-1 0 0,-33-9 2 15,0 18 3-15,0-18 3 0,0 0 1 16,33 0 0-16,-33 19-1 0,33-19-3 0,-33 0 9 16,33 0 0-16,0 0-1 0,-33 19 0 15,33-19 2-15,17 0-5 0,-17 9-3 0,-33-9-2 16,33 9 4-16,0 1 12 0,0-10-1 0,0 9-1 15,17 0 2-15,-17 0 16 0,0-9 14 16,0 10-4-16,0 8-15 0,0-18-16 0,17 0 4 16,16 19-7-16,-33-19 1 0,16 0-9 15,18 0-7-15,-34 9 1 0,33-9 0 0,-17 0-4 16,17 10 3-16,1-10 5 0,-1 0 1 0,16 0-2 16,-15 0 0-16,-1 0 1 0,16 0-4 15,-15 0-3-15,-1 0 2 0,16 0-4 0,-15 0 0 16,15-10 1-16,-16 10 2 0,1 0 0 0,15 0-7 15,-16 0 3-15,0 0-1 0,17 0 8 16,-17 0-7-16,0 0 3 0,1 0-1 0,15 0 6 16,-49 0-5-16,34 0 7 0,-1 10 0 0,16-10 3 15,-49 0 1-15,34 0-4 0,-18 0 9 16,17 0-10-16,0 0-1 0,17 0-5 0,-50-10-7 16,33 10 6-16,1 0-3 0,-18 0 0 0,17 0-3 15,0 0 5-15,-16-9-9 0,16 9 6 16,0 0-2-16,-16 0 2 0,16 0-7 0,0 0 5 15,0 0 3-15,-16 0-5 0,16 0 6 0,0-19-6 16,-16 19 2-16,16 0-1 0,0 0 5 16,-16 0-4-16,-1 0 4 0,34 0-4 0,-50 0 0 15,17 0-2-15,16 0 7 0,0 0-2 16,-33 0-4-16,33 0 2 0,-16-18 0 0,16 18 5 16,0 0-3-16,-16 0 0 0,16 0-2 0,-33-10-6 15,33 10 9-15,-16 0-9 0,16 0 11 16,0-9-8-16,-33 9 2 0,33 0 3 0,17 0 1 15,-50-9-6-15,33 9-1 0,17 0-2 16,-50 0 10-16,33 0-2 0,-16-9-8 0,16 9 5 16,0-10-3-16,-33 10 2 0,33 0-4 0,-16 0 6 15,16-9-2-15,-33 9 0 0,17 0 1 0,16 0-5 16,-33 0 9-16,16 0-4 0,1 0-5 16,33 0 8-16,-50 0-1 0,16 0 2 0,18 0-9 15,-1 0 0-15,-33 0 0 0,16 0 0 16,18 0 0-16,-1 0 0 0,0 0 0 0,-17 0 0 15,18 0 0-15,-1 0 0 0,0 0 0 0,17 0 0 16,-17 0 0-16,-17 0 0 0,17 0 0 16,1 0 0-16,-1 0 0 0,-17 0 0 15,17 0 0-15,-32 0 0 0,32 0 0 0,-17 0 0 16,17 0 0-16,-32 0 0 0,32 0 0 0,-33 0 0 16,16 0 0-16,18 0 0 0,-34 0 0 0,33 0 0 15,-17 0 0-15,17 0 0 0,-32 0 0 16,-1 0 0-16,16 0 0 0,17 0 0 0,1 0 0 15,-34 0 0-15,16 0 0 0,17 0 0 16,1 0 0-16,-18 0 0 0,17 0 0 0,0 0 0 16,-16 0 0-16,0 0 0 0,32 0 0 0,-49 0 0 15,17 0 0-15,16 0 0 0,-33 9 0 16,33-9 0-16,-33 0 0 0,1 0 0 0,15 0 0 16,17 10 0-16,-33-10 0 0,0 0 0 15,0 0 0-15,17 0 0 0,-17 0 0 0,33 0 0 0,-33 0 0 16,0 0 0-16,1 0 0 0,15 0 0 15,-16 9 0-15,0-9 0 0,17 0 0 16,-17 0 0-16,0 0 0 0,33 0 0 0,-33 0 0 16,0 0 0-16,0 0 0 0,0 0 0 0,17 0 0 15,-17 0 0-15,17 0 0 0,-17 9 0 16,16-9 0-16,1 0 0 0,16 0 0 0,-49-9 0 16,32 9 0-16,1 9 0 0,16-9 0 0,-33 0 0 15,17 0 0-15,-17 0 0 0,33 0 0 16,-33 0 0-16,17 0 0 0,-17 9 0 0,16-9 0 15,1 0 0-15,16 0 0 0,-33 0 0 16,17 0 0-16,16 0 0 0,-33 0 0 0,33 0 0 16,-33 0 0-16,17 0 0 0,16 0 0 0,-16 0 0 15,-1 10 0-15,1-10 0 0,16 0 0 0,-33 0 0 16,17 0 0-16,-1 0 0 0,1 0 0 16,16 0 0-16,-33 0 0 0,33 0 0 0,-16 0 0 15,16 0 0-15,0 0 0 0,-16 0 0 0,16 0 0 16,-16 0 0-16,-1 0 0 0,34 0 0 15,-50 0 0-15,16 0 0 0,1 0 0 0,33 0 0 16,-34 18 0-16,1-18 0 0,16 0 0 0,17 0 0 16,-50 0 0-16,33 0 0 0,-16 0 0 15,16 0 0-15,-17 0 0 0,18 0 0 0,-1 0 0 16,-33 0 0-16,33 0 0 0,-16 0 0 16,16-18 0-16,-17 18 0 0,17 0 0 0,-16-10 0 15,0 10 0-15,16 0 0 0,-17-9 0 0,18 0 0 16,-1 9 0-16,-33-9 0 0,16 9 0 15,18-10 0-15,-1 10 0 0,-33 0 0 0,0-9 0 16,16 9 0-16,18 0 0 0,-34-9 0 16,16 9 0-16,-16 0 0 0,0 0 0 0,0 0 0 15,1 0 0-15,-1 0 0 0,-17 0 0 0,17-19 0 16,-16 19 0-16,-1 0 0 16,-16 0-132-16,-16 0-77 0,16 0 4 15,-17 0 3-15,17 19-5 0,-33-19 6 0,17 0 13 16,-17 0 30-16,-1 0 19 0,-15 0 20 15,16 0 21-15,-33 0 15 0</inkml:trace>
  <inkml:trace contextRef="#ctx0" brushRef="#br0" timeOffset="28125.94">9293 12046 38 0,'-33'9'23'0,"33"-9"-11"0,0 9-4 15,-33-9-3-15,33 0 0 0,0 0 1 0,0 0 1 16,0 0 2-16,0 0-1 0,0 0-1 15,0 0 1-15,0 0-1 0,0 0 5 0,0 0-1 16,0-9 3-16,0 9-5 0,0 0-2 0,0 0 3 16,33 0 1-16,-33-9-1 0,0 9 0 15,33 0 3-15,-33 0 1 0,17-10-1 0,0 10 2 16,16-9 2-16,16 9 1 0,-16 0-1 0,0-9 1 16,0 9 3-16,-16-9-1 0,49 9-5 0,-33 0 3 15,33-19-2-15,-33 19-4 0,17 0 1 16,16 0 7-16,-33-19 8 0,33 19 17 0,17-9-8 15,-17 9-7-15,0-9-5 0,17 9-4 16,16-10 13-16,17 10-8 0,-17 0 5 0,-16-9-2 16,16 9-2-16,17 0-4 0,16 0-7 15,-16 0 0-15,-17 0-5 0,50 0-2 0,-50 0-1 16,17 0 0-16,16 0 0 0,17 0 1 0,-33 9-6 16,0-9-3-16,16 0 9 0,-16 10 2 0,16-10-3 15,-16 9 4-15,16-9 3 0,-16 9-4 16,-17 10 1-16,17-19 3 0,-17 0 3 0,17 0 3 15,16 19-3-15,-16-19 3 0,33 0 3 16,-50 9-3-16,50-9 4 0,-50 0-12 0,17 9 5 16,-1-9-9-16,18 9 3 0,-51-9-8 0,51 0 4 15,-51 10 1-15,18-10-1 0,15 0-1 0,-16 0 2 16,17 0 1-16,17 0 1 0,-34 0 7 0,33 0-3 16,0 0 5-16,-16 0-2 0,16 0-2 15,-49 0-1-15,49-10 0 0,-49 10 0 0,16-9-4 16,0 9-4-16,-16 0 6 0,16-9 4 15,-16 9 2-15,16-9 4 0,-33 9 1 0,17 0 2 16,16 0 8-16,-33 0-9 0,17-19-4 16,-17 19 1-16,17 0-9 0,-17 0-1 0,17 0-6 15,-17-19-6-15,0 19 2 0,-16 0-4 0,-1-9 0 16,1 9 2-16,16 0 3 0,-33 0 0 0,0-9-7 16,0 9 0-16,0 0 2 0,17 0 6 0,-17 0-4 15,-33 0-3-15,33 0-1 0,-33 0-14 16,17 0-56-16,-17 0-38 0,0 0-31 0,0-10-17 15,0 10-15-15,-17 0-6 0,17 0 10 0,-33 0 12 16,0 0 18-16,-17 0 24 0,17-9 21 16,-16 9-52-16</inkml:trace>
  <inkml:trace contextRef="#ctx0" brushRef="#br0" timeOffset="28710.24">10385 12576 88 0,'-17'19'49'0,"-16"-19"-19"0,0 0-13 0,0 0-8 16,33 0-6-16,0 0-3 0,0 0 1 15,0 0 2-15,0 0-5 0,0 0 4 0,0 0-2 16,33 0 0-16,0 0 4 0,-33 0 15 0,33 0 6 15,17 0 7-15,-17 0 0 0,33 0 3 16,-33 0-3-16,17 0 4 0,16 0 5 0,0 0 5 16,-16 0 4-16,16 0 2 0,0 0 1 0,17 0-2 15,-17 0-10-15,33 0-1 0,-16 0-2 16,16 0 9-16,-16 0 12 0,16 0 3 0,0-19 8 16,-16 10-16-16,16 9-2 0,0-10-12 0,17 10-6 15,-17-9-5-15,17 9 7 0,-17-9-3 0,17 9 0 16,-50-10 8-16,50 10-6 0,-50 0-10 15,50-9-9-15,-50 9-4 0,17 0-2 0,16 0-5 16,-33 0-5-16,17 0 3 0,-17 0 0 16,0 0-3-16,17 0 1 0,-17 0-1 0,0 0 0 15,17 0 0-15,-17 0 0 0,0 0 2 0,-17 0-8 16,18-9 4-16,-1 9 2 0,-33 0 0 0,0 0-14 16,17 0-36-16,-50-9-54 0,33 9-22 15,0-10-25-15,-33 10-16 0,0 0-13 0,0-18 5 16,0 18 10-16,0-19 23 0,-33 0 28 15</inkml:trace>
  <inkml:trace contextRef="#ctx0" brushRef="#br0" timeOffset="31522.31">4680 14390 10 0,'0'0'8'0,"0"0"4"0,0 0-4 15,33 9-3-15,-33 0-2 0,0-9 1 16,0 10 1-16,0-1 1 0,33-9 1 0,-33 9 2 16,0 1 2-16,0-1 1 0,33 0-2 0,-33 1 6 15,33-10 6-15,-33 9 0 0,33 0 1 16,-16-9-2-16,16 19-2 0,0-19 3 0,0 0 1 16,33 0 3-16,-33 0-3 0,17 0 3 15,16 0 0-15,-33 9 2 0,33-18-1 0,-16 9-5 16,16 0 4-16,0 9-5 0,-16-9 7 0,16 0-2 15,0 0 2-15,-33 9 15 0,50-9-7 16,-17 0-3-16,0 10-7 0,-16-10-6 0,16 9-1 16,0 0-5-16,0-9 3 0,17 10 2 15,-17-1 3-15,0 0-2 0,-16 0 2 0,49 1 2 16,-50-1 8-16,18 10 4 0,-1-10-7 16,0 0 5-16,17 1-12 0,-17-1 3 0,0 0 1 15,-17 0 12-15,18 1 17 0,-1-1 8 0,-33-9-9 16,50 9-10-16,-50-9-13 0,33 10 0 15,-33-10-4-15,16 0 7 0,18 0 3 0,-1 0 12 16,-17 0-14-16,17 0-3 0,1 0-3 0,-1 0-5 16,-17 0-1-16,17-10-2 0,1 10 5 0,-1 0 1 15,16 0 11-15,-48 0-3 0,32 0-12 16,-17 0-1-16,17 0-2 0,1 0 4 0,-18 0 4 16,17 0-5-16,0 0 4 0,-16 0-4 15,16 0-23-15,0 0 0 0,1 0 0 0,-34 0 0 16,16-9 0-16,17 9 0 0,1 0 0 0,-34 0 0 15,16-9 0-15,17 9 0 0,-33 0 0 0,17 0 0 16,0-10 0-16,-1 10 0 0,17-9 0 16,-33 9 0-16,17 0 0 0,16-9 0 0,-33 9 0 15,0 0 0-15,17-9 0 0,-17 9 0 0,33 0 0 16,-33-10 0-16,0 10 0 0,0 0 0 16,0 0 0-16,17 0 0 0,-17-9 0 0,0 9 0 15,0-9 0-15,17 9 0 0,-17 0 0 0,0 0 0 16,0 0 0-16,0-19 0 0,0 19 0 15,0 0 0-15,0-9 0 0,-16 9 0 0,16 0 0 16,0-10 0-16,0 1 0 0,0 9 0 16,0 0 0-16,-16-9 0 0,-1 9 0 0,1-9 0 15,16 9 0-15,0 0 0 0,0 0 0 0,-33-10 0 16,33 10 0-16,-16-9 0 0,-1 9 0 16,1 0 0-16,-1-9 0 0,34 9 0 0,-50-10 0 15,33 10 0-15,0 0 0 0,-33-9 0 0,33 9 0 16,-33 0 0-16,33 0 0 0,-16-9 0 0,-1 9 0 15,1 0 0-15,16 0 0 0,-33 0 0 16,33-19 0-16,0 19 0 0,-33 0 0 0,33 0 0 16,-33-9 0-16,17 9 0 0,-1 0 0 0,1 0 0 15,-1-9 0-15,1 9 0 0,16 0 0 16,-33 0 0-16,33 0 0 0,-33-10 0 16,33 10 0-16,-33 0 0 0,0-9 0 15,33 9 0-15,-33 0 0 0,17 0 0 0,-1-9 0 0,1 9 0 16,-1-10 0-16,1 10 0 0,16 0 0 15,-33-9 0-15,33 9 0 0,-33 0 0 0,33-9 0 16,0 9 0-16,-33 0 0 0,33-10 0 16,-16 10 0-16,16 0 0 0,0-9 0 0,0 9 0 15,-33-9 0-15,33 9 0 0,0 0 0 0,-16 0 0 16,16 0 0-16,-17 0 0 0,34 0 0 16,-50-19 0-16,33 19 0 0,0 0 0 0,0-9 0 15,-16 9 0-15,16 0 0 0,0 0 0 0,0-9 0 16,0 9 0-16,0 0 0 0,0-10 0 0,-16 10 0 15,16 0 0-15,0 0 0 0,0 0 0 0,0 0 0 16,0 0 0-16,-33 0 0 0,33 0 0 16,-16-9 0-16,16 9 0 0,0 0 0 0,0 0 0 15,0 0 0-15,-33 0 0 0,33-9 0 0,0 9 0 16,-33 0 0-16,17 0 0 0,16 0 0 16,-17 0 0-16,1 0 0 0,16-10 0 0,0 10 0 15,-33 0 0-15,33 0 0 0,-17-9 0 0,1 9 0 16,0 0 0-16,-1-9 0 0,1 9 0 15,16 0 0-15,0 0 0 0,-33 0 0 0,33 0 0 16,-33 0 0-16,33 0 0 0,-17-9 0 0,1 9 0 16,-1 0 0-16,1 0 0 0,0 0 0 0,16 0 0 15,-33 0 0-15,33 0 0 0,-33 0 0 16,33 0 0-16,-33 0 0 0,33-19 0 0,-33 19 0 16,16 0 0-16,1 0 0 0,-1 0 0 15,1 0 0-15,0 0 0 0,16 0 0 16,-33 0 0-16,33 0 0 0,-33 0 0 15,33 0 0-15,-33 0 0 0,33 0 0 0,-33-19 0 16,16 19 0-16,1 0 0 0,-1 0 0 16,1 0 0-16,0 0 0 0,16 0 0 0,-33-9 0 15,33 9 0-15,-33 0 0 0,33 0 0 0,-33 0 0 16,33 0 0-16,-33 0 0 0,16 0 0 0,17 0 0 16,-16 0 0-16,-1 0 0 0,18 0 0 15,-34 0 0-15,33 0 0 0,0 0 0 0,-33 0 0 16,33 0 0-16,-17 0 0 0,1-9 0 0,-1 9 0 15,1 0 0-15,33 0 0 0,-50 0 0 0,33 0 0 16,0 0 0-16,0 0 0 0,-33 0 0 16,33 0 0-16,-17 0 0 0,17-10 0 0,0 10 0 15,1 0 0-15,-1 0 0 0,0 0 0 0,-33 0 0 16,33 0 0-16,-17-9 0 0,17 9 0 16,0 0 0-16,1 0 0 0,-1 0 0 0,0-9 0 15,-17 9 0-15,17 0 0 0,0 0 0 16,0 0 0-16,1 0 0 0,32 0 0 0,-50 0 0 0,17-10 0 15,0 10 0-15,0 0 0 0,0 0 0 16,1 0 0-16,-1 0 0 0,16-9 0 0,-16 9 0 16,0 0 0-16,0-9 0 0,17 9 0 0,-17 0 0 15,17 0 0-15,-1 0 0 0,-16 0 0 16,17 0 0-16,0 0 0 0,-1-9 0 0,17 9 0 16,-33 0 0-16,1 0 0 0,15 0 0 15,17 0 0-15,-33 0 0 0,0 0 0 0,17 0 0 16,-17 0 0-16,0 0 0 0,33 0 0 0,-33 0 0 15,-16 0 0-15,16 0 0 0,0 0 0 0,0 0 0 16,0-19 0-16,0 19 0 0,17 0 0 0,-17 0 0 16,0 0 0-16,0 0 0 0,0 0 0 15,0-19 0-15,0 19 0 0,0 0 0 0,1 0 0 16,15-9 0-16,-16 9 0 0,33 0 0 16,-49-9 0-16,16 9 0 0,0 0 0 0,33-10 0 15,-33 10 0-15,0 0 0 0,0 0 0 0,17-9 0 16,-17 9 0-16,33 0 0 0,-33-9 0 0,17 9 0 15,16 0 0-15,-33-9 0 0,17 9 0 0,-1 0 0 16,1 0 0-16,16-10 0 0,-33 10 0 16,0 0 0-16,17 0 0 0,-17 0 0 0,0-9 0 15,33 9 0-15,-49 0 0 0,-1 0 0 16,17-9 0-16,0 9 0 0,-16 0 0 0,16 0 0 16,0 0 0-16,-33 0 0 0,33 0 0 0,-33 0 0 15,17 0 0 1,-17-19 0-16,-17 19 0 15,17 0 0-15,0-19 0 0,-33 19 0 16,33-9 0-16,-33 0 0 0,33 0-135 0,-50 9-167 16,17-10-26-16,17 10 9 0,-17-9 28 15,16 9 40-15,-49-9 57 0</inkml:trace>
  <inkml:trace contextRef="#ctx0" brushRef="#br0" timeOffset="32754.45">5573 15264 9 0,'0'0'21'0,"0"-9"7"0,0 0-1 0,0-1-5 15,0 10-4-15,0 0-3 0,0-18 0 16,0 8 2-16,0 1 3 0,0 9 5 0,0-9 3 15,0-1-3-15,0 10 4 0,0 0-5 0,0 0-3 16,0-9-3-16,0 9-8 0,0 0-5 16,0 9-3-16,0-9 1 15,0 10 1-15,0-1 1 0,0 10 5 16,0-1 2-16,33 1 6 0,-33-1-1 0,0 1-2 16,0 9 1-16,0-9-6 0,0-1-2 15,0 1-4-15,0-1 0 0,33-8 1 0,-33 8-5 16,0 1 1-16,0-10-3 0,0 19 4 0,0-28-4 15,0 19 4-15,0-10-1 0,0 0-1 0,0 1-18 16,0 8-32-16,0-8-32 0,0-10-14 16,0 9-2-16,0-9-69 0</inkml:trace>
  <inkml:trace contextRef="#ctx0" brushRef="#br0" timeOffset="33704.86">5573 15134 71 0,'0'0'60'0,"0"-9"-26"16,0 9-14-16,33-10-11 0,-33 10-3 0,0-18-4 15,33 8-2-15,-33 1 0 0,33 0 1 0,-33 0 1 16,33-1 1-16,-16 1-3 0,16 0 0 16,0-1 0-16,0 1 0 0,0 0 4 0,0 9-2 15,0-10 1-15,-16 10-3 0,16 0 2 16,0 0-2-16,0-18 2 0,0 18-2 0,-33 0 0 15,33-9 0-15,0 9 0 0,-33 0 2 16,50 0-1-16,-50 0-1 0,33 0 0 0,-33 0 0 0,33 0 0 16,-33-10 1-16,33 10-1 0,-33 0 0 15,33 0 0-15,-33 0 0 0,33-9 1 16,-16 9-1-16,16 0 0 0,-33 0-2 16,33 0 2-16,-33 9 0 0,33-9-2 0,-33 0 2 15,33 0 0-15,-33 10 1 0,33-10-1 0,-33 9-4 16,0 9 4-16,16-18 0 0,1 0 0 0,-17 10 0 15,17 8 2-15,-17-8-2 0,33-1 4 16,-33 0 1-16,0 1 5 0,0 8 2 0,33 1 2 16,-33-1-2-16,0 1 0 0,0-10-2 15,0 10-1-15,33-1-3 0,-33 1 0 0,0 0-2 16,0-1-3-16,0-8 3 0,0 8-1 16,0 1-3-16,0-10 0 0,0 10 2 0,33-10-2 15,-33 0 2-15,0 1-2 0,0 8 1 0,0-18-1 16,0 10 7-16,0-1-1 0,-33 0-5 15,33 0 3-15,0 1 2 0,0-1-3 16,0 0-1-16,0-9 2 0,-33 10-2 16,33-10-1-16,-33 9-1 0,33 0 3 0,-33 1-3 15,-1-10 3-15,18 18-3 0,-17-9 1 0,0 1 2 16,0-1-5-16,0 0 4 0,-17 1 0 16,-16 8-2-16,33-8-2 0,-33-1 2 0,16 0 0 15,17 0 0-15,0 1 0 0,-33-1 0 0,33 0 3 16,0-9-3-16,16 10 0 0,-16-10-2 15,0 9 2-15,33-9-2 0,-33 0-11 0,33-9-12 16,-33 9-7-16,33 0 4 0,0 0 1 0,-33 0 5 16,33 0 9-16,0 0 4 0,0 0 2 15,0 0 5-15,-33 0-1 0,33-10 3 32,0 10 6-32,0 0 0 0,0 0 0 15,-17 0 2-15,17 0-4 0,0 0-1 16,0 0-1-16,0 0 0 0,0 0 0 15,0 0 1-15,0 0-5 16,0 0 0 15,0 0 0-31,17 0-5 0,-17 0-1 0,0 0-4 16,0 0-6-16,0 0 1 0,0 0 0 16,33 0-3-16,-33 0 2 0,0 0 1 0,0 0 0 15,0 0 1-15,0 0 0 0,0 0-3 0,0 0-14 16</inkml:trace>
  <inkml:trace contextRef="#ctx0" brushRef="#br0" timeOffset="34036.83">5821 15636 22 0,'33'0'30'0,"-33"0"2"15,0 0-5-15,0 0-3 0,0 0-1 16,0 0 4-16,0 0-2 0,0 0 4 0,0 0 2 15,33 0-1-15,-33 0 2 0,0 0-4 16,0 0 3-16,0 0-1 0,0-9 2 0,0 9-2 16,0 0-2-16,0 0-2 0,0 0-8 0,0 0 2 15,0 0-6-15,0 0-6 0,0 0-1 0,0 0-5 16,0 0 0-16,0 0-4 16,0 0 0-16,0 9 5 15,0-9-2-15,0 0-4 16,0 0 5-16,33 0-2 15,-33 0 3-15,0 0-8 0,0 0-7 16,0 0-21-16,0 0-8 0,0 0-2 0,0 0-4 16,0 0 0-16,0 0 0 0,0 10-2 15,0-10 0-15,0 0 0 0,0 0 7 0,0 0 4 16,-33 0 4-16,33 9 4 0,0-9-13 0</inkml:trace>
  <inkml:trace contextRef="#ctx0" brushRef="#br0" timeOffset="34786.58">5970 15701 28 0,'0'0'28'0,"0"0"-4"0,0 0-5 0,0 0-6 16,0 0-5-16,0 0-1 0,0 10-6 0,0-10 1 16,0 9-2-1,0-9-4-15,0 0-8 0,0 0-6 16,0 0-3-16,0 0-4 0,0 0-20 0</inkml:trace>
  <inkml:trace contextRef="#ctx0" brushRef="#br0" timeOffset="35002.82">6003 15701 6 0,'0'0'8'0,"0"10"5"16,0-10-3-16,0 0-2 0,0 0-2 0,0 0-4 15,-33 0-2-15,33 0 1 0,0 9-5 16,0-9-6-16,0 0-3 16,0 0-13-16</inkml:trace>
  <inkml:trace contextRef="#ctx0" brushRef="#br0" timeOffset="35669.06">6069 15636 14 0,'0'0'19'0,"0"-9"2"0,0 9 0 15,0 0-3-15,0 0-2 0,0 0-3 0,0 0-2 16,0 0-1-16,0 0-2 0,0 9 2 16,0-9-4-16,0 0-1 0,0 0-3 0,0 0 1 15,0 0-1-15,0 0-4 0,0 0 3 16,0 0 2-16,0 10-3 15,-33-10 1-15,33 9-1 0,0 0 0 16,0 0 0-16,0-9 1 0,0 10-1 0,0-1 0 16,0 0 3-16,0 1-3 0,-33-1-2 0,33 0 2 15,0 1 0-15,0 8 0 0,0-9 0 16,-33 10-2-16,33 0 2 0,0-1 0 0,-33 10 0 16,33-9 2-16,-17 9-2 0,17 0 1 15,-33 9-1-15,33-9 0 0,-33 9 0 0,33 0 0 16,0-9 0-16,-33 0 0 0,33 9 0 0,-33-9 0 15,33 9 0-15,-33-9 0 0,33 0 0 16,-33 0 0-16,33 0-2 0,-17-10-1 0,17 1 3 16,0 9 0-16,-33 0-4 0,33-28-6 15,0 9-3-15,0 1-1 0,0-1-1 0,0-9 1 16,-33 9-2-16,33-9 0 0,0 0-1 16,0 0 0-16,0-9-19 0</inkml:trace>
  <inkml:trace contextRef="#ctx0" brushRef="#br0" timeOffset="36601.61">5937 15655 11 0,'33'9'21'0,"-33"10"-2"0,0-10-5 0,0 10-4 16,0-1-2-16,33 1-3 0,-33-1 3 15,0 10 2-15,0-9 0 0,33 9-3 0,-33-10 0 16,0 10-2-16,33 0-1 0,-33 0 0 16,0 9-2-16,33-9 0 0,-33 0-1 0,0 0 0 15,33 0-1-15,-33 9 1 0,0-9 1 16,0 0-4-16,17 0 2 0,-17 0 0 0,33 0 0 16,-33-10 0-16,0 1 0 0,0 0 0 0,0-10 0 15,33 9-2-15,-33-8-1 0,0-10-8 0,0 9-1 16,0-9-2-16,0 0-1 0,0 9-3 15,0-18 2-15,0 9-3 0,0-9-18 0</inkml:trace>
  <inkml:trace contextRef="#ctx0" brushRef="#br0" timeOffset="37034.06">6648 15757 8 0,'33'9'4'16,"0"10"0"-16,16-10-1 0,18 10-1 0,-34-10-1 0,0 1-1 15,0-1 0-15,0 9 2 0,0-8-2 16,17 8-5-16,-17-8-11 0</inkml:trace>
  <inkml:trace contextRef="#ctx0" brushRef="#br0" timeOffset="38166.74">14321 14064 6 0,'0'0'5'0,"0"0"3"0,0 0 4 15,0 0-2-15,0 0-2 0,0 0-1 16,0 0 1-16,0 0-1 0,0 0-1 0,0 0 1 15,0 0-2-15,0 0 0 0,0 0 1 16,0 0-2-16,0 0-1 0,0-9 0 0,0 9-2 16,33-9-3-1,-33 9-4-15,0 0-4 16,0 0-7-16,0 0-4 0,33 0-26 0</inkml:trace>
  <inkml:trace contextRef="#ctx0" brushRef="#br0" timeOffset="38566.55">19282 13757 14 0,'-17'10'4'0,"17"-10"-7"0,0 0-7 15,0 0 7-15,0 0 4 0,0-10-1 16,0 10 1-16,0 0 0 0,-17 0-2 16,17 0 3-16,0 0-3 0,0-9-1 15</inkml:trace>
  <inkml:trace contextRef="#ctx0" brushRef="#br0" timeOffset="115665.58">25632 7590 42 0,'0'0'33'16,"16"0"-9"-16,1 0-3 0,-1 0 5 0,-16 0 3 16,17 0 6-16,-1 0 2 0,1-18-2 15,-1 18-3-15,1 0 1 0,16 0 1 0,-33 0 5 16,16 0-6-16,1 0-9 0,16 0-12 0,-16-19-3 15,16 19-6-15,-17 0 1 0,17 0-1 16,17-19-5-16,-50 19 3 0,33-9 0 16,-17 9-3-16,18-9 5 0,-18 9-5 0,1-9 2 15,-1 9-2-15,1-10-10 0,-1 10-15 0,1 0-23 16,16-9-16-16,-33 9-8 0,0 0 2 16,0 0 6-16,0 0 8 0</inkml:trace>
  <inkml:trace contextRef="#ctx0" brushRef="#br0" timeOffset="117431.03">4101 8613 10 0,'0'0'23'0,"0"0"-3"0,0 0-5 16,0 0-2-16,0 0-2 0,0 10 5 0,33-10 1 16,-33 0 4-16,0 0 1 0,33 18 2 15,-33-18 3-15,0 0 4 0,33 0-2 16,-33 0 6-16,33 19 2 0,-16-19-1 0,16 19 4 16,0-19-3-16,-33 0 9 0,33 9 9 0,0-9-2 15,0 9 3-15,0-9-2 0,17 9 2 16,-17-9 3-16,33 10-1 0,-33-10 5 0,50 9 3 15,-50-9-7-15,33 0-5 0,0 0-1 0,17 9 0 16,-17-9-2-16,-16 10-4 0,49-10 8 16,-33 0-5-16,0 0-6 0,17 0 6 0,-17 18 8 15,0-18 0-15,17 0-5 0,-17 19-4 0,17-19-5 16,16 0 0-16,-33 0 1 0,17 18 11 16,16-18-4-16,17 0-10 0,-50 0-42 0,50 0 0 15,-17 10 0-15,-33-10 0 0,50 0 0 16,-34 9 0-16,18-9 0 0,-1 0 0 0,-16 0 0 15,16 0 0-15,-17 0 0 0,18 0 0 0,-1 0 0 16,17 0 0-16,-34 0 0 0,18 0 0 0,15 0 0 16,18-9 0-16,-51 9 0 0,51 0 0 0,-51-10 0 15,17 10 0-15,17 0 0 0,-17 0 0 16,1 0 0-16,15 0 0 0,-15 0 0 0,15-18 0 16,-48 18 0-16,48 0 0 0,-16 0 0 15,-32 0 0-15,48 0 0 0,-48 0 0 0,15 0 0 16,17 0 0-16,-16 0 0 0,-17-19 0 0,17 19 0 15,16 0 0-15,-33 0 0 0,0 0 0 16,17 0 0-16,16 0 0 0,-16-18 0 0,-17 18 0 16,17 0 0-16,16 0 0 0,-33-10 0 0,0 10 0 15,17-9 0-15,-17 9 0 0,17-9 0 16,16 9 0-16,-49-10 0 0,49 10 0 0,-33-9 0 16,-16 9 0-16,49 0 0 0,-33-9 0 0,-16 9 0 15,16-9 0-15,0 9 0 0,0 0 0 16,0 0 0-16,-16 0 0 0,16 0 0 0,0-19 0 15,17 19 0-15,-17 0 0 0,-33 0 0 0,33 0 0 16,-16 0 0-16,16 0 0 0,-16 0 0 16,-1 0 0-16,1 0 0 0,16-19 0 0,-33 19 0 15,0 0 0-15,0 0 0 0,17 0 0 16,-17 0 0-16,0 0 0 0,17 0 0 0,-17 0 0 16,0 0 0-16,0 0 0 0,0 0 0 0,0 0 0 15,-17 0 0-15,17 0 0 0,-16 0 0 0,0 0 0 16,16 0 0-16,0 0 0 0,-33 0 0 15,33-18 0-15,-33 18 0 0,33 0 0 16,-66 0 0 15,33 0 0-15,-33 0 0-16,33 0 0 0,-33 0 0 16,0 0 0-16,16-10-276 0,0 1-137 0,17 9-16 15,-16-9 36-15</inkml:trace>
  <inkml:trace contextRef="#ctx0" brushRef="#br0" timeOffset="126673.67">20919 8781 12 0,'-33'0'20'0,"33"-19"-1"0,-34 19-3 0,18-18-5 15,-1 18-4-15,17-10 1 0,-16 10-2 16,-1-9 2-16,1 9 0 0,-1-9-3 0,1 9 3 16,16 0 2-16,0-10 2 0,-33 10 0 15,33 0-1-15,0 0 1 0,0 0 2 0,-33 0 3 16,33 0-3-16,0 0-3 0,0 0-4 16,0 0-3-16,-17 0-2 0,17 0-4 15,0 0 6-15,0 0 0 0,0 0 0 0,17 0 1 16,-17 10 4-16,0-10 7 0,33 9 1 15,-33-9 3-15,0 9 4 0,33-9-6 0,-33 0 11 16,33 10-2-16,0-10-10 0,0 0-5 16,17 18-6-16,-17-18 8 0,16 0 27 0,1 0-13 15,33 0-17-15,-17 0-1 0,-17 0-3 0,50 0-6 16,-32 0 0-16,15 0-1 0,18 0 0 16,-18 0 4-16,17 0-2 0,-32 0 2 15,32 0-4-15,-17 0 0 0,18 0-3 0,-18 0 4 16,18 0 0-16,15 0 1 0,-48 0-1 0,15 0-1 15,17 0-2-15,-49 0 2 0,33 0 0 16,-1-18 2-16,-15 18-2 0,15 0 0 0,-16 0-2 16,1 0 4-16,15-10 1 0,-16 10 1 15,0 0 103-15,1 0-31 0,-1-9-37 0,0 9-11 16,0 0-19-16,0 0-3 0,0-9-6 16,17 9 4-16,-17 0 1 0,17 0-5 0,-17 0 0 15,17 0 0-15,-17 0 0 0,17 0 5 0,-17 0 3 16,0 0 4-16,33 0 3 0,-49-10-5 15,16 10 3-15,0 0-11 0,17 0 3 0,-17 0-7 16,0 0 10-16,0 0-8 0,0-9 1 16,0 9 1-16,17 0-4 0,-50 0 5 0,33-9-5 15,-16 9 6-15,16 0-2 0,-16-9 4 0,-1 9 4 16,1 0 15-16,-1 0-16 0,1 0-2 16,-17-19 5-16,17 19-3 0,-17 0-7 0,16 0 10 15,-16-19 9-15,17 19-14 0,-17 0 4 0,17 0-4 16,-17-18-3-16,0 8 0 0,17 10 2 15,-17-9 9-15,0 9-9 0,33 0 0 0,-50-9-2 16,17 9-7-16,1 0 5 0,15-9 2 16,-16 9-2-16,17 0 3 0,-34-10 0 0,17 10-1 15,0 0 4-15,1 0-8 0,15 0 7 0,1 0-7 16,-17 0 2-16,0 0-2 0,0 0 0 16,17 0 1-16,-17 0 2 0,16 0 1 0,-16 10-3 15,17-10 11-15,-17 0 18 0,17 0-7 16,-17 0-8-16,16 0-2 0,-16 0 15 0,17 0 15 15,-17 9-6-15,17-9-16 0,-17 0 3 0,16 0-4 16,-16 0 11-16,1-9 27 0,-1 9 24 16,0 0-15-16,0 0-20 0,0-10-20 0,0 10-5 15,0 0-3-15,17-9-1 0,-17 9-1 16,0-9 11-16,0 9-4 0,0 0 1 0,0 0-13 16,-17 0-2-16,18 0 0 0,-1-19-1 15,-17 19 8-15,17 0-10 0,0 0 0 0,0 0-2 16,0 0-1-16,-16 0 0 0,16 0-4 0,0 0 4 15,0 0-4-15,0 0 0 0,0 0-3 16,0 19 9-16,0-19-2 0,1 0-7 0,-1 0 5 16,-17 0-1-16,17 0-12 0,-16 0-2 0,-1 0-15 15,1 0-44-15,-17 0-46 0,16 0-41 16,-16 0-41-16,0 0-35 0,0 0-9 0,0 0 5 16,0 0 23-16,-16-19 37 0,16 19-109 15</inkml:trace>
  <inkml:trace contextRef="#ctx0" brushRef="#br0" timeOffset="128004.45">3059 9432 43 0,'0'9'30'0,"0"1"-12"0,-33-10-7 16,33 9-1-16,0-9 2 0,0 9-3 0,-33 10 2 16,33-19 0-16,0 0 0 0,0 18-1 15,0-18 10-15,0 19 4 0,0-19 9 16,0 0 3-16,0 9 11 0,0 1 2 0,0-1-6 15,33 0 0-15,-33 1 0 0,33 8 13 0,-33 1 9 16,33-19 5-16,0 18 5 0,0-18 1 16,-16 0 2-16,16 10 17 0,33-10-21 0,0 9 35 15,-16-9-1-15,16 0-37 0,0 0 15 16,17 0 24-16,16-9 23 0,-33 9-28 0,50-10-22 16,-50 10 10-16,50 0-47 0,-17 0-46 0,-16 0 0 15,49 0 0-15,-49-18 0 0,16 18 0 0,17 0 0 16,-17 0 0-16,0 0 0 0,17 0 0 15,-33 0 0-15,16 0 0 0,0 0 0 0,-16 0 0 16,16 0 0-16,-16-19 0 0,16 19 0 0,-33 0 0 16,17 0 0-16,16 0 0 0,-49-18 0 15,49 18 0-15,-33 0 0 0,-16-10 0 0,16 10 0 16,0-9 0-16,-33 9 0 0,17-9 0 16,-17 9 0-16,0 0 0 0,0-10 0 0,0 10 0 15,-33 0 0-15,33 0 0 0,-33-9 0 16,0 9 0-1,0 0 0 1,0 0 0-16,-33 0-215 16,33 0-229-16,0 0-5 0,-33-19 39 0</inkml:trace>
</inkml:ink>
</file>

<file path=ppt/ink/ink6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33:05.938"/>
    </inkml:context>
    <inkml:brush xml:id="br0">
      <inkml:brushProperty name="width" value="0.05292" units="cm"/>
      <inkml:brushProperty name="height" value="0.05292" units="cm"/>
      <inkml:brushProperty name="color" value="#FF0000"/>
    </inkml:brush>
  </inkml:definitions>
  <inkml:trace contextRef="#ctx0" brushRef="#br0">12700 15841 102 0,'0'0'50'16,"0"0"-23"-16,0 0-14 0,-33-9-6 0,33 9-5 16,0-10 0-16,0 10-2 0,-33-9 0 15,33 9-6-15,0 0-14 0,0 0-7 16,0 0-6-16,0 0-4 0,0 0-39 16</inkml:trace>
  <inkml:trace contextRef="#ctx0" brushRef="#br0" timeOffset="5746.21">8004 13636 38 0,'0'-9'31'16,"0"9"-5"-16,0 0-6 0,0 0 4 0,0 0 1 15,0 0 2-15,-33 0 0 0,33 0 0 16,0 0-8-16,0 0-5 0,0 0-4 0,0 0 3 15,0 0-4-15,0 0-5 0,0 0-1 0,0-9-6 16,0 9 5 0,0 0-10-1,0 0-21-15,33 0-7 16,-33 0-9-16,0 0-7 0,0 0-4 0</inkml:trace>
  <inkml:trace contextRef="#ctx0" brushRef="#br0" timeOffset="6262.96">10550 13618 116 0,'0'0'55'0,"0"0"-23"15,0 0-17-15,0 0-8 0,0-10-1 16,-33 10-2-16,33 0 1 0,0-9-1 0,0 9-2 16,0 0-2-16,0 0 3 0,0 0-6 15,0-9 0-15,0 9-3 0,0 0-1 16,0 0-12-16,0 0-10 0,0 9-8 16,0-9-2-16,0 0-3 0</inkml:trace>
  <inkml:trace contextRef="#ctx0" brushRef="#br0" timeOffset="6795.5">13891 13646 16 0,'0'0'17'0,"0"0"-5"0,0 0-2 16,0-10-3-16,0 10-2 0,0 0-3 16,0 0 0-16,0-9-2 0,0 9-2 15,0 0-3 1,0 0-5-16,0 0-6 0,0 0-19 0</inkml:trace>
  <inkml:trace contextRef="#ctx0" brushRef="#br0" timeOffset="7461.35">13576 13608 3 0,'0'0'4'0,"0"0"-2"15,0 0-1 1,0 0-3 0,0 0-3-16</inkml:trace>
  <inkml:trace contextRef="#ctx0" brushRef="#br0" timeOffset="9592.89">10302 8641 15 0,'0'0'31'0,"0"0"-4"16,0 0-5-16,0-18-4 0,0 18 0 0,0 0-3 15,0 0-4-15,0 0-6 0,0 0-3 16,0 0 0-16,0 0 0 0,0 0-4 31,0 18-13-31,0-18-13 0,0 0-6 0,0 0-6 16</inkml:trace>
  <inkml:trace contextRef="#ctx0" brushRef="#br0" timeOffset="10507.33">10269 9060 31 0,'0'0'38'0,"0"-9"1"16,0 9 2-16,0 0 0 0,0 0 6 0,0 0 4 16,0 0 6-16,0-10 6 0,0 10 1 0,0 0 4 15,0 0 1-15,0 0-4 0,0 0-8 0,0 0 0 16,0 0-1-16,0 0 3 0,0 0-8 15,0 0-4-15,0-18-5 0,0 36-2 0,0-18-13 16,0-18-2-16,0 18-15 0,0 0 3 16,0 0-9-16,0 0-8 0,0 0 8 0,0 18 8 15,0-18 16-15,0 0 2 0,0 0 4 16,0 10 8-16,0-1-4 0,0 0-6 0,0 1 0 16,0 8-5-16,0-9 7 0,0 10 8 15,0 0 27-15,0-1-25 0,0-8-15 0,33 8-5 16,-33 1-10-16,0 18 4 0,0-18 14 15,0-1 10-15,0 10 9 0,0-9-13 0,0 18-1 16,0-19-20-16,33 10 1 0,-33 0-9 0,0 0 7 16,0-9-3-16,0 18-3 0,0-18-8 15,0 9 3-15,33 9 3 0,-33-19-5 0,0 1-3 16,0 9 8-16,0 9 1 0,0-18-5 0,0-1-4 16,0 1-2-16,0-1 4 0,17 1 7 15,-17 9-7-15,0-9 1 0,0-19-5 0,0 18 4 16,0-9-2-16,0 1 0 0,0-1 0 0,0 0 0 15,0 1 0-15,0-10-16 32,0-10-60-32,-17 10-62 0,17-9-59 15,0 0-42-15,0-1-35 0,0 1 7 16,0-9 39-16,0 18 28 0,0-19 38 0,0 0-83 16</inkml:trace>
  <inkml:trace contextRef="#ctx0" brushRef="#br0" timeOffset="11341.84">10600 9916 35 0,'0'-10'38'0,"0"1"7"0,0 9 11 15,0-9-2-15,0-1 2 0,0 1 1 0,0 9 6 16,0 0-2-16,-17-18-2 0,17 18-14 16,0 0-5-16,0 0-2 0,-33-19 1 0,33 19-4 15,-33 0-11-15,33 0 1 0,0 0-6 16,-33 0 8-16,33 0-4 0,-33 0-2 0,33 0 5 16,-33 0-5-16,16 0 0 0,1 0-8 0,-1 0-7 15,-16 0 0-15,33 19-3 0,-33-19 1 16,0 0-4-16,33 0 0 0,-33 18-2 0,0-18 2 15,0 0 3-15,16 9-3 0,-16 1 3 16,0-1-3-16,33 0-2 0,-33-9 2 0,0 10 0 16,33-1-4-16,-50 19 6 0,34-28-5 0,-1 18 1 15,17-18 2-15,0 19-3 0,-33-10 3 16,33 10 2-16,0 0-4 0,-33-1 2 0,33 1 0 16,0-1-2-16,0 1 4 0,0 0-2 0,-33-1 3 15,33 10 0-15,0-9-5 0,0-1 2 16,0 10-3-16,0-9 8 0,33-1-5 0,-33 20-2 15,0-20 2-15,0 1 0 0,33-1 0 0,-33 1 4 16,0 0-2-16,33 9-2 0,-33-10 0 16,17 1 4-16,-1-1-4 0,1 1 0 0,16 0 2 15,-33-10 4-15,33 9-6 0,0 1 4 16,0-19 0-16,0 19 2 0,-16-19-4 0,16 0 5 16,0 0-5-16,33 0-2 0,-33 0 7 0,0 0-4 15,0-19 3-15,17 19-4 0,-17-19 4 0,33 1-2 16,-33 9 3-16,-16-10-1 0,16 0 8 0,0 1 16 15,0 18 10-15,0-19-9 0,0-18-3 16,-16 18 10-16,-1 1 26 0,1-10 4 0,-1 9 18 16,1 1-12-16,16-20-1 0,-33 11-1 15,0 8-23-15,33-18 1 0,-33 0 8 0,0 9-19 16,0 9-11-16,0-18-2 0,0 9-8 0,-33 9 1 16,33-9-6-16,0 19-8 0,-33-10-1 15,16 1-7-15,1-10 6 0,-17 19-3 0,16-10-3 16,-16 10 6-16,33-1-11 0,-33 1-6 15,0 9-25-15,-33 0-54 0,49-18-51 0,-16 18-28 16,0 0-24-16,0 18-29 0,0-18 0 0,0 0 10 16,0 0 21-16,16 9 23 0,17 1-99 0</inkml:trace>
  <inkml:trace contextRef="#ctx0" brushRef="#br0" timeOffset="12738.71">7838 12650 13 0,'0'0'18'0,"0"0"7"16,0 0-5-16,0 0-2 0,0 0-3 0,0 0-1 15,0 0 0-15,0 0-3 0,0 0 0 16,0 0 0-16,0 0-1 0,0 0 4 0,0 0 0 16,0 0 2-16,17 0-2 0,-17 0 0 0,0 0 3 15,0 0 0-15,0 0 3 0,16 0 0 0,-16 0 1 16,0 0-2-16,0 0 1 0,33-9 7 15,-33 9-1-15,0 0-5 0,0-9 1 0,0 9 2 16,0 0-3-16,33-10-1 0,-33 10 0 16,0-9-1-16,34 9 2 0,-34-18-4 0,33 18 0 15,-33-28-4-15,33 18-3 0,-33-8 4 0,33-1-4 16,-17 1 6-16,17 8-8 0,0-27 2 16,1 9-3-16,-1 0-2 0,0 0-4 0,16-9 5 15,-16 9-1-15,0-9-1 0,1 18 2 0,32-27 2 16,-50 18-4-16,17-9 6 0,0 9-3 15,0 0-2-15,0 0 4 0,17-9-4 0,-17 9-3 16,0 0 5-16,0-9-7 0,0 18 3 0,0-18-3 16,1 0 3-16,-1 0-3 0,0 9 2 15,16-9-2-15,-16-1 0 0,0 10 5 0,1-18-5 16,-18 9-4-16,17-1 4 0,0 1 3 16,0 0-1-16,0 0-5 0,0 9 3 0,0-9 0 15,-16 9-2-15,0 0 0 0,16 0 2 0,-17 0 3 16,17 10-3-16,0-10 1 0,0 0 0 0,-33 9 1 15,33-9-2-15,-16 10 0 0,0-10 1 16,32 0 1-16,-49 9-2 0,33-9 1 0,0 10-1 16,-33-10 2-16,33 9-2 0,0-9-4 15,-33 10 11-15,34-1-3 0,-18 0-4 0,17-8 3 16,-33 8-3-16,33 19 0 0,-33-19 0 0,33-9-4 16,-33 10 6-16,0-1-4 0,33 10 2 15,-33 0 2-15,33-10 4 0,-33 0-6 0,0 1 3 16,17-1-3-16,-1 10 0 0,-16-10 0 15,17 10 3-15,16 0-3 0,-33-10 0 0,0 0 3 16,33 19-3-16,-33-27 4 0,0 17-3 0,33 1 1 16,-33-10 4-16,0 10 2 0,33 0 0 0,-33-10-8 15,0 1 4-15,0 18-4 0,33-19 2 16,-33 10 3-16,0-1-5 0,0 1 3 0,0 9-2 16,0-9-4-16,0-1 3 0,17 10-2 15,-17 0 7-15,0-9-5 0,0 9-2 0,0 0 0 16,0 0 4-16,16 0-2 15,-16 0 2-15,0 0-4 16,0 9 2-16,0-9-17 16,0 0-12-16,0 0-22 0,0 10-27 0,0-10-26 15,0 9-20-15,0-9 1 0,0 9 8 16,0-9 13-16</inkml:trace>
  <inkml:trace contextRef="#ctx0" brushRef="#br0" timeOffset="13654.57">10335 10576 26 0,'0'0'28'0,"0"0"-8"0,0-19-5 16,0 19-2-16,0 0 4 0,-33 0 6 15,33 0 0-15,0 0-1 0,0 0-5 0,0 0-6 16,0 0-3-16,0 0-4 0,0 0-2 0,0 0 8 16,0 0 13-16,0 0-3 0,0 0-2 15,0 19-3-15,0-19 1 0,0 19 13 0,0-19 12 16,0 9-7-16,33 10-1 0,-33-10-5 0,0 10 22 15,0-10 7-15,0 9-5 0,0 20 3 16,0-29-19-16,33 19-3 0,-33-10-5 0,0 10 39 16,0 0-8-16,17 0-13 0,-17 9-3 15,16-9-12-15,1 9-11 0,-17 1-7 0,33-10 6 16,-33 9-7-16,0 9 25 0,33-8-6 0,-33-1-10 16,0 0-7-16,33 9 1 0,-33-8-7 15,0 8 0-15,0 10-1 0,0-19-4 0,33 0 1 16,-33 10 0-16,0-10-1 0,0 10 3 0,33-10 37 15,-33 0 41-15,0 0-31 0,0 10-12 16,0-29-13-16,0 10-8 0,17 0-3 0,-17 19-12 16,0-29 3-16,0 1 16 0,16 9 19 0,-16-10-8 15,0 20-15-15,17-29-1 0,-17 9-11 16,0 1-4-16,33 9-4 0,-33 0 14 0,0-10-16 16,0-8 11-16,0 8-8 0,0 1 4 0,0 0-3 15,33-1 1-15,-33 1-2 0,0-1-5 0,0 1 7 16,0 0-1-16,0-1-2 0,0-8 4 15,0 8 0-15,0 1 0 0,0-1-4 0,0-8 14 16,0 8 14-16,0-8-7 0,0 8 2 16,0-9-5-16,0 10-7 0,0 0 2 0,0-1-5 15,0-18-6-15,0 19 2 0,0-10 0 0,0 0-1 16,0 1-8-16,0-1 2 0,0 0 4 0,0 1 7 16,0-10-11-16,0 9 10 0,0 10-9 0,0-19 0 15,0 18 4-15,0-18-4 16,0 0 8-16,0 0-6 0,0 9 0 0,0-9 3 15,0 0 0-15,0 10-10 0,0-10 13 0,0 9-3 16,0-9-11-16,0 0 6 0,0 0 4 16,0 9 1-16,0-9-5 15,0 0-1-15,0 0-6 0,0 0-7 0,0-9-27 16,0 9-69-16,0-9-58 0,33-1-44 16,-33 1-28-16,0-9-22 0,0-10 8 0,0 9 39 15,0-9 41-15</inkml:trace>
  <inkml:trace contextRef="#ctx0" brushRef="#br0" timeOffset="14187.47">10484 10381 19 0,'0'0'25'0,"0"0"-1"0,0 0-6 0,0 9-4 15,0-9-3-15,0 0 3 0,0 0 3 0,0 9 2 16,0-9 3-16,0 0-2 0,0 0-2 0,33 10 4 16,-33-10 1-16,0 0-2 0,0 9 7 15,0-9-1-15,0 0-4 0,0 0-3 0,0 0-8 16,0 0 0-16,0 0-2 0,0 0 0 15,0 0-2-15,0 0-7 0,0 19 1 0,0-19 5 16,0 0-5-16,0 0 2 16,33 0-4-16,-33 0 2 15,0 18-5-15,0-18 5 16,0 0-2 0,0 0 2-16,0 0-5 15,0 0-14 1,0 0-17-16,0 0-20 0,0 0-14 0,0 0-9 15,0 0 2-15,0 0-51 0</inkml:trace>
  <inkml:trace contextRef="#ctx0" brushRef="#br0" timeOffset="16137.39">10782 10409 18 0,'0'0'16'0,"0"0"-3"0,0 0-5 0,0 0 0 15,0 0 3-15,0 9 2 0,16-9 0 16,-16 19 1-16,0-19 0 0,17 0 1 0,-17 18 2 15,0-18-2-15,16 19 5 0,-16-19-2 16,17 0 14-16,16 9 8 0,-33 0-3 0,33 1-4 16,-33-1 2-16,33 0 2 0,0 1-2 0,-33 17-8 15,33-27 0-15,0 19-5 0,-16-19-5 16,16 19-2-16,0-10 11 0,0 10-4 0,0-1-10 16,0-8-1-16,0 17-1 0,17-8 0 0,-17 0-1 15,0-1 1-15,0 10-2 0,0-9 2 16,17 18 12-16,-17-18-1 0,0 8-1 0,0 1-4 15,17 0-4-15,-17-9 33 0,0 9 11 16,0 0-12-16,0-10-25 0,0 10-4 0,0-9-5 16,0-1-5-16,0 1 5 0,17 0 1 0,-50-1 25 15,33 10 0-15,0-9-16 0,0-10-9 16,-16 10-1-16,-1-1-7 0,17 1 4 0,-16-1-6 16,16 1-1-16,0 0 0 0,-33-1 3 15,33 1-3-15,-33-1 5 0,33 10-1 0,-33-9 33 16,17 0 29-16,-1 8 16 0,1-8 11 0,-1 0-22 15,1-1-23-15,16 1-23 0,0 9-6 16,0-10-10-16,-33 1 48 0,33 0 17 0,0-1-12 16,0 1-25-16,17-1-22 0,-17 10 3 15,-33-9-9-15,33 0-13 0,0-1 8 0,0 1 0 16,0-1-6-16,17 10 6 0,-17-9 0 0,0-1-6 16,-17 20 5-16,18-20-1 0,-1-8 3 15,0 17 6-15,0-8 9 0,0 9 32 0,0 0-2 16,0-10-16-16,0 10-34 0,-16 0 0 0,16-9 0 15,0 9 0-15,0 0 0 0,0-10 0 16,-17 10 0-16,17-9 0 0,1 9 0 0,-1 0 0 16,0-10 0-16,0 10 0 0,0-9 0 0,0 9 0 15,0-10 0-15,17 10 0 0,-17 0 0 16,0-9 0-16,0-1 0 0,16 1 0 0,-16-1 0 16,1 1 0-16,-1 0 0 0,0 9 0 0,0-10 0 15,0-9 0-15,0 10 0 0,17 0 0 16,-17-10 0-16,-33 10 0 0,33-10 0 0,0 10 0 15,-17-1 0-15,1-18 0 0,-1 9 0 16,17 1 0-16,0-1 0 0,-33 0 0 0,34 1 0 16,-34-10 0-16,33 9 0 0,-33 0 0 15,33-9 0-15,-33 10 0 16,0-20 0 62,0 1 0-62,0 0 0-16,-33 9 0 0,33-10 0 15,0 1 0-15,0 0-110 16,-33 9-147-16,33-10-29 0,-34 1-9 0,34 9 19 16,0-18 25-16,-33 18 42 0,17-28 42 15</inkml:trace>
  <inkml:trace contextRef="#ctx0" brushRef="#br0" timeOffset="17485.08">8186 12957 34 0,'0'0'20'0,"0"0"-10"0,0 0-5 0,0 0-3 16,-34 19-1-16,34-19-1 16,0 0-4-1,0 0-4-15,0 0-1 0,0 0-6 16,0 0-17-16</inkml:trace>
  <inkml:trace contextRef="#ctx0" brushRef="#br0" timeOffset="19269.25">7574 13339 5 0,'0'0'9'0,"0"0"7"16,0 0-1-16,0 0-2 0,0 0-2 0,0 0-1 15,0-10-5-15,0 10 0 0,0 0 0 0,0 0-1 16,0 0 2-16,0 0-2 0,0-9-1 15,0 9-1-15,0 0-1 0,0 0 0 0,0 0 1 16,0 0-1 0,0 0 1-16,0 0-4 109,0 0 4-109,0 0-1 16,0 9-1-1,0 1 0 1,0-10-2 0,0 0-7-16,0 0-1 0,0 0-6 0,0 9-4 15,0-9-5-15</inkml:trace>
  <inkml:trace contextRef="#ctx0" brushRef="#br0" timeOffset="20865">11559 13450 85 0,'0'0'69'0,"0"10"-18"0,0-10-20 0,0 0-12 15,0 0-10-15,33 9 8 0,-33-9 5 16,-33 0 7-16,33 0 4 0,0 0-11 0,0 0 1 15,0 0-8-15,0 0-2 0,0 0 2 0,0 0 3 16,0-9-3-16,0 9-3 0,0 9-7 0,0-9 3 16,0 0-4-16,0 0 4 0,0 0 0 15,33 0 3-15,-33 0-6 0,0 0 2 0,0 0-3 16,0 0 3-16,0 9-7 0,0-9 3 16,0 0 0-16,0 0-5 0,0 10 8 0,0-10 0 15,0 0-3-15,0 0 2 0,0 0 3 0,0 9 2 16,0-9 2-16,33 0-4 0,-33 0 1 0,0 0-6 15,0 0 7-15,0 9-3 0,0-9-3 16,0 0-2-16,0 9 0 0,0-9-1 16,0 0 2-16,0 0 0 15,0 0-1-15,0 0 1 0,0 0 0 0,0 0-1 16,0 0 2-16,0 10-4 16,0-10 4-16,0 0-2 0,0 9-2 15,0-9 1-15,0 0 2 16,0 0-2-16,0 0-4 15,0 0 1-15,0 0-1 16,0 0-5-16,0 0-6 0,0 0-18 16,0 0-17-16,0 0-17 0,0 0-21 0,0 0-7 15,0 0-6-15,0 0 8 0</inkml:trace>
  <inkml:trace contextRef="#ctx0" brushRef="#br0" timeOffset="22930.12">14387 13525 5 0,'0'9'4'0,"0"-9"5"16,0 0 6-16,0 0-2 0,0 0-3 0,0 0-4 16,0 0-2-16,0 9-2 0,0 10-1 0,0-19-1 31,16 0 0-31,-16 0 1 0,0 0 0 16,0 0 1-16,0 9 0 0,0-9 0 15,0 0 1-15,0 0-1 0,0 0 0 16,0 0-1-16,17 0 1 0,-17 10 2 15,0-10-2-15,0 0 1 0,0 0-1 0,0 0 1 16,16 0-3 0,-16 0 1-1,0 0 1-15,0 0 0 0,0 0 1 0,0 9 0 16,0-9-1-16,0 9-2 0,0-9 1 16,0 9-1 15,0-9 4-31,0 0-2 15,0 0-1 1,0 0 0-16,17 0 1 16,-17 0 0-16,0 10 0 15,0-10-1-15,0 9-1 16,0-9 1-16,0 9-1 0,0-9 1 16,0 0 0-1,0 10-1-15,0-10 1 47,0 9-1-47,0-9 1 16,0 0-3-1,0 0 4 1,0 0-4 0,0 0 4-16,0 0-7 15,0 0-4-15,0 0-9 16,0 0-4-16,0 0-6 0,0 0-24 0</inkml:trace>
  <inkml:trace contextRef="#ctx0" brushRef="#br0" timeOffset="26892.77">8913 11543 45 0,'0'-18'41'0,"0"18"-3"0,0 0-3 0,17-19 1 15,-17 10 5-15,0 0 9 0,0 9 9 16,0-10 6-16,0 10-9 0,0-9-5 0,0 9-1 16,-17 0-7-16,17-9 0 0,0 9-14 0,0 0-12 15,0 0-7-15,0 0 2 0,0 0-4 16,-16-10-6-16,16 10 0 0,0 0 3 0,0 0-7 16,0 10 2-16,-17-10 2 0,17 9-1 0,-16 0-1 15,16 1 6-15,0-10-2 0,-34 18 10 16,34 1 7-16,0-19 2 0,-33 18-9 15,33-8 0-15,0-1 3 0,-33 10-14 16,33-1-2-16,-33-8 9 0,17 8-4 0,16 1-2 16,-17-1-2-16,1-8 1 0,16 8 3 0,-17 1 2 15,17-10-1-15,0 19 3 0,-16-9-6 0,16-1 4 16,0-8-6-16,0 8 1 0,0 1-1 16,0-10 4-16,0 19 1 0,16-9-3 0,-16-19-1 15,0 18 3-15,17 1 0 0,-1-10 1 16,1 0 6-16,-17 1-3 0,16 8-4 0,17 1 6 15,-33-19 3-15,33 0 2 0,-33 19 4 0,33-19-6 16,-33 0 4-16,34 0-2 0,-34 0-4 16,16 0 7-16,1 0-2 0,-1 0-7 0,1 0 4 15,32-19-4-15,-49 19-6 0,33-19 2 16,-33 10-5-16,33 0 1 0,1-10 0 0,-34 10 1 16,16-10-1-16,1 1-3 0,16 18 0 15,-17-19-2-15,17-9 6 0,-33 10-3 0,33-1-1 0,-33 10-2 16,33-1 6-16,-33-8-7 0,0-1 3 15,0 19-2-15,33-18 2 0,-33 8 2 0,0 1-5 16,0 0 1-16,0 9 3 0,0-10 1 16,17 1-17-16,-17 9 1 0,0 0-14 0,0-9-41 15,17 9-22-15,-17 0-13 0,0 0-6 16,16 0-15-16,-16 0 4 0,17 0-6 0,-17 0 6 16,16 0 6-16,17 0-74 0</inkml:trace>
  <inkml:trace contextRef="#ctx0" brushRef="#br0" timeOffset="27775.6">10170 11869 12 0,'-17'-19'26'0,"17"10"0"0,0 9-2 15,0-9 1-15,0 9-1 0,0 0 4 0,0-9-2 16,0 9-2-16,0 0-1 0,0 0-2 16,0 0-4-16,0 0-10 0,0-10-2 0,0 10-2 15,0 10-2-15,17-10 11 0,-17 9 2 0,0-9 12 16,16 9 9-16,-16 19 2 0,17-28-3 0,-17 19-3 16,33-1-3-16,-33-8 2 0,33 8 11 15,-33 1-3-15,0-1-7 0,33 1 1 0,-33 0 0 16,33-10-10-16,-33 9 2 0,33-8 5 15,-16 8 14-15,-1-8-1 0,1-1-2 0,16 0 1 16,0 10 1-16,-33-19 9 0,33 0 4 0,0 0-5 16,0 0 0-16,-33 0 3 0,33-19-8 0,-16 10-1 15,16 9-9-15,0-19 1 0,-33 10-2 16,33-10 4-16,-33 10-9 0,33-9 2 0,-33-1-12 16,17 0 5-16,-17-9 7 0,16 10-9 15,-16-1 2-15,0-18-11 0,0 9-5 0,0 10-3 16,0-10 1-16,0 0 2 0,-16 9 1 0,16 1-9 15,-17-1-2-15,17 0 2 0,0 1-3 16,-33 8 4-16,33 10 3 0,0-18-4 0,0 18-9 16,0-19 12-16,-33 10-6 0,33 0-2 15,0 9-11-15,0-10-32 0,0 10-39 0,0-9-31 16,0 9-25-16,0 0-19 0,0 0-24 0,0 0 2 16,0 0 11-16,0 0 10 0,33 0 13 15,-33 0 20-15</inkml:trace>
  <inkml:trace contextRef="#ctx0" brushRef="#br0" timeOffset="28608.46">12485 11320 35 0,'0'0'30'15,"0"-9"-8"-15,0 0 0 0,0 9-1 0,0 0 5 16,0-19 3-16,0 19 6 0,0 0-2 0,0 0 2 16,0 0-2-16,0-19-5 0,0 19-5 15,0 0-6-15,0 0-6 0,0 0-1 0,0 0-3 16,0 0-4-16,0 0-1 0,0 0 1 16,0 0 5-16,0 0 17 0,0 19 3 0,17-19 16 15,-1 0 9-15,-16 19 11 0,17-10-6 0,-1 0-5 16,1 1 1-16,16 8 24 0,-33-9 2 15,0 10-7-15,33-10-13 0,-33 10-12 0,33 0 8 16,-33-1 21-16,0 10 5 0,33-9-22 0,-33-1 4 16,0 1 15-16,0-1 6 0,0 10-12 15,0-9-10-15,0 0-5 0,0-1-14 0,0 1-11 16,0-1-2-16,0-8-4 0,0 8 5 16,0 1 0-16,-33-10-32 0,33 19 0 0,-33-28 0 15,33 19 0-15,-33-1 0 0,0-8 0 0,16-1 0 16,-16 0 0-16,0 1 0 0,0-10 0 0,0 9 0 15,0 0 0-15,-17-9 0 0,1 0 0 16,32 0 0-16,-49 0 0 0,33 0-49 0,-17-9-87 16,17 0-63-16,0-1-55 0,0 1-29 0,0 0 3 15,33-1 4-15,-33-8 24 0</inkml:trace>
  <inkml:trace contextRef="#ctx0" brushRef="#br0" timeOffset="35985.1">10484 10260 18 0,'0'0'37'0,"0"0"6"0,33-9-1 0,-33 9 4 15,0-10 6-15,0 10 2 0,0-9 6 0,0 9 3 16,0 0-2-16,0 0-1 0,0-19-10 16,0 19-12-16,0 0-5 0,0-18-11 0,0 18-3 15,0 0-4-15,-33-19-6 0,33 19-3 0,0-9 3 16,-33 0-4-16,33 9-1 15,0-10-4-15,-33 10 0 0,16 0 6 0,1-9-6 16,-1 9 0-16,17 0-2 0,-33 0 2 16,33 9 2-16,-33-9-2 0,0 0 0 0,33 10 0 15,-33-10-2-15,33 9-1 0,-33 0 3 0,16 10 0 16,1-19 3-16,16 18-5 0,-17 1 5 16,17-19-3-16,0 9 0 0,-33 10-3 0,33-10 4 15,0 0-1-15,0 1-4 0,0 18 7 16,0-28-2-16,0 18 5 0,0-18-4 0,0 19-4 15,33-19 8-15,-33 9-3 0,0 0 0 16,17-9 5-16,-1 10-7 0,1-10 3 0,16 0-4 16,-33 9 5-16,33-9-5 0,-33 0 3 15,33-9 0-15,-33 9-5 0,33 0 9 0,-33-10-6 16,33 10-1-16,-33 0 0 0,17-9-3 16,-1 0 5-16,1 9-1 0,16 0 2 0,-33-19-3 15,33 19 3-15,-33-18-9 0,0 18 6 16,0-19 2-16,33 0-2 0,-33 10-7 15,0 0-3-15,0-10-11 0,0 10-6 0,0-10-7 16,0 1-10-16,0-1-12 0,0 1-3 16,0-1-1-16,-33 0-4 0,33 10-8 0,0-10-1 15,0 19 9-15,0-18 10 0,-33-1 8 0,33 10 1 16</inkml:trace>
  <inkml:trace contextRef="#ctx0" brushRef="#br0" timeOffset="36368.25">10368 9906 54 0,'-33'0'37'0,"33"-9"-12"16,0 0-4-16,0 9 1 0,0 0 7 0,0 0 1 15,0-10-5-15,0 10 1 0,0 0-3 16,0 0-3-16,0 0-7 0,0 0-5 0,0 0-2 16,0 0-2-16,0 0-1 0,0 10 0 15,0-10 0-15,0 9 2 0,0-9 5 0,0 9-1 16,0 1 1-16,0-1 5 0,0 0 7 0,0 10 1 15,0-1-5-15,0-18-5 0,33 19-1 16,-33 0 1-16,0-1 5 0,0 1-4 0,17 9-4 16,-17-10 6-16,16 1-9 0,1-10 8 15,16 10 3-15,-33 9 0 0,0 0-5 0,33-10-2 16,-33 1-2-16,33-10-1 0,-33 1 2 0,0 8-5 16,33 1 5-16,-33-10-3 0,33 10 6 15,-33-1-8-15,0-18 4 0,17 19-2 0,-1-19 0 16,1 0-7-16,-17 9 2 0,33-9 5 15,-33 0-4-15,0 0-1 0,33 0 3 16,-33 0-4-16,33 0 2 0,-33-9-3 0,0 9 0 16,0 0 0-16,33 0-18 0,-33-19-28 0,0 19-34 15,17-18-24-15,-17 18-22 0,0 0-12 0,16-19-102 16</inkml:trace>
  <inkml:trace contextRef="#ctx0" brushRef="#br0" timeOffset="37633.78">10385 9990 15 0,'0'-19'24'0,"-17"19"-4"16,17 0-4-16,0 0-6 0,0-18-3 16,0 18-4-16,0 0 1 0,0 0 1 0,0-19-1 15,0 19 1-15,0-9 0 0,17 9-1 0,-17-9 2 16,0 9 0-16,0-10 3 0,0 10 2 15,0 0 8-15,0-9 6 0,0 9 2 0,0-9 0 16,0 9 3-16,0 0-1 0,0 0-7 0,0 0 4 16,0 0 3-16,16 0-6 0,-16 0 5 15,0 0-8-15,0-10 1 0,0 10-7 0,0 0 3 16,0 0 5-16,0 0-5 0,0 0 3 16,0 0-3-16,0 0-1 0,0 0 1 0,-16 0-2 15,16 0 1-15,0 0-4 0,0 0-1 0,0 0-5 16,0 0 0-16,0 0-3 0,0 10-3 31,0-1-2-31,0 0 2 0,0 1 0 16,0-1 3-16,0 0-3 0,-17 10 2 15,17-19 14-15,0 18 16 0,0 1-12 16,0-19-2-16,0 19-9 0,0-10 2 0,17 10-6 16,-17-1 0-16,0 1 7 0,16-1 3 15,-16-18-2-15,0 19 0 0,17-10-4 0,-17 1-4 0,0 8 4 16,33-8 5-16,-33 8 10 0,0 1 1 15,0-19-8-15,33 18-4 0,-33-18-2 16,0 0 2-16,33 19 2 0,-33-19-2 0,0 0-3 16,0 0 3-16,33 9-13 0,-33-9 4 0,0 0-1 15,33 0 2-15,-33 0-5 16,0 0-29-16,0-9-63 0,17 9-71 0,-17 0-30 16,0 0-13-16,0 0-170 0</inkml:trace>
  <inkml:trace contextRef="#ctx0" brushRef="#br0" timeOffset="39699.32">25268 10725 8 0,'0'0'12'16,"0"-9"13"-16,0 9-4 0,0 0-7 0,-17 0-5 16,17 0-5-16,0 0-2 0,0 0 4 15,0 0 2-15,0 0-1 0,0 0-2 0,0 0-2 16,0 0 0-16,0-19 0 0,0 19-1 16,0 0 3-16,0 0-2 0,0 0-2 15,0 0-1-15,0 0-2 16,0 0 0-1,0 0-2-15,0 0-13 0,0 0-8 16,0 0-9-16</inkml:trace>
  <inkml:trace contextRef="#ctx0" brushRef="#br0" timeOffset="40231.35">22787 14148 26 0,'0'0'30'0,"-16"0"-2"0,16 0-1 0,0 0-2 16,0 0-4-16,0 0-1 0,0 0 1 0,0 0 0 15,0 0-2-15,0 0-1 0,0 0-3 0,0 0-2 16,16 0-3-16,-16 0-2 0,0 0-4 16,0 0 0-16,0 0-4 15,0 0 3-15,-16 0-3 16,16 0 1-1,0 0-5-15,0 0 1 16,0 0 1-16,0 0-3 0,-17 0-9 16,17 0-9-16,0 0-7 0,0 0-7 0,0 0 0 15,0 0-4-15,0-19 2 0,0 10 5 0</inkml:trace>
  <inkml:trace contextRef="#ctx0" brushRef="#br0" timeOffset="41113.5">22953 10604 33 0,'-17'0'26'15,"17"-9"-6"-15,0 9-9 0,0 0-4 0,0 9-1 16,0 0 6-16,0 1 2 0,0-1 2 16,0 10 4-16,0 8 2 0,0-8 7 0,0 9-3 15,0 0 5-15,17 0 3 0,-17 9 3 0,0 0-1 16,16-9 5-16,-16 9-8 0,17 0 13 16,-17-9-2-16,16 10-19 0,-16-1-2 0,0-19-6 15,33 10-4-15,-33 10-2 0,0-1-7 16,0-28 2-16,0 19-6 0,0 0 2 0,0-10-1 15,0 1 1-15,0 9-2 0,0-9 2 0,0-10-2 16,0 9 1-16,0-8-7 0,0-1-2 16,0 0-2-16,0 10-14 0,0-19-35 0,0 0-19 15,0 0-10-15,0 19 5 0,0-19 0 16,0 0 4-16</inkml:trace>
  <inkml:trace contextRef="#ctx0" brushRef="#br0" timeOffset="41780.01">23283 11590 100 0,'0'-9'34'16,"0"-10"-17"-16,0 10-10 0,0-1 7 16,0-8 13-16,0-1 7 0,-33 1-5 0,33-1-9 15,0 10-9-15,-33-10-2 0,33 10 3 0,-16 0 1 16,-1 9 3-16,1-19-5 0,16 19-3 16,-17 0-2-16,1-19-6 0,-1 19 2 0,0 0 1 15,-16 0-3-15,33 0 0 0,-33 19 0 0,33-19 0 16,-49 0 1-16,32 19 2 0,-16-19-1 15,17 9 3-15,-18 9 1 0,1-8-1 16,33 8-2-16,-33 1 0 0,-16 9-1 0,16-10 1 16,0 1 1-16,-1 9 0 0,1 0-1 0,33 0 0 15,-33 0 2-15,-16 0-2 0,16 0-2 16,16 9 1-16,1-9 1 0,-1 0 2 0,17-1-1 16,-16 11 5-16,16-10-1 0,0-1-3 15,16 20-4-15,1-28-1 0,-1 8 4 0,1 1-4 16,-1 0 0-16,17 9 3 0,0-18-1 0,0 0 3 15,0 9-3-15,1-10 6 0,-1 1 0 16,0-1 4-16,16-8 0 0,-16-1 0 0,0 0 5 16,17 1 4-16,-17-10 1 0,33-10 2 0,-33 10 5 15,0-9-5-15,17 0-1 0,0-1-9 16,-1-8 2-16,1-10-7 0,-1 9 2 0,-15 1-1 16,15-10-1-16,-16 0 1 0,0 0-5 0,0-9 4 15,0 0 5-15,-16-1 0 0,0 1-3 16,-1 9 5-16,1-9 1 0,-17-9 0 0,0 8-4 15,0 1-2-15,-17-9 6 0,1 18-6 16,-1 0-2-16,0-9 3 0,-16 9-12 0,0 0-2 16,0 0 5-16,0 9 2 0,0 1-3 15,-17-10-2-15,17 9 0 0,0 10 0 0,0 0-8 16,-33 9 2-16,33 0-3 0,0 0 2 16,0 0-12-16,16 0-45 0,-16 0-34 0,0 0-12 15,17 9-28-15,-1 0-18 0,1 0 6 0</inkml:trace>
  <inkml:trace contextRef="#ctx0" brushRef="#br0" timeOffset="42829.15">22936 12111 25 0,'0'0'30'0,"0"0"1"0,0 0-2 15,-16 0-5-15,16-19-6 0,0 19-2 0,0 0-3 16,0 0-7-16,0 0 1 0,0 0-3 15,0 19-1-15,0-19 6 0,0 0 2 0,-17 0 7 16,17 18 1-16,0-18 3 0,-17 10 3 16,17-1 4-16,0 10 6 0,-16-1 4 0,16 1 0 15,-17-10-5-15,17 10 4 0,0 9-3 0,-33-10 12 16,33 10 4-16,-33 0-3 0,17 9-11 16,-1-18 4-16,1 18-8 0,-17 10-12 0,16-29 6 15,-16 19 9-15,16 1 6 0,-16 8-5 16,0-18-1-16,0 9-12 0,-16 19 6 0,16-28-10 15,-1 9-3-15,1 19-8 0,0-19-4 16,-16 10-4-16,16-1 3 0,0 1 2 0,-1-1-6 16,1 1 0-16,0-10 5 0,0 9-5 0,0 1 0 15,0-10 6-15,17 10-9 0,-18-10 3 16,34 0 6-16,-33 0-9 0,33 1 1 0,-33-11 5 16,17 20-6-16,-1-28 3 0,1 8-2 15,-1 1 7-15,17 0-4 0,-16-9 1 0,-1-1-6 16,17 1 2-16,-16 9 2 0,-1-19 0 0,17 19 3 15,-16-9-3-15,16-19 2 0,0 9-4 0,0 10 4 16,-34-10-8-16,34 0 8 0,0 1 0 16,0-1-4-16,0 0 5 0,-33 1 0 0,33 8-8 15,-16-18 5-15,16 0-4 0,-17 19 4 16,17-19 1-16,-16 9-1 0,16 0 3 0,0 1-6 16,-17-10 3-16,17 9 1 0,-16 0 2 0,16 1-3 15,0-10 1-15,-17 9 2 0,17 0-9 16,-16 0 6-16,16-9-5 15,0 0 9 1,-17 19 1-16,17-19-9 0,0 0 5 16,17 0 3-16,-17 0-2 0,0 0-4 15,0 0-3 1,0 0-2-16,0 0 5 0,-17 0-4 16,17 0 2-16,0 0-4 0,0 0 2 0,0 0 1 15,0 0 3-15,0 0-1 0,0 0-7 0,0 19-5 16,0-19-35-16,0 0-12 0,0 0-7 15,-16 0-12-15,16 0-12 0,0 0-2 0,0 0-5 16,0 0-13-16,0 0 6 0,0 0 8 16,16-19 10-16</inkml:trace>
  <inkml:trace contextRef="#ctx0" brushRef="#br0" timeOffset="43928.16">23168 12213 10 0,'0'0'10'16,"0"0"5"-16,0 0 2 0,0 0-2 0,0 0 2 15,0 0 1-15,-17 0-1 0,17 0-1 0,0 0-1 16,0 0-2-16,0 0 2 0,0 19 1 15,0-19-1-15,-16 0-3 0,16 0 2 0,0 18-5 16,0-18 6-16,0 0 6 0,0 19 1 0,0-10 3 16,16 1 20-16,-16 8 1 0,17-8-5 15,-1 8 3-15,-16 1 4 0,17-1 6 16,32 1-8-16,-49 0 13 0,33-1-10 0,-16 1 3 16,-1 9 5-16,17-10-9 0,1-8-10 0,-18 8 2 15,17 1-6-15,0-1-12 0,0 20-3 0,0-20-4 16,-16 1-3-16,16-1-1 0,0 10 2 15,0-9 0-15,0 18 10 0,0-18-3 0,0 9 1 16,-16 9 2-16,16 0-1 0,0-9 8 16,0 9 27-16,0 0 5 0,-16-9-13 0,16 0-15 15,-17 9-1-15,17-9 3 0,-16 0 3 0,16 0 4 16,-16 0-4-16,32 9 9 0,-49-28-9 0,17 19-4 16,16-9-8-16,-17 0-5 0,1-1-5 15,-1 10-7-15,17-19-6 0,-16 1 6 0,0 8 0 16,-1-8-8-16,17 8 8 0,-33-8 1 15,33-1-9-15,-16 9 11 0,-1 1 45 0,-16-10-15 16,33 1-32-16,-16 8 0 0,-1-8-11 0,1 8 0 16,16-9 0-16,-33 1 0 0,0 8 0 15,33 1 0-15,-33-19 0 0,17 19 0 0,-1-10 0 16,1 9 0-16,-1-8 0 0,1 8 0 0,-1 1 0 16,1-10 0-16,-1 10 0 0,1-10 0 0,16 10 0 15,0-10 0-15,-33 0 0 0,17 10 0 16,-1-10 0-16,1 19 0 0,-1-28 0 0,1 19 0 15,-1-10 0-15,-16 0 0 0,17 1 0 16,-1-1 0-16,1 0 0 0,-17 1 0 0,33-1 0 16,-33 0 0-16,0 1 0 0,33 8 0 15,-33-18 0-15,0 0 0 0,0 19 0 0,0-19 0 16,17 9 0-16,-17 0 0 0,16 1 0 16,-16-1 0-16,17-9 0 0,-17 9 0 0,16 1 0 15,-16-1 0-15,17 0 0 0,-17 0 0 16,16-9 0-16,-16 19 0 15,17-19 0-15,-17 0 0 0,16 0 0 16,-16 19 0-16,17-19 0 16,-34 0 0 15,17-19 0-15,0 19-1-1,-16 0-165-15,16 0-22 0,-17 0-10 0,17 0-22 16,-16 0-6-16,16 0 17 0,-17 0 16 0,17-19 17 15,-16 19 21-15,-1 0 25 0</inkml:trace>
  <inkml:trace contextRef="#ctx0" brushRef="#br0" timeOffset="44760.81">21993 12799 29 0,'-33'0'19'0,"33"0"-1"0,0 0-4 0,0 0 0 16,0 0 4-16,0 0-2 0,-33 0 0 0,33 10-5 16,-16-10 4-16,16 9 3 0,-17 9 6 15,1 1 6-15,16-10 1 0,-17 10 5 0,1 0 2 16,16 8 0-16,-17 1 4 0,17 10 1 15,-16-11 0-15,16 1 0 0,0 19 2 0,0-19-7 16,0 0-5-16,0 18-4 0,16-27 0 0,1 18-2 16,-17-9-1-16,16 9-3 0,17-18-2 15,-16 9 13-15,-1-10 11 0,17 10 5 0,0 0-18 16,1-19-12-16,-18 1 5 0,17 8-5 16,0-8 11-16,0-1 9 0,0 0 9 0,0-9 17 15,-16 0-4-15,16-9-1 0,-16 9-17 0,16-9-13 16,0-10-12-16,-17 10-7 0,17-10-10 0,0 0-2 15,-16-8 7-15,16 8-7 0,-16-9 0 16,16 9-9-16,-17-8-2 0,1-1 2 0,-1 9-4 16,-16 0 4-16,33 1-23 0,-33-1-39 15,0 19-29-15,33-28-17 0,-33 19 117 0,0 0-203 16,17-1 30-16,-1 1 13 0,1 9 3 0,0-9 19 16,-1 9 17-16</inkml:trace>
  <inkml:trace contextRef="#ctx0" brushRef="#br0" timeOffset="45361.7">24027 12799 53 0,'-16'0'26'0,"16"-9"-9"16,0 9-6-16,0-9 4 0,0 9 2 16,0-10 8-16,0 10 2 0,0-9 2 0,0 9 2 15,0 0-1-15,0 0 1 0,0 0-6 16,0 0-4-16,0 0-3 0,0 0-2 0,0 0-9 16,0 0 9-16,0 0 17 0,0 9 23 0,0-9 7 15,16 10 15-15,-16-1 1 0,0 10 0 0,17-10 1 16,-17 9 2-16,17 1 10 0,-1 0-18 15,-16-1 9-15,33 10 11 0,-33-9 1 0,0 18 10 16,17-28 2-16,-1 19-1 0,1-9 5 16,-17 9-17-16,16-10-11 0,-16 10-45 0,0-9-38 15,0-1 0-15,0 1 0 0,0 0 0 0,0-1 0 16,-16 1 0-16,-1-1 0 0,1 10 0 16,-1-9 0-16,-16 0 0 0,0-1 0 0,0 1 0 15,0-10 0-15,0 10 0 0,0-10 0 0,16 10 0 16,-32-10 0-16,15 0 0 0,-15-9 0 15,16 9 0-15,0-9 0 0,-17 19 0 0,17-19 0 16,-17 0 0-16,1 0 0 0,16-19-11 0,-17 19-285 16,17-9-43-16,-17-9 18 0,1 8 12 0,32-8 29 15,-16-1 53-15</inkml:trace>
  <inkml:trace contextRef="#ctx0" brushRef="#br0" timeOffset="46592.63">23068 11813 57 0,'0'0'27'16,"0"0"-11"-16,0 0-1 0,0 0 5 0,0 0 0 16,0 0-5-16,0 0-6 0,0 0-2 15,0 0-4-15,0-9-3 0,0 18 0 16,0-9-3-16,0 0 1 16,0 0 4-1,0 0-5-15,0 0 5 16,17 0-2-16,-17 10 0 15,0-10-2-15,0 0 0 0,0 0-5 16,0 0-10-16,0 0-3 0,0 0-3 16,0 0-2-16,0-10-4 0</inkml:trace>
  <inkml:trace contextRef="#ctx0" brushRef="#br0" timeOffset="46809.02">23151 11823 12 0,'0'0'8'0,"0"0"5"0,0 0-1 0,0-10-6 0,0 10-2 16,0 0-2-16,0 0-5 0,0 0-4 15,0-9-7-15,0 9-16 0</inkml:trace>
  <inkml:trace contextRef="#ctx0" brushRef="#br0" timeOffset="47525.06">24755 11450 12 0,'0'0'21'0,"0"-9"-1"16,0 9-2-16,0 0-3 0,0 0-4 0,0-9 2 15,0 9 1-15,0 0-1 0,0 0-2 0,0 0-4 16,0 0-3-16,0 9-2 16,0-9-1-16,-33 0 1 0,33 9 1 15,0 1 1-15,0-10-2 0,-33 9-2 0,33 0 1 16,-17 1 1-16,17-1 0 0,0 0-2 16,0 10 3-16,0-19-2 0,0 18 1 15,0-18 0-15,0 0-1 0,17 10-1 0,16-10 0 16,-33 0 0-1,33 0 2-15,-33 0-4 0,0-10 2 16,17 10 0-16,-17 0-2 0,16-18 2 0,-16 18 2 16,0-19-2-16,17 10 0 0,-17 0 0 15,0-1 0-15,0-8-2 0,-17-1 2 0,17 1 0 16,0 18 0-16,-16-19 0 0,-1-9 0 16,17 0 0-16,0 10-2 0,0 8 3 0,-33-8-1 15,33 18 0-15,0-19 0 0,0 19 2 16,0-19-4-16,0 19 0 0,0 19 2 15,0-19 0 1,0 19 0-16,0-19 2 0,0 18-2 16,0 1 0-16,33-1-2 0,-33 1 3 0,17 9-1 15,-1-9 0-15,-16-19 0 0,17 18 0 0,-1 1 0 16,-16-10 0-16,17 10-2 0,-17-1-1 0,16 1-11 16,-16-19-15-16,17 18-12 0,-17-8-51 15</inkml:trace>
  <inkml:trace contextRef="#ctx0" brushRef="#br0" timeOffset="47709.16">25003 11543 5 0,'0'0'7'0,"0"0"1"16,0 0 2-16,0 0 6 0,0 0-3 0,0 0-7 15,0 0-2-15,0 0-1 0,0 0-1 16,0 10-1-16,0-1 0 15,0 0-1-15,-16 1-4 16,16-10-9-16,0 0-10 0</inkml:trace>
  <inkml:trace contextRef="#ctx0" brushRef="#br0" timeOffset="48009.54">25053 11357 2 0,'0'0'1'0,"0"0"4"0,0 10-1 15,0-10 4-15,0 9 6 0,0 0 0 16,16 10-4-16,-16-19-2 0,0 19-1 0,17-19 2 16,-17 9 2-16,0 0 1 0,16-9 0 15,1 9 0-15,-17-9-2 0,33 0 5 0,-33 0 0 16,0 0 2-16,0 0-5 0,0 0 2 15,33-9-3-15,-33 9 0 0,0-9-1 0,0 9 1 16,0-9-2-16,17 9-4 0,-17-19-2 16,0 19 0-16,0-19-3 0,0 10 0 15,-17 0-4-15,17-1-1 0,0 10-10 0,0-9-1 16,-33 9-11-16,33 0-13 0,0 0-9 16,-33 0-63-16</inkml:trace>
  <inkml:trace contextRef="#ctx0" brushRef="#br0" timeOffset="48326.57">24573 11404 8 0,'0'19'8'16,"17"-10"4"-16,-17 9 3 0,0 1-3 15,16 0-3-15,1-1-5 0,-1 1-2 0,1-1 1 16,-1-18-3-16,1 10 0 0,16-1 0 0,-33 0 0 15,33-9 0-15,-33 10-2 0,17-10-1 16,16 0-8-16,-17-10-6 0,17 10-22 0</inkml:trace>
  <inkml:trace contextRef="#ctx0" brushRef="#br0" timeOffset="48557.35">25317 11134 2 0,'0'10'2'16,"17"8"2"-16,-17-18 8 0,0 19 9 0,33-19-7 15,-33 18-4-15,0 1-2 0,0 0-3 16,0-1 1-16,0 10 1 0,0-9 1 0,0-10-4 16,0 10-2-16,0-1-2 0,0 1 3 15,-33-1-3-15,16 1-2 0,1 0 2 0,-1-1 0 16,1 1-6-16,-1-1-9 0,1-8-9 0,-17 8-35 15</inkml:trace>
  <inkml:trace contextRef="#ctx0" brushRef="#br0" timeOffset="50139.5">23101 10595 24 0,'0'0'19'0,"0"-19"-2"0,0 19 2 0,0 0 1 16,0 0-2-16,0 0 0 0,0 0-1 15,0-19 0-15,0 19 0 0,0 19-1 0,0-19-2 16,17-19-3-16,-17 19-4 0,0 0 1 0,0 0-4 15,0 0 0-15,0 0-1 0,0 0 1 16,0 0-2-16,0 0 0 16,0 0-1-1,0 0 0-15,0 0 1 16,0 0 1 0,0 0 0-16,0 0 1 15,0 0 2-15,0 0-2 16,0 0 0-16,0 0 1 0,0 0-4 0,0 0 3 15,0 0-2-15,0 0 2 0,0 0-2 16,0 0 2-16,0 0-3 0,0 0 3 0,0 0-7 31,0-18 0-31,0 18 0 0,0 0-3 16,0-9 3-16,17 9-16 0,-17 0-16 0,0-10-4 16,16 10-9-16,-16 0-4 0</inkml:trace>
  <inkml:trace contextRef="#ctx0" brushRef="#br0" timeOffset="51023.28">21167 15060 55 0,'0'0'51'0,"0"0"-8"0,0 0-12 15,0 0-6-15,0 0-8 0,0 0 3 0,0 0 4 16,0 0 7-16,0 0-3 0,0 0-3 16,0 0-6-16,0 0-7 0,0 0-6 0,0 0 2 15,0 0 3-15,0 0-4 0,0 0-3 0,0-10-4 16,0 10 2-1,0 0-1-15,0 0-3 16,0 0 5-16,0 0-5 0,0 10 2 16,0-10-3-16,0 0 0 15,0 0 0-15,0 0-6 16,0 0-9-16,0 0-8 0,0 0-7 0,0-10-2 16,0 10-6-16,0 0-2 0,0 0-6 0,0 0 2 15,0-9 2-15</inkml:trace>
  <inkml:trace contextRef="#ctx0" brushRef="#br0" timeOffset="51654.78">23515 10716 9 0,'0'0'10'15,"0"0"4"-15,16 0-1 0,-16 0-3 16,0 0-3-16,0 0-2 0,0 0-1 0,0 0 0 16,0 0 1-16,0 0-2 0,0 0 1 0,0 0-3 15,0 0 0 1,-16 0-3-16,16 0-1 16,0 0-1-16,0 0-2 0,0 0-5 0,0 0-3 15,0 0-3-15</inkml:trace>
  <inkml:trace contextRef="#ctx0" brushRef="#br0" timeOffset="52406.44">24689 14939 46 0,'0'0'46'0,"0"0"-2"16,0 0 2-16,0 9-2 0,0-9 12 16,0 0 10-16,0 0 20 0,0 0 12 0,33-9 17 15,-33 9 0-15,0 0 10 0,0 0-9 0,0 0-3 16,0-10 9-16,0 10 8 0,0 0-13 15,33 0-11-15,-33-9-21 0,0 9-32 0,0-9-22 0,0 9-7 16,0 0-10-16,0-10 2 0,17 10 2 16,-17 0-4-16,0 0-9 0,16-9 1 0,-16 9 3 15,0-9-8-15,0 9-4 16,17-9-2-16,-17 9-4 0,0 0-6 16,0 0-47-16,0 0-60 0,0 0-56 0,0-19-54 15,0 19-42-15,0-9-10 0,0-1 26 0,0-8 53 16</inkml:trace>
  <inkml:trace contextRef="#ctx0" brushRef="#br0" timeOffset="55802.68">23085 11888 7 0,'0'0'5'0,"0"0"7"0,0 0 8 0,0 0 5 15,0 0 2-15,16 0 1 0,-16 0 5 16,0 0 6-16,0 0 4 0,0 0 5 0,0 0 0 16,0 0 1-16,0-19-7 0,17 19 2 15,-17 0 2-15,0 0-6 0,0-19-4 0,0 19-4 16,0-9 6-16,0 0-1 0,0 9-7 0,0-9 3 16,-17-1-6-16,17 10 3 0,0-9-8 0,0 9-9 15,-16-9-5-15,16 9-2 0,-17 0-4 16,17-10 2-16,-33 10-4 0,33 0 2 15,0 0-2-15,-33 0-3 0,17 0 3 16,-1 10-2-16,1-10 6 0,-1 9-7 16,17 0 1-16,-16-9 5 0,16 10-6 0,-17-1 5 15,0 0-5-15,17 0 5 0,-16 10 1 16,16 0-2-16,-17-19 1 0,17 18-5 0,0-18 6 16,0 10-3-16,0-1-2 0,0 0 5 15,0 0 3-15,0 1-6 0,0-1 6 0,0 0-2 16,0 10 1-16,17-19-1 0,-17 0 5 0,16 0-1 15,-16 0-4-15,17 19 0 0,-17-19 1 0,17 0-5 16,-1 0 1-16,1-19 2 0,-1 19-1 16,1 0-5-16,-1-19 6 0,-16 10-3 15,33 0-3-15,-33-1 1 0,0 1 2 0,33 0 0 16,-33 0-5-16,0-1 1 0,0-8-5 16,0-1 3-16,0 19-16 0,0-19-18 0,0 1-22 15,17 9-7-15,-17-10-10 0,0 10-5 16,0-1-13-16,0 10-10 0,0-18 7 0,0-1 8 15,0 19 18-15</inkml:trace>
  <inkml:trace contextRef="#ctx0" brushRef="#br0" timeOffset="56300.75">23035 11543 20 0,'0'0'26'0,"0"0"4"15,0 0-3-15,0 0-5 0,0-18 0 0,0 18-1 16,0 0-3-16,0 0-1 0,0 0-3 15,0 0-5-15,0 0-4 0,0 0-2 0,0 0 0 16,0 18 8-16,0-18 2 0,0 0 2 0,0 0 3 16,0 0 11-16,0 10 9 0,0 8 5 15,0-8 3-15,0-1-5 0,0 0-3 0,0 1-2 16,0 8 5-16,0 1-3 0,0-1 16 16,33-18 8-16,-33 19-5 0,0 0-19 0,0-10-10 15,0 10-3-15,0-1 2 0,0 1 11 0,0-1 8 16,0 1-9-16,0 0-4 0,17-1-7 15,-17-9 6-15,16 10-6 0,-16 0-2 0,17-1 3 16,0-8-8-16,-1-1 3 0,1 0-8 16,-1 0-2-16,-16 1 0 0,17-1-1 0,-1 0-8 15,17-9 0-15,-33 19-2 0,0-19 3 0,0 0 3 16,33 0-9-16,-33 0 2 0,0 0 6 16,0 0-8-16,17 0-6 0,-17-19-2 15,16 19-14-15,-16-9-21 0,0 0-37 0,0 9-47 16,17-10-33-16,-17 1-30 0,0 0-16 15,0 0 20-15</inkml:trace>
  <inkml:trace contextRef="#ctx0" brushRef="#br0" timeOffset="66941.48">18422 13004 2 0,'0'0'2'0,"0"0"-1"0,0 0 0 16,0 0 1-16,0 0 1 0,0 0 0 15,0 0 1-15,0 0 1 0,0 0 0 16,0 0 2-16,0 0 0 0,0 0-1 0,0 0-1 16,0-9-2-16,0 9-2 0,-17 0 1 15,17-10-2 1,0 20 0 31,0-10-2 0,0 9 2-47,0-9 1 31,0 9-1-31,0 0 0 31,0-9 1 32,-33 0-1-48,33 10 0-15,0-10 0 47,0 0-2-47,0 0 0 16,-33 0-5-16,33 0-3 15,0 9-2-15,0-9-12 0</inkml:trace>
  <inkml:trace contextRef="#ctx0" brushRef="#br0" timeOffset="69173">18339 12957 2 0,'0'0'2'0,"0"0"-1"0,0 0 1 0,0 0-1 16,0 0 2-16,0 0 3 0,0 0 3 0,0 19 2 15,0-19 0-15,0 0 0 0,0 9-1 16,0-9 1-16,0 10 0 0,0-1-2 0,0 0 5 16,0 0-2-16,0-9-1 0,0 10 2 15,0-1 0-15,0 0-2 0,0 1 9 0,0-10-2 16,0 18-4-16,0-18 1 0,33 19 0 15,-33-10 4-15,0 0 3 0,0 1-3 0,0-1 3 16,0 0-3-16,0 10-7 0,0-10 19 16,33 19 9-16,-33-28-18 0,0 19-8 0,0-10-4 15,0 10 24-15,17-1 4 0,-17 1-13 16,16 0-14-16,1-1-2 0,-1 1-2 0,-16-10-2 16,17 10 9-16,-1 9 28 0,1-10-16 0,16 10-14 15,-33-9-2-15,33-1-5 0,0 1-2 16,-33 9 4-16,33 9 13 0,-16-28 3 0,16 19-13 15,0-9-1-15,0 9-5 0,0-10 2 16,0 10-5-16,-16-9 1 0,16 9 2 0,0 0-6 16,-17-10 12-16,34 10 18 0,-50-9-5 0,33 9-8 15,0 0-9-15,-33-10 5 0,17 1 7 16,-1-1-4-16,1 1 0 0,-1 0 3 0,1-1 3 16,-1 10-4-16,1-9-2 0,-17-10-6 15,33 10-2-15,-33-10-1 0,0 9-2 0,33 1 3 16,-33-10-6-16,16 10 1 0,-16 0 1 15,17-10 3-15,0 0-7 0,-17 0 6 0,16 10-4 16,-16-10 2-16,17 1 2 0,-1 8-4 0,-16 1 2 16,17-19 2-16,-17 19-6 0,16-19 3 0,-16 9 1 15,17 0-2-15,-17 0-2 0,33 1 5 16,-33-1-2-16,0 0 0 0,0 1-1 0,33-10-2 16,-33 9 7-16,0 0-5 0,0 10-2 0,0-19 4 15,16 9 4-15,1 0-12 16,-17 1 6-16,16-1 1 0,1 0-1 15,0 1 0-15,-17-10 2 0,16 9-2 0,1 0 0 16,-1 1 0-16,1-1 5 16,-17 0-3-16,33-9-6 0,-33 19 2 0,0-19 6 15,33 0-7-15,-33 9 4 0,0-9 4 0,16 9-5 16,-16-9 3-16,17 10 4 0,-17-10-6 16,16 9 9-16,1-9-6 0,-17 9-7 0,17-9 5 15,-17 10 5-15,16-10 1 0,1 0-8 16,-1 9 4-16,-16-9-1 0,17 0-1 15,-17 9-4-15,33-9 2 0,-33 9 0 0,0-9 4 16,0 0-2-16,33 10-7 0,-33-10 8 16,0 0 1-16,16 0-7 0,-16 9 1 0,17-9 5 15,-1 0 3-15,-16 19-6 0,17-19 0 0,-17 0 5 16,17 0-5-16,-17 0 7 0,16 0-3 0,1 0 4 16,-17 0 1-16,0 0-7 15,16 0 4-15,-16 0-2 0,0 0 3 0,0 0-4 16,17 0 5-16,-17 0 6 0,0 0-6 15,33 0-1-15,-33 0 6 0,0 9-5 0,0-9-3 16,0 0 1-16,0 0 0 16,0 0-3-16,0 0-11 0,0-9 10 15,0 9-9-15,0 0 2 0,0 0 0 0,0 0-12 16,0 0-1-16,0-19-21 0,0 10-25 16,0 9-17-16,0-10-10 0,0 1-4 0,0 0-7 15,-33 0-5-15,33-10-19 0,0 10 4 0,0-10 12 16,0 10 9-16,-17-10 18 0</inkml:trace>
  <inkml:trace contextRef="#ctx0" brushRef="#br0" timeOffset="70339.88">12055 8865 3 0,'0'0'1'0,"0"0"2"0,0 0-2 15,0 0 3-15,0 0 4 0,0 0 5 0,17 0 1 16,-17 0-3-16,0 0-1 0,0 18-1 0,0-18 0 16,0 0-1-16,0 0-2 0,0 0-2 15,0 0-1-15,0 0 0 0,0 0 0 16,0 0-1-16,0 0 1 0,0 0-1 15,0 0-1 1,0 0-8 0,-17 0-10-16,17 0-10 0,0 0-40 0</inkml:trace>
  <inkml:trace contextRef="#ctx0" brushRef="#br0" timeOffset="76917.32">18124 12883 109 0,'0'9'154'0,"0"1"-8"16,0-1-12-16,0-9 13 0,0 0 19 0,0 0 20 15,0 9 36-15,0-9 0 0,0 0-48 0,0 0-57 16,0 0-52-16,0 0-25 0,0 0-19 0,0 0-1 16,0 0-17-16,0 0-2 0,0 0-5 15,0-9 2-15,0 9-7 0,0 0-21 0,0-9-45 16,0 9-50-16,0 0-38 0,0 0-24 0,0-10-9 16,0 10 3-16,0 0 5 0,0-9 16 15,0 9 26-15,0-9 23 0,0 9 23 0,0-10 25 16,-33 1 18-16,33 9-23 0</inkml:trace>
  <inkml:trace contextRef="#ctx0" brushRef="#br0" timeOffset="78932">15908 12957 21 0,'0'0'21'0,"0"19"-3"16,-16-19-6-16,16 0-3 0,0 9-4 0,0-9-2 15,0 10-1-15,0-1 0 0,-17-9-2 0,17 9 0 16,0 0 2-16,0 1-2 0,0-1 0 15,0-9-2-15,0 9 2 0,0 1 2 16,0 8-2-16,0-18 5 16,0 0 7-16,0 0 4 0,0 0 4 15,0 0 4-15,0 19 4 0,0-19 1 16,0 0 2-16,0 0 7 0,0 0 5 16,0 0 11-16,0 0 5 0,0 0 11 0,0 0 5 15,0 0 4-15,0 0 10 0,0 0 14 0,0 0-1 16,0 0 3-16,0 0-3 0,0-19 2 0,0 19 2 15,0 0 1-15,0 0-5 0,0 0-5 16,0 0-8-16,0 0 13 0,0-18 18 0,0 18-79 16,0-10-41-16,0 1 0 15,-17 9 0-15,17-9 0 0,0-1 0 16,0 1 0-16,0 0 0 16,0 0 0-16,0-1 0 0,0 1 0 0,-33 9 0 15,33-19 0-15,0 19 0 0,0-18 0 16,0-1 0-16,0 10 0 0,0 0 0 0,-33-10 0 15,33 0 0-15,0 10 0 0,0-10 0 0,-33 19 0 16,33-27 0-16,0 8 0 0,-16 10 0 0,16-10 0 16,-17 0 0-16,17 10 0 0,-16-9 0 15,-1-10 0-15,1 9 0 0,16 0 0 0,-17-9 0 16,0 19 0-16,17-9 0 0,-33-20 0 16,33 10 0-16,-33 10 0 0,0-1 0 0,0-18 0 15,17 9 0-15,-17 0 0 0,16 0 0 0,1 10 0 16,-18-19 0-16,1 9 0 0,0 0 0 0,0 0 0 15,17 0 0-15,-17-9 0 0,0 9 0 16,-1 0 0-16,34-9 0 0,-33-1 0 0,0 11 0 16,0-11 0-16,17 10 0 0,-17-9 0 0,0 19 0 15,33-29 0-15,-34 19 0 0,1 0 0 16,0-9 0-16,0-9 0 0,17 8 0 0,-17 20 0 16,0-29 0-16,0 10 0 0,33 0 0 15,-34 0 0-15,-15-1 0 0,16 11 0 0,16-20 0 0,1 1 0 16,-17 18 0-16,0-19 0 0,-1 10 0 15,34 0 0-15,-49 0 0 0,32-1 0 0,-16 10 0 16,17-9 0-16,-17 0 0 0,0 0 0 0,33 9 0 16,-34-19 0-16,-15 19 0 0,16-9 0 15,0 9 0-15,33-18 0 0,-33 9 0 0,0 18 0 16,0-27 0-16,-17 8 0 0,17 1 0 0,0 18 0 16,0-18 0-16,0 0 0 0,0 9 0 15,-1 10 0-15,1-20 0 0,17 10 0 0,-17 10 0 16,0-1 0-16,0-18 0 0,0 9 0 0,0 0 0 15,16 19 0-15,-16-28 0 0,16 9 0 16,1 9 0-16,-17-9 0 0,33 19 0 0,-33-10 0 16,0 1 0-16,33-19 0 0,-33 18 0 0,16 0 0 15,0 10 0-15,1-10 0 0,-1-18 0 16,17 28 0-16,-16-10 0 0,16 1 0 0,-33-1 0 16,33 1 0-16,0-1 0 0,-33 19 0 0,33-19 0 15,0 1 0-15,-33 8 0 0,33 1 0 0,0 0 0 16,-33 9 0-16,33-9 0 0,0-1 0 15,-17 10 0-15,17 0 0 0,0-18 0 16,-17 18 0-16,17 0 0 16,0-19 0-16,-16 19 0 15,16 0 0-15,-17 0 0 0,17-19 0 16,-16 10 0-16,16 0 0 0,0 9 0 16,0-9 0-16,-33-1 0 0,33 1 0 0,-33 0 0 15,33-1 0-15,0 10 0 0,-33-18 0 0,16-1 0 16,1 19 0-16,-1-28 0 0,1 19 0 0,-1-10 0 15,0 10 0-15,1-10 0 0,-17 1 0 0,33 18 0 16,-33-28 0-16,33 9 0 0,-33 1 0 16,16-1 0-16,1 19 0 0,-1-19 0 0,1 1 0 15,-1-10 0-15,17 9 0 0,-33 1 0 16,33-1 0-16,0 1 0 0,-33-1 0 0,33 0 0 16,-33-9 0-16,33 10 0 0,-33-1 0 15,16-18 0-15,17 9 0 0,-33 0 0 0,17 0 0 16,-1-9 0-16,17 0 0 0,-33 9 0 0,33 9 0 15,-33-18 0-15,33 9 0 0,0 10 0 16,-33-1 0-16,33 0 0 0,0 19 0 0,-33-18 0 16,33-1 0-16,-17 19 0 0,1-18 0 15,16 8 0-15,-17 10 0 16,17-9 0-16,0 0 0 16,-16 9 0-16,16-10 0 31,-17 10 0-16,17-9 0-15,0 0 0 16,0 0 0-16,0 9 0 16,0 0 0-16,-33 0 0 0,33-19 0 15,0 19 0-15,-33-19 0 16,33 19 0-16,-33-18 0 16,33 8 0-16,-33 1 0 0,16 0 0 15,1 9 0-15,-1-9 0 0,1 9 0 0,16-10 0 16,-17 10 0-16,17-9 0 0,-33 9 0 15,33-9 0-15,0 9 0 0,-33 0 0 16,33 0 0-16,0 0 0 16,-33 0 0-1,33-19 0 1,0 19 0-16,-33 0 0 16,33 0 0-16,-17 0 0 15,17-19 0-15,-16 19 0 16,16 0 0-16,-17-18 0 15,1 18 0 1,16-9 0-16,-17-1 0 0,17 1 0 16,0 0 0-1,0-1 0 1,-33 10 0 31,66 0 0-32,-33 10 0 64,0-10 0-64,0 0-95-15,0 0-180 0,0 9-9 16,0-9 9-16,17 0 9 0,-1 0 24 15,-16 0 30-15,17 0 41 0</inkml:trace>
  <inkml:trace contextRef="#ctx0" brushRef="#br0" timeOffset="80297.3">23217 15441 6 0,'0'0'5'0,"0"0"6"15,0 0 3-15,33 0 0 0,-33 0-1 0,0 0-2 16,0 0-2-16,0 0 1 0,0 0-1 0,0 0 3 15,0 0 0-15,0 0 0 0,0 0-1 16,0 0-1-16,0 0 3 0,0 0 0 0,0 0 2 16,0 0-1-16,0-9 0 0,33 9 0 15,-33 0 0-15,0 0-2 0,0 0-1 0,0 0 0 16,0 0 1-16,0 0-2 0,0 0 0 0,0 0-4 16,0 0-3-16,0 0-3 0,0 0 2 15,0 0-1-15,0 0-11 0,0 0-26 16,0 0-26-16,0-10-14 0,0 10-67 0</inkml:trace>
  <inkml:trace contextRef="#ctx0" brushRef="#br0" timeOffset="88439.31">20026 15246 4 0,'0'-10'4'0,"0"10"-2"16,0 0-1-16,0 0-1 47,0 0 1-32,33 0-1-15,-33-18 0 16,0 8 0 0,0 10 0-1,0-9 0-15,0 0 0 47,33 9 0-47,-33-10 0 16,0 10-4-1,0 0 1-15,0 0 0 0</inkml:trace>
  <inkml:trace contextRef="#ctx0" brushRef="#br0" timeOffset="90322.78">23746 15190 8 0,'0'0'8'0,"0"0"4"0,0 0 2 15,0 0-2-15,0 9 0 0,0-9-3 0,0 0-3 16,0 0-2-16,0 0-1 0,0 0-1 16,0 0 1-16,0 0 4 0,-16 0 0 15,16 9 3-15,0-9-1 0,0 0 1 16,-17 10 0-16,17 8 3 0,0-18 1 0,-16 0-1 15,16 0 1-15,0 10 3 0,-17-1-4 0,17 0 0 16,0-9-1-16,0 9-4 0,0-9 4 16,-33 10 5-16,33-10-3 0,0 9 6 0,-16-9-3 15,16 9 1-15,0-9 3 0,-17 10-1 16,17-10 1-16,-16 9-1 0,16-9-3 0,-17 9-1 16,17-9 0-16,-17 10 1 0,1 8 2 0,-1-18-4 15,17 0 5-15,-16 0-5 0,-1 10-2 16,1-10-1-16,-1 9-3 0,-16 0-4 0,17-9 3 15,-1 9-3-15,1 1-2 0,-1-10 0 0,-16 9 6 16,16 0-6-16,1-9 3 0,-1 10-1 16,-16-10-1-16,0 9-2 0,0 0 4 15,0 1-2-15,0-10-4 0,16 18 0 0,-16-18 0 16,0 9 6-16,-16-9-6 0,16 10 0 0,0-1 0 16,-1-9 3-16,1 9-6 0,0 1 5 15,-33-10-2-15,33 9 2 0,-17-9-5 0,17 9 3 16,-33-9 3-16,17 10-1 0,-17-10-2 15,32 0 2-15,-32 9-5 0,17-9 1 0,-1 0 2 16,0 9 3-16,17-9-3 0,-33 0 3 0,17 9-5 16,16-9 6-16,-1 0-4 0,1 0 0 15,-16 0 0-15,16 0-2 0,0 10 2 0,0-10 0 16,0 0 0-16,33 0-2 0,-34 0 6 0,1 0-4 16,0 0 0-16,17 9 0 0,-1-9 2 15,1 0-6-15,-1 0 4 0,1 9-2 0,-1-9 2 16,1 0 0-16,16 10-2 0,-34-10 6 0,34 0-4 15,0 9 0-15,-33-9 0 0,17 0-2 16,16 9 2-16,-17-9 4 0,1 10-7 0,-1-1 3 16,1-9 0-16,16 9 2 15,-17-9-5-15,1 9 0 0,-1-9 7 0,1 10-6 16,16-10 2-16,-34 9 2 0,34 0 0 0,-33-9 1 16,17 10-6-16,-1-1 0 0,1-9 3 15,-1 0 0-15,1 9 3 0,-1 1-3 0,1-10 0 16,-17 0 0-16,0 9 0 0,33-9 0 15,-50 9 0-15,17 0 2 0,0-9-2 0,0 0 1 16,0 10-1-16,0-10 0 0,-17 0 0 16,17 0 3-16,0 9-6 0,0-9 1 0,0 9 2 15,-34-9 0-15,18 0 3 0,16 10-3 0,0-10-3 16,0 0 5-16,-33 0-2 0,32 9 0 0,1-9 0 16,-16 9 0-16,16-9 0 0,0 10 0 15,0-10 2-15,-1 9 0 0,-15-9-8 0,16 9 10 16,0-9-6-16,0 9 4 0,0-9-2 0,0 10 0 15,-1-1-2-15,1-9 6 0,17 9-4 0,-17-9 0 16,-17 0 0-16,17 0 1 0,0 10-3 16,16-10 2-16,-16 9 0 0,17-9 2 0,16 9-2 15,-33 1 2-15,0-10-2 0,16 18 0 16,1-18 0-16,-1 0 3 0,1 0-3 0,-1 0-4 16,0 10 9-16,1-10-5 0,-1 9 0 15,1 0 1-15,16-9 1 0,0 0-1 16,-33 9-3-16,33-9 4 0,0 0 0 0,-33 10-2 15,16-10-4 1,17 0 6-16,-16 0-2 0,-1 9-4 16,1-9 8-16,-1 0-4 0,17 9 0 15,-16-9-2-15,-1 10 2 0,0-10 1 0,1 9 2 16,16 0-5-16,-33-9 4 0,0 10-5 0,16 8 4 16,1-18 2-16,-1 0-7 0,1 9 1 15,-1-9 7-15,1 10 0 0,-1-1-4 0,17-9-2 16,0 9 4-16,-33 1-2 0,33-1 0 0,-33 0 0 15,33-9 0-15,-33 10 0 0,16-1 5 16,17-9-8-16,-16 9 3 0,-1-9 3 0,1 9 0 16,-1 10-2-16,1-19-1 0,-1 0 0 15,17 0 0-15,-33 9-4 0,33-9 9 0,-33 0-5 16,33 10 2-16,-33-10 0 0,16 0-2 0,-16 0-5 16,17 0 8-16,-1 0-3 0,1 0 2 15,-1 9-2-15,17-9 1 0,-33 0-3 0,33 0 4 16,0 0-5-16,-33 0 3 0,33 0 4 15,-33 0 1-15,16 0-1 16,17 0 4-16,0 0 0 0,-16 0 0 0,16 0-3 16,0 9 5-16,0-9 0 0,0 0 1 15,-17 0-2-15,17 0-4 0,0-9 3 16,0 9-2-16,0 0-3 0,0 0 2 0,0 0 1 16,0 0-5-16,0 0 1 0,0 0 3 0,0 0 2 15,0 0 2-15,0 0-2 0,0 0 4 16,17 0-3-16,-17 0 9 0,0 0-6 15,0 0 1-15,0 0 6 0,0 0-1 16,0 0-6-16,0 0-3 0,0 0 3 0,0 0-3 16,0 0-2-16,0 0-3 0,0 0 0 15,-17 0-3-15,17 0 4 16,0 0-3-16,0 0-3 0,0 0 0 0,0 0-2 16,0 0 5-16,0 0 1 0,-16 0-12 15,16 0-6-15,0 0-12 0,0 0-14 16,0 0-17-16,0 0-23 0,0 0-19 0,0 0-15 15,0-9-8-15,0 9 5 0,0-10 12 16,16 10 14-16</inkml:trace>
  <inkml:trace contextRef="#ctx0" brushRef="#br0" timeOffset="92286.59">14139 13785 6 0,'0'0'2'16,"0"0"2"-16,0-18 4 0,0 18 5 0,0-10 1 15,0 10-2-15,0-9-3 0,0 9-4 16,0-9-1-16,0 9 1 0,-33-10 2 0,33 10-1 15,0 0 2-15,0-9-2 0,0 9 5 16,0 0 0-16,0 0 2 0,0-9-2 0,0 9-1 16,0 0 2-16,0 0-1 0,0 9 1 0,0-9-1 15,-33 0-3-15,33 0-2 0,0 9 4 16,0-9 1-16,0 10 6 0,-34-1 3 16,34 0 7-16,-16 1-5 0,16 8-1 0,0-18 7 15,0 19-6-15,0-10 4 0,0 0-2 0,0 10 1 16,0 0 5-16,0-10-3 0,16 10-1 15,-16-1 0-15,34 1 6 0,-34-10-2 16,0 10-3-16,33-1 3 0,-33 1-5 0,0-1 5 16,33 1-1-16,-33 0 1 0,33-1-6 0,-17 1-4 15,1-1 1-15,-1 1 9 0,17 9-8 16,0-9 2-16,-33-1-1 0,34 1-9 0,-1-1 5 16,-33 1-2-16,33 9 2 0,-33-9 1 0,16-1-4 15,1 1-5-15,-1-1-1 0,1 1 0 0,-1 9-3 16,17-10 2-16,-33 10 1 0,0-9-7 15,34 0 15-15,-34 18 7 0,33-28 3 0,-33 19-2 16,0-9 5-16,33 8-4 0,-33-8 11 16,0 9 1-16,0-9-10 0,16-1-7 0,-16 1-12 15,17-1-4-15,-17 1 4 0,16 0 6 16,-16-1 7-16,17 1 8 0,-17-1-4 0,16 1 2 16,-16 0 1-16,33-10 0 0,-33 10-6 0,0 8 3 15,0-17-12-15,34 8 9 0,-34 1 0 16,0 0 4-16,0-10 3 0,33 9 21 0,-33 1-16 15,0-10-7-15,0 10-10 0,33 0-8 0,-33-10-3 16,0 9 7-16,0-8-3 0,16 8-3 0,-16 1 3 16,17 0 1-16,-1-10 1 0,-16 19-14 15,17-10 0-15,-17-8 0 0,16 8 0 0,-16 1 0 16,33-1 0-16,-33-8 0 0,0 8 0 16,33 1 0-16,-33-10 0 0,0 19 0 0,0-28 0 15,34 19 0-15,-34-10 0 0,0 10 0 16,16-10 0-16,-16 0 0 0,17 10 0 0,-1-10 0 15,-16 1 0-15,17 8 0 0,-17-9 0 0,16 1 0 16,1 8 0-16,-17-8 0 0,16 8 0 0,17-8 0 16,-33-1 0-16,0 9 0 0,33-8 0 15,-33-1 0-15,0 0 0 0,0 10 0 0,34-10 0 16,-34 1 0-16,0-1 0 0,16 0 0 16,-16 10 0-16,17-10 0 0,-17 0 0 0,16 1 0 15,1-1 0-15,-17 0 0 0,16 10 0 0,1-10 0 16,-17 0 0-16,16 1 0 0,-16-1 0 15,33 0 0-15,-33 10 0 0,0-10 0 16,0 1 0-16,0-1 0 0,33-9 0 0,-33 9 0 16,0 0 0-16,0 1 0 0,0-1 0 0,34 0 0 15,-34 1 0-15,0-1 0 0,16 0 0 16,-16 1 0-16,17 8 0 0,-17-18 0 0,16 19 0 16,1-10 0-16,-17 0 0 0,16 1 0 0,-16-1 0 15,17 0 0-15,-1 1 0 0,-16-1 0 16,33 0 0-16,-33 1 0 0,0 8 0 15,0-18 0-15,33 9 0 0,-33 1 0 0,0-1 0 16,33 0 0-16,-33 1 0 0,0-1 0 16,0 0 0-1,17-9 0-15,-17 10 0 16,17-10 0-16,-17 9 0 16,16-9 0-16,-16 9 0 0,17-9 0 15,-1 9 0-15,1-9 0 0,-1 0 0 16,17 19 0-16,-33-19 0 0,33 0 0 15,-33 0 0-15,33 0 0 0,-33 0 0 0,17 0 0 16,0 0 0-16,-1 0 0 0,1 0 0 16,-1 0 0-16,1 0 0 0,-1 0 0 15,17 0 0-15,-33 0 0 16,0 0 0-16,33 9 0 16,-33 1 0-1,0-10 0-15,0 9 0 16,0 0 0-1,33-9 0 1,-33 10 0-16,0-1 0 31,-33-9 0 94,33-9-169-78,0 9-190-47,0 0-56 0,0-10-2 0,-33 10 83 16</inkml:trace>
  <inkml:trace contextRef="#ctx0" brushRef="#br0" timeOffset="96617.55">7045 1051 12 0,'33'-19'31'0,"-33"19"1"16,0-18 2-16,33 18 0 0,-33-19 6 15,0 19 8-15,0-18 12 0,0 18 6 0,33-19 6 16,-33 19 4-16,0-9-2 0,0 9-10 15,0 0-14-15,-33 0-22 0,33 0-7 0,0 0-2 16,-33 0-9-16,33 0-3 0,-33 9-1 16,-1 10-2-16,1-19 4 0,17 18-8 15,-17 1 0-15,33-1-2 0,-33 1 2 0,33 0 0 16,-33-10 0-16,33 10 0 0,-33-1 0 16,33 1 7-16,0-1-5 0,0 1 1 0,0 9 3 15,0-28-2-15,0 19-4 0,33-1 5 16,-33-18-1-16,33 19-4 0,-33-1 5 15,33-18-4-15,0 0 3 0,0 0-6 0,17 19-1 16,-17-19 3-16,0 0-23 0,0-19-40 16,0 19-40-16,0 0-19 0,-17-18-18 0,18 18 4 15,-1 0 24-15</inkml:trace>
  <inkml:trace contextRef="#ctx0" brushRef="#br0" timeOffset="96998.59">7441 949 25 0,'0'-19'27'0,"0"19"4"15,0 0-1-15,0 0-1 0,0 0-2 16,0 0 3-16,0-18 4 0,0 18 6 0,0 0-8 15,0 0-1-15,0 0-8 0,0 0-10 16,0 0-2-16,0 0-4 0,0 0-5 0,-16 18 1 16,16-18-1-16,0 0 1 15,-17 0-3-15,17 19 0 0,-16-19 0 0,16 9 0 16,0 10 1-16,0-19 0 0,-33 18-1 16,33 1 2-16,0-1-2 0,0-18 0 15,0 19 1-15,0 0-1 0,0-10 2 16,0 10 0-16,0-1 2 0,0-18-2 0,0 19 2 15,0-19 2-15,0 18-1 0,33-18-3 16,-33 19-2-16,16-19 2 0,1 0-2 16,-1 0 1-16,17 0 2 0,-33 0-3 0,34 0-10 15,-1 0-30-15,-33 0-22 0,33 0-21 16,-33 0-7-16</inkml:trace>
  <inkml:trace contextRef="#ctx0" brushRef="#br0" timeOffset="97416.78">7937 1219 10 0,'0'0'13'15,"0"0"11"-15,0 0 0 0,0 0-4 0,0 0-8 16,0 0-3-16,0 0 2 0,0 0 5 16,0 0 0-16,0 18-2 0,34-18 1 0,-34 0-1 15,0 0-2-15,0 19 0 0,0-19-2 16,0 18-1-16,-34-18-2 0,34 19-4 0,0-19 1 16,0 28 0-16,0-28-1 0,-33 18-2 15,33 1-1-15,-33 0 0 0,0-1-11 0,17 1-21 16,16-19-15-16,-33 28-16 0</inkml:trace>
  <inkml:trace contextRef="#ctx0" brushRef="#br0" timeOffset="99197.13">8715 912 30 0,'0'-19'17'0,"0"19"1"15,0 0 5-15,-17-19 0 0,17 19-2 0,0 0-3 16,-16 0-7-16,16 0 2 0,-17-18-3 16,17 18-2-16,0 0-1 0,-16 0 1 15,16 0-3-15,0 0-1 0,0 0-1 0,0 0-1 16,0 0 0-16,-34 0 0 15,34 0-5 1,0 0 4-16,0 0-1 0,0 0 1 0,0 18-1 16,-33-18 1-16,33 0-1 0,0 19 0 15,0-19-2-15,-33 19 2 0,33-19-2 16,0 18 2-16,0 1 2 0,-33-19-4 0,33 9 3 16,0 10-1-16,0-1 0 0,0-18 1 15,0 19-1-15,33-19 0 0,-33 18 3 0,0-18-1 16,33 19 2-16,-33-19 2 0,33 19-3 15,1-19-3-15,-18 9 4 0,17-9-1 16,-16 0-3-16,32 19 3 0,-16-19 0 0,-33 0 0 16,33 0-3-16,-33 0 2 0,34 18 7 15,-34-18 0-15,0 0 2 0,0 0-1 0,0 0-2 16,0 19-2-16,0-19-2 0,-34 18 0 16,1-18 0-16,33 19-4 0,-33-19 2 15,-16 0-1-15,32 19 1 0,-16-10-4 0,17-9-4 16,-18 0-9-16,1 0-6 0,0 0-6 15,33 0-18-15,-33 0-15 0,17 0-86 0</inkml:trace>
  <inkml:trace contextRef="#ctx0" brushRef="#br0" timeOffset="99580.46">8897 930 5 0,'16'19'17'16,"-16"-19"4"-16,17 9-9 0,-17-9-3 0,0 19-1 15,16-19 5-15,-16 0 0 0,33 18-2 16,-33-18 0-16,0 0-2 0,0 0 2 0,33 19-4 16,-33-19 0-16,0 0-1 0,33 0-1 0,-33-19 2 15,0 19 1-15,34 0 6 0,-34 0 4 16,0-18 4-16,16 18 2 0,-16 0 2 15,0 0-2-15,17-19-3 0,-17 19 0 16,0-9 0-16,0 9 1 0,0 0-3 16,0 0-2-16,0 0-7 0,0-19-10 0,0 38 0 15,0-19 2-15,0 0-2 16,0 9 1-16,16 10-1 16,-16-19 0-16,17 18 2 0,-17-18-2 15,16 19 0-15,-16-19 0 0,33 18 2 0,-33-18 0 16,33 0-4-16,-33 19-3 15,0-19-21-15,0 0-28 0,33-19-25 16,-33 19-8-16,0 0-2 0</inkml:trace>
  <inkml:trace contextRef="#ctx0" brushRef="#br0" timeOffset="99929.35">9227 688 35 0,'0'0'18'15,"0"0"-8"-15,0 0-5 0,0 0-1 16,0 0 1-16,0 19 3 0,0-19 1 16,0 9 1-16,0 10 1 0,0-1 2 0,0 1 4 15,33 0 0-15,-33-1-2 0,0 1 7 16,33 9 9-16,-33-10-14 0,0 1-6 0,17 0-5 16,0-1-4-16,-1 1 0 0,1-19-2 15,-1 9 0-15,-16 10 3 0,33-19 7 0,-33 0 3 16,0 0-3-16,0 0-2 0,33 0-3 15,-33 0 0-15,0 0-4 0,33-19-1 16,-33 19 0-16,33-9 0 0,-33 9 3 16,0 0-6-16,17 0 3 0,0 0 0 15,-17 0 5-15,16 0 0 0,-16 9-1 16,0 10 3-16,0-19-1 0,0 18 1 16,-16 1-1-16,16-19 3 0,-17 18-6 0,0 1-3 15,17 0 3-15,-33-10-3 0,33 10 0 0,-33-19 0 16,0 18-17-16,33-18-27 0,-33 19-24 15,17-19-15-15</inkml:trace>
  <inkml:trace contextRef="#ctx0" brushRef="#br0" timeOffset="100581.24">9723 893 55 0,'-33'0'14'0,"33"-19"-7"0,0 19-1 0,0 0 1 16,0 0-4-16,-33 0 0 0,33 0-1 15,0 19 1-15,-33-19-3 0,33 19 3 0,0-19 2 16,0 18 4-16,0-18 2 0,0 19 2 15,0-19 3-15,0 9-3 0,33 10-3 0,-33-1 1 16,33-18-2-16,0 19-3 0,-33-19-1 16,17 18-5-16,0-18 1 0,-1 0-1 15,-16 19 4-15,0-19 1 0,0 0-1 0,0 0-1 16,0 19-3-16,-16-19 0 0,-1 9 1 16,0-9 2-16,-16 0-5 0,0 0 2 15,0 0 0-15,0 0 0 0,33 0-7 0,-33 0-7 16,17 0-10-16,-1-9-6 0,17-10-1 15,0 19 0-15,0-19 2 0,0 19 3 16,17-18-9-16</inkml:trace>
  <inkml:trace contextRef="#ctx0" brushRef="#br0" timeOffset="100912.8">9723 949 3 0,'17'-19'3'0,"-17"19"1"0,17 0 2 0,-1 0 2 16,17-18 2-16,-33 18 0 0,0 0-2 15,0 0-2-15,33-19 0 0,-33 19 0 0,0 0 1 16,0-19 3-16,0 19 1 0,0 0 0 15,0-18-1-15,0 18 0 0,0-19 0 16,0 10-2-16,0 9 3 0,0-19 0 16,0 19 4-16,0-18 1 0,0 18-1 0,0-19-1 15,0 19 3-15,0-19 5 0,0 19-4 16,0-18-2-16,0 18-1 0,0 0-5 0,0 0-6 16,0 0-2-16,0 0-2 15,0 18-2-15,0-18 2 0,0 19 1 16,0 0-1-16,33-1 2 15,-33 1-2-15,0-10 0 0,0 10 0 0,33-1 0 16,-33 1 3-16,0 0-1 0,0-1 1 16,33 1-5-16,-33-19 5 0,0 9-5 0,0 10 2 15,0-19 4-15,0 0 1 0,0 0 4 16,0 0-4-16,0-19-2 0,0 19-1 16,0-9-4-16,17-10-20 0,-17 19-21 0,16-18-19 15,1-1-10-15,16 0-89 0</inkml:trace>
  <inkml:trace contextRef="#ctx0" brushRef="#br0" timeOffset="101095.55">10633 1070 57 0,'33'9'16'0,"-33"10"-7"0,0-1 6 0,0 1 4 16,33-1-2-16,-33 1-6 0,0 0-5 15,0-10-3-15,0 10 0 0,-33 18 0 0,33-19-3 16,0 1 4-16,0-10-4 0,-33 28-3 16,16-18-16-16,1 0-17 0,-1-1-64 0</inkml:trace>
  <inkml:trace contextRef="#ctx0" brushRef="#br0" timeOffset="103545.18">11311 828 28 0,'0'0'35'0,"33"-19"-1"16,-33 19-4-16,0 0 2 0,0-18 6 15,0 18 8-15,0 0 0 0,0 0-7 0,0 0-11 16,0 0-8-16,0 0-3 0,0 0-9 16,0 0-4-16,-33 0 0 0,33 0 3 15,-33 18-6-15,16-18 2 0,1 19-3 0,-1-10 0 16,1 10 0-16,-1-1-2 0,17-18 2 16,0 19 0-16,0 0 2 0,-33-1-2 0,33 1 0 15,0-19 0-15,33 9 0 0,-33 10 0 16,0-19 0-16,0 18 0 0,17-18 4 15,-1 0-2-15,1 0-2 0,-1 0 0 0,1 0 0 16,16 0 2-16,-33-18 0 0,33 18 0 16,-33-19 0-16,0 10 1 0,33-10-5 0,-33 1 2 15,0-1 3-15,0 0-3 0,0 1 4 16,0-1-2-16,0-9 1 0,0 10-2 16,0-1 4-16,0 0-7 0,0-18 7 15,-33 9-5-15,33 10 2 0,0-1 6 16,0 1-4-16,-33-1 3 0,33-9 4 0,0 28-2 15,0-19-1-15,0 19-4 0,-33 0-4 0,33-18 0 16,0 36 0-16,0-18 0 16,0 19-3-16,0 9 3 0,33-9 0 15,-33-1 0-15,0 1-2 0,33-1 4 16,-33 1-2-16,0 9 0 0,33 9 1 0,-33-18-1 16,33-1 2-16,-33 10 0 0,17-9 0 15,-1 18-19-15,-16-18-36 0,17-1-39 16,-1 10-28-16,-16-9-106 0</inkml:trace>
  <inkml:trace contextRef="#ctx0" brushRef="#br0" timeOffset="103726.06">11691 874 8 0,'0'0'2'0,"0"19"8"0,0 0 21 16,0-19-11-16,0 18-8 0,17 1-4 15,-17-19 3-15,0 28 1 0,0-28-4 0,0 18-3 16,0 1-1-16,-17-1-1 0,17 1-1 16,0 0 0-16,0-10-2 0,-16 10-3 15,16-19-18-15,0 18-14 0</inkml:trace>
  <inkml:trace contextRef="#ctx0" brushRef="#br0" timeOffset="104076.38">11774 791 45 0,'0'18'19'0,"0"-18"-9"0,0 19-3 0,33-19 12 16,-33 9 2-16,0 10-3 0,33-19-1 15,-33 18 5-15,0-18 12 0,17 0 2 16,-1 0-2-16,1 0-16 0,-1 0-5 0,1 0 0 16,16 0 6-16,-33-18 7 0,33 18 11 15,-33 0 3-15,0-19-5 0,0 10-5 0,0-10-6 16,0 19-6-16,0-18 4 0,0-1-8 16,0 0-10-16,-33 19-1 0,33-18 2 15,-33-10-4-15,16 28-1 0,1-19 0 0,-17 19 0 16,16-18-2-16,17 18-6 0,-33 0-10 15,33 0-26-15,-33 0-25 0,33 0-17 16,-33 0-17-16,33 18-2 0</inkml:trace>
  <inkml:trace contextRef="#ctx0" brushRef="#br0" timeOffset="105574.52">11774 446 5 0,'0'-18'6'0,"0"18"16"0,0-19 0 0,0 1-8 15,0 18-6-15,-33-19-2 0,33 19 0 16,0-19 0-16,-33 19 0 0,16-9 0 16,1 9-2-16,-1-18 1 0,-16 18 2 15,33-19-1-15,-33 19 0 0,0 0 0 0,0 0-2 16,-17-19 3-16,17 19-4 0,0 0 1 15,0 0-4-15,0 0 1 0,0 0 2 16,-17 0-3-16,17 0 0 0,0 0 0 16,0 0 0-16,0 19 0 0,0-19 0 0,-33 19 0 15,33-1 0-15,-17-9 0 0,17 29 0 16,0-20 0-16,-33 19 0 0,16-18 0 16,17 28 0-16,0-10 2 0,-33 0-2 0,33 10 0 15,16-10 0-15,-16 9 0 0,0 10 0 16,33 0 0-16,0-10 0 0,0-8 0 15,0 8 0-15,0 10 1 0,33-19 0 0,-33 10-1 16,33-10-2-16,-16 0 2 0,16 10 0 16,33-10 2-16,-33 0 2 0,17-9 3 0,16-10 2 15,0 1-2-15,0 0-1 0,0-1-1 16,17 1 2-16,0-19 0 0,16 0 6 16,-33 0-4-16,0 0 1 0,17 0-1 0,-17-19-3 15,17 1 3-15,-17-1 2 0,0 0-1 16,0 1 5-16,17-10-3 0,-17 9-4 15,-16-18 1-15,-1 0-2 0,1 9 5 0,16-9 2 16,-33 0 0-16,-16 9 2 0,16-28-5 16,-17 19-1-16,1-10-1 0,16-9-5 0,-33-9-1 15,0 9-1-15,-33 10 0 0,33-10-2 16,-17-9 1-16,-16 28-1 0,17-19 2 16,-1 28-2-16,-16-9-2 0,0 0 2 15,0-1-3-15,0 29 3 0,0-9 0 0,0-1-8 16,-17 0-3-16,17 19-15 0,0 0-14 15,0 0-16-15,0 0-17 0,16 0-6 0,-16 0-63 16</inkml:trace>
  <inkml:trace contextRef="#ctx0" brushRef="#br0" timeOffset="106191.4">13130 1079 33 0,'0'0'18'0,"16"0"0"0,-16 0-3 16,0 0 1-16,0 0-3 0,0 0-7 16,0 0-2-16,0 0 0 0,0 0 4 0,17 0 2 15,-17 19-2-15,0-19-1 0,0 0 4 16,17 18 0-16,-17-18-3 0,0 19 1 16,0-1 2-16,0-18-1 0,0 19 0 0,0 0 0 15,0-10-7-15,-17 10 1 0,17-19 0 16,-17 18-2-16,1 1-1 0,-1-19-1 0,1 18-2 15,-17 1-20-15,33-10-27 0,-33 10-18 16</inkml:trace>
  <inkml:trace contextRef="#ctx0" brushRef="#br0" timeOffset="108456.29">13279 1898 28 0,'0'0'30'15,"0"-19"-10"-15,-33 0 1 0,33 19 6 0,0-18 3 16,0 18-2-16,0-19 5 0,-33 19 5 15,33-18 2-15,0 18 2 0,0-19 4 0,0 19-11 16,0 0-15-16,0 0-10 0,0 0-8 0,0 0 0 16,0 19-2-16,0-19 2 15,0 18 5-15,0-18 6 0,0 19 1 16,0-1-6-16,0 1 2 0,0 0 2 0,0-10 8 16,0 9-10-16,0 1-5 0,0 0-3 0,33-19 2 15,-33 18-2-15,0 1-1 0,0-19-1 16,0 18 2-16,0-18 2 0,0 10-4 0,0 8-8 15,0-18-29-15,0 19-32 0,0-19-29 16,0 0-15-16,0 0 3 0</inkml:trace>
  <inkml:trace contextRef="#ctx0" brushRef="#br0" timeOffset="108838.09">13097 1739 66 0,'0'-18'34'0,"0"18"-11"0,0-19 0 0,0 19 3 16,0-18 0-16,0 18-8 0,0-19-8 16,16 10-5-16,1 9 2 0,16 0 4 0,-16 0 1 15,16 0-4-15,0 0-1 0,0 0-5 16,-33 0 1-16,33 9-1 0,-17 10-2 0,1-19 1 16,-17 18 1-16,16-18 1 0,-16 19 1 15,17-19 1-15,-17 18-5 0,0-18 4 0,-17 19-3 16,17 0-1-16,-16-19 0 0,-1 9 0 15,1 10 2-15,16-19 1 0,-33 18-5 16,33-18 2-16,-33 19 4 0,33-19-1 0,-33 0 3 16,33 18-4-16,-33-18 2 0,33 0-2 15,-17 0-2-15,17 0 2 0,-17 19-5 16,17-19 4-16,0 0-1 0,0 19 2 0,17-19-2 16,-17 0 2-16,0 9 1 0,17 9-2 15,16-18 2-15,-33 19-3 0,33-19 0 0,-33 19 3 16,33-19-3-16,0 18 0 0,-17-18 2 15,17 19-1-15,1-19 0 0,-1 0 0 0,0 18-5 16,0-18-31-16,0 0-25 0,-33 10-22 16,33-10-81-16</inkml:trace>
  <inkml:trace contextRef="#ctx0" brushRef="#br0" timeOffset="109071.86">14006 1963 52 0,'0'0'20'15,"17"0"-10"-15,-17 0-3 0,0 18 8 16,0-18-5-16,0 0-4 0,16 0-2 0,-16 19 0 16,0-19 2-16,34 18 1 0,-34-18 1 15,0 10 1-15,0 8-2 0,0-18 0 0,0 19-3 16,-34 0-1-16,34-19-3 0,-16 18 2 15,16 1-7-15,-17-19-22 0,1 18-19 0</inkml:trace>
  <inkml:trace contextRef="#ctx0" brushRef="#br0" timeOffset="109387.83">14403 1721 112 0,'-16'0'57'0,"16"0"-29"15,0 0-15-15,0 0-6 0,0 0-4 0,0 18 0 16,0-18-3-16,0 19 0 15,0 0 4-15,16-10 1 0,-16 10 4 16,0-1-1-16,17 1-5 0,-17-1 1 0,16 1-1 16,-16 0-3-16,0-10 2 0,17 9-2 0,-17 1 0 15,0 0 0-15,16-1 0 0,-16 1 2 16,0-19-1-16,0 18-11 0,-16-8-18 0,16 8-13 16,0-18-7-16,0 0-9 0</inkml:trace>
  <inkml:trace contextRef="#ctx0" brushRef="#br0" timeOffset="109788.6">14354 1777 103 0,'0'0'38'16,"0"-19"-19"-16,0 0 2 0,0 19 20 0,0-18 9 16,0 18-8-16,0 0-18 0,0-19-10 15,0 19-6-15,0 0-1 0,33-18-1 0,-33 18-2 16,0 0-1-16,16 0-2 0,1 0 4 15,-1 0-5-15,1 18 0 0,-1-18 0 0,17 0 3 16,-33 19 2-16,0-19-3 0,34 18-1 16,-34-18 3-16,0 0-4 0,33 19 5 0,-33-19-3 15,0 19 1-15,0-19 0 0,0 9 4 0,0 10-7 16,-33-1 2-16,33-18-4 0,0 19 5 16,-34-19 0-16,34 18-1 0,-33-18-1 0,17 0-1 15,-1 19-3-15,1-19 3 0,-1 0 4 16,1 0-9-16,16 19 5 0,0-19 0 0,-33 0 2 15,33 0-4-15,0 0 0 0,0 9 2 16,0-9-2-16,0 0 3 0,0 18-1 0,0-18-3 16,0 0 3-16,33 0-4 0,-33 19 6 15,0-19-1-15,16 19-1 0,1-19-2 0,-1 18 2 16,17-18 1-16,0 0 2 0,-33 19-3 0,34-19-2 16,-1 18 0-16,0-18-6 0,-33 10-33 15,33-10-24-15,-17 18-22 0,17-18-8 0</inkml:trace>
  <inkml:trace contextRef="#ctx0" brushRef="#br0" timeOffset="110220.38">14965 1944 9 0,'0'19'8'0,"-33"-19"-4"0,33 0-1 15,0 18 9-15,0-18 7 0,0 19-4 0,0-1-6 16,0-18 1-16,0 28 2 0,-33-28 1 16,33 19 1-16,0 0 5 0,-16-1 3 15,16-18-4-15,-17 19-5 0,17-1-5 0,-16-8-4 16,16 8-2-16,-17-18 1 0,17 19-2 16,-16-19 9-16,16 0 12 0,0 0 21 15,0 0 14-15,0 0 0 0,0 0 0 0,0 0-10 16,0-19-7-16,0 19-14 0,0-18-1 15,0 8 0-15,0-8-6 0,0-1 3 0,0-18 1 16,0 18 9-16,0 1 6 0,0 8 6 0,16-8 9 16,-16-1-1-16,0 19-3 0,0-18-15 15,0 18-16-15,0 0-11 0,17 0-11 16,-17 0 0-16,16 0 7 0,-16 0-6 16,17 18 0-16,-1-18 3 0,17 19 2 0,-33-1-2 15,33-18 3-15,1 28-6 0,-34-9 8 16,16-19-3-16,1 19-2 0,-1-1-2 0,17 1 3 15,-16-19-3-15,-17 18 6 0,16-18-3 16,-16 28-4-16,33-28-23 0,-33 19-31 0,0-19-33 16,0 19-32-16,0-19-36 0,-33 18-48 0</inkml:trace>
  <inkml:trace contextRef="#ctx0" brushRef="#br0" timeOffset="110391.12">14932 2121 58 0,'0'0'62'16,"0"0"-24"-16,0 0-10 0,0 0 7 0,0-19-1 16,33 19-10-16,-33 0-14 0,0 0-5 0,0-18-2 15,34 18-2-15,-34 0-1 0,0 0 0 16,16-19-3-16,1 19 1 0,-1 0-12 0,1 0-18 16,-1 0-14-16,1-19-17 0,-1 19-71 15</inkml:trace>
  <inkml:trace contextRef="#ctx0" brushRef="#br0" timeOffset="110786.4">14751 1581 25 0,'0'0'15'0,"0"0"-7"16,0 0 3-16,0 0 6 0,33 0 5 0,-33 19 1 15,0-19-7-15,33 19 3 0,-17-1 2 16,17-18 5-16,0 19 6 0,0-10 1 16,0 10-1-16,1-1-6 0,-1 1-6 0,0-1-9 15,0 1-4-15,16 0-5 0,-16-19 1 0,1 9 2 16,-34 10-5-16,33-19 4 0,-17 18-4 16,1-18 0-16,-1 0 0 0,1 19-3 15,-17-19-31-15,16 0-36 0,-16 0-22 0</inkml:trace>
  <inkml:trace contextRef="#ctx0" brushRef="#br0" timeOffset="110988.23">15214 1535 32 0,'0'0'21'0,"0"0"-9"0,-34 0-3 16,34 0 3-16,0 9 4 0,-33 10-4 0,33-19-6 15,-33 18 0-15,17 1 1 0,-1 0-4 16,-16-1 0-16,17 1-3 0,-1-10 1 0,1 28-1 16,-18-18 0-16,34-1 0 0,-33 1-15 15,33 9-21-15</inkml:trace>
  <inkml:trace contextRef="#ctx0" brushRef="#br0" timeOffset="111769.62">16255 2102 24 0,'0'-18'39'0,"0"18"-13"0,0 0-7 15,0 0 1-15,0 0-3 0,0 0-4 0,0 0-7 16,0 0-1-16,0 0-2 0,0 0-1 16,0 0 0-16,0 18-2 0,0-18 1 0,-33 19 2 15,33-19-3-15,0 18 2 0,0-8-2 0,0 8 2 16,-33 1-2-16,17-19 0 0,16 19 0 16,-17-1-11-16,1 1-17 0,-1-1-18 15</inkml:trace>
  <inkml:trace contextRef="#ctx0" brushRef="#br0" timeOffset="112220.31">16586 1619 34 0,'17'0'30'15,"-17"-19"-10"-15,0 19-6 0,0 0-4 0,0 0-5 16,0 0-1-16,0 0-1 15,0 19-1-15,0-19-2 0,-17 18 1 16,17 1 1-16,0 9 3 0,0-10 2 0,0 1 14 16,0-1-6-16,0 1-6 0,0 0-7 15,0 9 1-15,0-10 1 0,17 1 8 16,-17-1-3-16,16 1-1 0,-16 0 13 0,33-10 0 16,-33 9-7-16,33 1-6 0,-33-19 2 15,0 19 14-15,33-19 5 0,-33 0-6 0,17 0-9 16,-1 0-9-16,1 0-1 0,-17 0-2 0,17 0 3 15,-1 0-1-15,1 0-4 0,-17-19 4 16,16 19-6-16,-16 0-21 0,0-19-29 16,33 1-25-16,-33 9-13 0,0-10-71 0</inkml:trace>
  <inkml:trace contextRef="#ctx0" brushRef="#br0" timeOffset="112418.49">16652 1600 68 0,'0'0'33'0,"0"-19"0"0,0 19-2 0,0 0 4 15,0 0 31-15,0 0-10 0,0-18-30 16,0 18-14-16,0 0-6 0,33-19 0 16,-33 19-4-16,33-9-4 0,-33 9 2 0,17 0-8 15,16 0-26-15,-16 0-17 0,-1 0-27 16,-16 0-9-16</inkml:trace>
  <inkml:trace contextRef="#ctx0" brushRef="#br0" timeOffset="112601.45">16685 1758 16 0,'0'19'14'0,"0"-19"13"0,0 0 2 0,0 0-6 16,0 0-8-16,0 0-5 0,0 0 10 15,0 0 21-15,0-19-19 0,33 19-11 0,-33 0-3 16,0 0-6-16,17 0-2 0,16 0-13 16,-16-19-32-16,16 19-15 0,-17 0-59 0</inkml:trace>
  <inkml:trace contextRef="#ctx0" brushRef="#br0" timeOffset="112784.69">17297 1786 8 0,'0'19'6'0,"0"-19"36"15,0 18-9-15,0-18-16 0,0 19-8 0,0-19-3 16,0 18 1-16,0-18-3 0,0 19-3 0,0 0 3 16,0-19-4-16,0 9 2 0,0 9-2 15,0-18-9-15,-33 19-19 0,33-19-15 0</inkml:trace>
  <inkml:trace contextRef="#ctx0" brushRef="#br0" timeOffset="113353.88">17694 1498 40 0,'0'0'19'0,"0"0"12"15,0 0-8-15,0 0-11 0,0 0-8 16,0 0 0-16,0 18-2 0,0-18 3 0,-33 19 3 16,33-19-3-16,0 28-2 0,0-28 7 15,0 18-4-15,0 1 1 0,0 0 9 0,0-1-4 16,0 1-7-16,0-10 3 0,0 10 1 0,0-1 8 16,33 1 6-16,-33-1-4 0,0-18-1 15,0 19-1-15,0-19 0 0,0 19 5 16,33-19-1-16,-33 9-5 0,0 10 3 0,0-19-1 15,0 0-3-15,33 0-3 0,-33 0-7 16,0 0-1-16,0 18-1 0,17-18-3 0,-17-18 2 16,16 18 0-16,-16 0-7 0,17-19-33 0,-17 10-41 15,16 9-25-15,1-19-7 0</inkml:trace>
  <inkml:trace contextRef="#ctx0" brushRef="#br0" timeOffset="113567.5">17661 1460 61 0,'0'-18'42'16,"0"18"-17"-16,0 0-6 0,0 0-4 0,0-19-4 16,33 19 1-16,-33-9-7 0,0 9-3 15,0 0-2-15,33-19 2 16,-33 19-2-16,33 0 0 0,-33 0-3 0,0 0-23 15,17 0-19-15,-1 0-69 0</inkml:trace>
  <inkml:trace contextRef="#ctx0" brushRef="#br0" timeOffset="113767.29">17661 1637 55 0,'0'0'39'16,"-17"0"-9"-16,17 0-10 0,0 0-7 0,0 0 0 15,0 0-7-15,0 0-6 0,0 0 2 16,17 0 0-16,-17-18-2 0,33 18-3 0,-33 0-18 16,33 0-19-16,-33 0-13 0</inkml:trace>
  <inkml:trace contextRef="#ctx0" brushRef="#br0" timeOffset="115301.29">18058 1739 53 0,'16'-18'27'16,"-16"18"-6"-16,0 0-2 0,0 0-3 16,0 0-4-16,0 0-7 0,0 0-1 0,-16 0-1 15,16 0-1-15,0 18 0 0,-17-18 0 16,17 19 6-16,0 0 22 0,-16-10-10 0,16 10-10 16,-17-1-5-16,17 1-2 0,-16-19 1 15,16 18-4-15,0 1 0 0,-17 0 0 0,17-10 0 16,0 9 2-16,0-18 2 0,0 0 0 0,0 19-2 15,0-19 2-15,0 0 21 0,0 0 25 16,0 0 26-16,0 0 32 0,0 0 27 0,0 0 10 16,0 0-19-16,0 0-31 0,0-19-34 15,0 19-11-15,0-18-17 0,0 9 3 0,0-10-6 16,0 19-3-16,0-19-6 0,0 1-6 16,0-1-2-16,0 1-7 0,0-1-3 0,17 10 11 15,-17-10-10-15,0 0 8 0,0 19 2 0,0-18-5 16,0 18-4-16,16 0-3 0,-16 0 0 15,0 0-9-15,0-19-6 0,0 38 6 16,0-19 4-16,0 0 0 0,17 0 3 16,-1 18 2-16,-16-18-2 0,17 19-4 0,-1-19 8 15,1 19-4-15,16-10 0 0,0 10 3 16,-33-1-3-16,33 1 2 0,-33-19 0 0,17 18-2 16,-1 1 2-16,1 0-2 0,-17-10-38 15,16 9-60-15,-16 1-39 0,0-19-30 0,0 19-21 16,0-19-11-16,0 0 10 0,0 18 30 15</inkml:trace>
  <inkml:trace contextRef="#ctx0" brushRef="#br0" timeOffset="115467.52">18025 1879 12 0,'0'0'10'0,"0"0"10"0,0 0 6 16,0 0-7-16,0 0-5 0,0 0-4 15,0 0 3-15,0 0 0 0,0 0-4 0,0 0-2 16,16 0-2-16,-16 0-4 0,17 0-1 16,-1 0 0-16,34 0-11 0,-50 0-20 0,33-19-13 15</inkml:trace>
  <inkml:trace contextRef="#ctx0" brushRef="#br0" timeOffset="115882.96">18769 1739 7 0,'0'0'20'0,"0"0"1"0,0 19-8 0,0-19-3 16,0 0 24-16,0 19 0 0,33-19-15 16,-33 0-11-16,0 0-1 0,0 9-7 0,0 10 13 15,0-19-4-15,0 0-4 0,0 18 1 16,0-18-2-16,33 0 6 0,-33 0-1 15,0 19 1-15,0-19 2 0,0 0-3 0,0 18-5 16,0-18 0-16,0 0 4 0,0 0-4 0,0 19-1 16,0-19 1-16,-33 0 1 0,33 0-4 15,0 19-1-15,0-19 2 0,0 9-2 16,-33 9 1-16,33-18-16 0,0 0-22 16,-33 0-16-16,16 0-14 0</inkml:trace>
  <inkml:trace contextRef="#ctx0" brushRef="#br0" timeOffset="118729.65">9095 1321 8 0,'0'0'11'0,"0"0"6"16,0 0-1-16,0 0-5 0,0 0-6 16,0 0-2-16,0 0 0 0,0 0 2 0,0 0-2 15,0 0-1-15,0 0 0 0,0 0-1 16,0 0 1 0,0 18-2-16,0-36 0 0,0 36 0 31,0-18 0 16,0 19-2-47,0-19-5 15,0 0-10-15,0 0-6 0</inkml:trace>
  <inkml:trace contextRef="#ctx0" brushRef="#br0" timeOffset="120662.59">9376 1339 11 0,'0'0'10'0,"0"0"9"16,0 0-2-16,0 0-2 0,0 0-7 16,-16 0-2-16,16 0-1 0,0 0 3 0,0 0 0 15,0 0-1-15,0 0-1 0,0 0-2 16,0 0 0-16,0 0-2 0,0 0 1 0,0 0-1 31,0 0-1-31,0 0 0 0,0 0 0 16,0 0 0-1,0 0 0 1,0 0 0 0,0 0 0 62,0 0-3-31,0 19 2-32,0-19 0 1,0 19 0-16,16-1 0 16,-16-18 1-16,0 19 0 0,33 9 1 0,-33-10 3 15,0 1 4-15,0 0 0 0,0-1 0 0,33 1 2 16,-33 9 0-16,0 9 1 0,33-18-2 15,-33-1 7-15,33 29 0 0,-33-29 4 16,17 19-1-16,0 1-7 0,32-10 3 0,-49 9-3 16,33 0 5-16,0 9-4 0,0-8-4 15,0-1 2-15,-33-9-3 0,34 9-1 0,15 0-2 16,-49 10 1-16,33-10 3 0,0 19 4 16,0-28-2-16,0 27 2 0,-33-17-5 0,33-10-1 15,17 27 6-15,-50-17 1 0,33-11-2 0,0 11 3 16,0-1-8-16,0-19 4 0,-16 29 2 15,-1-28-3-15,34-1 2 0,-17 19-1 16,-33-18-5-16,33 9 2 0,0-9 11 0,0-1 15 16,-16 1 9-16,16-1 15 0,0-8 13 0,33 8-24 15,-33 1 7-15,0-1-8 0,0 1-9 0,17 0 8 16,16-1-2-16,-33-8-13 0,17 8-4 16,16 1 1-16,0-1 0 0,-16 1 0 15,-1 0-3-15,34-1 0 0,-17-18-4 0,0 19-3 16,17-10-1-16,-17 10-2 0,0-1-6 0,17 1 5 15,-17-19-4-15,-16 19-4 0,16-1 0 16,33-18 2-16,-49 9-2 0,49 10-9 0,-33-19 10 16,0 19-6-16,17-19-1 0,-17 18 10 15,-16-18-8-15,16 19 2 0,0-19-4 0,-16 0 6 16,16 18-3-16,0-18-3 0,0 0 0 0,-33 19 3 16,17-19-5-16,16 0 7 0,-33 9-5 0,17 10 8 15,-1-19-10-15,1 0-1 0,-17 19 10 16,16-19-5-16,1 0-2 0,0 18 2 0,16-18 3 15,-33 0-5-15,0 19 9 0,17-19-8 16,16 0-1-16,-33 0 2 0,0 18-2 0,16-18 0 16,18 0 0-16,-34 0 5 0,33 19-3 0,-33-19-2 15,16 0 2-15,18 0-1 0,-34 0-5 16,16 0 7-16,1 0-1 0,0 0-2 0,16 0 0 16,-33 0 4-16,16 0-6 0,17 0 3 0,-32 0 4 15,-1 0-5-15,16 0 0 0,1 0 5 16,-1-19 3-16,-15 19-5 0,-1 0 0 0,0 0-2 15,16 0 1-15,-16 0 6 0,34-18-11 16,-34 18 8-16,0 0-2 0,16 0-6 0,-16 0-1 16,0 0 4-16,34-19 3 0,-51 19 2 0,17 0-7 15,17 0 2-15,-1 0 3 0,-16-18-3 16,1 18-4-16,-1 0 6 0,0 0 4 0,0-19-9 16,16 19 5-16,-16 0-1 0,1-19 1 0,15 10 1 15,-16 9-6-15,0-19 1 0,33 19 5 16,-33-18-8-16,1-1 8 0,-1 1 2 0,16-1-5 15,-16 19 7-15,0-28-7 0,0 10 3 0,17-1-3 16,-17 0 6-16,0 1 0 0,0-1-3 16,0 0 0-16,0 10-1 0,1-9 3 0,-18-20-5 15,17 20 5-15,0-1-3 0,0-9 6 16,0 10-6-16,0-1-2 0,0 0 4 0,1 1-4 16,-1-10 4-16,16 9 0 0,-49 1 2 0,33-1-1 15,0 1 2-15,-16-1-1 0,-1-18 2 16,1 27-5-16,16-8 7 0,-16-1-10 0,-1 1 0 15,17-1 10-15,-33 0-10 0,33 1-2 16,-33 8 9-16,33-8-7 0,-33-1 2 0,0 19-9 16,17-18 11-16,-1-1-7 0,1 0 5 0,-17 10 2 15,17 0-8-15,-17 0 4 0,16-10 6 16,-16 19-6-16,17-19-2 0,-1 1 2 16,-16-1 2-16,33 19 2 0,-33-18-7 0,0 8 9 15,0-8-8-15,0 18-1 0,0-19 5 0,33 19 1 16,-33-19-10-16,0 19 7 0,0-18-2 15,0 18 2-15,0-19 4 0,0 19 0 0,0 0-4 16,0-18 0-16,33 18-4 0,-33-10 4 16,0 10 4-16,0 0-4 0,0 0 2 15,0-18-2-15,0 18-4 0,0 0 5 0,0 0 3 16,0-19-4-16,0 19 3 16,0 0-10-16,0 0 0 0,0 0 7 0,0 0 4 15,0 0-11-15,0 0 13 16,0-18-2-16,0 18-6 0,17 0-2 15,-17 0 5 1,0 0 1-16,0 0-5 16,0 0-2-16,0 0 3 15,-17 18 2-15,17-18-17 0,0 0-38 16,0 0-4-16,0-18-24 0,0 18-11 0,0 0-13 16,0 0-10-16,0 18-25 0,0-18-24 0,0 0-24 15,0 0-10-15,-33 0 16 0,33 0-110 16</inkml:trace>
  <inkml:trace contextRef="#ctx0" brushRef="#br0" timeOffset="121029.2">16652 2223 62 0,'0'0'30'0,"0"-18"-8"16,0 18 3-16,0 0 5 0,0 0 1 0,33 0-13 16,-33 0-4-16,33-19-8 0,-16 19 3 15,16 0 7-15,-16 0 8 0,16-19 3 0,16 19 2 16,-16 0-2-16,0 0-8 0,-16 0-5 0,-1 0-7 15,17 0-3-15,-16 0 0 0,16 0-4 0,0 19 2 16,-33-19 0-16,33 0-1 0,-33 19 8 16,0-1-6-16,0-18 3 0,0 19-1 15,0-1-1-15,0-8 1 0,0 27-1 0,0-19-4 16,0 1 2-16,-33 18 0 0,33-27 0 0,-33 27-2 16,33-19-2-16,-33 20-28 0,16-20-41 15,1 10-35-15,-1 9-9 0</inkml:trace>
  <inkml:trace contextRef="#ctx0" brushRef="#br0" timeOffset="125307.27">19579 1479 35 0,'-16'0'18'0,"16"-19"-2"16,-17 19 4-16,17-18 9 0,0 18-2 15,0 0-10-15,0 0-4 0,0 0-4 0,0 0-6 16,0 0-1-1,0 0-2-15,17 18 0 0,-17-18 1 16,16 19 2-16,-16 0-1 0,17-19-4 16,16 18 4-16,-33 1-2 0,0-10 0 0,0 10 0 15,33-1 2-15,-33 1-2 0,0-19 0 16,16 19 2-16,-16-1-2 0,0 1 0 16,17-19 0-16,-17 9 0 0,0 10 0 0,16-19 0 15,-16 18-3-15,0-18-2 0,0 19-12 16,0-19-7-16,0 0-10 0,0 18-2 0,-16-18-43 15</inkml:trace>
  <inkml:trace contextRef="#ctx0" brushRef="#br0" timeOffset="125590.9">19530 1377 7 0,'16'0'18'0,"-16"-19"3"16,17 19-8-16,-1 0-7 0,1-19-2 0,-17 19-2 16,33 0 2-16,-33 0-1 0,33 0-3 15,-33 0 0-15,16 0 1 0,1 19 1 0,-1-19 1 16,1 19 0-16,0-19 1 0,-17 18-2 16,16-18 2-16,1 19-2 0,-17-10 1 0,0 10 1 15,0-19 1-15,0 18-1 0,-17 1 1 16,17-19-1-16,-16 19-4 0,-1-19 1 0,0 0 1 15,1 18 0-15,-1-18-2 0,1 19 1 16,16-19-3-16,-33 0 2 0,33 0-2 0,-50 9-8 16,34-9-6-16,-1 0-7 0,17 0-8 15</inkml:trace>
  <inkml:trace contextRef="#ctx0" brushRef="#br0" timeOffset="125890.43">19960 1600 7 0,'0'19'2'0,"0"-19"4"0,0 0 6 16,0 18 2-16,0-18-4 0,16 19-4 15,-16-19-3-15,0 28 2 0,17-28 2 0,-17 18-3 16,0-18 0-16,16 19-2 0,-16-1 1 0,17-18 8 16,-17 19-5-16,0-19-3 0,0 19-1 15,33-19 0-15,-33 0-1 0,0 9-1 0,0-9 1 16,0 19 1-16,0-19-1 0,0 0-7 16,0 0-11-16,0 0-11 0</inkml:trace>
  <inkml:trace contextRef="#ctx0" brushRef="#br0" timeOffset="126160.43">20125 1600 8 0,'-17'-19'9'15,"17"19"2"-15,0 0 6 0,-16 0-4 0,16 19-5 16,0-19-4-16,0 0 2 0,-33 0 1 0,33 19 2 15,0-19-3-15,-33 18-2 0,33-18 4 16,-17 19 1-16,17-19-5 0,0 9-1 0,-16 10-1 16,16-1 2-16,0-18 0 0,16 19 1 15,-16-19 1-15,0 18 2 0,17-18 2 16,16 19-3-16,-33-19-5 0,0 0 2 0,33 19-3 16,-33-19-1-16,16 0 0 0,1 0 0 15,-1 0 0-15,1 0-14 0,-1 0-20 0,1 0-8 16,0 0-46-16</inkml:trace>
  <inkml:trace contextRef="#ctx0" brushRef="#br0" timeOffset="126439.57">20671 1721 15 0,'0'18'17'0,"33"1"-7"16,-33-19-2-16,0 19 1 0,0-19 5 0,0 9 7 16,0 10-9-16,0-19-4 0,0 18-6 15,0-18 1-15,0 19-3 0,0-19 1 0,0 18-1 16,0-18 3-16,0 19-3 0,0-19-11 15,-33 19-11-15,33-19-11 0</inkml:trace>
  <inkml:trace contextRef="#ctx0" brushRef="#br0" timeOffset="131788.93">20919 2930 43 0,'0'-19'22'0,"0"19"-10"0,0 0 5 0,0-18 2 16,0 18-5-16,0 0-8 0,0 0-4 0,0 0 0 15,0 18-2-15,0-18 0 16,0 19 1-16,0 0-1 0,0-1 0 16,0-8 1-16,0 8 1 0,33 1 0 0,-33-1-2 15,0 1 2-15,0 0-2 0,0-1 0 0,0 1 0 16,16 9 1-16,-16-10-1 0,0 1 0 16,0-19 1-16,0 19-1 0,0-1 0 15,0-9 0-15,0 10-2 0,0 0-3 0,0-19-12 16,0 18-12-16,-16-18-12 0</inkml:trace>
  <inkml:trace contextRef="#ctx0" brushRef="#br0" timeOffset="132069.87">20886 2967 8 0,'0'-18'5'0,"0"-1"-2"0,33 0 2 15,-33 1 2-15,0-1 5 0,33 10-3 0,-33 0-2 16,16-1-1-16,1 10-2 0,-1 0 0 16,1 0-2-16,-1 0 3 0,1 0 3 0,-1 10 3 15,18-10 2-15,-34 9-5 0,33 0 0 0,-33 10-4 16,0-19-1-16,0 18-2 0,33-18 0 16,-33 19-1-16,0-19 4 0,0 19-2 15,0-19 2-15,-33 18-2 0,33-18 0 16,-33 10-2-16,33-1 0 0,-34-9-2 0,18 9-3 15,-17 10-10-15,16-19-7 0,1 0-3 16,-1 18-8-16</inkml:trace>
  <inkml:trace contextRef="#ctx0" brushRef="#br0" timeOffset="132884.63">21564 2828 7 0,'0'0'3'16,"0"0"1"-16,0 0 1 0,0 0 1 0,0 0 1 15,0 0 1-15,0 0-1 0,0 0 0 16,0 0-3-16,0 0-1 0,0 0-1 0,0 0-1 16,0 0 1-16,0-19-1 0,0 19 0 15,0 0 1-15,0 0-1 16,0 0 1 0,0 0 0-16,0 0-1 46,0 0-3-14,0 0-1-1,0 0 1-31,0 0-4 0,0 19-4 0,0-19-4 16,0 0 0-16,0 0-10 0</inkml:trace>
  <inkml:trace contextRef="#ctx0" brushRef="#br0" timeOffset="134049.37">21530 2856 5 0,'0'0'3'0,"0"0"-1"0,0 0 2 16,0 0 3-16,0 0 3 0,0 0 3 0,0 0-1 15,0 0-1-15,0 0-3 0,0 0-2 16,0 0-1-16,0-10-2 0,0 10-2 0,0 0 3 15,0 0-3-15,-33 0 0 0,33 0 0 16,-16 0 1-16,16 0-2 16,-17 0 0-16,1 0 0 0,16 0 2 0,-17 0 1 15,1 10-3-15,-1-10 1 0,17 9-1 16,-16 0 0-16,-1 10 3 0,1-1-3 0,16 1 0 16,-34 0 2-16,34-1-2 0,0-8 0 15,-33 8 0-15,17 19 1 0,-1-18-1 0,17 0 2 16,0-1-2-16,-16-9 3 0,16 10-1 15,0 0 0-15,16-1 1 0,-16 1 3 0,17 0-3 16,-17-1 2-16,16-9-2 0,17 10-3 16,-33 0 3-16,34-19-1 0,-34 18-2 0,16-18 2 15,1 0 0-15,16 19-2 0,-17-19 0 16,1 0 0-16,-1 0 0 0,1 0 1 0,-1 0-1 16,17 0 0-16,-33 0-2 0,34 0 2 0,-34 0-3 15,0 0-3-15,16-19-6 0,1 19-7 16,-1 0-1-16,1-18-14 0</inkml:trace>
  <inkml:trace contextRef="#ctx0" brushRef="#br0" timeOffset="137447.01">21795 2604 4 0,'-16'0'3'0,"16"0"-1"0,-34 0 2 16,34 0 2-16,-49-18-1 0,16 18 2 15,0 0 1-15,0 0-1 0,0 0-3 16,-1-19 0-16,1 19-3 0,-16 0 1 0,-1-18-2 15,17 18 0-15,-17 0 0 0,17-19 0 0,-16 19 1 16,16 0-1-16,0-19 0 0,0 19 0 16,-34-9 0-16,34 9 1 0,-16 0-1 15,16 0 0-15,0 0 0 0,0 0 0 0,33 0 0 16,-34 0 0-16,18 0 0 0,-1 0 0 16,1 0 0-16,-1 0 0 0,1 0 0 31,16 9 0-31,0-9 1 15,0 19-1-15,-17-19 1 16,17 19-1-16,0-1 0 16,0-18 0-16,0 19 0 0,0-1 0 15,0-8 0-15,0-1 0 0,0 19 1 0,0-9-1 16,0-1 0-16,0 1 1 0,0 9-1 16,0 9 0-16,0-18 2 0,0-1-1 0,0 19-1 15,0-18 2-15,0 27-1 0,-16-27 0 16,16 18 2-16,0 10-2 0,0-29 1 0,0 20-2 15,0-1 2-15,16 9 0 0,-16-8 1 16,0-11-1-16,17 11 0 0,-17-1-2 0,16 0 1 16,-16-9 0-16,17-9 1 0,-17 18-2 0,16-19 0 15,-16 10 2-15,17-9-2 0,-1-1 2 16,-16 1 0-16,0 0-2 0,34-1 0 16,-34-18 1-16,0 19 0 0,0-10-1 0,0 10 0 15,0-19 0-15,33 18 0 16,-33-18 4-16,0 0 4 15,0 0 3-15,0 0-1 0,0 0 0 0,0 0 1 16,0 0 1-16,0 0 0 0,33 0-5 16,-33 0-2-16,0 0-2 0,0 0 0 0,16 0-3 15,1 0 0-15,-1 0 0 0,1 0 0 16,16 0 0-16,17-18 0 0,-17 18-2 0,0 0 2 16,-17 0 0-16,17 0 0 0,0 0 2 0,33 0-1 15,-32 0-3-15,-1 0 3 0,0 0-1 16,16 0 2-16,-16 0-2 0,0-19-2 0,1 19 4 15,-18-9-4-15,17 9 2 0,0 0 2 16,-16 0 0-16,-1-19-2 0,17 19 7 16,0-18 15-16,-33 18 5 0,34-19-2 0,-34 0-3 15,16 1 1-15,-16-10-2 0,17 9-9 0,-1-18-7 16,-16 0 1-16,17-10-2 0,-17 10-3 16,16-19-1-16,-16 10 2 0,0-10-2 0,0 10 1 15,0-10-1-15,0 9-4 0,0-9-1 16,0 10 5-16,0 9-2 0,0 0-1 0,0-1-13 15,0 10-15-15,-16 10-14 0,16-19-15 16,0 18-10-16</inkml:trace>
  <inkml:trace contextRef="#ctx0" brushRef="#br0" timeOffset="163591.15">19331 13302 34 0,'0'-10'32'0,"17"1"-4"15,-17 9-1-15,0-9 3 0,0-1 5 16,0 1 8-16,0 9 1 0,0-9 5 16,0 9 2-16,0-10 4 0,0 10 7 0,0-9 5 15,0 9 1-15,0 0 4 0,0-9-6 0,0 9-12 16,0 0 0-16,0 0-15 0,0 0-15 15,0 0-6-15,0 0-8 0,0 0-5 0,0 0 1 16,0 9-4-16,0-9 4 0,0 9 7 0,0 1 2 16,0-1 4-16,0 10 8 0,0-10 3 15,0 10-6-15,16-1-3 0,-16 1-12 0,0-1-3 16,0 1-2-16,0 9 7 0,0-10-11 0,0 1 0 16,0 0 5-16,0 9-7 0,0-10 5 15,17 1 0-15,-17-10-3 0,0 19 0 0,0-19 2 16,0 1-2-16,0-1-3 0,0 9 0 0,0-8 0 15,0-1-4-15,0 0-22 0,0-9-48 16,-17 0-33-16,17 10-27 0,0-10-26 0,0 9-19 16,0-9 15-16,0 0 29 0</inkml:trace>
  <inkml:trace contextRef="#ctx0" brushRef="#br0" timeOffset="166171.51">13643 9162 5 0,'0'0'12'0,"0"0"7"16,0 0-2-16,0 0-6 0,0 0-4 16,0 0-2-16,0 0-3 0,0 0 2 0,0 0-1 15,0 0 0-15,0 0 0 0,0 0-1 16,0 0 1-16,0 0-1 0,0 0 3 0,0 0 2 16,0 0 0-16,0 0 3 0,0 0-1 15,0 0-3-15,0 0-2 0,0 0 0 0,0 0-1 16,0 0 0-16,0 0-1 0,0 0 2 15,0 0-1-15,-33 0-3 0,33 0 2 16,0 0 0-16,0 0-1 0,0 0 0 16,0 0 2-16,33 0-3 15,-33 0 2-15,0 0-1 16,0 0 0 15,0 0-3-31,0 0 4 16,0 0-5-1,0 0 4 1,0 0-3 47,0 0-2-48,0 10 4-15,-33-10-3 0,33 0-9 0,0 9-12 16,0-9-8-16,0 0-9 0</inkml:trace>
  <inkml:trace contextRef="#ctx0" brushRef="#br0" timeOffset="167120.87">13709 9144 24 0,'0'0'21'0,"0"0"-7"16,0-19 2-16,0 19 5 0,0 0-1 0,0 0 1 16,0 0-3-16,0 0-8 0,0 0-4 15,0 0-4-15,0 0 1 0,0 0 7 16,0 0 7-16,0 19-5 0,0-19-2 0,0 18-4 16,0-18-5-16,0 19 1 0,0-1 2 15,0 1-2-15,0-10 1 0,0 10-3 0,0 0 0 16,0-1 0-16,0 1 0 0,0-1 0 15,0 1-2-15,0-10 2 0,0 10 2 0,0-1 0 16,0 1-2-16,0-19 0 0,0 19 0 16,0-10-2-16,0 0-2 0,0 10 1 0,0-10-18 15,0 10-19-15,0-19-15 0,0 0-60 16</inkml:trace>
  <inkml:trace contextRef="#ctx0" brushRef="#br0" timeOffset="167440.15">13676 9181 11 0,'0'-9'23'0,"0"-1"-6"15,0 10 0-15,0 0 4 0,0-18 0 16,-33 18 1-16,33 0-3 0,0 0-1 0,0-19-7 15,0 19-4-15,0 0 2 0,0 0-3 16,0 0-3-16,0 0 2 0,33 0-2 16,-33 19 2-16,33-19 0 0,-33 0 10 0,33 18-6 15,-17-18-5-15,1 19 3 0,16-10-2 0,-17 0-1 16,18 10-1-16,-1-10-1 0,-33 10-2 16,33 0 0-16,0-19 0 0,-17 18 0 0,1-9 3 15,-1 1-2-15,1-1-1 0,-1 0 1 16,18 1-1-16,-34-1 0 0,33-9-6 0,-33 9-4 15,0-9-21-15,0 0-9 0,33 0-5 16,-33 0-4-16</inkml:trace>
  <inkml:trace contextRef="#ctx0" brushRef="#br0" timeOffset="167704.12">14073 8985 22 0,'-34'-9'24'0,"18"0"0"0,16 9-1 16,-17-9 1-16,17 9-2 0,-16 0-11 0,16 0-4 16,0 0-5-16,0 0 11 0,0 9 11 15,0-9-7-15,0 9-6 0,16 0 1 0,-16 10 0 16,0 0-3-16,17-1 1 0,-17-8-3 16,16 8-4-16,18 1-3 0,-34-1 3 0,0 1-1 15,0 18-2-15,0-27 0 0,33 8 0 16,-33 1 0-16,0 18 0 0,0-18 1 0,0-1-1 15,0 1-4-15,0-1 1 0,0 1 1 16,0 9-18-16,0-10-21 0,-33-18-12 0,33 19-16 16</inkml:trace>
  <inkml:trace contextRef="#ctx0" brushRef="#br0" timeOffset="168919.56">12634 9590 32 0,'0'0'17'0,"0"0"-2"0,0-18 5 16,0 18 4-16,0 0 8 0,0 0 4 16,0-10 7-16,0 10 1 0,-33 0-7 0,33 0-12 15,0 0-8-15,0 0-5 0,0 0-1 0,0 0-3 16,0 0-3-16,0 10 2 0,0 8 11 16,0-18 1-16,0 19-4 0,0-19 22 0,33 18 8 15,-33-8-16-15,0 8 17 0,0 1 5 16,0-1-25-16,0 1-8 0,0 0-10 0,0-1-1 15,0 10-3-15,33-9 1 0,-33 18-3 16,0-18 2-16,0-1-4 0,0-9 5 0,0 10-4 16,0 0-1-16,0-10 0 0,0 19 3 0,0-28-8 15,0 18 10-15,0-18-1 0,0 19-4 16,33-19 2-16,-33 0 1 0,0 0-16 16,0 0-23-16,0 0-31 15,0 0-15-15,0 0-19 0,0 0-30 0,0 0-2 16</inkml:trace>
  <inkml:trace contextRef="#ctx0" brushRef="#br0" timeOffset="170201.05">18521 14269 76 0,'0'0'37'0,"0"0"-17"15,0 0-10-15,0 0-1 0,0 0-2 16,0 19 8-16,0-19 6 0,33 18 0 0,-33 1-3 16,0-10-4-16,0 19-6 0,0 0-3 0,33-10-1 15,-33 1-2-15,0 9 0 0,0 0 0 16,0 0-2-16,33-19 0 0,-33 10 2 0,0-1-4 15,0 1-6-15,0-1-14 0,0-8-14 16,0 18-11-16,17-28-7 0,-17 0-47 0</inkml:trace>
  <inkml:trace contextRef="#ctx0" brushRef="#br0" timeOffset="170651.97">18521 14288 74 0,'0'0'60'15,"0"0"-17"-15,0 0-22 0,0 0-11 0,0 0-5 16,0 0 1-16,0 0 5 0,33 0 4 16,-33 9-1-16,0 0-1 0,0-9 3 0,33 9 3 15,-33 1-1-15,33-1 0 0,-33-9-5 0,17 9-7 16,-1 1 1-16,1-1-4 0,-1-9-2 0,1 9 2 15,-1-9 6-15,-16 0 3 16,17 0 9-16,-17-9 9 0,33 9 4 0,-33 0 2 16,0-9 8-16,0-1 4 0,33 1 4 15,-33 0-4-15,0-10 2 0,0 10-5 0,0 0-2 16,0-10 0-16,0 0 0 0,0 1 4 0,0 8 9 16,0 1-2-16,0 0-1 0,0-1-9 15,0 10-15-15,0 0-13 0,0-9-13 0,0 9-2 16,0 0-1-16,0 9 6 0,0-9-4 0,33 10-2 15,-33 8 5-15,17-8-8 0,-1 8 3 0,1 1 2 16,-1 0 0-16,1-10 4 0,-1 9-9 16,-16 1 5-16,17 0-2 0,16-1-2 0,-33 1 5 15,0-1 0-15,0 1-1 0,0 0-7 16,0-1-34-16,0-8-40 0,0 8-30 0,0 1-36 16,0-19-29-16,0 0-18 0,0 0 5 0,0 0 34 15</inkml:trace>
  <inkml:trace contextRef="#ctx0" brushRef="#br0" timeOffset="171383.64">19711 12939 62 0,'0'-10'17'15,"-16"-8"-4"-15,16 9 0 0,-17-1 7 0,17 10 6 16,-16-9-1-16,16 0-4 0,0 9-6 16,-33-10-8-16,33 10 3 0,0-9-4 0,-33 9 7 15,16 0 1-15,-16 0-2 0,17 0-3 0,-1 0-3 16,0 0 0-16,-16 0 2 0,17 0 0 0,-17 0 0 15,0 9 2-15,0-9 0 0,0 10 0 16,0-10-2-16,-17 9-2 0,17 0 0 16,-17 10 1-16,1-10 4 0,-1 10-4 0,17-1 3 15,-33 1-7-15,16 9 1 0,1 0 2 0,-1 0-6 16,17 9 0-16,-33 9 1 0,16-8-1 16,17 17 0-16,0-8 0 0,0 9 1 0,-17 9 0 15,17 0-1-15,17 0 1 0,-17 9 1 16,16 1-2-16,-16-1 5 0,0 1-5 0,0 18 0 15,16-28 1-15,1 9 1 0,-1 10-2 0,1-28 0 16,-1 28 0-16,17-19 0 0,-16 0 1 16,16 0 0-16,0 0-1 0,16-9 1 0,-16-10-1 15,17 1 0-15,-1-10 0 0,1 0 0 16,-1-9 3-16,1 0-2 0,16-9-1 0,0 9 2 16,0-19-4-16,-16 0 5 0,16 0-3 0,0-9 2 15,33 0 1-15,-33-9-3 0,0 0 7 0,17 0 0 16,-1-10 1-16,34-9-3 0,-33 0 1 15,16 0 0-15,0-9-6 0,0 0 3 0,-16 0 2 16,16 9 9-16,0-28 3 0,-16 9 10 16,-1-8 6-16,1 8 1 0,-17-9 4 0,16 0 8 15,-16 10 1-15,1-10-7 0,-18 10 4 0,17-10-10 16,-16 0 16-16,16 0 2 0,-33-9 6 16,33 9-15-16,-33-9-3 0,0 9-8 0,0-9-10 15,0 9-8-15,0-9 2 0,0 9-6 0,0 1-5 16,-33-1-5-16,33-9 5 0,-33 18 0 15,0-9 1-15,16 19-8 0,1-19 2 0,-18 10-3 16,18 9 6-16,-17-1-2 0,33 1 1 0,-33 9-6 16,0 10-11-16,33-1-27 0,-17 1-31 15,1 8-27-15,16 1-31 0,-17 0-23 0,17 9-14 16,0-10 10-16,0 10 23 0,0 0 25 16</inkml:trace>
  <inkml:trace contextRef="#ctx0" brushRef="#br0" timeOffset="172050.49">20009 12771 61 0,'0'0'47'15,"0"-9"-18"-15,0 9-9 0,0 0-11 16,0 0-3-16,0 0-4 0,0 9 6 0,0 1 2 16,0-1 0-16,17 10-1 0,16-10 1 0,-33 9 0 15,0 10 5-15,33-9-3 0,-33 9-2 0,0 0 2 16,16-10 4-16,-16 10-3 0,17-9 0 15,-17 9-3-15,16-19 0 0,-16 10 9 16,0-1-1-16,0-18 6 0,0 19 17 0,0-19 26 16,0 0 33-16,0 0 1 0,0 0-17 0,0 0-20 15,0-19-5-15,-16 19-1 0,-1-28 6 16,17 10 0-16,-16-1 1 0,16-9-1 0,-33 0-2 16,33 0-15-16,0 10-10 0,0-10 1 0,-33 0-10 15,33 9 1-15,0-8-4 0,0 8-8 16,33 0-5-16,-33 10-7 0,0 0-4 0,0 9-1 15,33 0 2-15,-33 9-5 0,16-9 3 16,1 9 2-16,-1 10 0 0,1-10-7 16,-1 1 5-16,1 17 0 0,0-27 6 0,-1 19-8 15,1-10 2-15,16 1-3 0,-33-1 9 16,33-9-4-16,-33 9-5 0,0-9 6 0,16 0 1 16,-16 0-2-16,17-9-2 0,-17 0 4 15,0-1-1-15,16 1-2 0,-16-10 3 0,0 1-4 16,0-1-2-16,0 1 2 0,17-1 3 0,-17 0-2 15,0 10-5-15,0-9 4 0,0-20 0 16,0 29 6-16,16-10-9 0,-16 10-3 0,0 0 4 16,0-1 0-16,0 10-3 0,17 0 2 15,-17 10 3-15,17-10 5 0,-17 18-10 0,16-8 7 16,1-1-2-16,16 10 2 0,-33 9-5 0,0-10 1 16,33-9 0-16,-33 10 2 0,16 0-23 15,1-1-45-15,-1 1-42 0,1 18-5 0,-1-18 4 16,1-1-62-16,-1 10-46 0,-16-9 1 0,17-1 27 15,-17 1 47-15</inkml:trace>
  <inkml:trace contextRef="#ctx0" brushRef="#br0" timeOffset="173248.78">14287 8213 98 0,'0'10'49'0,"0"-20"-11"16,0 10 6-16,-33 0 12 0,33 0 12 0,-16 0-9 16,-1 0-18-16,1 0-20 0,-17 0-9 0,0 0-6 15,0 10-1-15,0-10 6 0,-17 9 6 16,0 0-1-16,1 1-3 0,-17 18-4 0,-1-28 1 15,18 37-5-15,-17-19 1 0,0-8-3 16,-1 18 1-16,18-1 0 0,-17 11-2 0,-1-10-1 16,18 0 3-16,-17 18-8 0,-17-9 6 0,33 0-2 15,1 10 0-15,-34-1 3 0,34 10-3 16,-1-19 0-16,-16 10 3 0,16 9-2 0,17-10-1 16,0 10 0-16,0-9 0 0,0 27 0 15,0-27-2-15,-17 8 2 0,34 1 0 0,-17 0-2 16,33 9 3-16,-17-18-1 0,17 8-3 0,0-17 3 15,0 27 2-15,0-28 1 0,17 9-3 16,-1-8 0-16,1 8 0 0,-1 10-5 0,1-19 5 16,16 0 0-16,0 10 1 0,0-10-1 15,0-18-3-15,-16 9 1 0,16 9 5 0,33-19-3 16,-33-18-2-16,16 19 2 0,1-19 0 0,33 0 0 16,-17 0 0-16,-17 0 0 0,18-19 3 15,32 1-2-15,-16-19-1 0,16 9 3 0,-17-10-1 16,18 1-2-16,-1-9 0 0,17 9 1 15,-34-19 1-15,18 9-2 0,-34 10 3 0,0-19-1 16,16 10-2-16,-15-19 0 0,-18 9 2 0,1 0 19 16,-1-9 7-16,-15 9 7 0,-1-9 2 15,0 0 4-15,0 9 19 0,-17-9 4 0,1 9-5 16,-1 0-4-16,17 10-21 0,-33-19-11 16,0 27 0-16,0-17-9 0,-33 8-5 0,33 10-3 15,-16-19 3-15,-1 19-3 0,-16-10-6 0,17 1 1 16,-17 9-1-16,0-1 7 0,-1-8-3 0,34 9-4 15,-49 0 0-15,-1 9 0 0,34 0-4 16,-17 18 6-16,0-27-8 0,-1 19-3 0,-32-1-1 16,33 10-23-16,17-1-20 0,-17 1-21 15,33 0-22-15,-33 0-14 0,33 9-19 0,0 0-25 16,-33 0-1-16,33 0 18 0</inkml:trace>
  <inkml:trace contextRef="#ctx0" brushRef="#br0" timeOffset="173866.57">14321 7553 23 0,'0'0'10'16,"0"0"-2"-16,0 0 0 0,0 0 0 15,0 0 2-15,33 19 3 0,-33-19 1 0,0 18 0 16,0 1 4-16,0-1 0 0,0 1 0 0,0 9-1 16,0-9-1-16,33-1-6 0,-33 1-2 15,0-1-3-15,0 1-2 0,0-10 4 0,0 10 3 16,0-1 6-16,0-18 6 0,0 0 17 15,0 19 20-15,0-19 23 0,0 0 0 0,0 0-14 16,0-19-18-16,-33 19-8 0,33 0 4 16,0-18 7-16,0 18 5 0,0-28 7 0,-33 19-18 15,33-10 1-15,0 10-8 0,0-10-8 0,0-18 3 16,0 18 2-16,0 1 0 0,0-1-7 0,0 10-6 16,0-10-14-16,0 19-4 0,0-18-4 15,33 18-4-15,-33-19 0 0,0 19 7 16,33 0-5-16,-17 19-5 0,17-19 5 0,-16 0 2 15,32 18-2-15,-15-18 1 0,-1 19-1 16,-33-10-2-16,33 0 2 0,0 1-2 0,-17 8-1 16,17 1 5-16,0-19 3 0,-33 0-5 0,34 19 7 15,-34-19-4-15,33 0 9 0,-33 0 44 16,0 0-8-16,0 0-5 0,0-19-8 0,0 19-8 16,0-19 3-16,0 1-12 0,-33-1-7 0,33 10-4 15,0-10 2-15,-34-18-6 0,34 18-3 16,-33-8 3-16,17 8 0 0,-1-18-8 0,1-10 8 15,-1 19-3-15,1 0 1 0,16-18 1 16,-33 18-11-16,33 0-19 0,0 9-45 16,0 1-21-16,0 18-20 0,0-19-17 0,0 10-30 0,0 9-35 15,33 0-24-15,-33 0 10 0,0 9 41 16</inkml:trace>
  <inkml:trace contextRef="#ctx0" brushRef="#br0" timeOffset="178495.03">13643 14436 4 0,'0'0'3'0,"0"-9"1"0,0 0 6 16,0 9 4-16,0 0-1 0,0-10-3 0,0 10-2 15,0 0-2-15,0 0-5 0,0 0 2 16,0 0-1-16,0 0 0 0,0 0 3 0,0 0 0 16,0 0-2-16,0 0-1 0,0 0-1 0,0 0 1 15,0 0 1-15,0 0-2 16,0 0 0-16,0 0 1 16,0 0-1-16,0 0 0 15,0 0 0-15,0 0 0 31,0 10-1 16,0-10-10-31,0 9-9-16,0-9-8 0</inkml:trace>
  <inkml:trace contextRef="#ctx0" brushRef="#br0" timeOffset="179243.81">22688 15115 20 0,'0'0'13'0,"0"0"-6"15,0 0-4-15,0 0-1 0,0 0 1 0,0 0 1 16,0 0 1-16,0 0-1 0,0 0-2 16,0 0 0-16,0 0 0 15,0 0-2-15,0 0 1 16,0 0-3 15,0 0-1-31,0 0-1 0,0 0 0 16,0 0-1-16,0 0-1 0,0 0-1 15,0 0 0-15,0 0-1 0,0 0-9 0</inkml:trace>
  <inkml:trace contextRef="#ctx0" brushRef="#br0" timeOffset="181591.42">14321 15125 76 0,'0'-10'30'0,"0"-8"-12"0,0 8-8 0,0 1 6 16,-34 0 9-16,34 0 13 0,0 9 5 0,0 0-5 15,0-10-18-15,0 10-12 0,0 10-3 0,0-10 0 16,0 9-4-16,0 0 2 0,0 10 2 16,0-1-1-16,0 1 2 0,0 0 2 0,0 8-3 15,34-8 2-15,-34 18-1 0,0-27-5 16,0 17-1-16,0-8 3 0,0 0-1 0,0-1-2 15,0 10-2-15,0-18 2 0,0-1 0 16,0 9 1-16,0-8-1 0,0-1-12 0,0 10-27 16,0-10-28-16,0-9-21 0,0 9-87 0</inkml:trace>
  <inkml:trace contextRef="#ctx0" brushRef="#br0" timeOffset="182907.76">21018 16101 10 0,'0'0'13'0,"0"10"3"0,0-10-6 0,0 9-3 16,0 0-2-16,0-9 0 0,0 10-2 15,0-1 3-15,16 0 4 0,-16-9 0 0,0 9-2 16,0 10-1-16,0-19-1 0,0 9-3 16,0 1-2-16,0-1 0 0,0 0 3 0,0 1-4 15,0-1 0-15,0 0 0 0,0 0 0 16,0 1 0-16,0-1 0 0,0 0 0 0,0 10 0 16,0-19 0-16,0 0-6 0,0 9-8 0,0-9-10 15,0 0-4-15</inkml:trace>
  <inkml:trace contextRef="#ctx0" brushRef="#br0" timeOffset="183623.67">21001 16092 4 0,'0'0'3'16,"0"0"1"-16,0 0 0 0,0 0 1 15,0 0 0-15,0 0 2 0,0 0 0 0,0 0-3 16,0 0 1-16,0 0 0 0,0 0-2 16,0 0 2-16,0 0 2 0,0 0 0 0,0 0 3 15,17 0-1-15,-17 0 1 0,0 0 0 16,0 0 0-16,0 0 1 0,0 0 2 0,0 0 3 15,16 0-2-15,-16 0 0 0,0 0-2 0,0 9 3 16,17-9-2-16,-17 0-2 0,0 0-1 16,16 0 3-16,-16 0-2 0,0 10-3 15,34-10 0-15,-34 9 2 0,0 0 1 0,33 1 0 16,-33-1-1-16,33 0-2 0,-33 0 1 0,0 10-2 16,16-19 1-16,1 9-3 0,-1 1 0 15,1-1-2-15,-1 0 0 0,1 1 0 0,-1-1-3 16,17-9 4-16,-33 9-6 0,34 0 2 0,-34 1 2 15,16-10-2-15,1 9 1 16,-1-9-16 0,-16-9-11-16,0 9-11 0,0 0-5 15,0-10-3-15,0 10-1 0,0-9 2 16,-16 0 3-16,16 0 3 0,0 9-18 0</inkml:trace>
  <inkml:trace contextRef="#ctx0" brushRef="#br0" timeOffset="184688.92">21415 15953 7 0,'0'0'18'0,"0"-10"4"0,0 10-3 0,0 0-3 15,0 0-2-15,0 0-1 0,0 0 0 0,0-18-1 16,0 18 0-16,0 0-4 0,-17 0-3 15,17 0-2-15,0 0 0 0,0 18 3 0,0-18 4 16,0 0 3-16,0 19-2 0,0-10-2 0,0 10 1 16,0-1-2-16,17 1 4 0,-17 0-1 15,0-1-2-15,0 1 2 0,0-1-2 0,0 1 0 16,0 0-3-16,0-1-3 0,0 10 1 16,0-28 0-16,0 19-4 0,0-10 0 0,0 10 0 15,0-10 0-15,0 0 0 0,0 0 0 0,0-9-3 16,0 10-11-16,0-10-16 0,0 0-11 15,0 9-9-15,-17-9-10 0,17-9-50 0</inkml:trace>
  <inkml:trace contextRef="#ctx0" brushRef="#br0" timeOffset="186105.43">19596 15497 41 0,'0'-10'27'0,"0"10"-11"0,0 0-4 16,0-9 0-16,0 9 6 0,0 0 2 0,0 0-1 15,0 0-3-15,0 0-6 0,0 0-6 16,0 0-2-16,0 9 1 0,0-9 1 16,0 10 7-16,0-1-3 0,0 10-2 15,0-10 0-15,33 0 1 0,-33 10 2 0,0-1 0 0,0-8-3 16,0 8-2-16,0 1-6 0,0-10 3 15,0 1 0-15,0 8 1 0,0-9-2 0,0 1 0 16,0-1 0-16,0-9 1 0,0 9-4 16,0 1-7-16,-33-1-15 0,33-9-13 0,0 0-10 15,0 9-9-15</inkml:trace>
  <inkml:trace contextRef="#ctx0" brushRef="#br0" timeOffset="187952.63">14817 14288 24 0,'0'-19'30'0,"0"19"-12"16,0 0-6-16,0 0-5 0,0 0-5 15,0 0 0-15,0 19 0 0,0-19 1 0,0 0 0 16,0 0-1-16,0 18 0 0,0-9 0 16,0 1 4-16,0 8 0 0,0 1-1 0,0 9-3 15,0-28 0-15,16 18-1 0,-16 1-1 0,17 0 0 16,-17-1 1-16,0 1-1 0,16-10 0 16,-16 10 1-16,0-10 1 0,17 0-2 15,-17 1 0-15,0-1 0 0,0 0 0 0,0 1 0 16,0-1 0-16,0-9 1 0,16 0-1 15,-16-9 0 1,-16 9 0 0,16-10 0-16,0 1 0 0,0 0 0 0,0-10 0 15,-17 10 1-15,17-10 1 0,0 1-2 16,-16-1 3-16,16-9-1 0,0 9 4 16,0 1-2-16,-17-1 3 0,17 1 0 0,0 8-2 15,0 1 1-15,0 0 2 0,0-1-2 0,0 10-2 16,0-9-4-16,0 9 2 0,17 9 0 15,-1 1-4 1,-16-1 2-16,17-9 0 0,-17 9 0 16,16 1 2-16,-16-1-2 0,33 0 0 15,-33 10 0-15,0-19 0 0,0 0 0 0,0 9 0 16,33-9 0-16,-33 0 3 0,0 0 3 16,0 0 1-16,0 0 1 0,0-9-4 0,0 9-1 15,0 0 0-15,34-19 4 0,-34 10 0 0,0 0 2 16,0-1 3-16,0 1 2 0,0 0-5 15,0-1 1-15,16 1-4 0,-16 0 2 0,0 9 1 16,17-9-7-16,-17 9-2 0,0-19 4 16,16 19-4-1,-16 19-2-15,0-19 3 0,17 18-1 16,-17-9 0-16,16 10 0 0,1 0 3 0,-17-1-3 16,16 1 0-16,-16 9 0 0,33 0 0 0,-33-10-2 15,0 10 2-15,33 0 0 0,-33-9 2 16,0 9-2-16,0-1-9 0,0-8-13 0,0 9-10 15,0-9-15-15,0-1-6 0,0-9-6 16,0 10-51-16</inkml:trace>
  <inkml:trace contextRef="#ctx0" brushRef="#br0" timeOffset="188555.03">15180 14101 66 0,'0'0'19'0,"-33"-9"-3"0,33 9 0 0,0-9 4 16,-33 9 2-16,17-9 0 0,16 9-5 15,-33 0-6-15,16 0-3 0,1 0-5 0,-1 0 2 16,1 0 4-16,-18 0-3 0,34 9-2 0,-33-9-2 15,0 9 0-15,17 0-2 0,-1 1 0 16,-16-1 4-16,17 19-2 0,-17-9-4 16,0-10 4-16,-1 19-2 0,-15 0-2 0,16 9 2 15,0-9 0-15,-33 18 0 0,32 1 1 0,-32 9 1 16,17 9-1-16,-17-19 4 0,-1 29-1 16,18-10 1-16,-17 0-1 0,0 0-2 0,16 9 2 15,0-8-4-15,34-1 4 0,-17 18-2 16,0-27-2-16,0 9 3 0,33-9-1 0,0 9-1 15,0-9 1-15,0-9-2 0,33-1 6 0,-33-9 0 16,33 0-2-16,0-9-1 0,0 0 1 16,16-9-1-16,18-1 1 0,-1 1-2 0,-33-10-1 15,49-9 2-15,-48 0-3 0,32 0 0 16,-17-9 0-16,17-10 0 0,1 1 3 0,-18-1 3 16,17-9 0-16,1 0-6 0,-1 1 3 0,-17-11-1 15,17 1 3-15,1-9 1 0,-18-10-1 16,1 0 0-16,32 0 0 0,-32-9-2 0,16 0-1 15,0 0 4-15,1-10 5 0,-18 1 1 16,-16 0-1-16,33-1 4 0,-33 1 1 0,-33 9 2 16,33 0 1-16,-33 9-9 0,-33 0 2 0,33 0-10 15,-33 19 2-15,0 0 0 0,0 0-2 16,0 18-2-16,-16-9 1 0,15 9-1 0,-32 1-2 16,17 8-1-16,-1-8-9 0,0 9-1 15,17 9-19-15,-33 0-14 0,33 0-9 0,-16 0-10 16,15 0-6-16,1 0 2 0,-16 9 0 0</inkml:trace>
  <inkml:trace contextRef="#ctx0" brushRef="#br0" timeOffset="189268.11">12783 15022 49 0,'0'-9'27'0,"0"9"-13"0,-17-9-8 16,17 9-4-16,0 0-1 0,0 0 2 15,0 9 0-15,17 0 1 0,-17 1 1 0,0 8-1 16,33 1-1-16,-33-1 2 0,0 10 3 16,0-9 0-16,0 0 1 0,33-1-4 0,-33 1 1 15,0-1-1-15,0-8-1 0,0 8-1 16,0-18-1-16,0 10 8 0,0-10 18 0,0 0 29 15,0 9 25-15,0-18-16 0,0 9-22 0,0-10-13 16,0 10-7-16,0-18 5 0,0 8 6 16,0-8 0-16,0-1-8 0,-33 1-7 0,33-1-9 15,0 0-6-15,0-9 7 0,0 10-5 16,0-1 0-16,0 1-3 0,33-1-1 0,-33 10 1 16,0-1-7-16,0 10 4 0,0-18-5 0,33 18 2 15,-33 0 2-15,16 18 0 0,1-18 0 16,0 10 2-16,-17-1-1 0,16 0-1 15,1 1 0-15,-17-1 0 0,16 0 1 16,-16 1-1-16,17-1 2 0,-17 0-2 16,0-9 1-16,0 0 3 0,0 0 2 0,33 0-6 15,-33 0 5-15,0-9-7 0,0 0 2 0,0-1 0 16,0 1 0-16,0 0 0 0,0-10 3 16,0 0 4-16,0 1-5 0,0-1 4 15,0 1-1-15,0-1-3 0,0-9 4 0,0 10 6 16,0 18-12-16,33-19 2 0,-33 10 2 0,0-1-4 15,33 10-3-15,-33 0 3 16,16 10 0-16,1-1 0 0,-1 10 4 0,1-10-7 16,0 0 1-16,16 10 5 0,-33-1-3 15,33 1 2-15,-33 0-2 0,33 8 2 0,-33-8-8 16,33 9-25-16,-33-9-37 0,0 8-41 16,16 1-33-16,-16-9-18 0</inkml:trace>
  <inkml:trace contextRef="#ctx0" brushRef="#br0" timeOffset="190584.72">21051 15776 26 0,'16'-10'26'15,"-16"10"-6"-15,0-9-4 0,34 9-4 0,-34-9 2 16,0 0 5-16,0 9 3 0,0-10 1 0,0 10-2 16,0-9-2-16,0 0 1 0,0 9 0 15,0-10-2-15,0 1 2 0,-34 0-4 0,34 9 0 16,0-10-2-16,-16 1 0 0,16 0-3 15,-17 0 1-15,1-1-2 0,-1-8-1 0,1 8 2 16,-1-8-4-16,1 8-5 0,-17-8 3 0,0-1-2 16,-1 1-5-16,-15-1 2 0,-1-9 0 15,1 10 2-15,-18-10-2 0,1 0-2 0,17 0 4 16,-17 9-2-16,-1-9 2 0,1 0-2 16,17 0-3-16,-51 1 3 0,34 17 0 0,17-27-2 15,-34 9 5-15,17 10 0 0,0-1-5 0,-17 0 2 16,17 1-2-16,0-1 2 0,-17 10 0 0,17 0 0 15,0-10 0-15,0 19 1 0,0-9-3 16,-17 9 2-16,17 0 3 0,0 0-3 0,16 9 0 16,-33 0-3-16,34 10 3 0,-1-1 2 15,-16 10-2-15,16-18-3 0,17 18 3 0,0-1 0 16,0 11 0-16,0-10 0 0,0 9 0 0,33 0 0 16,-33 0 0-16,16-9-2 0,17 9 2 15,-16 1 0-15,16-1 0 0,16 0 0 0,-16 0 0 16,17 0 0-16,16-9 0 0,-33 9 2 15,33-9-4-15,0 10 3 0,17-11 2 0,-1 11-3 16,1-1 2-16,16 0 1 0,0 0-3 0,17 1 5 16,-17-1-3-16,33 9-5 0,-16-9 3 15,16 1-2-15,17-1 3 0,-17 9-1 0,17-18 0 16,-17 9 4-16,17-9-3 0,0 0 4 16,-17 0-5-16,17-9 2 0,-17-1-2 0,0-8 4 15,17-1-6-15,-50 0 2 0,17-9 0 0,-17 0 1 16,0 0 1-16,-17 0-4 0,18 0 0 0,-34-9 4 15,0 0-2-15,0-1 3 0,0 1-1 16,17 0 2-16,-50-1 10 0,33-8 16 0,-33-1 21 16,33 10 16-16,-33-19-1 0,0 9-4 15,16-8 1-15,-16-11-4 0,17 10-6 0,-17-9-12 16,16-9-7-16,-16-1-10 0,0 1-3 0,-16-1-2 16,16 1-11-16,-33-1-4 0,33 10-1 0,-33-10 1 15,0 1-8-15,-17 9 2 0,0 0-4 16,1-1 6-16,-17 10-5 0,16 1 0 0,-16-1-6 15,33 9-23-15,-33 0-30 0,16 10-26 16,17-9-27-16,0 8-27 0,16 10-28 0,1 0 11 16,16 0-102-16</inkml:trace>
  <inkml:trace contextRef="#ctx0" brushRef="#br0" timeOffset="191383.94">22175 16008 62 0,'0'0'44'0,"33"0"-20"0,-33 0-13 0,0 0-4 0,0 10 1 16,0-1 2-16,17 0 4 0,-17 19 6 15,0-19-2-15,0 10 1 0,0 9 3 16,0-9 5-16,0 8 7 0,0 1 3 0,0-9 0 16,0 0-6-16,-17 8-5 0,17-8-7 0,0-10-10 15,0 10 2-15,0-10 2 0,0 1 5 0,0-1 12 16,0-9 27-16,0 0 23 0,-33 0 0 16,33 0-22-16,0-9-9 0,0 9-19 0,0-19-3 15,0 19-6-15,0-28 1 0,0 9-2 16,-33 1-2-16,33-1 4 0,0-9 4 0,0 0-7 15,0 1 16-15,0 8-1 0,0 0-10 0,0 1-3 16,33-1-10-16,-33 19-5 0,0-18 7 16,33 18-16-16,-16 0 5 0,0 0-1 0,-1 18-1 15,17-9 0-15,0 1 3 0,0 8-2 16,0 1 4-16,0 0-5 0,1-1 2 0,-1 10 8 16,0-19-1-16,-17 10 4 0,17 0-9 15,0-10 6-15,-33 0-1 0,33 0 0 0,-33 1 16 16,17-1 13-16,-17-9 20 0,16 0 3 0,-16 0-5 15,17-9-24-15,-17 9-10 0,0-19-13 16,17 10 4-16,-17-10-10 0,0-9-2 0,0 0 3 16,16 1-6-16,-16-11 4 0,-16 1-2 0,16 0-6 15,0 0-9-15,0-10-35 0,-17 1-52 16,17 8-47-16,-17 1-47 0,17 0-37 0,0 9-21 16,0 0 21-16,17 10 49 0</inkml:trace>
  <inkml:trace contextRef="#ctx0" brushRef="#br0" timeOffset="-180676.81">12551 13004 802 0,'0'28'67'0,"-16"-10"-135"0,-1-8-47 0,17 8 25 0,-16-18 32 16,-1 19 5-16,17-19-7 0,0-19 22 16,0 19 21-16,17 0 9 0,-1-28 26 0,1 10 19 15,-1-1 15-15,1 1 13 0,16-1 14 16,0 0 9-16,-33 1 10 0,33 8 25 0,0-8 43 16,-33 9 48-16,17-1 30 0,-1 1 24 0,-16 0-35 15,17 9-233-15,-17-10 0 0,0 1 0 16,-17 9 0 15,17 0 0-31,-16 0 0 31,16-19 0 1,0 19 0-17,16-18 0-15,-16 9 0 16,17-1 0-16,-17-8 0 0,16 8 0 0,1-8 0 15,16-1 0-15,-33 1 0 0,33-20 0 0,0 10 0 16,-17 0 0-16,1 19 0 0,16-28 0 16,0 18 0-16,17 10 0 0,-17-10 0 0,0 10 0 15,-33 9 0-15,16-9 0 0,1 9 0 0,-1 0 0 16,1 0 0-16,0 0 0 16,16 0 0-16,-33-9 0 31,0 9 0-31,33 0 0 15,-33-10 0-15,33 10 0 16,0-18 0-16,-33 18 0 0,33-28 0 0,-17 18 0 16,18-8 0-16,32-1 0 0,-33-9 0 0,0 10 0 15,16-1 0-15,18 1 0 0,-34-1 0 0,33 10 0 16,-33 9 0-16,0-10 0 0,17 10 0 16,-17 0 0-16,0 10 0 0,0-1 0 0,-33 0 0 15,33 10 0-15,-17-10 0 0,1 10 0 16,-1-1 0-16,-16 1 0 0,34 0 0 0,-34-1 0 15,0-9 0-15,0 10 0 0,0 0 0 0,0-1 0 16,0 1 0-16,0-10 0 0,0 10 0 0,33-10 0 16,-33 0 0-16,0 1 0 0,0-1 0 0,0 10 0 15,0-38 0 32,-33 10 0-47,33-1 0 16,0 1 0-16,-34 0 0 0,18-1-225 15,-17 1-288-15,0 0 11 0,0-10 109 0</inkml:trace>
  <inkml:trace contextRef="#ctx0" brushRef="#br0" timeOffset="-176383.84">9657 13032 73 0,'0'0'123'0,"0"0"-1"0,0 0-32 0,0 0-40 0,0 0-26 15,0 0-16-15,0 0-5 0,-33 0-3 16,33 0 1-16,0 0 0 16,0 0-11-16,0 0-19 0,0 0-17 0,0 0-11 15,0 0-9-15,0 0-5 0,0 0 3 16,0 0 7-16</inkml:trace>
  <inkml:trace contextRef="#ctx0" brushRef="#br0" timeOffset="-174632.53">10054 8958 7 0,'0'0'15'0,"0"0"8"0,0 0 2 0,0 0-3 16,0 0 0-16,0 0-3 0,0 0 0 0,0 0 0 15,0 0-1-15,0 0 2 0,0 0 3 16,0 0-2-16,0 0 0 0,0 0-5 0,0 0 2 15,0 9 4-15,0-9 2 0,0 0-2 16,0 0 4-16,0 0-3 0,0 9 2 0,0-9 2 16,0 0-2-16,0 0-4 0,0 0 0 0,0 0 0 15,0 9-2-15,0-9-7 0,0 0 0 0,0 0-5 16,0 0-2-16,0 0 3 0,0 0-5 16,0 0 6-16,0 0-6 0,0 0 0 15,0 0 0-15,0 0-1 16,0 0-4-16,0 0 5 0,0 0 0 15,0 0-2-15,0 0-3 16,0 0-1 0,0 0 0-16,0 0-27 0,0 0-24 0,0 0-24 15,0 0-15-15,0 0-2 0,0 0 5 0,0 0 10 16,0 0-44-16</inkml:trace>
  <inkml:trace contextRef="#ctx0" brushRef="#br0" timeOffset="-171570.04">10021 9023 15 0,'0'0'21'0,"0"0"4"16,0 0-2-16,0-19 1 0,0 19 1 16,0 0 2-16,0 0 1 0,0 0 1 0,0 0 3 15,0 0 3-15,0 0 2 0,0-19-1 16,0 19 2-16,0 0-1 0,0 0 3 0,0 0 5 0,0 0 3 15,0 0 4-15,0 0 7 0,0 0-2 16,0-9 6-16,0 9-5 0,0 0 3 0,0 0 2 16,0 0-2-16,0 0-3 0,0 0 1 0,0 0-2 15,0 0-11-15,0 0 4 0,0 9-6 16,0-9 2-16,0 0-3 0,0 0 10 0,0 0 8 16,0 0 8-16,0 19-4 0,0-19-2 15,0 0 15-15,0 0 1 0,0 0-5 0,0 0-11 16,0 19-63-16,0-19 0 15,0 18 0 1,0-18 0-16,0 0 0 0,0 10 0 16,0-1 0-16,0 0 0 15,0 1 0-15,0-1 0 0,0 0 0 16,0 0 0-16,0 10 0 0,0-19 0 16,0 19 0-16,0-19 0 0,0 18 0 15,0-18 0-15,0 10 0 0,0-1 0 0,0 0 0 16,0 0 0-16,0 1 0 15,0-1 0-15,0 0 0 0,0 10 0 16,0-19 0-16,0 19 0 16,0-19 0-16,0 18 0 0,0-18 0 15,0 9 0-15,0 1 0 16,0-1 0-16,0 0 0 0,0 1 0 0,0-1 0 16,0 0 0-16,0 10 0 15,0-19 0-15,0 18 0 0,0-18 0 16,0 19 0-16,0-19 0 15,0 9 0 1,0 1 0-16,0-1 0 16,0 0 0-1,0 1 0 1,0-1 0 0,0 0 0-1,0 10 0-15,0-19 0 16,0 18 0-1,0-18 0 1,0 19 0-16,0-19 0 16,0 9 0-1,0 1 0 1,0-1 0-16,0 0 0 16,0 1 0-16,0 8 0 15,0-18 0-15,33 0 0 16,-33 19 0-16,0-19 0 0,0 18 0 15,0-18 0-15,0 10 0 16,0-1 0-16,0 0 0 16,0 1 0-16,0-10 0 0,0 9 0 15,0 0 0-15,0 0 0 16,0 10 0-16,33-19 0 16,-33 19 0-16,0-19 0 15,0 18 0-15,0-18 0 16,0 10 0-16,0-1 0 15,0 0 0-15,0 0 0 16,0 1 0-16,0-1 0 16,0 0 0-1,0 10 0-15,0-19 0 16,0 19 0 0,0-19 0-16,0 18 0 15,0-18 0 16,0 0 0 48,0 0-139-64,0 0-92-15,0 0-23 0,0 0-15 0,0 0-13 16,-33-18 17-16,33 18 37 0,0 0 50 15</inkml:trace>
  <inkml:trace contextRef="#ctx0" brushRef="#br0" timeOffset="-167641.04">22853 10697 13 0,'0'0'21'0,"0"0"-1"0,0 0-2 15,0 0-3-15,0 0-3 0,0 0-2 16,0 0-1-16,0 0-2 0,0 0-3 0,0 0-3 16,0 0 0-16,0 0 1 0,0 0 0 31,0 0-4-31,0 0 4 15,0 0-10 17,0 0-5-32,0 0-5 0,0 0-2 0,0 0-3 15,0 19-23-15</inkml:trace>
  <inkml:trace contextRef="#ctx0" brushRef="#br0" timeOffset="-167175.33">22605 12836 188 0,'0'19'73'16,"0"-19"-37"-16,0 0-18 0,0 0-20 0,-33 0-7 16,33 9 0-16,0-9 7 0,-16 0 0 15,16 10-2-15,0-10 2 16,0 9 2-16,0-9-6 0,0 9-12 15,0-9-14-15,0 0-13 0,0 10-4 0,0-10 2 16,0 9-34-16</inkml:trace>
  <inkml:trace contextRef="#ctx0" brushRef="#br0" timeOffset="-166641.49">21779 14288 78 0,'0'9'127'0,"0"-9"-17"0,0 0-49 0,0 9-38 16,0-9-37-16,0 0-24 0,0 0-16 15,0 0 1-15,0 0 10 0,0 0 12 0,16 9 11 16,-16-9 7-16,0 0 6 0,17 0 4 0,-17 0 1 16,16 0 4-16,-16 0-4 0,17 0-3 15,-1 10-11-15,1-10-7 0,-1 0-5 0</inkml:trace>
  <inkml:trace contextRef="#ctx0" brushRef="#br0" timeOffset="-166390.55">24259 14687 133 0,'0'0'50'0,"17"10"-36"16,-17-10-28-16,0 0-20 0,0 0-7 0,0-10 1 15,0 10-25-15</inkml:trace>
  <inkml:trace contextRef="#ctx0" brushRef="#br0" timeOffset="-164524.22">23217 10557 20 0,'0'0'21'0,"0"0"0"15,0 0-4-15,0 0 1 0,0 0 0 0,0 0 0 16,0 0 0-16,0 0-3 0,0 0 0 0,-16 0-4 15,16 0 3-15,0 0-1 0,0 0 2 16,0 0 7-16,0 0 4 0,0 19-2 0,0-19 5 16,0 0 3-16,0 0-5 0,0 0 6 0,0 0 4 15,0 0 3-15,0 19 1 0,0-19 5 16,0 0-2-16,0 0 5 0,0 0 1 0,0 0-2 16,0 0 1-16,0 0 4 0,0 9 2 0,0-9-1 15,0 0 4-15,0 0-6 0,0 0-1 16,0 0 3-16,0 0-7 0,0 9 4 0,0-9-3 15,0 0-8-15,0 0-4 0,0 0 2 16,0 0-2-16,0 0 1 0,-17 0 6 0,17 0-7 16,0 10 3-16,0-10-8 0,0 0-3 0,0 0-6 15,0 0 6-15,0 0-2 0,0 0-5 16,0 0 6-16,0 9-1 0,0-9-5 0,0 0 7 16,0 0-1-16,0 9 2 0,0-9 2 0,0 0-1 15,0 0-17-15,0 10-13 0,0-1 0 16,-16 9 0-1,16-18 0-15,0 19 0 16,0-19 0-16,0 19 0 0,0-19 0 16,0 9 0-16,0 0 0 15,0 1 0-15,0-1 0 16,0 0 0-16,0 0 0 0,0 1 0 16,0 8 0-16,0-18 0 0,0 19 0 15,0-19 0-15,0 9 0 0,0 1 0 0,0-1 0 16,0 0 0-16,0 0 0 0,0 1 0 0,0-1 0 15,0 0 0-15,16 1 0 0,-16 8 0 16,0-18 0-16,0 19 0 0,0-19 0 16,0 9 0-16,0 0 0 15,0 1 0-15,0-1 0 0,0 0 0 0,0 1 0 16,0-1 0-16,0 0 0 16,0 1 0-16,0 8 0 0,0-18 0 15,0 19 0-15,0-19 0 0,0 9 0 16,0 0 0-16,0 1 0 0,0-1 0 15,0 0 0-15,0 1 0 0,17-1 0 16,-17 0 0-16,0 1 0 16,0 8 0-16,0-18 0 15,0 19 0-15,0-19 0 0,0 9 0 16,0 0 0-16,0 1 0 16,0-1 0-16,0 0 0 15,0 1 0-15,0-1 0 0,0 0 0 16,0 0 0-16,0 10 0 15,0-19 0-15,0 19 0 16,0-19 0-16,0 9 0 0,0 0 0 16,0 1 0-16,0-1 0 15,0 0 0-15,0 0 0 16,0 1 0-16,0-1 0 16,0 0 0-16,0 10 0 15,0-19 0-15,0 19 0 16,0-19 0-1,0 9 0 1,0 0 0-16,0 0 0 31,0 1 0-15,0-1 0 0,0 0 0-1,0-18 0 32,0 9-58-47,0-9-264 16,-17-1-39-16,17 1-9 0,0 0 29 0,0 0 65 15</inkml:trace>
  <inkml:trace contextRef="#ctx0" brushRef="#br0" timeOffset="-162662.6">23118 11144 6 0,'0'0'2'0,"0"0"0"0,0 0 0 0,0 0-6 16,0 0-3 0</inkml:trace>
  <inkml:trace contextRef="#ctx0" brushRef="#br0" timeOffset="-162479.41">23250 11181 10 0,'0'0'12'0,"0"0"1"16,0 0-2-16,0 0-4 0,0 0-3 0,0 0-1 16,0 0-7-16,0 0-7 15,0 0-7-15</inkml:trace>
  <inkml:trace contextRef="#ctx0" brushRef="#br0" timeOffset="-160380.56">11890 9488 13 0,'0'0'15'0,"0"0"0"0,0 0-2 0,0 0-4 15,-17 0-3-15,17 0-3 0,0 0-1 0,0 0-1 16,0 0-5 0,0 0-5-16,0 0-2 15,0 0-5-15,0 0-17 0</inkml:trace>
  <inkml:trace contextRef="#ctx0" brushRef="#br0" timeOffset="-157416.43">11840 8781 7 0,'0'0'3'0,"0"0"1"16,0 0 4-16,0 0 2 0,0 0-1 16,0 0-2-16,0 0 2 0,0 0-2 0,0 0-1 15,0 0 1-15,0 0 1 0,0 0 0 0,0 0 0 16,0 0 0-16,0 0-1 0,0 0 2 15,0 0-2-15,0 0 0 0,0 0-1 0,0 0-2 16,0 0 1-16,0 0-2 0,0 0-1 16,0 0 3-16,0 0-2 0,0 0 1 0,0 0-2 15,0 0 0-15,0 0 1 0,0 0 0 0,0 0 0 16,0 0 0-16,0 0-1 0,0 0-1 16,0 0 1-16,0 0 0 0,0 0-1 15,0 0 1 1,0 0-1-16,0 0 1 15,0 0 0-15,0 0 0 32,0 0 0-32,0 0-1 15,0 0-3 1,0 0 3 0,0 0 0-1,0 0-3 1,0 0 0 15,0 0 5-31,0 0-5 16,0 0-1-16,0 0 5 0,0 0-1 31,0 0-3-31,0 0 4 16,0 0-7-1,0 0-2-15,0 0-3 16,0 0-2-16,0 0 1 0,0 0-2 0,0 0-1 15,0 0-1-15,0 18-2 0,0-18 0 16,0 0-2-16,0 0-1 0,0 0-19 0</inkml:trace>
  <inkml:trace contextRef="#ctx0" brushRef="#br0" timeOffset="-147989.29">14469 10474 84 0,'-16'-19'111'0,"16"19"-18"0,-17 0-15 15,17-18 6-15,0 18 20 0,0 0 4 16,0 0-17-16,0-19-25 0,0 19-22 0,0 0-17 16,0 0-12-16,0 19-1 0,0-19 20 0,0 0 21 15,0 18 4-15,17-18-21 0,-17 19-12 16,0-10-12-16,16 0-5 0,-16 10-3 0,0 0-6 0,33-10 0 15,-33 9 2-15,0 1 1 0,0 0 1 16,0-10-7-16,0 0 5 0,0 10-1 16,0-10-7-16,0 1-31 0,0 17-63 0,0-27-53 15,0 0-17-15,0 19 6 0,0-19 18 16,0 0 29-16,0 0 19 0,0 0 19 0</inkml:trace>
  <inkml:trace contextRef="#ctx0" brushRef="#br0" timeOffset="-147741.95">14387 10455 12 0,'0'0'31'0,"0"-18"2"0,0-1-7 15,0 10-5-15,0-1-1 0,16 1 3 0,-16 0 5 16,17-1 2-16,-1 1 0 0,1 0 0 0,-1 9-3 16,17-19 2-16,-33 19-8 0,34 0-1 15,-34 0-1-15,33 0 3 0,-33 0 0 0,0 0 14 16,33 19 10-16,-33-19-1 0,0 9-11 15,0 0-2-15,0 1 2 0,0-1-8 0,0 10-11 16,0-10 0-16,-33 10-6 0,33-1-5 0,-33 1-2 16,33-19 2-16,-34 9-4 0,34 10 0 15,-33-10-3-15,33 0-19 0,-16 1-52 0,-1-10-35 16,17 9-17-16,-16-9 1 0,16 0 13 0,-17 0-61 16</inkml:trace>
  <inkml:trace contextRef="#ctx0" brushRef="#br0" timeOffset="-147275.75">14635 10316 75 0,'0'18'37'0,"0"-18"-9"16,0 0 7-16,0 0 8 0,0 0 8 0,0 19 2 15,0-19-2-15,16 9-6 0,-16 0 0 0,0 10-10 16,0-10-7-16,17 10 0 0,-17 0-9 15,0-1-9-15,16 1-3 0,-16-19-4 0,0 18 0 16,33 1-3-16,-33-10 2 0,0 10-2 0,0-1 1 16,0 1-3-16,0-19-8 0,0 19-29 15,0-19-5-15,0 9-6 0,0-9-2 0,0 0 2 16,0 0 5-16,0 0 11 0,0-9 12 16,0 9 10-16,0 0 4 0,-33-19 8 0,33 0-4 15,0 19 4-15,0-27 0 0,0 17 0 0,-16-8 6 16,16-10 8-16,0 9 8 0,0 1 2 15,0-10 6-15,0 9 2 0,0 0-3 0,0 1 0 16,0-1 2-16,16 1-2 0,-16-1-2 0,0 10 0 16,33-1-2-16,-33 1-6 0,0 0-4 15,0 0-2-15,34 9 0 0,-34-10-9 0,0 10-1 16,0 0 7-16,33 10 5 0,-33-10 8 16,0 9 5-16,0-9-9 0,0 9-6 0,33 0 3 15,-33 1-11-15,0-1 1 0,0 10 0 16,-33-1-4-16,33-18 0 0,0 19-5 0,0-10 5 15,-33 0-2-15,33 1 0 0,-34 8-2 0,34-8-41 16,-33-1-48-16,17 10-32 0,-1-19-17 16,1 0 6-16,-1 18-89 0</inkml:trace>
  <inkml:trace contextRef="#ctx0" brushRef="#br0" timeOffset="-142879.58">17512 13785 93 0,'0'0'44'0,"0"-18"-8"0,0 18 0 15,0-10 8-15,0 1 6 0,-33 9-2 16,33 0-12-16,0 0-12 0,0 0-13 0,0 0-4 16,0 0-1-16,33 9 7 0,-33 1 26 15,0 8 6-15,0-18-7 0,0 19-17 0,0-1-6 16,0 1-7-16,33 0 1 0,-33-1-4 0,0-8-2 15,0 8-2-15,0 1 1 0,0-1-2 16,0 1 0-16,0-10 3 0,0 10-5 0,0-10 4 16,0 19-6-16,0-28-44 0,0 19-41 15,0-19-21-15,0 9-3 0,0 0 15 0,0-9 19 16</inkml:trace>
  <inkml:trace contextRef="#ctx0" brushRef="#br0" timeOffset="-142662.48">17479 13767 19 0,'33'-19'29'0,"-33"10"-5"16,0-10-7-16,0 10-3 0,0-1 1 15,0 1-2-15,33 9 1 0,-33-9-1 0,0 9 2 16,17 0 2-16,-1 0-2 0,1 0-3 16,-1 9-1-16,-16-9-2 0,17 9 12 0,-1 1-4 15,-16-1-5-15,0 0 0 0,0 1-3 0,0-1-6 16,0 0-1-16,-16 1 0 0,16 8 1 15,-17 1-1-15,1-19-2 0,16 9 0 0,-17 0 0 16,1 1-16-16,-1-10-26 0,17 9-25 0,0-9-7 16</inkml:trace>
  <inkml:trace contextRef="#ctx0" brushRef="#br0" timeOffset="-142413.04">17727 13683 48 0,'0'0'49'16,"0"0"-22"-16,0 0-5 0,0 0 3 15,0 9 6-15,0-9 11 0,0 9 3 0,0 1 4 16,0-1 4-16,0 0-15 0,0 10-15 16,0-10-9-16,0 19-5 0,0-28-1 0,0 19-5 15,0-1 0-15,0-8-1 0,33 8-2 0,-33 1-2 16,0-10 6-16,0 19-7 0,0-28 5 0,0 19-16 15,0-10-31-15,0 0-26 0,0 1-11 16,0-10 0-16,0 9 11 0,0-9 12 0</inkml:trace>
  <inkml:trace contextRef="#ctx0" brushRef="#br0" timeOffset="-142179.22">17727 13627 44 0,'0'-9'38'0,"0"-1"-10"0,33 10-3 0,-33-9 2 16,0 9 2-16,17 0 6 0,-1 0 3 15,1 0-3-15,-1 0 0 0,1 9 2 0,-1-9-2 16,-16 10 5-16,17-1 8 0,-17 0-6 16,33 1-12-16,-33 8-1 0,0 1-10 0,0-10-1 15,-33 0-9-15,33 10-3 0,-17 0 0 16,1-1-8-16,-1-8 3 0,-16 8 1 0,17 1-2 0,-1-1-8 15,-16 1-55-15,0-10-52 0,0 1-27 16,0 8 6-16</inkml:trace>
  <inkml:trace contextRef="#ctx0" brushRef="#br0" timeOffset="-139465.5">18802 16734 45 0,'0'-9'30'0,"0"-1"-7"16,0 1 0-16,0 0-1 0,0-1 6 0,0 10 9 15,0-9 5-15,0 9-2 0,0-9-6 0,0 9-8 16,0 0-10-16,0 0-5 0,0 0-6 0,0 0 19 16,0 9 20-16,0-9 5 0,0 9 16 15,0 1-7-15,0-1 0 0,33 0-6 0,-33 10-12 16,0-10-3-16,0 10 5 0,0-10 9 0,0 10 3 15,17-1-6-15,-17 1-15 0,0-10-1 16,16 10-5-16,-16-10-6 0,0 10-6 0,0-10-9 16,0 0-1-16,17 1 0 0,-17-1-1 15,0 0-2-15,0-9-1 0,0 9-6 0,0-9 3 16,0 0-4-16,0 10-35 0,0-10-39 16,-17 0-34-16,17-10-40 0,0 10-14 0,0-9 4 15,0 0 15-15,-16 0 29 0</inkml:trace>
  <inkml:trace contextRef="#ctx0" brushRef="#br0" timeOffset="-139098.95">18802 16622 57 0,'0'0'38'0,"0"-9"-12"0,0 9-9 0,0-9-4 16,0 9 2-16,0 0-1 0,0-10 3 0,0 10 0 15,33 0-1-15,-33-9-5 0,0 9-4 16,0 0-2-16,17 0-4 0,-1 0 1 0,-16 0 0 16,17 0 0-16,-1 0 2 0,1 9-1 15,-1-9-1-15,1 10 4 0,-17-1-4 0,33-9 1 16,-33 9-1-16,0 1-1 0,0-1 5 0,0 0 6 15,0 10 2-15,0-19-3 0,0 9-1 16,0 0-3-16,0 1 1 0,0-10-3 0,-33 9-4 16,16 0-1-16,1-9 0 0,-1 10 4 15,17-10-3-15,-16 9-1 0,-1-9-2 0,1 0 4 16,16 0-11-16,-17 0-22 0,17 0-19 0,0 0-15 16,-33 0-3-16,33 0 4 0</inkml:trace>
  <inkml:trace contextRef="#ctx0" brushRef="#br0" timeOffset="-138799.65">19050 16594 48 0,'0'0'49'0,"0"0"-17"0,0 0-13 16,0 0-8-16,0 0-4 0,0 10-3 16,0-10 9-16,0 9 5 0,0 0-3 0,17 1-5 15,-17-1-3-15,0 19-3 0,0-28 11 16,16 18 8-16,-16 1-3 0,0 0-8 0,17-1-5 16,-17 1 0-16,0-1-3 0,16 1-2 0,-16-10-1 15,0 10-1-15,0-1 0 0,0-8-2 16,0 8 4-16,0-8-2 0,-16-1-7 0,16 0-19 15,0 1-20-15,-17-1-7 0,17-9-4 16,0 0 4-16,0 0-32 0</inkml:trace>
  <inkml:trace contextRef="#ctx0" brushRef="#br0" timeOffset="-138565.31">19083 16622 27 0,'0'-9'44'0,"0"0"-8"0,0-1-6 15,17 1-5-15,-17 9-5 0,0-9 3 16,16 9-2-16,-16 0 3 0,17 0-4 0,-17 0 6 16,16 9-5-16,1 0-5 0,-17 1-2 15,33-10 1-15,-33 9 2 0,0 10-4 0,0-10-1 16,33 19-1-16,-33-28 1 0,0 9-1 0,0 0 0 16,0 10-8-16,-33-10 2 0,33 1-3 15,0-1-2-15,-33 0 0 0,16 0 2 16,-16 1-2-16,17-1-13 0,-1-9-36 0,-16 0-24 15,33 9-17-15,-33-9-3 0</inkml:trace>
  <inkml:trace contextRef="#ctx0" brushRef="#br0" timeOffset="-137833.72">18852 16743 99 0,'0'0'59'15,"0"0"-8"-15,0 0-14 0,0 0-7 0,-17 0-4 16,17 0 2-16,0 0 11 0,0 0 4 16,0 0-5-16,0 0-16 0,0 0-13 0,0 0-5 15,0-9-4-15,0 9 2 0,-33 0-4 16,33 0-11 0,0 0-18-16,0 0-14 0,0 0-9 0,0 0-8 15,0 0-3-15,0 0 4 0,0 0 8 0,0 0 7 16</inkml:trace>
  <inkml:trace contextRef="#ctx0" brushRef="#br0" timeOffset="-137051.12">14354 15980 55 0,'-33'0'61'0,"33"-9"-19"0,0 0-9 0,-34 0-5 15,34-1 10-15,0 10 11 0,0 0 10 0,-33-18 12 16,33 8 4-16,0 10-14 0,-16-9-21 16,16 9-18-16,0 0-13 0,0 0-6 0,0 9 1 15,0-9-3-15,0 10 0 0,16 8-5 16,-16-18 9-16,0 10-3 0,0 8 0 16,33-9-4-16,-33 10 8 0,0-10-8 0,0 10 2 15,0 0 2-15,0-1-2 0,0-9 2 0,34 10-5 16,-34 0 6-16,0-10-3 0,0 10-32 15,0-1-53-15,0-9-25 0,0 10-11 0,0-19 6 16,0 9 19-16</inkml:trace>
  <inkml:trace contextRef="#ctx0" brushRef="#br0" timeOffset="-136701.79">14354 15813 36 0,'0'0'45'0,"0"-9"-11"0,0 9-11 16,0 0-8-16,0 0-7 0,0 0-1 0,33 0 1 15,-33 0 3-15,0 0 0 0,0 0-3 0,0 0-3 16,16 0-1-16,-16 9 2 0,0 0 3 15,17-9-1-15,-17 10-2 0,0-1-4 0,16 9 2 16,-16-8-1-16,0-1-1 0,0 0 3 16,0 1-1-16,0-1 1 0,0 0-2 0,-16 19 0 15,16-28-3-15,-17 10 1 0,17-1 2 0,-16 0-3 16,16 0 3-16,0 1-2 0,0-10 2 16,-33 9-5-16,33-9 3 0,0 9-3 0,-33-9-2 15,33 0-24-15,0 10-13 0,-34-10-11 16,34 0-1-16,0-10-46 0</inkml:trace>
  <inkml:trace contextRef="#ctx0" brushRef="#br0" timeOffset="-135935.65">14536 15869 45 0,'0'0'40'0,"0"-10"-9"0,0 10-4 0,0-9 4 15,0 9 2-15,0-9 7 0,0 9 4 0,0 0 3 16,0 0-3-16,0 0-17 0,0 0-12 0,0 0-8 15,0 0 0-15,0 0-1 0,0 9-2 16,0-9-1-16,0 9 3 0,0 10-4 0,0-10 4 16,0 10 1-16,33-10 6 0,-33 19 4 15,0-18 5-15,0 8-5 0,0-9-8 0,0 10-1 16,0-10-4-16,0 10-4 0,0-10 2 16,0 1-4-16,0 8 2 0,0-9 2 0,0 1-2 15,0-1 0-15,0 0 0 0,0 1-3 0,0-10-42 16,0 9-33-16,0-9-19 0,-33 0-7 15,33 0 8-15</inkml:trace>
  <inkml:trace contextRef="#ctx0" brushRef="#br0" timeOffset="-135669.58">14502 15776 31 0,'0'0'35'0,"0"0"-10"16,0-10-6-16,0 10-9 0,0 0-2 0,0-9-3 16,0 9 6-16,0 0-1 0,34 0-1 15,-34 0-3-15,0 0 0 0,33 9 2 0,-33-9 0 0,0 10-3 16,0-10-1-16,0 9-2 0,0 0-1 16,0 1 0-16,0-1 1 0,0-9 1 0,0 9-3 15,0 1 0-15,0-1 1 0,0 0-1 16,0 0 3-16,0-9-5 0,-33 10 4 0,33-1-2 15,0 0 0-15,-34-9-15 0,34 10-18 16,0-10-12-16,0 9-2 0</inkml:trace>
  <inkml:trace contextRef="#ctx0" brushRef="#br0" timeOffset="-132955.45">17843 16771 8 0,'0'0'4'0,"-17"0"5"16,17 0 7-16,0 0 0 0,0 0-4 15,0 0-2-15,0 0-1 0,0 0-2 0,0 0 2 16,0 0 1-16,0 0 0 0,0 0 2 0,0 0 1 16,0 0-2-16,0 0-1 0,0 0 1 15,0 0-1-15,0 0 0 0,0 0 1 0,0 0 1 16,0 0 3-16,0 0 1 0,0 0-2 0,0 0-2 15,0 0 1-15,0 0-4 0,0 0 2 16,0 0 0-16,0 0-3 0,0 0 1 0,17 9-3 16,-17-9 0-16,0 0-2 0,0 0 0 0,0 0 0 15,0 0-1 1,0 0-2 0,0 0-3-1,0 0-9-15,0 0-26 0,0 0-13 0,0 0-10 0,0 0 0 16,0-9 3-16</inkml:trace>
  <inkml:trace contextRef="#ctx0" brushRef="#br0" timeOffset="-131811.89">15958 16780 24 0,'0'0'17'15,"0"0"-8"-15,0 0-4 0,0 0-4 0,0 0 1 16,0 10-2 78,16-10 0-94,-16 9 0 31,0-9 1 31,0 0-3 32</inkml:trace>
  <inkml:trace contextRef="#ctx0" brushRef="#br0" timeOffset="-131705.03">15974 16799 58 0</inkml:trace>
  <inkml:trace contextRef="#ctx0" brushRef="#br0" timeOffset="-131638.96">15974 16808 58 0,'0'0'-2'16,"0"0"0"-16,-16 0-1 16,16 0 1-16,0 0-2 0,0 0-2 0,0 0-3 15,0 0-1-15,0 0-7 0</inkml:trace>
  <inkml:trace contextRef="#ctx0" brushRef="#br0" timeOffset="-122561.03">9839 15627 89 0,'0'9'17'0,"0"-9"-30"0,0 0-72 16</inkml:trace>
  <inkml:trace contextRef="#ctx0" brushRef="#br0" timeOffset="-120080.15">14965 10167 21 0,'0'0'23'0,"0"-9"-6"15,0 9-6-15,0-10-2 0,0 10 1 16,34-9 3-16,-34 9 2 0,0 0 4 0,0-9 2 16,0 9 2-16,0-10 1 0,0 10-2 15,0 0 3-15,0-9-7 0,0 9-9 0,-34 0-2 16,34 0-5-16,0 0 1 0,-33 0-3 15,0 0 0-15,17 0 0 0,-17 0 0 16,16 9 0-16,1 1 4 0,-17-1-4 16,0 0 0-16,-1 10 1 0,-15 9 1 0,16-28-4 15,0 18 4-15,0 1 0 0,0 0 0 16,-1-1-2-16,34 1 0 0,-49 9 0 0,32-10 2 16,-16 1 2-16,17-1-4 0,16 1 0 0,-33 0 0 15,33 9 0-15,-33-10 0 0,33 1 0 16,0-19 2-16,0 18-1 0,-34-8 3 0,34 8 1 15,0-8 1-15,0-1-2 0,34 9-1 16,-34 1 1-16,0-19 3 0,33 19-1 0,-33-19-1 16,33 0-2-16,-33 9 1 0,16-9-1 15,17 0 0-15,-16 9-1 0,32-9-2 0,-15 0 2 16,-1-9 1-16,-33 9-1 0,33-9 0 0,0 9 0 16,0 0 1-16,16-19 0 0,-15 19 5 15,-1-19 4-15,0 1 0 0,-33 9 1 0,33-10 0 16,-17 0-2-16,1 1-1 0,-1-1-3 0,17 1-1 15,-33-1-2-15,33-9 3 0,-33 9-2 16,34 1-2-16,-34-19-3 0,0 9 4 0,0 9-4 16,0-9 5-16,0 19-4 0,0-10 3 15,0 1-3-15,-34-10 0 0,34 9-1 0,0 10 0 16,0 0 0-16,-33-1 2 0,33 1-2 16,-33 9 0-16,17 0-4 0,-1 0-11 0,1 9-28 15,-1 1-25-15,1-10-16 0,-17 18-7 16,33-8 0-16</inkml:trace>
  <inkml:trace contextRef="#ctx0" brushRef="#br0" timeOffset="-118950.23">18041 13571 76 0,'17'-9'36'0,"-17"-10"-13"15,0 10-6-15,0-10 3 0,0 10 8 0,0 0-1 16,0-10 6-16,0 10-1 0,-17 0-10 0,17-1-5 16,-16 1-7-16,-1-10 2 0,17 10-1 15,-16 0 4-15,-1 9-5 0,-16-9-4 0,33-1-1 16,-33 1-2-16,-17 9 0 0,17-9 1 16,0 9-1-16,0 0 1 0,0 9-1 0,0-9 2 15,0 9-1-15,-17 1-4 0,17-1 5 0,0 0-7 16,-33 19 5-16,16-28 1 0,1 19 8 15,-1-1 8-15,17 1-1 0,-33 9-2 0,33-10-11 16,-17 10-2-16,17 0 1 0,0 0-1 16,0 0-4-16,0 9 4 0,16-9 0 0,17 9 1 15,-16-9-2-15,16 0 2 0,16 9 1 0,-16-9-2 16,17 0-4-16,16 0 2 0,0 0 2 0,-33-9-2 16,50-1 2-16,-17 10 1 0,0-28-5 15,33 19 2-15,-33-19-2 0,17 0 0 0,-1 0 0 16,1 0 0-16,16 0 3 0,-33-19-3 15,17 19 0-15,-1-19 0 0,1 1 0 0,-17 9 0 16,0-10 0-16,-16 0 0 0,16 1-3 0,-17-1 5 16,1-18-1-16,-1 18-1 0,1-9 0 15,16 10 0-15,-33-1 0 0,0-9 0 0,0 10-2 16,0-1 0-16,0 0 0 0,0 10-1 0,-33 0-19 16,33 9-17-16,-17-19-14 0,17 19-7 15,-16-9-8-15,-1 9-1 0,1 0 0 0,-1 0 8 16,1 0 5-16</inkml:trace>
  <inkml:trace contextRef="#ctx0" brushRef="#br0" timeOffset="-117501.39">14717 15794 10 0,'0'-9'15'0,"0"9"7"15,0 0-1-15,0 0 0 0,0-9-3 16,0 9 1-16,0 0 0 0,0-10 2 0,0 10 1 16,0 0 2-16,0-9 1 0,0 9 3 0,-33 0-3 15,17 0-4-15,16 0 2 0,-17 0-2 0,-16 0 4 16,17 9-6-16,16-9-3 0,-33 0-2 15,0 10-1-15,-1-10-1 0,-15 9 2 0,32 0-1 16,-32 1-4-16,16-1 1 0,0 0 2 16,-34 1-2-16,34-1-3 0,-16 0-9 0,16 10 7 15,0-10-5-15,0 10 0 0,-1-1 3 0,1 10-3 16,17-9 1-16,-1-1-5 0,1 10 6 16,16-9 3-16,-33 18-5 0,33-18 1 0,0-1-1 15,0 10 0-15,0 0 1 0,0 0 2 0,0-9-1 16,33 9 1-16,-33-10-3 0,33 10 3 15,-17 0-3-15,17-19 3 0,1 1-1 0,-1 8 6 16,0-18 2-16,0 9 6 0,0 1 3 0,0-10 0 16,16-10-3-16,-15 1-10 0,-1 9-1 0,0-18-2 15,0 8 1-15,0 1-2 0,16-10-5 16,-49 1 7-16,34-10-3 0,-1 9-1 0,0 1 5 16,-33-1 8-16,16-18 11 0,1 9 11 0,-1-9 9 15,1 18 7-15,-1-27 9 0,-16 18-6 16,33-9-9-16,-33 9-8 0,0 0-11 0,0 0-17 15,0 0-5-15,-33 9-1 0,33 1 0 0,-16-1-3 16,-1 10 3-16,17-1-5 0,-16 1-5 16,-17 0-40-16,33 9-33 0,-33-9-31 0,33 9-19 15,-33 0-5-15,-1 0-18 0,34 9 1 0,0-9-108 16</inkml:trace>
  <inkml:trace contextRef="#ctx0" brushRef="#br0" timeOffset="-116469.11">19315 16594 35 0,'16'-9'30'0,"-16"0"-4"16,17-1-4-16,-17 1 0 0,16 0 2 15,-16 9 5-15,0-19 4 0,0 19 4 0,0-9 5 16,-16 0 0-16,16 9-2 0,-17-10-6 0,17 10-5 15,-16-9-2-15,-1 9-2 0,1 0-5 16,-18 0 1-16,18 0-4 0,-17 0-6 0,0 0 3 16,16 0-5-16,-32 0-4 0,16 0-5 0,16 9 6 15,-49-9 2-15,33 10 14 0,-17-1 6 16,17-9 21-16,0 28 3 0,0-28-11 0,-33 9-8 16,33 10-8-16,16-1 0 0,-16 1 0 0,17 0 12 15,-1 18 6-15,-16-19 15 0,33 10 12 16,0 0 14-16,0 0-1 0,0 9-1 0,0-9-6 15,33 0-10-15,-33 9-4 0,33-9-21 16,-16 0-12-16,16 0-8 0,33 0-12 0,-33 0 2 0,0-10-4 16,17 10 16-16,-1-9 8 0,1-10-2 15,16 1-10-15,-33-1-4 0,17 0-10 0,16-9 2 16,-33 0 2-16,0 0-12 0,17-9 6 16,-1 0 2-16,1-1-5 0,-17 1 0 0,-17-10 4 15,17-9-4-15,1 10 0 0,-18-10-2 0,1 0 14 16,16 0 17-16,0-9-5 0,-33 0 3 15,0-10-6-15,33 10-9 0,-33 0-4 0,0-10-2 16,0 10-3-16,-33 0-3 0,33 0 0 0,0-1 2 16,-33 20 0-16,16-19-5 0,-16 9 1 15,0 9-3-15,16 1-28 0,-32-1-43 0,16 0-40 16,-17 10-27-16,17-10-10 0,0 10-15 0,0-10-18 16,0 10-23-16,0 0 4 0,33 0 3 0,-33-1 23 15,33 10 35-15</inkml:trace>
  <inkml:trace contextRef="#ctx0" brushRef="#br0" timeOffset="-114252.95">20108 3256 153 0,'0'0'95'16,"-16"-19"-26"-16,16 19-27 0,0 0-10 0,-33-19 13 15,33 19 18-15,0 0 8 0,0 0-23 16,0 0-21-16,0 0-12 0,0 0-8 0,0 0 6 16,0 0 20-16,0 19 7 0,0-19-8 0,0 0-6 15,0 0-2-15,0 19 6 0,0-19 21 16,0 0 20-16,33 0 28 0,-33 0 11 0,0 18-15 16,0-18-7-16,16-18-24 0,1 18-25 15,16 0-9-15,-17-19-21 0,18 19 2 0,-1-28-7 16,0 10-4-16,0 18 3 0,-17-19-3 0,17-18 2 15,0 18-2-15,-16 0-2 0,16 10-3 16,-16-9-4-16,16-20-38 0,-33 20-36 0,33-1-27 16,-33 1-14-16,0 8-20 0,16-8-4 0,-16-1-7 15,0 19 4-15,0 0 11 0,0-19 15 16,-16 19 20-16,16 0 19 0</inkml:trace>
  <inkml:trace contextRef="#ctx0" brushRef="#br0" timeOffset="-113204.74">6929 1823 59 0,'0'0'40'0,"0"0"-19"15,0 0-12-15,0 0-4 0,0 0-4 16,0 0 0-16,0 19-1 0,0-19 0 16,0 18 0-16,0 1 0 0,0-19 2 0,0 19 2 15,33-10 4-15,-33 9 5 0,0-18-3 16,0 19 6-16,16-19 14 0,1 0 6 15,-1 0 9-15,18 0 2 0,-34 0 1 0,33 0-4 16,-33 0-15-16,33-19-6 0,0 1-11 0,0-10-3 16,0 9-2-16,17 1-4 0,-17-19 0 15,0 9-1-15,0 9 0 0,16-18-4 0,-16 0 2 16,0 9 3-16,1 9-2 0,-1 1-3 16,0-1 3-16,0 0-20 0,-33 1-47 15,33 18-25-15,-17 0-5 0,17 0 4 0,1-19-67 16</inkml:trace>
  <inkml:trace contextRef="#ctx0" brushRef="#br0" timeOffset="-112855.36">8864 1702 115 0,'-34'0'62'0,"34"0"-33"0,-33 19-14 16,33-19-5-16,-33 0-6 0,33 0 0 15,-33 18-4-15,17-18 0 0,-1 19 0 0,17 0 9 16,-16-10 4-16,16 10-7 0,0-1 1 16,0 1-1-16,0-19 5 0,0 18 2 0,0 1-6 15,0-19 0-15,16 19 1 0,-16-19 0 16,17 9 10-16,-17-9 16 0,16 0 4 0,17 0 1 15,-33 0-7-15,33-9-8 0,0 9-17 0,1-19 3 16,-18 0-8-16,17 1 0 0,0-1-2 16,0-18 4-16,33 9-4 0,-32 9 0 15,-18 1 0-15,17-19 3 0,0 9-5 0,0 9-5 16,0 1-32-16,0-20-25 0,0 20-14 0,-16-1-7 16,16 10 2-16,0-10 2 0</inkml:trace>
  <inkml:trace contextRef="#ctx0" brushRef="#br0" timeOffset="-112489.14">10368 1898 78 0,'0'0'24'0,"0"9"-14"0,0 9-5 15,0-18-1-15,0 19-2 0,0-19 1 0,0 0 3 16,0 19 5-16,0-1 6 0,0-18 7 16,17 19 6-16,-17-19-5 0,0 18-3 0,16-18-5 15,-16 10 43-15,17 8 58 0,-17-18-51 16,33 0-36-16,-33 0-15 0,33 0-6 0,-33-18 20 15,33 8 2-15,0 10-15 0,0-18-7 16,-16-1-7-16,16 1-1 0,0-1-2 0,0 0 3 16,0 1-3-16,0 9 2 0,0-29-2 15,-16 20 1-15,16-1-4 0,0 1-6 0,0 18-54 16,-33-28-37-16,33 28-24 0,-33-19-7 0,33 0 14 16</inkml:trace>
  <inkml:trace contextRef="#ctx0" brushRef="#br0" timeOffset="-111706.14">13213 2744 56 0,'0'9'16'0,"0"10"-9"0,0-19-3 0,0 19-1 15,0-19 1-15,0 18 8 0,0-18 5 0,0 19-2 16,0-19 3-16,0 18 2 0,0-18 5 15,0 10 10-15,0-10 6 0,33 9 24 0,-33-9 18 16,0-9 8-16,0 9-10 0,33-10-21 0,-33 10-22 16,33-18-15-16,-17-1-4 0,1-18-13 15,16 18 4-15,17-9-10 0,-17 10 4 0,0-19-4 16,0-1-3-16,16 10 6 0,-15 10-1 0,-1-19-2 16,0 18-2-16,0 0 2 0,0 1-8 15,-17 9-52-15,1-10-35 0,-1 19-26 0,17-19-4 16,1 19 8-16,-34 0 17 0</inkml:trace>
  <inkml:trace contextRef="#ctx0" brushRef="#br0" timeOffset="-111389.08">14717 2809 147 0,'0'19'91'0,"0"-19"-48"0,0 18-22 0,0-18-9 16,0 10-6-16,0-1 1 0,0-9 4 0,0 9 2 15,0 10-1-15,0-19-5 0,0 0 11 16,0 18 12-16,0-18-1 0,0 0-4 0,0 19-4 16,34-19 3-16,-34 0-6 0,0 0 1 15,33 0-7-15,-33 0-2 0,33-19-5 0,-17 19 1 16,17-18-4-16,0 18 0 0,0-28-2 0,0 9 0 15,1 1 0-15,-1-1 2 0,0 1-2 16,0-1-3-16,16-18 3 0,-16 9 2 0,1 9-27 16,-18-18-43-16,17 9-21 0,-16 9-9 15,16-18-2-15,16 19 3 0</inkml:trace>
  <inkml:trace contextRef="#ctx0" brushRef="#br0" timeOffset="-110673.85">17429 2809 28 0,'-16'0'25'0,"16"0"-8"16,0 0-10-16,0 0-2 0,0 0-4 0,0 0 6 16,0 0 8-16,0 19-1 0,-17-19 3 15,17 18 5-15,0-18-4 0,0 10-2 16,0-1 6-16,0 0 1 0,0 10-6 0,0-19-2 15,0 18-3-15,0-18 2 0,0 0 2 16,0 19 1-16,0-19 9 0,0 0 8 0,0 0 17 16,17 0 17-16,-17 19 19 0,0-19 17 0,16 0 3 15,-16-19-13-15,17 19-30 0,16-19-26 16,-33 19-18-16,33-18-7 0,-33-1-9 0,33 1 0 16,-16 8 0-16,16-8-3 0,-17-19 1 15,1 18-2-15,16-9-3 0,0 9 1 0,-33 1 2 16,33-19-7-16,-33 18-58 0,0 0-52 0,33 1-20 15,-33 8-9-15,0-8 8 0,17 18 17 16,-17-19 22-16,16 19 18 0,-16 0-49 0</inkml:trace>
  <inkml:trace contextRef="#ctx0" brushRef="#br0" timeOffset="-110324.05">18157 2670 38 0,'0'0'25'0,"0"0"-12"0,0 0-7 0,0 0 1 15,0 18 9-15,0-18 5 0,0 0 2 0,0 19 3 16,0-19-6-16,0 0 2 0,33 18 9 16,-33-18-6-16,0 10 0 0,0-10 1 0,0 9-5 15,0-9 2-15,0 9 9 0,0-9 9 16,0 0 9-16,17 19 9 0,-17-19 7 0,16 0 9 15,-16 0-5-15,17-19-22 0,-1 19-18 16,1-9-8-16,-1 0-14 0,1-1-4 0,16 10 0 16,0-18-4-16,0-1 4 0,-33 1-2 15,33-1-4-15,-16 0 4 0,16 1-2 0,-17 8 0 16,1-8 1-16,16-19-1 0,-33 18-3 0,33 19 3 16,-33-28-6-16,33 10-29 0,-33 18-42 15,0-19-24-15,0 19-14 0,17 0-4 0,-17-19 2 16,0 19 9-16,16 0 16 0</inkml:trace>
</inkml:ink>
</file>

<file path=ppt/ink/ink6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38:29.573"/>
    </inkml:context>
    <inkml:brush xml:id="br0">
      <inkml:brushProperty name="width" value="0.05292" units="cm"/>
      <inkml:brushProperty name="height" value="0.05292" units="cm"/>
      <inkml:brushProperty name="color" value="#FF0000"/>
    </inkml:brush>
  </inkml:definitions>
  <inkml:trace contextRef="#ctx0" brushRef="#br0">27484 4809 68 0,'0'-37'48'0,"0"27"-6"15,33-8-4-15,-33-19 1 0,0 18 16 0,0 0 19 16,0 1 5-16,0 9 2 0,0-10-6 0,0 19-8 16,0-19 12-16,0 19 18 0,0 0-4 15,0 0 3-15,0 0-23 0,0 0-38 0,0 0-15 16,0 0-11-16,0 0-2 0,0 0 2 0,-33 19 5 15,33 0 5-15,-17-10 6 0,1 9-6 16,-1 1 0-16,0 18 4 0,1-18 4 16,-1 9-8-16,1 9 5 0,-1-18 0 0,17 18-5 15,-16-19-6-15,16 10 8 0,0 10-9 16,-17-20 6-16,17 1-6 0,0 9-1 0,0 9 5 16,17-19-5-16,-17 1-3 0,0 0 18 0,16-10 49 15,1 0 19-15,-17 1 19 0,16-1-14 0,1-9-25 16,-1 9-46-16,1-9-28 0,0 0 0 15,16 0 0-15,0-9 0 0,-17 9 0 0,17-9 0 16,-16-1 0-16,16 1 0 0,-17 0 0 0,17-10 0 16,-16 0 0-16,0 1-13 0,-1-1-78 15,1 1-66-15,-1-10-68 0,-16 9-37 0,17 1-27 16,-17-1 7-16,0-18 32 0,0 9 55 0,0 9-87 16</inkml:trace>
  <inkml:trace contextRef="#ctx0" brushRef="#br0" timeOffset="170.61">27434 4567 62 0,'-17'-18'59'0,"17"8"-6"15,0 1-12-15,0 9 4 0,0-9 4 0,0 9-5 16,17 0-13-16,-17 0-8 0,17-19-11 0,-1 19-7 16,1 0-2-16,16 0-2 0,0 0 0 15,-17 0 1-15,17 0-6 0,0 0 1 0,0 0-8 16,1 0-17-16,-1 19-19 0,-17-19-18 15,1 0-14-15,-1 0-12 0</inkml:trace>
  <inkml:trace contextRef="#ctx0" brushRef="#br0" timeOffset="366.91">27434 4809 71 0,'-17'0'99'0,"17"0"-3"15,0 0-13-15,0 0-4 0,0 0-3 0,0 0-19 16,0 0-26-16,17 0-17 0,-17 0-5 0,17-19-7 16,16 19-1-16,0 0-1 0,-33 0 1 0,33 0-3 15,0-9-4-15,0 9-17 0,0 0-31 16,17 0-16-16,-17-9-18 0,-17 9-14 0,17 0-4 16</inkml:trace>
  <inkml:trace contextRef="#ctx0" brushRef="#br0" timeOffset="884.06">27980 4530 124 0,'0'-9'90'16,"-17"9"-34"-16,17 0-24 0,-16 0-5 0,16 0-6 16,0 0-2-16,0 0-3 0,-17 9-7 15,17 0 2-15,0 19 12 0,0-9 5 0,0-1 1 16,0 1 8-16,0 9-9 0,17 9-5 15,-17-18-3-15,0 18-7 0,0-9-5 0,0 9-5 16,0 0-3-16,0-18 4 0,0 18-4 0,0-9 4 16,0-9-4-16,0 18 5 0,0-37-5 15,-17 18 0-15,17-8 16 0,0-1 18 0,0-9 31 16,0 0 18-16,0 0-19 0,0 0-12 0,0-9-19 16,-16-1-6-16,16-8 0 0,0-1-2 0,0 1 0 15,0-1-12-15,0-28 2 0,16 10-1 16,-16 0 0-16,17 0 4 0,-17-10 17 0,16 10 6 15,1 0-11-15,16 9-10 0,-17-9-12 0,1 18 1 16,-1-9-9-16,-16 19 0 0,17 0 0 16,-1 9-4-16,1 0 2 0,0 0 0 15,-17 9 5-15,16 0-1 0,1 19 3 16,-17-9-2-16,0-1 1 0,16 1-1 0,-16 0-2 16,0 8-1-16,0-8 2 0,0 18 0 0,-16-18 5 15,16-1-7-15,0 1 2 0,0 9-2 16,-17-28 0-16,17 19 2 0,0-1-2 0,0 1 2 15,-16-19-6-15,16 9 4 0,16 0-3 16,-16 1 6-16,0-1-3 0,0 0 0 0,17 10 0 16,-1 0 0-16,1-19 4 0,-1 18 1 0,17-18-2 15,0 19-3-15,0-19 8 0,17 9-14 16,-17-9-17-16,17 9-65 0,-1 1-77 0,-16-1-54 16,17 0-4-16,-17-9 11 0,-16 19 28 15</inkml:trace>
  <inkml:trace contextRef="#ctx0" brushRef="#br0" timeOffset="1183.17">27351 5655 183 0,'0'0'155'16,"-16"0"-42"-16,16 0-30 0,0 19-2 0,0-19 26 15,16 0 53-15,-16 0 56 0,17 0-21 0,-1 0-60 16,17 0-37-16,1 0-5 0,-1 0-15 16,16 0-30-16,1 0-25 0,-1 0-12 0,18 0 5 15,-18 0-8-15,-16 0-8 0,17 0 0 16,-17 0 0-16,0 0-9 0,-16 0-41 0,-1 0-93 15,1 0-86-15,-17-19-36 0,16 19-18 0,-16 0 6 16,0-18 46-16</inkml:trace>
  <inkml:trace contextRef="#ctx0" brushRef="#br0" timeOffset="1382.29">27699 5395 186 0,'-17'0'107'0,"0"0"-48"16,1 19-15-16,16-19 7 0,-17 18 14 15,1 1 37-15,16-1 24 0,-17 1 1 0,17 9 7 16,-16 9-6-16,16 0-15 0,0-18-45 16,0 27-32-16,16-8-15 0,-16-10-14 0,0 9-1 15,0 0 0-15,0 0 1 0,0-9-5 16,0 9-14-16,0 1-55 0,0-11-98 0,-16 11-86 16,16-20-20-16,-17 19 30 0,1-18-143 0</inkml:trace>
  <inkml:trace contextRef="#ctx0" brushRef="#br0" timeOffset="2782.53">21101 9971 34 0,'0'0'32'0,"0"0"-2"0,0 0-4 16,0-18-3-16,-34 18 2 0,34 0 1 15,-16 0 4-15,16 0 2 0,0 0-1 0,0 0 2 16,0 0-5-16,-17 0-6 0,17 0 2 16,0 0 9-16,0 0 9 0,0 0 11 0,0 0 1 0,0 18 7 15,0-18 10-15,0 0 4 0,0 19-5 16,0-19 6-16,0 19 5 0,0-10-4 0,0 0 0 15,0 1-1-15,0 8-17 0,0 1-13 16,0-19 0-16,17 18-10 0,-17-18 4 0,0 0 0 16,0 0-3-16,0 0-8 0,16 0-7 15,-16 0-5-15,34 0-12 0,-34 0 2 0,33-18-9 16,-33-1 2-16,33 1 4 0,-33-1-19 0,16-9-52 16,17 9-73-16,-16 1-45 0,-1-19-20 0,1 18-14 15,-1 0-2-15,17 10 18 0,-33-9 35 16</inkml:trace>
  <inkml:trace contextRef="#ctx0" brushRef="#br0" timeOffset="4381.71">11559 10232 47 0,'0'0'22'16,"-33"0"-5"-16,33 0 3 0,0 0-1 0,0 0-6 15,0 0-4-15,0 0-7 0,-33 9 5 0,33 1-3 16,0 8 1-16,0-9 0 0,0 10-2 16,0 0 1-16,33-1-1 0,-33 1-3 15,0 9 3-15,0-10 0 0,0 1-1 0,33 18-1 16,-33-18 3-16,0-10 1 0,0 0-3 0,33 10 1 16,-33-10 1-16,0 10-2 0,33-1-1 15,-33-18-1-15,0 19 6 0,17-19-2 0,-17 0 0 16,16 19 1-16,-16-19 8 0,17 0-2 15,-17 0-1-15,16-19 1 0,-16 19-4 0,17-19 0 16,16-8-5-16,-33-1-2 0,33 0 0 16,-33-9 4-16,33-19-3 0,0 9-3 0,0-9 2 15,17 10 3-15,-17-19-5 0,33 18 2 16,-33 1 0-16,0-10-5 0,17 28 1 0,16-9-8 16,-33 0-17-16,0 18-2 0,17 0-17 0</inkml:trace>
  <inkml:trace contextRef="#ctx0" brushRef="#br0" timeOffset="5529.16">27566 6576 71 0,'0'0'35'15,"-16"0"-17"-15,-1 0-11 0,1 10-2 0,-17-10 0 16,16 18 12-16,-16-18 2 0,16 19-6 0,1-19-4 15,-1 18-1-15,1 1-3 0,-1-10 2 16,17 1 8-16,0 8 10 0,0 10 7 0,0-9-4 16,17-19-4-16,-17 18-2 0,33 1-2 15,-17-10 1-15,18 1 2 0,-1-1 3 0,0 0-8 16,0-9-9-16,0 0 4 0,0 0 16 16,0-9 16-16,0 0 17 0,0-1 7 0,0 1-8 15,-16-10-7-15,-1 1-8 0,1-1-9 0,-1 1-2 16,-16-10-12-16,0 9-5 0,0 0 2 15,0 1-6-15,0-19 0 0,0 9-6 0,-16 9 1 16,16 1-4-16,-17-1-8 0,1 0 9 16,16 1-9-16,-17-1 5 0,1 10-6 0,-1 9 6 15,1-9-6-15,-1 9 4 0,-16 0 0 16,16 0 2-16,-16 0-8 0,17 9-24 0,-17 0-57 16,16 0-37-16,1-9-36 0,16 10-5 0,-33 8 27 15,33 1 24-15,0-19-96 0</inkml:trace>
  <inkml:trace contextRef="#ctx0" brushRef="#br0" timeOffset="5862.54">28062 6400 60 0,'0'0'46'0,"-16"0"-24"16,-1 0-10-16,17 0-6 0,-16 0-2 15,16 0-1-15,-17 18 0 0,17-18-3 0,0 10 3 16,0 8 6-16,0-9 5 0,0 19 3 16,17-28-2-16,-17 19-2 0,16 0 2 15,-16-1 1-15,17-18 6 0,-1 9 6 0,1 1 10 16,16-1-3-16,-16 0 2 0,-1-9-2 0,17 0 5 16,-16 0 2-16,16 0 15 0,-17-9 8 15,1 9 18-15,-1-9 18 0,1-1-4 0,-17 1-17 16,16 9-26-16,-16-18-21 0,0-1-7 15,0 0-13-15,0 1-6 0,-16-1-5 0,-1 10 0 16,1-10-1-16,-1 1-3 0,-16 18-20 0,17-19-15 16,-17 0-31-16,0 19-37 0,-1-18-29 15,18 18-16-15,-17-10-1 0,16 10 17 0,-16 0 17 16,17 0 8-16</inkml:trace>
  <inkml:trace contextRef="#ctx0" brushRef="#br0" timeOffset="6611.82">26971 4400 42 0,'0'-19'18'0,"0"1"-9"16,0-1-5-16,0 19-3 0,0-19 1 15,0 1 18-15,-17 8 1 0,17 10-3 0,0-9-8 16,0 9-3-16,0-9 0 0,0 9-6 16,0 0 0-16,-16 0 1 0,16 9-2 0,0 0 2 15,-17 1-1-15,1 8 3 0,16 1-2 16,-17 0 2-16,1-1 2 0,16 1-3 0,-33 27 7 15,33-27 9-15,-17 18-7 0,1 10-4 0,16 8 2 16,-17-8 1-16,17 9 7 0,0-1 9 16,0 11-13-16,-16 8-6 0,16-9 0 0,0 19 19 15,0-10-7-15,16 10-3 0,-16 0 17 16,0-1 0-16,17 10-17 0,-17-9-4 0,16 0-5 16,1-10-4-16,-17 10-2 0,33 0 2 0,-33-10-4 15,0 10 0-15,0 0 1 0,16-10-1 16,-16 10-2-16,0-1 5 0,0-17-3 15,-16 8 0-15,16-18 1 0,0 9-1 0,0 0 1 16,0-9 0-16,0-10 1 0,0 10-2 0,-33-19 2 16,33-18-1-16,0 0-6 0,0-10-16 15,0 0-16-15,0-18-32 0,33 9-16 0,-33-19-11 16,0-9-1-16</inkml:trace>
  <inkml:trace contextRef="#ctx0" brushRef="#br0" timeOffset="7478.15">27087 4344 37 0,'0'-37'19'0,"0"18"-10"16,0-9-4-16,0 10-3 0,0-1-2 16,0 0 5-16,0 1 1 0,0 8-5 0,0-8 1 15,16 18-1-15,1-19-1 0,-1 19 2 0,17-18 1 16,0 18 1-16,1 0-4 0,-1-19 2 16,16 19 2-16,17 0-2 0,-16-19 1 15,33 19-3-15,-34 0 4 0,17-18-2 0,17 9-2 16,0 9 0-16,-17-10 2 0,33 10 1 0,-16-9-1 15,16 9 3-15,-16 0 2 0,32 0-2 16,-32 0 0-16,0 0 0 0,0 0 0 16,-1 0 0-16,17 0 1 0,-49 0-2 0,16 0 0 15,-16 0-1-15,-1 0-3 0,1 0 2 0,0 0 4 16,-17 0 9-16,0 0 0 0,-17 0-3 16,17 0-4-16,-33 0-2 0,17 0-5 0,-1 0 2 15,1 0-2-15,0 0-1 16,-17 0 3-16,0 0-1 0,0 0 3 15,0 9 2-15,0 1-4 0,0-1-3 16,0 9 2-16,0 1 0 0,0 18 1 0,0-18-1 16,0 9-2-16,0 9 3 0,16 0-3 15,-16-9 2-15,17 28-2 0,-17-19 1 0,16 10-1 16,1 8 0-16,-17 1 2 0,16 9-2 16,1 0 0-16,32 10 0 0,-49-10 0 0,17 0 0 15,-1 10 0-15,1-1 0 0,16-9 0 16,-16 19 0-16,-1-19 2 0,1 9-2 0,-1 10 0 15,1-28 0-15,-17 9 0 0,16 9 0 16,-16-9 0-16,0-9 0 0,0 9 1 0,0-9-1 16,-16 9 0-16,-1 0 0 0,17 10-2 15,-16-19 2-15,-1 9 0 0,-16 0-2 0,17-9 2 16,-1-1 0-16,0 11 1 0,1-29-1 0,-1 9 1 16,17 10-1-16,0-28 29 0,-33 28-2 15,17-19-12-15,-1-18-8 0,1 27 1 0,-1-27-3 16,1 18 3-16,-1-18 4 0,1-1-2 0,-18 10 1 15,18-9 0-15,-1-1 0 0,-32 1-4 16,16-10 0-16,0 1-1 0,-17-1 1 0,17 0 0 16,-17 0-2-16,1-9-4 0,-1 0 2 15,-16 0-1-15,0 0 0 0,0 0-2 0,-17-9 2 16,0 9-2-16,1-9 0 0,15 9 0 16,-48-9 0-16,16 9 0 0,-1-10 0 0,1 10 2 15,-17-9-4-15,1 9 6 0,15 0-6 0,-15 0 2 16,15-19 0-16,18 19 0 0,-1 0 2 15,0 0-4-15,34 0 2 0,-1 0-2 0,0 0 2 16,17 0 0-16,17 0-2 0,-1 0 3 16,1 0-4-16,-1 0-32 0,17-18-20 0,0 18-24 15,0 0-15-15,0-19-5 0</inkml:trace>
  <inkml:trace contextRef="#ctx0" brushRef="#br0" timeOffset="8296.89">29485 4167 76 0,'0'0'57'0,"0"0"-11"0,0 0-7 0,0 0-1 16,0 0 2-16,0 0 7 0,0 0 1 16,0 0-9-16,16-9-12 0,-16 9-10 0,0 0-1 15,17 0-4-15,-1 0-4 0,1-19 0 16,-1 19-5-16,1 0 0 0,32 0-2 0,-32-18-1 16,-1 18-2-16,17 0 4 0,-16 0-5 0,16 0 4 15,-16-19-1-15,-1 19 0 0,1 0-10 16,-1 0-23-16,-16 0-29 0,17 0-22 0,-17 0 1 15,0 0 13-15,0 19-1 0</inkml:trace>
  <inkml:trace contextRef="#ctx0" brushRef="#br0" timeOffset="8510.26">29451 4307 61 0,'0'0'49'0,"0"0"-8"0,0 0-10 0,0 0-4 15,0 0-1-15,17 0 1 0,-17-10-7 0,17 10-4 16,-1 0-4-16,1-9 1 0,-1 9-5 16,17 0-3-16,-16-9-5 0,32 9 5 0,-32 0-3 15,16 0 1-15,0 0-1 0,0-19-2 0,0 19 0 16,0 0 2-16,-16 0-2 0,16 0-4 16,-17-18-4-16,1 18-26 0,-1-19-26 0,1 19-21 15,0-19-80-15</inkml:trace>
  <inkml:trace contextRef="#ctx0" brushRef="#br0" timeOffset="8779.14">29815 3758 136 0,'-16'0'44'15,"16"0"-22"-15,0 0-13 0,0 0-4 0,0 0-3 16,0 19 1-16,0-19 0 0,16 18-1 0,1-18 1 15,-1 19 2-15,1 9 0 0,-1-10-2 16,1 1 4-16,16 18-3 0,-16-18 13 16,-1 9-2-16,-16 9-1 0,17 0-3 0,-17-9-4 15,0 9 0-15,0 0-4 0,-17 0-1 0,1 10 0 16,-18-10-1-16,18-9 1 0,-17 9-2 16,0 1 1-16,0-1-4 0,0-9-22 0,0 9-18 15,-1-19-9-15,1 1-6 0,17 9-6 16</inkml:trace>
  <inkml:trace contextRef="#ctx0" brushRef="#br0" timeOffset="12993.88">29518 5367 12 0,'0'0'19'0,"0"0"2"0,0 0-4 0,0 0-7 15,0 0-5-15,0 0-3 0,0 0 0 16,0 0-1-16,0 0 0 16,0 0 1 15,0 9 0-16,0-9 4-15,0 0-1 0,0 0-2 16,0 0-1-16,0 0 0 0,0 19-1 0,0-19 0 16,0 0 1-16,0 0-1 15,0 0 1-15,0 0 1 0,0 0 1 16,0 0 0-16,0 0 0 0,0 0-2 0,0 0 2 16,0 0-2-16,0 0 0 31,0 0-1 0,0 0 1 16,0 0 1-31,0 0-1-16,0 0 1 0,0 0 0 15,0 0 0-15,0 0-1 0,0 0-1 0,0 0-4 31,0 0 4-15,0 0 1 0,0 0-4-1,0 0 4-15,0 0-1 47,0 0-3 0,0 0-2-16,0 0-11-15,0 0-4-16,0 0-4 0,0 0-3 0,16 0-4 16</inkml:trace>
  <inkml:trace contextRef="#ctx0" brushRef="#br0" timeOffset="15188.32">27153 2688 242 0,'-17'-18'55'0,"17"-1"-28"0,0 0-11 16,0 1 1-16,0 8 46 0,0-8 13 0,-16 18-26 15,16-19-27-15,0 19-11 0,0 0-9 0,0 19-2 16,0-19 4 0,0 18-5-16,-17 1 2 0,17 9-4 0,0-9 0 15,0 18 2-15,-16-19 3 0,16 10-3 16,0 10-2-16,0-20 5 0,0 19-3 0,0-18 0 15,0 9 0-15,0-10 0 0,0 20 2 16,0-20-2-16,0 1 14 0,0 9 22 0,0-10-9 16,0 1-5-16,0-19 8 0,16 19 17 0,-16-1 13 15,17-18 11-15,-17 0-2 0,16 9-14 16,1-9-14-16,-1 10-16 0,1-10-13 0,-1 0-2 16,1 0-4-16,16-10 1 0,-16 10-7 0,16-9 3 15,-17 9 3-15,17-18-6 0,-16 18 7 16,-1-19-26-16,1 0-54 0,-1 1-57 15,1-1-38-15,-17 1-1 0,17 8 3 0,-17-8 7 16</inkml:trace>
  <inkml:trace contextRef="#ctx0" brushRef="#br0" timeOffset="15370.4">27103 2632 128 0,'0'-9'33'0,"0"9"-17"0,0-9-3 0,0 9 3 16,17-10 0-16,-17 10-4 0,16 0-5 0,1-18-2 16,-1 18-4-16,17 0-1 0,1 0 0 15,-18 0 2-15,34 0-2 0,-34 0 2 0,17 0-2 16,-16 0-8-16,-1 0-29 0,1 0-7 16,-1 0-11-16</inkml:trace>
  <inkml:trace contextRef="#ctx0" brushRef="#br0" timeOffset="15553.51">27087 2828 72 0,'0'0'38'16,"0"0"-15"-16,0 0-9 0,0 0 1 16,0 0-1-16,0 0-4 0,16 0-5 0,1 0-3 15,-1-19 0-15,17 19-2 0,0 0 2 16,1 0 1-16,-1 0-5 0,0 0-5 0,0 0-21 15,0-18-18-15,0 18-69 0</inkml:trace>
  <inkml:trace contextRef="#ctx0" brushRef="#br0" timeOffset="16136.51">27616 2688 62 0,'0'0'38'0,"-17"0"-17"16,17 0-11-16,0 0-6 0,0 0 1 15,0 0-3-15,0 19 0 0,0-19 1 0,0 18 0 16,0-18 5-16,0 19 5 0,0-10-3 16,0 10 4-16,0 0-1 0,17-1-2 0,-17 1-4 15,0-1-1-15,0-8 0 0,16 8-2 16,-16 1-4-16,0-1 2 0,0 1-2 0,0-19 2 16,0 19-2-16,17-19 0 0,-17 18 0 0,0-18 2 15,0 0 3-15,0 0 35 0,0 10 26 16,0-10 23-16,0 0 26 0,0-10-1 0,0 10-46 15,0 0-33-15,0-18-18 0,0 18 7 16,0-19-3-16,-17 0 1 0,17 1-7 0,0-1 0 16,17 1-7-16,-17-10 4 0,0 9-3 15,16-18-2-15,-16 18-5 0,17-9 2 0,0 10-4 16,-1-1 2-16,1 1-2 0,-1-1-2 16,1 0 2-16,-1 1-2 0,17 18 2 0,-16-10 0 15,-1 10 1-15,1 0-3 0,-1 0 2 16,-16 0-2-16,17 10-1 0,0-1 3 0,-17 0-3 15,16 10 3-15,-16-19 0 0,0 19-2 0,17-19 0 16,-17 18 0-16,-17-18 6 0,17 19-4 16,-16-1 6-16,16-18-4 0,-17 10 2 0,0-1-7 15,1 0 5-15,-17 10-2 0,16-19 3 16,1 0-3-16,-1 19-4 0,1-19 6 0,-1 0 1 16,1 0-1-16,16 0-6 15,-17 0 4-15,17 0 1 16,0 0-3-16,0 0-2 0,0 0-2 0,0 0 3 15,0 18 8-15,0-18-10 0,17 0 5 0,-17 19 0 16,16-19 4-16,-16 18-4 0,17-18 0 16,-1 19 0-16,1-10 0 0,-1 10-2 0,1-19 7 15,16 18-5-15,-17 1 2 0,18-19-5 0,-18 19-20 16,1-19-53-16,16 18-42 0,0-18-17 16,-17 0-8-16,1 10 21 0,16-10 12 0,-17 9-89 15</inkml:trace>
  <inkml:trace contextRef="#ctx0" brushRef="#br0" timeOffset="17439.06">26773 2484 10 0,'16'-19'11'0,"-16"19"4"15,17 0 1-15,-1 0 0 0,1-19-5 0,-17 19-2 16,33 0-5-16,-33 0 3 0,0 0 2 16,0 0 3-16,0 0 0 0,0 0-1 0,0 0-3 15,0 0 0-15,0 0 0 0,0 0-1 0,0 0 1 16,0 0 0-16,0 0 1 0,0 0 2 16,-33 0-2-16,33 0-3 0,-17 0-1 15,1 0-1-15,-17 0-1 0,16 0-3 0,0 0 1 16,1 0-1-16,-17 0 2 0,16 0-2 15,1 0 0-15,16 0 0 0,-33 0 2 0,16 0-1 16,17 0-3-16,-16 0 2 0,-1 0 0 16,17 0 1-16,-16 0-1 0,16 0-2 15,0 19 2-15,-17-19 0 16,17 0 0-16,0 0 2 0,0 19-2 0,0-19 0 16,0 9 0-16,0 9 0 0,0 1 0 15,0 0 1-15,0-1-3 0,0 1 2 0,0-1 0 16,0 1 0-16,0 9 0 0,0-9-2 15,0 18 3-15,0-19-1 0,17 1 2 0,-17 9 3 16,0 9-1-16,0-18 1 0,0-1 3 16,16 10-1-16,-16-9 1 0,0 18 2 0,17-18 1 15,-17-1-3-15,0-8 1 0,16 8 0 0,-16 1 1 16,17-1 1-16,16 1-2 0,-33 0-2 16,0-19 1-16,16 18-1 0,-16-18-2 15,17 9 2-15,-17-9-3 0,16 0-4 0,1 10 4 16,-1-10-4-16,-16-10 0 0,17 10-9 15,-17 0-17-15,17-9-14 0,-17 9-30 16,0-18-28-16</inkml:trace>
  <inkml:trace contextRef="#ctx0" brushRef="#br0" timeOffset="17618.38">26574 2828 63 0,'0'0'51'0,"0"0"-25"15,0-19-12-15,17 19 0 0,-17 0-1 16,16-18-4-16,-16 18-4 0,17 0 0 16,16 0-3-16,-17-19 0 0,17 19-2 0,-16 0 0 15,16 0 1-15,0 0-1 0,-16 0 0 0,16 0-5 16,0 0-12-16,-17 0-15 0,1 0-21 16</inkml:trace>
  <inkml:trace contextRef="#ctx0" brushRef="#br0" timeOffset="18618.18">28575 2623 31 0,'0'-9'41'0,"0"9"-16"0,0 0-10 16,-17-10 8-16,17 10 9 0,0 0 4 0,0 0-11 15,0 0-10-15,0 0-9 0,0 0-1 0,0 0-5 16,0 10 2 0,17-1 0-16,-17 0 5 0,17 10-4 15,-17-19 1-15,16 19 4 0,1-19-1 16,-1 18 2-16,17-18-1 0,-16 19-2 0,16-19 2 15,-17 18-3-15,17-18 0 0,-16 0 2 16,16 0-5-16,-16 0 2 0,16 10-4 0,-17-10 0 16,1 0 5-16,-1 0 5 0,1 0 17 15,-17 0 9-15,0 0 4 0,16 0 4 0,-16 0-7 16,0 0-5-16,0 0-7 0,0 0-6 16,0 0-4-16,0 0-8 0,0 0-5 0,0 0 2 15,-16 0-8-15,16 0 9 0,-17 0-5 16,1 0 0-16,-1 9 0 0,1 0 2 0,-17-9-7 15,16 19 7-15,1-19-2 0,-1 19-3 0,0-19 3 16,17 18 0-16,-33-18 0 0,17 19 0 16,-1-19 2-16,1 18 0 0,16-18-2 15,-17 10 2-15,1-1-2 0,-1 0-28 0,17 10-47 16,-16-19-33-16,16 0-13 0,-17 18 16 16,17-18 10-16</inkml:trace>
  <inkml:trace contextRef="#ctx0" brushRef="#br0" timeOffset="19034.93">28988 2530 64 0,'0'0'50'0,"0"-19"-25"15,-33 19-15-15,33-9-5 0,0 9-1 16,0 0-3-16,0 0 0 0,0 9-1 0,0-9 3 15,0 19-3-15,0-19 1 0,0 19 3 16,0-19 0-16,33 18 1 0,-33 1 3 16,0-19 2-16,0 18 5 0,17-8-1 0,16-1 2 15,-16 19 2-15,16-28 2 0,-17 19-3 0,17-19-6 16,0 18-1-16,0-18-2 0,0 0 0 16,1 0 1-16,-18 19-2 0,17-19 0 15,-16 0 1-15,-1 0-3 0,1 0 5 0,-17 0 7 16,16 0 0-16,-16 0-8 0,0 0-3 15,0 0 2-15,0 0-6 0,0 0 0 0,0 18 3 16,-16-18-1-16,-1 10 1 0,1-1-1 0,-1 0 1 16,1 10-4-16,-17-19 0 0,-1 19 0 15,1-1-1-15,33-18 5 0,-49 19-5 16,16-1 0-16,0-18 0 0,16 10 0 0,-16-1 2 16,16 19 0-16,-16-28-2 0,33 18-7 0,-33 1-23 15,17-19-30-15,-1 19-19 0,17-19 7 16,-16 0 8-16,16 18 10 0,0-18 10 0</inkml:trace>
  <inkml:trace contextRef="#ctx0" brushRef="#br0" timeOffset="19435.3">29766 2549 48 0,'0'0'39'0,"0"-19"-18"15,0 19-3-15,0 0 5 0,0 0 4 16,0-19-4-16,0 19-10 0,0 0-8 16,0 0-3-16,0 0-1 0,0 19 0 0,0-19 1 15,0 19-2-15,0-19 0 16,0 18 0-16,-17 1 3 0,17-1-1 0,0-8-2 15,0-1 4-15,-16 19 3 0,16-9 10 16,0-1 5-16,0 1-3 0,-17-1 0 0,17-8 3 16,0 8-2-16,0 1-4 0,0 0 1 15,0-1 3-15,0-18 2 0,17 19 9 0,-17-1 0 16,0-18 1-16,16 10 0 0,1-1-3 0,-17 0 1 16,16 10-2-16,1-19-12 0,-1 0-7 15,17 0-1-15,-16 18-1 0,-1-18-9 0,17 0 9 16,-16-18-6-16,16 18 3 0,-16 0-4 15,-1 0-16-15,1-19-34 0,-1 10-36 0,1 0-19 16,-17-1-16-16,16 10-7 0</inkml:trace>
  <inkml:trace contextRef="#ctx0" brushRef="#br0" timeOffset="19617.23">29749 2530 104 0,'0'0'32'0,"0"-19"-11"0,0 19-4 16,0-9-5-16,0 0-4 0,17 9-2 0,-17-9-4 16,16 9 0-16,1 0-2 15,-1 0 0-15,17 0 0 0,-16 0 0 0,-1 0-3 16,1 0-10-16,-1 9-19 0,1-9-18 16</inkml:trace>
  <inkml:trace contextRef="#ctx0" brushRef="#br0" timeOffset="19785.23">29733 2670 18 0,'0'18'17'0,"0"-18"4"0,0 0-2 16,16 0-5-16,-16 0-7 0,17 0-3 0,-1 0-2 16,1 0-1-16,-1 0-1 0,1 0 0 15,-1 0 0-15,17 0 0 0,0 0-2 16,-16 0-9-16,16-18-16 0,0 18-35 0</inkml:trace>
  <inkml:trace contextRef="#ctx0" brushRef="#br0" timeOffset="20349.34">30262 2586 38 0,'0'-19'34'0,"0"19"-1"16,0 0-4-16,0 0-4 0,0 0-3 16,0 0-7-16,0 0-7 0,0 0-7 0,0 0 2 15,-17 19-1 1,17-1 0-16,0-18 0 0,0 19 2 15,0-10-2-15,17 10 0 0,-17 0-2 16,0-1 2-16,0 1-2 0,0-1 0 16,0-8 1-16,16-1 1 0,-16 19-2 0,0-28 0 0,0 19 1 15,0-19 0-15,0 18-1 0,0 1-7 16,0-19-11-16,0 0-4 0,0 0 0 16,0 18 4-16,0-18 1 0,-16 0 5 0,16 0 4 15,0 0 5-15,0-18 1 0,0 18 2 16,-17-19 0-16,17 19 2 0,0-18 2 0,0 18 9 15,0-19 10-15,0-9-2 0,17 9 0 16,-17 1 5-16,0-1-4 0,16-18 3 0,1 18 0 16,-17-9-3-16,16 10-2 0,1-1-2 15,-1 19-4-15,1-18-1 0,-1-1-8 0,1 19 0 16,0-19-3-16,-17 19 3 0,16 0-5 16,1 0 0-16,-1 19 0 0,1-19 0 15,-17 0 0-15,0 19 0 0,16-1 0 16,-16-18 0-16,0 19 4 0,0-19-3 0,0 18 4 15,0-18-1-15,-16 10-3 0,16-1 2 16,-17 0-3-16,1-9 3 0,-1 19-3 0,17-19 0 16,-16 0 0-16,-1 19-2 0,0-19 3 15,17 0-1-15,-16 0-2 0,16 18 0 0,0-18 4 16,0 0 0-16,0 19 0 16,0-19 0-16,0 18-2 0,0-18 0 15,16 10 0-15,1-1 3 0,0 0-3 16,-1 10 0-16,1 0 1 0,-1-19 1 0,1 18-5 15,16 1 3-15,0-1 2 0,0-18-2 16,-17 10-3-16,18 8 1 0,-1 1-24 0,-17-19-21 16,17 0-8-16,-33 18-2 0,17-18-2 15,-1 0-7-15</inkml:trace>
  <inkml:trace contextRef="#ctx0" brushRef="#br0" timeOffset="21082.18">29567 2381 97 0,'-16'0'63'15,"16"-18"-29"-15,0 18-17 0,0 0 7 0,0-19 22 16,0 19 10-16,0 0-8 0,0 0-22 15,0 0-11-15,0 0-8 0,16 0-7 16,-16 19 0-16,0-1-2 16,0 10 4-16,17-9-1 0,-17-1-1 0,16 20 0 15,17-11 2-15,-33 11 1 0,0-1 2 16,17-9-3-16,-17 9 3 0,16 0-5 0,1 0 0 16,-17-18 1-16,16 9-1 0,-16 9 4 15,0-18-1-15,17 9-3 0,-17 9 1 0,-17-19 1 16,17 1 0-16,0 0-2 0,-16-1 1 15,16 1 2-15,0 9-9 0,-17-28-21 0,17 18-29 16,-16 1-20-16,16-19-4 0,0 0 1 16,0 0-60-16</inkml:trace>
  <inkml:trace contextRef="#ctx0" brushRef="#br0" timeOffset="21581.33">29633 2446 59 0,'0'-18'48'0,"0"18"-22"0,-33-19-14 0,33 1-1 15,0 8 16-15,-16-8 12 0,16 18-1 16,0-19-7-16,0 0-9 0,16 19-5 0,-16 0-7 16,33-18-4-16,-33 18-5 0,17 0-1 15,16 0 3-15,0-19-1 0,17 19-2 0,-1 0 1 16,17 0-4-16,17 0 3 0,-17 0 0 15,17 0 2-15,0 0-2 0,-17 0 1 16,16 19-1-16,-15-19 0 0,-18 0 0 0,17 0 2 16,-16-19-2-16,-17 19 2 0,17 0 4 0,-34 0 14 15,17 0 11-15,-16 0 4 0,-1-18-5 16,-16 18-3-16,17 0-3 0,-17 0-5 16,0 0-8-16,0 0-6 0,0 0-4 0,0 0-3 15,0 0 4 1,0 18-2-16,0-18-2 0,0 19 3 0,16-1-3 15,-16 1 0-15,0 0 5 0,17 27-3 16,-1-27 0-16,1 18-2 0,-1 0 0 16,1 10 5-16,16-10-6 0,-16 9 3 0,-1-8 0 15,17-1 4-15,-16 9-2 0,-1-8-4 0,-16-1 2 16,17-19 0-16,-17 10 1 0,0 9 4 16,-17-18-2-16,17 0-3 0,-16 9 3 0,-1-10 2 15,-16 1 1-15,0-1-2 0,0 1-4 16,0 0 1-16,-17-1-1 0,1-18 0 15,-1 19 2-15,1-10-2 0,-18 10-5 0,18-19-29 16,-17 18-33-16,-17-18-22 0,0 0-11 0,-16 0-2 16,0 0-88-16</inkml:trace>
  <inkml:trace contextRef="#ctx0" brushRef="#br0" timeOffset="22930.17">25400 2242 35 0,'17'0'30'16,"32"-19"-14"-16,17 19-3 0,0 0-4 15,17 0 0-15,0-18 0 0,16 18 0 0,0-19 0 16,0 19-3-16,1-19-2 0,15 19-2 0,1-18 1 16,0 18-1-16,-17-10 0 0,17 10 1 15,-17 0 0-15,0 0-3 0,-16-18 0 16,0 18 2-16,-1 0-1 0,1 0-1 0,-17 0 0 15,0 0 0-15,-16 0 0 0,0 0-2 0,-1 0 2 16,-16 0 0-16,0 0 3 0,0 0-1 16,0 0 15-16,-16 0 4 0,0 0-5 0,16 0-8 15,-17 0-2-15,1 0-1 0,-17 0-1 16,16 0 1-16,1 0-3 0,-1 0-1 16,1 0-1-16,-1 0 0 0,1 0 0 15,-1 0 0-15,1 0 0 16,-17 0 0-16,17 0 1 0,-17 18-1 15,16-18 1-15,-16 10-1 16,0-10 2-16,0 18 0 0,0-18 0 16,0 19 0-16,0 0-2 0,0-1 0 0,0 1 0 15,0-1 0-15,17-8 0 0,-17 27 0 16,0-19 0-16,16 1 0 0,-16 18 0 0,17-9 2 16,-17 9-2-16,16 1 2 0,1 8-2 15,-17-9 1-15,16 0 0 0,1-9-3 0,-1 28 2 16,1-19 3-16,-17-9-3 0,16 10 2 15,1-1-2-15,0 0 0 0,-1-9 3 0,1 9-3 16,-1 0-2-16,1 10 2 0,-1-10 2 0,1-18-2 16,-1 18 0-16,-16-9 0 0,0 9 0 15,17-18 7-15,-17 8-4 0,-17-8 4 16,17 18-3-16,0-18 2 0,-16-1-2 0,16 1 1 16,-17-10-2-16,1 10-2 0,16 0 4 0,-17-19-3 15,17 18 4-15,-16-18-1 0,-1 19 4 16,17-19-2-16,-16 0 0 0,-1 18-1 15,0-18-3-15,1 0 3 0,16 0-3 0,-33 0 0 16,16 19-3-16,1-19 0 0,-17 0 2 0,0 0-2 16,0 0 2-16,-17 0-4 0,17 9 3 15,-17-9 0-15,-16 0-1 0,0 19 2 0,0-19-2 16,0 0 0-16,0 0 0 0,-17 0 0 16,17 18 0-16,0-18 1 0,-1 0-1 0,1 0 0 15,0 0 0-15,0 0 0 0,16 0-2 0,1 0 2 16,-17 0 0-16,-1 0 0 0,18 0 2 15,16 0-2-15,-33 0 1 0,16 0-1 16,17-18 0-16,-17 18 0 0,34 0 0 0,-17 0 0 16,0 0 0-16,16 0 0 0,-16 0 0 0,17-19 0 15,16 19 19-15,-17 0 19 0,0-9 14 16,17 9 6-16,0 0-2 0,-16 0-5 0,16 0-9 16,0-19-3-16,0 19-3 0,-17-18-2 15,17 18-9-15,0-19 0 0,0 1-2 0,-16 18 4 16,16-19 4-16,0-9 7 0,0 9-12 0,0 1-7 15,0-19-5-15,0 18-5 0,-33-9-4 16,33-9-5-16,-17-19 0 0,1 28 0 0,16-28 0 16,-17 1 0-16,17 8 3 0,-16-27-5 0,-1 27 6 15,17-27-4-15,-16 27-4 0,-1-27 4 16,17 9 0-16,-17 0 0 0,1 9 0 0,16 9-5 16,-17-9 5-16,1 19 0 0,16 9-13 15,0-9-20-15,0 19-31 0,-33-1-36 0,33 0-25 16,-17 19-18-16,17 0-4 0,0 0 22 15,0 0 32-15,0 0 0 0</inkml:trace>
  <inkml:trace contextRef="#ctx0" brushRef="#br0" timeOffset="26910.89">8797 11348 8 0,'0'0'6'0,"0"0"6"16,0 0 3-16,0 0-2 0,0 0-2 0,0 0-2 16,0 0-2-16,0 0 0 0,0 0 0 15,0 0-1-15,0 0-1 0,0 0 2 0,0 0-1 16,0 0 3-16,0 0-2 0,0 0-1 15,0 0-1-15,0 0-2 0,0 0 2 0,0 0-3 16,0 0 1-16,0 0-2 0,0 0 2 16,0 0-1-16,0 0 1 0,0 0 0 15,0 0-2-15,0 0 1 0,0 0 0 16,0 0-4 0,0 0 3-16,0 0 1 0,0 0-5 15,0 0 1-15,0 0-2 16,0 0-11-16,0 0-12 0,0 0-19 0</inkml:trace>
  <inkml:trace contextRef="#ctx0" brushRef="#br0" timeOffset="27096.19">8897 11404 44 0,'0'0'34'0,"0"0"-16"0,-17 0-9 0,17 0-5 0,-16 0-3 16,16 0 0-16,0 0 0 0,0-19-1 16,0 19-2-16,-34 19 2 0,34-19-11 15,0 0-12-15,0 0-11 0</inkml:trace>
  <inkml:trace contextRef="#ctx0" brushRef="#br0" timeOffset="27260.16">8913 11488 13 0,'0'0'5'0,"0"0"-3"0,-16 0-1 0,16-10 1 16,0 10-7-16,0 0-12 15</inkml:trace>
  <inkml:trace contextRef="#ctx0" brushRef="#br0" timeOffset="28275.64">10666 13255 7 0,'0'9'9'15,"0"-9"2"-15,0 0-2 0,0 10-2 0,0-10 0 16,0 0-1-16,0 0-1 0,0 0-1 16,0 0-3-16,0 0 1 0,0 0 0 15,0 0-1 1,0 0-6 15,0 0-4-31,0 0-7 0,0 9-24 16</inkml:trace>
</inkml:ink>
</file>

<file path=ppt/ink/ink6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39:11.203"/>
    </inkml:context>
    <inkml:brush xml:id="br0">
      <inkml:brushProperty name="width" value="0.05292" units="cm"/>
      <inkml:brushProperty name="height" value="0.05292" units="cm"/>
      <inkml:brushProperty name="color" value="#FF0000"/>
    </inkml:brush>
  </inkml:definitions>
  <inkml:trace contextRef="#ctx0" brushRef="#br0">21349 4846 22 0,'0'0'17'0,"0"0"-4"15,0 0-2-15,0 0 0 0,0 0 3 0,0 0-3 16,0 0-3-16,0 0-4 0,0 0-1 16,0 0 2-16,0 19 2 0,0-19 3 0,0 0-2 15,0 9 9-15,0 0-6 0,0 1 10 0,0-10-8 16,0 18 2-16,0 1-1 0,0-19 2 15,0 19 0-15,0-19 5 0,0 18-9 16,0-18-1-16,0 0 17 0,0 19-3 0,0-19 8 16,0 9 12-16,16-9 13 0,-16 9 7 0,0-9 20 15,17 0 20-15,-17 10 0 0,16-10-5 16,1 0-5-16,-1-10-23 0,1 10-29 0,-1-9-14 16,17 9-19-16,0-9 3 0,1-10-5 15,-1 19-6-15,16-18-2 0,-16-1 2 0,33 19-1 16,-32-28 1-16,15 19 1 0,1-10-3 0,-17 10 1 15,16-10 6-15,-16 1-5 0,1-1-2 16,-1 0 0-16,0 10-8 0,-17 0-8 16,1-1 0-16,-1 10-1 0,17-18-19 0,-33 18-21 15,0 0-35-15,0 0-20 0,0-19-18 16,0 19-9-16,0 0 0 0,0 19 7 0,0-19 10 16,0 0 14-16</inkml:trace>
  <inkml:trace contextRef="#ctx0" brushRef="#br0" timeOffset="4548.35">12022 6260 3 0,'-33'0'2'0,"33"0"-1"0,-33 0-2 15,33 0 3-15,-33 0-1 16,16 19-1-16,17-19 1 0,-16 0-1 16,16 0 0-16,0 18 0 15,16-18 2-15,-16 10 1 16,17-1 1-16,-17 0 7 0,33 0 5 15,-33 1-9-15,33 8-2 0,0-18-1 16,-33 0 4-16,33 19 1 0,0-19 0 0,0 0-1 16,17 19 2-16,16-19-2 0,-33 0 0 0,17 0 0 15,16 0 1-15,0 0 0 0,17 0-4 16,16-19 0-16,-16 19-2 0,16 0 2 16,0 0-1-16,17-19 0 0,-17 19-2 0,17 0-2 15,-1 0 1-15,18 19 2 0,-17-19-3 0,16 0 0 16,-16 19 0-16,-1-1 0 0,-15-8 0 15,-1 8 0-15,-17 1 0 0,18-1 2 16,-34 1-2-16,16 0 0 0,-15 8-2 0,-1-17 2 16,16 8 2-16,-48 10-4 0,32-28 2 0,-33 19 0 15,16-1 0-15,-16-18 0 0,0 0 2 16,1 19-1-16,-1-19 4 0,-17 0 1 0,1 0-3 16,-1 0 2-16,1 0-1 0,-1 0 1 15,17 0 4-15,-33 0 2 0,0 0 1 0,0 0-1 16,0 0 0-16,33 0 1 0,-33 0 3 15,0 0-1-15,0 0-7 0,0 0 3 0,0 0-4 16,0-19-2-16,0 19-1 0,0 0 0 0,0 0-2 16,34 0-1-16,-34 0 2 15,0-18 2-15,0 18-1 0,0 0-3 16,0 0 2 0,0-19-4-16,0 19 5 0,0 0-5 15,0 0 0-15,0 0-3 0,0 0-8 0,-34 0-9 16,34-18-10-16,0 18-7 0,0 0 0 15,0-10 2-15,0 10-2 0,-33-9-7 16</inkml:trace>
  <inkml:trace contextRef="#ctx0" brushRef="#br0" timeOffset="5996.67">4200 5255 4 0,'33'10'2'0,"17"-10"2"15,-17 9 9-15,33 10-1 0,-16-19-4 0,49 0-5 16,-33 0-1-16,17 0-2 0,16 0 2 16,-16-19-2-16,16 19 0 0,0-9 0 0,17 9 0 15,-17 0 0-15,-16-10 1 0,16 10-1 0,-16 0 0 16,16-9 0-16,-16 9 0 0,16 0 0 15,-33 0 0-15,17 0 0 0,-17 0 0 16,0 0 0-16,-16 0 0 0,16 0 0 0,-33 0 0 16,33 0 0-16,-33 0 0 0,17 9 0 0,-17-9 0 15,-33 0 0-15,33 0 0 0,0 0 0 16,-33 0 0-16,33 0 0 0,-33 0 0 16,16 0 0-16,1 0 0 15,-17 0 1 1,0 0-3 46,0 0 0-62,0 0-4 0,0 0-2 16,0 0 0-16,0 0-10 0,0 0 11 16</inkml:trace>
  <inkml:trace contextRef="#ctx0" brushRef="#br0" timeOffset="8129.01">22109 4242 1 0,'0'0'2'16,"0"0"0"-16,0 0 0 0,0 0-1 0,0 0 1 16,0 0 1-16,0 0-1 0,0 0 0 15,0 0 0-15,0 0 0 0,0 0-1 16,0 0 0 15,0 0 0 110,0 0 0-110,17 0-1-31,-1 0 0 31,17 0 0-15,-33 0 0 0,0 0-3-16,33 0-3 0,-33 0-6 15</inkml:trace>
  <inkml:trace contextRef="#ctx0" brushRef="#br0" timeOffset="9109.03">7508 5953 2 0,'0'0'1'0,"0"0"0"0,0 0-2 32,0 0 2-32,0 0-2 0,0 0 1 15,0 0-1 1</inkml:trace>
  <inkml:trace contextRef="#ctx0" brushRef="#br0" timeOffset="10807.83">11873 6176 6 0,'0'0'16'0,"-16"0"8"16,16 0 5-16,0 0-1 0,0 0-2 0,0 0-4 15,0 0-1-15,-17 0-5 0,17 0 1 0,0 0-2 16,0 0 8-16,0 0 15 0,0 10 7 16,0-1-1-16,0 0 8 0,0 1 2 0,0 17-6 15,0-27 4-15,0 19 4 0,0 0-5 16,0-19-3-16,17 18-7 0,-17-8 10 0,0-1-4 16,16 0 10-16,1 0 7 0,-17 1 8 0,16-10 10 15,1 0-6-15,16 0-7 0,0 0-17 0,0 0 1 16,0-10-9-16,-16-8-10 0,16 9-2 15,33-1 42-15,-33-8-13 0,0-1-27 0,0 0-17 16,0-18-2-16,17 19-5 0,-17-10 8 16,0 9-6-16,0 1-5 0,0-1-5 0,-33 0 2 15,17 10-2-15,-1 0-2 0,-16-1-2 16,17 10-2-16,-17-18 5 0,16 18-5 0,-16 0 0 16,0 0-10-16,0 0-38 0,0 0-18 0,0 0-19 15,0 0-18-15,0 0-11 0,0 0-7 16,0 18-28-16,0-18-27 0,0 10-3 0,0-1 2 15,0 0 23-15,0 1 33 0,-16-1-65 16</inkml:trace>
  <inkml:trace contextRef="#ctx0" brushRef="#br0" timeOffset="11490.7">8615 7172 110 0,'0'0'48'0,"0"0"-24"0,0 0-11 16,0 0-5-16,34 0 3 0,-34 0 2 0,0 9-1 16,0-9 1-16,0 9 4 0,16 10 8 0,1-19 2 15,-1 0 11-15,-16 18 17 0,17-18 12 16,-1 19 0-16,17-19-11 0,-33 0-12 0,33 0-1 16,0 9 17-16,-33-9 3 0,34 0 5 0,-34-9-1 15,33 9-6-15,0 0-8 0,-17-19-12 0,17 1-11 16,0 18-10-16,0-28-3 0,1 9-5 15,-18 1-1-15,17-1-8 0,0 1-3 0,0-1 2 16,0 0-2-16,0 1 0 0,0-1 4 16,-16 10-2-16,16-10-5 0,-16 19 5 0,32-18-2 15,-49 18-9-15,33-19-58 0,0 19-35 0,0-19-18 16,-33 19-20-16,34 0-16 0,15-9-9 16,-16 9 11-16,0 0 27 0</inkml:trace>
  <inkml:trace contextRef="#ctx0" brushRef="#br0" timeOffset="12075.66">13610 7293 38 0,'0'9'23'0,"0"-9"-11"0,0 9-5 0,0 10 5 16,0-19 5-16,0 18 6 0,0-18 6 15,33 19 1-15,-33-19 8 0,0 9 1 0,0 1 2 16,0-1-4-16,0 0 0 0,0-9 7 0,0 10 18 16,33 8 14-16,-33-18 4 0,33 0-5 15,-33 0-10-15,33 0-8 0,-17-18-6 0,1 8-8 16,16 1-8-16,17 0-7 0,-17-10 3 0,0 19-11 16,0-19-9-16,16 1-7 0,-16-10-1 15,34 19-1-15,-34-10 0 0,0 0-1 0,-17 10 2 16,1 9-5-16,16-19 3 0,-17 19-1 0,17-18 0 15,-33 18-6-15,34 0-19 0,-34-19-66 16,33 19-41-16,-33 0-22 0,33 0-20 0,-33 0 9 16,16 0 24-16</inkml:trace>
  <inkml:trace contextRef="#ctx0" brushRef="#br0" timeOffset="12655.92">16735 7432 46 0,'0'0'35'0,"0"0"-14"16,0 0-3-16,0 0 9 0,0 0 8 0,0 0-8 15,0 0-11-15,0 0-8 0,0 0-1 0,0 0 11 16,0 0 6-16,0 0 2 0,0 0-4 16,16 19 1-16,-16-19 9 0,0 18 8 0,17-18 0 15,-17 19-2-15,0-19 73 0,17 9-23 16,-1 1-44-16,-16-1-23 0,17 0-5 0,-1 0 20 15,-16-9 33-15,33 19-13 0,-33-19-28 0,33 0-15 16,-33 0-3-16,33-19-9 0,-33 10 4 0,33 0-2 16,-16 0-1-16,16-1-4 0,0 1 3 15,0-10 0-15,0 19-3 0,-16-18 2 0,16-1 1 16,0 1-1-16,-17-1-5 0,34 0-41 16,-17 10-37-16,-33-10-21 0,33 1-11 0,0-1-5 15,0 10 0-15,0 0 3 0,17-10 14 16,-17 10 18-16</inkml:trace>
  <inkml:trace contextRef="#ctx0" brushRef="#br0" timeOffset="13055.71">18504 7246 39 0,'0'9'22'0,"0"1"-8"15,-16-10 1-15,16 9 1 0,0 0 2 16,0 1-4-16,0-1 2 0,0 0 1 0,0 10 6 16,0-19 7-16,0 18-5 0,0-18-6 0,16 19-5 15,-16-10 2-15,0 1 10 0,17-1 5 16,-17 0 71-16,33 1-6 0,-33 8-50 0,0-18-20 15,0 0-7-15,33 0 48 0,-33 0 48 0,0 0-21 16,33 0-36-16,-33 0-29 0,0 0 5 16,17 0 50-16,-1-18-21 0,17 8-35 0,-16 1-14 15,-1 0 11-15,1-1 32 0,16 1-9 0,0-10-17 16,0 1-19-16,-33-1-5 0,33 1-1 16,0-1-2-16,-16 0-6 0,16 10 6 0,0-10-4 15,-33 1 0-15,33-10-6 0,0 9-25 0,-33 10-78 16,0 0-61-16,17-10-51 0,-1 19-41 15,1-18 14-15,-1 18-125 0</inkml:trace>
  <inkml:trace contextRef="#ctx0" brushRef="#br0" timeOffset="13405.6">19695 7125 90 0,'-17'0'86'0,"17"0"4"16,0 0-12-16,-16 0-37 0,16 0-18 0,0 19-5 16,0-19 8-16,0 0 24 0,0 9-6 15,0 0-16-15,16 1-7 0,-16-1 16 0,0 0 27 16,17 10-22-16,-17-19-20 0,16 18-12 0,-16 1 1 15,17-19 23-15,0 9 2 0,-17-9-8 0,16 10-18 16,1-10 11-16,-1 9 5 0,1-9 14 16,16 0 0-16,0 0-3 0,-33 0-14 0,33-9-8 15,-17-1-5-15,18 10 0 0,-1-9-10 16,0 9 0-16,0-19 1 0,0 19 3 0,0-18 0 16,0-1-6-16,0 1 3 0,0-1-8 0,17-9-30 15,-17 10-65-15,-17-1-52 0,17-18-41 16,17 9-13-16,-17-9 22 0</inkml:trace>
  <inkml:trace contextRef="#ctx0" brushRef="#br0" timeOffset="13923.34">23647 7227 5 0,'0'19'2'0,"-16"-10"28"15,16 1 13-15,0-1-13 0,-17 10-13 0,17-10 7 16,0 0 43-16,0 10 39 0,17-19 11 0,-17 18-12 15,0-18 9-15,16 19 8 0,17-19-13 16,-33 0-15-16,17 0 3 0,-1 0-2 0,1 0-16 16,16 0-26-16,0 0-16 0,0 0-21 0,33 0-6 15,-49-19 1-15,32 19-9 0,-16-18 8 16,17 18-8-16,-17-19 4 0,0 10-3 0,0-10 0 16,0 10-1-16,-16 0 0 0,-1-10-4 0,17 19-10 15,-16-19-33-15,-17 19-39 0,17-18-19 16,-1 18-14-16,-16 0-12 0,0-19-11 0,0 19-10 15,0 0 5-15,0 0 13 0,-16 0 13 0,16 0 13 16</inkml:trace>
  <inkml:trace contextRef="#ctx0" brushRef="#br0" timeOffset="14987.69">8897 7934 1 0,'-17'0'3'16,"17"0"0"-16,0 0-1 0,-16 0 2 0,16-18 1 15,0 18 0-15,0 0 0 0,0 0 1 0,0 0 0 16,0 0-1-16,0 0-2 0,0 0 0 15,0 0-2-15,0 0 1 0,0 0-1 16,0 0 1-16,0 0 2 0,0 0-1 0,0 0 2 16,0 0 0-16,0 0 2 0,0 0 1 0,0 0-2 15,0 0 0-15,0 0 1 0,0 0 2 16,0 0 2-16,0 0 1 0,0 0 0 0,0 0 0 16,0 0 1-16,0 0-3 0,0 0-1 0,0 0 0 15,0 0 2-15,0 0-2 0,0 0-3 0,0 0-4 16,0 0 1-16,0 0-1 0,0 0 0 31,0 0-4-31,0 0 0 16,0 0-3-1,16 0-9-15,-16 0-6 0,0 0-3 0,17 0-3 16,-17 0-2-16,0 0-4 0,16 0-3 16</inkml:trace>
  <inkml:trace contextRef="#ctx0" brushRef="#br0" timeOffset="16153.02">16388 8316 60 0,'0'0'28'0,"0"0"-8"16,-17 0-6-16,17 0 5 0,0-19 1 0,0 19 1 15,0 0-5-15,0 0-6 0,0 0 0 0,0 0 9 16,0 19 10-16,0-19 1 0,0 0-5 0,17 0-2 16,-17 18 6-16,0-18 6 0,0 19 9 15,0-10-1-15,16 1 2 0,-16-1-6 16,0 9 2-16,33-18 7 0,-33 19 11 0,0-19 16 15,0 19 12-15,0-19-1 0,33 0-12 0,-33 0-10 16,0 0-16-16,33 0-11 0,-33-19-19 0,17 19-12 16,-1-19 6-16,18 19 10 0,-18-18-14 15,17-1-2-15,0 1-1 0,0 8-3 0,-33-8 3 16,33-1-5-16,-16 19 0 0,-1-18-4 16,18-1-14-16,-18 0-46 0,1 10-36 0,32 0-33 15,-49-1-42-15,33-8-23 0,0 18 13 0,-33 0 27 16,33-19 40-16</inkml:trace>
  <inkml:trace contextRef="#ctx0" brushRef="#br0" timeOffset="16752.38">19662 8446 11 0,'0'9'10'15,"0"-9"6"-15,0 0 1 0,0 0-4 0,0 0-5 16,0 0-3-16,0 0 3 0,0 0 7 0,0 0 9 15,0 10 0-15,0-10-3 0,0 9 1 0,0-9-1 16,0 9 2-16,0 1 2 0,0-1 2 16,0 9-2-16,0-18 16 0,0 19 53 0,0-19-28 15,16 19-32-15,-16-19-16 0,0 0 0 16,17 9 45-16,-17-9 54 0,16 9-12 0,-16-9-31 16,17 10-25-16,-17-10-28 0,17 0 9 0,-1 0 93 15,1-10 22-15,-1 10-64 0,1-9-45 16,16 0-17-16,0 9 4 0,-17-19 32 0,17 19-25 15,1-19-16-15,-1 1-4 0,0-1-5 0,0 1 2 16,0 8-6-16,0-8 2 0,0-1-6 16,0 0 1-16,0 1 6 0,17 9-8 0,-17-10 4 15,-33 10-9-15,33-1 4 0,-17 10-31 0,17-18-67 16,-16 18-40-16,0-19-23 0,16 19-18 0,0 0-3 16,-33 0-2-16,33 0 14 0,-17 0 22 15,1 0-83-15</inkml:trace>
  <inkml:trace contextRef="#ctx0" brushRef="#br0" timeOffset="17336.62">23498 8437 5 0,'0'0'13'0,"0"0"13"0,0 9 0 15,0 0-5-15,0 1-2 0,-16-1 3 16,16 0 6-16,0 1 2 0,0-10 51 0,0 9 31 15,0-9-17-15,0 18-43 0,0-18-22 16,16 0 0-16,-16 0 70 0,0 0 54 0,17 0-8 16,-17 0-61-16,16 0-45 0,1 0-16 0,-1 0-13 15,1 0-5-15,16 0 26 0,-16 0 6 0,32-18-11 16,-32 9-9-16,-1-1-4 0,17 10-11 16,0-9-3-16,0 0 5 0,1-10-4 0,15 10-3 15,-32 9 7-15,16-19-1 0,-17 19-4 16,1-19 0-16,16 19-3 0,-17-18 5 0,1 9-11 15,-17-1-28-15,17 10-24 0,-1-9-33 0,-16 9-17 16,33 0-13-16,-33-9-11 0,0 9-7 16,0 0 7-16,0 0 12 0,0-10 16 0,0 10 14 15</inkml:trace>
  <inkml:trace contextRef="#ctx0" brushRef="#br0" timeOffset="19617.54">1836 8827 11 0,'33'-18'20'0,"-33"8"0"0,33 10-6 16,-17-18-4-16,-16 18-2 0,33-19 7 0,-33 1 2 15,33 8 4-15,-33 1 4 0,0 0 6 0,0-1 8 16,33 1 9-16,-33 0 8 0,0 0 10 15,0 9 12-15,0 0 3 0,0-19-15 16,0 19-18-16,0 0-14 0,0 0-8 0,0-19 2 16,0 19 6-16,0 0-3 0,-33 0 2 0,33 0-7 15,0 0-9-15,-33 0-2 0,33 0-5 16,-33 0-4-16,33 0-6 0,-16 0 4 16,-17 0-8-16,0 0 2 0,-1 19 0 0,34 0 2 15,-33-19 2-15,0 18-2 0,0-9-2 16,17 10 0-16,-17 18 0 0,0-18 4 0,-1-1-2 15,1 10 0-15,0 0-2 0,-16 19-2 0,49-19 1 16,-33 9 3-16,0 0-2 0,33 0 2 16,-33 10 0-16,33-10-4 0,0 0-2 15,0 0 6-15,0 10-5 0,0-10-2 0,0-18 10 16,33 9-3-16,-33 9-3 0,0-19 3 16,33 1 9-16,0-19 14 0,-17 19 2 15,17-10 2-15,0-9-1 0,0 9-2 0,34-9-2 16,-34-9-1-16,16 9-12 0,17-9 3 15,-32-1-6-15,32 1 0 0,-17 9-6 0,-16-19 2 16,0 19 0-16,1-18 0 0,-1 18-5 16,0 0 5-16,-17-19-2 0,-16 10 0 0,33 9-19 15,-33 0-41-15,0 0-21 0,33 0-2 0,-33 0-6 16,0 0-14-16,0 0-23 0,0 0-15 16,0 0 3-16,0 0 22 0</inkml:trace>
  <inkml:trace contextRef="#ctx0" brushRef="#br0" timeOffset="21331">19414 8520 10 0,'0'-18'29'16,"0"18"-1"-16,0 0-8 0,0-9-2 0,0-1 0 16,0 1 7-16,0 0 8 0,0 9-1 15,0-10 1-15,0 1 4 0,0 9 3 0,0-9 3 16,0 9 1-16,0 0-1 0,0 0-9 15,0-19-6-15,0 19-2 0,0 0-5 0,-33 0-5 16,33 0-1-16,-17 0-3 0,1 0-8 16,-1 0 5-16,1 0 0 0,-17 0-2 0,16 0 2 15,-16 19 3-15,0-19 6 0,0 9 57 0,0 0-18 16,0 10-25-16,-17 0-14 0,17 8 8 16,0 11 25-16,-17-29 24 0,1 19-20 0,16 18-24 15,16-27-1-15,-16 18-5 0,0-9 1 0,-17 9 0 16,17 0 3-16,17 1-7 0,-1 8 1 15,1-27 2-15,-1 18-1 0,17 0-7 0,0 10 9 16,0-19 19-16,0 0-16 0,0 18-16 16,0-27 1-16,17 18 15 0,-1-9 13 0,1 9 4 15,16-18-21-15,-17 8 2 0,34-8 0 16,-17 9-14-16,0 0 7 0,17-10-6 0,-1 1 3 16,34-10-9-16,-50 10-1 0,33-10 1 0,-16-9-1 15,16 10-3-15,-16-10-6 0,16 0 4 16,0 0-2-16,-33 0 2 0,0 0-6 0,17-10-3 15,-17 10-44-15,-17-9-55 0,34 0-24 16,-50-1 2-16,33 1-7 0,-33 9-18 0,16-19-26 0,1 19-9 16,-17-18 8-16,16 18 24 0,-16-19 29 15,0 10 30-15</inkml:trace>
  <inkml:trace contextRef="#ctx0" brushRef="#br0" timeOffset="23080.17">4779 9990 12 0,'0'0'19'0,"33"0"-2"0,-33 9-5 16,0-9-1-16,33 10-1 0,-33-10 2 16,0 0 1-16,0 9 1 0,0-9 3 0,0 0 0 15,17 9-1-15,-17-9-3 0,0 0 1 16,0 0 7-16,0 0 4 0,0 0 8 0,0 0 2 15,0 0 4-15,0 0-3 0,0 0-1 0,0 0-1 16,0 0-1-16,0 0-3 0,0 0-1 16,0 0 7-16,0 0 4 0,0 0 0 0,0 0 3 15,0 0 0-15,0 0 1 0,0 0-13 0,0 0-14 16,-17 0-8-16,17-9-4 0,0 9-8 0,0 0 9 16,0-9-3-16,0 9-2 0,0 0-3 15,0-10-3-15,-33 1 2 0,33 9-8 16,0 0 2-16,0-19-9 0,-33 19-19 15,33 0-5-15,0 0-10 0,-33 0-8 0,33 0 2 16,-33 0-9-16,33-18-10 0,-33 18-3 16,16 0-1-16,1 0 9 0,-1 0 11 0,17-19 8 15</inkml:trace>
  <inkml:trace contextRef="#ctx0" brushRef="#br0" timeOffset="23529.81">4432 9878 35 0,'0'0'38'0,"0"0"3"0,0-9 3 0,0 9 3 16,0 0 5-16,0 0 9 0,0 0-3 0,0 0-2 15,0 0 4-15,0 0-3 0,16 0 2 0,-16 0 7 16,17 0 8-16,16 0-3 0,0 0 5 0,-33 0-4 16,33 0 10-16,0 0-11 0,0 0-4 15,0 0 4-15,17 9 4 0,-17-9 5 16,0 10 4-16,0-10-20 0,0 9-9 0,-16-9-1 15,16 9-7-15,0 1 14 0,-33-1-11 0,33-9-2 16,0 9-7-16,-33 10-6 0,33-1 3 0,-33-18 19 16,33 19-57-16,-33-10 0 0,0 1 0 15,17 8 0-15,-17-8 0 0,16 8 0 0,-16 1 0 16,0-1 0-16,17 1 0 0,-17 0 0 0,0 9 0 16,0-10 0-16,-17 1 0 0,17 18 0 15,0-28 0-15,-16 10 0 0,16 9 0 0,-17 0 0 16,17-10 0-16,-33 1 0 0,33-10 0 0,0 10 0 15,-33 9 0-15,0 0 0 0,33-10 0 16,-33 1 0-16,33-10 0 0,-50 19 0 0,34-19 0 16,-1 28 0-16,-16-37 0 0,33 19 0 0,-33 0 0 15,33-10 0-15,-33 10 0 0,0-10 0 0,33 0 0 16,-33 1 0-16,16-1-67 0,1-9-85 16,-1 0-20-16,17 0-32 0,-33 0-33 0,0 0-10 15,33-9 2-15,-33 9 24 0,0-10 33 0,33 10 42 16</inkml:trace>
  <inkml:trace contextRef="#ctx0" brushRef="#br0" timeOffset="24547.66">6185 9590 43 0,'0'0'60'16,"0"-18"-10"-16,0 18-7 0,0 0 10 0,0 0 10 16,0-10 12-16,0 10 11 0,0 0 2 15,0 0-10-15,-33-9-7 0,33 9 4 0,-17 0 0 16,17-9-5-16,0 9 9 0,-33 0-8 15,33 0-19-15,-33 0-8 0,0 0-10 0,33 0 2 16,-33 0 1-16,0 0 1 0,0 0-4 0,16 9-2 16,-16-9-1-16,0 9 0 0,0 1-1 0,33-10-4 15,-33 18 4-15,0-18-13 0,33 19-7 16,-33-1 11-16,16-18-1 0,17 19 1 0,-33 0-10 16,33-1-1-16,0 10-4 0,-33 9-3 15,33-27 9-15,0 27 5 0,0 0-16 0,0-18 14 16,0 18-5-16,0-9-4 0,0 9 3 15,0 0-5-15,0-18 1 0,0 9 1 0,33 9 2 0,-33-19 0 16,0 10-4-16,33 0 4 0,-33-9 3 16,17 9-8-16,16-10 3 0,-33 1 5 0,33 0-11 15,-33-10 0-15,33 9 1 0,-33 1 3 16,33 0-4-16,0-1 5 0,0-18 0 0,-33 19 1 16,50-19-6-16,-17 9-5 0,0 0-9 15,-33 1-64-15,33-10-46 0,0 9-29 0,0-9-24 16,-16 9-23-16,16-9-32 0,0 0-8 0,0 0 25 15,-33 0 40-15</inkml:trace>
  <inkml:trace contextRef="#ctx0" brushRef="#br0" timeOffset="26859.82">8434 11888 8 0,'0'0'14'16,"0"0"6"-16,0-19-2 0,0 19-1 0,0 0-3 16,0 0 3-16,0 0-1 0,-33 0 5 15,33 0-2-15,0-19 3 0,0 19 6 0,0 0-2 16,0 0 5-16,0-9 1 0,0 9 6 16,0 0 1-16,0 0 1 0,0 0 11 0,0 0 0 15,0 0 2-15,0 0 2 0,0 0 2 0,0 0 3 16,0 0 3-16,0 0 0 0,0 0-1 0,0 0-2 15,0 0 5-15,0 0-2 0,0 0-10 16,0 0-5-16,0 0-3 0,0 0-3 0,0 0-3 16,0-9-1-16,0 9 2 0,0 0 5 15,0 0 0-15,0 0 8 0,33 0 1 0,-33 0-4 16,0 0 3-16,33-9-2 0,-33 9-3 0,33 0-3 16,-17 0-9-16,17 0-5 0,0 9-6 0,0-9 10 15,1 0 1-15,-1 9-24 0,0-9-12 0,16 9 0 16,-16 10 0-16,0 0 0 0,1-19 0 15,-18 18 0-15,17-8 0 0,-16 8 0 0,32 1 0 16,-16 18 0-16,-33-18 0 0,33-1 0 0,-33 1 0 16,34 18 0-16,-34-9 0 0,16 0 0 15,-16 9 0-15,0-9 0 0,0 18 0 0,0-18 0 16,-16 0 0-16,16 19 0 0,0-29 0 0,-34 20 0 16,34-11 0-16,-33 11 0 0,33-20 0 15,-33 10 0-15,0 0 0 0,17 0 0 0,-17-9 0 16,16 8 0-16,1-8 0 0,-18 0 0 0,1 9 0 15,0 0 0-15,-16-10 0 0,-1-18 0 0,34 9 0 16,-18 1 0-16,1-1 0 0,-33-9 0 16,33 9 0-16,17-18-147 0,-50 9-86 0,32-9-39 0,1-1-6 15,-16 1 20-15,16-9 22 0,0-1 34 16,0 10 42-16,-1-10 39 0</inkml:trace>
  <inkml:trace contextRef="#ctx0" brushRef="#br0" timeOffset="32055.02">13113 12595 18 0,'0'0'11'0,"0"0"-3"16,0 0 0-16,0 0-5 0,0 0-1 15,0 0 0-15,0 0-1 16,17 0 1-16,-17 0-1 0,0 0 1 16,0 18 0-16,16-18 0 0,-16 0 1 0,0 0 1 15,17 9 0-15,-17 1 0 0,17-1 1 0,-17-9-2 16,33 9 3-16,-33 1 2 0,0-1 0 16,0-9 1-16,33 9 0 0,-33 1 1 0,0-10 3 15,33 9 2-15,-33-9 1 0,0 19-2 16,33-19 5-16,-33 0 2 0,33 0-1 0,-17 0 2 15,1 18 3-15,33-18-5 0,-17 0 0 16,0 0-2-16,0 0 0 0,0 0 5 0,17 0-1 16,16 0 3-16,0 0-8 0,-17 0-7 0,18 0 2 15,-1 0-4-15,-17 0 1 0,17 0-1 16,1 0 3-16,-1 0-1 0,-17 0 0 16,17 0-4-16,-32 0 0 0,32 9 3 0,-17-9-3 15,17 0-1-15,1 10 1 0,-34-10-1 0,33 0 1 16,-17 9-1-16,18-9 5 0,-18 0 9 0,17 0-7 15,0 9-1-15,-16-9 0 0,0 0-7 16,32 0 4-16,-15 0-4 0,-1 0 2 0,16 0 0 16,-15 0 0-16,15 0 2 0,17 0 0 0,-32 0-3 15,-1 0 8-15,16-9-3 0,1 9 2 16,-17 0-1-16,33 0-3 0,-49-9 7 0,16 9-3 16,33 0-3-16,-32 0-2 0,15 0 0 15,-16 0-3-15,1 0 0 0,15 0 1 0,-16 0 3 16,1 0-2-16,15 0-3 0,-16 0-2 0,17 0 1 15,16 0 4-15,-33 0-3 0,50 0 0 16,-50 9-1-16,17-9 5 0,16 0-2 0,-33 0-5 16,17 0 8-16,0 9-8 0,-1-9 4 0,1 0-1 15,0 0 1-15,16 0 0 0,-33 0 4 16,17 10-4-16,16-10-2 0,-49 0 2 0,32 0-2 16,1 0 4-16,-17 0-9 0,17 0 3 15,16 0 0-15,-33 0 2 0,17 0-4 0,0 0 8 16,-1 0-8-16,1 0 2 0,-17 0 5 0,0 0-5 15,17 0 0-15,-17 0 0 0,17-10 5 0,-17 10-3 16,0 0-4-16,17 0 2 0,-17 0 0 16,0 0 0-16,0 0 0 0,17 0 0 0,-34 0 0 15,18 0 0-15,-1 0 0 0,0 0 4 16,0 0-10-16,17 0 6 0,-34 0 3 0,17 0-3 16,1 0 2-16,-1 0-6 0,0 0 7 15,-17 0-5-15,18 0 4 0,-18 0-2 0,17 0 1 16,1 0 3-16,-34 0-4 0,16 0-3 0,1 0 1 15,-1 0 6-15,18 0-7 0,-34 0 3 0,16 0 3 16,1 0-6-16,-1 0 4 0,-15 0-3 16,-1 0 5-16,16 10-3 0,-16-10 0 0,0 0 3 15,0 0-1-15,1 0-7 0,-1 0 5 0,0 0 6 16,0 0-6-16,-17 0 0 0,17 0 2 16,0 0 2-16,0 0 4 0,-33 0 0 0,34 0-8 15,-18 0 6-15,1 0-8 0,-1 0 8 0,1 0-1 16,-1 0-4-16,17 0 1 0,0-10 0 0,-33 10 0 15,33 0-2-15,-33 0 3 0,17 0-3 16,16 0 3-16,-16 0 3 0,-1 0-2 0,1 0-3 16,16 0 2-16,-17 0-5 0,17-9 2 0,0 9 0 15,-16 0 5-15,0 0-2 0,16 0-3 16,-17 0-2-16,17 0 4 0,-16 0-1 0,32 0 2 16,-16 0-2-16,-16 0 4 0,-1 0-7 15,18 0 4-15,-1 0 2 0,0 0-4 0,16 0 0 16,-49 0-2-16,33 0 2 0,0 0 0 0,1 0 2 15,-1 0-4-15,0 0 4 0,16 0-2 16,-16 0 3-16,0 0-5 0,1 0 4 0,-1 0-2 16,0 0 0-16,16 0 0 0,-16 9 2 0,17-9-1 15,-17 0-1-15,0 0 3 0,33 0-3 0,-49 0 0 16,32-9 0-16,-16 9 0 0,1 0 0 16,15 0-2-16,-16-9 4 0,17 9-2 0,-17 0-2 15,0 0 5-15,17-10 0 0,-1 10-3 16,-16 0 0-16,0 0-2 0,17 0-1 0,-17 0 5 15,0-9-2-15,17 9-2 0,-17 0 2 0,0 0 3 16,16 0-3-16,-15 0 3 0,15 0-5 16,-32 0 5-16,32 0-3 0,-16 0 0 0,0 0 0 15,17 0 4-15,-50 0-9 0,33 0 2 0,0 0 6 16,0-18-1-16,0 18-2 0,-16 0 0 16,16 0 3-16,0 0-3 0,0 0 1 0,0 0-5 15,0 0 7-15,-16 0-1 0,16 0-2 16,0 0 0-16,0 0 0 0,0-19 0 0,-16 19 3 15,16 0-2-15,0 0-1 0,0 0 0 0,-17 0 2 16,34-9-1-16,-17 9-1 0,-16 0 3 16,16 0 2-16,-17 0-5 0,17 0 0 0,0 0 0 15,-16-10 1-15,16 10 1 0,0 0 5 0,-16 0-2 16,-1 0-3-16,17-9-1 0,-16 9 3 0,16 0 1 16,-17-9-1-16,34 9 2 0,-50 0 4 15,33-10-1-15,-16 10 4 0,16 0-2 0,-17-9-6 16,17 9 6-16,0-9-6 0,17 9 2 15,-50-10 2-15,33 10-5 0,0-9 4 0,0 9-1 16,0 0-1-16,-16 0 4 0,16 0-5 16,0 0 0-16,0 0 9 0,0 0-3 0,0 0-1 15,-16 0-1-15,16 0-1 0,-17 0-5 0,34 0 6 16,-34 0 1-16,1 0 0 0,16 0-7 16,-16 0 9-16,16 0-6 0,-17 0 0 0,17 0-2 15,17 9 2-15,-50-9-6 0,33 0 7 16,-17 0 4-16,17 0-7 0,-16 0 3 0,16 10-3 15,-16-10-2-15,16 0 6 0,0 0-1 0,-17 0-2 16,17 0-2-16,0 0 2 0,-16 0 1 16,16 0-6-16,-16 0 3 0,16 0 4 0,0 0-1 15,-17 0 2-15,1 0-1 0,16-10-3 0,-17 10 0 16,17 0 1-16,-16-9-5 0,16 9 5 16,17 0 1-16,-50 0-10 0,33 0 4 0,-17 0 3 15,17 0 0-15,0 0-2 0,-16 0-1 16,16 0 3-16,17 0-3 0,-34 0 3 0,17 0-3 15,0 0 7-15,0 0-1 0,17 0-6 0,0 0 0 16,-17 0 0-16,0 0 5 0,16 0-8 16,-16 0 5-16,1 0 0 0,15 0 3 0,-16 0 2 15,17 9-4-15,-17-9 3 0,0 0-6 0,0 10 4 16,0-10-4-16,0 9 4 0,0-9 4 16,17 9 0-16,-17-9-8 0,0 0 2 15,17 10 0-15,-17-10 5 0,16 9-7 0,-16-9 2 16,17 9-4-16,-17-9 5 0,0 0 1 0,17 10-2 15,-17-10-1-15,16 0-1 0,-15 0 4 16,-1 0-4-16,0 9 0 0,0-9 6 0,16 0-4 16,-16 0-1-16,1 0 1 0,-1 0 3 0,0 0-4 15,0 0-5-15,16 0 4 0,-16 0-9 16,0 0 10-16,1 0 6 0,-1 0-9 0,16-9 6 16,-16 9 1-16,0 0-10 0,0 0 3 15,1 0 2-15,-1 0 2 0,0 0-2 0,0 0 0 16,16 0 0-16,-32 0-2 0,16 0 2 0,0 0 1 15,0 0 4-15,-16 9-2 0,16-9-6 16,16 0 1-16,-49 0 0 0,33 0 0 0,0 0 3 16,-16 0 1-16,16 0-2 0,-16 0 0 0,-1 0 0 15,17 19 6-15,-16-19-5 0,16 0-1 16,-17 0 5-16,1 0-7 0,-1 0 0 16,18 0-1-16,-18 0 3 0,1 0-2 0,-1 0 7 15,1 0 0-15,-1 0-8 0,1 0 0 16,-1 0 1-16,1 0 5 0,-1 0-6 15,1 0 3-15,-17 0 2 0,0 0 0 16,16 0-6-16,-16 0 1 0,0 0-2 16,0 0-6-16,0 0 3 15,0 0-7-15,0 0 0 0,0 0-21 0,0 0-12 16,0 0-15-16,0 0 1 0,0 0-7 0,0 0-8 16,0 0-9-16,-16 0 0 0,16 0-3 15,-17-19-4-15,1 19-2 0,-1 0 5 0,1-9 11 16,-1 9 2-16,-16-10 6 0,0 10 6 15,17-9 0-15,-18 0 1 0,-15-1 8 0,16 10-4 16</inkml:trace>
  <inkml:trace contextRef="#ctx0" brushRef="#br0" timeOffset="35024.92">2943 13497 9 0,'0'0'5'0,"0"0"2"15,0 0 4-15,0 0-2 0,0 0-1 0,-33 0-2 16,33 0-1-16,0 0 1 0,0 0-2 0,0 0 0 15,0 0 0-15,0 0 1 0,0 0-2 16,0 0 0-16,0 0-2 0,0 0 0 0,0 0 1 16,0 9 0 15,0-9 1-15,0 0 3-16,0 0 0 0,33 0-1 0,-33 9 0 15,0-9 1-15,0 10 2 0,17-10 1 0,16 9-1 16,-33-9 1-16,33 9 0 0,-33 10 2 15,33-19-1-15,-33 0 2 0,33 0-3 16,-33 9 5-16,33-9-1 0,-33 10 0 0,33-1 2 16,-16 0 0-16,16-9 4 0,0 9 1 0,0 1-2 15,-33-1 1-15,33 0 0 0,33 1 3 16,-49-10 3-16,16 9 4 0,33 0 5 0,-33 10-5 16,0-19-1-16,17 0-4 0,16 0 1 0,0 9 4 15,-33-9-4-15,17 0 7 0,16 0-8 16,0 9 3-16,0-9 2 0,-16 0-3 0,16 0-3 15,0 0 3-15,-33 0-3 0,50 0-1 16,-17 0 1-16,-16 10 5 0,16-10 1 0,0 0-4 16,0 0 2-16,-16 0-3 0,16 0-3 15,0 0-2-15,-16 9-6 0,16-9-7 0,0 0 3 16,0 0 6-16,-16 0 3 0,16 0 3 0,0 0 3 16,-33 9-4-16,50-9 3 0,-50 0 11 15,33 0-8-15,-16 0-7 0,16 0 2 0,0 0 0 16,-33 0-8-16,50-9 0 0,-50 9 8 0,33 0-6 15,0 0 11-15,17-9-3 0,-17 9-6 16,0 0 2-16,-16 0-8 0,49 0-2 0,-33 0 1 16,-16 0 3-16,16-10-9 0,16 10 8 0,-15 0-4 15,-1 0 3-15,0 0-3 0,17 0-2 16,-17 0 4-16,0 0-2 0,-17 0-4 0,18 0 5 16,-1 0 7-16,-17-9-9 0,18 9-1 15,-1 0 4-15,0 0-8 0,-17 0 6 0,18-9 3 0,-1 9-8 16,-17 0 0-16,17 0 0 0,1 0 0 15,15 0-1-15,-16 0-2 0,1 0 5 0,-1-19-2 16,16 19 5-16,-15 0-8 0,-1-9 9 16,16 9-12-16,-15 0 3 0,-1 0 8 0,16-9-6 15,-16 9-4-15,1 0 2 0,15-10 1 16,-16 10 4-16,1 0 1 0,15-9-6 0,-16 9 0 16,1 0-2-16,15-9 5 0,-16 9 10 15,-16 0-12-15,16 0 7 0,33-10-6 0,-49 10-2 16,16 0 9-16,0 0-4 0,0 0-3 0,17 0 4 15,-17 0-2-15,0 0 5 0,-16 0-3 0,16 0 1 16,0 0-2-16,0 0-1 0,17 0 4 0,-17 0 2 16,0 0-1-16,17 0 5 0,-17 0-4 0,0 0 0 15,17 0 4-15,-17 0-1 0,-16 0 1 16,16 0-1-16,0 0 1 0,0 0-4 0,17-9 8 16,-17 9 8-16,-16 0-16 0,16 0 6 15,0 0 3-15,0 0-12 0,0 0-7 0,-16 0 0 16,16 0 0-16,0-9 0 0,-16 9 0 0,16 0 0 15,0 0 0-15,0 0 0 0,17 0 0 0,-17-9 0 16,-16 9 0-16,16 0 0 0,0 0 0 0,0-10 0 16,17 10 0-16,-17 0 0 0,-16 0 0 15,-1 0 0-15,34 0 0 0,-17-9 0 0,-33 9 0 16,50 0 0-16,-50 0 0 0,33 0 0 16,-16 0 0-16,16 0 0 0,0 0 0 0,-17 0 0 15,18 0 0-15,-1 0 0 0,-33 0 0 0,33 0 0 16,17 9 0-16,-50-9 0 0,33 0 0 15,17 0 0-15,-17 0 0 0,0 10 0 0,17-10 0 16,-17 0 0-16,0 0 0 0,17 0 0 0,-17 0 0 16,-17 0 0-16,17 0 0 0,1 0 0 0,-1 0 0 15,-33 0 0-15,49 0 0 0,-48 0 0 16,32 0 0-16,-33 0 0 0,49 0 0 0,-48 0 0 16,32 9 0-16,-33-9 0 0,16 0 0 0,17 0 0 15,-32 0 0-15,15 0 0 0,1 9 0 16,-1-9 0-16,18 0 0 0,-18 0 0 0,1 0 0 15,32 0 0-15,-32 0 0 0,0 0 0 0,32 0 0 16,-16 0 0-16,-32 0 0 0,32 0 0 0,-17 0 0 16,17 0 0-16,-16 0 0 0,0 9 0 0,-1-9 0 15,-16 0 0-15,17 0 0 0,-17 0 0 16,17 0 0-16,-1 0 0 0,-16 0 0 0,0 0 0 16,0 0 0-16,1 0 0 0,-1 0 0 15,16 10 0-15,-16-10 0 0,0 0 0 0,-16 0 0 16,16 0 0-16,0 0 0 0,-16 0 0 0,32 0 0 15,-16 0 0-15,-33 0 0 0,33 0 0 0,-16 0 0 16,16 0 0-16,-16 0 0 0,-1 9 0 16,17-9 0-16,0 0 0 0,-33 0 0 0,33 0 0 15,-33 0 0-15,33 0 0 0,-33 0 0 0,17 0 0 16,-1 0 0-16,1 0 0 0,-1 0 0 16,1 0 0-16,16 0 0 0,-33 0 0 0,33 0 0 15,-33 0 0-15,33 9 0 0,-33-9 0 0,17 0 0 16,-1 0 0-16,1 0 0 0,-1 0 0 15,1 0 0-15,-1 0 0 0,1 0 0 0,16 0 0 16,-33 0 0-16,33 0 0 0,-33 0 0 0,0 10 0 16,33-10 0-16,-33 0 0 0,17 0 0 0,-1 0 0 15,1 0 0-15,-1 0 0 0,1 0 0 16,-1 0 0-16,1 0 0 0,16 0 0 0,-33 0 0 16,33 0 0-16,0 0 0 0,-33 0 0 0,17 0 0 15,-1 0 0-15,1 0 0 0,16 0 0 16,-17 0 0-16,1 0 0 0,16 0 0 0,-33 9 0 15,33-9 0-15,0 0 0 0,-33 0 0 16,17 0 0-16,-1 0 0 0,1 0 0 0,-1 0 0 16,1 9 0-16,-1-9 0 0,34 0 0 0,-50 0 0 15,33 0 0-15,-33 0 0 0,33 19 0 16,-33-19 0-16,17 0 0 0,16 0 0 0,-17 0 0 16,1 0 0-16,-1 0 0 0,1 0 0 0,16 0 0 15,0 0 0-15,-33 0 0 0,33 0 0 0,-33 9 0 16,17-9 0-16,-1 0 0 0,1 0 0 15,-1 0 0-15,1 0 0 0,-1 0 0 16,1 0 0-16,16 0 0 0,-33 0 0 16,33 0 0-16,-33 0 0 0,33 0 0 15,-33 0 0-15,17 0 0 16,-1 0 0-16,1 0 0 31</inkml:trace>
  <inkml:trace contextRef="#ctx0" brushRef="#br0" timeOffset="37534.98">18471 13692 2047 0,'17'0'0'16,"-1"0"0"15,1 0 0-15,16 0 0-1,-33 0 0 1,33 0 0-1,-33-9 0 1,0 9 0-16,33 0 0 16,-33 0 0-1,17 0 0 1,-1 0 0 0,-16 0 0-1,17 0 0 1,-1 0 0-1,1 0 0 1,-1 0 0 0,1 0 0-1,16 0 0-15,-33 0 0 16,33 0 0-16,-33 0 0 0,33 0 0 16,-33 0 0-16,17 0 0 0,-1 0 0 15,1 0 0-15,-1 0 0 16,1 0 0-16,-1 9 0 0,1-9 0 15,16 0 0-15,-33 0 0 0,33 0 0 16,-33 0 0-16,33 0 0 0,-33 0 0 16,17 0 0-16,-1 0 0 0,1 0 0 15,-1 0 0-15,1 9 0 0,-1-9 0 16,1 0 0-16,16 0 0 0,-33 0 0 16,33 0 0-16,-33 0 0 0,16 0 0 15,1 0 0-15,0 0 0 0,-1 0 0 16,1 0 0-16,-1 0 0 15,1 10 0-15,-1-10 0 16,1 0 0-16,16 0 0 0,-33 0 0 0,33 0 0 16,-33 0 0-16,16 0 0 0,1 0 0 15,-1 0 0-15,1 0 0 0,0 0 0 16,-1 0 0-16,1 0 0 0,-1 0 0 0,1 0 0 16,16 0 0-16,0 9 0 0,-33-9 0 0,16 0 0 15,1 0 0-15,16 0 0 0,-16 0 0 16,-1 0 0-16,17 0 0 0,-16 0 0 0,16 0 0 15,0 0 0-15,-33 0 0 0,16 0 0 16,17 0 0-16,-16 0 0 0,16 0 0 0,-16 9 0 16,16-9 0-16,0 0 0 0,0 0 0 0,-17 0 0 15,1 0 0-15,16 10 0 0,0-10 0 16,-16 0 0-16,16 0 0 0,0 0 0 0,0 0 0 16,-33 9 0-16,33-9 0 0,-17 0 0 0,17 0 0 15,-16 0 0-15,16 0 0 0,-16 0 0 0,16 9 0 16,0-9 0-16,-17 0 0 0,17 0 0 15,0 0 0-15,-16 0 0 0,16 10 0 0,-16-10 0 16,16 0 0-16,0 0 0 0,-17 0 0 16,17 0 0-16,-16 0 0 0,16 0 0 0,-17 0 0 15,18 0 0-15,-1 18 0 0,-33-18 0 0,33 0 0 16,-17 0 0-16,1 0 0 0,16 0 0 0,-17 0 0 16,1 0 0-16,-1 0 0 0,18 0 0 15,-1 0 0-15,-33 0 0 0,33 0 0 0,-33 0 0 16,16 0 0-16,1-18 0 0,16 18 0 0,-17 0 0 15,1 0 0-15,-1 0 0 0,17 0 0 16,1 0 0-16,-34-10 0 0,16 10 0 0,1 0 0 16,16 0 0-16,-17 0 0 0,1-9 0 0,16 9 0 15,-17 0 0-15,17 0 0 0,1 0 0 16,-34 0 0-16,16-9 0 0,17 9 0 0,-16 0 0 16,16 0 0-16,-17 0 0 0,17 0 0 0,0-10 0 15,1 10 0-15,-18 0 0 0,1 0 0 16,16 0 0-16,0 0 0 0,-17 0 0 0,17 0 0 15,0 0 0-15,0-9 0 0,-16 9 0 0,16 0 0 16,-16 0 0-16,16 0 0 0,0 0 0 0,16 0 0 16,-16 0 0-16,-16 0 0 0,16 0 0 0,0 0 0 15,0 0 0-15,0 0 0 0,0 0 0 16,0 0 0-16,1 0 0 0,15 0 0 0,-16 0 0 16,0 0 0-16,0 0 0 0,0 0 0 15,0 0 0-15,1 0 0 0,-1 0 0 0,0 0 0 16,16 0 0-16,-16 0 0 0,-16-9 0 15,16 9 0-15,0 0 0 0,-16 0 0 0,16 0 0 16,16-10 0-16,-16 10 0 0,-16 0 0 0,16 0 0 16,0 0 0-16,0-9 0 0,0 9 0 0,0 0 0 15,0 0 0-15,0 0 0 0,0-9 0 16,-16 9 0-16,16 0 0 0,0 0 0 0,0 0 0 16,-16 0 0-16,16 0 0 0,-17 0 0 15,17 0 0-15,1-19 0 0,-18 19 0 0,17 0 0 16,0 0 0-16,-16 0 0 0,16 0 0 0,0 0 0 15,-17 0 0-15,17 0 0 0,1 0 0 0,-18 0 0 16,17-9 0-16,0 9 0 0,-16 0 0 16,16 0 0-16,0 0 0 0,-17 0 0 0,18 0 0 15,15 0 0-15,-32 0 0 0,-1 0 0 16,17 0 0-16,0 0 0 0,0 0 0 0,-16 0 0 16,16 0 0-16,0 0 0 0,-16 0 0 15,-1 0 0-15,17 9 0 0,-16-9 0 0,16 0 0 16,-17 0 0-16,1 0 0 0,16 0 0 0,0 0 0 15,-33 0 0-15,17 0 0 0,-1 0 0 0,1 0 0 16,16 0 0-16,-17 0 0 0,1 0 0 0,16 19 0 16,0-19 0-16,0 0 0 0,-33 0 0 15,33 0 0-15,-16 0 0 0,16 0 0 0,-17 0 0 16,17 0 0-16,-16 0 0 0,16 0 0 16,0 0 0-16,-16 0 0 0,16 0 0 0,0 0 0 15,-17 0 0-15,17 0 0 0,17 0 0 16,-50 0 0-16,33 0 0 0,0 0 0 0,-16 0 0 15,16 0 0-15,0 0 0 0,-17 0 0 0,34 0 0 16,-17 0 0-16,-16 0 0 0,16 0 0 16,0 0 0-16,0 0 0 0,0 0 0 0,0 9 0 0,0-9 0 15,0 0 0-15,0 0 0 0,0 0 0 16,17 0 0-16,-17 0 0 0,0 0 0 0,0 0 0 16,17 0 0-16,-17 0 0 0,0 0 0 15,0 0 0-15,0 0 0 0,17 0 0 0,-17 0 0 16,0 0 0-16,0 0 0 0,0 0 0 0,0 0 0 15,0 0 0-15,0 0 0 0,17 0 0 16,-17 0 0-16,0 0 0 0,16 0 0 0,-16 0 0 16,1 0 0-16,15 9 0 0,1-9 0 0,-34 0 0 15,34 0 0-15,-17 0 0 0,0 10 0 16,0-10 0-16,17 0 0 0,-34 0 0 16,34 9 0-16,-17-9 0 0,0 0 0 0,0 9 0 15,17-9 0-15,-34 0 0 0,17 10 0 0,0-10 0 16,0 0 0-16,1 9 0 0,-1-9 0 0,0 0 0 15,0 0 0-15,0 9 0 0,0-9 0 16,0 0 0-16,0 0 0 0,17 0 0 0,-34 0 0 16,17 0 0-16,0 0 0 0,0 0 0 15,0 0 0-15,1 0 0 0,-1 0 0 0,-17 0 0 16,17 0 0-16,0 0 0 0,0-9 0 0,-16 9 0 16,16 0 0-16,-16 0 0 0,16-9 0 15,-17 9 0-15,17 0 0 0,-16 0 0 0,16-10 0 16,0 10 0-16,0 0 0 0,-16 0 0 15,16-9 0-15,0 9 0 0,0 0 0 0,0 0 0 16,0 0 0-16,16 0 0 0,-15 0 0 0,-1 0 0 16,0 0 0-16,0 0 0 0,0 0 0 15,16 0 0-15,-32 0 0 0,16 0 0 0,0 0 0 16,0 0 0-16,0 0 0 0,0 0 0 0,17 0 0 16,-17 0 0-16,0-9 0 0,0 9 0 15,0 0 0-15,33 0 0 0,-49-10 0 0,33 1 0 16,-1 9 0-16,1-9 0 0,-1 9 0 15,-16-19 0-15,17 10 0 0,0-10 0 0,-1 10 0 16,1 0 0-16,0-1 0 0,-1 1 0 16,-16 0 0-16,0 0 0 0,0-1 0 0,0 10 0 15,0-9 0-15,1 9 0 0,-1 0 0 0,0 0 0 16,0 0 0-16,0 0 0 0,0 0 0 0,0 0 0 16,0 0 0-16,-16 0 0 0,16 0 0 15,0 0 0-15,0 0 0 0,-17 9 0 16,17-9 0-16,0 0 0 0,-16 0 0 0,16 0 0 15,0 0 0-15,-16 0 0 0,16 10 0 0,-17-10 0 16,1 0 0-16,-1 0 0 0,1 0 0 16,16 0 0-16,-16 0 0 0,-1 0 0 15,1 0 0-15,-1 0 0 0,-16-10 0 16,0 10-17-16,17 0-78 0,-17 0-19 16,0 0-16-16,0 0-28 0,0 0-17 0,0 0-2 15,0-9-10-15,0 9 0 0,0 0 11 16,0 0 9-16,-17 0 22 0,17-19 32 0,-16 10 15 15</inkml:trace>
  <inkml:trace contextRef="#ctx0" brushRef="#br0" timeOffset="41031.14">2299 14753 29 0,'0'0'19'0,"0"0"-8"15,0 0-5-15,0 0-3 0,16 0 0 16,-16 0 0-16,0 0-1 0,33 0 1 16,-33 0 2-16,0 0 2 0,0 0 3 0,33 9 1 15,-33-9-1-15,33 9 1 0,-33-9 1 0,33 9 5 16,-33-9 1-16,33 10 4 15,-33-1-3-15,34-9-1 0,-18 9 3 0,17 1 7 16,0-10 6-16,-33 9-2 0,33-9 0 0,0 0 8 16,0 9-1-16,1-9 4 0,15 0 3 0,-16 0-8 15,0 0-8-15,33 0-7 0,-33 10 0 16,17-10-3-16,-17 0 4 0,33 0 4 0,-33 0-3 16,17 0 4-16,16 0-2 0,-33 9 1 15,33-9-3-15,-16 0 6 0,16 0-4 16,-33 19-9-16,33-19 2 0,17 0 1 0,-50 0-1 0,33 0 3 15,0 9-4-15,-16-9 4 0,16 0-3 16,0 9 4-16,-16-9-3 0,16 0-2 0,0 0-5 16,0 0-2-16,17 0-1 0,-17 0-6 15,0-9-1-15,17 9 15 0,-17 0 15 0,0 0 11 16,17-9-7-16,-17 9-1 0,0 0-3 16,17 0-1-16,-17 0 1 0,17-19-9 0,16 19-4 15,-33-9-3-15,17 9 2 0,-17 0-7 0,0-10-3 16,17 10-5-16,-17 0 15 0,0 0-1 15,17 0 3-15,16-9 4 0,-49 9 4 0,49 0-1 16,-33 0 1-16,17 0 5 0,16 0 6 0,-33 0-13 16,17 0 0-16,16 0-10 0,-16-9 4 15,-17 9 5-15,0 0 0 0,17 0-13 0,16-10 2 16,-33 10 1-16,17 0-11 0,-17 0-6 0,0-9 0 16,17 9 0-16,-17 0 0 0,0-9 0 0,17 9 0 15,-17 0 0-15,16-10 0 0,18 10 0 16,-34-9 0-16,16 0 0 0,18 9 0 0,-34-9 0 15,16 9 0-15,18-19 0 0,-18 10 0 0,-15-1 0 16,15 1 0-16,17 0 0 0,-32-1 0 16,15 1 0-16,17 0 0 0,-32 0 0 0,15-1 0 15,18 10 0-15,-34-9 0 0,16 0 0 16,1 9 0-16,16-19 0 0,-33 10 0 0,17-1 0 16,16 1 0-16,-33 0 0 0,17 0 0 0,-17 9 0 15,17-10 0-15,16 1 0 0,0 9 0 0,-16-9 0 16,-17-1 0-16,17 10 0 0,16 0 0 15,-33-9 0-15,17 9 0 0,16 0 0 0,-33-9 0 16,17 9 0-16,-17 0 0 0,17 0 0 0,-17 0 0 16,33 0 0-16,-49 0 0 0,49 0 0 0,-33 0 0 15,-16 0 0-15,16 0 0 0,33 0 0 16,-49 0 0-16,16 0 0 0,0 0 0 0,0 0 0 16,17 0 0-16,-17 0 0 0,-16 0 0 0,49 0 0 15,-33 0 0-15,-16 0 0 0,16 0 0 16,0 9 0-16,0-9 0 0,-16 0 0 0,16 0 0 15,0 0 0-15,-16 0 0 0,16 9 0 0,0-9 0 16,-17 0 0-16,1 0 0 0,33 0 0 16,-50 10 0-16,33-10 0 0,-16 0 0 0,16 0 0 15,0 0 0-15,-33 9 0 0,50-9 0 0,-50 0 0 16,33 9 0-16,0-9 0 0,-16 0 0 16,16 10 0-16,0-10 0 0,17 9 0 0,-17-9 0 15,-17 0 0-15,1 9 0 0,33-9 0 0,-17 9 0 16,-33-9 0-16,16 0 0 0,18 10 0 15,-1-10 0-15,-33 0 0 0,16 9 0 0,18-9 0 16,-34 0 0-16,16 0 0 0,1 19 0 0,-1-19 0 16,18 0 0-16,-34 0 0 0,16 0 0 15,17 0 0-15,-33 0 0 0,17 0 0 0,0 0 0 16,-1 9 0-16,17-9 0 0,-32 0 0 0,32 0 0 16,16 0 0-16,-49 0 0 0,34 0 0 0,-1 9 0 15,16-9 0-15,-49 0 0 0,34 0 0 16,15 0 0-16,-49 10 0 0,34-10 0 0,-18 0 0 15,17 0 0-15,-33 0 0 0,17 9 0 0,0-9 0 16,-1 0 0-16,17 0 0 0,-33 9 0 16,0-9 0-16,17 0 0 0,16 0 0 0,-33 9 0 15,0-9 0-15,17 0 0 0,0 0 0 0,-1 10 0 16,-16-10 0-16,0 0 0 0,17 9 0 0,0-9 0 16,-1 0 0-16,-16 9 0 0,17-9 0 15,-17 0 0-15,33 10 0 0,-33-10 0 0,17 0 0 16,-1 0 0-16,1 9 0 0,-17-9 0 0,33 0 0 15,-33 0 0-15,17 0 0 0,16 0 0 16,-33 0 0-16,0 0 0 0,17 0 0 0,-1 0 0 16,1 0 0-16,-17 0 0 0,17 0 0 15,-17 0 0-15,16 0 0 0,1 0 0 0,-17 0 0 16,17 0 0-16,-1 0 0 0,1 0 0 0,-17 0 0 16,33 0 0-16,-33 0 0 0,17 0 0 0,-17 0 0 15,33 0 0-15,-33 0 0 0,0 0 0 0,0 0 0 16,17 0 0-16,-17-9 0 0,0 9 0 15,17 0 0-15,-17 0 0 0,16 0 0 0,1 0 0 16,-17 0 0-16,17 0 0 0,-1-10 0 0,-16 10 0 16,17 0 0-16,16 0 0 0,-49-9 0 15,32 9 0-15,1 0 0 0,-17 0 0 0,16 0 0 16,1 0 0-16,-17-9 0 0,0 9 0 0,17 0 0 16,-17 0 0-16,16-10 0 0,-15 10 0 15,-1 0 0-15,33 0 0 0,-33 0 0 0,-17 0 0 16,34-9 0-16,-17 9 0 0,0 0 0 0,17 0 0 15,-17 0 0-15,0-9 0 0,17 9 0 0,-17 0 0 16,0 0 0-16,0 0 0 0,0 0 0 16,0 0 0-16,0 0 0 0,0 0 0 0,0 0 0 15,17 0 0-15,-17 0 0 0,-17 0 0 0,17-9 0 16,0 9 0-16,1 0 0 0,-1 0 0 16,33 0 0-16,-50 0 0 0,17 0 0 0,0 0 0 15,0 0 0-15,1 0 0 0,32 0 0 0,-50-10 0 16,17 10 0-16,0 0 0 0,34 0 0 15,-34 0 0-15,0 0 0 0,-17 0 0 0,17 0 0 16,0 0 0-16,0 0 0 0,1 0 0 0,-1 0 0 16,0 0 0-16,0 0 0 0,0 10 0 15,0-10 0-15,16 0 0 0,-15 0 0 0,-18 0 0 16,34 0 0-16,-17 0 0 0,0 0 0 0,16 0 0 16,-15 0 0-16,-1 0 0 0,0 0 0 0,16 0 0 15,-16 0 0-15,0 0 0 0,17 0 0 16,-17 0 0-16,0 0 0 0,0 0 0 0,0 0 0 15,33 0 0-15,-49 0 0 0,16 9 0 16,0-9 0-16,0 0 0 0,0 0 0 0,33 0 0 0,-49 0 0 16,16 0 0-16,17 9 0 0,-17-9 0 15,16 0 0-15,1 0 0 0,-17 0 0 0,17 9 0 16,-17-9 0-16,16 0 0 0,-16 0 0 0,0 10 0 16,1-10 0-16,-1 0 0 0,16 0 0 15,-16 0 0-15,0 9 0 0,0-9 0 0,1 0 0 16,-1 9 0-16,0-9 0 0,16 0 0 0,-16 0 0 15,0 10 0-15,1-10 0 0,15 0 0 16,-16 0 0-16,33 9 0 0,-49-9 0 0,32 0 0 16,-15 0 0-16,15 19 0 0,-16-19 0 0,17 0 0 15,-17 0 0-15,17 0 0 0,-17 0 0 0,16 0 0 16,-16 0 0-16,0 0 0 0,17 0 0 16,-17 0 0-16,0 0 0 0,17 0 0 0,-17 0 0 15,16 0 0-15,1 0 0 0,-17 0 0 16,17 0 0-16,-1 9 0 0,1-9 0 0,-17 0 0 15,33 0 0-15,-33 0 0 0,17 0 0 0,-17 9 0 16,33-9 0-16,-33 0 0 0,0 0 0 16,0 0 0-16,17 0 0 0,16 0 0 0,-33 0 0 15,0 0 0-15,0 0 0 0,17-9 0 0,16 9 0 16,-33 0 0-16,0 0 0 0,17 0 0 0,-1-9 0 16,1 9 0-16,-17 0 0 0,0 0 0 15,17 0 0-15,-1 0 0 0,1 0 0 0,-17 0 0 16,0 0 0-16,0 0 0 0,17-19 0 15,-17 19 0-15,0 0 0 0,0 0 0 0,17 0 0 16,-17 0 0-16,0-9 0 0,33 9 0 0,-50 0 0 16,17 0 0-16,1-10 0 0,15 10 0 15,-16 0 0-15,17-9 0 0,-34 0 0 0,34 9 0 16,-17-10 0-16,0 1 0 0,0 9 0 0,17-9 0 16,-17 9 0-16,0 0 0 0,0-9 0 15,0 9 0-15,0 0 0 0,17-10 0 0,-17 10 0 16,0 0 0-16,0 0 0 0,0 0 0 0,17-9 0 15,-17 9 0-15,0 0 0 0,0 0 0 16,17-9 0-16,-17 9 0 0,0 0 0 0,16 0 0 16,-16-19 0-16,0 19 0 0,0 0 0 0,1-9 0 15,32-1 0-15,-50 10 0 0,17-9 0 16,0 0 0-16,0 9 0 0,1-9 0 0,-1 9 0 16,0-10 0-16,0 10 0 0,0-9 0 0,0 9 0 15,-17-9 0-15,18 9 0 0,-1 0 0 0,0-10 0 16,-17 10 0-16,17 0 0 0,-16-9 0 15,16 9 0-15,-17 0 0 0,1 0 0 16,-1 0 0-16,18-9 0 0,-18 9 0 0,1 0 0 16,-1 0 0-16,1 0 0 0,-1 0 0 0,1 0 0 15,16 0 0-15,-17-19 0 0,1 19 0 0,-1 0 0 16,18-9 0-16,-18 9 0 0,1 0 0 16,16 0 0-16,-17-9 0 0,17 9 0 0,-16 0 0 15,16-10 0-15,-17 10 0 0,18-9-2 16,-18 0-339-16,1-1-48 0,16 1-6 0,-17 0 25 15</inkml:trace>
  <inkml:trace contextRef="#ctx0" brushRef="#br0" timeOffset="43232.44">2480 12985 108 0,'0'-9'129'0,"0"-28"-35"0,0 18-14 16,0-9 13-16,0 10 21 0,-33-1-1 16,33 0-13-16,0 19-14 0,-33-18-10 0,33 9-26 15,-33-1-18-15,0 10-4 0,0 0-6 16,17 0 10-16,-18 0-12 0,1 10-7 0,0-1-10 16,0 9 6-16,0-18-5 0,-16 19 3 0,49-10-9 15,-33 10 7-15,-1 0-1 0,1-10-1 16,33 9 3-16,-33-8-2 0,33 8-7 15,0 1 3-15,-33-19-4 0,33 19 7 16,0-10-5-16,0 0 0 0,0 10 2 0,0-10 2 16,33 10-5-16,-33-1 3 0,0 1 2 0,33-10-2 15,-33 10 0-15,33-1 3 0,-33 10-6 16,0 0 3-16,34 0 7 0,-34 0-5 16,33 0 2-16,-33 9 4 0,0 0 15 0,0-9 10 15,0 9-6-15,0 1-3 0,-33-1-1 16,33 0-4-16,0-9-1 0,-34 9-6 0,1-9-3 0,33 9 1 15,-33-9-6-15,0 0-4 0,17-9 2 16,-17-1 3-16,0 10-2 0,33-9 0 16,-34-19 8-16,1 9 15 0,33-9 15 0,-33 0-8 15,33 0-13-15,-33-9-4 0,17 9-6 16,16-19-2-16,0 19-4 0,0-18-6 0,0 8-1 16,0 1 3-16,0-10-6 0,0 10-5 15,16 0 14-15,-16-1-14 0,33 1 8 0,-33 9 1 16,33-9-1-16,-33 9 0 0,33 0 3 15,1 0 6-15,-34 9-3 0,33 0-3 0,-33 1 0 16,33 8 4-16,-17 1-1 0,-16 18 1 16,0-18-2-16,33 9-1 0,-33 9 1 0,0 0 7 15,0 10-9-15,0-10 0 0,0 19 0 16,0-19 5-16,0 9-5 0,0 1 2 0,0-10-1 16,0 19-1-16,0-28 0 0,0 18 3 0,0 1-6 15,0-29 3-15,0 20-3 0,0-10 5 16,33 9 5-16,-33-28-1 0,33 19-8 15,-33-9 4-15,34-10-2 0,-34 9 3 0,33-8-3 16,0-1 4-16,-17-9-6 0,17 0 7 16,-33 0-5-16,33 0 7 0,0-9-38 0,0-1-61 15,-33 1-77-15,34 0-54 0,-18-10-46 0,17-9-14 16,0 10 33-16</inkml:trace>
  <inkml:trace contextRef="#ctx0" brushRef="#br0" timeOffset="50506.05">9327 6800 9 0,'-17'0'5'0,"17"0"5"0,-17 0 6 0,17 0 1 16,0 9 4-16,0-9-2 0,0 0 1 0,0 0 1 15,0 0-1-15,0 0 0 0,0 0-1 16,0 0-1-16,0 0 1 0,0 0-5 0,0 0-2 15,0 0-4-15,0 0-1 0,0 0-3 16,0 0-6-16,0 0 5 16,0 0-5-1,0 0-1-15,0 0-5 0,0 0-15 0,0 9-7 16,0-9-1-16,17 0 3 0,-17 9 0 0,17-9 0 16,-1 19-3-16,1-19-33 0</inkml:trace>
  <inkml:trace contextRef="#ctx0" brushRef="#br0" timeOffset="50806.61">10815 7107 82 0,'0'0'28'0,"0"0"-14"0,0 0-2 16,0 0 10-16,0 0 2 0,0 0 5 15,0 0 4-15,0 0 3 0,0 0-12 0,0 0-7 16,0 0-4-16,0 0-5 0,0 0 2 0,0 0-7 16,0 0 1-16,0 0-1 15,0 0-5 1,0 0-4-16,0 0-13 0,0 0-15 15,0 0-9-15,0 0-8 0,0 0 4 16,16 0 1-16,-16 0 2 0</inkml:trace>
  <inkml:trace contextRef="#ctx0" brushRef="#br0" timeOffset="51490.88">13328 7153 48 0,'0'0'20'0,"0"0"-10"15,-16 0-5-15,16 0 1 0,0 0 3 16,0 0 0-16,0 0 7 0,0 0 6 0,0 0 4 16,0 0 8-16,0 0 4 0,0 0 9 15,0 0 5-15,0 9 6 0,0-9-6 0,0 0 8 16,0 0 5-16,0 0-6 0,0 0 0 15,0 0 11-15,0 0 1 0,0 0 6 0,0 0-4 16,0 0 0-16,0 0 3 0,0 0-4 0,0 0 1 16,0 0 2-16,0 0-2 0,0 0 0 0,0 0 4 15,0 0-5-15,0 0-5 0,0 0-4 16,0 0-14-16,0 0-9 0,0 0-11 0,0 0-2 16,0 0-4-16,0 0-9 0,0 0-6 15,0 0-4-15,0 0-2 16,0 0 1-16,0 0-10 0,0 0 15 0,0 0-7 15,0 0-4-15,0 0 0 16,0 0 0-16,0 0 0 0,0 0-28 16,0 0-50-16,0 0-58 0,0 0-41 15,0 0-30-15,16 0-15 0,-16-9-8 0,17 9 0 16,-17-9 20-16,16 9 34 0</inkml:trace>
  <inkml:trace contextRef="#ctx0" brushRef="#br0" timeOffset="52321.9">16735 6567 12 0,'0'0'24'16,"0"0"-4"-16,0 0-4 0,0 0-3 15,0 0 2-15,0 9 7 0,0-9 6 0,0 0 3 16,0 10 1-16,0-10 7 0,-17 0 6 0,17 18 2 16,0-18 4-16,0 0 4 0,0 0 2 15,0 0 0-15,0 0 2 0,0 19 6 0,0-19-3 16,0 0-5-16,0 0 6 0,0 18 4 15,0-18 3-15,0 0 3 0,0 0-6 0,0 0 1 16,0 19 13-16,17-19 24 0,-17 0 38 0,0 0 41 16,0 0 40-16,16 0-129 0,1 0-95 15,0-19 0-15,-1 19 0 0,1-18 0 16,32-1 0-16,-16 19 0 0,-33-28 0 0,33 10 0 16,0-1 0-16,0 1 0 0,17-1 0 15,-17 0 0-15,0-9 0 0,-16 10 0 0,16-1 0 16,-17 1 0-16,1-1 0 0,-1 19 0 0,1-19 0 15,16 19-357-15,-33-18-3 0,33 8 34 16,-33 10 53-16,33 0 47 0,-33 0 46 0,17 0 42 16,-1 0-48-16</inkml:trace>
  <inkml:trace contextRef="#ctx0" brushRef="#br0" timeOffset="52890.25">18422 6586 19 0,'-17'0'36'0,"17"18"-4"16,0-18-9-16,0 0-3 0,0 19 8 0,0-19 18 15,0 0 9-15,0 18-2 0,0-18-7 16,0 0 1-16,0 0 19 0,0 0 25 0,0 0 38 16,0 0 22-16,0 0 23 0,0 0 1 15,0 0-25-15,0 0-42 0,17-18 159 0,-1 18 64 16,1-19-331-16,-1 1 0 0,17 8 0 0,17-8 0 15,-50-1 0-15,33 1 0 0,0-1 0 0,-16 0 0 16,16 1 0-16,0-1 0 0,0 1 0 16,0 8 0-16,0-8 0 0,-33 18 0 0,33-19 0 15,-16 0 0-15,-1 19 0 0,1 0 0 0,-1-18-253 16,1 18-48-16,-1 0 24 0,1 0 29 16,16 18 18-16,-33-18 15 0,33 0 23 0,0 0 37 15</inkml:trace>
  <inkml:trace contextRef="#ctx0" brushRef="#br0" timeOffset="53403.55">20753 6679 26 0,'-16'9'30'0,"16"0"-9"16,0 1-2-16,0 8 4 0,-33-18 6 0,33 0 8 16,0 19-2-16,0-19 0 0,0 0 5 0,0 0 0 15,0 0 9-15,-33 0 4 0,33 18 9 16,0-18 12-16,0 0 7 0,0 0 22 0,0 0 28 15,0 0 10-15,0-18 208 0,33 18 60 0,-33 0-176 16,0-19-206-16,33 19-27 0,-33-28 0 0,16 19 0 16,1-10 0-16,-1 10 0 0,1-10 0 0,-1 1 0 15,17-1 0-15,1 1 0 0,-1-1 0 16,-33-9 0-16,33 10 0 0,-17-1 0 0,1 0 0 16,-1-9 0-16,17 10 0 0,-16-1 0 15,-1 19-214-15,18-18-80 0,-34-1 4 0,33 19 18 16,0-19 14-16,-33 19 16 0,33 0 34 15</inkml:trace>
  <inkml:trace contextRef="#ctx0" brushRef="#br0" timeOffset="53987.93">23598 6660 40 0,'0'0'44'0,"0"0"-1"0,0 0-8 16,0 0-15-16,0 0-10 0,0 0 8 15,0-19 10-15,0 19 5 0,0 0-2 0,0 0-4 16,0 0 1-16,0 0-2 0,0 0-7 15,0 0-7-15,0 0-2 0,0 0-2 0,-17 0-6 16,17 0 2-16,0 0-3 0,0 0 1 16,0 0-4-16,0 0 0 15,0 0-1-15,0 0-33 0,0 0-38 0,0 0-23 16,0 0-7-16</inkml:trace>
  <inkml:trace contextRef="#ctx0" brushRef="#br0" timeOffset="54969.57">26012 7255 21 0,'0'0'34'0,"0"-9"0"0,-33 9 2 16,33 0 1-16,-17 0 5 0,17 0 7 0,0 0 6 0,-16 0 7 16,16 0 10-16,0 0 9 0,-17 0 0 15,17 0 6-15,0 0 20 0,0 0-2 0,17 0 5 16,-17 0 8-16,0 0-7 0,16 0-19 16,1 0-30-16,16 0-16 0,-33 0-12 0,33 0-8 15,-17 0-14-15,18 0 1 0,-1-19-7 0,0 19-4 16,-17 0-2-16,34 0 6 0,-50 0-9 15,16 0 6-15,1 0-3 0,-17 0 3 0,16 0-10 16,-16 0 4-16,0 0-21 0,0 0-80 0,0 0-66 16,0 0-47-16,0 0-2 0,0 0 12 15,0 0 26-15,0 0 26 0,-16 0 36 0</inkml:trace>
  <inkml:trace contextRef="#ctx0" brushRef="#br0" timeOffset="55168.3">25979 7330 42 0,'-17'0'40'0,"17"0"4"0,0 0 6 16,0 0 11-16,0 18 21 0,0-18 10 15,0 0 2-15,17 0-4 0,-17 0-3 0,33 0-5 16,-33 0-8-16,0 0-9 0,16 0-23 0,1 0-16 16,-1 0-14-16,1 0-6 0,16 0-2 15,-16 0 0-15,-1 0-1 0,1 0-3 0,-1 0-4 16,34 0-26-16,-50 0-73 0,16 0-65 15,1 0-35-15,-1-18 3 0</inkml:trace>
  <inkml:trace contextRef="#ctx0" brushRef="#br0" timeOffset="63412.13">12138 9023 8 0,'0'0'1'16,"0"18"-1"-16,33-18 0 15,-33 0 0 1,0 0 1-16,0 0-1 16,0 10 0-16,33-10 0 15,-33 9-2-15,0-9 2 16,0 0-3-16,0 0 0 0</inkml:trace>
  <inkml:trace contextRef="#ctx0" brushRef="#br0" timeOffset="63945.98">12088 8502 10 0,'0'18'2'0,"-16"-18"6"15,16 0 15-15,0 19 6 0,0-19 1 16,0 19-2-16,0-19 3 0,0 18-2 0,0 1 7 16,0-1 7-16,0 10 8 0,16-9 3 0,-16 0 0 15,0-1-5-15,0 1-1 0,17-1 0 16,-17 10 8-16,16-9-7 0,-16-19 3 0,0 18 6 16,17-8 19-16,-17-1 17 0,33-9 13 15,-33 9 20-15,0 1 24 0,0-10 33 0,33 0 13 16,-33-10-45-16,33 10-29 0,-33-18-76 0,33 8-47 15,0-8 0-15,17-1 0 0,-17-9 0 16,33 0 0-16,-33 1 0 0,17-11 0 0,16 1 0 16,-33 9 0-16,0-9 0 0,17 18 0 15,-17-18 0-15,0 9 0 0,0 10 0 0,0-1 0 16,0 19 0-16,-33-19 0 0,0 19 0 0,16-18 0 16,1 18 0-1,-17 18 0-15,0-18 0 16,0 19 0-16,0-19 0 0,0 19 0 15,0-10 0-15,0 10 0 0,-17-10-242 0,17 10-131 16,0 8-23-16,-16-8 21 0,16 0 63 0</inkml:trace>
  <inkml:trace contextRef="#ctx0" brushRef="#br0" timeOffset="71221.89">21448 10009 3 0,'0'0'4'0,"0"9"9"0,0-9 5 16,0 0-5-16,0 9-5 0,0-9-3 0,0 10 3 16,0-10 5-16,0 9 0 0,0-9 2 0,0 9-3 15,0-9 2-15,0 19 10 0,0-19 0 16,0 0 2-16,0 0 3 0,0 0 2 0,0 0 5 16,0 18 3-16,0-18-2 0,16 0 5 0,-16 0 6 15,0 0-4-15,0 0-6 0,0 0-14 16,0 0-2-16,17 0-6 0,-17 0-8 0,0 0-2 15,0 0-3-15,16 0 1 0,17 0-6 16,-33 0 3-16,34 0-4 0,-18 0-16 16,17 0-38-16,0 0-33 0,0 0-18 0,33-18-2 15,-32 18 15-15,15 0-54 0</inkml:trace>
  <inkml:trace contextRef="#ctx0" brushRef="#br0" timeOffset="72538.86">27384 8706 22 0,'0'-18'16'0,"0"9"-7"0,0-10-6 0,17 0 2 16,-17 1 9-16,0-1 1 0,0 10-5 0,0-10 0 15,-17 10 2-15,17 0 12 0,0 9 1 16,0-19-10-16,0 19-4 0,0 0 10 0,0-19 20 16,0 19 9-16,-16 0-10 0,16 0-16 0,0 0-10 15,0 0-7-15,0 0-2 0,0 0 0 16,0 0-2-16,0 0 0 0,0 0 2 16,0 19 15-16,0-19 24 15,0 19 13-15,0-19 6 0,0 18-14 0,0-8 0 16,0 8 11-16,0-9 18 0,0 19-4 15,0-28-2-15,0 19 9 0,0 0 16 0,0-10 11 16,16 9-8-16,-16-8 1 0,0-1-4 16,17 0 21-16,-17 1-3 0,0 8 12 0,16-18 1 15,-16 0-128-15,17 0 0 0,-17 19 0 0,17-19 0 16,-1 0 0-16,1-19 0 0,16 19 0 16,-17 0 0-16,17-18 0 0,0 8 0 0,0 1 0 15,17-10 0-15,-17 10 0 0,17-9 0 0,-17-1 0 16,16 0 0-16,-16-18 0 0,17 19 0 0,-17-10 0 15,17-10 0-15,-17 11 0 0,16-11 0 16,-15 20 0-16,15-20 0 0,-16 11 0 0,0 8 0 16,-16 0 0-16,16 1 0 0,-17-1 0 15,17 19 0-15,-33-18 0 0,17 18 0 0,0 0 0 16,-1 18 0-16,-16-18 0 16,17 19 0-16,-17-1 0 0,16-8 0 0,-16 8 0 15,17 1 0-15,-17-1-44 0,0 1-291 0,16 0-14 16,-16 9-4-16,0-10 29 0,0 19 61 15,0-18-113-15</inkml:trace>
  <inkml:trace contextRef="#ctx0" brushRef="#br0" timeOffset="78816.78">8186 10418 2 0,'0'0'3'0,"0"0"-1"0,0 0 2 16,0 0 2-16,0 0 1 0,0 0 7 0,33 0-4 16,-33 0-3-16,0 0-5 0,0 0 1 15,0 0-2 1,0 0-1-16,0 19 0 16,0-19 0-1,33 0 1 1,-33 0-1-1,16 0 0 1,-16 0-7-16,17 0-6 0,-17 0-22 16</inkml:trace>
  <inkml:trace contextRef="#ctx0" brushRef="#br0" timeOffset="80998.07">8864 10399 12 0,'-34'10'23'0,"34"-10"4"15,0 0 0-15,-33 9-5 0,33-9-5 16,0 0-5-16,-33 0-2 0,33 19-1 0,0-19 6 15,0 0 4-15,0 0 2 0,0 0 0 16,0 0 0-16,0 0 9 0,0 0 5 0,0 0 1 16,0 0-7-16,0 0-11 0,0 0 7 0,0 0 5 15,0 0 7-15,0 0-6 0,0 0 14 0,0 0 16 16,0 0-7-16,33 0-11 0,-33 0 10 16,0 18-7-16,0-18 13 0,33 0 7 0,-33 0-18 15,34 0 0-15,-34 0-2 0,16 0 0 16,1 19-16-16,-1-19 28 0,1 0 19 0,-1 0-3 15,17 9-23-15,0-9-16 0,-33 9-16 0,33 1 11 16,1-1 33-16,-34 0 13 0,33 1-15 0,-17-1-13 16,17-9-5-16,0 18-11 0,0-18-1 15,0 19 30-15,0-19 3 0,-16 0-12 0,33 19-52 16,-1-19 0-16,-16 0 0 0,0 0 0 16,17 9 0-16,16-9 0 0,-33 9 0 0,33-9 0 15,-16 0 0-15,16 0 0 0,0 10 0 0,0-10 0 16,-16 0 0-16,16 9 0 0,0-9 0 15,0 9 0-15,17-9 0 0,-17 10 0 0,0-10 0 16,17 9 0-16,-17-9 0 0,17 18 0 0,-17-18 0 16,0 0 0-16,17 0 0 0,-17 19 0 15,17-19 0-15,-17 0 0 0,0 19 0 0,17-19 0 16,-17 0 0-16,33 9 0 0,-49-9 0 16,49 9 0-16,-33-9 0 0,-16 10 0 0,16-1 0 15,0-9 0-15,0 9 0 0,17-9 0 0,-17 9 0 16,0 1 0-16,0-10 0 0,17 18 0 15,-17-18 0-15,0 0 0 0,-16 19 0 0,16-19 0 16,0 0 0-16,-16 0 0 0,16 9 0 0,0-9 0 16,-33 10 0-16,50-10 0 0,-50 9 0 15,16-9 0-15,18 9 0 0,-1-9 0 0,-33 9 0 16,33-9 0-16,-16 10 0 0,16-10 0 0,-33 0 0 16,16 9 0-16,1-9 0 0,33 0 0 15,-50 0 0-15,16 0 0 0,18 9 0 0,-1-9 0 16,0 0 0-16,-33 0 0 0,50 0 0 15,-50 0 0-15,33 0 0 0,-17 10 0 0,18-10 0 16,-1 0 0-16,-33 0 0 0,16 0 0 0,17 0 0 16,-32 0 0-16,-1 0 0 0,16 0 0 15,1 0 0-15,-1 0 0 0,-15 0 0 0,32-10 0 16,-33 10 0-16,16 0 0 0,-16 0 0 16,34 0 0-16,-34 0 0 0,16 0 0 0,17 0 0 15,-33 0 0-15,1 0 0 0,15 0 0 0,1 0 0 16,-1 0 0-16,18 0 0 0,-34 0 0 0,33 0 0 15,-17-9 0-15,18 9 0 0,-18 0 0 16,17 0 0-16,0 0 0 0,-16-9 0 16,16 9 0-16,0 0 0 0,0 0 0 0,-16 0 0 15,0-10 0-15,-1 10 0 0,17 0 0 0,-32 0 0 16,-1-9 0-16,16 9 0 0,17 0 0 0,-33 0 0 16,0 0 0-16,17 0 0 0,16-9 0 15,-33 9 0-15,0 0 0 0,17-9 0 0,0 9 0 16,-1 0 0-16,-16 0 0 0,0-10 0 15,17 10 0-15,-17 0 0 0,33-9 0 0,-33 9 0 16,0 0 0-16,17 0 0 0,-17 0 0 0,33 0 0 16,-33 0 0-16,17 0 0 0,-1 0 0 15,1 0 0-15,16 0 0 0,-49 0 0 0,32 0 0 16,1 0 0-16,16 0 0 0,-33 0 0 16,0 0 0-16,17 0 0 0,-17 0 0 0,33 0 0 15,-33 0 0-15,-16 0 0 0,32 0 0 0,-16 0 0 16,17 0 0-16,-17 0 0 0,0 0 0 0,0 0 0 15,0 0 0-15,17 0 0 0,-17 0 0 16,0 0 0-16,0 0 0 0,17 0 0 0,-17-19 0 16,0 19 0-16,0 0 0 0,0 0 0 15,0 0 0-15,-16 0 0 0,16 0 0 0,-17 0 0 16,17 0 0-16,17 0 0 0,-50 0 0 0,33 0 0 16,0-18 0-16,-16 18 0 0,16 0 0 15,-17 0 0-15,17 0 0 0,17 0 0 0,-17 0 0 16,-33-10 0-16,33 10 0 0,0 0 0 15,0 0 0-15,0 0 0 0,17 0 0 0,-17 0 0 16,0 0 0-16,-16 0 0 0,16 0 0 0,0 0 0 16,0 0 0-16,0 0 0 0,0 0 0 15,0 0 0-15,0 0 0 0,0 0 0 0,0 0 0 16,-16 0 0-16,16 0 0 0,0 0 0 16,0 0 0-16,-17 0 0 0,18 0 0 0,-1 0 0 15,0 0 0-15,0 0 0 0,0 0 0 0,0 0 0 16,0 0 0-16,0 0 0 0,0 10 0 0,17-10 0 15,-17 0 0-15,0 0 0 0,0 0 0 16,0 0 0-16,0 0 0 0,17 0 0 0,-17 0 0 16,-17 0 0-16,17 0 0 0,-16 0 0 0,16 0 0 15,0 0 0-15,17 0 0 0,-17 0 0 16,-33 0 0-16,33 0 0 0,0 0 0 0,0 0 0 16,-16 0 0-16,16 0 0 0,0 0 0 15,0 0 0-15,0 0 0 0,0 0 0 0,0 0 0 16,-17 0 0-16,18 0 0 0,-1 0 0 15,0-10 0-15,0 10 0 0,0 0 0 0,0 0 0 16,17 0 0-16,-17 0 0 0,0 0 0 0,-17 0 0 16,1 0 0-16,16 0 0 0,0 0 0 0,-17 0 0 15,18 0 0-15,-1 0 0 0,0 0 0 16,-33 0 0-16,16 0 0 0,17 0 0 0,-16 0 0 16,-1 0 0-16,1 0 0 0,-1 0 0 15,17 0 0-15,-33 0 0 0,34 0 0 0,-34 0 0 16,0-9 0-16,16 9 0 0,1 0 0 0,-1 0 0 15,1 0 0-15,-1 0 0 32</inkml:trace>
  <inkml:trace contextRef="#ctx0" brushRef="#br0" timeOffset="81715.19">21431 10753 2047 0,'-16'0'0'0,"16"0"-78"0,-17-9-174 0,1 9-17 16,-1-10-7-16,1 1 12 0,16 9 33 0,-34-9 38 15,-15 9 23-15,16-19 32 0</inkml:trace>
  <inkml:trace contextRef="#ctx0" brushRef="#br0" timeOffset="83394.2">16437 9637 17 0,'0'0'26'0,"0"9"-11"15,0 0-7-15,0 1-2 0,-33-1 8 0,33 0-4 16,0-9-1-16,0 9 0 0,0 10 1 16,0-19-5-16,0 0 0 0,0 19 4 15,0-19-1-15,0 0 1 0,0 0 6 0,0 0 3 0,0 0 2 16,0 0 7-16,0 0-4 0,0 0 3 15,0 0 3-15,0 0-3 0,0 0 1 0,0 0 2 16,0 0 9-16,0 0-3 0,0 0-5 16,0 0-6-16,0 0-12 0,0 0-3 0,-16 0-9 15,16 0 3-15,0 0-2 16,0 0 1-16,0-19-2 0,0 19 3 16,0 0-5-16,0 0-1 15,0 0 6-15,0 0-5 0,0 0 0 0,-17 0 2 16,17 0-2-16,0 19 3 0,0-19 3 15,-16 0-7-15,16 0 1 0,-17 18 4 16,17-18-2-16,-17 0 0 0,17 10 4 0,0-1-6 16,-16-9 2-16,16 9 2 0,-17 0-2 15,17 1 0-15,0-1 2 16,0-9-4-16,0 9 2 0,0-9-4 16,0 0 6-16,-33 0-4 15,33 0 5-15,0 0-2 16,0 0 0-1,0-9 9 1,0 9 14-16,0 0 4 0,0-9-3 16,0 9 5-16,0-10 10 0,-33 10-1 0,33-9-9 15,0 9-1-15,0-9 4 0,0 0-5 0,33-1-2 16,-33 10 2-16,0-18-5 0,0 18 1 16,0-19-7-16,33 0-2 0,-33 10-2 0,17-9-1 15,-1-1-5-15,18 0 1 0,-1 1-2 16,16-1 1-16,-16 1-5 0,0-1 3 0,17 10-2 15,0-10 0-15,-1 0-1 0,17 19 3 0,-33-18-1 16,17-1-6-16,16 10 5 0,0 9-3 16,-16-9 0-16,16 9 1 0,17 0 2 15,-17 9-3-15,0-9-4 0,0 9 8 0,0 10-4 16,17-1-2-16,-17-18 4 0,-16 19-2 0,-1 0 3 16,1-1-5-16,16 10 5 0,-16-9 0 15,-1-1-5-15,1-8-1 0,16 18 8 0,-33-10-9 16,17 10 4-16,16-9 4 0,-33-1-8 0,0-8 6 15,0 17-2-15,0-8 0 0,0 9 0 0,17-9 0 16,-17-1 0-16,-33-9 2 0,33 10 1 16,0 0-3-16,-16-1 0 0,-1 1 0 15,17-1 5-15,-16 1-7 0,16-10 2 0,-33 1-2 16,0-1 2-16,0 0 2 0,0 1 4 0,33-1-2 16,-33 0-6-16,0 10 5 0,0-19-2 15,0 0 2-15,0 0 1 0,0 0 3 16,0 0-5-16,0 18 0 0,0-18 2 0,0 0-1 15,0 0 2-15,0 0-2 0,0 0 0 0,0-18-2 16,-33 18-3-16,33 0 4 0,0 0-5 16,0 0-24-16,-33 0-29 0,16-19-36 0,1 10-32 15,-17 0-19-15,16-1 3 0,1 1 26 16,-1 0 22-16,-16-10 13 0,33 19 18 0,-33-19 16 16,0 19 10-16,16-18 8 0,1-1 8 0,-17 10 7 15,16 0 5-15,-16-1 3 0,33 1 2 16,-33 0 2-16,0-1 0 0,0 10 0 0,0 0 1 15,16-9 8-15,-16 9 4 0,0 0-1 16,33 0 2-16,-33 0-2 0,0 9 4 0,33-9 0 16,0 10 4-16,-33-1 1 0,33 0-1 15,0 1 3-15,0-1 4 0,0 0 5 0,33 10 8 16,-33-1-4-16,0-18 2 0,33 19 6 16,-33-19-3-16,33 9-1 0,-16 1 4 0,-1-1 17 15,17 0-5-15,0-9-15 0,-16 10-1 0,16-10-9 16,0 0-4-16,0 0-5 0,0 0-10 15,17-10-6-15,-17 10 2 0,0-9-5 16,0 9 1-16,0-9-2 0,-33-1-1 0,33 1 5 16,-16 9-4-16,-1-19-2 0,-16 19 2 0,17-18 0 15,-17-1 1-15,16 1-2 0,-16-1 2 16,0 0-9-16,0 10 8 0,0-9-9 0,0-1-17 16,0 0-48-16,17 10-37 0,-17-10-18 15,0 10 7-15,33 0 3 0,-33 0 6 0,0-1 2 16</inkml:trace>
  <inkml:trace contextRef="#ctx0" brushRef="#br0" timeOffset="84361.63">22754 10455 29 0,'0'0'27'16,"0"0"-10"-16,17 0-9 0,-17 0-4 0,0 0 1 15,0 0 4-15,0 0-1 0,0 19-3 16,0-19-1-16,16 0-2 0,-16 0 0 0,0 0 0 15,33 0-2-15,-33 0 2 0,0 0-2 16,33 9 0-16,-33-9 0 16,17 0 0-1,-1 0 0-15,1 0 0 0,-17 0-7 16,17 0-6-16,-17 0-6 0,16 9-2 16,1-9-5-16</inkml:trace>
  <inkml:trace contextRef="#ctx0" brushRef="#br0" timeOffset="85926.9">21134 10632 33 0,'0'9'20'0,"0"1"-9"16,0-1-4-16,0 9 0 0,33-18 3 0,-33 19 4 15,0-19 1-15,16 19 1 0,1-19 4 0,-17 0-1 16,16 9-3-16,1 0-2 0,-1 1-2 15,17-10 5-15,0 9 6 0,1-9 2 0,-18 9-4 16,17-9-1-16,0 0 0 0,17 0 6 16,-1 0 5-16,1 0-5 0,16 0-6 0,-16-9 0 15,33 9-4-15,-34-9 2 0,34-1-6 16,-1 1 7-16,1 0-5 0,16 9-5 0,-16 0 1 16,16-19 0-16,-16 19-3 0,16-19 5 0,0 19 3 15,1 0 1-15,15 0-1 0,-32 0-6 16,16-18 3-16,1 18-3 0,15 0-1 0,-32 0-1 15,16 0-1-15,0 0-1 0,-16 0-5 16,16 0 0-16,17 0 9 0,-17 0 9 0,0 0 6 16,1 0 1-16,-18 0 4 0,34 0-6 0,-33 0-15 15,16 0 7-15,0 0-2 0,17 18 6 16,-50-18-1-16,33 0-2 0,1 0 0 0,-18 0 91 16,1 0-27-16,0-18-30 0,-1 18-27 0,1 0-8 15,-17-9 6-15,0 9 40 0,0-10-12 16,1 10-15-16,-1-9-12 0,0 0 7 0,-17 9-13 15,18-10-3-15,-18 1 21 0,1 9 27 16,16 0-9-16,-16-9-22 0,-17 9-11 0,33 0-4 16,-50 0-15-16,17 0 5 0,1-19-4 0,-18 19-1 15,17 0 0-15,-16 0 2 0,-1 0-2 16,1 0 0-16,-17 0 6 16,0 0-4-16,0-19-4 0,0 19 4 15,0 0-18-15,0 0-40 0,0 0-49 16,-17 0-55-16,17 0-34 0,-16 0-38 0,16 0-10 15,-17 0 31-15,17-18 24 0</inkml:trace>
  <inkml:trace contextRef="#ctx0" brushRef="#br0" timeOffset="102027.95">20538 12074 4 0,'0'-10'3'0,"0"10"4"15,0 0 5-15,0-9 0 0,0 9-4 0,0 0-3 16,0 0 1-16,0-9-1 0,0 9-1 16,0 0 1-16,17-10-2 0,-17 10 2 0,0-9 1 15,0 9 1-15,16 0 0 0,-16-9 2 16,0 9-3-16,17 0 3 0,-17-9 4 0,0 9 0 16,0 0-2-16,0 0-2 0,0 0-3 0,0 0-2 15,0 0-2-15,0 0 0 0,0 0-1 16,0 0 0-16,0 9-1 15,0-9 3-15,16 9-3 0,-16-9 1 16,0 9 3-16,0-9-3 0,0 10 1 0,0-10-1 16,0 9 3-16,0-9-1 0,0 9-3 15,0-9 5-15,0 10-5 16,0-10 1-16,0 0 1 0,0 0 0 16,0 9-2-16,17-9 0 15,-17 0-2-15,0 0-6 0,0 0-19 16,0 0-12-16,16 0-15 0</inkml:trace>
  <inkml:trace contextRef="#ctx0" brushRef="#br0" timeOffset="102743.73">25400 11990 7 0,'0'0'5'0,"0"0"5"0,0 0 3 0,0 0-2 16,0-19-1-16,17 19-4 0,-17 0 1 0,0-9-2 16,0 9 2-16,0 0-3 0,0-9-1 15,16 9-3-15,-16-10 0 0,0 10 1 16,0-9-1-16,0 9-3 0,0-9-9 0,0 0-9 16,0-1-30-16</inkml:trace>
  <inkml:trace contextRef="#ctx0" brushRef="#br0" timeOffset="105258.84">21415 11404 8 0,'16'0'13'15,"-16"0"8"-15,17 19-3 0,16-19-5 0,-17 0 0 16,17 0-1-16,1 9 5 0,-18-9 1 16,34 0 1-16,-17 9-5 0,16-9 0 0,18 0 3 15,-34 9 0-15,16-9-1 0,1 0 0 16,32 0 2-16,-32 10-4 0,16-10-2 0,0 0-1 15,17 9 0-15,-17-9-2 0,0 9 4 16,17-9-5-16,-17 10-2 0,0-10 4 0,0 9-8 16,1 0 3-16,15-9 0 0,-32 19 4 0,16-19 2 15,0 18-4-15,0-18-1 0,1 0 2 16,-1 10 0-16,16-1 0 0,-32 0-1 0,16-9 4 16,0 10-4-16,0-1-2 0,1-9 0 15,-18 9 1-15,17-9-2 0,0 10 4 0,1-10 1 16,-18 9 1-16,17-9 3 0,0 0-3 0,-16 0 1 15,16 9-3-15,-16-9 1 0,-1 0-1 16,1 0-1-16,0 0 2 0,-1 0-5 0,-16 0 0 16,17 0 0-16,-17 0 4 0,0 19-5 0,17-19 2 15,-17 0 2-15,0 0-1 0,33 0-3 16,-33 0 2-16,-16 0 4 0,32 0-6 0,-16 0 0 16,0 0-1-16,17 0 5 0,-17 0-7 15,0 0 0-15,0 0 5 0,0 0-1 16,17 0-4-16,-17 0 0 0,0 18 4 0,-16-18-1 15,16 0-1-15,0 0-2 0,-17 0 0 0,17 0 0 16,-16 0 0-16,16 0 0 0,0 0 7 16,-16 0-6-16,16 10-1 0,-17-10 4 0,17 0-3 15,0 0-4-15,17 0 6 0,-50 0 0 0,33 0 1 16,0 0-1-16,0 0-3 0,0 0 0 0,0 9 2 16,17-9 3-16,-50 0-1 0,33 0 0 15,0 0-4-15,0 0 5 0,0 0-2 16,0 0 2-16,-16 0-3 0,16 9 5 0,0-9-4 15,0 0-3-15,0 0 5 0,-16 0-8 16,16 0 11-16,0 0-5 0,0 0-3 0,-17 10 2 16,17-10 3-16,-16 0-5 0,16 0 0 0,0 0 2 15,-16 0 0-15,16 0-2 0,0 0-3 16,-17 9 5-16,17-9-2 0,0 0 0 0,1 0 3 16,-18 0 0-16,17 0-3 0,17 0 2 15,-34 0-2-15,1 0 1 0,16 0 0 0,0 0 3 16,0 0 1-16,-16 0-5 0,16 0 5 0,0 0-3 15,-17 0 0-15,17 0 4 0,0 0-4 16,-16-9 4-16,16 9-8 0,0 0 3 0,-16 0-1 16,16 0 2-16,0 0-1 0,0 0 3 0,0 0-4 15,-17 0 6-15,18 0-3 0,-1 0 3 0,0 0 0 16,-17 0-3-16,1-10 0 0,-1 10 4 16,17 0-2-16,-16 0 0 0,-1 0-5 15,1 0 7-15,0 0-7 0,-1 0 3 0,1 0 3 16,16 0-3-16,-33 0-1 0,16 0 0 0,1 10 0 15,-1-10 0-15,1 0 0 0,-1 0 2 16,1 0-4-16,16 9 0 0,-17-9 0 0,1 0 2 16,16 0 1-16,-16 0 0 0,16 9-1 15,0-9-2-15,-17 0-2 0,17 0 5 0,-16 10-3 16,16-10 5-16,-16 0-2 0,16 18 3 0,-17-18 1 16,17 0 3-16,-16 0 4 0,-1 0-1 15,1 0-1-15,16 0-4 0,-17 0 4 0,1 0-4 16,0 0-2-16,16 0 0 0,-17 0-2 15,1 0 4-15,16 0-3 0,-17 0-2 0,1 0-3 16,16 0-3-16,-17 0 7 0,17 0-1 0,1 0-3 16,-18 0 0-16,17 0 0 0,0 0-2 15,-16 0 6-15,16 0-6 0,-17 0 9 0,17 0-7 16,1 0 0-16,-18 0 3 0,1 0-2 16,16 0 4-16,-17 0 3 0,1 0-3 0,-1 0 1 15,1 19 3-15,-1-19-4 0,-16 0 0 0,33 0 1 16,-33 0 1-16,0 0 1 0,17 0 2 15,0 0 3-15,-17 0-5 0,16 0-5 0,-16 0 1 16,17 0 0-16,-17 0 3 0,0 0-4 16,16 0 1-16,-16 0 1 0,17 0 0 0,-1 0-3 15,-16 0 3 1,0 0-2-16,0 0 1 16,0 0-2-16,0 0 3 15,0 0-8-15,0 0 5 0,0 0 5 16,0 0-12-1,0 0 9-15,0 0-3 0,0 0 3 16,0 0-9 0,0 0 7-16,0 0 1 15,0 0-1 1,0 0-4-16,0 0 6 0,0 0-6 16,0 0 0-16,0 0 4 0,17 0-5 15,-17 0 5-15,0 0 2 16,0 0-8-16,0 0 2 0,0 0 3 15,0 0 3-15,0 0-3 0,0 0-4 16,0 0 4 0,0 0 1-16,0 0-4 0,0 0-3 15,0 0 8 1,0 0-1-16,0 0 0 16,0 0-5-16,0 0-2 15,0 0 3-15,0 0-3 16,0 0 1-16,0 0-5 0,0 0 11 0,0 0-9 15,0 0-3-15,0 0 1 0,0 0-5 16,0 0-2-16,0 0-12 0,0 0-15 0,0 0-6 16,0-19-5-16,0 19-5 0,0 0-22 0,0 0-20 15,0 0-28-15,0 0-1 0,0 0 21 16,0 0 33-16,0 0 30 0,-17-18 11 0,17 18-4 16,0-10-12-16</inkml:trace>
  <inkml:trace contextRef="#ctx0" brushRef="#br0" timeOffset="132418.56">17628 12650 9 0,'0'0'10'0,"0"10"6"0,0-10-2 0,0 0-4 16,0 0-2-16,0 0-3 0,0 9-2 16,0-9 7-16,0 0 3 0,0 9 1 15,16-9-4-15,-16 0-1 0,0 10-2 0,17-10 1 0,-17 0 1 16,33 0-3-16,-33 9-1 0,0-9-3 15,33 0 0-15,-33 0 0 0,33 0-2 16,-33 0 0-16,33 0 0 0,-16 0 0 16,-1 0 0-16,17 0 1 0,-16 0-1 0,16 0-2 15,0 0 2-15,0 0 0 0,17 0 0 16,-17 0 0-16,0 0-2 0,33 0 2 0,-33 0-4 16,0 0-2-16,0 0 1 0,17 0-2 15,-17 0-4-15,33-9-3 0,-49 9 1 0,32 0-5 16,1 0 4-16,-17 0-1 0,33 0 0 0,-33 0-1 15,17-10-14-15</inkml:trace>
  <inkml:trace contextRef="#ctx0" brushRef="#br0" timeOffset="133068.51">22572 12716 6 0,'-16'0'12'0,"16"0"5"0,0 0-3 15,0 0-4-15,0 0-4 0,0 0-4 0,0 0 0 16,0 0-1 0,0 0 0-16,0 0 1 0,0 0-4 62,0 0-1-62,0 0-4 0,16 0-5 16,-16 0-5-16</inkml:trace>
  <inkml:trace contextRef="#ctx0" brushRef="#br0" timeOffset="135615.84">14039 13441 13 0,'0'0'12'0,"0"0"0"16,0 0-4-16,-16 0-4 0,16 0-1 15,0 0-2-15,-17 0 0 0,1 0-1 16,16 0 3-16,0 0 2 16,0 0-2-16,0 0-2 0,0 0-4 15,0 0 1-15,16 0 2 16,-16 0-9-16,0 0-6 0,17 0-17 16</inkml:trace>
  <inkml:trace contextRef="#ctx0" brushRef="#br0" timeOffset="136583.15">17545 13804 7 0,'0'0'-1'0,"0"0"2"15,-33 0-1-15,33 0 0 16,0 0 5-16,-33 0 6 0,33 0 7 16,0 0 0-16,0 0-2 0,0 0-5 0,-33 0-5 15,33 0-1-15,-17 0-1 0,17 0-1 16,0 0-1-16,-16 0-2 0,-1 0 0 16,17 0 3-1,0 0-2 1,17 0-1-1,-17 0 2 1,16 0-1-16,-16 0 1 16,0 0 0-16,17 0 1 0,-17 0-2 0,0 0 1 15,0 0 0-15,33 0-2 0,-33 0 1 0,0 0-1 16,0 0 3 0,33 0-3-16,-33 0 1 15,0 0 2-15,0 0 0 0,0 0 0 0,0 0 1 16,0 0-1-16,0 0 3 0,0 0-2 15,0 0 0-15,0 0 0 0,0 0-1 0,0 0 0 16,0 0 0 0,0 0 1-16,0 0 0 15,0 0 2-15,0 0 0 0,0 0 1 0,0 0 1 16,0 0-1-16,0 0-3 0,0 0 1 0,0 0-1 16,0 0-1-16,0 0-2 0,0 0 1 15,0 0-1-15,0 0 1 16,33 0-2 15,-33 0 2-15,0 0-4-16,0 0 2 15,0 0-2 1,0 0 4 0,0 0-1-16,17 0-1 15,-17 0-2-15,16 0 2 16,-16 0-7-1,0 0-5-15,0 0-4 16,0 0-1-16,17 0-2 0,-17 0-2 0,0 0-2 16,0 0-3-16,0 0-3 0,0 0 0 0</inkml:trace>
  <inkml:trace contextRef="#ctx0" brushRef="#br0" timeOffset="138163.53">25036 13683 11 0,'0'0'12'0,"-16"0"-1"16,16 0-4-16,0 0-3 0,0 0-2 0,0 0-1 16,0 0 1-16,0 0 0 15,0 0 0-15,16 0-5 16,-16 0-2-16,17 0-6 15,-17 0-16-15</inkml:trace>
  <inkml:trace contextRef="#ctx0" brushRef="#br0" timeOffset="202656.86">5937 11543 23 0,'0'0'18'0,"0"0"1"0,0-18-3 0,0 18 0 15,0 0 0-15,0 0-3 0,0 0-4 16,0 0 0-16,0 0-1 0,0 0-1 0,33-19 0 16,-33 19-3-16,0 0-1 0,0 0-1 0,0 0 2 15,0-9-4-15,0 9 3 0,0 0-1 0,0 0 1 16,33-9 2-16,-33 9 1 0,0 0 2 15,0 0-3-15,33 0 4 0,-33 0 1 0,0 0 1 16,33 0 3-16,-33 0-4 0,0 0 5 0,33 0 6 16,-33 0-2-16,0 0 0 0,33 0-5 15,-33 0-5-15,17 9-2 0,16-9-1 0,-33 0 4 16,33 0 8-16,0 9 4 0,-33-9 3 0,33 0-6 16,0 0-12-16,0 19 1 0,-33-19-3 15,50 0 4-15,-17 0-3 0,0 0 1 0,0 0 1 16,0 0-2-16,-17 0-3 0,51 0-1 15,-34 0-2-15,0 0 0 0,0 0 0 0,0 0 1 16,-17 0-1-16,51 0 5 0,-34 0-1 0,0 0 4 16,0 0 5-16,0 0-3 0,0 0-2 15,17 0 2-15,-17 0 0 0,0 0-5 0,0 0-3 16,16 0 1-16,-16 0 5 0,34 0-2 0,-34 0-3 16,0 0-1-16,0-19 3 0,0 19-4 0,16 0 4 15,-15 0-2-15,32 0-3 0,-33 0 4 16,16 0-4-16,-16 0 1 0,34 0 2 0,-34 0 0 15,16 0 0-15,17 0 0 0,-33 0 0 16,1 0-3-16,32 0 0 0,-33 0 3 0,16 0 1 16,-16 19-3-16,1-19-1 0,32 0 0 0,-50 0 5 15,50 0-5-15,-33 0 2 0,1 18-2 0,-1-18-2 16,0 0 2-16,0 0 0 0,16 0 2 16,-16 0-6-16,0 10 7 0,1-10-3 0,-18 0 0 15,17 9 0-15,0-9 1 0,0 0-1 0,0 0 2 16,0 0-2-16,1 0 0 0,-18 0 0 15,17 9 0-15,0-9 0 0,0 0 2 0,0 0-2 16,0 0-2-16,-33 0 2 0,34 10 2 16,-18-10 1-16,17 0 0 0,-16 0-5 0,32 0 2 0,-49 0-4 15,33 0 4-15,0 9 1 0,-33-9-1 16,33 0 2-16,-16 0-2 0,0 0 4 0,-1 0 4 16,17 0 12-16,0 9-2 0,0-9-1 15,-33 0-5-15,33 0-3 0,0 0 1 0,-33 0-7 16,34 0 1-16,15 0 1 0,-49 0-2 0,33 0-3 15,0 0 0-15,0 0 0 0,0 0 3 16,-33 0 2-16,34 0-4 0,15 0-1 0,-16 0 5 16,-33 0-1-16,33 10-4 0,0-10 6 0,0 0-1 15,0 0-3-15,17 0 0 0,-50 0 0 0,33 9 0 16,0-9-1-16,0 0 4 0,0 0-1 16,0 0 0-16,17 9-1 0,-17-9-5 0,0 0 2 15,0 0 2-15,0 0 4 0,0 19-3 16,17-19-3-16,-17 0 0 0,0 0 4 0,0 0-1 15,0 0 1-15,17 0 0 0,-17 0 1 0,0 0-2 16,0 0 2-16,17 18-5 0,-17-18 5 16,0 0-3-16,0 0-2 0,33 0 4 0,-33 0-1 15,-16 0-2-15,16 0-4 0,0 0 9 0,33 0-4 16,-33 0-2-16,0 0 0 0,0 0 2 0,0 0-7 16,17 0 7-16,-17 0-4 0,0 0 8 15,0 0-3-15,0 0-1 0,0 0 0 0,17 0 1 16,-17 0 2-16,0 0-5 0,0 0 0 15,0 0-3-15,17 0 4 0,-17 0 1 0,0 0 1 16,0 0-3-16,0 0 3 0,17 0 0 0,-17 0-2 16,0 0 2-16,0 0-1 0,0-18 2 0,17 18-9 15,-17 0 5-15,0 0-2 0,0 0 5 16,0 0-3-16,33 0-2 0,-49 0 5 0,16 0 1 16,0 0-2-16,0 0-4 0,0 0 3 15,0 0 1-15,0 0 0 0,0 0 2 0,0 0 1 16,-16 0-3-16,16 0-2 0,0 0 4 0,0 0-2 15,0 0 0-15,-16 0-4 0,16 0 5 0,-17 0 3 16,34 0-9-16,-17 0 6 0,-33 0-2 16,33 0 3-16,0 0 6 0,-16 0-6 0,16 0 4 15,-17 0-1-15,34 0 1 0,-17 0-3 16,-33 0 4-16,33 0-5 0,-17 0 10 0,17 0-12 16,-16 0 6-16,33 0-6 0,-50 0 5 0,33 0-7 15,0 0 1-15,-33 0-1 0,33 0 3 16,-17 0-1-16,1 0-2 0,16 0 2 0,-16 0-2 15,16 0-4-15,0 0 8 0,-33 0-1 16,33 0 2-16,0 0-4 0,-17 0-5 0,1 0 8 16,16 0-2-16,-16 0 0 0,16 0 3 0,0 0-2 15,0-19-1-15,0 19-2 0,-17 0 4 0,17 0-4 16,0 0 0-16,1 0 5 0,-1 0-3 16,0 0 4-16,0 0-1 0,-33-9 0 0,33 9-1 15,0 0 0-15,17 0-2 0,-50 0 6 16,33 0-5-16,0 0 2 0,0 0-2 0,-17-9 4 15,17 9-3-15,0 0 0 0,0 0 2 16,1 0-1-16,-1 0-2 0,-33-10-5 0,33 10 7 16,-17 0-1-16,17 0-1 0,-16 0 0 0,-1 0-6 15,17 0 3-15,1 0 3 0,-1-9 3 0,-33 9-6 16,33 0 4-16,0 0-1 0,-17 0 6 0,17 0-3 16,0 0-6-16,1 0 4 0,-1 0-2 15,-33-9 1-15,33 9 1 0,0 0 1 0,-17 0 4 16,17 0-5-16,0 0-2 0,0 0 0 15,1 0 0-15,-34 0-4 0,33 0 6 0,-17 0-4 16,17 0 1-16,0 0 5 0,0 0-3 0,0-10-3 16,1 10 0-16,-18 0-4 0,1 0 4 15,16 0 2-15,0 0-2 0,16-9 0 0,-16 9 0 16,1 0 0-16,-18 0 2 0,17 0 0 16,0-9-2-16,0 9 4 0,0 0-4 0,0 0-4 0,0 0 4 15,1-10 0-15,-1 10 3 0,-17 0-3 16,17 0 3-16,0 0-3 0,0 0-2 0,0 0 3 15,-16 0-1-15,16 0 0 0,-16 0 0 16,16 0 3-16,-17 0-1 0,17 0 2 0,0 0-2 16,0 0-6-16,-33 0 5 0,17 0 6 0,0 0-3 15,16 0-4-15,-17 0 2 0,1 0-1 16,-1 0 3-16,17 0-4 0,0 0 3 0,-33 0 4 16,33 0-1-16,-33 0 9 0,33 0-6 0,-16 0-1 15,0 0 3-15,16 0-4 0,-17 0-1 16,17 0 1-16,0 0 3 0,-33 0-1 0,33 0 1 15,-16 0-6-15,-1 0 8 0,1 10-2 0,16-10 4 16,-16 0-2-16,-1 0-3 0,17 0 0 16,0 0 1-16,-33 0 3 0,33 0-8 0,-16 0 1 15,-1 9 8-15,18-9-6 0,-18 0 7 0,17 0 3 16,0 0 3-16,0 0 1 0,-33 9-3 16,33-9-5-16,0 0-1 0,0 0 3 0,-16 10-11 15,16-10 6-15,0 0 12 0,0 0 15 16,0 0-13-16,0 0 9 0,0 9-25 0,17-9 8 15,-17 0-8-15,0 0-3 0,-16 0 4 0,16 0-3 16,0 0 1-16,0 0 0 0,0 0 6 0,0 0-6 16,0 0-4-16,0 0 2 0,0 0-6 15,-16 0-3-15,16 0 10 0,0 0-12 0,0 0 10 16,0 0-8-16,-33 0 5 0,33-9-5 0,-16 9 8 16,-17 0-12-16,16 0-5 0,1-10-31 15,-17 10-86-15,0-9-100 0,0 9-104 0,-17-9-48 16,17 9 40-16</inkml:trace>
  <inkml:trace contextRef="#ctx0" brushRef="#br0" timeOffset="203724.97">14784 11097 5 0,'0'0'-1'0,"0"0"0"0,0-9 1 0,0 9 1 32,0 0 3-32,0 0-1 0,0 0 1 0,0-10-3 15,0 10 0-15,0 0-3 16,0 0-10-16</inkml:trace>
  <inkml:trace contextRef="#ctx0" brushRef="#br0" timeOffset="204622.31">11096 11162 28 0,'0'0'26'0,"0"0"-2"0,0 0-4 16,-33 0-3-16,33 0 3 0,0 0 5 16,-17 0 1-16,17 0-2 0,0 0-4 0,0 0-2 15,0 0 0-15,0 0 0 0,0 0 1 0,0 0-9 16,0 0-2-16,0 0 1 0,0 0-5 15,0 0 1-15,0 0-2 0,0 0-1 16,0 0 1 0,0 0-5-16,0 0 0 15,0 0 0-15,0 0-1 0,0 0-1 0,0 0-18 16,0 0-15-16,17 0-10 0,-17 0-10 0,0 0-1 16,0 0-51-16</inkml:trace>
  <inkml:trace contextRef="#ctx0" brushRef="#br0" timeOffset="207902.04">20538 11609 21 0,'-16'0'21'0,"16"0"-1"0,0 0-5 15,0-10 2-15,-33 10-2 0,33 0 3 0,0 0-2 16,0 0 1-16,0-9 0 0,0 9-1 0,0 0-1 16,0 0 0-16,0 0-5 0,0 0-2 15,0 0-2-15,0 0 1 0,0 0-1 0,0 0-3 16,0 0 1-16,0 0 1 0,0 0 6 16,0 0 7-16,0 0 6 0,0 0 4 0,0 9-1 15,33-9 6-15,-33 0-4 0,0 0-3 16,16 0 2-16,1 10-1 0,-1-10-1 0,1 0-3 15,-1 0-3-15,17 9-2 0,-16-9 4 0,0 0 8 16,16 0 0-16,0 9-4 0,0-9-9 16,0 0-3-16,0 0-4 0,17 0-5 0,-17 19 2 15,0-19-7-15,-17 0 2 0,17 0 4 0,0 0-3 16,0 0 3-16,34 0-3 0,-34 0-3 16,-17 0 3-16,17 0-2 0,0 0 3 0,33 0-1 15,-32 0 2-15,-18 0-3 0,34 0 12 0,-17 0 5 16,16 0 1-16,-16 0 1 0,1 0-13 15,15 0 1-15,-16 0-7 0,0 0-2 0,0 0 1 16,34 0 5-16,-51 0-5 0,17 0 4 0,0 0 0 16,0 0-3-16,33 0 5 0,-33 0 3 15,-16 0-5-15,16 0 3 0,0 0 18 0,0 0-10 16,0 0-5-16,0 0-2 0,0 0-4 16,-16 0-1-16,16 0 0 0,0 0-7 0,0 0 6 15,0 0 0-15,0 0-3 0,0 0 3 16,-16-19-6-16,16 19 3 0,0 0 2 0,-16 0 1 15,16 0-3-15,16 0-2 0,-49 0 4 0,33 0-2 16,0 0 0-16,1 0 3 0,-18 0-3 0,17 0 0 16,0 0 0-16,0 0 0 0,0 0 0 15,-16 0-2-15,-1 0 0 0,18 0 3 0,-18 0 5 16,17 0-6-16,-16 0-5 0,-1 0 7 16,17 0-1-16,0 19-1 0,-33-19-3 0,17 0-1 15,-1 0 11-15,1 0-10 0,0 0 7 0,-17 0-2 16,16 0 0-16,-16 0 3 0,17 0 32 0,-17 0 3 15,16 0 1-15,-16 0-5 0,0 0 5 16,0 0 11-16,0 0 14 0,17 0 28 0,-17 0-12 16,0 0-21-16,0 0-14 0,0 0 27 15,0 0 27-15,0 0 12 0,0 0-13 0,0 0-87 16,16 0-13 93,17 0 0-93,-33 0 0 15,0 0 0 16,0-19 0-16,33 19 0-15,-33-9 0-16,0 9 0 0,17 0 0 16,-1 0 0-16,1-9 0 0,16 9 0 15,-16 0 0-15,16 0 0 0,16 0 0 0,-32 0 0 16,16 0 0-16,16 0 0 0,-15 0 0 0,15 9 0 15,1-9 0-15,16 0 0 0,-17 9 0 16,1-9 0-16,16 0 0 0,0 19 0 0,-16-19 0 16,16 0 0-16,-16 0 0 0,16 0 0 15,-16 18 0-15,-1-18 0 0,17 0 0 0,-16 0 0 16,16 0 0-16,-33 0 0 0,17 0 0 0,-17 10 0 16,16-10 0-16,1 0 0 0,-17 0 0 0,17 9 0 15,-17-9 0-15,16 0 0 0,1 0 0 0,-17 9 0 16,17-9 0-16,-17 0 0 0,0 0 0 15,33 0 0-15,-33 10 0 0,-16-10 0 0,16 0 0 16,0 0 0-16,-17 9 0 0,17-9 0 16,17 0 0-16,-17 0 0 0,-16 0 0 0,16 9 0 0,0-9 0 15,0 0 0-15,0 0 0 0,16 0 0 16,-15 0 0-16,-1 0 0 0,0 0 0 0,0 0 0 16,0 0 0-16,0 0 0 0,0 0 0 15,17 0 0-15,-17 0 0 0,0 0 0 0,0 0 0 16,0 0 0-16,-17 0 0 0,17 0 0 15,1 0 0-15,-1 0 0 0,0 0 0 0,0 0 0 16,0 0 0-16,-17 0 0 0,17-9 0 0,1 9 0 16,-1 0 0-16,0 0 0 0,0 0 0 0,0 0 0 15,0 0 0-15,16 0 0 0,-15 0 0 16,-1 0 0-16,33 0 0 0,-50-9 0 0,34 9 0 16,-17 0 0-16,17 0 0 0,-17 0 0 0,16-10 0 15,-16 10 0-15,0 0 0 0,17 0 0 16,-17-9 0-16,17 9 0 0,-34 0 0 0,17-9 0 15,0 9 0-15,17 0 0 0,-17-10 0 16,17 10 0-16,-34 0 0 0,17 0 0 0,0 0 0 16,17 0 0-16,-17 0 0 0,17 0 0 0,-17-18 0 15,16 18 0-15,-16 0 0 0,17 0 0 0,-17 0 0 16,17 0 0-16,-17 0 0 0,16 0 0 16,-16-19 0-16,1 19 0 0,15 0 0 0,-16-9 0 15,0 9 0-15,0 0 0 0,17 0 0 0,-17-9 0 16,0 9 0-16,17 0 0 0,-17 0 0 15,0 0 0-15,16 0 0 0,-32 0 0 0,16 0 0 16,0 0 0-16,0 0 0 0,-16 0 0 0,16 0 0 16,-17 0 0-16,17 0 0 0,-33 0 0 15,17 0 0-15,0 0 0 0,-1 0 0 0,1 0 0 16,-1 0 0-16,1 0 0 16,-1 0 0-16,1 0 0 0,-1 0 0 15,1 0 0-15,-1 0 0 0,-16 9 0 0,33-9 0 16,-33 0 0-16,17 0 0 0,0 0 0 15,-1 0 0 1,1 0 0-16,-1 0 0 0,1 9 0 16,-1-9 0-16,1 0 0 15,-1 0 0-15,1 0 0 16,-1 0 0 0,17 0 0 15,-33 0 0 0,0 19 0-15,17-19 0-16,-17 0 0 47,0 0-86 46,0 0-21-93,0 0-14 0,0 0 1 16,-17 0-18-16,17 0-6 0,0 0-5 0,0 0 7 16,0 0 1-16,-33 0 0 0,33 0 10 15,-16 0 3-15,-1 0 11 0,1 0 9 0,-1 0 12 16,1 0 14-16</inkml:trace>
</inkml:ink>
</file>

<file path=ppt/ink/ink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19:31.751"/>
    </inkml:context>
    <inkml:brush xml:id="br0">
      <inkml:brushProperty name="width" value="0.05292" units="cm"/>
      <inkml:brushProperty name="height" value="0.05292" units="cm"/>
      <inkml:brushProperty name="color" value="#FF0000"/>
    </inkml:brush>
  </inkml:definitions>
  <inkml:trace contextRef="#ctx0" brushRef="#br0">8301 2846 152 0,'0'0'87'0,"0"0"-30"0,-16 0-16 15,16 10-5-15,0-10 10 0,-17 0 8 16,17 0-7-16,0 9 1 0,0-9 2 0,0 9-5 16,0-9 6-16,0 19-2 0,0-19-4 0,0 0-11 15,0 18 5-15,0-18 14 0,0 19 8 16,17 0 3-16,-17-19 7 0,0 18 4 0,16-8-4 15,-16-1 3-15,0 0-9 0,33 10-18 16,-33-19 4-16,0 18-6 0,0 1 8 0,0-19-3 16,33 19-11-16,-33-19-1 0,0 0-1 0,0 18 14 15,0-18-6-15,0 0 2 0,0 0 21 16,34 0-7-16,-34 0-61 16,33 0 0-16,-33-18 0 15,33-1 0-15,-33-18 0 0,33 9 0 0,16-9 0 16,-16-1 0-16,0 1 0 0,17-9 0 0,-17 9 0 15,33-10 0-15,-33 10 0 0,0 0 0 16,1 18 0-16,-1-18 0 0,0 9 0 0,-17 9 0 16,17 1 0-16,-33 18 0 0,33-19 0 15,-33 19 0-15,0-19 0 0,0 38 0 32,0-19 0-17,0 19 0-15,0-19-76 0,0 18-169 16,0 1-43-16,0-19-8 0,-33 18 17 15,33-8 21-15,0 8 43 0,0 1 49 0</inkml:trace>
  <inkml:trace contextRef="#ctx0" brushRef="#br0" timeOffset="2165.75">11774 2977 44 0,'0'-10'55'0,"0"10"1"0,0 0 0 0,0 0-7 15,0 0 5-15,0 0 0 0,0 0 0 16,0 0 4-16,0 0 1 0,-33 0-8 0,33 0-3 15,0 0-3-15,0 0 4 0,0 0-13 0,0 0-5 16,0 0-7-16,0 0-7 0,0 0 1 16,0 10 3-16,0-10 0 0,0 9 2 0,0-9-2 15,0 9 1-15,0 10-3 0,0-19-3 16,0 0-1-16,0 18 7 0,0 1 1 0,0-19-1 16,0 19 13-16,0-19-1 0,0 0-10 0,0 18-1 15,0-18 2-15,0 9 1 0,0 1 2 16,0-10-4-16,0 9 9 0,0-9 11 15,0 0 17-15,33 0 25 0,-33 0 33 0,0 0 19 16,0 0 5-16,0-9-22 0,33-1-121 0,-33 1 0 16,33-9 0-16,-16-1 0 0,16 0 0 0,0 1 0 15,0-19 0-15,0 9 0 0,33-10 0 16,-49 20 0-16,16-19 0 0,0 9 0 0,0 9 0 16,0 1 0-16,0-20 0 0,-33 20 0 0,33 8 0 15,-33-8 0-15,17 18 0 0,-1-19 0 16,-16 19 0-16,17 0 0 0,-17-18 0 0,16 18 0 15,-16-19 0 1,0 19-172-16,17 0-51 0,-17 0-45 16,0 0-35-16,0 0 0 0,0 0 29 0,0 19 47 15</inkml:trace>
  <inkml:trace contextRef="#ctx0" brushRef="#br0" timeOffset="3269.28">18438 3135 55 0,'0'-19'59'0,"0"19"0"16,17 0-3-16,-17-9-2 0,0 9 3 0,0 0 8 15,0 0-3-15,0 0-5 0,0 0-15 16,0 0-14-16,0 0-11 0,0 0-7 15,0 0 0-15,0 0 6 0,0 9 5 0,0 10 3 0,0-19 7 16,0 18 11-16,0-18 4 0,0 19-7 16,0-19 1-16,0 19-3 0,0-1-2 15,16-18-5-15,-16 9 2 0,0 10-3 0,0-19 8 16,0 0 8-16,0 19-3 0,17-19 12 16,-17 0 8-16,0 0 22 0,0 0 29 0,16 0 28 15,-16 0 16-15,17 0-6 0,16 0-43 0,-33 0-108 16,33-19 0-16,-33 0 0 0,33 10 0 0,-16-9 0 15,16-1 0-15,-17 0 0 0,17 1 0 16,17-20 0-16,-17 11 0 0,0 8 0 0,-16 0 0 16,16-18 0-16,-17 19 0 0,17-10 0 0,17 9 0 15,-50 0 0-15,33 19 0 0,-33-18 0 16,33-1 0-16,-33 10 0 0,0 0 0 0,17 9 0 16,-17-10 0-16,16 10 0 0,-16 0 0 0,17 0 0 15,-17 0-173 1,0 0-9-16,16 0-4 0,-16 0-23 15,0 0-17-15,0 10 2 0,0-1 18 0,0 0 22 16,0 10 30-16,-16-19 26 0</inkml:trace>
  <inkml:trace contextRef="#ctx0" brushRef="#br0" timeOffset="4547.28">23399 4549 99 0,'0'-19'143'0,"0"10"-35"0,0 9-46 16,0-19-27-16,0 19 2 0,0 0 19 16,0-19 6-16,0 19 5 0,0 0-23 0,0 0-20 15,0 0-14-15,0 0 0 0,0 0 2 0,0 19 6 16,-16 0 5-16,16-10 1 0,0 10-11 16,0-1 3-16,0 19-1 0,0-18 2 0,0 0-2 15,0 8-3-15,0-8-9 0,0 18 4 0,0-18-9 16,0-1 5-16,16 1 3 0,-16 9-6 0,0-9 3 15,0-1-3-15,0-18 5 0,17 19-9 16,-17-10-21-16,0 0-42 0,0 1-28 0,0-10-19 16,0 9-3-16,0-9 2 0,0 0 3 15,0 0 12-15,0 0 16 0</inkml:trace>
  <inkml:trace contextRef="#ctx0" brushRef="#br0" timeOffset="4996.06">23432 4623 49 0,'0'-19'61'0,"0"1"-8"16,0-1-11-16,0 1-3 0,0-1-1 0,33 10 5 15,-33-10 8-15,0 19 5 0,0-19 5 0,17 1-5 16,-1 18-2-16,1-19-9 0,-17 19-8 16,16-18-2-16,1 18-6 0,-1-10-3 0,1 10-4 15,0 0 3-15,-1 0-5 0,17 0-4 16,-33 10 1-16,33 8-3 0,-33-18-4 0,17 0 0 15,-1 19-6-15,-16-19 1 0,17 18 1 0,-17 1-4 16,0-19 0-16,0 19 6 0,0-10-4 0,0 0-4 16,0 1 3-16,-17 8-1 0,17-18-4 15,-16 19 2-15,-1-19 5 0,17 18-2 0,-33 1-3 16,17-19 1-16,-1 0-1 0,1 19 1 0,-1-19-3 16,0 0 5-16,1 0-3 0,-1 0 0 15,1 0 0-15,-1 0 2 0,1 0-2 0,16 0 1 16,-17 0 0-16,17 0-6 15,0 0 2 1,0 0 3-16,0 0-2 0,0 9 6 0,0-9 6 16,17 9 2-16,-1 19 1 0,1-28-1 15,-1 19-10-15,1-1 7 0,16 1 0 0,-16-1-4 16,16-18-3-16,16 19 1 0,-49 9-1 0,33-9-2 16,0-19 3-16,0 18 2 0,0 1-5 0,1-19-8 15,-18 9-33-15,17 0-37 0,-16 1-33 16,-1-10-14-16,1 0-21 0,-1 0-18 0,1 0 8 15</inkml:trace>
  <inkml:trace contextRef="#ctx0" brushRef="#br0" timeOffset="5431.36">24127 4502 106 0,'0'-19'100'0,"0"19"-22"16,-17 0-19-16,17-18-11 0,0 18-8 0,0 0-7 15,0 0-10-15,0 0-9 0,0 18-8 0,0-18 1 16,0 0-4-16,0 19 4 0,17-19 2 16,-17 19-1-16,0-19-4 0,0 18 5 0,0 10 16 15,0-9 0-15,0-1 3 0,0 1 11 0,0 0-3 16,0-10 0-16,0 9 1 0,0 1-5 15,0 0 5-15,0-1 3 0,0 1 0 0,0-1-7 16,0-8-2-16,0-1 7 0,0 0 8 16,0 10 2-16,0-19 0 0,0 19 1 0,0-19 8 15,0 18-3-15,0-18 13 0,0 0 16 0,0 0 15 16,0 0 18-16,16 0 27 0,-16 0 4 0,17 0-87 16,-1 19-60-16,1-19 0 0,-1 0 0 15,17 0 0-15,-16-19 0 0,16 19 0 0,0 0 0 16,0 0 0-16,0 0 0 0,0 0 0 0,0-18 0 15,17 18 0-15,-50 0 0 0,33 0 0 16,-33 0 0-16,17 0 0 0,-1-19 0 0,1 19-144 16,-17 0-105-16,0 0-45 15,0 0-13-15,0-19 17 0,0 19 39 0,0 0 50 16,-17-9 51-16</inkml:trace>
  <inkml:trace contextRef="#ctx0" brushRef="#br0" timeOffset="6728.23">22920 4167 38 0,'0'0'33'16,"0"-9"-4"-16,0 9-2 0,0 0 0 0,0 0-3 16,0 0-9-16,0 0 0 0,0 0 3 15,16 0 5-15,-16 0 8 0,17 0 5 0,-17 0 3 16,16 0 0-16,1 0 1 0,32 0-2 15,-49 0 7-15,33 0 3 0,17 0 5 0,-17 0-10 16,17 0 2-16,32 0 4 0,-32 0-4 0,16 0-2 16,17 0-8-16,-1 0-10 0,1 9-2 15,16 0-4-15,-16-9-7 0,16 10-6 0,0 8 6 16,-16-18-6-16,16 19-6 0,-16-19 3 0,0 0-3 16,-1 0 2-16,1 19-2 0,-33-19 0 15,-1 0 0-15,1 0 6 0,16 0-5 0,-33 0 3 16,0 0-4-16,0 0-4 0,-16 0 13 0,-1 0 23 15,1 0 17-15,16 0 14 0,-33-19 16 16,0 19 1-16,0 0-8 0,0 0-12 0,0 0-11 16,0 0-17-16,0 0-11 0,0 0-14 15,0 0 1-15,0 0-4 0,0 0-6 0,0 0-5 16,0 0 4-16,0 0-2 0,0 0 0 16,0 0-2-16,0 19 5 15,33-19 2-15,-33 0 3 0,0 18-6 16,0 1 3-16,0-10 4 0,17 10-7 0,-17-1 6 15,16 1-9-15,1 0 9 0,-17 18-3 16,16-19-2-16,-16 10-1 0,17 9 7 0,-1-18-2 16,-16 9-10-16,0 9 10 0,17 0 4 0,-17-18-8 15,0 9 6-15,0 9-4 0,0-18-3 16,0 18 3-16,0-19 1 0,0 1-6 0,0 9 5 16,0-9 0-16,0-1 0 0,0 1 0 0,0-10 0 15,0 10-2-15,-17-10 7 0,17 19-5 16,0-28 0-16,0 19 2 0,0-19-4 0,-16 18 6 15,16-18-9-15,0 19 5 0,0-19 1 16,0 9-1-16,0 0 0 0,0 1 4 16,-17-10-4-16,17 9-8 0,0-9 11 0,0 9-1 15,-16-9 0-15,16 19-4 0,0-19 5 16,-17 0-3-16,17 0 3 0,-16 18-1 0,-1-18-7 16,17 0 7-16,0 0 0 0,-33 19-2 15,33-19 3-15,-33 0-3 0,16 0 2 0,1 0 0 16,-17 19 0-16,16-19-5 0,-16 0 0 15,0 0 4-15,0 0-1 0,0 9 3 0,0-9-6 16,-17 0 5-16,1 9-2 0,-1-9 6 0,0 0-11 16,-16 0 3-16,0 0 2 0,0 0 3 0,-17 0-3 15,17 0-4-15,-17 0-6 0,1 0 10 16,32 0-8-16,-49 0 5 0,16 0 1 0,17 0 5 0,-17 0-5 16,17 0 6-16,0 0-8 0,0 0 6 15,0 0-6-15,16 0 9 0,1 10-2 0,16-10-5 16,0 9 2-16,-1-9-6 0,18 9 3 15,-1-9 3-15,-16 0 0 0,33 19 0 16,0-19-5-16,-33 0 3 0,33 0 5 0,0 0-5 16,-16 0 10-16,16 0-6 0,0 0 4 15,16 0-1-15,-16 0 1 16,0 0 6-16,0 0 9 0,0 0-2 0,0-19 1 16,0 19-9-16,33-9 3 0,-33 0 0 0,0 9 2 15,0-19-6-15,0 10 4 0,33-10 5 0,-33 0 10 16,0 1-3-16,0-10-17 0,17 9 3 15,-17 1-2-15,16-19-4 0,-16-10-3 0,17 10 7 16,-17 0-10-16,17-19 5 0,-17 9-5 0,0-18 2 16,0 9 2-16,16-9 1 0,-16 28 16 15,0-19 6-15,0 10 11 0,-16 9-4 0,16-1-8 16,0 10-7-16,0 10 0 0,0-1 1 16,-17 1-7-16,17-1-9 0,0 19-2 0,0-19-2 15,-17 19 0-15,17-18 0 0,0 8 0 16,-16 10 0 15,16 10 0-15,0 8 0-1,0-18 0-15,-17 19-37 16,17-19-41-16,0 19-28 0,0-1-27 16,0-18-22-16,0 19-21 0,0-1-24 0,0 10-21 15,0-9 2-15,0 0 13 0,0-1 25 0,0 10 27 16</inkml:trace>
  <inkml:trace contextRef="#ctx0" brushRef="#br0" timeOffset="6928.13">23217 4967 23 0,'0'19'42'0,"0"-19"-7"0,0 0-19 0,0 0-7 0,0 0-6 16,0-19-1-16,0 19-5 0,0 0-8 15,0 0-7-15,0 0-11 0,0 0-36 0</inkml:trace>
  <inkml:trace contextRef="#ctx0" brushRef="#br0" timeOffset="10558.24">22126 4660 71 0,'-17'0'31'0,"1"-9"-4"0,16 9 8 15,0-9 10-15,-17 9 3 0,17 0 6 16,0 0-11-16,0 0-14 0,17 0-10 0,-17-19 0 16,16 19 12-16,17 0 2 0,0-19-7 0,0 19-2 15,1 0-4-15,-1 0 2 0,16-18 2 16,17 18-8-16,-33 0-8 0,17 0 0 15,0 0-2-15,-1 0-3 0,17 0 2 0,-33 0-5 16,1 0 0-16,15 0 3 0,-16 0-1 0,0 0-4 16,0-19 7-16,-33 19-7 0,17 0-1 15,-17 0-7-15,16 0-42 0,-16 0-37 0,17 0-16 16,-17-18-6-16,0 18-4 0</inkml:trace>
  <inkml:trace contextRef="#ctx0" brushRef="#br0" timeOffset="10841.87">22870 4363 34 0,'0'0'26'0,"-17"0"-10"0,17 0-8 0,0 0-1 16,0 0-2-16,17 0-1 0,-17 18 1 0,0-18 5 16,0 19 1-16,0-19 3 0,16 18 1 15,-16-8 1-15,0 8 1 0,17 1-4 0,-17-1 0 16,0 1-2-16,0-19-1 0,0 19-1 0,0-10-1 15,0 0-3-15,-17 1 0 0,17 8 0 16,-16 1-5-16,-1-19 2 0,17 18-1 0,0-18-1 16,-33 19 0-16,33-19 0 0,-33 0 0 0,0 19 0 15,17-19 1-15,-1 9-8 0,1-9-9 16,16 9-7-16,-17-9-1 0,0 0 0 0,1 0 2 16,-1 0-1-16,17 0 2 0,0 0-3 15,-33 0-4-15,33-9-24 0</inkml:trace>
  <inkml:trace contextRef="#ctx0" brushRef="#br0" timeOffset="11358.64">22738 4363 7 0,'0'0'3'0,"16"0"2"16,-16-19 3-16,0 19 0 0,0 0 0 16,0 19-1-16,17-19 0 0,-17 0-2 0,0 0-3 15,16 0 0-15,-16 0 0 0,0 18-2 0,33-18 0 16,-33 0 0-16,0 19 0 0,0-19 1 16,0 9 0-16,0 0 1 15,0 1-2 1,0 8 0-1,0-18-2 1,0 0 0 0,0 0 0-16,0-18 0 0,0 18 2 15,0-10 0-15,0 1 1 16,0 9 2-16,0 0 4 0,0 0 1 16,0 0 2-16,-33-9 2 0,33 9 2 0,0 0 5 15,33 0 1-15,-33 0-3 0,0 0-8 16,0 0-2-16,0 0 1 0,0 0-5 0,0 9-3 15,33-9 2-15,-33 9-2 0,17 19 0 16,-1-28 1-16,1 19 3 0,0-1 0 16,-1 1 3-16,-16 0-1 0,17-1 3 0,-1 10 2 15,1-9-1-15,-17 18 0 0,0-18 3 0,16-1-3 16,-16 10 1-16,-16-9 2 0,16-1-6 16,-17 19-1-16,17-27-1 0,-16 8-1 0,-1 1-4 15,-16 0 2-15,16-1-8 0,-16 1-18 16,33-10-22-16,-33 10-16 0,0-10-12 0</inkml:trace>
  <inkml:trace contextRef="#ctx0" brushRef="#br0" timeOffset="11956.8">25202 4762 14 0,'0'0'28'0,"16"-18"2"15,-16 18-1-15,17 0-2 0,-17 0 1 0,16 0-6 16,17 0-2-16,-16 0-2 0,-1-19-1 15,34 19-1-15,-17 0-2 0,-33 0-4 0,33 0-4 16,0 0-1-16,0 0-1 0,0-18-4 0,17 18 1 16,-34 0 2-16,1 0-1 0,16 0-1 15,-16 0 1-15,16-19-2 0,-17 19 1 0,1 0-4 16,-17 0-14-16,16-19-14 0,1 10-17 16,-17 9-12-16,33-9-73 0</inkml:trace>
  <inkml:trace contextRef="#ctx0" brushRef="#br0" timeOffset="12207.31">25681 4307 17 0,'17'0'17'0,"-17"18"2"0,16-18-6 0,1 0 1 15,16 0-2-15,0 19-2 0,-33 0 3 16,33-19 0-16,-17 18 0 0,1 1-1 0,0-1-1 15,-1 10 4-15,1-9-3 0,-1-1-4 0,-16 20-2 16,17-20-1-16,-17 10 1 0,0 9-2 16,-17 1 3-16,1-20 7 0,-1 29-5 0,-16-29-4 15,0 19-2-15,0 10 1 0,-17-28-4 16,-16 18 2-16,17 0 0 0,-1-9-2 0,-49 9-28 16,33-9-24-16,-17 0-21 0</inkml:trace>
  <inkml:trace contextRef="#ctx0" brushRef="#br0" timeOffset="14804.99">12485 5246 8 0,'0'0'11'0,"0"0"8"16,0 0 2-16,0-9 5 0,0 9 5 15,0 0 4-15,0 0 4 0,0 0-2 0,0 0-5 16,0 0-4-16,0 0 0 0,0 0 5 15,0 0 4-15,0 0 3 0,0 0 0 0,0-9-5 16,0 9-5-16,0 0-6 0,-33 0-4 0,33-19-5 16,0 19-3-16,-33 0-2 0,33-19 1 0,-33 19-1 15,33-18-1-15,-50 18-3 0,17 0 2 16,17-19-6-16,-1 10 4 0,-49 0-1 16,33-1 0-16,-17 1 3 0,1 9 1 0,-1-9-2 15,17-10 6-15,-33 19-6 0,16-19 6 0,17 19-3 16,-33-18 0-16,33-1-4 0,-50 10-6 0,50 0 0 15,-33-10 6-15,0 10-6 0,0 9 0 16,16-19 0-16,-16 19 2 0,-17-18-2 0,17 18 0 16,0-19 0-16,16 19 4 0,-16 0-6 15,0-19 0-15,33 19-2 0,-50 0 4 0,17 0 0 16,0 0 2-16,0 0-2 0,16 0 0 0,-49 19 0 16,33-19-2-16,16 0 0 0,-16 19 2 15,-17-1 0-15,17-18-2 0,33 19 4 0,-33-10-2 16,-17 10 0-16,17-10 0 0,0 19 0 15,17-10 0-15,15 1 0 0,-32 0 0 16,0-10 0-16,33 10 2 0,-17-1-6 0,17 1 4 16,0-1 0-16,0 1 0 0,0 9 2 0,0-10-2 15,17 20-5-15,-1-20 7 0,0 20-2 0,-16-20 0 16,33 29-3-16,0-29 3 0,-33 19 0 16,33 10 0-16,0-10 2 0,0 0-2 0,0-9 0 15,0 9 0-15,0 1 0 0,0-10 0 0,0 9 2 16,0 0 0-16,33 0 0 0,-33 10 0 15,33-10 2-15,-33-18 3 0,34 18-2 0,-1 9 0 16,16-9-2-16,-16-18-1 0,0 28 10 16,0-29-4-16,1 19-2 0,15-18 1 0,17 9-1 0,-33-10-1 15,17 20-1-15,16-20-1 0,-33-8 5 16,33-1-1-16,-16 9 0 0,16-8-2 16,0 8-5-16,0 1 4 0,17-19 2 0,16 19 2 15,-33-19-8-15,17 0 2 0,16 0 4 0,-16 0-4 16,16 0-1-16,-16 0 1 0,16 18-1 15,-16-18-1-15,16 0 0 0,0 0 2 0,-16 0-4 16,16 0 8-16,-16 0-9 0,16 0 1 0,-33 0 4 16,17 0-1-16,16 0 0 0,-49 0-3 15,16 0 6-15,33-18-3 0,-49 18-3 0,16 0 2 16,0 0 1-16,-16 0-4 0,16 0 4 0,0-19-1 16,-33 19 0-16,17-19 4 0,-1 19 3 15,1 0 8-15,-17-18 4 0,0-1 4 0,0 10 15 16,17 0 12-16,-17-1 0 0,0-8 5 0,0-1-10 15,0 0-5-15,-17 1 2 0,1-1 4 16,16-9-6-16,-16 10-3 0,16-19-8 0,0-1-1 16,-33-8-8-16,33 9-3 0,0-10-5 15,-33 10 0-15,0 0-1 0,16-28 2 0,-16 27 1 16,17-17 8-16,-17 8-3 0,-17 10-1 0,17-10-8 16,-16 10-4-16,16 0-6 0,-33-10 0 0,33 10 0 15,-33 0 0-15,-17 9 2 0,17 10-2 16,-17-20-5-16,34 20-9 0,-17-10-9 0,-33 0-1 15,33 19-11-15,0-10-9 0,16 0-8 16,-16 19-9-16,-33-18-14 0,33 18-9 0,0 0-11 16,0-19-4-16,16 19-8 0,-16 0-10 15,0 0-6-15,0 0-13 0,33 19-1 0,-33-19 8 16,16 0 12-16</inkml:trace>
  <inkml:trace contextRef="#ctx0" brushRef="#br0" timeOffset="15671.91">17545 5246 38 0,'-33'-9'33'0,"33"0"1"0,0 9 6 0,0 0 8 16,0 0 3-16,0 0-10 0,0 0-9 16,0 0-6-16,0 0-4 0,0 0 0 0,0 0 6 15,0 0 3-15,0 0 3 0,0 9 1 0,0 0 5 16,0 0-3-16,0 1 6 0,0-1-4 16,0 10 1-16,33-19 71 0,-33 18-21 0,0-18-40 15,0 19-24-15,0 0 34 0,0-19 66 16,0 9 3-16,17 0-35 0,-17 0-30 0,0 10 10 15,16-19 40-15,-16 0 36 0,0 0 16 0,17 19-87 16,-1-19-79-16,1-19 0 16,-1 19 0-16,1 0 0 0,16-19 0 15,0 1 0-15,0 9 0 0,0-10 0 16,0 0 0-16,17 1 0 0,16-20 0 0,-33 11 0 16,17 8 0-16,-1-18 0 0,1-10 0 0,16 29 0 15,-49-20 0-15,32 1 0 0,-16 9 0 16,17 10 0-16,-17-1 0 0,-33 1 0 0,33 18 0 15,-33-19 0-15,17 19 0 0,-1 0 0 0,1 0 0 16,-1 0 0-16,1 0-149 16,-17 19-40-16,16-19-24 0,1 18-27 0,-17 1-5 15,33 9-13-15,-33 9 6 0,0-19 34 16</inkml:trace>
  <inkml:trace contextRef="#ctx0" brushRef="#br0" timeOffset="18718.14">10170 6800 23 0,'16'-10'30'0,"-16"10"3"0,0-9 2 0,17 9-1 16,-17 0 3-16,0 0 1 0,0 0 4 0,0-19 5 15,0 19 4-15,0 0-14 0,0 0-9 16,-17-18-4-16,17 18-5 0,0 0 0 0,-16-19-1 15,-1 19 6-15,17 0-8 0,0-18-5 0,-33 8 1 16,0 10-8-16,33-9 6 0,-33 9 8 0,0-9-1 16,33 9-7-16,-33-10-4 0,0 10-1 15,16-9 1-15,-16 9 4 0,0 0-1 16,33 0-1-16,-33-19 1 0,0 19-2 0,33 0 1 16,-33 0-2-16,0 0-2 0,16-18 1 0,17 18-3 15,-33 0-4-15,33 0 2 0,-33 0 1 0,33 0-3 16,-33 0 2-16,33 0-3 15,-33 0 3-15,33 0 0 0,-33 0 2 0,17 0 1 16,-1 0-6-16,0 0 1 0,17 0 5 16,-33 0-6-16,33 0 1 0,-33 0 6 0,33 0-3 15,-33 0 1-15,33 0-2 0,0 0 1 0,-33 18 0 16,17-18-3-16,16 0-1 16,0 0 5-16,0 19-4 0,-17-19 2 15,17 0 1-15,0 9-4 0,0 1 3 0,0 8 0 16,0-8 2-16,-16 8-4 0,16 1 4 0,0-1-2 15,0 1 2-15,0 0-1 0,0 8 2 0,0 11 5 16,0-20 6-16,0 10 3 0,0 0 2 16,0 0-4-16,0 9 1 0,0-9-13 0,0 9 5 15,-17 1 1-15,17-1 4 0,0 0 12 16,0 9-3-16,0-18-1 0,0 10-5 0,0-1 2 16,0 0 7-16,0 0-2 0,0 10-6 0,0-10-1 15,0-9-7-15,0 9 5 0,0 0-9 16,0-9 1-16,0 9 1 0,0 1 1 0,17-1-3 15,-17-19 0-15,0 10 3 0,0 9-2 0,0-18-3 16,0 9-1-16,0 0 2 0,16 0-2 16,-16 9 0-16,0-18-2 0,0-1 6 0,0 1-5 15,0 9 4-15,0-10-1 0,0 1-2 0,0 0-2 16,0-1 5-16,0 1 1 0,0 9-6 16,0-10 2-16,0 1-2 0,0-19 4 0,0 18-1 15,0-8 0-15,0-1 5 0,0 0 3 0,0 1-2 16,0-1-6-16,0 10 4 0,0-19 7 0,0 0 4 15,0 0 0-15,0 18 6 0,0-18 11 16,0 0-3-16,0 0 11 0,0 0 7 0,0 0-4 16,17 0-1-16,-17 0 6 0,16 0-10 15,-16 0 0-15,33 0-9 0,-33 0-12 0,33 0 8 16,-33 0-4-16,33-18-5 0,0 18-3 0,-16 0 3 16,0 0-6-16,32 0-6 0,-16 0 1 0,0 0-3 15,0 0 3-15,0 0 0 0,1 0 6 16,15 0-5-16,-16-19 12 0,33 19 7 0,-33 0-1 15,0-9-2-15,17 9-5 0,-17 0-1 0,0 0 3 16,0-10-19-16,17 10-3 0,-17-9 0 16,0 9 0-16,33 0 0 0,-33-9 0 0,0 9 0 15,0-10 0-15,17 10 0 0,-17 0 0 0,0 0 0 16,0 0 0-16,0-18 0 0,0 18 0 16,17 0 0-16,-50 0 0 0,33 0 0 0,0 0 0 15,-33 0 0-15,33 0 0 0,-33 0 0 0,17 0 0 16,-1 0 0-16,1 0 0 15,-17-19 0 32,0 19-5-31,0 0-185-16,0 0-47 0,16 0-48 16,-16 0-29-16,0 0 14 0,0-18 44 15,0 18 55-15</inkml:trace>
  <inkml:trace contextRef="#ctx0" brushRef="#br0" timeOffset="22598.38">10269 6818 7 0,'0'0'12'0,"0"-9"9"15,0 9-1-15,0-9-4 0,0 9-6 0,33-10-3 16,-33 1 3-16,33 9-2 0,-33 0 3 0,33-19 1 16,-16 19-1-16,-1-18-1 0,1 18 2 15,16 0-2-15,0-19 3 0,-33 19-2 16,33 0 2-16,0-18-3 0,0 8 2 0,-16 10 8 0,-1-9-2 16,34 0-5-16,-17 9 3 0,0-10-2 15,0 1-2-15,-16 9 4 0,32 0-1 16,1-19-2-16,-17 19 2 0,33-18 2 0,-33 18-3 15,17 0-1-15,16 0 4 0,0-19 3 0,-33 19-2 16,50 0 1-16,-17 0 2 0,-16 0-5 16,16 0-2-16,0 0-6 0,0 0 2 0,0 19 0 15,17-19-5-15,-17 0 4 0,17 0-2 16,16 0 4-16,-16 18-3 0,16-18-3 0,-16 0 6 16,16 0 1-16,0 0 1 0,-33 0-6 0,50 19 3 15,-50-19-3-15,50 0 1 0,-33 0 0 16,16 0 1-16,0 9 3 0,17-9-7 0,-17 0 3 15,17 0-1-15,-17 10 7 0,17-10-4 16,-1 9-6-16,18-9 3 0,-34 0 2 0,17 0 2 16,-17 9 1-16,17-9 1 0,-17 10-5 0,17 8 4 15,-34-18-6-15,51 0 0 0,-51 0 2 16,17 0 3-16,1 19-4 0,15-19-1 0,-15 0-2 16,15 0 6-16,-15 18 0 0,15-18 2 15,1 0-5-15,-17 0 1 0,1 19 0 0,15-19-4 16,-15 0 0-16,15 0 2 0,-32 9-1 0,16-9-3 15,0 10 3-15,17-10 0 0,-33 9-5 16,16 0 3-16,0-9 1 0,17 9 2 0,-17 10-4 16,17-19 1-16,-33 0-5 0,16 0 7 15,0 19-3-15,0-19-2 0,17 0 1 0,-33 18-1 16,16-18 1-16,0 0 3 0,17 19-4 16,-33-19 0-16,16 0 0 0,-16 0 2 0,-1 9-1 15,1-9-3-15,16 10 2 0,-16-10 4 16,16 9-4-16,-16-9 2 0,16 0-2 0,-16 9 0 15,16-9 0-15,-33 0 2 0,17 0 7 0,-1 0-7 16,1 9-2-16,0-9 0 0,-1 0 6 16,1 0-3-16,0 0 0 0,0 0-1 0,16 0 2 15,-50 0-6-15,34 0 4 0,0 19-2 0,-1-19 0 16,1 0 4-16,0 0-6 0,-1 0 6 16,18 0-2-16,-34 0-2 0,16 0 0 15,18 0-4-15,-34 0 8 0,17 0-6 0,-17 0 5 16,16 0-2-16,18 19 0 0,-34-19-8 0,16 0 7 15,-15 0 2-15,15 0 1 0,17 0-1 16,-49 0-5-16,33 0 3 0,-1 0 2 0,-32 0-2 16,16 0 0-16,0 0 7 0,17 0-13 15,-17 0 8-15,0 18-6 0,0-18 7 0,1 0-3 16,-1 0 2-16,-17 0 1 0,17 0-2 0,1 0-3 16,-18 0 2-16,17 0-2 0,-33 0 2 15,34 19 3-15,-18-19-3 0,17 0-3 16,-33 0 5-16,17 9-5 0,0-9 6 0,-1 9-5 15,1-9 5-15,-1 0-2 0,1 0-3 0,16 0 4 16,-16 0-4-16,-1 0 2 0,1-9 5 16,16 9-10-16,-33 0 8 0,33-9-3 0,-16 9 5 15,16 0-5-15,-16-19 1 0,-1 19-3 0,1 0-1 16,16 0 3-16,-16-18-2 0,-17 18 0 16,16 0 7-16,1 0-4 0,0 0-1 0,-17-19 0 15,16 19 2-15,-16 0 0 0,17 0 1 16,-17-19-5-16,17 19 4 0,-17-9-4 0,16 9 4 15,1 0 0-15,-17 0-2 0,17 0 0 0,-17-9 2 16,0 9-1-16,0 0 3 0,0 0-4 16,0-9 1-16,-16 9 2 0,-1 0 5 15,1 0-1-15,-1-10 2 0,17 10-1 0,-16 0 2 16,-1-9-1-16,1 9 2 0,16 0 8 0,-33 0-8 16,33-19-7-16,-16 19 6 0,-1 0-10 15,1 0 6-15,16-18-3 0,-17 18-1 16,1 0 2-16,-1 0-2 0,1-19 1 0,16 19 1 15,-33 0-4-15,33 0-4 0,-33-19 4 0,17 19 0 16,-1 0 5-16,1-9-2 0,-1 9-3 16,-16-9 0-16,17 9-2 0,-1 0 6 0,1 0-4 15,-1-9 0-15,34 9 0 0,-50 0 0 16,16-10-3-16,1 10 6 0,0 0-3 0,-1 0-2 16,17 0-1-16,-16 0 6 0,-1-9-6 15,1 9 6-15,-1 0-1 0,1 0 2 0,16 0-2 16,-17 0 9-16,1 0 7 0,-17 0 4 0,16 0 1 15,1 0-1-15,0-19-4 0,-1 19-8 0,1 0-8 16,-17 0 7-16,16 0-2 0,1 0-2 16,-17 0-8-16,16 0 5 0,-16 0-5 15,17 0 1-15,16 0 4 0,-33 0-2 16,0 0 2-16,0 0-7 0,0 0 6 16,0 0 1-16,0 0-4 0,16 0 5 15,-16 0-8-15,0 19-1 0,0-19 9 16,0 0-2-16,0 0-1 0,17 0 0 15,-17 9-2-15,0-9-1 0,0 10 1 0,0-1 4 16,16 0-2-16,-16 0-2 0,0 10 0 0,0 0 2 16,0-19 0-16,17 18 2 0,-17 1 0 15,0-19-5-15,0 19 3 0,0-1 0 16,0 10 0-16,0-28 3 0,0 19 4 0,0-1-4 16,0 1-2-16,0-1 7 0,0 1-2 0,0 9 10 15,0-9-3-15,17-1 1 0,-17 1 15 16,0-1-10-16,0 1 1 0,0 9-10 0,0-10 6 15,0 10 4-15,0-9 0 0,0 9-1 16,0 0-2-16,0-10 4 0,0 10-14 0,0 0 2 16,0 0 0-16,0-9 1 0,0 18-3 15,0-18-6-15,0 8 4 0,0 11 0 0,0-20-5 16,16 10 0-16,-16 0 7 0,0 0-4 0,0 9-6 16,0-18 8-16,0 9-5 0,0 9 2 15,0-19-2-15,0 1-2 0,0 9 8 0,0-9-6 16,-16-1 1-16,16 1 2 0,0-1-1 15,0 1 3-15,0-19-15 0,-17 19 10 0,17-19 8 16,0 9-11-16,0 0 5 0,-17 1 1 16,17-10 1-16,0 9-4 0,0-9-2 0,0 9 6 15,0-9-8-15,0 0 6 0,0 19-2 0,0-19 2 16,0 0 3-16,0 0-7 0,0 0 2 16,0 0-10-16,0 0 17 0,0 0-2 0,0 18-9 15,-16-18 7-15,16 0-5 16,0 0 6-16,0 0-2 0,0 0 1 15,0 0-6-15,0 19 3 0,-17-19 2 16,17 0-2-16,0 0-4 16,-16 19 7-16,16-19-1 0,0 0-1 15,0 0-3-15,0 0 4 0,-33 9 0 16,33-9 1-16,-17 0-3 0,17 9 4 16,-16-9-4-16,-1 0 4 0,17 9-4 0,-16-9-3 15,-1 0 3-15,1 0 0 0,16 0 2 16,-17 10-1-16,0-10-10 0,1 0 12 15,-1 0 2-15,1 0-5 0,16 0 6 0,-33 0-11 16,16 0 9-16,1 0-3 0,-1 0-1 0,1 0 0 16,-1 0-2-16,1 0 2 0,-1 0-3 0,1 0 5 15,-18 0-2-15,18-10 3 0,16 10 1 16,-33 0-7-16,16-9 3 0,-16 9 0 0,17-9-2 16,-17 9 3-16,16-9 2 0,-16 9-1 15,0 0-2-15,0-19-3 0,0 19 3 16,-17 0 3-16,17 0-7 0,0-19 5 0,0 19-5 15,-33 0 6-15,33 0 1 0,0 0-12 0,-17 0 13 16,17 0-8-16,0 0 9 0,0 0-4 0,-17 0-1 16,17 0-2-16,0 0-4 0,0 0 3 15,0 0 6-15,0 0-3 0,-17 19-2 0,17-19 4 16,0 0-2-16,-33 0 0 0,16 19-2 0,1-19 3 16,-1 0 2-16,-33 0-7 0,17 9 6 15,0-9-1-15,0 9-9 0,0-9 10 0,16 0 5 16,-16 9-9-16,0-9-1 0,0 10 3 15,16-10-2-15,-32 9 7 0,15-9-3 0,1 0-2 16,0 0 4-16,-17 19-7 0,17-19 8 0,0 0-1 16,0 0-1-16,16 0 0 0,-32 0-1 0,16 0 0 15,-1 0 6-15,1 0-2 0,0 0-3 16,-17 0-7-16,17 0 4 0,-16 0 4 0,15 0-2 16,-15 0 2-16,16 0-3 0,-1 0-1 15,1 0 0-15,0 0 5 0,0 0-7 0,16 0 2 16,-16 0-3-16,0 0 3 0,17 0 4 0,-18 0-4 15,1 0-3-15,17 0 8 0,16 0-5 16,-50 0 0-16,33 0-2 0,1 0-1 0,16 0 6 16,-34 0-3-16,18 0 8 0,16 0-7 15,0 18-7-15,-33-18 13 0,32 0-11 0,-15 0 6 16,-1 0-2-16,1 0-2 0,16 19 8 0,-17-19-11 16,0 0 5-16,1 0 2 0,16 0-2 0,-17 18 0 15,17-18 3-15,-17 0-10 0,17 0 7 16,17 10 3-16,-17-10-3 0,-33 0 4 0,32 9-4 15,1-9 0-15,0 9 2 0,17-9 1 16,-17 10-10-16,-17-10 12 0,17 0-11 0,-17 9 2 16,17-9 6-16,-16 0-2 0,16 0 6 0,-17 19-6 15,17-19 0-15,-17 0 0 0,1 0 2 0,16 0-1 16,-17 0-3-16,0 0 2 0,1 0 2 16,16 0-4-16,-17 0 6 0,1 0-4 0,-1 0-8 15,17 0 16-15,0 0-13 0,-17 0 6 16,1 0 4-16,16 0-7 0,-17 0 2 0,17 0 0 15,-17 0 6-15,17-19-6 0,-16 19-2 16,32 0 4-16,-49 0-6 0,33 0 2 0,-17 0 2 0,17-9 7 16,0 9-11-16,0-10 8 0,-33 10-4 15,33 0-9-15,-17 0 7 0,17-9 2 0,0 9 4 16,0 0-3-16,-17-9-1 0,1 9 0 16,16 0 0-16,-17 0 5 0,17-10-5 0,-17 10 0 15,1 0-2-15,-1 0 4 0,17 0-5 16,0 0 3-16,-33 0 0 0,33-18-4 0,-17 18 4 15,17 0 2-15,0 0-2 0,-17 0 2 0,17 0-2 16,0 0 0-16,0-19 4 0,0 19-4 16,-33 0 0-16,16 0-6 0,17 0 6 0,0 0-5 15,-33-18 9-15,16 18-3 0,1 0 4 0,-1 0-5 16,-16 0 0-16,16 0-2 0,1 0 0 0,-1 0 3 16,17 0-3-16,-33 0-2 0,16 0 6 15,17-19-2-15,-33 19-2 0,33 0 6 0,-33 0 0 16,16 0-4-16,17 0 0 0,-33 0 0 15,17 0 1-15,-1 0-1 0,0-9-2 0,-16 9 6 16,17 0-1-16,-1 0-9 0,0 0 10 16,17 0-11-16,-33 0 8 0,17-10-1 0,15 10 0 15,-32 0 2-15,17 0-2 0,-17 0 0 0,-1 0 3 16,1-9 0-16,0 9-8 0,16 0 7 16,-16 0-2-16,-16 0 0 0,16 0-2 0,-1 0 0 15,1 0 4-15,0-9-4 0,16 9 0 16,-32 0 8-16,32 0-6 0,1 0-6 0,-18 0 10 15,1 0 0-15,17 0-4 0,-17 0-3 0,-1 0 5 16,18 0-2-16,-17 0-5 0,33 0 5 16,-50 0 7-16,33 0-4 0,1 0-10 0,-18 0 7 15,1 0 1-15,17 0-1 0,-50 0 0 0,32 0-4 16,18-9 1-16,-50 9 5 0,32 0 3 16,18 0-7-16,-50 0 2 0,32 0-2 0,18 0 4 15,-17 0-2-15,-17 0 0 0,17 0 0 16,0 0-2-16,0-19 2 0,-1 19 0 0,18 0 3 15,-34 0 0-15,17 0-6 0,0 0 3 16,0 0-4-16,0 0 6 0,16 0 1 0,-16 0-6 16,0 0 3-16,16 0 6 0,-16 0-6 0,0 0 0 15,0 0 0-15,16 0 3 0,-16 0-5 0,0 0 2 16,16-19-2-16,-16 19-3 0,33 0 5 16,-33 0 7-16,16 0-9 0,17 0-1 0,-33 0 4 15,16 19-4-15,1-19 4 0,-1 0-1 0,17 0 2 16,-33 0 2-16,33 0-10 0,-17 0 6 15,17 0 0-15,0 0 5 0,-33 0-10 0,33 0 5 16,0 0 0-16,16-19 0 0,-16 19 2 16,0 0-2-16,0 0 0 0,33 0 2 0,-33 0-6 15,16 0 6-15,1 0 0 0,16 0-6 0,-17 0 2 16,17 0 5-16,-16 0-3 0,-1 0 3 16,17 0-7-16,0 0 2 0,0 0 8 0,-33 0-11 15,33 0 5-15,-33 0 1 0,33 0-3 0,-33 0 2 16,33 0 4-16,-33 0-8 0,16 0 2 15,1 19 3-15,-1-19 2 0,-16 0-5 0,33 0 2 16,-33 0 0-16,33 0-2 0,-33 0 0 16,0 0 7-16,33 0-1 0,-33 0 0 0,0 0-7 15,16 19 0-15,17-19 5 0,-33 0 2 0,33 0-8 16,-33 0 1-16,33 0 7 0,-33 0-4 16,33 0 0-16,-33 0 0 0,33 0-3 0,-33 0 1 15,16 0 4-15,17 9-2 0,-16-9 3 16,-1 0-6-16,17 0-1 0,-33 9 0 0,33-9 9 15,-33 0-7-15,33 0 7 0,-33 9-7 0,33-9 5 16,-33 10 0-16,33-10-2 0,-33 9-5 0,16-9 6 16,1 19-2-16,-1-19-4 0,17 0 6 15,-33 0-2-15,0 18-4 0,33-18 2 0,-33 0 7 16,33 0-5-16,-33 0-3 0,33 19 5 16,0-19-2-16,-33 0 3 0,33 0-6 0,-17 0 5 15,1 0-2-15,16 0-4 16,-17 0 2-16,17 0 5 0,0 0-2 0,0 0 2 15,0 0-2-15,0 0 3 0,0 0-6 16,0 0 6-16,0 0-6 0,0 0 6 0,0 0-11 16,0 0 10-16,0 0 4 0,0 0-12 15,0 0 6-15,0 0-3 0,0 0 4 16,0 0-4-16,0 0 5 16,0 0-7-16,0 0 6 0,0 0-8 15,0 0 14-15,0 0-12 16,0 0 13-16,0 0-11 0,0 0 7 15,0 0-7-15,0 0 6 0,0 0-7 16,0 0 9-16,0 0-10 0,0 0 8 16,0 0-9-16,0 0 7 0,0 0-5 15,0 0 4-15,0 0-3 16,0 0 6-16,0 0-9 0,0 0 0 0,0 0-31 16,0 18-68-16,-33-18-43 0,33 0-31 15,0 0-45-15,0 10-34 0,0-10-8 0,0 9 24 16</inkml:trace>
  <inkml:trace contextRef="#ctx0" brushRef="#br0" timeOffset="24146.29">11807 7414 63 0,'0'0'52'0,"0"0"-6"0,0 0-8 0,0 0-15 16,0 0-13-16,0 0-4 0,0 18 4 15,0-18 5-15,0 0-2 0,0 19 0 0,0-19 4 16,0 18 1-16,0 1 1 0,0-19 2 15,0 9-3-15,0 1 9 0,0 8 7 0,33-9 11 16,-33 10 9-16,0-19 20 0,0 0 5 16,17 19 9-16,-1-19 12 0,-16 0-3 0,17 0-21 15,-1-19-27-15,1 19-22 0,16-28-13 0,0 10-4 16,-33-1 2-16,33 19-11 0,0-37 3 16,-16 18-2-16,16 1 0 0,-17-1-5 0,1 0 3 15,16-9 6-15,0 10-4 0,-33-1-4 16,33 10 4-16,-33-10 0 0,0 1-5 0,0 8-31 15,33 1-34-15,-33 9-36 0,0-19-17 16,0 19-24-16,0 0-29 0,0-18-13 0,0 18 24 16</inkml:trace>
  <inkml:trace contextRef="#ctx0" brushRef="#br0" timeOffset="25263.33">19893 7618 12 0,'17'-9'18'0,"-17"9"9"16,0 0 1-16,0 0-1 0,16 0-2 0,-16 0-7 15,0 0-6-15,0 0-5 0,0 0-2 0,0 9 24 16,0-9-1-16,0 9-12 0,0 1 18 16,0-1 28-16,0 0-16 0,0 10-17 0,0-19-6 15,0 19 12-15,0-1 48 0,17-18-24 16,-17 19-29-16,0-19-14 0,0 9 29 0,17 0 24 15,-17 1 14-15,0-1-5 0,16 0 0 16,-16-9 6-16,17 0 13 0,-17 0-4 0,16 0-34 16,1 0-21-16,16-9-18 0,0 0-12 15,-33-1-1-15,33 1-5 0,-17 0 5 0,1-10-7 16,16 1 5-16,-16 18-4 0,-1-19 2 0,34 0-2 16,-50 1-1-16,33-1-2 0,-33 10-6 15,0-10-43-15,16 1-39 0,1 18-24 0,-17-19-4 16,16 0-10-16,-16 10-10 0,17 0-12 15,-17 9-6-15,16-9 12 0,-16 9 17 0,17 0 23 16</inkml:trace>
  <inkml:trace contextRef="#ctx0" brushRef="#br0" timeOffset="26195.15">23515 7730 20 0,'0'0'21'0,"0"0"0"15,0 0-2-15,0 0-7 0,0 0 3 0,0 0-6 16,0 0-3-16,0 0-4 0,0 0 1 0,0 0 6 16,0 0 8-16,0 0 1 0,0 9 0 15,0 0-1-15,0 1 4 0,0-1 10 0,0 0 36 16,0 10-25-16,0-19-18 0,0 18-8 15,0-18 21-15,0 0 18 0,0 19 17 0,0-19-8 16,0 0-12-16,16 0 3 0,-16 0 1 16,17 0-13-16,-1 0-18 0,18-19-6 0,-18 19-9 15,17 0-3-15,0-18 1 0,-16 18-1 0,16-19-2 16,-17 10 6-16,17-10-3 0,-16 10 4 16,16 0-3-16,-16-10-4 0,-1 19 0 15,17-18-2-15,-16-1 2 0,-17 19-2 0,16-19-1 16,1 10-4-16,-1 0 4 0,-16-1-5 0,0 10 0 15,17 0 3-15,-17-9-4 0,0 9 2 16,0 9 4-16,0-9-40 0,0 10-30 16,0-10-5-16,0 9 1 0,0 0-1 0,0 10-12 15,0 0-13-15,-17-19-9 0,17 18 5 16,-16 1 11-16,16-19 12 0</inkml:trace>
  <inkml:trace contextRef="#ctx0" brushRef="#br0" timeOffset="27076.68">23796 8074 1 0,'0'0'2'0,"0"0"-1"15,0 0 0 1,0 0-2-16,-17 0 1 16,17 0-3-16</inkml:trace>
  <inkml:trace contextRef="#ctx0" brushRef="#br0" timeOffset="28060.23">10550 7153 8 0,'0'0'4'0,"0"0"3"0,0 0 0 16,0 0 1-16,0 0-2 0,0 0 0 0,0 0-2 15,0 0-1-15,0 0-1 0,0 0-1 16,0 0 2-16,0 0-1 16,0 0 1-16,0 0 0 0,0 0 1 0,0 0 2 0,0 0 0 15,0 0 1-15,0 0 0 0,0 0 1 16,0 0 1-16,0 0-2 0,0 0 0 0,0 0-5 15,0 0 2-15,0 0-1 0,0 0-1 16,0 0 1-16,0 0 1 31,0 0-3-31,0 0 2 0,0 0 0 0,0 0 2 16,0 0-2-16,0 0 1 0,0 0 3 0,0 0-1 16,0 0-1-16,0 0 0 0,0 0-2 15,0 0-2-15,0 0 1 0,0 0-1 0,0 0 1 16,0 0 0-16,0 0 1 15,0 0-2 1,0 0 0 31,0 0 1 0,0 0-1-47,0 0 2 31,0 0-2 0,0 9 0-31,-33-9-1 0,33 0-2 0,0 0-19 16,0 0-17-16,0 0-13 0</inkml:trace>
  <inkml:trace contextRef="#ctx0" brushRef="#br0" timeOffset="29691.66">12105 6018 6 0,'33'-46'5'0,"0"9"5"15,0-1 6-15,-33-8-6 0,33 9-6 16,-33-1-1-16,0 1-2 0,0-9 1 0,0 8-1 15,0-8 1-15,-33 9-2 0,33 0 1 16,-33-19-1-16,0 28 0 0,0-28 0 0,0 10 0 16,-17 8 0-16,17-8 2 0,0 9-2 15,-17-1 0-15,1 1 0 0,-1 9 0 0,17 10 0 16,-33-1 0-16,0 0 0 0,16 1 0 16,-16-1 0-16,0 10 0 0,16 9-2 0,-16-9 2 15,33 9 0-15,-33 0 0 0,16 9 0 16,17-9 0-16,0 9 0 0,33-9 0 0,-33 19 0 15,33-19 0-15,-33 18 0 0,16-18 0 0,17 19 0 16,0-19 0-16,-16 19 0 0,16-19 0 16,0 9 0-16,0 0 0 0,0 1 0 15,0-1 0-15,0 0 0 16,0 10-2 0,0-19 3-1,0 0-1-15,0 18 0 16,0-18 0 15,0 19 0-15,0-19 1-16,0 0 3 31,0 0 0-31,0 0-1 16,-17 0-1-16,17 0 1 0,0 0-1 0,0 0-1 15,0 0 1-15,0 0 0 0,0 0 1 0,0 0-2 16,0 0 1-1,0 0-1 17,0 0-3-17,0 0-3 1,17 0-4-16,-17 0-5 0,0 0-8 16</inkml:trace>
  <inkml:trace contextRef="#ctx0" brushRef="#br0" timeOffset="31790.18">4498 7953 3 0,'0'0'3'0,"33"0"1"16,-33 0 2-16,0 0 3 0,0-19 4 16,0 19 1-16,0 0-3 0,0 0-2 0,0 0-2 15,0 0 1-15,0 0 0 0,33 0 1 16,-33 0 2-16,0 0-1 0,0 0 0 0,33 0-1 16,-33 0 0-16,0 0 1 0,0 0 2 0,33 0 0 15,-33-18-2-15,0 18 0 0,17 0 2 16,-1 0 1-16,1 0 3 0,16 0 5 0,-33 0-4 15,33 0 3-15,0-19 0 0,0 19 10 16,0 0 4-16,-16-9-1 0,49 9 6 0,-33-9 3 16,33-1-3-16,-16 10-4 0,16-9-9 0,33 0-1 15,-49 9-1-15,49-19-5 0,-33 19 2 16,17 0-5-16,16-19-5 0,-16 19 3 0,16 0 15 16,0 0-3-16,17-18-7 0,-17 18 14 15,17 0 0-15,-17 0-10 0,17 0-9 0,-34 0 2 16,18 0 4-16,-1-19-2 0,17 19-7 0,-17-9 10 15,-16 9-1-15,16-9 11 0,-17-1-9 16,18 1-6-16,-34 0 1 0,16 9-5 16,18-19 9-16,-18 1-5 0,18 18 0 0,-34-19-8 15,16 19 3-15,-15-19 2 0,-1 1-5 0,16 8 0 16,-15 1-3-16,-1 0 4 0,-33 9-7 0,16 0 5 16,18-19-5-16,-34 19 0 0,0-18 1 15,0 18-5-15,-17 0-3 0,17 0 7 0,0 0 2 16,-33 0-4-16,33 0-7 0,-33 0 9 15,34 0 2-15,-34 0-6 0,0 0 6 0,16 0-10 16,-16 0 10-16,0 0-1 0,17 0-6 0,-17 0 5 16,0 0-8-16,16 0 11 0,-16 0-1 15,0 0 1-15,0 0-3 0,0 0-5 0,17 0 0 16,-17 0 6 0,0 18-3-1,0-18 4-15,0 0-6 0,0 0 5 0,0 0-6 16,0 0 0-16,0 0 6 0,0 0-5 0,0 0 4 15,0 0-5-15,0 0 5 0,0 0 0 16,0 0 6-16,0 0-16 0,0 0 11 0,0 0-1 16,0 0-5-16,0 0-2 15,0 0 8-15,0 0 1 0,0 0-7 16,0 0 1-16,0 0-7 0,0 0-13 16,0 0-7-16,0 0-5 0,0 0 4 0,0 0-15 15,0 0 6-15,0-18 1 0,0 18 0 16,0 18-5-16,0-18-9 0,0 0-4 0,0 0 6 15,0 0-1-15,0 0-2 0,0 0 4 16,0 0-2-16,0 19-2 0,-17-19-1 0,17 0 2 16,0 0 5-16,0 0 8 0,0 0 3 0,-16 9 5 15,16-9 1-15,0 0 10 0,0 9 1 16,0-9 6-16,0 10-1 0,-17-10 4 0,17 0 2 16,0 0 1-16,0 9 2 0,0-9 2 15,-16 0-2-15,16 0 2 0,0 0 0 0,0 9 3 16,0 10 0-1,0-19-2-15,0 0 3 16,0 0-1 0,-34 0 0-1,34 0 1-15,0 19-1 16,0-19 0 0,0 0 0-1,-33 0 0 1,33 18-2-16,0-18-2 15,0 0-3-15,0 0-1 16,0 0-2-16,0 19-3 0,0-19 1 0,0 0-2 16,-33 0 1-16,33 0 3 0,0 0-8 0</inkml:trace>
  <inkml:trace contextRef="#ctx0" brushRef="#br0" timeOffset="32756.82">9442 6744 13 0,'0'0'9'0,"0"-19"11"0,0 19 1 0,0-18-9 16,0 8-3-16,0 1-5 0,0 9 1 16,0-9 0-16,0-1 0 0,0 10 3 0,0-9-1 15,0 9-2-15,0 0 2 0,0 0 2 0,0-19 2 16,0 19 2-16,0 0 1 0,0 0 6 15,0 0 3-15,0 0 4 0,0 0 0 0,0 0-6 16,0 0-2-16,-33 0-7 0,33 0-5 16,0 0 0-16,0 0-1 0,0 0-1 0,-33 0 1 15,17 0 9-15,-1 0 2 0,1 0 1 0,-1-18 1 16,0 18-3-16,17 0 4 0,-33 0-4 0,33 0-1 16,-33 0 3-16,33 0 0 0,-33 0-6 15,33 0-4-15,-33 0 0 0,17-19-3 0,-1 19 0 16,1 0-5-16,-1 0 3 0,1 0-5 15,16 0 4-15,-34 0-1 0,34 0-1 0,-33 0 0 16,0 0-2-16,33 19 4 0,-49-19-4 0,32 0 2 16,-16 18 0-16,17-18-2 0,-18 19 2 15,34-10 0-15,-33 10 5 0,0 0-5 0,0-1 3 16,17 19 9-16,-1-18 2 0,1 9-2 16,-1 9 0-16,1-18-2 0,16 18 1 0,-34 0 3 15,34 10 0-15,0-10-6 0,0-9 1 16,0 9 15-16,0 0 1 0,0 0-3 0,0 10 6 15,0-10-3-15,0 0-5 0,0 10 2 0,0-10 16 16,0-9-1-16,0 9-2 0,0 0-4 0,34-9-5 16,-34 9 2-16,0 1 4 0,16-1 10 15,1-19 3-15,-1 10 3 0,1 10-9 0,-1-20 8 16,17 10 6-16,0-9 5 0,-33 18 4 0,33-19-2 16,1 1 1-16,-18 0 3 0,1-10 5 15,16 10-11-15,-17-1-4 0,17 1 0 0,0-19 5 16,0 18-9-16,-33 1-10 0,34-19-40 0,-18 0 0 15,1 19 0-15,16-19 0 0,-17 0 0 16,17 0 0-16,0 0 0 0,-33 0 0 0,33 0 0 16,0 0 0-16,-33-19 0 0,17 19 0 15,0 0 0-15,16-19 0 0,-17 19 0 0,17-18 0 16,0 18 0-16,-33 0 0 0,33-19 0 0,-33 10 0 16,33 0 0-16,-33-1 0 0,0 10 0 0,0-9 0 15,17 0 0-15,-17 9 0 0,17 0 0 16,-17-19 0-16,0 19-31 0,0 0-184 15,0 0-58-15,0 0-65 0,0-19-18 0,0 19 27 16,-17 0-169-16</inkml:trace>
  <inkml:trace contextRef="#ctx0" brushRef="#br0" timeOffset="35303.21">8053 8809 54 0,'-16'-10'31'15,"16"10"-8"-15,-33 0 5 0,33 0 10 0,-33 0 3 16,33 0-3-16,-34 0 4 0,34 0-5 0,0 0-3 16,0 0-6-16,0 0 1 0,0 0 0 15,0 0 5-15,34 0 8 0,-34 0 6 0,33 0-5 16,0 0-7-16,0 0-14 0,16 0-6 16,18 0-1-16,-1 0-5 0,16 0-1 0,-15 0 0 15,-1-18-1-15,-17 18-5 0,17 0-3 0,1 0 4 16,-18 0-1-16,17 0 2 0,-33 0-5 15,0 0 3-15,1-19-3 0,-34 19 0 0,16 0 2 16,1 0 2-16,-1 0-23 0,-16 0-30 16,0 0-22-16,0 0-23 0,0 0-19 15,0 0-21-15,0-18 5 0</inkml:trace>
  <inkml:trace contextRef="#ctx0" brushRef="#br0" timeOffset="35602.82">8764 8520 36 0,'0'0'28'0,"0"0"-3"16,0 0-9-16,0 0-7 0,0 0-3 0,0 0 0 16,0 0 1-16,0 0 5 0,33 0 3 0,-33 19-2 15,33 0 2-15,-33-19 1 0,34 9 6 16,-18 10-1-16,1-1 2 0,-1-9-3 15,17 19-3-15,0-9-7 0,-33 0 2 0,33-10-1 16,-33 9 0-16,33 1 1 0,-33 0-5 0,0-1 2 16,0 1-4-16,0-1-1 0,0-8-1 15,0 8 0-15,0 1 2 0,0 0-5 0,-33-1 3 16,33 1-2-16,-33-1 2 0,0 1-3 0,0 9 0 16,0-10 0-16,17 1 2 0,-18 18-2 15,1-27-20-15,0 8-23 0,-33 10-8 0,33 0-10 16,17-9 1-16,-18-1-4 0</inkml:trace>
  <inkml:trace contextRef="#ctx0" brushRef="#br0" timeOffset="36136.71">8037 9748 22 0,'-33'0'20'0,"33"10"0"0,0-10-3 16,0 0-1-16,0 0 3 0,0 0 7 0,0 0 2 15,0 9 2-15,0-9 6 0,0 0 4 16,0 9 3-16,0-9 9 0,33 0 15 0,-33 9 7 15,0-9 3-15,16 0-2 0,17 0-12 0,0 0-14 16,0 0 2-16,34-9-14 0,-34 9-4 16,16-9-3-16,17 9-5 0,1-9-4 0,-18-1-4 15,17 10-4-15,0 0-4 0,-16 0-2 0,0-18 0 16,-1 18-5-16,17 0 0 0,-32 0-2 0,-1 0 2 16,-17 0 0-16,17 0-2 0,0 0-3 15,-33 0 1-15,33-19 4 0,-33 19-4 0,0 0-5 16,0 0-35-16,0 0-27 0,0 0-26 0,0 0-14 15,0 0-21-15,0 0-19 0,0 0 2 16,0 0 18-16</inkml:trace>
  <inkml:trace contextRef="#ctx0" brushRef="#br0" timeOffset="36420">8864 9469 70 0,'0'0'59'0,"0"-9"-6"0,-34 9-7 0,34-9-6 15,0 9-9-15,0 0-11 0,0 0-3 16,0 9 1-16,0-9 0 0,0 0 8 0,0 9 16 16,34 10 24-16,-34-1 5 0,0 1-8 0,33-10-6 15,-17 10-3-15,1 0-2 0,-1-1 2 0,17 1-10 16,-33-1-8-16,0 10-3 0,33 0-5 16,-33 0-9-16,0-9-4 0,0 9 2 0,0-1-4 15,0 1-8-15,-33 10 3 0,33-20-3 16,-33 1-5-16,0 9 2 0,17 9-2 0,-17-19 0 15,33 10 0-15,-34-9 3 0,1 9-3 16,0 0-32-16,0-10-46 0,0 1-32 0,0 0-30 16,17-1-7-16,-18 1-14 0,1 9 8 0,0-28 27 15</inkml:trace>
  <inkml:trace contextRef="#ctx0" brushRef="#br0" timeOffset="37002">7904 10595 106 0,'0'0'80'0,"0"0"-14"16,-33 0-13-16,33 0-4 0,0 0-4 0,0 0-3 16,0 0 1-16,0 0 0 0,0 0-3 15,33 0-5-15,-33 0-4 0,33 0 4 0,-33 0 5 16,34 0 9-16,32 0 4 0,-33 0-2 0,16 0-2 15,18 0 2-15,-1 0-9 0,-17 0 1 0,17 0-8 16,1 0-6-16,-1 0 1 0,-17 0-8 16,17 0-7-16,-16 0-4 0,0 0-10 0,-1 0 5 15,17 0-6-15,-32 0 2 0,-18 0-5 16,1 0 3-16,16 0 0 0,-17 0 2 0,17 0-7 16,-33 0-1-16,0 0-10 0,0 0-23 0,33 0-18 15,-33 0-14-15,0 0-20 0,0 0-13 16,0 0-15-16,0 0-17 0,0 9-15 0,-33-9 6 15,33 0-104-15</inkml:trace>
  <inkml:trace contextRef="#ctx0" brushRef="#br0" timeOffset="37551.37">8979 10371 57 0,'0'10'50'0,"0"-10"-19"16,0 0-10-16,0 0-6 0,0 9 1 0,33-9 6 16,-33 0 1-16,0 9 5 0,0-9 5 15,0 10 4-15,33-1 9 0,-33-9 5 0,0 19-2 16,34-19 3-16,-34 18-3 0,0 1-7 0,16-10-8 16,1 19-6-16,-17-9 4 0,16 8-3 0,-16 11-6 15,0-20 9-15,0 10-6 0,0 9-7 16,-16 1-6-16,-1-20-4 0,1 19 0 0,16-9-7 15,-34 10 2-15,1-11-1 0,0 11-6 16,0-1 8-16,17-19-2 0,-17 10-29 0,0 0-29 16,-1 0-25-16,34-9-13 0,-33-1-11 0,0 1-9 15,0-10-6-15,17 10 0 0</inkml:trace>
  <inkml:trace contextRef="#ctx0" brushRef="#br0" timeOffset="38200.85">8004 12064 144 0,'0'0'88'0,"0"0"-15"16,0 10-19-16,0-10-17 0,0 0-8 15,0 0 1-15,0 0 3 0,33 0-3 0,-33 0 10 16,0 9 1-16,16-9-1 0,17 0-1 0,0 0 5 15,0 0-1-15,1 0-14 0,32 0-13 16,-33 0-2-16,16 0-8 0,18 0-4 0,-34 0-4 16,16 0 7-16,17 0-9 0,-33 9-3 0,0-9-24 15,17 0-28-15,-17 0-21 0,0 0-17 16,0-9-13-16,0 9-10 0,0 0-1 0,1-9-81 16</inkml:trace>
  <inkml:trace contextRef="#ctx0" brushRef="#br0" timeOffset="38417.18">8864 11869 131 0,'0'19'57'0,"0"-19"-27"0,0 0-11 16,0 0-5-16,0 18 13 0,16-18 9 15,-16 10 7-15,17-1-9 0,-17 9-13 0,16 1-4 16,-16 9-5-16,17-28 1 0,-17 19-5 0,0 8 2 15,0-8-5-15,0 0-2 0,-17 18-2 16,17-19-14-16,-16-8-20 0,-1 18-17 0,1-10-6 16,16 1-2-16,-34-10 1 0,34 10-2 15,-33-1 1-15,33-18-38 0</inkml:trace>
  <inkml:trace contextRef="#ctx0" brushRef="#br0" timeOffset="40016.33">3820 9023 23 0,'33'0'33'0,"-33"0"1"0,0-19 3 16,0 19 3-16,0 0 1 0,0 0-2 0,-33-19-5 15,33 19 1-15,0-9-9 0,-17 0-2 0,17 9 1 16,-33 0-8-16,33-9-4 0,-33 9 3 16,33-10-2-16,-33 10 2 0,0 0-3 0,0-9 0 15,0 9-5-15,16 0 1 0,-16-9-4 16,0 9-2-16,-33-10 0 0,33 10-3 0,-17 0 3 15,17 0-5-15,-33-18 2 0,0 18 2 0,16 0-1 16,-16-19-1-16,0 19 0 0,-17 0 0 16,17 0-2-16,-33 0 2 0,50 0 0 0,-51 0 0 15,34 0-2-15,-17 0 2 0,-16 0 0 16,17 0 0-16,-18 0-2 0,18 19 3 0,-18-19-3 16,1 18 2-16,17-18 2 0,15 10-2 15,-15-10-2-15,16 9 2 0,-1 0 2 0,1-9-2 16,17 0 2-16,16 10-5 0,0-10 3 15,-1 0 2-15,1 0-2 0,33 0 0 0,-33 0 0 16,17-10 2-16,16 10-2 16,0 0-2-16,0 0 7 0,-33-9-5 15,33 9-2-15,0 0 0 16,0 0 3 0,-33 0 0-16,33 0-3 15,0 0 2-15,-33 0-3 16,33 0 1-16,0 0 2 15,-34 9 0-15,34-9 0 16,0 10-5-16,-33-1 5 0,33 0 1 16,0 0-3-16,-33 10 0 0,17-19 7 15,16 19-8-15,0-1 3 0,0-8-2 0,-33 8 2 16,33 1-2-16,0 18 2 0,-33-18 2 0,33 9-5 16,0 9 1-16,-33 0 6 0,33 9-7 15,0-8 5-15,-33 17-2 0,33-27 2 16,0 19-4-16,-34-1 3 0,34 1 1 0,0 9-2 15,0-28 1-15,-33 18 0 0,33 1 1 16,-16-10 1-16,16 0 0 0,0 10-3 0,0-10 4 16,-33 0-3-16,33 9 0 0,0-18 3 15,0 10-1-15,0-1 0 0,0 0-3 16,0-18 0-16,0 9 5 0,0-10-2 16,0 1-2-16,0-1 6 0,0-18-4 0,0 19 6 15,0-19-5-15,0 0 1 0,0 0 0 16,0 9 4-16,0-9-3 0,0 0 4 0,0 0-3 15,0 0 2-15,0 0 2 0,0 0-2 16,0 0-5-16,0 0 1 0,33 0-3 0,-33 0 2 16,0 0-2-16,0-9-2 15,0 9 2-15,0 0-5 0,0 0 3 16,16 0-2-16,17 0 5 0,-33 0-3 16,34 0-2-16,-34 9 5 0,33-9 0 15,0 0-5-15,0 0 2 0,0 10 0 0,-17-10 3 16,50 0-3-16,-32 9 0 0,32-9 1 15,-17 0 2-15,17 9-3 0,1-9 0 0,15 0 3 16,17 0 0-16,-32 0-1 0,15-9 3 16,18 9-1-16,15-9 1 0,-15-1 4 0,-18 10-2 15,17-9 3-15,17 9 3 0,-17-19 2 0,50 1-3 16,-50 18 2-16,17-19-1 0,16 1-2 16,17 8 2-16,-33 1 11 0,-17-10-3 0,17 10-4 15,16 9 2-15,-16-19-12 0,-17 19-2 16,-16 0 1-16,16 0 5 0,-33 0 4 15,17 0-4-15,16 0 0 0,-16 0-2 0,-17 0-4 0,0 0-2 16,-33 0-1-16,17 0 2 0,16 0-3 16,-33 0-1-16,0 0 2 0,-16 0-6 0,-1 0 4 15,1 0 6-15,16 0 6 0,-33 0 10 16,0 0 7-16,0 0 0 0,0 0-1 0,33 0-8 16,-33 0-3-16,0 0-8 0,0 0-6 0,0 0 2 15,0 0-5-15,0 0-2 0,0 0-22 16,0 0-27-16,0 0-31 0,0 0-31 15,0-18-28-15,0 18-27 0,0 0-14 0,-33-19 14 16</inkml:trace>
  <inkml:trace contextRef="#ctx0" brushRef="#br0" timeOffset="40599.11">3423 8799 5 0,'33'10'22'0,"0"-10"10"0,-33 9-6 15,33-9-4-15,0 0-5 0,0 0 6 16,17 0 2-16,-17 0 2 0,33-9-4 0,-33 9-1 0,17 0-4 16,16-10 1-16,-33 10-5 0,33 0 2 15,-33 0-4-15,17-18-3 0,16 18-2 16,-33 0-2-16,0 0 0 0,0 0-1 0,17 0-6 15,-50 0 3-15,33 0 3 0,0 18-2 0,-33-18 3 16,0 0 1-16,33 10-2 0,-33-10 4 16,0 18 2-16,0-8-1 0,0 8 0 0,0 10 3 15,0-9-2-15,0-1 1 0,0 10 8 0,0 0-7 16,0 0 1-16,0 9 1 0,33 1 5 16,-33 8-5-16,0 1 1 0,0-1 0 0,0 19-6 15,17-18-2-15,-17 27-2 0,16-27-4 0,-16 27 0 16,17-9 1-16,-17 0-4 0,0 10 5 15,0-10-3-15,0 9 1 0,0-18 2 0,-17 9-3 16,17-18 0-16,-16 8 1 0,16-27-1 16,-17 10 3-16,17-1-3 0,0 0 3 0,0-18-6 15,0-1 4-15,-33 1-1 0,33 9 7 16,0-28-7-16,0 18 2 0,0-18-6 0,0 0-16 16,-33 0-18-16,33 0-21 0,0 0-16 0,0-18-7 15,0-1-11-15,0 0-2 0</inkml:trace>
  <inkml:trace contextRef="#ctx0" brushRef="#br0" timeOffset="41581.49">4316 9283 13 0,'0'0'21'15,"0"0"3"-15,0 0-1 0,0 9-2 0,0-9 6 16,0 0 3-16,0 0 4 0,0 0 6 16,0 0 12-16,0 0 9 0,0 0 9 0,0 0 13 15,0 0 10-15,0 0 16 0,0 0 3 0,0 0 20 16,0-9-1-16,0 9-11 0,0 0-21 16,0 0-13-16,0 0-18 0,0 0-3 0,0 0-6 15,0-18-5-15,0 18 1 0,0 0-15 16,0 0-11-16,0 0-10 0,0 0-2 0,0 0-4 15,0 0-6-15,0 0 1 0,0 0-10 16,0 0-1-16,0 0 8 16,0 0-9-16,0 0-2 0,0 0 7 0,0 0-5 15,33 0 4-15,-33 0 3 16,0 0-2-16,-33 0 4 0,33 0 7 16,0 0-10-16,0 0 5 0,0 0 3 0,0 0 0 15,0 0-1-15,0 0-2 0,0-19-6 0,0 19 2 16,0 0 6-16,0-19-7 15,0 10 1-15,0 0-10 0,0-1 11 0,0 1-4 16,-33 0-2-16,33-10 4 0,0 19 0 16,0-18-6-16,0-1-1 0,-33 0 5 0,33 10 7 15,0 0-12-15,0 0 5 0,0-1 2 16,-17 10-1-16,17 0-10 0,0 0 1 0,0 0-1 16,0 0 1-1,0 10 8-15,0-10-4 0,17 9-2 0,-17 0 6 16,0 0 0-16,0 10 4 0,33-19-6 15,-33 19 2-15,0-19-2 0,0 18-1 0,33-8 6 16,-33-1 0-16,0 9-3 0,0-8 3 16,33-1 1-16,-33 19-1 0,0-28 6 0,33 19-4 0,-33-1-4 15,0-18 5-15,0 9 5 0,33 1 10 16,-33-10 6-16,0 9 7 0,0-9 12 16,17 0-9-16,-1 0-37 0,1-9 0 15,16-1 0-15,-33 1 0 0,33-9 0 16,0-1 0-16,0-18 0 0,17 9 0 0,-17 9 0 15,0-18 0-15,33-9 0 0,-33 8 0 0,0 1 0 16,0-9 0-16,17 8 0 0,-17 1 0 0,33 0 0 16,-33 9 0-16,-16 9 0 0,16-18 0 15,0 19-116-15,0 8-51 0,0 1-23 0,-33 0-25 16,33 9-35-16,-33-10-3 0,33 10 17 0,-16 0 27 16,-1 10 35-16</inkml:trace>
  <inkml:trace contextRef="#ctx0" brushRef="#br0" timeOffset="47925.21">26409 8176 30 0,'0'0'29'16,"0"0"4"-16,0 0-5 0,0 0-5 0,0 0 2 15,0 0-2-15,0 0 37 0,0 0 26 0,0 0-12 16,0 0-36-16,0-18-15 0,0 18 16 16,0 0 34-16,0 0 1 0,0 0-23 0,0 0-20 15,0 0-3-15,0 0 1 0,0 0 0 16,0 0 2-16,0 0 16 0,0 0 4 0,0 0-8 16,0 0-13-16,0 0-7 0,0 0 5 15,0 0-6-15,0 0 6 0,33-19 10 0,-33 19-5 16,0 0-14-16,0 0-2 0,0-9-1 0,0 9-4 15,0 0 2-15,0-10-7 0,16 10 0 16,-16 0-1-16,17-9-6 0,-17 9 4 0,16 0-6 16,1-9 3-16,-17 9 2 0,16 0-3 0,1-9 0 15,0 9 1-15,-1 0 1 0,1 0-4 0,-1 0-1 16,1 0 3-16,16 0 1 0,-33 0 1 16,16 0 1-16,1 0-1 0,-1 0-5 15,1 0 3-15,-1 0 0 0,1 0-2 0,0 9 4 16,-1-9-2-16,1 9 0 0,-1-9 0 0,1 9 2 15,16 1-7-15,-33-10 3 0,16 9 2 0,-16 10 0 16,17-19 0-16,-1 18 0 0,1 1 2 16,-1-19-4-16,-16 18 2 0,17-8-3 0,-17-1 0 15,16 10 6-15,-16-10-7 0,0 10 4 16,17-1 7-16,-17 1-7 0,0-1 3 0,0 1-8 16,0 0 10-16,-17 8-1 0,17-8 1 0,0 9-4 15,-16 0-1-15,16 0 2 0,-17 9-6 16,1-9 8-16,16 0-4 0,-17 18 0 15,1-27 2-15,16 18 0 0,-17-9-5 0,17 9 4 16,-16-18 2-16,16 9 0 0,0 0-3 0,0 0 0 16,0 9 2-16,0-19 2 0,0 10-8 0,0 0 6 15,0 0 4-15,0-9-8 0,0 9 8 16,0 9-1-16,0 0-3 0,16-18 1 16,1 9-1-16,-17-1 1 0,16 1-3 0,1-9 0 15,-1 18-2-15,1-28 5 0,-17 19-3 0,16-18 3 16,1 8 0-16,-17 1 1 0,17-1-2 15,-1-18 1-15,-16 19 6 0,17-19 1 0,16 0 0 16,-33 0 0-16,16 0-3 0,1 9 2 16,-1-9-9-16,1 0 3 0,-1-9 0 0,1 9 1 15,16 0-2-15,-16 0 3 0,-1 0-8 0,1-19 3 16,16 19 0-16,-33 0 3 0,0-18-1 0,16 18 24 16,1 0 2-16,-17 0 5 0,0 0-1 15,0-19-1-15,0 19 2 0,0 0-3 0,0 0-4 16,0-9 5-16,0 9-4 0,0 0-16 15,0-9 0-15,0 9-8 0,0 0 2 0,-17 0-5 16,17 0 2-16,0 0-1 0,-16 0-7 16,16 0 2-16,0 0 6 15,0 0-1-15,-33 0-1 0,33 0 2 16,0 0 5-16,-17 0-2 0,17 0 25 0,0 0 14 16,-16 0 4-16,16 0 14 0,0 0 19 15,-17 0-80-15,17-10-1 0,-17 10 0 16,1 0 0-16,-1 0 0 15,1 0 0 17,16-9 0 30,-17 9 0-46,17-9 0-16,-16 9 0 15,16-10 0-15,-17 10 0 16,1 0 0 0,16 0 0 15,-33 10 0-15,16-1 0-1,1-9 0-15,16 9 0 16,-17 1 0-16,0-1 0 0,1 0 0 15,16 10 0-15,-17-19 0 0,17 18 0 16,-16 1 0-16,-1-19 0 0,17 9 0 16,-16 10 0-16,16-10 0 0,-17 1 0 0,17 8 0 15,-16 1 0-15,16-1 0 0,0 1 0 16,0-10 0-16,0 10 0 0,0 0 0 0,0-1 0 16,0 1 0-16,-33-1 0 0,33-8 0 0,0 8 0 15,0 1 0-15,0-1 0 0,0 1 0 0,0 0 0 16,-17 9 0-16,17-10 0 0,0 1 0 15,0 18 0-15,0-18 0 0,0-1 0 0,0 1 0 16,0-1 0-16,0 10 0 0,0-9 0 16,0 18 0-16,0-28 0 0,0 19 0 0,0 0 0 15,0-9 0-15,0 18 0 0,0-28 0 16,0 19 0-16,0-9 0 0,17 9 0 0,-17-10 0 0,0 1 0 16,0 0 0-16,0 8 0 0,0-8 0 15,0 0 0-15,0 18 0 0,33-28 0 0,-33 10 0 16,0-1 0-16,0 1 0 0,0 0 0 15,0-1 0-15,0 10 0 0,0-9 0 0,0-1 0 16,0 1 0-16,0-1 0 0,0 20 0 16,0-29 0-16,0 10 0 0,0-1 0 0,0 19 0 15,0-18 0-15,0 0 0 0,0-10 0 0,0 10 0 16,0 8 0-16,16 1 0 0,-16-9 0 0,0 0 0 16,0 8 0-16,0 1 0 0,0 0 0 15,0-9 0-15,0-1 0 0,0 10 0 0,0 0 0 16,17 0 0-16,-17-9 0 0,0 9 0 15,0-10 0-15,-17 10 0 0,17 0 0 0,0-9 0 16,0 9 0-16,-16-10 0 0,16 10 0 0,0 0 0 16,0-9 0-16,0 9 0 0,0-10 0 0,-33 10 0 15,33 0 0-15,0-9 0 0,0-1 0 16,-17 1 0-16,17-1 0 0,0 1 0 0,0 9 0 16,-16-10 0-16,16-18 0 0,0 19 0 15,0 0 0-15,0-10 0 0,-17 10 0 0,17-10 0 16,0 19 0-16,0-28 0 0,0 18 0 0,0-8 0 15,0 8 0-15,0-8 0 0,0 8 0 0,0 10 0 16,0-28 0-16,0 19 0 0,0-1 0 16,0-8 0-16,0-1 0 0,0 10 0 0,0-10 0 15,0 9 0-15,0 1 0 0,0 0 0 16,0-19 0-16,0 18 0 0,0 1 0 0,0-10 0 16,0 0 0-16,0 10 0 0,0-10 0 0,0 10 0 15,0-19 0-15,-16 19 0 0,16-10 0 0,0 0 0 16,0 10 0-16,0-10 0 0,0 0 0 15,-17 10 0-15,17-10 0 0,0 10 0 0,-17-19 0 16,17 18 0-16,0-8 0 0,-16-1 0 0,16 0 0 16,0 10 0-16,-17-10 0 0,17 1 0 15,-16-1 0-15,16 0 0 0,-17 10 0 0,17-19 0 16,0 18 0-16,-16-18 0 0,16 10 0 0,0-1 0 16,0-9 0-16,0 9 0 0,0 1 0 15,-33-1 0-15,33 0 0 0,0 1 0 16,-17-1 0-16,17 0 0 0,0 10 0 15,-16-19 0-15,16 18 0 0,0-18 0 16,0 10 0-16,-17-1 0 0,17 0 0 16,0 1 0-16,-16-10 0 0,16 9 0 15,0 0 0-15,-17 0 0 0,17 1 0 0,0-1 0 16,-17 10 0-16,17-19 0 0,-16 18 0 16,16-18 0-16,-17 10 0 0,1-1 0 0,16 0 0 15,-17 0 0-15,1 1 0 0,16-1 0 16,0 0 0-16,0 1 0 15,-33-10 0-15,16 9 0 0,1-9 0 16,16 19 0-16,-17-19 0 16,1 0 0-1,16 0 0-15,-17 0 0 0,1 0 0 16,-1 0 0 0,0 0 0-16,17 18 0 15,-16-18 0-15,-1 0 0 16,1 0 0-16,16 0 0 15,0 0 0-15,-33 0 0 0,16 0 0 32,1 0 0-17,16 9 0-15,-17-9 0 16,1 0 0 31,16 0-66 93,0-9-109-140,0 9-26 16,0 0-33-16,16 0-9 0,-16 0 17 16,0-18 19-16,0 18 31 0,0-19 29 0,0 19 29 15,17-9 23-15,-17-1 22 0</inkml:trace>
  <inkml:trace contextRef="#ctx0" brushRef="#br0" timeOffset="49841.2">26194 12474 42 0,'-17'0'63'0,"17"0"-11"15,0 0-22-15,0 0-16 0,0 0-5 0,0 0-3 16,0 0-2-16,0 0 0 0,0 0-1 0,0 0 3 16,0 0 4-16,0 0 4 0,0 0-4 15,0 0-2-15,0 0-4 0,0 0-3 0,0 0 1 16,0 0-1-16,0 18 13 0,0-18 1 15,0 0-3-15,0 0 3 0,0 0 0 0,0 0 2 16,0 0 0-16,0 0 0 0,0 0-2 16,0 0-4-16,0 0 0 0,0 0 1 0,0 0-3 15,0 0 4-15,0 0-3 0,0 0-2 16,0 0 3-16,0 0 0 0,0 0-6 0,0 0 5 16,0 0-2-16,0 0-4 0,0 0 8 0,0 0 1 15,0 0-7-15,0 0 4 0,0 0-4 0,0 0 0 16,0 0-2-16,0 0 0 0,0 10 0 15,0-10 0-15,0 0-2 0,0 0 1 0,0 0-2 16,0 0 3-16,0 0-2 0,0 9 1 0,0-9 0 16,-16 0-3-16,16 0 3 15,0 0-6-15,0 0 4 0,0 9 0 16,0-9-5-16,0 0 6 16,0 0 1-16,0 0-1 0,0 0-4 15,0 0 4-15,0 0-6 0,0 0 5 16,0 0 1-1,-17 0 0-15,17 0-9 0,0 0 9 16,0 0-1-16,0 0-3 16,0 0 0-16,0 0 0 15,0 0-2 1,0 0 7-16,0 0 1 0,0 0-9 16,0 0 8-16,0 0-2 15,-16 0-1 1,16 0-2-1,0 0-4 1,0 0-6-16,0 0 3 0,0 0-1 0,0 0-3 16,0 0 4-16,0 0-3 0,0 0-2 0,0 0-7 15,0 0-2-15,0 0-6 0,16 0-1 0,-16 0-3 16,0 0-5-16,0-9-2 0,0 9-4 16,0 0-3-16,0 0-1 0,0-9 2 0,0 9 3 15,0-10 4-15,0 10-20 0</inkml:trace>
  <inkml:trace contextRef="#ctx0" brushRef="#br0" timeOffset="52954.68">28608 6279 7 0,'0'0'15'0,"0"0"11"0,0 0 5 16,0 0 2-16,0 0 1 0,0 0-3 0,0 0-6 16,0 0 6-16,0 0 8 0,0-19 2 0,0 19-2 15,-16 0-1-15,16-19-6 0,0 19-5 0,0-18 1 16,0 9-3-16,0-1-10 0,0 1-1 16,-17-10-5-16,17 19-2 0,-17-18-2 15,17-1 1-15,0 1-6 0,0-10 4 0,-33 9 3 16,17 0 17-16,-1 1-6 0,1-19-4 0,-1-1 1 15,1 11 4-15,-1-11 0 0,1 20 4 16,-1-29-1-16,1 29-5 0,-1-20-4 0,0 1 9 16,17 9 2-16,0-9 8 0,-33 0-1 15,17 9-4-15,16 9-10 0,-17 1 4 0,17-19-6 16,0 18 3-16,0-9-4 0,-16 9 1 0,16 1-5 16,0-19 0-16,0 18 5 0,0 0-10 15,16-8 3-15,-16 8-6 0,0 0 4 16,0 1-5-16,17-1 3 0,-17 0 1 0,0 10-4 15,0-9-1-15,0-1 7 0,16 19-7 0,-16-19 9 16,0 19-9-16,0-18 0 0,0 18 0 16,0 0 4-16,0-19-1 0,0 10-6 15,0 9 1-15,0 0-3 0,0 0 6 16,33 0-3-16,-33 0 4 0,0 0-5 0,0 0 0 16,0 0 3-1,0 0 4-15,17 0-2 0,16 0-1 16,-16 9 2-16,16-9-5 0,0 0 5 0,16 0-1 15,1 0-7-15,0-9 7 0,16 9-2 0,16 0-3 16,-32 0 5-16,33-9-2 0,-1 9-3 16,18 0 3-16,-18 0 0 0,1-10-3 15,16 10 9-15,-16-9-6 0,0 9 0 0,-1 0-2 16,17-9 4-16,-16 9-2 0,16 0 0 0,-16 0 0 16,16-19 0-16,-16 19 6 0,16 0-5 15,-16-19-1-15,16 19-4 0,0 0 0 0,1-18 6 16,-1 18-6-16,0 0 8 0,0-19-4 15,0 19 2-15,-16-9-5 0,0 9 3 0,-17-9 0 16,17 9 0-16,-17 0 0 0,0 0-4 16,0 0 6-16,-16-10-2 0,-1 10 2 0,1 0-2 15,-1 0 2-15,-15 0-4 0,15-9 0 0,-16 9 2 16,-16 0-2-16,16 0 7 0,0 0-8 16,-17 0 0-16,18 0 6 0,-18 0-8 15,1 0 3-15,-1 0 2 0,1 0 3 0,-1 0-7 16,1 0 4-16,-1 0 4 15,1 0-8-15,-17 0 1 16,16 0 3-16,-16 0 3 0,0 0-7 16,0 0 2-1,17 0 4-15,-1 0-4 32,-16 9 3-32,17-9-1 0,-1 0 0 15,-16 10 0-15,0-10 3 16,17 0-3-16,-17 0-4 0,0 0-2 15,0 9 1-15,17-9 3 0,-17 9 2 16,0 10-3-16,0-19 3 0,0 18-4 16,16-18 4-16,-16 19 2 0,0 0-1 0,0-1-1 15,0 10 0-15,17 9-2 0,-17-18-2 16,0 9 4-16,0 0 2 0,0 0 0 0,0 9-2 16,0 0 0-16,16 10 2 0,-16-10-2 15,0-9 0-15,0 9 0 0,17 0 0 16,-17 0-5-16,0 10 5 0,16-10 0 0,-16-18 4 15,0 18-4-15,0 9 1 0,17-27-5 0,-17 18 8 16,0-9-4-16,0 9 0 0,0-18-2 16,0 18 5-16,0-28-5 0,0 29 2 15,0-20 0-15,0 1 0 0,0-1 1 0,0-8-1 16,0-1 0-16,-17 10 4 0,17-10-4 16,0 10 0-16,-16-1 3 0,16-18-3 15,0 19 3-15,-17-19-2 0,17 18-5 0,-16-18 7 16,16 0-1-16,-17 10 5 0,1-1-7 15,-1-9 0-15,17 0 3 0,-17 0-3 16,1 0 3-16,-1 9 7 0,1-9-10 16,-17-9 2-16,16 9-2 0,-16 0 2 0,0-9 1 15,-16 9-8-15,15 0 7 0,-15-10 3 16,-1 10-8-16,1 0 3 0,-1 0 1 16,-16-18-1-16,16 18 3 0,1 0-3 0,-18 0-3 15,18 0 5-15,-1-19-2 0,1 19-2 0,-1 0 4 16,17 0 0-16,-17 0-1 0,1 0-4 15,-1 0 4-15,17 0-3 0,-17 0 2 0,1 0 3 16,-17 0-2-16,16 0-1 0,0 0 0 16,1 0 0-16,-1 0 2 0,1 0 0 15,-1 0-4-15,0 0 2 0,1 0 0 0,-1 0-4 16,1 0 4-16,-1 0 4 0,0 0-4 0,-16 19 0 16,17-19 2-16,-1 0-1 0,-16 0-1 15,16 18-3-15,1-18 1 0,-17 0 2 0,16 0 2 16,-16 10 0-16,16-10-2 0,1 0 2 15,-1 9-6-15,0-9 4 0,1 0 3 0,-1 0 0 16,1 0-8-16,15-9 3 0,1 9 2 16,-33 0 2-16,17 0 0 0,16-10-2 0,-17 10-6 15,33 0 9-15,-32 0 0 0,-1 0-6 0,17 0 3 16,0 0 0-16,16 0 2 0,-16 0-6 16,0 0 4-16,17 0 0 0,-17 0-4 0,16 0 7 15,1 0-3-15,-1 0 0 0,1 0 0 16,-17 0 1-16,16 0-1 0,0 0 0 0,17 0 3 15,0 0-3-15,-33 0-3 0,17 0 3 0,-1 0 0 16,17 0 4-16,-16 0-8 16,16 0 6-16,0 0 0 15,0 0-1-15,0 0-4 0,0 0 7 0,0 0 1 16,0 0 3-16,0 0-3 0,0 0 1 0,0 0 1 16,0 0 5-16,0 0 0 0,0 0 1 15,0 0 6-15,0 0-6 0,0 0 0 0,0 0-2 16,0 0-3-16,0 0 1 0,0 0-2 0,0 0 0 15,0 0 0-15,0 0-1 16,0 0-8-16,0 0 5 0,0 0 6 16,0 0 5-16,0 0-2 0,0 0 7 0,0 0-4 15,0 0 7-15,0 0-1 0,0 0-2 16,0 0 1-16,0 0-10 0,0 0-2 0,0 0-3 16,0 0-2-16,0 0-1 0,0 0 4 0,0 0-9 15,0 0-2 1,0 0 2-16,0 0 7 15,0 0-7-15,0 0 7 16,0 0-8-16,-17 0 1 0,17 10 9 16,0-10-12-16,-16 0-52 15,16 9-38-15,0-9-21 0,-17 9-20 0,17-9-16 16,-16 0-18-16,16 10-20 0,-17-10 6 0,17 0 27 16</inkml:trace>
  <inkml:trace contextRef="#ctx0" brushRef="#br0" timeOffset="54353.41">31204 6418 47 0,'0'-18'51'0,"0"18"-4"0,0-19-4 0,0 19 9 15,0 0 17-15,0-19 10 0,0 19 8 16,0 0-4-16,0 0 1 0,0 0-1 0,0 0 1 15,0 0-15-15,17 0-14 0,-17 0-23 0,0 0-19 16,0 0-6-16,0 0-1 0,0 0-9 16,0 0 1-16,0 0 4 15,0 19-6-15,16-19 6 0,-16 0 0 0,0 19-5 16,0-1 6-16,17-18-1 0,-17 10-4 0,0-1 7 16,16 0 2-16,-16 0 15 0,0 1 3 15,17 8 1-15,-17-18 9 0,17 19 11 0,-17-19 31 16,0 19 9-16,16-19 25 0,-16 0 8 15,0 0 11-15,17 18 22 0,-17-18 20 0,16 0-126 16,1 0-46-16,-17-18 0 16,16 18 0-16,17 0 0 0,-16-19 0 0,16 19 0 15,0-19 0-15,0 1 0 0,0-1 0 0,0 1 0 16,17 8 0-16,-17-27 0 0,16 18 0 16,-15-9 0-16,15 1 0 0,-16 17 0 0,0-27 0 15,0 18 0-15,0-8 0 0,1 8 0 16,-18 0 0-16,17 1 0 0,-16 18 0 0,-1-19 0 15,-16 19 0-15,17-18 0 0,-1 18 0 16,1-19 0-16,-1 19 0 31,-16 19 0 16,17-19 0-31,-17 0 0 15</inkml:trace>
  <inkml:trace contextRef="#ctx0" brushRef="#br0" timeOffset="54655.25">32147 6139 2047 0,'-17'0'0'32,"34"0"0"-1,-34 0 0 16,17 0-29 15,0 0-79-62,0 0-2 16,0 0-6-16,0 0-15 0,0 0-12 15,0 0-18-15,0 0-15 0,0 0-5 0,0 0 3 16,0 0 11-16,-16-18 13 0,16 18 22 16,0 0 18-16</inkml:trace>
  <inkml:trace contextRef="#ctx0" brushRef="#br0" timeOffset="56635.13">8268 7711 8 0,'0'0'3'15,"0"0"4"-15,0 0 2 0,0 0 2 16,17 0 0-16,-17 0-1 0,0 0-2 0,0 0 0 16,0 0-2-16,0 0-1 0,0 0-2 0,0 0 0 15,0 0-2-15,0 0-7 31,0 0-6-31,0 0-6 0,0 0-5 16</inkml:trace>
  <inkml:trace contextRef="#ctx0" brushRef="#br0" timeOffset="57683.75">9409 6846 7 0,'0'0'5'0,"0"0"6"0,0 0 6 15,0 0-3-15,0 0-3 0,0 0-2 0,0-19-3 16,0 19-3-16,0 0 3 0,0-9-3 16,0 9 0-16,-33 0 1 0,33-9-1 0,0 9-1 15,-16 0 0-15,16-9-1 0,-17 9 1 16,17 0 1-16,-16-10 0 0,16 1-3 0,-17 9 0 15,17 0 0-15,-17-19 0 0,17 19 2 0,0 0-1 16,-33-18-1-16,33 18-2 0,-33 0 2 0,33 0 0 16,-33-19 3-16,33 19-3 0,-33 0 0 15,0 0-2-15,17 0 2 0,-17 0 0 16,33 0 0-16,-34 0 1 0,1 0-1 0,0 0 0 16,33 0 0-16,-49 0 0 0,32 0 0 15,1 0 0-15,-17 0 0 0,33 0 0 0,-34 0 0 0,34 19 0 16,-33-19 0-16,33 0 0 0,-33 18 0 15,33-18 0-15,-33 19-2 0,17-19 2 0,-1 9 0 16,1 1 0-16,16 8 0 0,-17-9 0 16,1 10 0-16,16 0 0 0,0 18 0 0,-34-28 0 15,34 19 0-15,0 0 0 0,-33 9-2 0,33-18 2 16,0 9 0-16,-33 9 1 0,33 0-1 16,0-18 0-16,0 18 0 0,-33 9 0 15,33-27 0-15,0 18 0 0,0 10 2 0,0-10 0 16,0-9-2-16,0 9 2 0,0 0 0 0,0 1 5 15,0-11 1-15,0 11 1 0,33-1 0 0,-33-19 2 16,0 10-2-16,33 10 0 0,-33-20 2 16,0 1-1-16,33-1 0 0,-33 10 0 0,34-9 0 15,-34-1 2-15,16 1 0 0,17 0 0 16,-16-10 0-16,-1 0-7 0,17 10 0 0,0-10 7 16,-33 10 4-16,33-1 2 0,1-18 1 0,-34 0 4 15,16 19 1-15,17-19 5 0,-16 0 7 16,-1 0-2-16,17 0-5 0,0 0-4 0,-33 0 0 15,33 0-8-15,1 0-3 0,-34 0-3 16,33-19-4-16,-17 19 1 0,17 0 0 0,0 0 0 16,-33-18-3-16,33 18-3 0,0 0 0 0,-33 0 1 15,33-19 0-15,-33 19 3 0,17-9-6 16,16 9 8-16,-16-9-1 0,-1 9 0 0,17-10-3 16,-33 10 1-16,0-9 8 0,33 9-2 0,-33-9-1 15,0 9-8-15,33 0 5 0,-33 0-3 16,0 0-1-16,0 0 0 0,33 0-3 0,-33-19 4 15,0 19-1-15,0 0-6 0,0 0 6 16,0 0-5-16,0 0-2 0,0 0-10 0,0 0-18 16,0 0-14-16,0 0-10 0,0 0-11 15,0 0-9-15,0 0-8 0,0 0-12 0,0 0-4 16,0 0 10-16</inkml:trace>
  <inkml:trace contextRef="#ctx0" brushRef="#br0" timeOffset="60414.88">8037 8799 11 0,'0'0'14'16,"0"0"9"-16,0 0 3 0,0 0 5 0,0 0 2 0,0 0 5 15,0 0 2-15,0 0 5 0,0-18 8 16,0 18 2-16,0 0 2 0,0 0 4 0,0 0-3 16,0 0-4-16,0 0-10 0,0 0-17 15,0 0-7-15,0 0-13 0,0 0-4 0,16 0 3 16,1 0-6-16,-1 0 0 0,17 0 4 15,0 0 2-15,1 0 8 0,-1 0 3 0,16 0-5 16,-16 18 1-16,33-18-2 0,1 0 8 0,-34 0 9 16,16 0 3-16,17-18-8 0,1 18-11 15,-34 0 0-15,16 0-4 0,17 0-3 0,-33 0-2 16,1 0-1-16,15 0 3 0,-16-19-3 16,0 19-2-16,0 0 2 0,-33 0 1 0,33 0-6 15,-33 0 6-15,0 0 9 0,0 0-5 0,34 0 0 16,-34 0-2-16,0 0-4 0,0 0 2 15,0 0 1-15,0 0-6 0,0 0-1 0,0 0-11 16,-34 0-43-16,34 0-27 0,0 0-31 16,0-18-14-16,0 18-18 0,-33 0 0 0,33-10 17 15</inkml:trace>
  <inkml:trace contextRef="#ctx0" brushRef="#br0" timeOffset="60764.14">8797 8520 44 0,'0'0'30'0,"0"0"2"15,-33-18 4-15,33 18 4 0,0 0 1 0,0 0 0 16,0 0-5-16,0 0-11 0,0 0-11 0,0 0-3 16,0 0-5-16,33 18-3 15,-33-18-2-15,0 0 3 0,33 19 0 0,-33-19 5 16,34 19 3-16,-34-19-3 0,16 18 0 15,17 1 9-15,-16-1 0 0,-1 10-3 0,17-9 5 16,-33 0-5-16,33-10 2 0,-33 19 2 16,0-10-5-16,0 10 1 0,0-9 1 0,0 9-1 15,0-10-2-15,0 10-6 0,-33 0 1 0,33 9 0 16,-33-18-6-16,0 0-2 0,0 8 1 16,17 11 4-16,-18-20-3 0,1-8-7 0,0 8 10 15,-16 1-4-15,32-1 2 0,-16 1-3 16,17 0 0-16,-18-1 1 0,1-18-17 0,33 10-18 15,-33-10-15-15,0 9-16 0,17-9-5 0,-1 0-2 16,1 0-1-16,16 0-4 0,0 0 1 0</inkml:trace>
  <inkml:trace contextRef="#ctx0" brushRef="#br0" timeOffset="61565.64">8615 8948 14 0,'0'0'16'0,"0"0"3"0,0 0-4 16,0 0-5-16,0 0-4 0,0 0-3 0,0 0-1 0,0 0-1 31,0 0 1-31,0 0-6 31,0 0-4-31,0 0-1 0,0 0-2 16,0 10-2-16,0-10-1 0,0 0-11 0</inkml:trace>
  <inkml:trace contextRef="#ctx0" brushRef="#br0" timeOffset="63518.71">9112 8855 2 0,'0'0'3'0,"0"0"-1"16,0 0 2-16,0 0 2 0,0 0 2 0,0 0 3 15,0 0-3-15,0 0-2 0,0 0 0 16,0 0-1-16,0 0 0 0,0 0-1 0,0 0 1 16,0 0-1-16,0 0 2 0,0 10-2 0,0-10 1 15,0 0-2-15,0 0 0 0,0 0-1 16,0 0 0-16,0 0-1 31,0 0 0 16,0 0-3-16,0 0-2 0,0 0-2-31,0 0-3 0,0 0-3 16,0 0 0-16,0 0-6 0,0 0-21 0</inkml:trace>
  <inkml:trace contextRef="#ctx0" brushRef="#br0" timeOffset="70688.77">31700 6260 8 0,'0'0'16'16,"-16"-19"9"-16,16 19 1 0,0 0 0 0,0-18-1 16,0 18-1-16,0 0 2 0,0-9 2 15,0 9 0-15,0 0 2 0,0 0 2 16,0 0 5-16,0 0-2 0,0 0 2 0,0 0 2 15,0 0-12-15,0-10-5 0,0 10-10 0,0 0-2 16,0 0-4-16,0 10-6 0,0-10 1 16,0 0-3-16,0 0 3 15,0 0-3-15,0 9 2 0,0-9 2 0,0 18-2 16,16-18 0-16,-16 19 0 0,0 0 0 16,17-1 3-16,-1-8-1 0,-16 17-2 0,17 1 6 15,0 10-6-15,-1-20 7 0,1 10 4 0,-1 9 5 16,1-18-6-16,-1 18-1 0,1-18-5 15,-1 9 3-15,17-10-3 0,-16 1 10 16,-1-1 4-16,-16 1 1 0,17 0 10 0,0-10 15 16,-1 0 27-16,-16 1 26 0,17 8 34 15,-17-18 14-15,16 0-12 0,1 0-28 0,-1 0-27 16,1-18-32-16,-1 8-13 0,17 1-12 16,-16 0-9-16,16-10-6 0,17 0-4 0,-17 1-2 15,16-1 4-15,-16-18-4 0,17 9-4 16,16 10 6-16,-16-20-5 0,-1 1 3 0,17 9-2 15,-16-9-14-15,0 18-17 0,-1-18-26 16,-16 19-19-16,17 8-4 0,-17-8-7 16,-16 18 4-16,16-19-5 0,-17 19-2 0,-16 0-5 15,17 0-16-15,-1 0-14 0,-16 19-2 16,0-19 7-16,0 18 13 0,0-8 2 16</inkml:trace>
  <inkml:trace contextRef="#ctx0" brushRef="#br0" timeOffset="115299.8">8864 8762 15 0,'0'0'18'0,"0"0"1"16,0 0-4-16,0 0-1 0,0 0-1 0,0 0 1 15,0 0 2-15,0 0 1 0,0 0 0 0,0 0-3 16,0 0-2-16,0 0-1 0,0 0-6 0,0 0-1 15,0 0-1-15,0 0-3 0,0 0-2 16,0 0 0-16,0 0-7 0,0 0-5 16,0 0-9-16,0 0-2 0,0 0 0 0,0 0-3 15,16-18-1-15,-16 18-20 0</inkml:trace>
  <inkml:trace contextRef="#ctx0" brushRef="#br0" timeOffset="118181.31">11476 8334 23 0,'0'0'30'0,"17"0"-2"16,-17 0 0-16,0 0-1 0,33 0 1 0,-33 0 2 16,0 0 6-16,0 0 1 0,0 0 2 0,0-18 5 15,0 18 8-15,0 0 5 0,0 0 7 16,0 0 10-16,0 0 7 0,0 0 3 0,0 0-5 16,0-19-9-16,0 19 6 0,0 0-8 0,0 0-5 15,0 0-11-15,0-18 11 0,0 18-15 0,0 0 1 16,0 0 7-16,-33-19 2 0,33 10-3 15,-17 9-18-15,17 0 5 0,-16-10 1 0,16 10-7 16,-17-9 5-16,1 9-16 0,-1-9-2 0,17 9-13 16,0-10 2-16,-33 10-4 0,33 0-3 15,-33 0 5-15,33-18 8 0,-33 18-7 0,33 0 7 16,-33 0-11-16,16 0-6 0,1 0 7 0,-1 0-5 16,1 0 3-16,-1 0-6 0,17-19 2 15,-33 19-4-15,33 0 0 0,-33 0-3 0,0 0 0 16,33 0 7-16,-33 0 3 0,16 0-9 0,-16 0 2 15,17 0 4-15,-1 0-4 0,-16 19-4 0,33-19 8 16,-33 0-1-16,0 0 1 0,33 0-6 16,-33 0 8-16,16 0-1 0,-16 18-5 0,17-18-1 15,-1 0 3-15,17 0 6 0,-33 10-10 0,33-10 4 16,-33 9-6-16,33-9 3 0,-33 9 3 0,33 1 0 16,0-1 0-16,-33 10 2 0,16-19-5 0,1 18 1 15,16-18 2-15,-17 19 3 0,17-19 0 16,0 18-7-16,-33-8 1 0,33-1 3 0,-33 0 6 15,33 10-8-15,0-1-1 0,-33 1 3 16,33 0 0-16,0-1 0 0,0 1-2 0,-33 0 2 16,33 8 5-16,0-8-9 0,0 9 0 15,-33 0 2-15,33 0 13 0,-17 9-11 0,17-18 0 0,-16 8-4 16,16 11 4-16,0-1 4 0,0-9-3 16,-17 0-6-16,17 18 12 0,0-9-4 0,0-9 1 15,0 9 31-15,0 19-3 0,0-28-2 16,0 28-4-16,0-19-17 0,-33 0 6 0,33 10-8 0,0-10 1 15,0 0 2-15,0 10-9 0,0-10 2 16,0 0 6-16,0 10-2 0,-33-10-7 0,33 0 2 16,0 10-2-16,0-19 0 0,0 9 0 0,0 0 0 15,0 0 0-15,0 0 0 0,0 10 0 0,-33-10 0 16,33-18 0-16,0 18 0 0,0 9 0 16,0-18 0-16,0 10 0 0,0-1 0 0,0 0 0 15,0 0 0-15,0 10 0 0,0-10 0 0,0-9 0 16,0 9 0-16,0 19 0 0,0-28 0 0,0 9 0 15,0 19 0-15,0-28 0 0,0 27 0 16,0-17 0-16,0-1 0 0,0 9 0 0,0-8 0 16,0-1 0-16,0 9 0 0,0-8 0 0,0 8 0 15,0-9 0-15,0 0 0 0,0 10 0 0,0-10 0 16,0 10 0-16,0-10 0 0,0 19 0 16,0-28 0-16,0 9 0 0,0 19 0 0,0-19 0 15,0 0 0-15,0 10 0 0,0-1 0 0,0-9 0 16,0 10 0-16,-33-10 0 0,33 19 0 0,0-19 0 15,0 0 0-15,0 10 0 0,0-1 0 0,0-9 0 16,0 19 0-16,0-19 0 0,0 10 0 16,0-10 0-16,0 0 0 0,0 10 0 0,0-1 0 15,-33-8 0-15,33-1 0 0,0 9 0 0,0-8 0 16,0-1 0-16,0 0 0 0,0-9 0 0,0 9 0 16,0 0 0-16,0-9 0 0,0 0 0 0,0 19 0 15,0-29 0-15,0 10 0 0,0 9 0 16,0 1 0-16,0-20 0 0,0 10 0 0,0 0 0 15,0 0 0-15,0 9 0 0,0-9 0 0,0 0 0 16,0 0 0-16,0 9 0 0,0-18 0 0,0 8 0 16,0 1 0-16,0 0 0 0,0 0 0 0,0 0 0 15,0 0 0-15,0-9 0 0,0 8 0 0,0 1 0 16,0 0 0-16,0-9 0 0,0 18 0 16,0-28 0-16,0 10 0 0,0 9 0 0,33-9 0 15,-33-1 0-15,0 10 0 0,0-9 0 0,0-1 0 16,0 10 0-16,0-9 0 0,0-1 0 0,0 1 0 15,0 0 0-15,0-1 0 0,33 1 0 0,-33-1 0 16,0-8 0-16,0 8 0 0,0 1 0 16,0-1 0-16,0-8 0 0,0 8 0 0,33-8 0 15,-33-1 0-15,0 10 0 0,0-1 0 0,0-18 0 16,0 19 0-16,33-10 0 0,-33 0 0 0,0 1 0 16,0 8 0-16,33-8 0 0,-33-1 0 0,0 0 0 15,0 1 0-15,17 8 0 0,-17-18 0 16,16 19 0-16,-16-19 0 0,17 0 0 0,-17 9 0 15,33-9 0-15,-33 9 0 0,0-9 0 0,33 10 0 16,-33-10 0-16,33 9 0 0,-33-9 0 16,33 0 0-16,-33 0 0 15,33-9 0-15,-33 9 0 16,17-10 0-16,-1 1 0 0,-16 0 0 16,17 9 0-16,16 0 0 0,-33-19 0 15,0 19 0-15,33 0 0 0,-33-18 0 0,0 8 0 16,33 10 0-16,-33-9 0 0,0 0 0 0,33-1 0 15,-33 1 0-15,0 0 0 0,17-1 0 16,-1 10 0-16,-16-9 0 0,17 0 0 0,-17-10 0 16,16 19 0-16,1-18 0 0,16 8 0 0,-33 1 0 15,0 0 0-15,33-1 0 0,-33 1 0 16,0 0 0-16,33-10 0 0,-33 10 0 0,33-10 0 16,-33 1 0-16,0 8 0 0,17-8 0 0,-1-1 0 15,1 10 0-15,-1-10 0 0,-16 10 0 0,17-19 0 16,16 9 0-16,-33 1 0 0,33-1 0 15,-33 1 0-15,33-1 0 0,-33 0 0 0,0 1 0 16,33-1 0-16,-33 1 0 0,17-1 0 0,-1 0 0 16,-16 10 0-16,17-19 0 0,-1 10 0 0,1-1 0 15,-17 0 0-15,33 1 0 0,-33-1 0 16,0 1 0-16,33-1 0 0,-33 0 0 0,33 1 0 16,-33-10 0-16,0 9 0 0,33 1 0 0,-33-10 0 15,0 9 0-15,17-9 0 0,-1 19 0 16,1-28 0-16,-1 18 0 0,-16-9 0 0,17 10 0 15,16-1 0-15,-33 0 0 0,33-18 0 0,-33 19 0 16,0-10 0-16,33 9 0 0,-33 1 0 0,33-20 0 16,-33 20 0-16,0-10 0 0,17 9 0 15,-1 1 0-15,1-10 0 0,-1 0 0 0,-16 9 0 16,17-9 0-16,16 10 0 0,-33-10 0 0,0 9 0 16,33 1 0-16,-33-10 0 0,0 18 0 0,33-27 0 15,-33 19 0-15,0-1 0 0,0-9 0 16,33 9 0-16,-33 1 0 0,0-10 0 0,17 0 0 15,-1 0 0-15,-16 9 0 0,17 1 0 0,-17-29 0 16,16 19 0-16,1 1 0 0,-17 8 0 0,33-18 0 16,-33 9 0-16,0 9 0 0,33-18 0 0,-33 9 0 15,0 0 0-15,33 0 0 0,-33 10 0 16,0-19 0-16,0 9 0 0,33 0 0 0,-33 0 0 16,0 0 0-16,17-9 0 0,-17 9 0 0,16 0 0 15,-16-9 0-15,17-1 0 0,-17 11 0 16,0-11 0-16,16 1 0 0,-16 0 0 0,0 9 0 15,0-18 0-15,0-1 0 0,17 19 0 0,-17-18 0 16,0 8 0-16,0 1 0 0,0-9 0 16,0 8 0-16,0 1 0 0,0-9 0 0,0-1 0 15,0 19 0-15,0-27 0 0,0 8 0 0,0 1 0 16,0 8 0-16,0 1 0 0,0-19 0 0,0 19 0 16,0-9 0-16,0 8 0 0,0-8 0 0,0 9 0 15,-17-10 0-15,17 10 0 0,0 0 0 0,-16-19 0 16,16 9 0-16,0 10 0 0,-17-9 0 15,17 8 0-15,-16-8 0 0,16 9 0 0,-17 0 0 16,17-10 0-16,0 10 0 0,0 0 0 0,-33-10 0 16,33 10 0-16,0 0 0 0,-33 0 0 15,33-1 0-15,0 10 0 0,-33-18 0 0,33 9 0 16,0-1 0-16,-33 1 0 0,33 0 0 0,-17 9 0 16,17-9 0-16,-16 0 0 0,16 0 0 15,-17 9 0-15,17-10 0 0,-16 1 0 0,16 9 0 16,0-9 0-16,-17 9 0 0,17 0 0 0,0 0 0 15,0 10 0-15,-33-1 0 0,33-18 0 16,0 18 0-16,0-9 0 0,0 10 0 0,-33-1 0 16,33 1 0-16,0-1 0 0,0 0 0 0,0 1 0 15,-33 9 0-15,33-10 0 0,0 0 0 0,0 19 0 16,-33-28 0-16,33 19 0 0,0-9 0 16,-17 8 0-16,17-8 0 0,0 18 0 0,0-19 0 15,-16 0 0-15,16 1 0 0,0 9 0 0,0-1 0 16,0-8 0-16,0 8 0 0,0-8 0 15,16-1 0-15,-16 19 0 0,0-19 0 0,0-8 0 16,0 8 0-16,0 0 0 0,17 19 0 0,-17-18 0 16,0-1 0-16,0 1 0 0,0 18 0 0,0-19 0 15,0 10 0-15,0-1 0 16,0 1 0-16,0 0 0 16,-17 9 0-16,1 9 0 31,16 0 0-31,-17 1 0 15,17-1 0-15,0 10 0 0,-16-19 0 16,16 0 0-16,0 18 0 0,-17-18 0 0,17 19-44 16,0-19-146-16,0 18-46 0,0-18-26 15,0 10-8-15,0-1 1 0,0 0 37 0,0 1 36 16,0-1 36-16</inkml:trace>
  <inkml:trace contextRef="#ctx0" brushRef="#br0" timeOffset="119063.64">10848 13860 174 0,'0'-10'223'0,"0"10"-10"0,0-9-29 0,0 9-6 16,0-9-6-16,0 9-12 0,0 0 5 0,-17 9 19 15,17 0-12-15,0 1-8 0,-16 18-106 0,16-10-58 16,0 19 0-16,-17-9 0 0,17 28 0 0,0-28 0 16,0 18 0-16,0 1 0 0,0 9 0 15,0-10 0-15,0 10 0 0,0-9 0 0,0 8 0 16,0 1 0-16,17-9 0 0,-17-1 0 15,0 1 0-15,0-1 0 0,0-9 0 0,0 1 0 16,0-10 0-16,0 9 0 0,0-19 0 0,0 10 0 16,-17-9 0-16,17 0 0 0,-16-1 0 0,16-9-210 15,-17 1-151-15,17-1 29 0,0-9 36 0,0-9 45 16,-33 9 51-16,33-10 47 0,0 1 43 16</inkml:trace>
  <inkml:trace contextRef="#ctx0" brushRef="#br0" timeOffset="119363.12">10517 14678 107 0,'-33'0'107'16,"33"0"9"-16,0 0-9 0,-33 0-12 0,33 0 1 15,0 9-10-15,0-9 6 0,0 10 20 0,0-1 10 16,0 0 11-16,0 10 12 0,0 0 13 0,33-10-4 16,-33 9-4-16,33 1 5 0,-33 0-43 15,33-1-112-15,0 1 0 0,-16 0 0 0,16-1 0 16,0-9 0-16,0 10 0 0,0-10 0 0,0 1 0 15,0-10 0-15,17 0 0 0,-17 0 0 16,0-10 0-16,0 10 0 0,0-9 0 0,0-10 0 16,0 1 0-16,-16 9 0 0,16-19 0 0,0 9 0 15,-33 0 0-15,33 1 0 0,-33-10 0 0,33 0 0 16,-33 0 0-16,0 0 0 0,17 10 0 0,-17-10 0 16,16 0 0-16,-16 9 0 0,0 1-194 15,17-1-117-15,-17 0-7 0,16 10 21 0,-16 0 26 16,17 9 38-16,-17-19 48 0</inkml:trace>
  <inkml:trace contextRef="#ctx0" brushRef="#br0" timeOffset="120062.4">10335 15646 111 0,'0'-19'167'16,"0"0"13"-16,0 10-5 0,0-10-29 0,0 10-26 16,-33 0-22-16,33 0 18 0,0-1 12 0,-33 10 17 15,0 0-15-15,33 0-17 0,-50 0-16 16,17 10 0-16,0 8-1 0,0-9 14 0,0 10-92 15,0 9-18-15,33-9 0 0,-50 8 0 0,34-8 0 16,-1 0 0-16,17 9 0 0,-33-10 0 16,33 1 0-16,0-1 0 0,0 1 0 0,0-10 0 15,0 1 0-15,33-1 0 0,-33 0 0 0,17-9 0 16,-1 0 0-16,1-9 0 0,16 0 0 0,0-1 0 16,0 1 0-16,-33-10 0 0,33 1 0 15,-33-10 0-15,33 9 0 0,-33 1 0 0,17-10 0 16,-1 9 0-16,-16-9 0 0,0 0 0 0,17 0 0 15,-17 1 0-15,0-11 0 0,-17 1 0 0,17 0 0 16,0 9 0-16,-16-9 0 0,16 18 0 16,-17-9 0-16,17 10 0 0,0-1 0 0,0 10 0 15,0-1 0-15,-33 1 0 0,33 18 0 16,0 1 0-16,0-1 0 16,0 10 0-16,0-1 0 0,0 10 0 15,0-18 0-15,0 17 0 0,0-8 0 0,33 9 0 16,-33 9 0-16,0-18 0 0,17 9 0 0,-1 0 0 15,1-1 0-15,-17 1 0 0,33 0 0 0,-33 0 0 16,33-9 0-16,-33 9 0 0,0-10 0 16,33 1 0-16,-33-1 0 0,0 1 0 0,33 0-232 15,-33-10-173-15,0 0 25 0,33-9 54 0,-33 0 67 16,17 0 65-16,-17 0-56 0</inkml:trace>
  <inkml:trace contextRef="#ctx0" brushRef="#br0" timeOffset="120346.29">10616 15599 124 0,'0'0'126'0,"-16"9"0"16,16 1-19-16,0-1-10 0,-17 0-4 16,17 1 2-16,0 8 13 0,0-9 9 0,0 10-6 15,0-10-20-15,0 10-20 0,0-10-4 16,0 1-20-16,17-1-2 0,-1 0-4 0,1 0 0 16,16-9-10-16,-33 0-9 0,33 0-5 0,-33 0-6 15,33 0-3-15,-33-9 5 0,33 9 2 0,-33-9 19 16,0 0 19-16,17-1 18 0,-17 1 15 15,0 0 13-15,0-1-19 0,-17-8-80 0,17 8 0 16,0 1 0-16,-33 0 0 0,33 0 0 0,-33-1 0 16,0 1 0-16,33 0 0 0,-50-1 0 0,17 1 0 15,33 9 0-15,-33-9-6 0,0 9-159 16,0 0-38-16,33-10-26 0,-33 10-17 0,33 0-5 16,-33 0 13-16,33 0 16 0,0 0 32 0,0 0-100 15</inkml:trace>
  <inkml:trace contextRef="#ctx0" brushRef="#br0" timeOffset="120862.29">10881 15497 130 0,'33'-10'160'0,"-33"10"-21"16,33 0-13-16,-33 0-7 0,0 0 0 0,0 0 17 16,0 10 21-16,33-10 14 0,-33 9 1 0,0 0-27 15,0 1-42-15,0-1-37 0,0 10-28 16,0-10-17-16,0 0-9 0,0 10-8 0,17-10 0 15,-17 0 0-15,0 10-6 0,0-10 4 16,0 1 0-16,0-1-7 0,0-9 7 0,0 0 3 16,0 0 12-16,0 0-5 15,0 0 11-15,0-9-2 0,0 9-7 0,0-10-1 16,0 1-6-16,0 0 2 0,0-10-3 0,0 10-4 16,16-1-2-16,-16 1-2 0,17-9 5 0,-17 8 1 15,16 1-6-15,1 9 5 0,-17-9 11 16,33 9 2-16,-33 0 3 0,0 9-3 0,0-9 0 15,33 9-10-15,-33 1-6 0,0-1 0 0,0 0 0 16,33 0 0-16,-33 1 0 0,0-1 0 0,0 0 0 16,0 1 0-16,0-1 0 0,0 0 0 15,0 1 0-15,0-1 0 16,0-18 0-16,0-1 0 16,0 1 0-16,0-10 0 15,0 10 0-15,0 0 0 0,0-10 0 0,0 1 0 16,0-1 0-16,33 10 0 0,-33-10 0 15,0 10 0-15,0-1 0 0,17 10 0 0,-17-9 0 16,16 9 0-16,1 9 0 0,-1 1 0 16,-16-1 0-16,17 0 0 0,-17 1 0 15,33-1 0-15,-33 0 0 0,0 10 0 16,0-10 0-16,0 0 0 0,0 1 0 0,0-1 0 16,0 0 0-16,0 1 0 0,33-10 0 0,-33 9 0 15,0-9-263-15,0 0-119 16,0 0-11-16,0 0 37 0,0 0 72 0</inkml:trace>
  <inkml:trace contextRef="#ctx0" brushRef="#br0" timeOffset="121228.14">11592 15357 217 0,'0'0'218'0,"-33"0"-35"0,33 0-40 15,-33 10-42-15,33-1-11 0,-33 0 6 16,16 10 30-16,1-10 29 0,-1 10 3 0,1-1-34 15,16 10-46-15,-17-9-44 0,17-10-11 0,0 10-12 16,0-1-11-16,0-8 2 0,0-1-6 16,0 0 4-16,0 0 4 0,0-9 4 0,17 10-11 15,-17-10 7-15,16 0-6 0,-16-10 0 0,17 10 2 16,-17-9 0-16,16 0 0 0,-16 0 4 0,17-1-6 16,-17-8-2-16,33 8 5 0,-33-8 2 15,0 8 0-15,0 1 0 0,33 9 12 0,-33-18-5 16,0 18 9-16,0-10-4 0,0 10 5 0,0 0-3 15,0 0-1-15,0 0-7 0,0 10-4 16,0-10 3-16,33 18-16 0,-33-18 10 16,0 9-11-16,0 1-6 0,0-10 5 0,0 9-33 15,0-9-46-15,0 9-43 0,0-9-29 16,33 0-22-16,-33 0-9 0,0 0 0 0,0 0 11 16,0 0 15-16,0 0 25 0,17-9 24 0,-17 0 28 15,16 9 21-15,-16-10 20 0,0 1-12 16,17 9 57-16</inkml:trace>
  <inkml:trace contextRef="#ctx0" brushRef="#br0" timeOffset="121646.72">11691 15441 5 0,'17'-9'17'0,"-17"-1"23"0,0 10 14 0,0-9 12 16,0 0 10-16,0 9 9 0,0 0 7 16,0 0-3-16,0 0-8 0,0 0-10 0,0 0-8 15,0 9-8-15,0-9-13 0,-17 9-21 0,17 1 5 16,0-1 0-16,0 0-13 0,0 1 3 16,0 8 6-16,0-18-6 0,17 9-2 0,-17 1 12 15,0-1-4-15,0-9-5 0,0 9 7 0,33-9-9 16,-33 10 4-16,0-10-5 0,0 0-5 15,0 0 4-15,0-10-5 0,33 1-5 16,-33 9 0-16,0-9 5 0,33-1-8 0,-33 1 0 16,0 9 0-16,33-18 5 0,-33 8 1 0,0 10-4 15,0-9 8-15,17 9 4 0,-17-9-4 16,16 9 3-16,-16 0-4 0,0 0 3 0,17 0-4 16,-17 9-3-16,0-9 0 0,0 9-5 15,16-9 4-15,-16 10-8 0,0-10 5 0,0 18-1 16,0-18 4-16,17 0 2 0,-17 0-1 15,0 9-5-15,0-9 6 0,33 0 0 16,-33 0 6-16,0-9-4 0,0 9-2 0,0 0 2 16,0 0-3-16,33-18 0 0,-33 8 9 15,0 10-1-15,0-9 9 0,33 0 6 0,-33 9 5 16,0-10 10-16,33 10 10 0,-33 0-19 0,0 0-5 16,0 0-2-16,0 0 4 0,17 0-4 0,-17 0-7 15,0 0-6-15,16 10-10 0,-16-10 2 16,0 0-18-16,0 0 5 0,0 9-12 0,0-9-61 15,0 0-75-15,0 9-64 0,0-9-43 0,0 0-9 16,-16 0 16-16,16 10 51 0</inkml:trace>
  <inkml:trace contextRef="#ctx0" brushRef="#br0" timeOffset="121794.62">11923 15311 253 0,'-17'-10'230'0,"1"1"-25"0,16 0-56 15,-17-1-59-15,17 1-45 0,-16 0-25 0,16 9-10 16,0-9-9-16,0-1-14 0,0 10-37 0,0 0-55 16,0-18-27-16,16 18-25 0,-16-10-6 0,17 10 11 15,-17-9-77-15</inkml:trace>
  <inkml:trace contextRef="#ctx0" brushRef="#br0" timeOffset="122943.92">12518 14994 58 0,'17'-27'86'15,"-17"8"10"-15,0 10 10 0,16-10 7 0,-16 10 13 16,0-1 20-16,0 10 16 0,0-9 10 0,0 9 6 16,-16 0-16-16,16 0-25 0,0 9-25 15,-17-9-17-15,17 10-5 0,-16 8 1 0,-1 1-3 16,17 0-59-16,-33 8-29 0,33 1 0 16,-33 10 0-16,33-1 0 0,-33 0 0 0,33 0 0 15,-33 0 0-15,16 10 0 0,17-10 0 0,0 0 0 16,-16 1 0-16,16-11 0 0,16 11 0 0,-16-10 0 15,17-1 0-15,16 1 0 0,0-9 0 0,-33 0 0 16,33-1 0-16,0-9 0 0,-33 1 0 16,33-1 0-16,-16-9 0 0,16 0-180 0,0 0-126 15,-33-9-4-15,33-1 11 0,0 1 25 0,-33-9 42 16,33 8 48-16,-16-8-74 0</inkml:trace>
  <inkml:trace contextRef="#ctx0" brushRef="#br0" timeOffset="123226.86">12948 14957 194 0,'-16'-9'157'0,"16"9"-7"16,0 0-14-16,-17 0-14 0,17 9-17 0,0-9-6 15,0 10 13-15,0-10 33 0,-17 27 8 16,17-27-4-16,0 19-27 0,0 9-11 0,0-9-1 16,0 8-2-16,0 1-34 0,0-9-74 0,0 9 0 15,17-10 0-15,-17 10 0 0,0 0 0 16,0-18 0-16,0 8 0 0,0 1 0 0,0-10 0 16,0 10 0-16,0-10 0 0,0-9-175 0,0 9-124 15,0 1-45-15,0-10-17 0,17 0 31 0,-17 0 74 16</inkml:trace>
  <inkml:trace contextRef="#ctx0" brushRef="#br0" timeOffset="123476.09">13146 14939 345 0,'0'0'230'16,"-16"0"-55"-16,16 0-46 0,0 0-50 0,-17 0-34 15,17 0 8-15,0 9 22 0,0 0 28 0,0 1 16 16,17-1-10-16,-17 9-18 0,16 1-24 16,-16 0-16-16,17-1-25 0,-17-8-9 0,0 8-11 15,17 1-8-15,-17-1 4 0,0-8-5 0,0 8-1 16,0 1-2-16,0-10-9 0,0 0-26 0,0 1-79 16,0-1-60-16,0 0-51 0,-17-9-30 15,17 10 4-15,0-10 32 0,-17 18 50 0</inkml:trace>
  <inkml:trace contextRef="#ctx0" brushRef="#br0" timeOffset="123727.26">13146 14967 232 0,'0'-19'202'0,"0"10"-22"0,0-1-33 0,0 1-31 15,17 0-22-15,-17 9-11 0,17-10 5 0,-17 1 2 16,33 9 0-16,-33 0-3 0,33 0-20 0,-33 0-4 15,33 9-7-15,0 1-1 0,-33-1-2 16,16 0 8-16,1 10-13 0,-1-10-21 0,1 10-12 16,-17-1-6-16,17 1 23 0,-17 0 9 15,0-1 7-15,0 1-26 0,0-1-13 0,0 10 0 16,-17-18-7-16,17 8-6 0,-17 1-8 0,1-1-2 16,-1 1-50-16,1-10-64 0,16 19-54 15,-33-28-49-15,33 0-40 0,-33 10-23 0,33-1 9 16,-33-9 49-16</inkml:trace>
  <inkml:trace contextRef="#ctx0" brushRef="#br0" timeOffset="124010.18">13378 14604 109 0,'17'-10'161'0,"16"1"-12"15,-33 0-27-15,0 0-24 0,33 9-20 16,-33 0-6-16,33 0 15 0,-33 9 24 0,33 9 28 16,-17 1-3-16,17 0-2 0,1 9-17 0,-1-1-8 15,0 11 42-15,0-1 6 0,-33 0-54 16,0 0-89-16,33 10-14 0,-33-1 0 0,-33 1 0 16,33-10 0-16,0 10 0 0,-33 8 0 0,0-17 0 15,-17-1 0-15,17 9 0 0,0 1-15 16,0-10-251-16,-33 0-51 0,16 0-12 0,0 1 19 15,1 8 42-15,16-18 54 0,0 0 56 0</inkml:trace>
  <inkml:trace contextRef="#ctx0" brushRef="#br0" timeOffset="126158.66">11658 8958 29 0,'-16'-10'42'0,"16"10"7"15,0-9 2-15,0 9 0 0,0-9 2 16,0 9 5-16,0-10 3 0,0 10 2 0,0 0 1 16,0 0-1-16,0 0-8 0,0 0-16 15,0 0-6-15,-17 0-4 0,17 0-3 0,0 0 1 16,0 0 11-16,0 0 9 0,17 0 5 0,-17 10-7 16,0-1 12-16,0 0 22 0,16 1-10 0,-16-1-17 15,17 9-11-15,-17 1-4 0,16-19 2 16,-16 19 16-16,17-1 6 0,16-18 4 0,-33 10-5 15,0-10 12-15,33 9-3 0,-33-9-4 16,0 0-15-16,33 0-9 0,-33-9-20 0,33 9-5 16,-33-10-9-16,17-8-9 0,-1 18 5 0,1-19 3 15,16 0-4-15,0 1-1 0,-33-1 3 0,33 1-4 16,0 8-2-16,-33-8 4 0,33 18-7 0,-33-19 2 16,0 19-5-16,17-18 1 0,-1 8-1 15,-16 10-2-15,0 0-7 0,17 0-54 0,-17 0-28 16,0 10-37-16,16-10 12 0,-16 18 22 15,17 1-16-15,-17-1-16 0,33 1-7 0,-33 9 14 16,0 9 4-16,0-18-13 0,0 18-3 0,0 0 12 16,0 10 21-16,0-10 15 0</inkml:trace>
  <inkml:trace contextRef="#ctx0" brushRef="#br0" timeOffset="126690.57">11625 9888 20 0,'0'0'36'0,"0"0"10"15,0-10 6-15,0 10 7 0,0 0 10 16,0-9 13-16,0 9 8 0,0 0 5 0,0 0 7 16,0 0-16-16,0 0-19 0,0 0-17 0,0 9 13 15,0-9-1-15,0 10-10 0,0-1 17 0,0 0 26 16,0 10-24-16,0-10-17 0,0 10-6 15,0-1 17-15,17-18 2 0,-17 19-5 0,16-10-15 16,1 1 39-16,-1-1-13 0,-16 0-6 16,17-9-10-16,16 10-4 0,-33-10-1 0,33-10-21 15,0 10-12-15,-33-9-19 0,33-10 0 0,-16 10 0 16,16-10 0-16,0 1 0 0,0-1 0 16,0 1 0-16,-33-1 0 0,33 10 0 0,0-10 0 15,-33 1 0-15,17 18 0 0,-1-19 0 0,1 19 0 16,-17-19 0-16,16 10 0 0,-16 0-10 15,17 9-30-15,-17 0-50 0,0 0-39 0,0 9-61 16,0 0 2-16,0 10 21 0,0-19 15 16,0 19 16-16,0-1-7 0,0 1 18 0,0-1 14 15,0 1 3-15,0 9 7 0,0 9-3 16,0-18 16-16,-17 9 16 0</inkml:trace>
  <inkml:trace contextRef="#ctx0" brushRef="#br0" timeOffset="127273.72">11658 10855 35 0,'0'0'58'0,"0"9"13"0,0-9 9 15,0 0 7-15,0 10 6 0,0-10 2 0,0 9-1 16,0 0-6-16,0 1-25 0,0 8 24 0,0 1-1 16,0-19-19-16,0 9 2 0,0 0-10 15,0 1-1-15,17-1-5 0,-17 0-5 0,0 1 6 16,16-1 18-16,-16-9 16 0,17 9 11 0,16-9-9 15,-33-9-21-15,0 9-25 0,33-9-16 16,0-10-10-16,-33 10-1 0,33-10-11 0,0 10-6 16,0-10 9-16,17-9-12 0,-17 0 3 0,-33 10 1 15,33-1-5-15,0 10 4 0,0-10 0 16,-16-9-10-16,16 10 10 0,0 9-6 0,-33-1 4 16,33 1-9-16,-33 0-10 0,0 9-18 0,0 0-32 15,33 0 2-15,-33 0 4 0,0 0-61 0,0 0-17 16,0 9-23-16,33 0-24 0,-33 1 37 15,0 8 12-15,0 1 1 0,0-1 5 0,0 1 12 16,0 9 19-16,0-10 27 0</inkml:trace>
  <inkml:trace contextRef="#ctx0" brushRef="#br0" timeOffset="127856.2">11625 11888 95 0,'0'18'170'0,"0"-18"-5"0,0 0-38 0,0 10-52 16,0-1-29-16,0 9 4 0,0 1 15 16,0 9 17-16,0-28 9 0,0 19 3 0,0-1-6 15,0 1-13-15,17-1-12 0,-17-8 10 0,16 8 10 16,-16 1 33-16,17-19 16 0,-1 18 0 16,1-18-4-16,16 0-31 0,0 0-97 0,-33 0 0 15,33-18 0-15,0 18 0 0,0-28 0 0,0 9 0 16,17 1 0-16,-17-10 0 0,0 19 0 15,0-29 0-15,0 20 0 0,0-1 0 0,17-9 0 16,-17 10 0-16,0-1 0 0,-33 19 0 0,33-19 0 16,-16 10 0-16,-1 0 0 0,1 0 0 0,-1 9 0 15,1 0-162 1,-17 0-15-16,0 9-35 0,0 0 8 0,0 0 36 0,0 10 9 16,-17 0 2-16,17-1 19 0,0-8-8 15,-16 8 3-15,16 10 33 0,-17 0 35 0,17 0 12 16,0 0 6-16</inkml:trace>
  <inkml:trace contextRef="#ctx0" brushRef="#br0" timeOffset="142093.73">24391 11097 3 0,'-16'9'3'0,"-1"-9"-1"0,17 0 3 0,-16 0 5 15,-1-9 5-15,17 9-1 0,0 0-2 16,0-9-4-16,0-1-3 0,0 1-1 0,-33 0-1 0,33 9-1 16,0-19 0-16,33 19-2 0,-33-28 0 15,0 10 2-15,0 8-2 0,17-8 0 0,-17-1-2 16,16-9 2-16,1 10 1 0,-1-1-3 0,17-9 2 15,-16 10 0-15,-1-1 0 0,1 0 1 16,16 1-1-16,0 8 0 0,-33 1 0 0,33 0 0 16,-16 0 0-16,-1 9 0 0,1 0 0 0,16 0 0 15,-17 9 0-15,1-9 0 0,16 9 0 16,-33 0-2-16,33 1 2 0,-33 8 0 0,17 1-5 16,-17-19 1-16,16 19 1 0,-16-10-1 15,17 9-3-15,-17 1-5 0,0 0-8 0</inkml:trace>
  <inkml:trace contextRef="#ctx0" brushRef="#br0" timeOffset="143293.24">13031 11060 5 0,'0'0'3'0,"0"0"4"0,0 0 2 16,0 0 3-16,0 0-2 0,0 0-4 0,0 0-3 15,0 0-2-15,0 9-1 0,0-9 2 16,-33 0-2-16,33 9-3 16,0-9-3-16,0 0-3 0,0 10-2 15,-17-10-11-15</inkml:trace>
  <inkml:trace contextRef="#ctx0" brushRef="#br0" timeOffset="145109.24">24242 11013 32 0,'0'0'26'0,"0"0"-2"0,0 0-1 15,0 0-1-15,0 0 2 0,17 0 5 0,0-9 3 16,-1 9 3-16,17-9 0 0,-16-1 1 0,-1 10 0 16,17-9-2-16,0 9 1 0,0-9 2 15,17 9 4-15,-17-10-9 0,-33 10-2 0,33 0-6 16,-16 0 2-16,-17 0-4 0,16 0 12 15,-16 10 13-15,0-10 8 0,0 9 12 0,0-9 4 16,-16 9-12-16,16 1-13 0,-17-10-11 0,-16 9-9 16,33 0-7-16,-33 1 1 0,-17 8 4 0,17-18-5 15,0 0 12-15,0 0-4 0,0 0 5 16,0 19-4-16,0-19 0 0,16 0 0 0,-16 0 4 16,0 0 7-16,17-19 3 0,-1 19 3 15,1 0-3-15,-1 0 1 0,17 0-7 0,0 0-18 16,0-18-8-16,0 8 0 0,17 1-13 0,-17 0 3 15,16 9 2-15,1-10-2 0,16 1 8 0,-17 0-10 16,1-1-6-16,-1 1 8 0,18 0 5 16,-18 9-5-16,17 0 0 0,-33 0-2 0,0-19-1 15,17 19 3-15,-17 0 9 0,16 0-6 16,-16 19-6-16,0-19 11 0,17 0-1 0,-17 0-4 0,0 9 5 16,-17 0-5-16,17-9 1 15,0 10 5-15,-16-1-3 0,16 0 2 0,-17-9-6 16,17 10 4-16,0-10-5 0,0 9 9 0,-33-9-10 15,17 9 0-15,-1-9 1 0,0 0-1 16,1 0 3-16,-1 0-3 0,1 0 0 0,-1 0-5 16,1 0 7-16,-1 0 0 0,1-9-8 15,-1 9 6-15,17-9 5 0,0 9-8 0,-33-10 3 16,33 1 5-16,0 9-7 0,0-9 2 0,0-1-4 16,0 1 6-16,33 0 0 0,-33 9-1 0,33-19-4 15,-16 19 5-15,16 0 0 0,-17-18-2 16,17 8 0-16,1 1 1 0,15 9 3 0,-32 0-11 15,-1 0 11-15,17 0-3 0,-16 9 1 0,16-9-2 16,-17 10-3-16,1 8 8 0,16-18-12 16,-33 19 8-16,33-19 5 0,-33 0 1 0,0 9-3 15,0 0 3-15,0 1-5 0,0-1 4 0,0 0 12 16,0 1-8-16,-33-10-6 0,33 9 1 0,-33 0-5 16,0-9 3-16,16 10-1 0,-16-10-4 15,0 0 4-15,0 18 0 0,33-18-2 0,-49 0-5 16,15 0 5-16,1 0 3 0,17 0 0 0,-1-18 1 15,1 18 7-15,-1 0 1 0,17 0-5 0,0-10-7 16,0 10 5-16,0 0 0 0,17 0-5 16,-1-9 0-16,17 0 0 0,-16 9 2 0,16 0-7 15,0-10 6-15,0 10 1 0,-16-9-6 16,16 9 7-16,-17 0-6 0,17 9 6 0,-16-9-3 16,-1 0 1-16,1 0 1 0,16 10 3 0,-33-1-5 15,0-9 11-15,0 9-4 0,0 1-4 16,0 8 1-16,0-18 7 0,0 0 3 0,-33 19 6 15,16-19-5-15,1 9-6 0,-17 0-3 0,0 1-4 16,16-10-2-16,-16 9 2 0,0-9 7 0,0 9-8 16,0-9-4-16,0 10 3 0,0-10 0 0,0 0 4 15,16 0-4-15,-16 0-3 0,0 0 3 16,16 0-16-16,17 0-2 0,-16 0-13 0,16 0-23 16,0 0-35-16,0-10-32 0,0 10-45 0,0-9-14 15,16 9-16-15,1-9 1 0,0 9 12 16,32-10 11-16,-49 10 9 0,33-9 54 0,0 9 0 15</inkml:trace>
  <inkml:trace contextRef="#ctx0" brushRef="#br0" timeOffset="145723.46">24871 10939 70 0,'0'-19'77'0,"0"19"-14"15,-17 0-18-15,17 0-12 0,0 0 2 0,0 0 4 16,0 0 5-16,0 0 2 0,-16 0-3 16,16 19 3-16,0-19-1 0,0 9-4 0,-17 0-1 15,17 10-13-15,0-10-2 0,-16 10 6 0,16 0-1 16,0-1 9-16,0-18 6 0,0 19 2 0,-17-10-11 15,17 0-11-15,0 1 4 0,0-1 3 0,0-9 11 16,0 9 18-16,0-9 22 0,0 0 26 16,0 0 21-16,0 0-6 0,0 0-48 0,-16-9-33 15,16 9-7-15,0-9 0 0,0-1-6 0,0 1-2 16,0 0 3-16,0-10-1 0,0 1-2 16,0 8-1-16,16-8 2 0,-16-1-5 0,17 10-2 15,-17-10-9-15,16 10-4 0,-16 9-7 16,17-19-2-16,-1 19 0 0,1 0 0 15,-1 0 0-15,1 19 0 0,16-19 0 16,-33 9 0-16,33 0 0 0,-33 1 0 0,17 8 0 16,-1 1 0-16,-16-10 0 0,17 19 0 0,-1-9 0 15,1-19 0-15,-17 18 0 0,16-8 0 16,1-1 0-16,-17 0 0 0,0 1 0 0,16-10 0 16,-16 9 0-16,0-18 0 31,0-1 0-31,0 1 0 0,0 0 0 0,0-1 0 15,0 1 0-15,0 0 0 0,0-10 0 0,17-9 0 16,-17 10 0-16,0-1 0 0,0 0 0 0,0 1 0 16,0-1 0-16,0-9 0 0,0 0 0 15,33 10 0-15,-33 9 0 0,0-10 0 0,0 19-44 16,0-19-179-16,0 19-45 0,0 0-16 0,0-18 1 16,0 18 25-16,33 0 39 0,-33 0 46 15,0 0 41-15</inkml:trace>
  <inkml:trace contextRef="#ctx0" brushRef="#br0" timeOffset="146008.59">25301 10827 123 0,'0'0'94'0,"0"0"-24"0,0 10-23 16,0-10 2-16,0 0 17 0,0 9 20 0,-17 0 3 16,17 0-9-16,0 1-8 0,0-1-4 15,0 10-10-15,17-1-16 0,-17 1-1 0,0-10-1 16,0 10-1-16,16-10-8 0,-16 10-12 0,17-10 30 15,-17 10-6-15,0-1-10 0,33-18-5 0,-33 19 14 16,0-19 16-16,0 0 14 0,33 0 7 16,-33 0-17-16,0 0-15 0,0 0-1 0,17 0 5 15,-1-19 3-15,-16 19-2 0,17 0-4 0,-17-18-6 16,0 8-4-16,16 1-13 0,-16 0-14 0,0-10-3 16,0 0-2-16,0 10-5 0,0 0-5 15,0-10 1-15,0 1-2 0,0-1-7 0,0 0-9 16,-16 1-47-16,16 9-52 0,0-10-66 0,0 19-45 15,0-19-21-15,0 1-8 0,0 8 10 16,0 1 34-16,0 0 43 0</inkml:trace>
  <inkml:trace contextRef="#ctx0" brushRef="#br0" timeOffset="146289.79">25615 10697 105 0,'0'0'114'15,"-17"0"-20"-15,17 0-24 0,0 0-10 0,0 0 3 16,0 0-2-16,0 0-12 0,0 0 2 16,0 19 4-16,-16-19 4 0,16 9-4 0,0 10-8 15,0-10 7-15,0 9-7 0,0 10-3 0,0-9-12 0,0-10 26 16,0 10-20-16,0-1 51 0,16 1-18 16,-16-10-17-16,0 19-26 0,0-28-12 0,0 19-2 15,17-19-10-15,-17 9 1 0,0 0 1 16,0 1-4-16,17-1-2 0,-17-9-2 0,0 9-5 15,16-9-16-15,-16 0-44 0,0 0-53 16,17-9-37-16,-17 9-33 0,16-9-9 16,1-1 16-16,-17 1 31 0,16 0 34 0,1-10 26 15,-1 1-36-15</inkml:trace>
  <inkml:trace contextRef="#ctx0" brushRef="#br0" timeOffset="146574.2">25846 10697 22 0,'0'0'41'0,"0"-19"5"16,-16 19 10-16,16 0 12 0,0-18 18 0,-17 18 1 15,17 0-9-15,0 0-26 0,0 0-16 0,-16 0-2 16,16 0 10-16,0 0 11 0,0 18 4 0,0-18 16 16,0 19 82-16,0-19-52 0,0 19-36 15,0-19-27-15,0 18 74 0,0-8 63 0,0-1-7 16,0 9-53-16,0-8-46 0,16 8-4 0,-16-18 2 16,17 19-35-16,-1-19-36 0,-16 9 0 15,17-9 0-15,16 10 0 0,-16-10 0 0,16 0 0 16,-17 0 0-16,34 0 0 0,-34-10 0 15,17 10 0-15,1-9 0 0,-1 9 0 0,0 0 0 16,-17-19 0-16,34 19 0 0,-50-18 0 0,16 8 0 16,1 10 0-16,-1-9 0 0,1 9 0 0,-17-9 0 15,0 9-13-15,17 0-231 0,-17 0-42 16,0 0-10-16,0 0 6 0,0 0 16 0,-17 9 41 0,17 0 49 16</inkml:trace>
  <inkml:trace contextRef="#ctx0" brushRef="#br0" timeOffset="147955.15">25582 11023 7 0,'0'0'2'0,"0"0"3"16,0 0 3-16,0 18 4 0,0-18-2 0,0 0-2 16,0 0-4-16,0 0 1 0,0 0 0 0,0 0 1 15,0 0-2-15,0 0 1 0,0 0-1 16,0 0 1-16,0 0 0 0,0 0-2 0,0 0 1 15,0 0 1-15,0 0 1 0,0 0-1 16,0 0 1-16,0 0 3 0,0 0 1 0,0 0 2 16,0 0 2-16,0 0 3 0,0 0-1 0,0 0 6 15,0 0 6-15,0 0 1 0,0 0 3 0,0 0 2 16,0 0 4-16,0 0 0 0,0 0-1 16,16 0 0-16,-16 0 0 0,17-18-3 0,0 18-2 15,-17 0-8-15,16-10-3 0,1 10-4 0,-1 0-7 16,1 0 3-16,-1-9 1 0,1 9-6 15,-1 0 2-15,1 0-7 0,-17 0 0 0,33 0 3 16,-33 0-6-16,16 0 0 0,-16 0-3 16,17 0 3-16,-17 0-6 15,0 0-4-15,0 0-23 0,0 0-26 0,0 0-20 16,0 0-18-16,0 0-11 0,-17 9-1 0,17-9 11 16</inkml:trace>
  <inkml:trace contextRef="#ctx0" brushRef="#br0" timeOffset="148670.74">24970 11283 19 0,'0'0'19'0,"-33"0"-5"0,33 0-6 0,0 0-6 16,0 0-4-16,0 0-5 0,0 0-5 15,0 0-23-15</inkml:trace>
  <inkml:trace contextRef="#ctx0" brushRef="#br0" timeOffset="150221.1">24507 11357 105 0,'0'0'127'0,"0"0"-1"0,0 0-19 15,0 0 7-15,0 0 14 0,0 0 4 0,0 0-29 16,0 0-36-16,0 0-20 0,0 0-4 16,0 0-11-16,0 0-4 0,0 0-7 0,0 10-13 15,0-10 0-15,0 0-3 0,33 0-5 0,-33 0 7 16,0 9-1-16,0-9-8 0,0 0-2 15,0 0 5-15,0 0 2 16,0 0-1-16,0 0-13 0,0 0 5 16,0 0-6-16,0 0-14 0,0 0-14 0,0 0-13 15,0 0-12-15,0 0-1 0,0-9-2 16,0 9-3-16,0 0-8 0,0 0-5 0,0-10-3 16,0 10 2-16,0 0-6 0,0-9 19 0,0 9 2 15,0 0-29-15</inkml:trace>
  <inkml:trace contextRef="#ctx0" brushRef="#br0" timeOffset="151185.2">17231 10697 12 0,'0'-19'31'0,"0"19"5"0,0 0 0 16,0-18-7-16,0 9-5 0,33 9-2 15,-33-10 6-15,0 10 9 0,0-9 9 0,0 9 5 16,0 0-5-16,0 0-9 0,0 0-17 0,-33 0-3 16,33 9-8-16,0 1 0 0,0-1 15 0,-17 9 10 15,17 1 7-15,0 9 2 0,-16-9-4 16,16 18-1-16,0 0 3 0,0-9 4 0,0 0-3 16,-17 18-11-16,17-18-9 0,0 9-8 15,0 19-2-15,-16-28-9 0,16 0-3 0,0 9 2 16,0-9 0-16,0 0 0 0,0 0-2 0,0 0 0 15,-17-10 1-15,17 1-3 0,0 0 2 16,0-10 0-16,0 10-5 0,0-10-18 0,-16 0-37 16,16 0-23-16,0-9-15 0,0 0-13 0,0 0-2 15,-17-9 6-15,17 0 11 0,0 9 12 16,0-19-52-16</inkml:trace>
  <inkml:trace contextRef="#ctx0" brushRef="#br0" timeOffset="151967.87">17198 10697 92 0,'0'-19'40'0,"0"19"-17"16,-17 0-12-16,17 0 0 0,0 0-1 0,0-18-4 15,0 18-3-15,0 0 1 0,0 0 4 0,17 18 2 16,-17-18 5-16,16 0 6 0,1 0-1 16,16 0 1-16,0 0-7 0,0 0-1 0,0 0-7 15,17 0 1-15,16 0 1 0,0 0 2 16,-33 0-1-16,33-18 3 0,17 18-3 0,-17-9-1 16,0-1-5-16,17 10 1 0,-17-9 0 0,17 0-6 15,16-1 2-15,-33 10 4 0,17-9-2 16,-17 9-2-16,-16-9 4 0,16 9-4 0,0 0 2 15,-16 0-5-15,-1 0-1 0,-16 0 6 16,17 0-2-16,-17 0 0 0,0 0 0 0,-16 0 2 16,-1 0-4-16,1 0 10 0,-17 0 6 15,16 0-2-15,-16 0 5 0,0 0 4 0,17 0 2 16,-17 0 1-16,0 0-6 0,0 0-2 0,0 9-5 16,0 0-4-16,0-9 3 0,0 10 2 0,16-1 0 15,-16 0-4-15,0 1 3 0,17 17-1 16,-17-27-4-16,33 19 0 0,-33 0-2 0,0-10-1 15,0 10 1-15,33-1-4 0,-33 19 0 0,0-18 0 16,0-10 3-16,33 19-1 0,-33 0-2 16,0 9 0-16,0-18 0 0,0 9 0 0,0 0 0 15,17 0 0-15,-17 9 0 0,0-19 0 0,0 10 0 16,0 0 0-16,0 0 3 0,0-9-6 16,0-1 6-16,0 10-3 0,0-9-3 0,-17-1 3 15,17 1 3-15,0 0-3 0,0-1 4 0,0 1 8 16,-33-1 2-16,33-8-5 0,0-1 7 15,-33 0-6-15,33 10 6 0,-33-19-3 0,16 19-4 16,1-19 3-16,-1 0 0 0,1 9-10 0,-17-9 5 16,16 9-5-16,17-9-2 0,-33 0 2 0,0 0-1 15,0 9-1-15,0-9-3 0,0 0 5 16,0 0 0-16,16 0 1 0,-49 0-3 0,33 0-5 16,-17 0 6-16,1-9-5 0,-1 9 4 15,-16 0 0-15,16 0 3 0,-16 0-2 0,0 0-3 16,16 0 5-16,-16 0-6 0,33 0 6 0,-33 0-6 15,16 0 3-15,1 0 0 0,-1 9 0 0,17-9 0 16,0 0 0-16,0 0 0 0,0 0-2 16,0 0-2-16,16 0-15 0,1 0-6 0,-1 0-17 15,17-9-3-15,0 9-3 0,0 0-2 16,-33-9-3-16,33 9-7 0,0 0-8 0,0-9 1 16,0 9 6-16,0 0 11 0,0 0 0 0,-33 0-5 15,33-19 4-15</inkml:trace>
  <inkml:trace contextRef="#ctx0" brushRef="#br0" timeOffset="153116.29">10120 10651 58 0,'-33'0'54'0,"33"-10"-24"0,0 10-16 0,0-9-6 16,0 9 8-16,-33-9 5 0,33 9 3 15,0 0-5-15,0 0-5 0,-33 0 0 0,33 0-5 16,0 9 4-16,0-9 1 0,-33 9 5 16,33 1-1-16,-17-1-3 0,17 9 2 0,0 1-1 15,-16 0 5-15,16 9-4 0,0-1 6 16,0 1 4-16,0 10 11 0,0-1 0 0,-17 9 0 15,17-18-2-15,0 19-8 0,0-1-10 0,0-18-6 16,0 9-5-16,0 1-5 0,0-1-2 16,0-9 0-16,0 0 4 0,0 18-2 0,0-27-4 15,0 9 2-15,0-1 1 0,0-8-1 0,0 9 0 16,0-9 2-16,0-10-2 0,0 0 1 16,0 0-3-16,0 1-14 0,0-10-25 0,0 9-25 15,0-9-14-15,0-9 2 0,0 9-14 0,0-10 2 16,0 1-1-16,-33-9-58 0</inkml:trace>
  <inkml:trace contextRef="#ctx0" brushRef="#br0" timeOffset="153933.18">9905 10818 68 0,'0'0'52'16,"0"0"-23"-16,0-19-14 0,0 19-7 0,33 0-1 15,-33-18-1-15,0 8 2 0,17 10 3 0,-1-9 4 16,1 9 6-16,16-9 2 0,0 0 7 16,0-1 1-16,33 10-3 0,-49-9-3 0,49 0-4 15,0 9-2-15,0-19-1 0,-16 19-1 16,49-19-6-16,-33 1 5 0,17 9 3 0,16-1-6 16,-33 1 0-16,17-10-5 0,16 10-3 15,17 0 1-15,-50 9-3 0,50-19 1 0,-50 19-4 16,33 0-3-16,-16 0 3 0,-17 0 0 0,0-19 2 15,17 19 0-15,-17 0-2 0,-33 0 0 0,17 0-2 16,16 0 2-16,-33 0 2 0,0 0-2 16,-16 19-2-16,-1-19 2 0,1 0 3 0,-1 0-6 15,1 0 4-15,16 0 1 0,-33 0 6 16,0 0 14-16,0 0 2 0,0 0-8 16,0 0-1-16,0 0-3 0,33 0-7 0,-33 0 3 15,0 0 1-15,0 0 0 0,0 0-3 0,0 0-3 16,0 0 6-16,0 0 10 0,0 0-2 15,0 0 0-15,0 19 1 0,0-19 5 0,0 9 3 16,0 0-1-16,0 10 3 0,0-10-6 16,0 28-5-16,33-18 1 0,-33 0-9 0,0 9-1 15,0-1 2-15,0 20-3 0,0-19-2 0,0 9-4 16,0 0 1-16,0 0-2 0,33 1 1 0,-33 8-1 16,0-18 8-16,0 0 13 0,17 9 4 15,-17-9-15-15,16 0 0 0,-16 0-4 0,17 0 3 16,-17-10-9-16,0 1 6 0,16 9-6 0,-16-9 0 15,0-1 3-15,0-9-2 0,0 10 1 16,0-10 1-16,0 10 2 0,0-19 2 0,0 19 7 16,0-19-4-16,-16 9-2 0,16 0-3 15,0-9-1-15,-17 0-2 0,17 0 4 0,0 9-3 16,-16-9-2-16,-1 0 2 0,17 0-7 16,-33 0 8-16,33 0-4 0,-33 0-7 0,33 10 12 15,-33-10-2-15,-17 0-3 0,17 9-3 16,0-9 3-16,0 9 0 0,0 1 1 0,-33-1-4 15,16 0 3-15,17 10 2 0,-33-19-4 16,-17 18 2-16,17-18 2 0,0 10-2 0,-33-1-3 16,16 0 8-16,17 1-10 0,-33-10 8 15,16 9-8-15,-16 0 3 0,16-9 4 0,17 0-4 0,-33 10 0 16,16-10 9-16,-16 0-7 0,49 9-3 16,-49-9 3-16,33 0 1 0,16 9 1 0,17-9-2 15,-33 19 0-15,33-19-6 0,0 0 3 0,16 0 3 16,-16 0 4-16,33 0-6 0,0 0-1 15,0 0 1-15,-33 0 0 0,33 0 0 0,0 0 3 16,33 0-1-16,-33 18-17 0,0-18-25 16,0 0-16-16,33 0-20 0,-33 0-12 0,0 0-13 15,0 0-21-15,17 0-11 0,-17 0 1 0,16 0 10 16,1 0-89-16</inkml:trace>
  <inkml:trace contextRef="#ctx0" brushRef="#br0" timeOffset="172684.06">18885 10074 10 0,'0'0'17'0,"0"0"6"0,0 0-4 15,0 0-5-15,0 0-6 0,0 0-4 16,0 0-2-16,0 0-1 0,0 0-3 16,0 0 0-16,0 0-3 15,0 0-3-15,0 0-1 0,0 0-4 16,0 0-4-16,0 0-20 0</inkml:trace>
  <inkml:trace contextRef="#ctx0" brushRef="#br0" timeOffset="175081.41">23250 9971 9 0,'0'0'15'0,"0"0"5"0,-33 0-2 15,33-18-5-15,0 18-2 0,0 0 2 16,0 0 2-16,0 0 6 0,0 0 2 0,0 0-3 15,0 0 2-15,0 0-1 0,0 0 4 0,0 0 4 16,0 0 0-16,0 0-4 0,33 0-4 16,-33 0-2-16,0 0-1 0,0 0 3 0,33 0 1 15,-33 0-1-15,17 0-5 0,16 0-7 0,-17 0 0 16,18 0 2-16,-18 0-5 0,1 0-1 16,-1 0-2-16,17 0-3 0,-33 0 0 0,17 0 3 15,-1 0-3-15,-16 0-2 0,17 0 2 16,-17 0 5-16,0 0-3 0,0 0 0 15,0 0 2-15,0 0 2 0,0 0-4 0,-17 0 1 16,1 0-5-16,-1 0 4 16,17 0-1-16,-33 0-3 0,33 0 3 15,-16 0-1-15,-1 0 3 0,-16 0-5 16,16 0 2-16,1 0 3 0,-1 0-1 0,1 0 4 16,16 0 0-16,-17 0-2 0,17 0-1 0,0 0-3 15,0 0 6-15,0 0-8 16,0 0 4-16,0 0 2 0,0 0-3 15,0 0 4-15,17 0-4 0,-1 0-1 16,1 0 0-16,-1 0 2 0,1 0-2 0,0 0 0 16,-1 0 4-16,1 0-4 0,-1 0-3 0,-16 0 4 15,33 0-5-15,-33 0-3 0,0 0 1 16,0 0-10-16,0 0-24 0,0 0-14 0,0 0-12 16,0 0-10-16,0 0-8 0,0 18-1 15,0-18-57-15</inkml:trace>
  <inkml:trace contextRef="#ctx0" brushRef="#br0" timeOffset="179328.23">23366 9971 7 0,'0'0'12'0,"0"0"7"0,0 0 3 15,0 0 1-15,0 0-3 0,0 0-1 0,0-18 1 16,0 18-1-16,0 0 0 0,0 0-2 0,0 0 1 16,0 0-3-16,0 0-3 0,17 0-5 15,-17 0-1-15,0 0-1 0,16 0-2 0,-16-19 2 16,17 19 2-16,-1 0 1 0,-16 0 4 16,33 0-2-16,-33 0 2 0,0 0-5 0,17 0 1 15,-17 0-2-15,0 0-1 0,16 0 4 0,-16 0-1 16,0 0 1-16,0 0 3 0,0 0 0 15,0 0 9-15,0 0 7 0,0 0-8 16,-16 0-8-16,16 0-8 0,-17-9 1 0,17 9 0 16,0 0-3-16,-33 0-2 0,17 0 6 0,-1 0-6 15,17 0 6-15,-16 0-4 0,-1 0 1 0,0 0 1 16,1-9 3-16,16 9-1 0,-17 0-1 16,17 0 0-16,-16 0-1 0,16 0-1 15,0 0 3-15,0 0 0 0,0 0-1 0,0 0-1 16,0 0 8-16,0 0-5 0,0 0 5 0,16 0 0 15,-16 0-5-15,17 0-1 0,-1 0 0 0,1 0-2 16,0 0-1-16,-1 0 2 0,1 0-1 16,-1 0 1-16,-16 0-4 0,33 0 2 15,-33 0 2-15,17 0 0 0,-1 0-1 16,-16 0-1-16,0 0 9 0,0 0-3 16,0 0 1-16,0 0 9 0,0 0 0 0,0 0-11 15,-16 0 0-15,16 0-7 0,-17 9 4 0,17-9-5 16,-33 0 7-16,17 0-3 0,-1 0-6 0,1 0 7 15,-1 0-2-15,0 0 3 0,1 0-2 16,16 0 3-16,-17 0-5 0,17 0 1 0,0 0-6 16,0 0 4-16,0 0-4 0,0 0-4 15,0 0-1-15,17-9-20 0,-17 9-20 0,0 0-30 16,16 0-22-16,1 0-11 0,0 0-17 16,-1 0 6-16</inkml:trace>
  <inkml:trace contextRef="#ctx0" brushRef="#br0" timeOffset="183259.16">22275 9544 66 0,'0'-10'64'16,"-17"1"-21"-16,17 9-10 0,-16-19 5 0,-1 1 17 15,0 18 22-15,17-19 19 0,0 19 33 0,-33-9-10 16,33 0-51-16,0 9-39 0,0 0-10 15,0 0-14-15,0 0 4 0,0 0-2 0,0 9-4 16,0 19-1-16,0-28 0 0,0 18 2 16,33 1-6-16,-33 0 7 0,0-1-2 0,17 10-7 15,-17-9 6-15,17-1-4 0,-17-18 2 16,16 19 0-16,-16-10 5 0,0 1-5 0,0-1-2 16,17-9 7-16,-17 9-1 0,0-9 28 15,0 0 18-15,0 0 38 0,0 0 9 0,0 0-31 16,0 0-30-16,0-9-9 0,0 0-6 0,0-1 3 15,0 1-17-15,0-10 0 0,0 19 3 0,0-18-3 16,0-1-4-16,0 1 1 0,0-1-4 16,16 0 6-16,-16 10-2 0,0-10 0 0,17 1-1 15,-17 18 4-15,0-19-7 0,16 19 0 0,-16-9 0 16,17 9-4-16,-17 0 2 0,16 0 4 0,17 9-4 16,-33 10 6-16,0-19-4 0,33 0 0 15,-33 18 0-15,0 1-2 0,17-19 2 0,0 9 0 16,-1 1-2-16,-16 8 2 0,17-8 0 15,-1 8 3-15,-16-18-6 0,17 0 3 16,-17 0 4-16,0 0-2 0,0 19 2 16,0-19 6-16,0 0 14 0,0 0-9 0,0-19-6 15,0 19-6-15,0 0-6 0,0-18 6 0,0 8-5 16,0 1-2-16,0 0 0 0,0-10-1 0,0 0 5 16,0 19-8-16,0-18 0 0,0-10-24 15,0 9-44-15,-17 10-26 0,17-10-36 0,0 10-13 16,0 9-27-16,0-19-8 0,0 19 14 15,0-18 24-15,0 18-85 0</inkml:trace>
  <inkml:trace contextRef="#ctx0" brushRef="#br0" timeOffset="183492.21">22688 9404 49 0,'0'0'35'15,"0"9"-7"-15,17-9-1 0,-17 10-1 0,0-10 6 16,0 9 4-16,0 0 1 0,0 1-8 15,0-1-12-15,16 0 0 0,-16-9 6 0,17 19-1 16,-17-19-3-16,0 0-2 0,16 18 1 16,-16-18 3-16,17 0 6 0,-17 0 8 0,0 0 2 15,0 0-1-15,16 0-3 0,-16 0-9 0,0 0-11 16,0 0-8-16,33-18 1 0,-33 18-4 16,0 0-1-16,0-19-3 0,0 10-2 15,0 0-7-15,0-1-22 0,0 1-29 0,-33-10-20 16,33 10-13-16,0 9-2 0,0-19 2 15,0 19 11-15</inkml:trace>
  <inkml:trace contextRef="#ctx0" brushRef="#br0" timeOffset="183774.11">22820 9330 24 0,'0'0'35'0,"0"0"-1"0,0 9 2 16,0-9 1-16,0 9-1 0,0 10-1 16,0-19 3-16,0 0-3 0,0 18-1 0,0 1-5 15,0-19-2-15,0 9-4 0,33 1 5 16,-33-1-7-16,0 0-4 0,0 1-3 0,0-1 1 15,0 0 2-15,17 10 7 0,-17-19-11 0,0 0-1 16,16 0 2-16,-16 0 2 0,17 0 2 0,-17 0-5 16,17-19 3-16,-17 19 2 0,16-9 9 15,-16 0 11-15,17-1-1 0,-17 10-1 0,16-9 0 16,-16 0-6-16,17-1-5 0,-17 10-9 16,0-9-3-16,0 9-2 0,0 0-4 0,0 0-5 15,16 0-1-15,-16 0 1 0,0 0 0 16,0 0-4-16,0 0-1 0,33 0 0 0,-33 0-1 15,0 0 2-15,33 0-8 0,-33 0-4 0,17 0-56 16,-1 9-51-16,1-9-54 0,0 0-23 0,-1 0-157 16</inkml:trace>
  <inkml:trace contextRef="#ctx0" brushRef="#br0" timeOffset="-157049.65">7359 8846 48 0,'0'0'59'16,"0"0"-17"-16,0 0-21 0,0 0-11 0,-33-9-1 15,33 9 6-15,0 0 12 0,0 0 0 0,0 0 3 16,0 0-6-16,0 0-8 0,0 0-4 0,0 0-3 16,0 0-4-16,0 0 0 0,0 0 10 15,0 0 10-15,33 0 12 0,-33 0-10 0,0 9-5 16,33-9 5-16,-33 0 6 0,33 0 13 15,-17 0 2-15,17-9-9 0,1 9-1 0,-1-10 1 16,0 1 13-16,16 0 0 0,17-1-11 0,1 10-22 16,-34-18-4-16,33-1 14 0,16 19 3 0,-15-28-9 15,-18 19-9-15,17-10-7 0,34 10-7 0,-51 0 4 16,17 0-3-16,1 9-1 0,-34-19 3 16,33 19-8-16,-17 0 8 0,17 0-5 0,-32 0 2 15,-1 0-3-15,0 0 3 0,16 19-2 16,-16-19-1-16,-33 0 3 0,33 0 0 0,1 0 0 15,-34 0-2-15,16 0 7 0,1 0-5 0,-1 0 2 16,-16 0-2-16,17 0-4 16,-17-19-2-16,16 19-23 0,-16 0-21 15,0 0-23-15,0-19-10 0,0 19-14 0,0-18-21 16,0 8-5-16,0-8-2 0,0 9 8 0,0-10 19 16</inkml:trace>
  <inkml:trace contextRef="#ctx0" brushRef="#br0" timeOffset="-156665.65">8549 8297 81 0,'0'0'67'0,"-33"0"-26"16,17-18-18-16,16 18-11 0,-17 0 7 0,17 0 8 15,0 0 5-15,-16 0-5 0,16 0-8 0,0-19-7 16,0 19-10-16,0 0 0 0,0 0 11 0,16 0 7 15,-16 0 8-15,17 19 1 0,-1-19 12 16,17 0 6-16,-33 0 8 0,33 18 10 0,0-18 6 16,1 19 14-16,-18-1-3 0,17-8-13 0,0-1-23 15,0 10-5-15,0 8 0 0,0-8 1 16,1 0-2-16,-34-1-2 0,16 1 10 0,1 9 9 16,-1-10 7-16,1 20 3 0,-17-20-7 0,0 10-3 15,-17 9-10-15,17 1-19 0,-16-11-5 16,-1 1-11-16,1 19-7 0,-18-10-7 0,1 0 5 15,0 10 1-15,-16-19-10 0,16 9 0 0,0 0-1 16,-1 0 3-16,1-9 4 0,-33 0-7 0,33 19-3 16,17-29-5-16,-17 1-26 0,0 9-22 0,-1-10-22 15,1 1-12-15,0 0-23 0,0-1-3 16,17-9-12-16,16 1-15 0,-33-1-6 0,33-9 4 16,0 0 13-16,0 0 19 0,-33 0 17 15,33-9-46-15</inkml:trace>
  <inkml:trace contextRef="#ctx0" brushRef="#br0" timeOffset="-155218.4">23316 8334 40 0,'0'0'30'16,"-16"-18"-2"-16,16 18-4 0,-17-19 2 0,17 19 6 15,0 0 9-15,0-18 5 0,0 18 1 0,0 0 0 16,0 0-5-16,-33 0-2 0,33 0-9 16,0 0-5-16,0 0-6 0,0 0 7 0,0 18 10 15,0-18 7-15,0 19 20 0,0-1-5 16,0-8 92-16,0 8-6 0,0 1-47 0,0 18-46 15,0-18-29-15,0 9 3 0,0 0 47 0,0-1 22 16,0 11-29-16,0-1-7 0,33 9 26 0,-33-8-5 16,0-11-41-16,0 29-22 0,17-19-7 15,-17-9 0-15,16 10-2 0,-16-1-4 0,17-9 1 16,-17 9-10-16,0 0 5 0,16-18 2 16,-16-1-2-16,0 1 0 0,0 0-6 0,0-1 1 15,0-9 1-15,0-9-9 0,0 19 10 0,0-19-5 16,0 0-43-16,0 0-45 15,0-19-41-15,0 19-27 0,0-18-26 0,-16 9-15 16,16-19 3-16,0 18 15 0,-17-8 21 0,17-20 29 16,0 11 35-16</inkml:trace>
  <inkml:trace contextRef="#ctx0" brushRef="#br0" timeOffset="-154219.59">23316 8372 22 0,'0'-10'34'0,"-16"1"-4"16,-1 0-4-16,17-1-7 0,0-8 2 15,0 18 7-15,-33 0 7 0,33-19 6 0,0 19 5 16,0 0-2-16,0-18-7 0,0 18-10 0,0 0-12 16,0 0-7-16,0 0-7 0,0 0 4 0,0-19-5 15,33 19 5-15,-33-9 7 0,33-1 8 16,0 1 4-16,1 0 2 0,15-1 0 0,-16 10-2 15,17 0-6-15,16-18-5 0,-16 18-4 16,16-19 5-16,-17 19-7 0,17 0 3 0,17-18-3 16,-33 18-2-16,16 0 0 0,0-19-3 0,0 19 1 15,-16 0-3-15,16-9 0 0,0 9 0 0,-33 0 0 16,0 0 5-16,17 0-3 0,-17 0 0 16,0 0-4-16,0 0 2 0,-33 0 2 0,17 0-2 15,-1 0 11-15,1 0 8 0,-1 0 10 0,-16 0 5 16,17 0-1-16,-17 0-2 0,0 0-3 15,0 0-2-15,16 0-3 0,-16 0 1 0,0 0-4 16,0 0 1-16,0 0-3 0,0 0-7 16,0 0-3-16,0 0 7 0,0 0-10 0,17 0 7 0,-17 9-6 15,0-9 3-15,0 0 6 0,0 0-3 16,0 0-6-16,16 0-2 0,-16 0-1 16,0 0 1-16,17 0 3 0,-17 19 2 0,0-19-6 15,0 0 1-15,33 0 4 0,-33 18 1 16,0-18-1-16,0 0 2 0,0 19 4 0,33-19-5 15,-33 18 3-15,0-18-2 0,0 19-8 0,17-10 5 16,-17 1 2-16,16 18-1 0,-16-10 7 16,17 1-10-16,-17-1 5 0,16-8 1 0,1 18-5 15,-17-1 7-15,16-8-7 0,-16 9-3 16,17 0-3-16,-1 0 7 0,-16 9-9 0,17-18 2 0,-17 18 2 16,33-9 4-16,-33 9-6 0,0-18 3 15,0 8-7-15,33 1 6 0,-33 0 2 0,0-9-4 16,0-1-4-16,17 1 6 0,-17 0-6 15,0-1 6-15,16 10 2 0,-16-28-4 0,0 19 0 16,0-1 5-16,0-18-3 0,0 10-2 0,17-1 3 16,-17-9-1-16,0 9 3 0,0-9-1 15,0 10-4-15,0-1 4 0,0 0 1 0,0-9 3 16,-17 9 1-16,17-9 3 0,0 19-6 0,-16-19-2 16,16 0 2-16,-17 19 2 0,17-19-8 15,-33 0 4-15,33 18-1 0,-33-18 5 0,16 0-5 16,-16 0-2-16,0 10-1 0,17-10 2 0,-17 9 0 15,-17 0-4-15,17-9 4 0,-17 10-4 0,17-10 2 16,-16 9 0-16,-1 0 3 0,0-9-10 0,1 9 9 16,-17-9-4-16,16 19 2 0,0-19 3 15,-16 0-3-15,17 0 0 0,-17 19 0 0,16-19 3 16,-16 0-3-16,16 0 4 0,1 0-4 16,15 0 0-16,-15 0 0 0,16 0-4 0,0 0 8 15,16 0-1-15,-16 0-7 0,17 0 7 0,-1 0-8 16,1-19-2-16,-1 19 10 0,0 0-2 0,1 0-1 15,-1 0-5-15,1 0 1 16,-1 0-2 0,17 0 8-16,0 0-10 0,0 0 9 15,0 0-4-15,0 0-3 0,0 0-2 0,0 0 0 16,0 0 6-16,-16 0 2 0,16 0-3 16,0 0 0-16,0 19-4 0,0-19-37 0,0 0-9 0,0 0-12 15,0 0 1-15,0 0-7 0,0 0-3 16,0 0-3-16,0 0-15 0,0 0-14 0,0 0-9 15,0 18-9-15,0-18 11 0,16 0 15 16,-16 0 14-16,0 0 12 0,0 0-37 0</inkml:trace>
  <inkml:trace contextRef="#ctx0" brushRef="#br0" timeOffset="-152753.56">24656 8558 43 0,'0'0'42'15,"0"0"5"-15,0 0 7 0,0 0 1 0,0 0 3 16,0 0-3-16,0 0-3 0,0 0-9 16,0 0-2-16,0 0-3 0,0 0-7 0,0 0-4 15,0 0-14-15,0 0-2 0,0 0-5 0,0 0-2 16,0 0 1-16,0 0 0 0,0 0 6 0,0 0-1 16,0 0-2-16,0 0 0 0,0 0-3 15,0 0 1-15,0 0-4 0,0 0 0 0,0 0 0 16,0 0 1-16,0 0 1 0,0 0-1 15,0 0 5-15,0 0-4 0,0 0 0 0,0 0-3 16,0 0 1-16,0 0 0 0,0 0 1 16,0 0 0-16,0 0-2 15,0 0 0-15,0 0 1 16,0 0-1-16,0 0-3 16,0 0 6-16,0 0-8 15,0 0 7-15,0 0-2 16,0 0-3-16,0 0 4 15,0 0-1-15,0 0-3 0,0 0 0 16,0 0 3-16,0 0 4 16,0 0-2-16,0 0-8 0,0 0 7 15,0 0-4-15,0 0 5 16,0 0-5-16,16 0 2 16,-16 0 5-16,0 0-3 0,0 0-1 15,0 0 2-15,0 9 0 0,0-9-2 0,0 0 3 16,0 0-6-16,0 0 0 0,17 0 2 15,-17 0 3-15,0 0-8 16,0 0 3-16,0 0 5 0,0 0-6 16,0 0 1-16,0 0 0 0,0 0 5 0,0 0-8 15,0 0 6 1,0 0-4 0,0 0 5-1,0 0 3 1,0 0-7-16,0 0 5 0,0 0-2 15,0 0-3 17,0 0 4-32,0 0 0 0,0 0-4 15,0 0 4-15,0 0-4 16,0 0-1-16,0 0-3 16,0 0 0-16,0 0-20 0,0 0-19 0,0 0-17 15,0 0-9-15,0 0-9 0,0 0-6 16,-17 0 0-16,17 0 2 0,0 0 6 0</inkml:trace>
  <inkml:trace contextRef="#ctx0" brushRef="#br0" timeOffset="-151788.45">18868 9041 24 0,'0'0'29'0,"0"0"-8"0,0 0-4 0,0 0-7 16,-16 0-1-16,16 0-1 0,0 0 1 0,0 0-4 16,0 0-3-16,0 0 0 0,0 0-1 15,0 0 1-15,0 0 1 0,0 0-1 16,0 0-1-16,0 0 1 0,0 0 0 15,0 0 3-15,0 0 2 16,0 0 1-16,0 0 0 0,0 0 0 16,0 0-4-16,0 0 0 0,0 0 2 0,0 0-1 15,0 0 0-15,0 0 0 0,0 0-1 16,0 0 1-16,0 0-4 0,-17 0 1 16,17 0 1-16,0 0-1 31,0 0-4-16,0 0 3-15,0 0 0 32,0 0-3-32,0 0 4 0,0 0-4 15,0 0 2 1,0 0 1 0,0 0-3-1,0 0-1 1,0 10 3-16,0-10-3 15,0 0 1-15,0 0 0 0,0 0-4 16,-33 0-2-16,33 9 0 0,0-9-1 16,0 0 0-16,0 0 0 0,0 0-1 0,0 9 0 15,0-9 1-15,0 10-1 0,0-10 1 16,0 0 3-16,0 0 0 0,0 9 2 0,0-9 1 16,0 0-2-16,0 0-4 0,-33 0-7 15,33 0-11-15</inkml:trace>
  <inkml:trace contextRef="#ctx0" brushRef="#br0" timeOffset="-143643.91">26078 11023 8 0,'0'-10'8'0,"0"10"6"0,0 0-1 16,0 0 1-16,0 0-4 0,0 0-4 0,0 0 1 15,0 0-2-15,0 0-2 0,0 0 0 0,0 0 0 16,0-9-3-16,0 9-2 0,17 0 2 16,-17-9 0-16,0 9-2 15,0 0-4-15,16-10-2 0,-16 1-5 0,0 9-3 16,17-9-3-16</inkml:trace>
  <inkml:trace contextRef="#ctx0" brushRef="#br0" timeOffset="-142745.62">27583 9748 6 0,'0'0'7'0,"0"0"9"0,0 0 3 15,0 0-6-15,0 0-3 0,0 0-5 0,0 0 0 16,0 0 2-16,0 0 3 0,0 0 1 0,0 0 0 15,0 0 0-15,0 0 0 0,0 0 0 16,0 0-1-16,0 0 4 0,0 0-1 0,0 0 0 16,0 0 1-16,0 0-4 0,0 0 1 0,0 0-2 15,0 0 2-15,0 0-2 0,0 0 2 16,0 0-2-16,0 0-5 0,0 0 0 0,0 0-2 16,0 0 4-16,0 0 1 0,16 0-2 15,-16 0 2-15,0 0-3 0,0 0-3 0,0-18 1 16,0 18 0-16,0 0-1 15,0 0-3 1,0 0 5-16,0 0-5 16,0 0 3-1,0 0-4-15,0 0 1 16,0 0 3 0,0 0-4-16,0 0 1 0,0 0-1 15,0 0-10-15,0 0-8 0,0 0-7 16,0 0-10-16,0 0-5 0,0 0-2 0,0 0 5 15,0 0 4-15,0 0-16 0</inkml:trace>
  <inkml:trace contextRef="#ctx0" brushRef="#br0" timeOffset="-141994.75">26078 9451 19 0,'-17'-47'19'0,"1"10"-5"0,-1-28-8 15,17 28-3-15,-16-19 0 0,16 19 0 16,0 9-1-16,-33-19-1 0,33 19-1 0,-17 0 0 16,1 10 0-16,-1-1 0 0,17 0 0 15,-16 1 0-15,-1 9 0 0,1-10 0 0,-1 10 0 16,0-1 0-16,1 10 0 0,-1 0 0 16,17-18-6-16,-16 18-2 0,16 0 3 15,0 0 3-15,-33 0 2 0,16 0-7 16,17 0-9-16,-16 0-7 0,16 0 22 15,-17 0 1-15,17 0-1 0</inkml:trace>
  <inkml:trace contextRef="#ctx0" brushRef="#br0" timeOffset="-140731.12">23465 8399 7 0,'-33'0'13'0,"33"-18"5"15,0 18-5-15,0-9-6 0,-16 9 0 16,16-10-1-16,-17 1-1 0,1 0 5 0,16 9 1 16,-17-10-4-16,0 10-1 0,17 0-1 15,-16-18 2-15,16 18 1 0,-17 0 5 16,17 0 1-16,-16-19-1 0,16 19-2 0,0 0-3 15,0 0-5-15,0 0-1 0,0 0-1 0,0 19-1 32,0-19 2-32,0 18 1 0,0-8 3 15,0-1-3-15,0 0 0 0,0 10 1 16,16-1 5-16,-16 1-3 0,0 0-1 0,0-10-5 16,0 10 3-16,0 9 1 0,0-1 4 15,0-8 1-15,17 9-1 0,-17 0-2 0,0 0-2 16,0 9-3-16,16-18 1 0,-16 8 0 15,0 1 0-15,17 19-2 0,-17-29 2 0,17 10 0 16,-17 0-2-16,0 0 0 0,16-9 3 16,-16 9-2-16,17-10-1 0,-17 10 0 0,0 0 0 15,0-9 0-15,16-19 0 0,-16 18 2 0,0-8-2 16,0-1 0-16,0 0 0 0,0 1 0 16,0-1-2-16,0 0-1 15,0-9 1-15,0 0-1 16,0 0-6-16,0 0-10 0,0-9-8 0,-16 9-5 15,16-9-1-15,0-1-3 0,0 1-5 16,0-10-39-16</inkml:trace>
  <inkml:trace contextRef="#ctx0" brushRef="#br0" timeOffset="-139565.54">23399 8381 17 0,'0'-19'27'16,"0"10"-11"-16,0 0-7 0,-16-1-1 0,16 10-3 15,0-18 4-15,0 18 2 0,0 0-1 16,-17-19-4-16,17 19-2 0,0 0-1 0,0 0-3 16,0 0 1-16,17 0-1 15,-1-18 0-15,1 18 0 16,-1 0 0-16,17 0 0 0,-33 0 2 15,33 0-2-15,0 0 0 0,0-19 0 0,1 19 0 16,15-9 0-16,1-1 7 0,-1 1 0 0,1 9-3 16,16-9-4-16,-16-1 1 0,16 10-1 15,0-18 2-15,0 18-2 0,-33-19 0 0,33 19 1 16,-16 0-1-16,-17-18 0 0,17 18 0 16,-17 0 0-16,0 0 0 0,-17-19 0 0,17 19 1 15,-16 0-1-15,16 0 0 0,-33 0 0 16,0 0 4-16,33 0 1 0,-33 0 0 15,0 0-1-15,0 0-2 0,0 0-2 0,0 0 2 16,0 0 0-16,0 0-1 16,17 0-3-1,-1 0 2 1,-16 0 2 0,0 0 2-16,0 0 3 0,0 0-1 0,0 0-2 15,17 0-1-15,-17 0 6 0,0 0 1 0,0 0 1 16,0 0 0-16,0 0 1 0,-17 0-1 15,17 0-5-15,0 0 0 0,0 0-1 0,0 0 0 16,0 0-2-16,0 19-1 0,0-19 0 16,0 0-4-16,0 18 4 0,0-18 1 15,0 0-5-15,0 19 2 0,0-19 2 0,0 18-2 16,0-18 1-16,17 19-3 0,-17-10 2 16,0 10 1-16,16 0 1 0,-16-1-4 0,17 1 4 15,-17-1 0-15,16 10-2 0,1-9 0 16,-17 18 0-16,16-18 0 0,-16 9 0 0,17 0 0 15,-17-1 0-15,33 11 0 0,-33-20 0 0,0 19 0 16,33-9 1-16,-33 10-1 0,0-11 0 16,0 1 0-16,17 0 0 0,-17 9 0 15,16-18 0-15,-16 9 0 0,0 9 0 0,17-18-2 16,-17-1 2-16,0 1 1 0,0 9-1 0,0-10 0 16,0 1 3-16,0 18-1 0,0-27-2 0,0 8 1 15,0 1 2-15,0-1-1 0,-17 1-2 16,17 0 1-16,0-1 0 0,0-18 0 15,-16 19-1-15,16-10 1 0,0 10 1 0,0-10-2 16,-17-9 0-16,17 9 2 0,0 10 0 0,0-19 4 16,0 0 1-16,0 0-1 0,0 0 1 15,0 19-6-15,-33-19 2 0,33 0-1 16,0 0 0-16,-33 0-1 0,16 0-1 16,1 0 0-16,-1 0 2 0,1-19-2 0,-1 19 0 15,-16 0 3-15,17 0-3 0,-1 0 0 0,-16 0 2 16,0 0-6-16,0 0 4 0,0 0 0 15,0 0 2-15,-17 19-2 0,17-19 0 0,0 0 0 16,-17 0-2-16,17 0 2 0,-16 0 0 16,32 0-2-16,-49 0 4 0,33 18-2 0,0-18 3 15,0 0-5-15,-17 0 2 0,50 9-2 16,-49-9 2-16,15 10 0 0,18-10 1 0,-17 0-1 16,16 9 0-16,1-9 0 0,-1 9 0 0,1-9 0 15,-1 0 2-15,17 0-5 0,0 10 3 16,-33-10 0-16,33 0 2 15,0 0-1-15,-16 0 1 16,16 0 3-16,0 0 1 0,0 0 1 0,0 0 1 16,0 0 9-16,0 0-5 0,0 0 5 15,0 0 4-15,0 0-4 0,0 0-5 0,0 0-3 16,0 0-2-16,0 0-3 0,0 0 0 16,0 0-2-16,16 0-2 15,-16 0 1 1,0 0 1-16,0 0 0 0,0-10-1 15,0 10-4-15,0 0-4 16,0 0 2-16,0 0 3 0,0 0 0 0,0 0-20 16,0 0-8-16,0 0-15 0,0 0-9 0,0 0-4 15,0 0-5-15,0 0 0 0,0-9-4 16</inkml:trace>
  <inkml:trace contextRef="#ctx0" brushRef="#br0" timeOffset="-139032.92">23631 8948 2 0,'0'0'2'0,"0"0"1"0,0 0-1 0,0 0 1 0,0 0 2 15,0 0 0-15,0 0 1 0,0 0 1 16,0 0 2-16,0 0-2 0,0 0-2 16,0 0-2-16,0 0-2 15,0 0 0-15,0-9-1 16,0 9-2 0,0 0 0-16,0 0-8 0,0 0-5 15</inkml:trace>
  <inkml:trace contextRef="#ctx0" brushRef="#br0" timeOffset="-138616.52">23647 8939 2 0,'0'0'3'0,"0"0"-2"0,0 0 0 16,0 0-2 0,0 0 2-16,0 0-2 15,0 0 0 1,0 0 2-16,0 0-2 15,0 0-1-15,0 0 0 16</inkml:trace>
  <inkml:trace contextRef="#ctx0" brushRef="#br0" timeOffset="-137414.62">23730 8967 6 0,'0'0'7'0,"0"0"3"0,0 0 4 15,0 0-1-15,0 0-1 0,0 0-3 0,0 0-3 16,0 0-1-16,0 0-4 0,0 0 0 16,0 0 0-16,0 0 1 15,0 0 0-15,0 0 1 0,0 0-1 0,0 0 0 16,0 0-1 0,0 0 0-16,0 0 1 0,0 0 2 0,0 0-2 15,0 0-1 1,0 0 1-16,-17 0-2 15,17 0-2 32,0 0 3-31,17 0-1-16,-17 0 1 16,0-9-1-16,0 9 1 15,0-10-1 1,0 10-2 15,0 0 3-31,0 0-3 16,16 0 2-1,-16-9 0-15,0 9-6 16,0-9-3-16,0 9-3 16,0 0-5-16,0 0-6 0</inkml:trace>
  <inkml:trace contextRef="#ctx0" brushRef="#br0" timeOffset="-136201.91">19629 8902 6 0,'0'0'4'0,"0"0"4"0,0 0 3 15,0 0 2-15,0 0-3 0,0 0-1 0,0 0-2 16,0 0-1-16,0 0-2 0,0 0-1 16,0 0 1-16,0 0 0 0,0 0-2 15,0 0 1-15,0 0 1 0,0 0 0 0,0 0 0 16,0 0 3-16,0 0 0 0,0 0 2 0,0-19 3 16,0 19 0-16,0 0-2 0,0 0-1 15,0 0-2-15,0 0 1 0,0 0-2 0,33-18-1 16,-33 18-1-16,0-10 0 0,16 10-1 15,-16-9 0-15,17 9-1 0,-1-9-2 0,1 9 0 16,-17-10 2-16,0 10 1 16,17 0-3-16,-1 0-2 15,-16-9 3-15,17 9 1 16,-1 0-2 0,1 0-2-16,16 0 2 15,-33 0 2-15,0 0-2 0,0-9 0 16,33 9 0-16,-33 0 1 15,0 0-1 1,16 0 0 0,-16 0-2-1,0 0 4 1,0 0 0 31,0 0 0-47,0 0-4 15,0 0 3 1,0 0-5-16,-16 0 4 0,16 9-5 16,0 0-8-16,0-9-5 0,0 10-13 0,0-1-2 15,-33 0-15-15</inkml:trace>
</inkml:ink>
</file>

<file path=ppt/ink/ink7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39:58.829"/>
    </inkml:context>
    <inkml:brush xml:id="br0">
      <inkml:brushProperty name="width" value="0.05292" units="cm"/>
      <inkml:brushProperty name="height" value="0.05292" units="cm"/>
      <inkml:brushProperty name="color" value="#FF0000"/>
    </inkml:brush>
  </inkml:definitions>
  <inkml:trace contextRef="#ctx0" brushRef="#br0">8037 7879 54 0,'0'0'51'0,"0"0"-8"0,0 0-10 15,0 0-8-15,0 0 1 0,0 0-1 0,0-10 3 16,0 10-1-16,0 0-6 0,0 0-9 15,0 0-3-15,0 0-5 0,0 0 0 0,0 0-3 16,0 0 0-16,0 0 0 0,0 0-3 16,0 0-1-16,0 10 6 0,0-10 0 15,0 0-1-15,0 9-2 0,0-9-4 16,0 9-17-16,0-9-26 0,0 0-16 0,0 19-6 16,0-19 0-16</inkml:trace>
  <inkml:trace contextRef="#ctx0" brushRef="#br0" timeOffset="11656.97">14436 7162 19 0,'0'0'19'0,"0"0"-4"0,0 10 4 0,0-10-2 16,0 0 3-16,0 9 6 0,17-9 9 0,-17 0 12 15,0 0 10-15,0 0 10 0,0 0 2 0,0 0 9 16,0 0 12-16,0 0 1 0,0 0-9 15,0 0 13-15,0-9 19 0,0 9 9 0,0 0-4 16,0 0-10-16,0 0-15 0,0 0-40 16,0 0-4-16,0 0-18 0,0 0-12 0,0 0-11 15,0 9-9-15,0-9 4 16,0 0-2-16,0 9 3 0,0-9 5 0,0 19-6 16,0-19 11-16,16 0-8 0,-16 18 1 0,0-18-5 15,33 19 4-15,-33-19-5 0,0 0 1 0,0 9 2 16,0 1-5-16,0-10 3 0,0 9-1 15,34 0 8-15,-34-9 22 0,0 10 27 0,0-10-15 16,33 0-19-16,-33 0 8 0,0 0-18 16,33 0-10-16,-33-10 8 0,0 1-11 0,16 9-2 15,1-9-2-15,16-10 5 0,-17 19-3 16,17-19 0-16,-33 1 5 0,34 18-16 0,-34-28-10 0,33 9-29 16,-33 10-33-16,33 0-46 0,-33-10 14 15,16 19-16-15,-16-18-171 0,17 18-55 0,-1 0 55 16,-16 0-86-16</inkml:trace>
  <inkml:trace contextRef="#ctx0" brushRef="#br0" timeOffset="12638.84">10021 7813 30 0,'0'0'18'0,"0"0"-6"16,0 0-6-16,0 0-2 0,0 0-3 0,0 0-10 15,0 0-10-15</inkml:trace>
  <inkml:trace contextRef="#ctx0" brushRef="#br0" timeOffset="18383.78">9657 12055 43 0,'0'-9'24'0,"0"9"-6"0,0-10-2 0,0 10 2 15,0 0 6-15,0-9 5 0,0 9-1 0,0-9-3 16,0 9-4-16,0 0-9 0,0 0-1 0,0 0-8 16,0-9-3-16,0 9 4 0,0 0 0 15,0 0-1 1,0 0-2-16,0 0 1 15,0 0 1-15,0 0-1 0,0 0 2 16,0 0-1-16,0 0 3 0,0 0-5 0,0 0 2 16,0 0 0-16,0 0 0 15,0 0-2-15,0 0 0 16,0 0-7-16,0 0-13 16,-33 0-13-16,33 9-8 0,0-9-1 15,0 0-5-15,0 0-2 0</inkml:trace>
  <inkml:trace contextRef="#ctx0" brushRef="#br0" timeOffset="19882.82">5242 13692 44 0,'0'0'36'0,"0"0"-8"0,0 9-1 15,0-9-2-15,0 0-2 0,0 0 0 0,0 0 6 16,0 0 1-16,0 0 0 0,0 0-1 15,0 0 1-15,0 0 19 0,0 0 20 0,0 0 5 16,0 0-2-16,0 0-13 0,0 10-2 16,33-10 5-16,-33 0 4 0,0 0-6 0,0 0 6 15,0 0-3-15,0 0 5 0,17 0 11 0,-17 0 1 16,16 0 1-16,-16 0 14 0,0 0 9 16,17 0 14-16,-17 0 9 0,33-10 18 0,-33 1-46 15,0 9-99-15,0-9 0 0,33-10 0 0,-33 10 0 16,33-10 0-16,-33 1 0 0,33-10 0 15,-33 9 0-15,33-9 0 0,-33 0 0 0,17 1 0 16,-1 8 0-16,1 0 0 0,16 10 0 0,-33-19 0 16,33 10 0-16,-33 8 0 0,0 1 0 0,33 9 0 15,-33-9 0-15,0 9 0 0,0 0-142 16,33 0-77-16,-33 0-28 0,0 0-21 16,0 0-11-16,0 9 12 0,33-9 32 0,-33 0 51 15</inkml:trace>
  <inkml:trace contextRef="#ctx0" brushRef="#br0" timeOffset="27592.67">10484 13404 34 0,'0'0'31'16,"0"-9"-10"-16,0 9-1 0,0 0 1 0,0-10 4 16,0 10 3-16,0 0 2 0,0 0 7 0,0 0 2 15,0-9-7-15,0 9 1 0,0 0-4 0,0 0-1 16,0 0-3-16,0 9 6 0,0-9 28 16,0 0 17-16,0 10 12 0,0-1-3 0,0-9 6 15,0 9 4-15,0 0-5 0,0 10-18 16,0-19-8-16,0 9-1 0,0 1 6 0,0-1 7 15,0-9 2-15,0 9-5 0,0 1-9 0,33-1 11 16,-33-9 18-16,0 9-8 0,0-9 7 16,0 9 1-16,0-9-91 0,33 0-2 15,-33-9 0 1,0 0 0-16,33 0 0 0,-33-1 0 0,17-8 0 16,16-1 0-16,0-9 0 0,0 0 0 0,0 0 0 15,0 10 0-15,-33-1 0 0,33-18 0 16,-16 18 0-16,-1 1 0 0,1-1 0 0,16 10 0 15,-33-1 0-15,0 1 0 0,33 9 0 0,-33 0 0 16,0 9 0-16,0-9-181 16,0 10-137-16,33-1-2 0,-33 0 16 0,0 10 31 15,0-10 36-15,0 10 45 0</inkml:trace>
  <inkml:trace contextRef="#ctx0" brushRef="#br0" timeOffset="28241.64">14850 12111 116 0,'0'0'57'0,"0"0"-22"0,0 0-14 16,0 0-8-16,0-19-4 0,0 19 1 0,0 0-1 15,0 0-5-15,0-9-2 0,0 9-1 0,0 0-4 16,0-9-20-16,0 9-27 0,0 0-15 16,0-10-66-16</inkml:trace>
  <inkml:trace contextRef="#ctx0" brushRef="#br0" timeOffset="41214.1">15329 12176 13 0,'0'0'21'0,"0"0"2"0,0 0 1 15,0 0-2-15,0 0-3 0,0 0 2 16,0 0 2-16,0 0-5 0,0 0-4 0,0 0-3 16,0 0-6-16,0 0-2 0,0 0-1 0,0 0 0 15,0 0-4 32,0 0 0-47,0 0-1 0,0 0 0 0,0 0-11 16,0 0-10-16,0 0-7 0,-16 0-3 15,16 0-5-15</inkml:trace>
  <inkml:trace contextRef="#ctx0" brushRef="#br0" timeOffset="46658.9">14817 12390 11 0,'0'0'13'0,"0"-9"0"0,0 9-6 15,0-10 0-15,0 10-2 0,0 0 0 0,0 0-2 16,0 0 3-16,0-18-2 0,0 18 2 16,0 0-1-16,0 0 0 0,0 0 2 0,0 0 1 15,0 0 3-15,0 0 2 0,0 0 0 0,0 0-4 16,0 0 0-16,0 0-2 0,0 0-3 16,0 0 0-16,0 0 1 0,0 0-4 0,0 0 1 15,0 0 1-15,0 0-1 0,0 18-2 0,0-18 1 16,0 0 1-16,0 0 1 15,0 0 6-15,0 0 5 0,0 0-8 16,0 10 2-16,0-10 1 0,0 9 4 0,0-9-2 16,0 9-2-16,0 1 4 0,0-1-3 15,0-9 10-15,0 9-2 0,0 0-7 0,0 1-3 16,0-1-2-16,0 10 5 0,0-19 12 0,0 18 1 16,-33-8-5-16,33-1-6 0,0 9 11 15,0-8-4-15,0-1-9 0,0 10-6 0,0-10-5 16,0 10 5-16,0-1-2 0,0-9-1 15,0 1 14-15,0 8 16 0,0-8-18 0,0 8-2 16,0 1-8-16,0 0 0 0,0-1 0 0,0-9 2 16,0 1-1-16,0 8 17 0,0 1 2 15,0 0-7-15,0-10-8 0,0 9-2 0,0 1-5 16,0 0-2-16,0-1 2 0,0 1 2 0,0-1 0 16,0 10-4-16,0-9 0 0,0-10 2 15,0 10 2-15,0-1-4 0,0 1 4 0,0 0 1 16,0-1-1-16,0 1-1 0,0-1 0 15,0 1 1-15,0 0-4 0,0-10 0 0,0 10 4 16,0-1-2-16,0 1-2 0,0-10-3 16,0 10 8-16,0-1-5 0,0-8 3 0,0-1-5 15,0 10 3-15,0-1-1 0,0-18 3 16,0 19 3-16,0-10-1 0,0 0 4 0,0 1-5 16,0-1-4-16,0 0 7 0,0 1-5 0,0-1-2 15,0 0 1-15,0 0-1 0,0 10 2 16,0-19-4-16,0 9 4 0,0 1-2 0,0-1 0 15,0 0 1-15,0 1-1 0,0-1-2 0,0 0 4 16,0 0-2-16,0 1 0 0,0-1 0 16,0 0 0-16,0 10 0 0,0-19 5 0,0 9-5 15,0 1-2-15,0-1 2 0,0 0 0 0,0 0 0 16,0 1 0-16,0-1 3 0,0 0-3 16,0 1 0-16,0-1 2 0,0 0-4 0,0 10 0 15,0-19 5-15,0 9-3 0,0 0-3 16,0 1 6-16,0-1-6 0,0-9 5 0,33 9 0 15,-33 1-4-15,0 8 4 0,0-18 0 0,0 10-1 16,0 8 3-16,0-18-1 0,0 19 1 16,0-19 5-16,0 9-5 0,0-9 1 0,0 9-2 15,0 1 1-15,0-1 2 0,0 0-6 0,0 1 0 16,0-10 5-16,0 9-7 0,0 0 2 16,16-9 0-16,-16 10 2 0,0-10-1 15,0 18-1-15,0-18-4 0,0 0 6 16,0 19 0-16,0-19 0 0,0 0 2 0,0 9-4 15,0-9 2-15,0 0-4 16,0 9 2-16,0-9 6 31,0 0-3-15,0 0-1-16,0-9-8 16,0 9-3-16,0 0-15 0,0-9-14 15,0 9-29-15,0 0-23 0,-16 0-14 0,16-19-9 16,0 19-9-16,0 0 7 0</inkml:trace>
  <inkml:trace contextRef="#ctx0" brushRef="#br0" timeOffset="48110.25">15032 14799 19 0,'0'0'33'16,"0"0"-3"-16,0 0-8 0,0-9-3 0,0 9-3 15,0 0 3-15,0 0 5 0,0 0 7 16,0-10 2-16,0 10 2 0,0 0-3 0,0 0-1 16,0 0-6-16,0 0 1 0,0 0 2 15,0 0 0-15,0 0 3 0,0 0 11 0,0 0-6 16,0 0 0-16,0 0 0 0,0 0-4 0,0 0-1 15,0 0 3-15,0 0-3 0,0 0 9 16,0 0-3-16,0 0-5 0,0 0-3 0,0 0-7 16,0 0 8-16,0 0-3 0,0 0 0 0,0 0 0 15,0 0-3-15,0 0-3 0,0 0-6 16,0 10 0-16,0-10-1 0,0 0-4 0,0 9-5 16,0-9 3-16,0 9-1 0,0 1-4 0,0-1 1 15,0 0 3-15,0 1 1 0,0-1-5 0,0 10-2 16,0-19 3-16,0 18 4 0,0-9 1 15,0 10-8-15,0-10-1 0,0 10 5 0,16-10 2 16,-16 10-5-16,0-1 0 0,0-8 2 0,0 8 0 16,0 1 0-16,0 0 2 0,0-1 2 15,0 1-7-15,0-1-1 0,0-8 6 0,17 8 0 16,-17 1-4-16,0-1 1 0,0-8-1 16,0 8 4-16,0-8-6 0,0 8 3 0,0-8 0 15,0 8-5-15,0-9 2 0,0 1-3 16,0-1 5-16,16 10 0 0,-16-10 2 0,0 0-8 15,0 1 7-15,0 8-6 0,0-18 3 0,0 0 2 16,0 10 1-16,0-1 1 0,0 0-7 16,0 0 3-16,17 1 3 0,-17-1-3 15,0-9-4-15,0 9 5 0,0 1-1 0,0-1 6 16,0-9-15-16,0 9 9 0,0 1 1 16,0 8-3-16,0-18 6 0,0 0-6 0,0 9 4 15,0-9 4-15,0 10-8 0,0-10 5 0,0 9-3 16,0-9-9-16,0 0 11 0,0 9 2 15,0-9-3-15,0 0 1 0,0 10-2 16,0-10 2-16,0 0 0 16,0 0-5-16,0 9 7 0,0-9-1 0,16 0-3 15,-16 9-4-15,0-9 10 0,0 0-9 16,0 10 5-16,0-1-7 0,0 0 10 16,0-9-7-16,0 0 3 0,0 9-3 15,0-9-4-15,0 0 10 0,0 10-2 0,0-10-4 16,0 0 6-16,0 0-6 0,0 0 4 15,0 0-4-15,0 0 8 16,0 0-8-16,0 0-2 0,0 0-6 16,0 0-6-16,0-10-36 0,0 10-25 0,0-9-28 15,0 0-21-15,0 9-24 0,0-9-24 16,-16-1 2-16,16 1 22 0,0 0 30 0</inkml:trace>
  <inkml:trace contextRef="#ctx0" brushRef="#br0" timeOffset="49056.71">15214 16250 2 0,'0'0'3'0,"0"0"-1"16,0 0 1-16,0 0-1 0,0 0-1 0,0 0 0 31,0 9-1-31,0-9-3 15,0 0-3 1,0 0 2-16</inkml:trace>
  <inkml:trace contextRef="#ctx0" brushRef="#br0" timeOffset="50672.58">14833 15841 1 0</inkml:trace>
  <inkml:trace contextRef="#ctx0" brushRef="#br0" timeOffset="66524.48">11030 15627 53 0,'-17'0'64'0,"17"0"-13"0,0-9-7 15,0 9-9-15,0-10 3 0,-16 10 9 16,16 0 11-16,0 0 8 0,0 0-4 0,0 0-15 15,0 0-17-15,0 0-13 0,0 0-9 0,0 0 1 16,0 0 23-16,16 0 18 0,-16 10 14 0,0-1 0 16,0-9-9-16,17 9 5 0,-17 1-11 15,0-1-4-15,16 0 2 0,-16 0 3 0,0 1 9 16,17-1-1-16,-17 0-21 0,0 1-3 16,33-1 11-16,-33-9 8 0,0 9 3 0,0-9 14 0,0 0 9 15,0 10-2-15,33-10-4 0,-33-10 2 16,0 10-7-16,0-9-19 0,33 0-23 0,0-1-7 15,-33-8-1-15,17-1-14 0,16 10-2 0,-17-10-2 16,34 1 0-16,-50-1 0 0,33 0 0 16,0 1 0-16,-33 9 0 0,33-1 0 0,-33 1 0 15,0 0 0-15,0-1-8 0,0 10-57 16,0 0-53-16,17 0-11 0,-17 0-14 16,0 10-24-16,0-10 3 0,0 9-14 0,0 0-7 15,16 10-6-15,-16-10 13 0,0 10 21 16,0-10 25-16,17 10 25 0</inkml:trace>
  <inkml:trace contextRef="#ctx0" brushRef="#br0" timeOffset="67708.92">11245 16864 19 0,'0'0'42'0,"0"0"1"0,0 0-5 0,-17 0 0 15,17 0-4-15,0 0 0 0,0 0 6 16,0 0 6-16,-16 0 4 0,16 0 0 0,0 9-3 16,0-9-4-16,0 0-8 0,0 0-3 0,0 0 0 15,0 10 3-15,0-10 9 0,0 0-3 0,16 9 2 16,-16-9 0-16,0 9 1 0,0 1-1 16,17-1 4-16,-17-9 4 0,16 9-5 0,-16 0 4 15,17 1-2-15,-17-10-2 0,33 9-5 16,-33 0-2-16,0-9 3 0,0 10 10 0,33-10 7 15,-33 9-2-15,0-9 12 0,0 0 1 0,0 0 6 16,33 0-4-16,-33-9-11 0,0 9-18 16,33-10-8-16,-33-8-12 0,17 8-10 0,-1-8-7 15,1-1 2-15,-1 1-4 0,34-10 5 0,-50 9-9 16,33 1-4-16,0-10 4 0,-33 9-3 16,33 0 1-16,-33 10 7 0,17-9-8 0,-17 8 5 15,16 1-1-15,-16 9-3 0,0-9-4 0,0 9 3 16,0-10-5-16,0 10-1 0,17 0-10 15,-17 0-31-15,0 0-41 0,0 0-32 0,0 10-15 16,0-10-28-16,0 0-17 0,0 9-5 0,0 0 2 16,0-9 7-16,0 10 12 0,0-1 21 15,0 0 25-15,0 0 29 0</inkml:trace>
  <inkml:trace contextRef="#ctx0" brushRef="#br0" timeOffset="69040.64">12072 17050 7 0,'0'0'6'0,"0"0"1"0,0 0 0 16,0 0 1-16,0 0-2 0,0 0-3 0,0-9-2 15,0 9 0 32,0 9-1-16,0-9 1-15,0 0 0-16,0 9-1 16,-17-9 0-1,17 10-5 1,0-10-3-16,0 0-4 15,0 0-10-15</inkml:trace>
  <inkml:trace contextRef="#ctx0" brushRef="#br0" timeOffset="69540.13">12568 15943 7 0,'0'0'4'0,"0"10"2"0,0-10 3 0,0 0 2 16,0 0-3-16,0 0-4 0,0 0-2 0,0 0-1 15,0 0 0-15,0 9-1 32,0-9-2-1,0 0 0-31,0 0-3 0,0 0-3 15,0 0-3-15,0 0-12 0</inkml:trace>
  <inkml:trace contextRef="#ctx0" brushRef="#br0" timeOffset="74951.81">9690 9088 42 0,'33'-9'41'0,"-33"-1"-3"0,17-8-2 0,-17 8 5 15,17 10 9-15,-17-18 11 0,16 18 9 16,-16-19 7-16,0 19 3 0,33-19-3 0,-33 10-2 16,-33 9-18-16,33-9-6 0,0 9-8 0,-16-9 4 15,-1 9 0-15,17 0-9 0,-17 0-4 0,-16 9 4 16,33 0 1-16,-33 0 2 0,0 10 1 16,33 0-5-16,-33-1-3 0,0 1 0 0,0 9-2 15,16 9-12-15,17-18 3 0,-33 9-8 0,33-1-4 16,0 1-2-16,-33 10 0 0,33-11-7 15,0 1 1-15,0 19 10 0,0-29-2 0,0 10-5 16,0 0 0-16,0 0-1 0,0 9-1 0,33-18-4 16,-33 0 8-16,33-1-8 0,-33 10 4 15,34-9 2-15,-18-1-6 0,17-18 3 0,0 10 1 16,0-1-4-16,0 0 3 0,0-9-7 0,17 0 11 16,-17 0-7-16,0 0 0 0,0-9 5 15,33 0 0-15,-49-1-5 0,16 10 9 0,0-18 14 16,0-1 22-16,0 1 7 0,0-1 9 0,0 0-3 15,-16 10 0-15,16-10 6 0,0-18 28 16,-33 19-12-16,33-10-55 0,-33 9-25 0,33-18 0 16,-33 9 0-16,0-9 0 0,0 18 0 0,0-18 0 15,0 0 0-15,0 9 0 0,0-9 0 0,-33 18 0 16,33-18 0-16,-33 9 0 0,0 9 0 16,16 1 0-16,-16-20 0 0,0 20 0 0,33-1 0 15,-33 10 0-15,-33-10 0 0,33 19 0 0,0-18 0 16,16 18 0-16,-16-19 0 0,0 19 0 15,0 0 0-15,0 0 0 0,0 0 0 0,0 19 0 16,16-19-103-16,-16 0-154 0,33 0-22 16,-33 18-11-16,33-18 3 0,0 10 29 0,-33-1 40 15,33 0 50-15</inkml:trace>
  <inkml:trace contextRef="#ctx0" brushRef="#br0" timeOffset="75900.7">9723 8139 21 0,'0'0'26'0,"0"-9"-2"0,0 9-4 0,-33 0-1 15,33-10 5-15,0 10 3 0,0-9 4 0,0 9 1 16,0 0 8-16,0-9 3 0,0 9 1 16,0 0 1-16,0 0-1 0,0 0-5 0,0 0 4 15,0 0-6-15,0 0-8 0,0 0-5 0,0 0-13 16,0 0-6-16,0 0 1 0,0 9 1 0,0 0 10 16,0 1 14-16,0-1 7 15,0 10 1-15,0-19 1 0,0 18 1 0,0-18 2 16,0 19 2-16,0-1-10 0,0-8 4 15,0 8-7-15,0-8-1 0,0 18-2 0,0-10 7 16,0 1 9-16,0-1 0 0,0 10-2 0,0-9-10 16,33 18-7-16,-33-18 0 0,0 9 4 15,0 0-2-15,0-1 0 0,0 11-1 0,0-10-2 16,0 9-2-16,0 0-7 0,0-18-5 16,0 18-7-16,0-9 3 0,0 9 10 0,0-19-1 15,0 10 10-15,0 0 6 0,0 0-4 0,0-9 2 16,0 9-9-16,0-10-4 0,0 1-4 15,0-1 0-15,0 1-2 0,17 0-3 0,-17-1-3 16,0-18-1-16,0 10-6 0,0-1 2 0,0 0 1 16,0 1 3-16,0-1-1 0,0 0 1 15,0-9 2-15,0 9-8 16,0-9 6-16,0 0 0 0,0 0-15 16,0 0-36-16,0-9-70 0,0 9-59 15,0-9-50-15,-17 9-16 0,17-9 3 0,0-1 18 0,0 1 31 16,0-10 40-16</inkml:trace>
  <inkml:trace contextRef="#ctx0" brushRef="#br0" timeOffset="77581.67">7541 11664 7 0,'0'0'11'0,"0"0"7"15,0 0 0-15,0 0-1 0,0 10-2 0,0-10-2 16,0 0 0-16,0 9 1 0,0-9 0 0,-33 0-2 16,33 0 5-16,0 9 3 0,0-9 3 15,0 0 5-15,0 0 2 0,0 0 6 0,0 0-1 16,0 0 0-16,0 0 1 0,0 0-3 15,33-9 1-15,-33 9-2 0,0 0-4 0,0-9-3 16,0 9 3-16,0-10-1 0,0 10-4 16,0 0-1-16,33 0 6 0,-33-18-2 0,0 18 2 15,33-19-1-15,-33 10 9 0,16 0-4 0,1-10 8 16,32 10-5-16,-49-10-9 0,34 10 0 0,-1-1-14 16,0-8-2-16,0-19-1 0,-17 18-7 15,1 0 0-15,32-8 1 0,-16 8 1 0,1-9 3 16,-1 9-7-16,0-8 2 0,0-1 0 0,16 9 2 15,-16-9 6-15,-33 10-6 0,34-10-3 16,-1 0-1-16,0 9 10 0,0-9-7 0,16 0-1 16,-16 10 2-16,1-10-2 0,-1 9 0 0,0-9 0 15,-17 0-4-15,17 0 2 0,0 10 2 0,0-1 0 16,0-18-2-16,1 9 3 0,-1 0-5 0,-17 19-1 16,17-28 1-16,0 18 4 0,0-9-2 15,0 10 0-15,1-1 0 0,-18 0-3 0,1-18 7 16,-1 19-7-16,17-10 3 0,0 9 2 15,-33 0-5-15,33 1 3 0,0-1 1 0,-33 1-1 16,34-1 4-16,-34 10-1 0,16-10-2 0,1 1-1 16,-1-10-2-16,1 9 0 0,-1 10 5 0,17-10-6 15,-33 10 3-15,33-10 2 0,-33 1-1 16,33 18-1-16,-33-28-2 0,0 18 7 0,33-8-9 16,-33-1 0-16,17 10 2 0,0-10 2 15,-1 1 1-15,1 18-1 0,-1-28 0 0,-16 9 0 16,33 1 4-16,-33-1-4 0,33 19 0 0,-33-19 0 15,33 1 0-15,-33-10-4 0,33 19 6 0,-33-10-4 16,0 0 0-16,17 10 3 0,0-10 1 16,-1 1-2-16,-16 18 3 0,33-19-5 0,-33 1 0 15,33 8 5-15,-33-8-5 0,0 8 2 0,33 1 1 16,-33-9-3-16,0 18 2 0,33-19 0 0,-33 0 0 16,0 1 4-16,33 8-4 0,-33 1 2 15,17 0-2-15,-17-10 0 0,17 19-5 0,-1-18 8 16,-16 18-3-16,33-19 2 0,-33 19-1 0,33-19-1 15,-33 10-3-15,0 0 3 0,33 0-4 16,-33-1 9-16,0 1-5 0,33 0-2 0,-33-1 5 16,33 10-3-16,-33-18 0 0,0 18-2 0,17-19-1 15,-1 19 3-15,-16 0 4 0,17-18-7 16,-17 8 5-16,0 10 0 0,33-9 3 0,-33 9-3 16,0 0 1-16,0 0-1 0,0-9-2 15,0 9-2-15,0 0-3 16,0 0 7-16,0 0-6 0,0 0-1 0,0 0 2 15,0 0-8-15,0 9-16 0,0-9-26 16,-33 0-24-16,33 9-26 0,0-9-19 0,0 0-11 16,-17 10-3-16,17-10 4 0,0 18 16 0</inkml:trace>
  <inkml:trace contextRef="#ctx0" brushRef="#br0" timeOffset="78464.85">10302 9460 29 0,'0'0'34'0,"0"0"-12"0,0 0-8 15,0 9-5-15,0-9 4 0,0 0 10 16,0 19 4-16,0-19 4 0,0 0 5 0,0 18 5 15,0-18-1-15,0 19 10 0,0-19-2 0,0 9 4 16,0 10 7-16,0-10 5 0,0 19 16 16,0-9 9-16,33-1 12 0,-33-8 1 0,0 8-4 15,0 1 6-15,0-1-11 0,33 20-17 0,-33-20-10 16,0 1-14-16,17 9-3 0,-17-10 4 0,16 20-3 16,-16-20-9-16,17 10-9 0,16 9 2 15,-33 0 5-15,0-18 3 0,33 18 12 0,-33-9 4 16,0 9-9-16,33-9-10 0,-33 10-10 0,0-1-10 15,0 0-13-15,33-18-6 0,-33 18 0 16,0 9 0-16,0-27 0 0,33 18 0 0,-33-9 0 16,0 9 0-16,0 0 0 0,17-9 0 0,-17 9 0 15,16 1 0-15,-16-10 0 0,17 0 0 0,-17-1 0 16,0 11 0-16,33-10 0 0,-33-1 0 16,0 1 0-16,0-9 0 0,33 9 0 0,-33 0 0 15,0-10 0-15,0 10 0 0,0 0 0 16,0-9 0-16,0 9 0 0,33 0 0 0,-33-10 0 15,0 1 0-15,0 9 0 0,0-10 0 0,0 1 0 16,0 18 0-16,0-18 0 0,0-10 0 0,0 10 0 16,0-1 0-16,0 1 0 0,0-1 0 15,0 1 0-15,0 0 0 0,0-19 0 0,0 18 0 16,0-8 0-16,0 8 0 0,0-9 0 0,0 10 0 16,0-10 0-16,0 10 0 0,0-19 0 0,0 19 0 15,0-10 0-15,0 0 0 0,0 0 0 16,0 10 0-16,0-10 0 0,0 1 0 0,0-1 0 15,0 0 0-15,0 10 0 0,0-19 0 0,0 18 0 16,0-18 0-16,0 10 0 16,0-1 0-16,0 0 0 0,0 1 0 15,0-1 0-15,0 0 0 16,0 1 0-16,0-1 0 16,0 0 0-16,0 10 0 15,33-19 0 1,-33-19 0 15,0 10 0-31,0 0 0 16,0-1-135-16,0-8-195 0,0-1-13 0,0 0 9 15,17 1 33-15,-17-19 54 0,16-1 74 16</inkml:trace>
  <inkml:trace contextRef="#ctx0" brushRef="#br0" timeOffset="79748.16">10302 9488 7 0,'0'0'13'0,"0"0"7"0,0 0 0 0,0 0-3 16,0 0-2-16,0 0-3 0,0 0 2 0,0 0 3 16,0 18 2-16,0-18 5 0,0 0 4 15,0 0-2-15,0 19 2 0,33-19-2 0,-33 9 9 16,0-9 2-16,0 10 4 0,33-1-1 0,-33 0 1 16,17 1 3-16,-1 8 3 0,34-18 4 15,-50 19 1-15,33-19-3 0,0 18-8 0,0-8-7 16,-33-1-5-16,33 0 0 0,0 1-8 0,17 8 3 15,-17-9-6-15,0 10-5 0,-33 0 5 16,33-19 2-16,0 18 2 0,0 1-6 0,17-10-4 16,-17 10 6-16,-33-1 2 0,33 1 7 0,0 0-9 15,0-1-4-15,0-9-2 0,17 10-3 16,-17 0 4-16,0-1-1 0,0 1 18 0,17-1 13 16,-17 10 6-16,33-9 6 0,-33 0-5 15,0-1-8-15,17 1-13 0,-17-1 5 0,33 1 13 0,-33 0 1 16,17-1 7-16,-1 1-12 0,1 9-5 15,16-10-12-15,-33 1-6 0,17-10 2 0,16 10-6 16,-33-1-8-16,33 1 8 0,-16 0 2 16,16-1 6-16,0 1-4 0,-33-1-5 0,17 1 0 15,16 0-11-15,0 9 5 0,-33-10 0 16,17 1-6-16,16-1 0 0,-33 1-3 0,33 0 14 16,-33 8-12-16,0-8-2 0,17 0 9 0,16-1-5 15,-50 1 4-15,34 0 4 0,0 8-5 0,16-8 7 16,-33 0 1-16,0-1-7 0,17-8-8 15,-17 8 0-15,33 1 0 0,-33-1 0 0,0 1 0 16,0-10 0-16,17 10 0 0,-17-1 0 0,0-8 0 16,0 8 0-16,-17-8 0 0,17 8 0 15,1 1 0-15,-1-10 0 0,0 0 0 0,0 1 0 16,0 8 0-16,-17-8 0 0,1 8 0 16,16-8 0-16,17 8 0 0,-50 1 0 0,33-19 0 15,0 18 0-15,0-8 0 0,-17-1 0 0,1 10 0 16,16-10 0-16,-17 0 0 0,18 1 0 0,-1 8 0 15,-33 1 0-15,33-19 0 0,0 9 0 16,-33 10 0-16,16-10 0 0,1 0 0 0,-1 1 0 16,1-1 0-16,-1 9 0 0,17 1 0 15,-33-19 0-15,34 19 0 0,-34-19 0 0,33 9 0 16,-33 0 0-16,0 1 0 0,33-1 0 0,-33 0 0 16,0 0 0-16,16 1 0 0,1-1 0 15,-1 0 0-15,1 10 0 16,-1-19 0-16,-16 0 0 15,33 0 0-15,-33 19 0 0,0-19 0 16,34 0 0-16,-34 9 0 0,33 0 0 16,-33-9 0-16,0 9 0 0,33-9 0 15,-33 10 0-15,16-1 0 0,1 0 0 16,-1-9 0-16,-16 10 0 16,17-10 0-1,-17 9 0-15,0-18 0 31,-17 9 0-15,17-10 0-16,0 1 0 16,0 0 0-16,0-1-206 0,0 10-13 15,-16-9-12-15,16 0-11 0,0 0 10 16,0 9 25-16,0-19 22 0,0 0 18 0,0 10 26 16,0 0-69-16</inkml:trace>
  <inkml:trace contextRef="#ctx0" brushRef="#br0" timeOffset="96581.93">7855 12613 26 0,'0'0'13'0,"0"0"-6"16,0 0-5-16,0 0 1 0,0 0-1 15,-17 0 5-15,17 0 4 0,0 0 4 0,0 0-5 16,0 0-6-16,0 0-2 0,0 0 1 0,0 0-1 16,0 0 0-16,0 0-1 15,0 0 1-15,-16 0-1 16,16 0-1-16,0 9 0 15,0-9 0-15,0 10 0 0,0-1 0 16,-33-9-2-16,33 9-2 16,0 1-4-16,0-10-4 0,0 9 0 0,0-9-7 15,0 0-2-15</inkml:trace>
  <inkml:trace contextRef="#ctx0" brushRef="#br0" timeOffset="97198.24">11857 12632 16 0,'0'0'18'0,"0"0"-1"0,0 0-3 16,0 0-2-16,0 0 2 0,0 0 6 16,0 0 2-16,0 0-1 0,0 0-9 0,0 0-4 15,0 0-4-15,0 0-1 0,-17 0 3 16,17 0 3-16,0 0-3 0,0 0 2 0,0 0-1 15,17 0-2-15,-17 0-3 0,0 0-4 16,0-10 2-16,16 10 0 16,1 0 0-1,-17 0 3-15,0 0-5 32,0 0 0-32,0 0 3 15,0 0-4 16,0 0-1-31,0 0 1 0,0 0-8 0,0 0-6 16,-17 0-6-16,17 0-2 0,0 0-6 0,0 0-9 16</inkml:trace>
  <inkml:trace contextRef="#ctx0" brushRef="#br0" timeOffset="97932.7">15098 12613 3 0,'0'0'2'0,"0"0"0"15,0 0-1-15,0 0-2 16,0 0 2-16,0 0-2 0,0 0 0 16</inkml:trace>
  <inkml:trace contextRef="#ctx0" brushRef="#br0" timeOffset="100862.01">10087 8362 31 0,'0'0'27'0,"0"-9"-1"0,0 9-2 15,0-9 3-15,0 9 6 0,0-10 8 0,0 10 0 16,0 0 0-16,0 0-4 0,0 0-7 0,0 0-6 16,0 0-4-16,0 0-7 0,0 0-2 15,0 0-7-15,0 0 0 0,0 0-1 0,0 0-1 16,0 0 1-1,0 10-2-15,0-1 0 0,0 0-1 16,0 1 0-16,0-1 0 0,0 9 0 0,0-18 0 16,33 19 3-16,-33-19-3 0,0 19-3 15,0-19-3-15,0 0-25 0,0 9-23 0,0-9-21 16,0 9-10-16,0-9 5 0</inkml:trace>
  <inkml:trace contextRef="#ctx0" brushRef="#br0" timeOffset="101128.29">10054 8334 25 0,'-33'0'28'0,"33"0"4"16,0-18-4-16,0 18 2 0,0 0-3 15,0 0 1-15,0 0-3 0,33 0-10 0,-33 0-4 16,0-19-3-16,0 19-1 0,0 0 0 0,0 0-1 15,0 0-1-15,33 0-3 0,-33 0 1 16,0 0 1-16,0 0-2 0,33 19-2 0,-33-19 0 16,0 0 1-16,0 18 2 15,0-18 0-15,0 0 0 0,0 0-5 16,0 10 3-16,0-1-1 0,0 0-10 16,0-9-13-16,-33 10-20 0,33-10-12 0,0 0-10 15</inkml:trace>
  <inkml:trace contextRef="#ctx0" brushRef="#br0" timeOffset="101379.62">10186 8279 36 0,'0'0'23'0,"0"18"0"15,0-18 3-15,0 0 0 0,0 0 4 16,0 19-3-16,0-19-5 0,0 18-5 0,17-18-9 16,-17 0-3-16,0 10-2 0,33-1 1 0,-33 0-4 15,0 1 0-15,0-1 0 0,0 9 1 16,0-18 1-16,0 19-7 0,0-19-11 16,0 0-14-16,0 0-5 0,0 19-4 15,0-19 1-15,0 0 0 0</inkml:trace>
  <inkml:trace contextRef="#ctx0" brushRef="#br0" timeOffset="101594.22">10203 8362 22 0,'0'-9'34'0,"0"0"-1"0,0-1-3 15,0 10-6-15,0-18 0 0,0 18 5 16,0-19 6-16,0 19 0 0,33-18-1 0,-33 18-9 16,0-19 0-16,0 19-4 0,0-9-3 0,33 9-3 15,-33 0 1-15,0-10-4 0,0 10 1 0,33 10-2 16,-33-10-5-16,0 0-2 0,0 0 4 15,0 9-1-15,33-9-3 0,-33 0 0 0,0 19 1 16,0-19 0-16,-33 0-4 0,33 18 4 16,0-18-7-16,0 19-1 0,-33-19-24 0,33 0-33 15,-33 18-35-15,0-18-20 0</inkml:trace>
  <inkml:trace contextRef="#ctx0" brushRef="#br0" timeOffset="104542.32">10021 9423 10 0,'0'0'18'0,"0"0"5"15,0 0-2-15,0 0-3 0,0 0 1 0,0-10 0 16,0 10-5-16,0 0-6 0,0 0-3 16,0 0-2-16,0 0-1 0,0 0-1 0,0 0 0 15,0 0-3-15,0-9 2 0,0 9-2 0,0 0-9 16,0 0-11-16,0 0-11 0,0 0-3 15</inkml:trace>
  <inkml:trace contextRef="#ctx0" brushRef="#br0" timeOffset="105524.15">12270 8939 47 0,'17'-9'33'0,"-17"-1"-8"0,-17 10-2 16,17 0 1-16,0-18 0 0,0 18-4 0,0 0-3 16,0 0-3-16,-33-19-5 0,33 19-2 0,-33 0-1 15,33 19-3-15,0-19 4 0,-33 0-5 16,33 18 3-16,-33-18-5 0,16 10 3 0,17-1-1 16,-16 10-1-16,16-10 1 0,-17 9 0 0,17 1-4 15,0 0 2-15,0-19 2 0,0 18-2 16,0-8 0-16,0-1 0 0,17 0 2 15,-17 1-2-15,16-1 2 0,1-9-1 0,16 0-1 16,-33 0 2-16,0 0-5 0,33 0 3 0,-33-9 0 16,33-1 2-16,-33 1-2 0,33-10 0 15,-33 19 0-15,0-18 0 0,0-1 0 0,17 0 1 16,-17-8 0-16,16 17-1 0,-16-18 0 0,0 10 0 16,0-1 0-16,0 1 0 0,0-10 0 15,0 9 0-15,0 0 0 0,-16 1 0 0,16-1 2 16,-17 1-2-16,17-1-2 0,0 10 2 15,0-1 0-15,0 1 2 0,0 0-4 16,0 18 2-16,-33-9 0 16,33 9-2-16,0 1 0 0,0-1 3 0,0 0-1 15,0 19 0-15,33-9 0 0,-33-1 0 0,0-18 0 16,0 19 0-16,0 0-2 0,17-1 4 16,-17 10 0-16,16-9-4 0,-16-1 2 0,17-8 0 15,-17 8 0-15,16-8-23 0,-16 8-28 16,0 10-17-16,0-28-68 0</inkml:trace>
  <inkml:trace contextRef="#ctx0" brushRef="#br0" timeOffset="105757.69">12551 8958 45 0,'0'0'17'0,"0"9"-4"16,0 0 2-16,0 0 1 0,0-9 2 0,0 19-2 16,17-19-3-16,-17 19-3 0,0-1-2 15,0-18-5-15,0 10 0 0,0-1-1 0,0 0-2 16,0 1 3-16,-17-1-3 0,17 0 0 16,0 0-7-16,-16 10-18 0,16-19-18 0,-17 19-61 15</inkml:trace>
  <inkml:trace contextRef="#ctx0" brushRef="#br0" timeOffset="106173.78">12750 8799 10 0,'0'0'18'0,"16"10"2"0,-16-1-3 0,0 0-3 16,0 1 0-16,0 8 3 0,0-8-5 16,17 8 0-16,-17 1 3 0,0-19 0 0,0 18 1 15,33-8 0-15,-33-1-5 0,0 0 1 16,0 1 3-16,33-1 1 0,-33 0 5 0,0-9-1 15,33 9-4-15,-33-9-3 0,0 0-3 0,16 0-2 16,1-9-4-16,0 0 2 0,-1 9 0 0,1-9 3 16,-17-1 5-16,16 1 10 0,1 0 7 15,-17-1-3-15,0-8-5 0,33 18-4 0,-33-19-5 16,0 1-6-16,0-1-2 0,-33 0-3 16,33 10 1-16,-17-10 1 0,17 19-3 0,-16-18-2 15,-1 18-3-15,1-19 3 0,-1 19 0 0,0-18-13 16,1 18-29-16,16 0-20 0,-33 0-16 15,33 0-14-15,-33 0 3 0,33 0-68 0</inkml:trace>
  <inkml:trace contextRef="#ctx0" brushRef="#br0" timeOffset="110136.37">23101 8418 10 0,'0'0'18'0,"0"19"-5"0,0-19-4 15,0 0-5-15,0 0 0 0,0 0 1 16,0 0 0-16,0 0 2 0,0 0-1 0,17 0 0 15,-17 0 1-15,0 9 1 0,0-9-1 0,0 0 0 16,0 9-1-16,17-9 8 0,-17 0 10 16,0 0-6-16,16 10-8 0,-16-10-3 0,0 0 1 15,17 0 4-15,-1 9 0 0,-16-9-1 16,17 0-3-16,-1 9-1 0,17-9 7 16,0 10 1-16,-33-10-2 0,17 0-5 0,16 9 1 15,0-9 7-15,0 0 7 0,0 0-4 0,0 18-6 16,0-18-4-16,17 0-5 0,-17 0 1 15,17 0-5-15,-1 0 5 0,-16 0-1 0,17 19-1 16,-1-19 0-16,-15 0 0 0,15 0 0 16,1 0 0-16,-1 0-5 0,1 19 5 0,-17-19 0 15,17 0-3-15,-1 0 5 0,-16 0 1 16,17 0-3-16,-17 0 2 0,17 0-2 0,-17 0 7 16,16 9 0-16,-16-9-2 0,17 0-4 0,0 0 3 15,-17 0-3-15,16 0 1 0,34 0 0 16,-50 0-2-16,17 0 1 0,16 0 1 0,0 9-3 15,-33-9-2-15,17 0 2 0,16 0-1 16,0 0 2-16,-33 0-3 0,0 0 0 0,17 10 1 16,-17-10 2-16,33 0-3 0,-33 0 0 0,0 0 0 15,0 0 0-15,0 0 0 0,17 0 0 16,-17 0 3-16,0 0-3 0,17 0 0 16,-17 0 2-16,16 0-2 0,1 0 0 0,-34 9 0 15,34-9 0-15,-17 0 0 0,0 0 0 0,0 0-2 16,17 0 5-16,-34 0-3 0,17 0 2 15,1 0-2-15,-1 0 3 0,0 0-3 0,0 0 1 16,0 0-3-16,-17 0 2 0,17 0 0 16,1 0-2-16,-18 0 0 0,17-9 5 0,0 9-3 15,17 0 2-15,-34 0-2 0,17 0 0 0,0 0 1 16,1 0-3-16,-1 0 2 0,0 0 3 16,0-10-5-16,-17 10 3 0,17 0-3 0,0 0 2 15,1 0 2-15,-1 0-2 0,0 0-3 16,0 0 1-16,-17 0 5 0,17 0-3 0,-16 0 0 15,16 0 1-15,0 10-1 0,-16-10 0 16,16 0 3-16,0 0-3 0,-17 0-4 0,17 0 6 16,0 0-2-16,0 0 2 0,-16 9-4 0,16-9 4 15,17 0-5-15,-50 0 5 0,33 0-2 16,0 0 0-16,-17 0 3 0,17 0-6 16,1 0 6-16,-18 0-3 0,34 0 0 0,-34 0 0 15,1-9-2-15,16 9 2 0,-17 0 0 0,17 0 0 16,-16 0 0-16,16 0 0 0,-16 0 0 15,-1 0 0-15,17 0 0 0,-16 0 3 0,16 0-2 16,-17 0-1-16,17 0 0 0,-16 0 0 16,16 0 2-16,-16 9-2 0,-1-9 0 0,17 0 0 15,-16 0 0-15,16 0-2 0,0 0 2 0,-17 0 2 16,17 0-5-16,1 0 5 0,-1 0 1 16,0 0-5-16,0 0 4 0,-17 0-2 0,17 0 0 15,-16 0 0-15,32 0 0 0,-49 0 0 16,17 0 0-16,0 0 1 0,-1-9-1 0,1 9 0 15,-1 0 2-15,1 0-2 0,-1-10 0 16,1 10 0-16,-1 0 0 0,1 0 0 16,-17-9 0-1,0 9-2-15,16 0-10 0,-16 0-12 0,0 0-11 16,0 0-11-16,0-9-7 0,0 9-15 16,0 0-8-16,0 0 4 0,-16 0 6 0,16-19-32 15</inkml:trace>
  <inkml:trace contextRef="#ctx0" brushRef="#br0" timeOffset="110805.11">22787 9320 5 0,'0'0'2'0,"0"0"1"16,0 0 0-16,0 0-1 0,0 0 1 0,0 0 0 15,0 0 0-15,0 0-2 0,0 0 0 0,0 10-1 16,0-10 1-1,33 0-3-15,-33 0-6 16</inkml:trace>
  <inkml:trace contextRef="#ctx0" brushRef="#br0" timeOffset="112303.57">25731 9423 6 0,'0'0'4'0,"0"0"6"0,16 0 4 16,-16 0 0-16,17 0-5 0,-17 0-4 15,0 0-1-15,33 0 1 0,-33 0 1 16,0 0 0-16,16 0 0 0,1 0 0 0,-1 0 0 16,1 0 2-16,0 0 2 0,-1 0-2 0,17 0-2 15,-16 0-1-15,-1 0 0 0,34 0 2 16,-34 0 1-16,1 0 1 0,16 0-2 0,0 0 0 16,0 0-1-16,0 0-1 0,17 0-1 15,-34 0-1-15,17 0-1 0,1 0 3 0,-1 0 0 16,16 0-1-16,1 9 1 0,-17-9 7 0,16 0-2 15,1 0-4-15,33-9-4 0,-50 9 1 16,16 0-2-16,18-10 2 0,-1 10 1 16,-33-9-2-16,16 9 3 0,1 0-1 0,0-19 2 15,-1 19-3-15,-16 0 2 0,17 0-3 0,0 0 0 16,-17-18-2-16,0 18 4 0,16 0 2 16,-16 0-4-16,0 0 1 0,17-19 0 0,0 19-1 15,-34 0-2-15,17 0 2 0,17-9 1 16,-17 9-1-16,0 0-2 0,0 0 1 0,0-9-1 15,0 9 0-15,0 0 0 0,-16 0 0 0,16-10 0 16,0 10 3-16,-16-9-3 0,16 9 0 16,-17-9 0-16,17 9 0 0,-16 0 0 0,-1-10 0 15,17 10 0-15,-16-9 2 0,-1 9-2 16,1 0 0-16,0 0 0 0,-1 0-3 0,1 0 3 16,-1 0 0-16,1 0 0 0,-17 0 4 15,16 0-6-15,1 0 3 0,-1 0-1 0,1 0 0 16,-1 0 0-16,1 0 0 15,-17 0 2-15,16 0-2 0,17 0-2 16,-33 0 4-16,0 0-2 16,0 0-2-16,17 0 2 0,0 0 0 0,-1 0 0 15,1 0 2-15,-17 0-4 0,16 0 2 16,1 0 0-16,-17 0 2 0,16 0-4 16,1 0 2-16,-1 0 0 0,-16 0 1 0,17 0-1 15,-1 0 2-15,17 0-4 0,-33 0 2 16,17 0 0-16,0 0 0 0,-1 0 3 15,1 0-5-15,-1 0 4 0,1 0-4 16,-1 0 2-16,1 0 0 0,-1 0-2 0,1 0 4 16,-1 0-2-16,17 9 0 0,-16-9 0 15,0 0-2-15,-1 10 2 0,1-10 2 0,-1 0-2 16,17 0 0-16,-16 0 0 0,-1 0 0 16,17 0 0-16,0 0 1 0,-16 0-1 0,-1 0 0 15,18 0 0-15,-1 0 0 0,0 0 0 16,0 0 2-16,16 0 0 0,-32 0-5 0,16 0 3 15,0-10 0-15,0 10 0 0,0 0 0 16,0 0 2-16,0 0-5 0,17 0 3 0,-17 0 0 16,0 0 0-16,0 0 2 0,0 0-2 0,0-9 0 15,-16 9 1-15,16 0 0 0,-17 0-1 16,18 0 0-16,-18 0 1 0,17 0-1 16,-16 0-3-16,16 0 3 0,-17 0-3 0,1 0 4 15,16 0-1-15,-17 0 2 0,1 9-2 0,16-9 0 16,-16 0 0-16,-1 0 2 0,17 0-2 15,-16 0 0-15,-1 10 0 0,17-10 0 0,-16 0 0 16,-1 0 2-16,1 0-4 0,16 0 2 16,-16 0 2-16,-1 0-2 0,1 0 0 0,16 0 1 15,-17 0-3-15,1 0 4 0,-1 0-2 16,1-10 1-16,-1 10-3 0,-16 0 0 16,17 0-1-16,-17 0-1 0,16-9-1 15,-16 9 0-15,0 0-6 0,17 0-7 0,-17 0-2 16,0 0-8-16,0 0-7 0,-17 0-7 15,17-18-6-15,0 18 0 0</inkml:trace>
  <inkml:trace contextRef="#ctx0" brushRef="#br0" timeOffset="113999.95">23035 10111 8 0,'0'0'5'0,"0"0"6"16,0 0 4-16,0 0-3 0,0 0-4 16,0 0-2-16,0 0 3 0,0 0 1 0,0 9 0 15,33-9-1-15,-33 10 4 0,0-10 0 0,0 9 1 16,0-9 2-16,17 0-3 0,-17 9 2 0,16-9 3 16,1 10-1-16,-17-10 5 0,17 0 2 15,16 0 0-15,-17 0 5 0,1 0 0 16,-1 0 6-16,17 0-2 0,0 0 0 0,-16-10 2 15,16 10-3-15,0 0 2 0,0 0 2 0,0-9-3 16,17 9-2-16,-17 0-5 0,16-9 0 16,-15 9-3-16,15 0 2 0,1 0-5 0,-17 0 1 15,16 0-2-15,1 0-5 0,16 0 4 16,-33 0-3-16,17-10 2 0,-1 10-7 0,1 0 1 16,16 0-6-16,-16 0 2 0,-1 0 1 0,1 0 2 15,16 0-7-15,-16 0 3 0,-1 0 1 0,1 0 0 16,0 10 7-16,-1-10-11 0,1 0 7 15,16 0-3-15,-33 0-3 0,17 0-1 0,-1 0 7 16,1 0-2-16,16 0 3 0,-33 0-2 16,17 0 6-16,-1 0-7 0,1 0-5 0,0 0 1 15,-1 0-1-15,1 0 1 0,-17 0-1 0,33 0-1 16,-33-10 1-16,0 10-3 0,17 0 0 16,-17 0 1-16,16 0 6 0,-15 0-4 0,15-9 29 15,-16 9-1-15,17 0-11 0,-1 0-11 16,-16 0 0-16,17 0-4 0,0 0 2 0,-17 0-2 15,0 0-2-15,0 0 7 0,0 0-7 16,0 0 4-16,0 0 5 0,0 0-3 0,-16 0 0 16,16 0 3-16,0 0 3 0,0 0 23 0,0 0 9 15,0 0-18-15,0 0-14 0,17 0-7 16,-17 0 3-16,0 9-1 0,0-9-5 0,0 0 4 16,17 0-3-16,-17 0 3 0,0 10-8 15,0-10 7-15,0 0 12 0,0 0-5 0,17 0 1 0,-17 0-1 16,16 9 1-16,-16-9 7 0,0 0 5 15,1 0 9-15,-1 0-16 0,0 0 2 0,0 0-1 16,0 0-4-16,0 0-4 0,0 0 8 16,0 0-9-16,17 0 9 0,-34 0 6 0,17 0-6 15,0 0 1-15,0 0 2 0,1-9-6 0,-18 9-8 16,1 0 2-16,16 0-1 0,-17-10-8 16,1 10 2-16,-1 0-4 0,1 0 1 0,-1 0 1 15,1 0-4-15,-1 0 9 0,1-9-6 16,-17 9-6-16,0 0 5 0,16 0-5 15,-16 0 7-15,0 0-7 0,0 0 6 16,0 0-7-16,0 0-23 0,0 0-56 16,0 0-41-16,0 0-17 0,0 0 1 0,0 0-16 15,0 0-25-15,-16-19-14 0,16 19 1 16,0 0 13-16,-17 0 24 0,1-18 24 0,16 18 29 16,-17-19 24-16</inkml:trace>
  <inkml:trace contextRef="#ctx0" brushRef="#br0" timeOffset="114483.21">8434 11497 114 0,'-33'0'24'0,"-1"-9"-27"0,1-1-23 16,33 1-14-16,-49 0-28 0</inkml:trace>
  <inkml:trace contextRef="#ctx0" brushRef="#br0" timeOffset="114998.7">6830 11255 5 0,'0'0'0'0,"0"0"2"16,0 9-3-16,0-9 2 0,0 19-2 16,33-19 1-16</inkml:trace>
  <inkml:trace contextRef="#ctx0" brushRef="#br0" timeOffset="115550.5">9045 8102 5 0,'0'0'10'0,"0"-9"6"15,0 9-4-15,0 0-4 0,0 0-3 0,0 0-2 16,0 0 1-16,0 0-2 0,0 0 1 15,0 0 2-15,0 0-1 0,0 0 1 0,0 0 1 16,0 9-2-16,34-9-1 0,-34 0 1 0,0 0 1 16,0 9-1-16,0-9 0 0,0 0-2 15,0 0 1-15,0 0-1 0,0 0-1 0,0 0 0 16,0 0 1-16,0 0 0 16,0 0-1-1,0 9-9 1,0-9-5-1,0 0-3-15,0 0-4 0,0 0-6 0</inkml:trace>
  <inkml:trace contextRef="#ctx0" brushRef="#br0" timeOffset="116348.32">5209 11627 14 0,'0'0'13'0,"0"0"-2"0,0 0-3 16,0 0-1-16,0 0-3 0,0 0-2 15,0 0 1-15,0 0-1 0,0 0 0 0,0 0 2 16,0 19 0-16,0-19 0 0,33 0 0 0,-33 0 1 16,0 18 0-16,0-18 2 0,0 0 0 15,0 10-2-15,0-1 1 0,33-9 2 0,-33 9 2 16,0 1 0-16,0-1-1 0,0 0-4 16,0 1 2-16,17 8-4 0,-17-18 3 0,0 0-3 15,16 19 5-15,-16-19 3 0,0 0 6 16,17 0 0-16,16 0 3 0,-33 0-2 0,0-19-5 15,33 19-6-15,-33-28-1 0,33 10-2 0,-33-1-4 16,33 0 1-16,0 1-1 0,-33-19 0 16,33 18 0-16,-16-9 0 0,16 9-30 0,-33 1-27 15,33-1-14-15,-33 10-64 0</inkml:trace>
  <inkml:trace contextRef="#ctx0" brushRef="#br0" timeOffset="117383.82">9475 11953 40 0,'0'0'21'0,"0"0"-10"0,0 0-5 0,0 0-1 16,0 0-3-1,0 0 0-15,0 0 0 0,0 0 0 0,0 9-2 16,0-9 2-16,0 0 2 0,0 9-1 16,0-9 1-16,0 19 0 0,0-19 0 0,0 0-1 15,0 0 2-15,0 19 1 0,0-19-3 0,33 0 5 16,-33 0 1-16,0 9 2 0,0-9 0 0,0 0 0 15,0 9 2-15,0-9 5 0,0 0 3 16,0 0 3-16,0-9 2 0,0 9-8 0,0-9-6 16,17 9-4-16,-17-19-6 0,17 19 2 0,-17-28-4 15,16 9 1-15,17 1-5 0,-33-1 6 16,33 1-1-16,-33-1-4 0,33 19 7 0,-33-28-4 16,33 19-14-16,-33 0-19 0,33-1-10 0,-33 1-15 15,0 0-3-15,17 9-50 0</inkml:trace>
  <inkml:trace contextRef="#ctx0" brushRef="#br0" timeOffset="118812.87">15693 11906 8 0,'0'0'7'0,"0"0"8"0,0 0-1 0,0 0-3 16,0 0-3-16,17 10-2 0,-17-10-2 0,0 0 1 16,0 0 2-16,0 9 1 0,0-9 1 15,16 0 2-15,-16 9 0 0,0-9 4 0,0 0-3 16,17 9 0-16,-17-9 4 0,0 0 1 0,0 10-3 15,16-10 4-15,-16 0-1 0,0 9 2 16,33-9 0-16,-33 0 6 0,0 0 7 0,0 0 1 16,0 0 0-16,33 0-2 0,-33-9 3 0,0 9-9 15,33-10-2-15,-33 1-7 0,17 0-5 16,0 0-4-16,16-1-4 0,-17 10-1 0,1-18-2 16,32-1-3-16,-49 0 5 0,33 10-2 0,-33-9 0 15,33 8 0-15,-33 1-3 0,17 0 3 16,0-1-5-16,-17 10-19 0,16-18-11 0,-16 18-7 15,0 0-6-15,17 0-6 0,-17 0-2 0,0 0-5 16,0 0 2-16,0 0 7 0,0 0 4 0</inkml:trace>
  <inkml:trace contextRef="#ctx0" brushRef="#br0" timeOffset="122426.76">9971 9181 11 0,'0'0'16'0,"0"0"5"0,0 0-1 0,0 0 1 16,0 0-2-16,0 0 1 0,0 0 0 0,0-9 2 16,0 9 5-16,0 0 0 0,0 0-4 0,0 0-1 15,0 0 2-15,0 0-7 0,0 0 1 16,0 0 1-16,0 0 0 0,0 0 1 0,0 0-2 15,0 0 2-15,0 0 0 0,0-10-1 0,0 10 1 16,0 0-3-16,0 0 2 0,-16 0 0 16,16 0-4-16,0 0-3 0,0 0 1 0,0 0 2 15,0 0-3-15,-17 0-2 0,17 0-3 16,0 0 2-16,0 0 2 0,0 0-2 16,0 0-5-16,0 0 4 0,-33 0-4 0,33 0-4 15,0 0 2-15,0 0 0 0,-33 0-2 16,33 0 3-16,0 0-1 0,-33 0 0 15,33 10 0-15,-33-1-4 16,33-9 6-16,0 0-3 0,0 9 1 16,-33 0-4-16,33-9 0 0,-16 10 4 15,-1-1-2-15,17 0 2 16,-17 10-2-16,17-19 2 0,0 0 4 16,0 19-4-16,0-19-1 0,0 18 2 15,0-18-1-15,0 0 1 0,0 9 0 0,0 1-3 16,0-10 4-16,0 9 2 0,0 0 2 15,0 1-5-15,0-1 3 0,0 0-2 16,0-9 5-16,0 19-1 0,17-19-1 0,-17 0 4 16,17 18-2-16,-17-18 1 0,16 0-6 15,-16 19 0-15,33-19 2 0,-33 0-6 0,33 0 5 16,-33 0-3-16,0 0 3 0,0 0-8 16,33 0 3-16,-33 0 0 15,0 0 1-15,0 0 2 0,33 0-1 16,-33 0-12-16,0 0-38 0,0 0-29 0,0-19-25 15,0 19-21-15,0 0-9 0,0-18 9 16,0 18-76-16</inkml:trace>
  <inkml:trace contextRef="#ctx0" brushRef="#br0" timeOffset="122844.32">9839 9144 26 0,'0'0'31'0,"0"0"5"0,0 0-4 0,0-19-6 16,0 19-5-16,0 0 0 0,0 0-3 0,33 0-4 15,-33 0-2-15,0 0-1 0,0 0 3 16,33 0 1-16,-33 0-2 0,0 0 0 0,33 0 2 16,-33 0-3-16,0 0 1 0,17 19-4 0,-1-19 4 15,1 0 0-15,-17 0 1 0,33 18-2 16,-33-18 4-16,0 0-3 0,0 10 3 16,33-10-3-16,-33 9 3 0,0 0-4 0,0 0 4 15,0 1 4-15,0-10 0 0,0 9-2 0,0 0-7 16,0 10 1-16,-33 0-7 0,33-19 0 15,0 18-2-15,-33-18 1 0,16 9-2 0,1 1 1 16,16 8 0-16,-17-8-5 0,17-1 5 16,-33 0 0-16,0 10-6 0,33-19-32 0,-33 18-20 15,33-18-27-15,-33 19-15 0,33-19-12 0,-33 0 4 16</inkml:trace>
  <inkml:trace contextRef="#ctx0" brushRef="#br0" timeOffset="126990.85">14784 12371 13 0,'0'0'16'0,"0"0"4"0,0 0-2 0,0 0-1 0,0 0 2 15,0 0-4-15,0 0-1 0,0 0-2 16,0 0 0-16,0 0 3 0,0 0-4 15,0 0-4-15,0 0-2 0,0 0-3 0,0 0 5 16,0 0 1-16,33 0 3 0,-33 0-3 0,0 0 3 16,0 0 3-16,0 0 0 0,0 10-3 15,0-10 0-15,0 0 0 0,0 0-5 0,0 0 1 16,0 0 2-16,0 0-5 0,0 0 4 0,0 0-2 16,0 9-6-16,0-9 3 0,0 0 3 15,0 9-6 1,0-9 1-16,0 0 1 15,0 0 1-15,0 10-3 16,0-10 1-16,-33 9-1 16,33 0 0-16,0-9-4 15,0 9-19-15,0-9-10 0,-33 10-7 0,33-1-7 16,0 10-9-16,0-19 1 0,0 0-43 16</inkml:trace>
  <inkml:trace contextRef="#ctx0" brushRef="#br0" timeOffset="128088.22">14684 14753 7 0,'0'0'8'0,"0"-19"3"16,0 19 0-16,0 0-2 0,0 0-1 0,0 0-4 16,0 0-1-16,0 0-1 15,0-9-2-15,0 9 1 16,0 0 1-1,0 0 0 1,33 0-2-16,-33 0 1 16,0 0 1-16,0 0 1 0,0 0-1 15,0 0 0-15,0 0-1 16,0 0 1 0,0 9-2-1,0-9 1-15,0 0-4 47,0 0-1-47,0 0-2 16,0 0-2-16,0 0-3 0,0 0-4 15,0 0-16-15</inkml:trace>
  <inkml:trace contextRef="#ctx0" brushRef="#br0" timeOffset="129704.21">14866 12353 5 0,'0'0'3'16,"0"0"4"-16,0 0 3 0,0 0 2 0,0 0-4 15,0 0 2-15,0 0 0 0,0 0 0 16,0 0 1-16,0 0 0 0,0 0 1 16,0 0 0-16,0 0-1 0,0 0 0 0,0 0 0 0,0 0 1 15,0 0-2-15,0 0 3 0,0 0-3 16,0 0-1-16,0 0 0 0,0 0-2 16,0 0-2-16,0 0-3 0,0 0 2 0,0 0-2 15,0 0 0-15,0 0 0 0,0 0 2 0,0 0 0 16,0 0-1-16,0 0 3 0,0 0-2 15,0 0 2-15,0 0-2 0,0 0 2 0,0 0-2 16,0 0-1-16,0 0 1 0,0 0 3 16,0 0 0-16,0 0 1 0,0 0-1 0,0 0 2 15,0 0 0-15,0 0-2 0,0 0 1 0,0 0-1 16,0 0 1-16,0 0 0 0,0 0 0 16,0 0-3-16,0 0 3 0,0 0-3 0,0 0-3 15,0 0 2-15,0 0 2 0,0 0-2 16,0 0 0-16,0 0 1 0,0 0-3 15,0 0-1-15,0 0 1 16,0 0 0 0,0 0-1-1,0 0 3 1,0 0-2-16,0 0-4 31,0 0 6-31,0 0-7 0,0 0 5 16,0 0 0-16,0 0 0 0,0 0 0 0,0 0-4 31,0 0 3-31,0 0 1 31,0 0 0-31,0 0-1 0,0 0-3 32,0 0 4-32,0 0 0 15,0 0 0-15,0 0-4 0,0 0 2 16,0 0-2-1,0 0-8-15,0 0-12 16,0 0-16-16,0 0-8 0,0 0-6 16,0 0-8-16,0 0-2 0,-16 0 3 0,16 0-39 15</inkml:trace>
  <inkml:trace contextRef="#ctx0" brushRef="#br0" timeOffset="133433.67">14965 12353 3 0,'0'0'3'0,"0"0"-1"0,0 0 2 0,0 0 2 16,0 0 1-16,0 0 3 0,0 0-2 0,0 0-2 15,0 0-1-15,0 0 0 0,0 0 0 16,0 0-2-16,0 0-1 0,0 0 1 0,0 0 0 16,0 0-1-16,0 0-1 0,0 0 0 15,0 0 0 16,0 0 0 32,0 0-3-47,0 0-3-16,0 0 1 0,0 0 0 15,0 0-1-15,0 0 0 0,0 0 1 16,0 18-1-16,0-18 1 0,-33 0 0 0,33 0-2 15,0 0 1-15,0 0-1 0,0 0 0 0,0 0-5 16,0 0 9-16</inkml:trace>
  <inkml:trace contextRef="#ctx0" brushRef="#br0" timeOffset="137112.66">14932 12353 2 0,'0'0'0'0,"0"0"1"0,0 0 0 15,0 0 0 1,0 0 0 0,0 0-2-16,0 0 3 0,0 0 2 15,0 0 2 1,0 0 3-16,0 0 0 0,0 18-3 0,0-18-3 16,0 0-1-16,0 0 1 0,0 0-1 15,0 0-1-15,0 0 2 0,0 0 0 16,0 0-1-16,0 0 1 0,0 0-2 15,0 0 2-15,0 0 1 0,0 0 0 0,0 0 0 16,0 0 1-16,0 0-1 0,0 0 2 0,0 0-1 16,0 0 2-16,0 0 0 0,0 10 0 15,0-10 0-15,0 0-1 0,0 0 3 0,0 0-2 16,0 0 2-16,0 0 1 0,0 0-2 0,0 0 0 16,0 0-1-16,0 0-1 0,0 0 1 15,0 0-3-15,0 9 2 0,0-9-2 0,0 0 2 16,0 0-2-16,0 9-1 0,0-9 2 15,0 10-1-15,0-10 3 0,33 9 1 0,-33 0 0 16,0-9 0-16,0 9 1 0,0-9 0 16,0 10-2-16,-33-1 6 0,33 10-4 0,0-19 2 15,0 0 1-15,0 18 3 0,0-18-1 0,0 10-3 16,0-1 1-16,0 0 2 0,0 0 4 16,0 10-3-16,0-10-1 0,0 1-4 0,0-1 2 15,0 10 1-15,0-19 0 0,0 18-1 16,0-18-1-16,0 9-1 0,0 10-2 0,0-10 1 15,0 1-2-15,0-1 1 0,0 0-3 16,0 1 2-16,0-10-1 0,0 9-3 0,0 10 2 16,0-1 2-16,0-18-3 0,0 9 0 0,0 1-1 15,0-1 1-15,0 0-1 0,0 1-1 16,0-1 2-16,0 0-2 0,0 1-2 0,0-1 5 16,0 9-2-16,0-18 4 0,0 19-1 0,0-19-2 15,0 9 0-15,0 1 2 0,0-1-3 16,0 0 0-16,0 1 2 0,0-1-1 0,0 0 0 15,0 0-4-15,0 1 2 0,0 8 4 16,0-18-6-16,0 19 3 0,0-19 1 0,0 9-3 16,0 1-1-16,0-1 0 0,0 0 0 15,0 0 4-15,0-9-3 0,0 10 1 0,0-1-2 16,0 0 0-16,0 1 3 0,0 8 1 0,0-18 1 16,0 19-1-16,0-19 0 0,0 0 3 15,0 9-4-15,0 0 2 0,0 1-3 0,0-1 3 16,0 0-2-16,0 1 0 0,0-1-3 0,0 0 4 15,0 1-1-15,0 8-1 0,33-18 0 16,-33 9-5-16,0 1 3 0,0-10 5 0,0 9-5 16,0 0 0-16,0 1 0 0,0-1 0 15,0 0 3-15,0 1 1 0,0-1-7 0,0-9 8 16,0 9-7-16,0 1 4 0,0 8-1 16,0-18 1-16,0 9 0 0,0 1-5 15,0-1 3-15,0 0 0 0,0 1 2 16,0-1-5-16,0 0 6 0,34 1-3 0,-34-1 0 15,0 0-2-15,0 0 4 16,0 10-2-16,0-19 0 0,0 9-2 16,0 1 2-16,0-1 3 0,0 0-3 0,0-9-3 15,0 10 7-15,0-1-7 0,0 0 1 16,0 0 2-16,0-9 2 0,0 10-4 16,0-10-1-16,0 9 7 0,0 0-4 15,0-9 1-15,0 19 0 0,0-19 2 0,0 0-3 16,0 9 0-16,0-9 2 0,0 10-4 15,0-1 0-15,0-9 0 0,0 9 5 16,0 0-2-16,0 1-1 0,0-10 2 16,0 9-2-16,0 0 0 0,0 1 4 15,0-10-7 1,0 9 3-16,0 0 8 0,0-9-1 0,0 19-4 16,0-19 2-16,0 0-2 15,0 9-1-15,0 0 4 0,0-9 1 0,0 10-3 16,0-10 0-16,0 9 1 0,0-9-2 0,0 9 3 15,0-9-3-15,0 10 2 0,0-1 0 16,0-9 5-16,0 9-8 0,0 1 5 0,0-10 3 16,0 18-3-16,0-18 2 0,0 0 4 15,0 19 0-15,0-19 0 0,0 0-7 0,0 0-3 16,0 9 4-16,0-9-6 0,0 0 4 0,0 0-3 16,0 9 0-16,0-9 0 0,0 0 1 15,0 0 2-15,0 0 3 0,0 0 0 16,0 0 1-16,0 0-3 0,0 0 11 15,0 0 0-15,0 0-6 0,0 0 0 0,0 0 2 16,0 0-4-16,0 0 1 0,0 0-5 0,0 0 0 16,0 0-3-16,0-9-2 0,0 9-2 15,0 0 4-15,0 0-25 0,0-9-42 16,0 9-44-16,0 0-25 0,0 0-36 0,0-19-20 16,0 19 11-16</inkml:trace>
  <inkml:trace contextRef="#ctx0" brushRef="#br0" timeOffset="139861.6">15280 15618 7 0,'0'0'3'0,"0"0"1"0,0 0 2 0,0 0 3 16,0 0-1-16,0 0-2 0,0 0-2 15,0 0-1-15,0 0-1 0,0 0 0 0,0 0 0 16,0 0 0-16,0 0 0 15,0 0-1 1,0 0 0 0,0 0 1-1,0 0-1 1,0 0 1-16,0 0-1 16,0 0 3-16,0 0-1 15,0 0 0-15,0 0-1 0,0 0 1 16,0 0-1-16,0 0-1 0,0 0 1 15,0 0 0-15,0 0 0 0,0 0 0 16,0 0 1-16,0 0 1 0,0 0-2 0,0 0 2 16,0 0 0-16,0 0-2 0,0 0 0 0,0 0 0 15,0 0-1-15,0 0 1 0,0 0 0 16,0 0 0 0,0 0-1-16,0 0 1 0,0 0-1 15,0 0 1 32,0 0-4-16,0 0 3-15,-17 0-1-16,17 0 2 16,0 0 0-1,0 0 0 1,0 0-5 31,0 0 1-16,0 0-11-31,0 0-9 0,0 0-7 16,0 0-36-16</inkml:trace>
  <inkml:trace contextRef="#ctx0" brushRef="#br0" timeOffset="164424.4">16173 15683 7 0,'0'0'3'0,"0"0"3"0,0 0 1 15,0-10 2-15,0 10-1 0,0 0-4 16,-17 0-2-16,17 0-1 0,0 0 0 0,-16 0-1 16,-1 10 0-16,1-10 1 15,16 9-1-15,0 0 0 16,-17-9 1-16,17 10 0 0,-17-1-1 0,17 10 0 15,0-10 0-15,-33 9 0 0,33 1 0 16,0 0 0-16,-33-1 0 0,33 1 0 0,0 9 1 16,-33 0-1-16,33 0 2 0,-16 0-2 0,16 9 2 15,-17-9-2-15,17 0 0 0,0 9 0 0,0-9 0 16,0 9 0-16,0 0 0 0,17-18 2 16,-17 9-2-16,0-1 0 0,0 1 0 15,16 0-2-15,-16 0 2 0,33 0-2 0,-33 0 0 16,0 0 2-16,0-9 0 0,33-1 0 0,-33 1-2 15,0-1 2-15,0 1 0 0,33-10 0 16,-33 10 0-16,0-10 0 0,0 0 0 0,0 1 0 16,17-1 1-16,-17 0 1 0,17-9 3 15,-17 0 0-15,16-9 2 0,1 9-1 0,-17-9 1 16,16-1-3-16,1 1 0 0,-17 0-1 0,16 9-1 16,17-28 0-16,-33 9-2 0,33 1 1 15,-33 8 1-15,33-8 1 0,-33-10-1 0,17 9 0 16,-17 1 2-16,16-1-3 0,1 0 0 15,0-8 2-15,-17 8-1 0,16 0 4 0,-16-9 4 16,17 10 0-16,-17-10 1 0,16 9-3 0,-16-9 0 16,0 1-1-16,0 8-1 0,33-9-3 15,-33 0 0-15,0 0 1 0,0 0 1 0,0 0-2 16,-33 1 2-16,33 17-1 0,0-27-4 0,-16 18 0 16,16-9 0-16,0 10 0 0,-17 9-2 0,17-10 0 15,-16 10-1-15,16-1-8 0,-17 1-1 16,17 0-5-16,-17-1-3 0,1 10-4 0,16-9-3 15,-17 9-2-15,17 0 1 0</inkml:trace>
  <inkml:trace contextRef="#ctx0" brushRef="#br0" timeOffset="167037.15">15098 14901 4 0,'0'-9'4'0,"0"9"-2"0,0 0 4 16,0 0 4-16,0 0 2 0,0 0 1 16,0 0-2-16,0 0 0 0,0 0-2 0,0 0-4 15,0 0 0-15,0 0-4 0,0-9 0 16,0 0-3 15,0 9 2 0,0 0 1-15,0-19-1-16,0 19 2 31,0 0-1-15,0 0 1-16,0 0-4 31,0 19 2-31,0-19 0 16,0 9 0-16,0 0 0 0,0 0 0 15,0 1 1-15,0 8-1 0,-17-8 0 16,17 8 0-16,0 1 0 0,0-1 0 0,0 1 0 16,0 9 1-16,0-9-1 0,0 8 0 0,0 1 1 15,0-9-1-15,0 9 0 0,0 0 0 16,0 0 0-16,0-10 0 0,0 10 0 0,0 0 0 16,0 0-2-16,0-9 2 0,0 9 0 15,0-10-4-15,17 10-1 0,-17-9-3 0,0-1-2 16,0 10-1-16,0-19-5 0,0 1-1 15</inkml:trace>
  <inkml:trace contextRef="#ctx0" brushRef="#br0" timeOffset="167691.87">15462 15115 43 0,'-17'-18'39'0,"17"18"-7"16,-16 0-8-16,16 0-3 0,0 0-7 15,0 0-4-15,0 0 3 0,0 0 9 0,0 18 0 16,0-18-2-16,0 10-9 0,0-1 1 16,0 10 6-16,0-10 4 0,0 9 0 0,0 1-3 0,0 0-7 15,0-1-3-15,0 1-7 0,0-1 1 16,0 1-1-16,0-10-2 0,0 10 0 0,0-10 0 15,0 19-3-15,0-28 3 0,0 10-2 16,0-1 0-16,-34-9 2 0,34 9-3 0,0-9-5 16,0 9-13-16,0-9-9 0,0 0-8 15,0 0 1-15,0-9-1 0,0 9 8 0,0-9 5 16,0 0 7-16,0-1 7 0,-33-8 2 0,33 8 5 16,0-8 1-16,0-10 1 0,0 9 2 15,33-9 0-15,-33 0 1 0,0 10 1 0,0-10 3 16,0 0 4-16,0 9-1 0,34-9 3 15,-34 10 1-15,0-1-5 0,0 10 4 0,16-10 1 16,1 10 1-16,-17 0-1 0,16 9 0 0,-16-10-6 16,17 10 1-16,-17 0-1 0,16 0-4 0,-16 0 4 15,17 0 1-15,-17 0-2 0,16 0 1 16,-16 10-1-16,0-1 0 0,33 0 7 0,-33 1 2 16,0-1 2-16,0 0-2 0,0 1-1 15,0-1-5-15,0 9-5 0,0-8 0 0,-33 8 1 0,33-18-4 16,-16 10 0-16,-1-10 0 0,17 9-2 15,-16 0 2-15,-1-9-5 0,1 10-3 0,16-10-15 16,-17 0-16-16,17 0-21 0,-16 0-12 16,16 0-1-16</inkml:trace>
  <inkml:trace contextRef="#ctx0" brushRef="#br0" timeOffset="168187.3">15792 15041 48 0,'0'9'55'0,"0"-9"-20"16,0 10-16-16,0-10-5 0,0 9-1 16,0 0 7-16,-33 0 8 0,33 1 13 0,0 8 1 15,0-8-18-15,0-1-12 0,0 0-5 0,0 1-4 16,0 8-2-16,0-9 1 0,0 1-2 15,33-1 2-15,-33 0-4 0,0 1-1 0,0 8-1 16,0-18 4-16,0 0-3 0,0 10 1 16,0-10-11-16,0 0-6 0,0 9-7 0,0-9-2 15,0 0 0-15,0-9 6 0,0 9 6 0,-33-10 8 16,33 10 4-16,0 0 2 0,0-18 2 16,0 8 0-16,0 1 0 0,-16 0 1 0,16-1-1 15,0-8 7-15,0-1 5 0,0 1 3 0,0 8 3 16,16-18 0-16,-16 10-2 0,33-1-1 15,-33 10 4-15,0-10-5 0,33 10 1 0,-33-10-1 16,0 19 4-16,33-18 0 0,-33 18 0 16,0-9-4-16,17 9-1 0,0 0-1 0,-17 0 4 15,16 0-2-15,-16 9-4 0,0 9 5 0,17-18 7 16,-17 0 1-16,0 19-7 0,0-10-4 0,0 1 2 16,-17-1-2-16,17 0-7 0,-16 10 0 15,16-10-5-15,-17 0 1 0,0 1 3 0,17 8-4 16,-33-18-4-16,33 10-5 0,-33-1-24 15,0-9-11-15,17 9-24 0,-1-9-24 0,1 10-11 16,-1-10 1-16</inkml:trace>
  <inkml:trace contextRef="#ctx0" brushRef="#br0" timeOffset="169284.93">15114 12734 46 0,'0'0'31'0,"0"0"-5"15,0 0-5-15,0 0-1 0,0 0-3 0,0 0 1 16,0 0-5-16,0 0-6 0,0 0-3 0,0 0-2 15,0 0-1-15,0 0 0 16,0 0 0-16,0 0-3 16,0 9 2-1,0-9-2-15,0 0-1 16,0 0 5-16,0 0-4 0,0 0-9 16,0 0 1-16,0 0-4 0,0 0-3 15,0 0 2-15,0 0 0 0,0 0-4 0,0 10 1 16,0-10-4-16,0 0-1 0,0 0-13 15</inkml:trace>
  <inkml:trace contextRef="#ctx0" brushRef="#br0" timeOffset="169769.84">15180 13888 6 0,'0'0'-2'16</inkml:trace>
  <inkml:trace contextRef="#ctx0" brushRef="#br0" timeOffset="170534.1">15230 12892 14 0,'0'0'18'15,"0"0"0"-15,0-9-1 0,0 9-1 0,0 0-1 16,0 0-5-16,0 0-5 0,0 0-2 0,0 0-1 16,0 0 1-16,0 9-1 0,0 1 0 15,0-1 2-15,0 0 3 0,0 0 2 16,0 1-2-16,0 8-3 0,0 1 6 15,0-10 4-15,0 10-3 0,0-1-2 0,17 1-5 16,-17 0 8-16,0-1 1 0,0 1-3 16,0-1-5-16,16 1-2 0,-16-10-3 0,0 10 1 15,0 0-1-15,0-1 0 0,0-18 0 0,0 19 1 16,17-10-1-16,-17 0 0 0,0-9 2 16,0 10-2-16,0-1 0 0,0-9-3 15,0 0-4-15,0 0-15 16,0 0-10-16,0 0-12 0,0 0-5 0,0-9-37 15</inkml:trace>
  <inkml:trace contextRef="#ctx0" brushRef="#br0" timeOffset="171369.75">15098 12957 6 0,'0'0'11'0,"0"0"9"16,0 19 1-16,0-19-5 0,0 0-3 15,0 0 2-15,0 0 4 0,0-19 0 0,0 19-9 16,0 0-4-16,0 0-3 0,0 0-1 0,16 0-2 15,-16 0 1-15,33 0-1 0,-33-18 0 16,33 8 0-16,-33 10 0 0,34-9 0 16,-18 9 0-16,1-9 0 0,-1 9 0 15,1-9-2-15,-1 9 2 0,1 0-3 0,-1 0-11 16,17 0-8-16,-33 0-6 0,33-10-5 16,-33 10-24-16</inkml:trace>
  <inkml:trace contextRef="#ctx0" brushRef="#br0" timeOffset="171816.95">15445 12874 10 0,'0'0'21'0,"-16"0"6"16,16 0-2-16,0 0-8 0,0 0-9 0,0 9 3 16,0-9-1-16,0 9-1 0,0 1 4 0,0-1-2 15,0 0 1-15,0 10 1 0,0-1-7 16,0 1 1-16,0-10 0 0,0 10 7 0,0-1-4 15,0 1-4-15,0 0-2 0,16-1-4 16,-16 1 2-16,0-1-2 0,17 1 0 0,-17 0 0 16,0-1 0-16,0-8 0 0,0 8-2 0,16 1 2 15,-16-10 0-15,0 0 2 0,0 1-2 16,0-10-2-16,0 9-9 0,0-9-11 16,0 0-5-16,-16-9-4 0,16-1 2 0,0 10 5 15,0-9 4-15,0 0 8 0,0-1 3 16,0 1 4-16,-17-9 5 0,17-1-2 0,0-9 2 15,0 9 2-15,0 1 2 0,0-19 5 16,0 9 7-16,0 0 2 0,17 0-1 0,-17 9 5 16,0-18-2-16,16 9-1 0,1 10 0 0,-17-1-5 15,16 0 1-15,-16 19-2 0,17-18 1 16,-1 9-3-16,-16 9-5 0,33 0 1 0,-33 0-1 16,0 0 1-16,33 9 2 0,-33-9 3 15,0 18 0-15,0-18 1 0,0 19 2 0,0-10-2 16,0 10-2-16,0-10-6 0,0 10 2 0,0-1-7 15,-33 10 2-15,0-9-11 0,0 0-26 16,17 8-19-16,-17-8-21 0,0 18-16 0</inkml:trace>
  <inkml:trace contextRef="#ctx0" brushRef="#br0" timeOffset="172300.78">14899 14455 37 0,'0'0'46'0,"0"0"-7"15,0 0-17-15,0 0-8 0,0 0-8 0,0 0-2 16,0 0-2-16,-16 0-2 0,16 9-3 15,0-9-15-15,0 0-15 0,0 0-11 16</inkml:trace>
  <inkml:trace contextRef="#ctx0" brushRef="#br0" timeOffset="172482.97">14932 14520 27 0,'0'0'22'15,"0"0"-12"-15,-33 0-6 0,33 0-6 0,0 0-5 16,0 0-4-16,0 0-1 0,0 0-14 16</inkml:trace>
  <inkml:trace contextRef="#ctx0" brushRef="#br0" timeOffset="177061.65">5523 6548 12 0,'0'0'23'0,"0"0"0"0,0 0-2 0,0-9 2 16,0 9 2-16,0 0 5 0,0 0 7 0,0 0 6 15,0 0-5-15,0 0-8 0,-16 0-3 0,16 0-4 16,0 0 2-16,0 0-2 0,0 0 2 15,0 0 0-15,0 0-1 0,0 0-3 16,0 0 6-16,16 0 12 0,-16 9 22 0,0-9 7 16,17 0 6-16,-17 0 0 0,33 0 7 0,-33 0 6 15,33 0 2-15,0 0-11 0,-33-9-23 16,33 9-12-16,0 0-5 0,17 0 9 0,-17-18 3 16,0 18-19-16,0 0-4 0,0-19-10 15,0 19-4-15,17 0-12 0,-50 0 4 0,33 0 2 16,0 0-7-16,0 0 3 0,-33 0 1 0,33 0-4 15,0 0 4-15,-33 0-7 0,17 0 5 16,-17 0 5-16,33 0-10 0,-33 0 5 0,0 0 0 16,0 0 0-16,33 0-5 0,-33 0 5 15,0 0 0-15,0 0 0 16,0 0-4-16,0 0 4 0,0 0 0 0,0 0 2 16,0 0 1-16,0 0-3 15,0 0-4-15,0 0 0 0,0 0-12 16,0 0 7-16,0 0-7 0,0 0-13 15,0 0-63-15,0 0-59 0,-33 0-44 0,33 0-31 16,0 0-2-16,0 0 12 0,-33 0 30 0</inkml:trace>
  <inkml:trace contextRef="#ctx0" brushRef="#br0" timeOffset="178744.17">6102 13367 2 0,'0'0'1'16,"0"0"0"-16,0 0 1 0,0 0 0 0,0 9 1 16,0-9 1-16,0 0 2 15,0 0 1-15,0 0-2 0,33 0 0 0,-33 0-2 16,0 0-1-16,0 0-1 0,0 0 0 15,0 0 0-15,0 9-1 0,0-9 1 16,0 10-1 15,17-10 0-15,-17 0-2 0,0 0 0-16,0 0-8 0,0 9-16 0</inkml:trace>
  <inkml:trace contextRef="#ctx0" brushRef="#br0" timeOffset="182474.07">14850 12278 7 0,'0'0'4'0,"0"0"5"16,0-9 3-16,0 9 0 0,0 0-2 15,0 0-2-15,0 0-4 0,0 0-2 0,0-9-2 16,0 9 1-16,0 0-5 16,0 0-3-1,0 0-4-15,0 0-8 0</inkml:trace>
  <inkml:trace contextRef="#ctx0" brushRef="#br0" timeOffset="185524.93">14569 16325 18 0,'0'0'20'16,"0"0"-1"-16,0 0-5 0,0 0-2 16,0-10-3-16,0 10-3 0,0 0-4 0,0 0-1 15,0-9-1-15,33 9 0 16,-33 0-2 0,0 0-5-16,0 0-2 15,0 0-6-15,0 0-4 0,0 0-25 0</inkml:trace>
  <inkml:trace contextRef="#ctx0" brushRef="#br0" timeOffset="188351.97">14602 16306 2 0,'0'0'1'0,"0"0"1"0,0 0-1 16,0 0 1-16,0 0-1 15,0 0 0-15,0 0 1 0,0 0 0 0,0 0 0 16,0 0 2-16,0 0-1 0,0 0 1 15,0 0-1-15,0 0 1 0,0 0 0 0,0 0-2 16,0 0 0-16,0 0-1 16,0 0 0-16,0 0 1 0,0 0 1 15,0 0 0-15,0 0 0 0,0 0-1 0,0 0 0 16,0 9 0-16,0-9-1 0,0 10 1 16,-33-10-2-16,33 9 2 0,0 0-1 0,0 0-1 15,0 1 1-15,0-1-1 0,0 0 0 16,-33 1 0-16,33-1 0 0,0 19 0 0,0-19 0 15,-34 1 0-15,34 8 0 0,0 1 0 0,-33 9 0 16,17-10-2-16,16 10 2 0,-17-9 0 0,1 9-2 16,-1 0 2-16,1 9-2 0,16-28 0 15,0 19-2-15,-33 0-1 0,33-10-6 0,-33 10 0 16,33-9-16-16</inkml:trace>
  <inkml:trace contextRef="#ctx0" brushRef="#br0" timeOffset="190733.64">14536 16111 5 0,'0'9'-2'16</inkml:trace>
  <inkml:trace contextRef="#ctx0" brushRef="#br0" timeOffset="204671.87">16867 15115 55 0,'0'0'30'16,"0"-18"-1"-16,0 18-2 0,0-10 1 0,0 1 9 15,0 9 8-15,0-9 10 0,0 9 12 0,0 0 4 16,0-9-5-16,0 9-16 0,0 0-15 16,0 0-9-16,0 0-10 0,0 0 0 0,0 0 11 15,0 9 17-15,0-9 19 0,0 9 6 16,0-9-9-16,0 9-6 0,0 1-1 0,0 8 2 16,0-18-12-16,0 10 4 0,0-1 8 15,0 10 17-15,0-10 9 0,0 0-12 0,0 10 2 16,0-10 5-16,0 0-26 0,0 19 9 0,0-28 1 15,0 19-14-15,0-10-4 0,0 10 18 16,0-10-20-16,0 10-17 0,0-10-8 0,0 10 3 16,0-1-13-16,0-8 5 0,0-1-3 0,0 0-9 15,0 0 7-15,0 1-1 0,0-1 3 0,0 0-7 16,0 1 4-16,0-10-7 16,0 0 5-16,0 0 0 0,0 0-1 0,33 0-1 15,-33 0-18-15,0 0-6 0,0 0-70 16,0 0-76-16,0-10-55 0,0 10-37 0,-33-9 6 15,33 9 6-15,0-9 11 0,0-1 35 0,0 1-98 16</inkml:trace>
  <inkml:trace contextRef="#ctx0" brushRef="#br0" timeOffset="209066.84">16586 12753 29 0,'0'0'20'0,"0"0"-1"0,0-10 1 0,0 10 2 16,-16-9 4-16,16 9 8 0,0 0 2 0,0 0-3 15,0 0-1-15,0 0 1 0,0 0-10 16,0 0-8-16,0 0-8 0,0 0-2 0,0 0 2 16,-17 0 3-16,17 9-1 0,0 1 5 0,0-1 9 15,-17 0 4-15,17 10-3 0,0 0-3 16,-16 8-8-16,16-27-5 0,0 19-7 0,-17 0 3 16,17-1-1-16,0 1-5 0,0-1 5 15,0 10-3-15,0-28 0 0,0 19 3 0,0-10-2 16,0 1-3-16,-33-1-1 0,33 0-2 15,0 0-1-15,0 1-37 0,0-10-16 0,0 9-25 0,0-9-11 16,0 0-1-16</inkml:trace>
  <inkml:trace contextRef="#ctx0" brushRef="#br0" timeOffset="209400.03">16503 12734 24 0,'0'0'24'0,"0"0"-5"0,0 0-4 0,0-18-2 0,0 18 1 16,0 0 0-16,0 0 1 0,17 0-4 15,-17 0-2-15,16 0 5 0,-16 18 6 0,17-18 2 16,-17 0 4-16,17 0 0 0,-1 9-2 15,1 1 1-15,-1-1-2 0,17 0 2 0,-33 1-9 16,33-1-3-16,-33 0-2 0,33 1 0 0,-33-1-6 16,0 9-2-16,17-18 1 0,-1 19-2 0,1-19-1 15,-17 9 1-15,17 1-2 0,-1-1-3 16,-16 0 6-16,17-9-3 0,-17 0-3 0,0 10-1 16,16-10-3-16,-16 0-1 0,0 0-26 0,0 0-20 15,0 0-15-15,0 0-10 0,33-10 5 16</inkml:trace>
  <inkml:trace contextRef="#ctx0" brushRef="#br0" timeOffset="209649.95">16867 12622 77 0,'0'-9'32'0,"0"9"-1"16,0 0 1-16,0 0 8 0,-33 0-2 0,33 0-14 15,0 0 2-15,0 0-8 0,-16 0-9 16,16 9 3-16,0 1-1 0,0-1 8 0,0 10 2 16,0-10 0-16,0 10-6 0,0 9-7 0,0-10-3 15,0-9-2-15,0 19 0 0,-17-9 0 16,17 0-1-16,0 8-2 0,0-8-2 0,0 0 0 16,0-1 2-16,0 10 3 0,0-9-6 0,-16-1 0 15,16 1-3-15,0-10-24 0,0 10-26 16,-17-10-29-16,17 0-16 0</inkml:trace>
  <inkml:trace contextRef="#ctx0" brushRef="#br0" timeOffset="211316.54">17545 12595 84 0,'0'0'46'0,"0"0"-19"0,0 0-4 15,0 0 8-15,0 0-3 0,0 0 0 16,0 0-4-16,0 0 2 0,0 0 1 0,-33 0-5 15,33 18 9-15,0-18 14 0,0 9 18 16,0 10-5-16,-33 0 0 0,33-10-14 0,0 10-12 16,0 9 28-16,-33-10-6 0,33 1-13 0,0-1-8 15,-17 1-18-15,17 0-6 0,-16 8-3 16,16-8-4-16,0-10 7 0,0 1-9 0,-17 8 0 16,17-8-2-16,0 8 7 0,0-9-5 15,0 1 0-15,-16-10 0 0,16 18 2 0,0-18 6 16,0 0-11-16,0 0-21 15,0 0-51-15,0 0-27 0,0 0-36 16,0 0-27-16,0 0-1 0,0-18-99 0</inkml:trace>
  <inkml:trace contextRef="#ctx0" brushRef="#br0" timeOffset="212381.22">17859 15069 18 0,'0'-9'21'0,"0"-1"-4"0,0 10-3 16,0-9 2-16,0 9 2 0,0-9 5 16,0-1 3-16,0 10 3 0,0-9 4 0,0 0 7 15,0 9 4-15,0 0 5 0,0-10-2 0,0 10-5 16,0 0-9-16,0 0-8 0,0 10-11 15,0-10-5-15,0 9 3 0,0 0 8 0,-16 10-2 16,16-10-1-16,0 10-3 0,0-1-5 0,-17 10-3 16,17-18-1-16,-16 8-4 0,16 1 1 15,0-1-2-15,-17 1 0 0,17-10-2 0,0 19 2 16,0-28-4-16,0 19 0 0,-16-10-7 0,16 0-33 16,0-9-30-16,0 10-26 0,0-10-22 0,0 0 4 15</inkml:trace>
  <inkml:trace contextRef="#ctx0" brushRef="#br0" timeOffset="212898.75">17843 14911 63 0,'0'-10'27'0,"0"10"-9"16,0 0-6-16,0 0-4 0,0 0-4 16,0 0-2-16,0 0 6 0,0 0 2 0,0 10 3 15,0-1-3-15,0-9 0 0,16 19 0 0,-16-10-2 16,17 0-2-16,-17 10-1 0,33-1 0 16,-33-8 2-16,0-1 2 0,0 10 0 0,33-10-3 15,-33 10 2-15,0-10-5 0,33 0-2 16,-33 10 1-16,0-19 2 0,0 18 2 0,0-18 0 15,0 0 2-15,17 10-1 0,-17-10 4 0,0 0 3 16,0 0 2-16,16 0 2 0,-16 0-2 0,0-10-2 16,17 10 3-16,-17 0-3 0,16-18 5 15,-16-1 8-15,17 10 0 0,-17-10-2 0,16 10-3 16,-16-10-1-16,17 1-1 0,-17 8 3 16,0-17-3-16,33 8 5 0,-33 0-6 0,0 10 1 15,0-10-6-15,0 10-4 0,33 0 0 0,-33 9-5 16,0-9-1-16,0 9-7 0,0 0 8 15,0 9-1-15,0 0 2 0,33 0 3 16,-33 1 1-16,0 8-4 0,0 1 3 16,0 0 1-16,0 8-4 0,0-8 3 0,0 9-5 15,0-9-4-15,0 8 3 0,0 1-1 0,0-9-5 16,0 9-5-16,-33 0 1 0,33 0-4 0,0-10-6 16,-33 10-45-16,33-9-16 0,-33 9-22 15,16-19-20-15,1 10-6 0,16-1 12 0</inkml:trace>
  <inkml:trace contextRef="#ctx0" brushRef="#br0" timeOffset="213730.42">18207 14753 8 0,'16'0'9'0,"-16"-19"11"0,17 19 4 16,-17-9 0-16,0 9 2 0,16-10 6 0,-16 10 2 15,0-9 0-15,0 9 1 0,0-9 2 16,0 9 8-16,0-10 5 0,0 10 0 0,0 0-6 16,0-9-15-16,0 9-10 0,-16-9-8 0,16 9-5 15,-17-9 5-15,1 9-4 0,-1-10-4 16,17 10 2-16,-33-9-3 0,0 9-2 0,33 0-3 16,-50-9 3-16,17 9 0 0,-16 0 0 15,32 0 0-15,-49 0 0 0,16 0 0 0,17 0 0 16,-16 0 0-16,-1 0 3 0,-16 0-3 15,16 0 0-15,-16 0 0 0,0 0 1 0,0 0-3 16,0 0 2-16,-17 9 2 0,0-9-2 0,17 9 0 16,0 1 0-16,-17-10 3 0,17 9-6 15,33 0 3-15,-49 0 0 0,32 10 1 0,0-10-5 16,-16 10 5-16,17 0 0 0,-1-1-1 16,33 1 0-16,-49 9 0 0,17 0 0 0,16 9-3 15,-1-9 5-15,1 9-4 0,0 9 2 0,0-18 3 16,33 10-3-16,-33-1 0 0,17 0 3 15,16 9-3-15,0-8 0 0,0-1-3 0,0-9 3 16,0 9 1-16,16 0-1 0,17-9 0 16,-33 0 0-16,0 0 4 0,33 9-2 0,-33-18-2 15,33-1 5-15,-16 10-5 0,-1-9 3 0,18-1-2 16,-1 1 3-16,16-10 3 0,-16 10-7 16,17-10 3-16,16 1 0 0,0-10 0 0,0 9-1 15,1-9-2-15,48 0 0 0,-32-9 4 16,16-1 0-16,17 1-6 0,-17 0 8 0,17-10-3 15,16 0 3-15,-49 10-4 0,49-9-1 0,-49-1-1 16,16 0 3-16,-16 1-3 0,16-1 3 16,-33 19-3-16,0-28 1 0,17 10-3 0,-50-1 4 15,17 0 1-15,-17 1-3 0,16-1 0 16,-32-18 3-16,16 18-3 0,0-9 0 0,0-9 8 0,-33 0 13 16,17 0-7-16,-1 0-2 0,-16-10-3 15,17 10-1-15,-34 0 4 0,17-10-6 0,-16 10-1 16,-1 0-1-16,17 9-4 0,-33-9 2 15,0 9-4-15,33 0 2 0,-50 0 0 0,17 9-5 16,0 1 5-16,0-1-5 0,0 1-1 16,0 8 1-16,0-8-2 0,0 18-4 0,16-19-37 15,-16 19-23-15,17-9-12 0,-1-1-19 0,17 10-17 16,0-9 3-16</inkml:trace>
  <inkml:trace contextRef="#ctx0" brushRef="#br0" timeOffset="214628.71">17909 12474 14 0,'33'0'23'0,"-33"-19"3"16,0 10 1-16,0 9 3 0,0-10 5 0,0 10 9 16,0-9 8-16,0 9-7 0,0-9-4 0,0 0-1 15,-33 9-7-15,33-10-7 0,0 10-3 16,0-9-5-16,-33 0 4 0,0 9 2 0,16-10-7 16,-16 10-4-16,0-18-7 0,0 18-3 15,0 0 9-15,-33 0 6 0,0-19-6 0,16 19-6 16,-49 0 0-16,16 0-6 0,17 0 5 15,-33 0-5-15,16 0 4 0,0 19-6 0,17-19 2 16,-33 18 1-16,16-18-1 0,17 10 0 0,-33 8 2 16,16 10 4-16,17-9 3 0,-16 9-6 15,15 0 1-15,1-1 0 0,17 1-2 0,-1 10-5 16,0-1 3-16,17 0 2 0,0 10-2 16,0-10 0-16,17 0 1 0,-1 9 1 0,17 1-2 15,0-10 0-15,17 19 0 0,-1-28 6 0,17 18 0 16,0 1-5-16,0-19 2 0,-16 9 4 15,33 0-2-15,-1-18 1 0,17 9-3 16,0-10 2-16,1 1-4 0,15 0 3 0,-16-1 3 0,17-18-7 16,16 9 7-16,-49-9 1 0,49 0 1 15,-16-9-1-15,16 9-5 0,-33-18-3 0,0 8 4 16,17-8-6-16,-17 8 2 0,0-18 0 16,-16 10 3-16,16-1-1 0,-33-18 0 15,0 0 3-15,17 9 15 0,-34-28-4 0,34 0-6 0,-50 10-8 16,33-1 5-16,-33 10 2 0,33-19 7 15,-33 19-7-15,0 9-3 0,0-18 0 0,-33 8-3 16,33 10 1-16,-33 1 0 0,33-11-1 16,-33 10-5-16,0 10 3 0,-17-1-4 0,17 1-1 15,0-1-4-15,-33 0-1 0,16 10-22 16,-16 0-26-16,33 0-22 0,-33 9-14 0,16 0-18 16,1 0-10-16,-1 0 4 0,17 0 11 15</inkml:trace>
  <inkml:trace contextRef="#ctx0" brushRef="#br0" timeOffset="-214034.68">13113 12855 73 0,'0'-19'36'0,"0"1"-3"16,0-1 0-16,0 10 10 0,0 0 2 0,0-1-2 15,0 10-9-15,0-9-15 0,0 9-8 16,0 0 12-16,0 9 10 0,0 1 2 0,0-1 8 16,0 0 1-16,0 1-1 0,0 17-11 0,0-8-8 15,-16 0-4-15,16-1-3 0,0 1-8 16,0-1-4-16,0 10 0 0,0-9 0 0,-33-10-4 15,33 1 2-15,0-1-3 0,0 0 1 16,0 0 22-16,0-9 46 0,0 0 28 16,0 0 30-16,0 0-27 0,0 0-39 0,0-9-11 0,0 0-14 15,0 0-13-15,0-10-5 0,0 19-7 16,0-19 5-16,0-18-8 0,0 19 2 16,0-10-4-16,0 9-8 0,0 0 11 0,0 1-9 15,0 9-4-15,33-1 6 0,-33 1-2 0,0 9-2 16,0-9-2-16,16 9 6 0,1 9-4 15,-1-9-2-15,1 9 10 0,0 1-2 0,16-1-4 16,-33 9 0-16,33 1-5 0,0-19 1 0,-33 9 2 16,33 10 9-16,-17-10-12 0,1 1 5 15,-17-1 0-15,16-9 0 0,1 9-2 16,0-9 5-16,-17 0 3 0,33 0-2 16,-33-9 0-16,0 9-9 0,0-19 11 0,0 10-1 15,33-10-7-15,-33 10 0 0,0-10 4 16,0 1-2-16,0-1 0 0,0 1-13 0,0-10-2 15,0 9-1-15,0 1-24 0,0-1-53 0,0 0-16 16,-33 10 109-16,33 0-219 0,0-1 20 16,0 10 27-16,0 0 27 0,0 10 22 0,33-1 16 15</inkml:trace>
  <inkml:trace contextRef="#ctx0" brushRef="#br0" timeOffset="-212969">13279 15143 49 0,'0'-9'56'0,"0"0"-4"15,0-1-3-15,0 10-3 0,0 0 0 16,0-18 3-16,0 8 5 0,0 1 21 0,0 0 11 16,0 9 3-16,0-9-16 0,0 9-20 15,0 0-25-15,0 0-17 0,0 0-1 0,0 0 8 16,0 9 11-16,0 0 3 0,0 0-5 0,0 1-2 16,0 8-15-16,0 1-2 0,0 0-4 15,0-1 1-15,0 1-3 0,0-1-2 0,33 10 2 16,-33-28-2-16,0 19 0 0,0-1 3 0,0-8-1 15,0-1-5-15,0 0 5 0,0 1-7 16,0-10 8-16,0 9-2 0,0-9 5 0,0 0-8 16,0-9 5-16,0-1-3 0,0 1 0 15,0 0 0-15,0-10 0 0,0 1 8 16,0-10 1-16,0 0 1 0,-33 0-1 0,33 0 8 16,0 9 20-16,0-18 2 0,0 9 0 15,0 10 5-15,0 8-13 0,0 1-11 0,0 0-8 16,0-1-6-16,33 10-4 15,-33 10-1-15,0-1 2 0,0 0-6 0,0 1 6 16,0 8-1-16,16-8-6 0,-16 8 2 16,17-9 3-16,-1 19-1 0,-16-28-4 0,0 10 6 15,17 8 3-15,0-8-7 0,-17-1 2 16,33 0 0-16,-33-9 6 16,0 0-8-16,0 0 3 0,33 0 7 15,-33-9-8-15,0-10 0 0,0 10 3 0,0-10 2 16,33 1 3-16,-33-1 5 0,0 1 1 0,0-10-3 15,33 9-1-15,-33 0-2 0,0 19 5 0,0-27-2 16,16 17-13-16,-16 10 3 0,0-9-1 16,17 9-2-16,-17 9 2 0,16-9 0 0,-16 10 3 15,0-1 2-15,17 9-7 0,0 1 6 0,-17-10-12 16,0 10 10-16,33 0-2 0,-33 8 3 16,0 1-3-16,0-18-12 0,0 8 2 0,0-8-4 15,0 8-52-15,0 1-72 0,0-1-49 0,0 10-64 16,0-28-14-16,-33 19 44 0</inkml:trace>
  <inkml:trace contextRef="#ctx0" brushRef="#br0" timeOffset="-206224.81">10302 1581 10 0,'0'0'24'0,"0"0"-4"0,-33-18-3 0,33-1-5 16,0 10 4-16,0-10 6 0,0 19 8 16,-33-18 2-16,33-1 5 0,0 19-1 15,0-19-3-15,0 19-4 0,-33 0-10 0,33-18-9 16,0 18-1-16,0 0-7 0,0 18 0 15,0-18 1-15,0 19 0 0,0 0-1 16,33-1-2-16,-33 1 9 0,0-10 0 0,0 28-6 16,33-18-1-16,-33 0-2 0,0 18 6 15,33-9-6-15,-33-10 0 0,0 1-2 16,33 18 5-16,-33-18-2 0,0-10 1 0,0 28-4 16,33-18 5-16,-33-1-3 0,0 1-6 15,0 0 2-15,0-19-1 0,0 27-22 0,0-27-26 16,0 19-21-16,0-19-23 0</inkml:trace>
  <inkml:trace contextRef="#ctx0" brushRef="#br0" timeOffset="-205859.13">10153 1535 53 0,'0'-19'16'0,"0"1"-8"0,0-1 6 0,0 0 3 16,17 1 4-16,-1 18-4 0,1-28-6 15,16 28 6-15,0-19-5 0,-33 19 3 0,33-18-4 16,0 18-4-16,0 0-2 0,17 0-3 16,-17 0 0-16,0 0-1 0,0 18 5 0,0 1-2 15,0-19 11-15,-16 9-2 0,-1 10-7 16,-16-1-2-16,17-18 1 0,-17 19-5 0,0-19 8 15,0 19 2-15,-17-19-1 0,1 18 0 16,-1 1-4-16,17-19-2 0,-33 9 0 0,0 10-5 16,0-19 2-16,0 0 3 0,33 18-3 15,-50-18 1-15,17 19-3 0,0-19 0 0,33 0 0 16,-33 0 2-16,0 19 0 0,33-19-2 16,-33 0-1-16,33 0-4 0,0 0-17 15,0 0-17-15,-33 0-21 0,33 0-10 0</inkml:trace>
  <inkml:trace contextRef="#ctx0" brushRef="#br0" timeOffset="-205542.54">11030 1442 45 0,'0'0'30'15,"16"0"-1"-15,-16-19 13 0,-16 19 5 16,16-9-9-16,0 9-14 0,0 0-9 0,-17 0-5 15,17 0-3-15,-16 0 1 0,16 0-6 16,-17 0 3-16,17 0-3 0,-33 9 2 0,33 10-2 16,-33-19 14-16,33 18 8 0,-33 1-12 15,0 0-7-15,16-1-3 0,1 1-2 0,-1-10 5 16,17 28-5-16,-16-18 3 0,16 0 2 16,0-1-3-16,0 1 3 0,16-10-3 15,1 10-1-15,-1-1 2 0,1 1-2 0,16-19 1 16,0 18-2-16,0-18 2 0,0 19 1 15,0-19-5-15,17 0 4 0,-17 0-2 0,0 0-5 16,0 0-11-16,0 0-9 0,0 0-13 16,-16 0-16-16,-1 0-21 0,1 0-7 0</inkml:trace>
  <inkml:trace contextRef="#ctx0" brushRef="#br0" timeOffset="-202011.72">11708 1842 19 0,'0'0'19'0,"0"0"-8"16,0-19 3-16,33 19 1 0,-33 0-1 0,0 0 24 15,0 0-10-15,0 0-15 0,0 0-10 16,0 0 4-16,0 19-5 0,0-19-2 15,0 0 2-15,0 18-2 0,0-18 2 0,0 19-2 16,0 0 0-16,0-19 2 0,0 27 1 0,-33-27-3 16,33 19 0-16,0-19 0 0,0 19-2 15,-17-1 2-15,17-18-2 0,0 19-9 16,0-19-18-16,-16 0-19 0</inkml:trace>
  <inkml:trace contextRef="#ctx0" brushRef="#br0" timeOffset="-201611.45">12303 1498 15 0,'-16'-19'9'0,"16"19"-3"0,0 0 7 0,0-19 2 16,0 19-4-16,0 0-5 0,0 0-5 0,0 0 1 15,0 0 0-15,0 0 6 0,0 0-2 16,0 0-4-16,0 19-1 0,0-19 0 16,16 19 8-16,-16-19 5 0,0 18-5 0,17 1-4 15,-17-19-4-15,16 28 2 0,-16-28-3 16,0 18 0-16,17 1 0 0,-17 0 0 15,33-19 2-15,-33 18-2 0,0-18-2 0,0 19 2 16,0-10 0-16,33-9 3 0,-33 19-3 16,0-19 0-16,0 18 0 0,0-18 0 15,0 0-2 1,0 19 0-16,0-19 0 0,0 0-7 16,0 0-5-1,0 0-4-15,0 0-5 0,0 0-7 0</inkml:trace>
  <inkml:trace contextRef="#ctx0" brushRef="#br0" timeOffset="-200663.17">12700 1302 14 0,'0'-9'23'0,"0"9"-6"0,0 0-3 16,0 0 7-16,0-19 3 0,0 19-9 15,0 0-7-15,-33-18-4 0,33 18-1 0,0 0 2 16,-33 0-1-16,33 0-1 0,-33 0-2 16,33 0-1-16,0 0 2 0,-50 0-2 0,34 0 2 15,-1 18 0-15,1 1-2 0,-1-10 3 16,-16 10-1-16,33-1-2 0,-33 1 2 15,33 18-1-15,-33-18-1 0,0 9 4 0,33-10-2 16,-17 1 1-16,1 18-1 0,16-18 2 16,0-10 0-16,0 10 1 0,0-1 1 0,0 1 2 15,16 0 1-15,1-1 2 0,16-18 0 16,-33 19-2-16,33-10 0 0,0 10-1 16,0-19-1-16,-33 0-4 0,33 18 0 0,0-18 0 15,17 0-3-15,-17 0 2 0,0 0 1 16,0 0-3-16,-16 0 2 0,16 0-2 0,-17 0-2 15,34 0 2-15,-17 0 2 0,-33-18-6 16,33 18 0-16,-17 0-4 0,1 0-15 0,0-19-17 16,-1 10-15-16,1 9-10 0</inkml:trace>
  <inkml:trace contextRef="#ctx0" brushRef="#br0" timeOffset="-200330.02">13361 1219 24 0,'0'-19'18'0,"-16"19"-4"0,-1 0-4 0,17 0-3 16,-16 0-2-16,16 0-1 0,0 0 1 0,-33 19 0 15,33-19 0-15,-33 0-2 0,33 18 1 16,-33 1-3-16,33-1 6 0,-33 1-1 15,-1-10-4-15,34 10 2 0,-16 18-1 0,-1-18 2 16,17-1 0-16,-16 1-2 0,16-10 4 16,0 10-2-16,0-1 1 0,16 1-3 0,-16 0 2 15,17-1-1-15,-1-18 1 0,1 19-2 16,0-10 0-16,16 10-1 0,0-19 0 16,-33 0-2-16,33 18 2 0,0-18 0 0,-17 0-4 15,1 0 2-15,16 0-3 0,17 0 1 16,-50 0-13-16,33 0-13 0,0-18-12 0,0 18-58 15</inkml:trace>
  <inkml:trace contextRef="#ctx0" brushRef="#br0" timeOffset="-200128.44">14039 1479 1 0,'0'19'0'0,"34"-19"4"0,-34 0 15 15,0 18 2-15,0-18-8 0,0 19-5 0,0-19-2 16,0 9 4-16,33 10 2 0,-33-19-4 16,0 18-3-16,0-18-3 0,0 19-1 0,-33-19 0 15,33 19 2-15,0-1-2 0,-34-18 1 16,18 19-4-16,-1-10-14 0,1 10-24 0</inkml:trace>
  <inkml:trace contextRef="#ctx0" brushRef="#br0" timeOffset="-199397.31">15214 1256 34 0,'0'0'17'0,"0"-19"-4"15,0 19-3-15,0 0 3 0,0-18 7 0,0 18 2 16,0-19-1-16,0 19-5 0,0 0 0 15,0 0 0-15,0 0 2 0,0-9-8 16,0 9-4-16,0 0-3 0,0 0-1 0,0 9-2 31,0-9 1-31,0 0 1 0,0 19 0 16,0-1-2-16,0-18 3 0,0 19 0 0,0-1-1 16,0 1 3-16,0-10-2 0,0 10-3 15,0-1 1-15,0 1 0 0,0 0 5 0,0-1-2 16,0-18-1-16,0 19-1 0,0-10 2 15,16 10-3-15,-16-1 0 0,17-18-1 0,-17 19 2 16,0-19-1-16,16 0 1 0,-16 19-2 16,17-19-4-16,-17 0-1 0,0 0-11 15,0 0-18-15,0 0-25 0,0 0-20 16</inkml:trace>
  <inkml:trace contextRef="#ctx0" brushRef="#br0" timeOffset="-199031.69">15114 1153 10 0,'0'0'13'0,"0"0"2"0,0 0-4 16,0 0-4-16,0 0 2 0,0 0-2 0,33-18-1 16,-33 18-1-16,0 0-1 0,0 0 2 15,0 0-4-15,33 0 0 0,-33 0 1 16,34 0-1-16,-34 0-2 0,16-19 0 0,1 19 0 15,16 0 0-15,-17 0 0 0,1 0 0 16,32 0 0-16,-49 0 0 0,33 0 0 0,-33 0-4 16,34 0 2-16,-34 0-9 0,0 0-10 15,0 0-35-15</inkml:trace>
  <inkml:trace contextRef="#ctx0" brushRef="#br0" timeOffset="-198815.22">15214 1321 5 0,'16'0'8'0,"-16"0"10"0,17 0 2 16,-1 0-6-16,1 0-7 0,-1 0-2 0,17 0-3 16,0 0-2-16,-33-19 0 0,33 19 0 15,1 0 0-15,-18 0 0 0,1-9 1 0,16 9-1 16,-17 0 0-16,1 0 0 0,-1 0-3 15,17 0 0-15,-33 0-7 0,0 9-10 16,0-9-22-16</inkml:trace>
  <inkml:trace contextRef="#ctx0" brushRef="#br0" timeOffset="-198611.8">15263 1535 27 0,'0'0'30'0,"17"0"-11"0,-17 0-4 0,16 9-4 16,1-9-2-16,-1 0-6 0,17 0-3 15,-33 0 3-15,33 0-3 0,1 0 2 0,-18 0-1 16,17 0-1-16,0-9 0 0,-16 9-3 16,32 0 1-16,-16 0 2 0,0 0-11 15,-16 0-17-15,16-19-45 0</inkml:trace>
  <inkml:trace contextRef="#ctx0" brushRef="#br0" timeOffset="-198398.22">16156 1358 14 0,'-16'0'5'0,"16"0"-2"0,0 0 2 16,16 19 6-16,-16-19-2 0,0 18-2 0,0-18-4 15,17 19 4-15,-17-19 7 0,0 9-7 0,0 10-2 16,16-1-3-16,-16-18 0 0,0 19 0 16,0 0-1-16,0-19 1 0,-16 18-2 15,16 1 0-15,-17-10-11 0,17 10-15 0</inkml:trace>
  <inkml:trace contextRef="#ctx0" brushRef="#br0" timeOffset="-197997.75">16619 1153 5 0,'0'0'0'0,"0"19"2"16,33-19 4-16,-33 0 13 0,0 19-7 16,0-10-2-16,0 10 1 0,0-19-2 15,0 18 0-15,0 1 0 0,0-19-1 0,0 18 0 16,0 1-1-16,0-10-3 0,33 10 0 15,-33-1-1-15,0 1-1 0,0 0-2 0,0-19 0 16,0 18 0-16,0 1 0 0,0-19 1 16,0 9-1-16,0 10 0 0,0-19 2 0,0 18 1 15,0-18-2-15,0 19-4 16,0-19 0-16,0 0 1 0,0 0-20 16,0 0-14-16</inkml:trace>
  <inkml:trace contextRef="#ctx0" brushRef="#br0" timeOffset="-197716.62">16470 1200 48 0,'0'0'25'15,"0"-9"-14"-15,0-10-5 0,0 0 5 16,0 19 4-16,33-18 0 0,-33-1-4 16,17 19-5-16,-1-18-3 0,1 18 1 0,16-19 1 15,0 19 0-15,0 0-2 0,0-9-1 16,0-10-1-16,0 19-1 0,1 0 0 16,-1 0 0-16,-17 0 0 0,17-19 0 0,0 19 0 15,-33 0-5-15,33 0 1 16,-33 0-21-16,0 0-14 0,0 0-56 0</inkml:trace>
  <inkml:trace contextRef="#ctx0" brushRef="#br0" timeOffset="-197514.99">16652 1274 6 0,'0'0'6'0,"33"0"13"16,-33 0 2-16,33 0-8 0,-33 0-7 0,33 0-2 16,-16 0-4-16,0 0 0 0,16 0 1 15,-17 0-1-15,17 0 0 0,0 0-5 0,-33 0-12 16,33 0-30-16</inkml:trace>
  <inkml:trace contextRef="#ctx0" brushRef="#br0" timeOffset="-197298.56">16685 1535 29 0,'0'0'32'0,"0"0"-9"15,33 9-4-15,-33-9 3 0,0 19-6 0,17-19-6 16,-1 0-5-16,1 0-4 0,16 0-1 15,-16 0 2-15,-1 0-4 0,17-19 2 16,0 19-2-16,0 0 2 0,-33-9-16 0,33 9-19 16,-16 0-61-16</inkml:trace>
  <inkml:trace contextRef="#ctx0" brushRef="#br0" timeOffset="-196932.23">17231 1460 9 0,'0'19'15'0,"0"0"-4"15,0-19-5-15,0 18 0 0,-17-18-1 0,17 19-2 16,0-19-1-16,0 0-1 0,0 9-1 16,0-9 3-16,0 0 9 0,0 0 10 0,0 0 13 15,0 0 14-15,0 0-2 0,0 0-21 16,0-9-10-16,0 9-4 0,0-19 7 0,0 19-3 15,0-18 3-15,0-1-4 0,0 0-3 16,0 1-2-16,0-1 12 0,0 10 8 0,17-10 0 16,-17 1-3-16,0-1 2 0,0 0 0 15,0 19-7-15,0 0-6 0,0-18-3 16,33 18-7-16,-33 0-6 0,0 0 4 0,0 0-2 16,0 0 1-16,0 18-3 0,33-18 0 15,-33 19 0-15,33-19 0 0,-16 19 0 0,-1-1 0 16,1 1 0-16,-1-19 0 0,17 28 0 15,-16-28 2-15,16 18-2 0,-33 1-6 0,0 0-15 16,33-1-52-16,-33 1-41 0,0-19-12 16,0 28 3-16</inkml:trace>
  <inkml:trace contextRef="#ctx0" brushRef="#br0" timeOffset="-196781.09">17231 1535 27 0,'0'0'16'0,"0"-19"-8"16,33 19-4-16,-33 0-2 0,33 0-2 0,-33-18 1 15,33 18-1-15,-16 0-5 0,16 0-12 16</inkml:trace>
  <inkml:trace contextRef="#ctx0" brushRef="#br0" timeOffset="-196583.8">17942 1414 9 0,'0'9'27'16,"0"10"-11"-16,0-1-9 0,0-18-3 0,0 19-2 15,0 0-1-15,0-1-1 0,-33-18 0 16,33 19 0-16,0-10 0 0,0 10-2 0,-33-1-10 15</inkml:trace>
  <inkml:trace contextRef="#ctx0" brushRef="#br0" timeOffset="-195833.99">18554 1116 47 0,'0'0'17'0,"0"-18"-4"15,0 18 8-15,0-19 16 0,0 19 10 16,0 0-17-16,0-9-13 0,0 9-7 0,0-19-5 16,0 19 1-16,-33 0-3 0,16 0-3 15,1 19 4-15,-1-19-4 0,1 9 3 16,-1-9-3-16,1 19 0 0,-1-19 0 0,17 18 0 16,0 1 2-16,0-19 0 0,0 18 0 15,0 1 2-15,0 0-2 0,17-10-2 16,-1 10 2-16,1-1-2 0,16 1 2 0,-17-1 0 15,34 1-2-15,-50-10 0 0,33 10 2 16,0-1-2-16,-16-18 0 0,-1 19 0 0,1-19-2 16,-1 19 2-16,-16-19 2 0,0 0 0 15,0 0 1-15,0 0-1 16,0 18 5-16,0-18 4 0,-16 0-5 0,16 0-1 16,-17 0 0-16,1 0-5 0,-1 0 2 15,-16 0 0-15,33-18 0 0,-33 18-7 0,0 0-4 16,0 0-18-16,16-19-21 0,-16 19-22 15,17-19-91-15</inkml:trace>
  <inkml:trace contextRef="#ctx0" brushRef="#br0" timeOffset="-195451.05">18703 1219 5 0,'0'0'10'16,"0"18"12"-16,16-18-5 0,-16 0-9 0,17 19-2 16,-17-19-4-16,33 18 0 0,-33-18 0 15,0 0 7-15,0 19 0 0,33-19-1 0,-33 0 0 16,0 0 1-16,33 9-3 0,-33-9-2 16,0 0 7-16,0 0 5 0,17 0 5 0,-17 0 3 15,16-9 6-15,-16 9 1 0,0 0-4 16,0 0-3-16,0-19-3 0,17 19-2 0,-17 0-5 15,0-18-3-15,0 18 0 0,0 0-3 16,0 0-4-16,0-19 0 0,0 19-2 16,0 0-1-16,0 0-4 0,0 19-1 31,0-19 6-31,0 18-2 0,0-18 3 16,16 0-5-16,-16 19 4 0,0-19-2 15,17 0 2-15,-17 9-4 0,16-9-1 0,-16 19-10 16,17-19-21-16,16 0-28 0,-33 0-22 15,0 0-9-15</inkml:trace>
  <inkml:trace contextRef="#ctx0" brushRef="#br0" timeOffset="-195049.23">19017 949 64 0,'0'-19'20'0,"0"1"-5"0,-33 18-4 0,33-19 0 15,0 19-3-15,0-19-6 0,0 19 0 16,0 19-2-16,0 0 0 16,0-19 2-16,0 18-1 0,0 1 2 15,33 9 1-15,-33-10-3 0,0 1-1 16,33 18 3-16,-33-18-1 0,17 9-2 16,-17-10 2-16,16 1-2 0,1-1 0 0,-1 1 1 15,-16 9-3-15,17-28 2 0,-17 19 0 16,16-1 0-16,-16-18 2 0,17 19 4 15,-17-19 12-15,0 0 2 0,0 0-8 16,33 0-4-16,-33-19-2 0,0 19-4 16,33 0-2-16,-33 0 0 0,16 0 0 0,1-18 0 15,0 18 0-15,-1 0 0 0,1 0 0 16,-1 0 0-16,1 0-2 16,-17 18 2-16,16-18 0 0,-16 0 0 0,0 19 0 15,17-19 0-15,-17 18 0 0,0-18 2 16,0 19-1-16,-17-19 0 0,17 9 4 0,-16 10 1 15,16-19-2-15,-17 0-2 0,1 18 0 16,-1-18 0-16,-16 0-2 0,16 0-13 0,1 19-25 16,16-19-24-16</inkml:trace>
  <inkml:trace contextRef="#ctx0" brushRef="#br0" timeOffset="-194385.2">19463 1116 21 0,'-16'0'6'15,"16"0"-2"-15,0 19 1 0,0-19 3 16,0 0 0-16,0 18-2 0,0-18 3 0,0 19-2 16,0-19-2-16,-33 19-1 0,33-10 0 0,0-9-2 15,0 19 0-15,0-19 0 0,33 18 0 16,-33-18 0-16,0 19 0 0,16-19-2 15,1 0 1-15,16 18-1 0,-16-18 0 16,-1-18 0-16,1 18 0 0,-1 0 0 0,1 0 0 16,16-19 0-16,-33 19 2 0,0-18 0 15,33-1 1-15,-33 10 1 0,0-10 5 16,0 0-1-16,0 1-1 0,0-19-4 0,0 18 0 16,0-9 0-16,-33-9 1 0,33 18-1 15,0 1 1-15,0-10-2 0,-33 9-1 16,16 1 2-16,17-1 1 0,-16 0-2 0,-1 19-2 15,17 0 2-15,-16 0-2 16,16 0 0-16,0 19 0 16,0 0 2-16,0-1 0 0,0 1 0 0,0-10 3 15,0 10-1-15,0-1-2 0,16 19 2 16,1-18-1-16,-17 9-3 0,16-9 0 16,34-1 2-16,-50 1-2 0,33-1 0 0,-33 1 0 15,16 0 4-15,1-10-4 0,16-9 0 16,-16 19 0-16,-1-19 3 0,1 0-3 0,-1 0 2 15,34 0-2-15,-50 0 0 0,33 0 0 16,-17 0 6-16,1-19 4 0,16 19-1 0,-16 0 2 16,-1-9-3-16,-16-10-4 0,17 19 0 15,-17 0-2-15,16-19-4 0,-16 19 4 16,0 0-4-16,0 0 0 0,17 19 2 16,-17-19 1-16,0 0-3 15,0 19 3-15,33-10-3 0,-33-9 3 16,0 0 0-16,0 19-1 0,0-19 4 0,33 0 0 15,-33 18-4-15,0-18 4 0,16 0-1 16,-16 0-1-16,17 0-4 0,-17 0 4 16,0 0 0-16,16 0-2 0,-16 0-2 15,17 0-3-15,-17-18-15 16,0 18-22-16,0 0-23 0</inkml:trace>
  <inkml:trace contextRef="#ctx0" brushRef="#br0" timeOffset="-193834.07">20389 1200 28 0,'0'0'21'0,"-16"0"-9"16,16 0-5-16,-17 0 0 0,17 0 0 15,0 0-1-15,-16 0-3 0,16 0-1 0,0 0 0 16,-17 0-1-16,17 0 1 0,-16 19 0 16,16-19-1-16,0 0-1 0,0 0 1 15,0 18-1-15,0-18 1 0,0 0 0 16,0 0 0-16,0 19 1 0,0-19 2 15,0 0 2-15,0 0 4 16,0 0-3-16,0 0-3 0,16 0-1 0,-16 0-1 16,0 0 1-16,17 0-1 0,-17-19 0 15,0 19-2-15,16 0 0 16,-16-18 0-16,0 18 0 16,0 0-2-16,0-19 2 0,0 19 0 15,0 0-4-15,0-9-3 16,0 9 1-16,0 0-6 0,0 0-3 15,-16 0-5-15,16 0-10 0</inkml:trace>
  <inkml:trace contextRef="#ctx0" brushRef="#br0" timeOffset="-193352.64">20886 1274 42 0,'0'0'33'16,"0"0"-6"-16,0 0-5 0,0 0-6 15,0 0-4-15,0 0-7 0,0 0 1 0,0 0-5 16,0 19 0 0,0-19-1-16,0 9 2 0,0 10 0 15,0-19-1-15,0 18 1 0,0 1 0 16,0-19-2-16,-34 19 0 0,34-19 2 16,-16 18-2-16,16-18 0 0,-17 19 0 0,1-19 0 15,-1 9-10-15,1 10-15 0,-1-19-18 16</inkml:trace>
  <inkml:trace contextRef="#ctx0" brushRef="#br0" timeOffset="-190872.07">21679 1051 5 0,'17'0'19'0,"-17"-19"12"16,16 19 2-16,17 0-4 0,-33-18 2 0,0 18 4 16,0 0 0-16,0-19-4 0,0 19-9 15,0 0-11-15,0 0-8 0,-33 0 0 0,17 0 1 16,-1 0-3-16,-16 0-1 0,0 0 1 15,17 19 0-15,-17-19-1 0,33 18 0 16,-34-18 0-16,1 19 0 0,33 0 0 0,-16-10 0 16,16-9 0-16,-17 19 4 0,17-19-4 15,0 18 0-15,0-18 0 0,17 19 3 0,-17-19 0 16,16 18 1-16,17-18-3 0,-33 0 1 16,34 0 0-16,-34 0-2 0,16 0 0 15,1 0 0-15,16 0 3 0,-17 0-1 0,1 0 7 16,-1-18 4-16,1 18 6 0,-1-19 0 15,-16 1-3-15,33 18 0 0,-33-19-1 0,0-9-1 16,0 9 1-16,34 1-1 0,-34-1-7 16,0 1-2-16,0-10 0 0,-34-9 1 0,34 18-5 15,0-18 1-15,0 9 2 0,-33 9 4 16,17 1-4-16,-1-1 1 0,17 0 1 16,-16 19-6-16,16-18 0 0,-17 18 0 15,17 0-4-15,-16 18 5 16,16 1-1-16,0 0-2 0,0-1 0 15,0 1 2-15,0 9 2 0,0-10-1 16,16 20 1-16,-16-20-2 0,17 10 0 0,-17 9 0 16,16-18 0-16,1 18 1 0,-1-9 2 15,-16-9-2-15,33-1-1 0,-33 19-2 0,0-18-17 16,34 0-34-16,-34-10-21 0,0 10-18 16,0-1-21-16</inkml:trace>
  <inkml:trace contextRef="#ctx0" brushRef="#br0" timeOffset="-190672">22043 1116 27 0,'-16'0'11'0,"16"0"-5"0,0 0 0 16,0 0 1-16,0 0-2 0,0 19-1 15,0-19-1-15,0 0 2 0,0 18 0 0,0-18-1 16,0 19-2-16,0-19-1 0,0 19 1 15,0-10-2-15,0-9 1 0,0 19-1 0,-17-19 0 16,17 18 0-16,-17 1-2 0,17-19-13 16,0 18-54-16</inkml:trace>
  <inkml:trace contextRef="#ctx0" brushRef="#br0" timeOffset="-190289.72">22208 1051 5 0,'0'19'13'0,"0"-10"7"16,0 10-8-16,17-1 0 0,0 1-1 15,-17-1 3-15,33-18-2 0,-17 19 5 0,1-19-3 16,-1 0-2-16,17 19 0 0,0-19-1 16,0 0 2-16,-16 0 4 0,0 0 10 15,16-19 9-15,-17 19 6 0,1 0 3 0,-1-19-5 16,1 19-5-16,-17-18-4 0,16-1-6 16,-16 1-9-16,0 18-4 0,0-19 2 0,0-9-7 15,-16 9-3-15,16 1-1 0,-17 18-3 0,1-19 0 16,-1 1-2-16,-16-1 0 15,17 10 2-15,-18 9 0 0,1 0-3 0,0-19-5 16,17 19-3-16,-17 0-40 0,16 19-22 0,-16-19-7 16,17 0-8-16,-1 0-6 0</inkml:trace>
  <inkml:trace contextRef="#ctx0" brushRef="#br0" timeOffset="-189773.04">22705 567 29 0,'0'-18'20'16,"0"18"-9"-16,0-19-2 0,0 19-2 0,16 0 2 15,-16-18-4-15,17 18-1 0,-1-19-4 16,1 19 1-16,-17 0 0 16,16 19 0-16,17-19 0 0,-33 0-1 0,0 18 0 15,33 1 0-15,-33 18 1 0,0-28 2 16,0 29-2-16,0-20-1 0,0 19 2 15,17-18 0-15,-17 9-1 0,0 9-1 0,0-18 0 16,-17-1 0-16,17 10 1 0,0-9-1 16,17-1 0-16,-17 1 2 0,0 0 0 0,0-19 1 15,16 18-1-15,-16-18 1 0,17 19 0 16,0-19-3-16,-1 9 1 0,1 10 1 0,-1-19-2 16,1 0 0-16,-1 18 0 0,17 1 0 15,-33-19 1-15,33 18-1 0,-33 1 1 16,0 9 0-16,0-9 2 0,17-1 0 0,-34 1-3 15,17-1 0-15,0 20 3 0,0-29 1 16,-33 10 0-16,33-1 1 0,-33 1-1 0,0-1-2 16,0-18 0-16,17 19-2 0,-18-10-2 15,1 10 2-15,0-19 0 0,-16 18-12 16,-1-18-15-16,0 0-22 0</inkml:trace>
  <inkml:trace contextRef="#ctx0" brushRef="#br0" timeOffset="-189123.65">21382 567 11 0,'0'-18'6'0,"-17"-1"-1"0,17 19 5 0,-16-18-1 16,16-1-2-16,0 19-4 0,-34-19-1 16,34 10-2-16,-33 9 1 0,0 0 1 15,17 0-2-15,-1 0 1 0,1 0-1 0,16 28 1 16,-17-28 1-16,1 19 1 0,16-1 0 16,0 1-1-16,0 18 1 0,0-9 1 15,0-9 1-15,0-1-3 0,16 19 1 0,1-18 0 16,16 9-1-16,-17 9 1 0,17-18-3 15,0 18 2-15,1-28-2 0,-34 28 2 16,16-18 0-16,-16 0-2 0,17 18 0 0,-17-28 2 16,0 10 0-16,0-1 1 0,-17 1 0 15,1-1 2-15,16 1 0 0,0 0-1 0,-34-10 1 16,1-9-1-16,17 19-1 0,-1-19-2 16,1 0 1-16,16 18 0 0,-17-18 0 0,17 0-2 15,0 19 2-15,0-19-1 0,0 0-1 16,0 18 1-16,0 1 1 0,0 0 0 15,17-10 1-15,-1 10-3 0,-16-1 1 0,17 19-1 16,-1-18 0-16,17 9 0 0,-33 9 0 16,0-18 2-16,34 18-2 0,-34-9 0 0,0 9 0 15,0-18 0-15,0 18-3 0,0-9 3 16,0-10-3-16,0 1 3 0,0 0-10 16,0-1-8-16,0 1-9 0,0-10-10 0</inkml:trace>
  <inkml:trace contextRef="#ctx0" brushRef="#br0" timeOffset="-188556.89">23647 1423 3 0,'0'19'2'0,"0"-19"1"0,0 0 13 16,0 18 6-16,0-18-9 0,0 19-6 16,0 0 1-16,-16-1 4 0,16 1-5 15,0-10-2-15,-17 10-2 0,17-1-1 0,-16 1 0 16,-1-19 0-16,17 19 0 0,-33-1 0 15,16-18-1-15,1 19-1 0,-17-19-5 0,16 9-13 16,-32 10-66-16</inkml:trace>
  <inkml:trace contextRef="#ctx0" brushRef="#br0" timeOffset="-187340.65">17148 2270 83 0,'-16'-10'19'0,"-1"-8"-10"15,17-1-3-15,-33 1 8 0,33-1 13 0,-33 0 12 16,33 1-5-16,0 8-6 0,0 10-2 15,0 0-1-15,-33-18-6 0,33 18-10 0,0 0-4 16,0 0-3-16,33 18-2 0,-33-18 2 16,0 28-2-16,0-9 0 0,33 0 0 0,-33 18 0 15,0-19 0-15,33 10 2 0,-33 9-2 0,0-18 0 16,17 18 0-16,-17-9-3 0,16-9 3 16,-16 18 2-16,0-9-2 0,17 9 3 0,-17-18-3 15,-17-1-4-15,17 19-3 0,0-27-11 16,-16 27-18-16,16-37-21 0,-17 19-16 0,17-1-80 15</inkml:trace>
  <inkml:trace contextRef="#ctx0" brushRef="#br0" timeOffset="-187058.77">16983 2307 35 0,'0'-19'13'0,"16"-9"-3"0,-16 10-3 15,17-1-1-15,16 1 1 0,-33-1-2 0,33 0-1 16,0 19 0-16,-16-18 1 0,16 18 0 16,16 0-2-16,1 0 0 0,-17 18 1 0,0-18-1 15,-16 19 0-15,16 0 0 0,-17-1 8 0,17 1 5 16,-33-1-1-16,17-8-7 0,-17 8-2 16,0 1-2-16,0-1 0 0,-17 1 2 0,17 0-2 15,-16-1 0-15,-1-8-2 0,-16 8-2 16,17 1 3-16,-1-19-5 0,-16 18 0 0,0-18 2 15,0 19-2-15,0-19-21 0,0 19-15 16,0-19-12-16</inkml:trace>
  <inkml:trace contextRef="#ctx0" brushRef="#br0" timeOffset="-186808.3">17545 2465 11 0,'0'0'6'0,"0"19"5"0,0-19 11 0,0 0-5 15,0 9 0-15,0 0-5 0,0 19-6 0,17-28 3 16,-17 19 7-16,0-1-7 0,16-18-3 16,-16 19-3-16,17-1-1 0,-17-8-1 0,16 8 0 15,-16 1-1-15,0 0 1 0,17-1-1 16,-17 1 2-16,0-1-2 0,0-18 0 0,0 10 0 15,0 8 0-15,0 1-4 0,0-19-15 0,-17 19-16 16,17-19-56-16</inkml:trace>
  <inkml:trace contextRef="#ctx0" brushRef="#br0" timeOffset="-186542.6">17810 2484 24 0,'0'0'31'0,"0"0"-12"0,-17 0-9 0,17 0-6 16,-16 0 2-16,16 0 1 0,-17 9-3 0,17-9-1 15,0 9 1-15,-33 19 1 0,33-28-2 16,0 19 0-16,-33-19 1 0,33 18-1 16,0 1 0-16,0-1 1 0,-33-18-2 0,33 10 1 15,0 8 1-15,0 1-3 0,0-19 2 0,0 19-1 16,33-1 2-16,-33-18-2 0,0 19-1 15,0-19 1-15,33 0-2 0,-33 18 0 0,33-18 2 16,-33 10-2-16,17-1-5 0,-1-9-8 16,17 9-10-16,-16-9-12 0</inkml:trace>
  <inkml:trace contextRef="#ctx0" brushRef="#br0" timeOffset="-186273.96">18488 2614 21 0,'0'0'20'16,"16"0"-6"-16,-16 0-5 0,0 0-1 0,17 0 3 15,-17 9 3-15,0-9-5 0,33 9-1 0,-33 10 3 16,0-19 11-16,0 19-4 0,33-19-8 15,-33 18-1-15,0-18-5 0,0 19-2 0,0-19 2 16,0 18-3-16,0-8 4 0,0 8-2 0,0 1-1 16,0 0-2-16,-33-19-4 0,33 18-8 15,-33 1-25-15,0-1-25 0</inkml:trace>
  <inkml:trace contextRef="#ctx0" brushRef="#br0" timeOffset="-183808.5">19629 2288 36 0,'0'-18'15'0,"0"8"-5"0,0 10 0 0,0-18 7 16,0 18 7-16,0 0 4 0,0-19-3 15,0 19-4-15,-33 0-7 0,33 0-6 0,-17-18-3 16,1 18-2-16,-1 18-1 0,1-18 0 0,-18 0 0 15,18 19-2-15,-17-19 2 0,33 18 1 16,-33-8-2-16,33 8 2 0,-33 1-1 16,16-1-1-16,1 1-1 0,-1 0 4 0,17-1-2 15,0-8 0-15,0 8 0 0,0 1 0 0,0-1-1 16,0 1 3-16,0 0-1 0,17-19 3 16,-1 9 1-16,-16 9 0 0,50 1-1 15,-50-19-1-15,33 0-2 0,-17 0 1 0,1 0-4 16,16 0 2-16,0 0 0 0,0 0 0 0,17 0-2 15,-17 0-8-15,-33 0-12 0,33 0-17 16,-17-19-16-16,18 19-6 0,-18-9-61 16</inkml:trace>
  <inkml:trace contextRef="#ctx0" brushRef="#br0" timeOffset="-178014.12">16073 2688 32 0,'0'0'21'0,"0"0"-11"15,0 0-4-15,-33 0-5 0,33 0 1 16,0 0-2-16,0 19 2 16,33-19 1-16,-33 0 0 0,0 18 1 0,0-18 1 15,0 10 5-15,0-1-1 0,17-9 1 16,-17 9 2-16,17-9 2 0,-1 19 3 16,-16-19 7-16,17 0 3 0,16-19-11 0,-17 19-7 15,17-9-5-15,0-10-3 0,0 19 1 0,-16-18-2 16,16-1 0-16,-16 1 1 0,16-1-1 15,-17-9 0-15,17 9 0 0,0 1 1 0,-33-1-1 16,33 19-3-16,-33-18 3 0,0-1-8 0,17 19 1 16,-17-19-2-16,0 10-6 0,0 0-10 15,0 9-4-15,0 0 4 0,0 0 0 16,0 9-9-16</inkml:trace>
  <inkml:trace contextRef="#ctx0" brushRef="#br0" timeOffset="-177267.18">10484 2242 13 0,'0'0'3'0,"0"0"-2"16,0 18 1-16,0-18-2 0,0 10 11 16,0 8 1-16,0-18 0 0,0 19 2 0,0-1-4 15,0 1 6-15,0-19-3 0,33 19 6 0,-33-1-1 16,0-18 2-16,33 10 2 0,-33-10 3 16,0 18 6-16,33-18 6 0,-33 0 1 15,17-18-3-15,-1 18-15 0,34-10-9 0,-50-8-4 16,33-1-5-16,0 0-1 0,0 1 0 15,0-19-1-15,0 9 0 0,17 9 0 0,-17-18 2 16,0 18 1-16,-33-9-2 0,33-9-3 0,-16 19 3 16,16-1-1-16,-17 0-5 0,1 1-8 15,16 8-14-15,-33 10-15 0,33 0-5 16,-33 0-8-16,33 0-7 0,0 0-7 0</inkml:trace>
  <inkml:trace contextRef="#ctx0" brushRef="#br0" timeOffset="-176983.8">12204 2288 6 0,'0'19'1'0,"0"-19"1"0,0 0 13 0,0 0 7 15,0 18-7-15,0-18-4 0,33 19-4 16,-33-19 1-16,0 0 9 0,33 19 0 0,-33-19-1 15,17 18-3-15,-1-18 1 0,1 0 5 16,-1 0 2-16,1 0 1 0,16 0-2 0,0 0-1 16,0 0-4-16,-33 0-9 0,33-18-3 15,0-1-1-15,0 0-2 0,17 19 0 0,-17-18 0 16,-33-19 1-16,33 27-1 0,0-8-4 16,-16-1 1-16,16-18-9 0,-17 18-22 0,1 1-12 15,16 8-8-15,-33-8-78 0</inkml:trace>
  <inkml:trace contextRef="#ctx0" brushRef="#br0" timeOffset="-176294.93">15462 1981 85 0,'-17'0'36'0,"17"0"-16"15,-16 0-13-15,16 0-3 0,-34 0-4 16,34 0 1-16,0 19 1 15,0-19 2-15,0 18-2 0,0-18 2 16,0 28-1-16,0-28 2 0,0 19 1 0,0-19 0 16,0 19 4-16,0-19 2 0,0 0 3 0,34 18 9 15,-34-18 8-15,0 0 9 0,16 0-1 16,-16 0-4-16,17 0-16 0,-1 0-6 16,17-18-5-16,-16 18-4 0,32-19-2 0,-16 0-2 15,0 19-1-15,1-28 0 0,-1 10 0 0,16-1 2 16,-16 1 0-16,0-1-2 0,0 0 0 15,-16 1 0-15,0 9-5 0,16-10-8 16,-17 0-9-16,1 1-11 0,-1-1-9 0,-16 1-15 16,33 18-12-16,-33 0-10 0</inkml:trace>
  <inkml:trace contextRef="#ctx0" brushRef="#br0" timeOffset="-175934.94">16785 1823 42 0,'0'19'20'0,"0"-19"-11"0,-17 0-4 15,17 0-3-15,0 0-1 0,0 18 1 0,17-18-2 16,-17 19 0-16,0-19 4 15,0 19 1-15,16-19-1 0,-16 0 3 0,0 9-1 16,17 9 1-16,-17-18 4 0,16 0 3 16,-16 0 1-16,33 19 6 0,-33-19 0 0,33 0-1 15,-33-19-1-15,33 19-9 0,-33 0-1 16,33 0-3-16,-16-18-5 0,16 9 0 0,0-10 1 16,0 0-1-16,0 19 1 0,-16-18-2 15,16-1 2-15,0 1-2 0,-17-1 0 0,34 10 1 16,-17-29-1-16,-33 20 0 0,33-1-2 15,-16 1 0-15,16-10-1 0,-17 9-8 0,17 1-6 16,-16-1-10-16,16 19-17 0,0-19-9 16</inkml:trace>
  <inkml:trace contextRef="#ctx0" brushRef="#br0" timeOffset="-175233.72">19579 1684 52 0,'-16'-19'27'0,"-1"10"-10"16,17 9-9-16,0 0-3 0,-16 0-1 0,16-19-1 15,0 19-1-15,0 0-1 16,-17 19 0-16,17-19 2 0,0 0-1 16,0 9-1-16,0 10 1 0,0-19 1 15,0 18-1-15,0 1 0 0,0-19 0 0,0 18 3 16,0-18 1-16,0 19 3 0,0-19 1 0,0 19 3 16,0-19 2-16,0 0 0 0,17 0 11 15,-17 0 9-15,0 0 14 0,0 0 11 16,0 0-5-16,16 0-22 0,-16 0-13 0,17 0-10 15,-1 0-4-15,1 0-5 0,16-19 2 16,0 19-3-16,-17-19 0 0,17 19 3 0,1-18-2 16,-18 18-1-16,17-19 0 0,17 1 0 0,-50 18-4 15,33-28 1-15,0 28-5 0,0-19-5 16,0 1-12-16,-16-1-6 0,16 0-9 16,0 1-2-16,0 18 5 0,0-19-11 0,0 10-12 15,0 9-4-15,-16 0 0 0</inkml:trace>
  <inkml:trace contextRef="#ctx0" brushRef="#br0" timeOffset="-174735.79">21382 1516 4 0,'0'0'1'16,"0"0"0"-16,0 0 0 0,0 0 2 0,0 0 3 15,0 19 7-15,0-19 1 0,0 0-2 16,0 9 0-16,-17 10-1 0,17-19 1 16,0 18 0-16,0-18 4 0,0 0 3 0,17 19-1 15,-17-19 1-15,0 0 17 0,0 0 10 0,0 19 2 16,16-19 2-16,1 0-16 0,-17 0-10 15,33 0-9-15,-17 0-8 0,17-19-1 0,0 19-6 16,1 0 3-16,-1-19-3 0,0 19 2 16,0 0-4-16,0-18 4 0,16-1-2 0,-15 10-4 15,-18 9 2-15,17-19-1 0,0 1 0 16,-16-1-2-16,16 19-13 0,-17-19-23 0,17 19-13 16,-33-18-6-16,33 18-5 0,-33 0 1 15,0-19-56-15</inkml:trace>
  <inkml:trace contextRef="#ctx0" brushRef="#br0" timeOffset="-173768.43">19348 2511 6 0,'0'-9'1'0,"0"9"1"0,0 0 0 16,0 0 1-16,0 9 4 0,0-9 7 16,0 0 3-16,0 0-5 0,0 19-2 0,0-19 2 15,0 0 2-15,0 0 1 0,0 0 4 16,0 0 7-16,-17 0 9 0,17 0 7 0,0 0 11 16,0 0 9-16,0 0 3 0,0 0-20 0,17 0-20 15,-17 0-11-15,0-19-5 0,0 19 4 16,0-9 1-16,16 0-1 0,-16 0 5 15,17 9-5-15,16-19-4 0,-33 0-6 0,0 19-2 16,33-18 4-16,-33 18-2 0,16-19 3 0,1 19 2 16,-1-18-4-16,-16 8-6 15,17 10 5-15,-17 0-7 0,0 10 4 16,-17-10 2-16,17 18-2 16,0-18 0-16,-16 19 4 0,-1-19-4 0,1 18 3 15,16 1 1-15,-33-19-4 0,33 19 3 16,0-19-2-16,-33 9-1 0,16 0 0 0,1 0 0 15,16-9-2-15,-17 19 4 0,17-19 1 16,0 0-2-16,0 0 1 0,0 0 2 0,0 0-6 16,0-19 4-16,0 10 0 15,0 9 3-15,17-9-3 0,-17 0 0 16,16 9-1-16,-16-19-3 0,17 0 4 0,16 19-2 16,-33-18-2-16,0 18 3 0,33-19-1 15,-33 19-3-15,0 0-1 0,0 0 0 16,0 0 0-16,0 19 4 15,0-19 0-15,0 18 2 16,0-18-2-16,0 19 0 0,0-19-2 0,-33 19-3 16,33-19 3-16,0 9 0 0,0 0-3 15,0 19-19-15,0-28-45 0,-33 19-21 16,16-19-34-16,1 18-10 0</inkml:trace>
  <inkml:trace contextRef="#ctx0" brushRef="#br0" timeOffset="-173035.52">18289 2865 18 0,'0'0'28'16,"0"0"-2"-16,0 0 0 0,0 0-1 0,0-9-12 15,0 9-6-15,0-10-3 0,17 10-2 0,-17 0 0 16,33-18 1-16,-33-1 0 0,33 19 0 16,0-18-1-16,0-1-1 0,0 0 1 0,0 1-1 15,17 8-1-15,-17-8 0 0,0-1 2 0,17 1 3 16,-1-1-1-16,1 0 1 0,-17 1-2 15,0 8-1-15,17-8 2 0,-17-1 0 16,0 1 1-16,0 18-1 0,0-19-2 0,-33 19 4 16,33 0 3-16,-33-19 0 0,0 19-1 0,0 0-1 15,0 0-1-15,0 0-1 0,0 0-2 16,0 0-2-16,0 19 2 0,0-19 0 0,-33 19-1 16,33-19-2-16,-33 18 0 0,0 1 3 15,0-19-3-15,16 18 0 0,-16-18 0 0,0 19 0 16,0-10 3-16,33 10-3 0,-33-19 0 15,0 0 0-15,16 19 4 0,1-19 6 16,16 0 10-16,0 0 1 0,0 0-2 0,0-19-9 16,16 19 2-16,-16 0-4 0,17-28-7 15,16 19 3-15,-33-1-4 0,33 10 0 0,0-18 3 16,-16-1-3-16,16 1 0 0,0-1 0 16,0 0 0-16,33 1 0 0,-33 9 0 0,0-10 0 15,0 19 0-15,0-19 2 0,17 19-6 16,-50-18 4-16,33 18 0 0,-33 0 0 0,16 0-3 15,-16 0 5-15,17 0 0 0,-17 18-4 16,-17-18 4-16,17 19-2 0,0-19 4 0,-16 19 0 16,16-19-2-16,-33 18-2 0,33-9 3 15,-50 10 1-15,34-19-4 0,-17 19 2 0,16-19-2 16,-16 18 0-16,33-18 3 0,-33 19-3 16,33-19 1-16,-33 0-1 0,33 0 7 15,0 0 0-15,0 0-1 0,0 0 0 0,0-19-3 16,33 19-3-16,-33 0 0 0,33-18 0 15,-16-1 1-15,-1 19-3 0,17-28-5 0,0 19 3 16,17 0-2-16,-17-10-6 0,-17 0-9 16,18 1-9-16,-1 18-8 0,0-19-7 0,0 1-8 15,0 8-4-15,0 10-3 0</inkml:trace>
  <inkml:trace contextRef="#ctx0" brushRef="#br0" timeOffset="-151820.83">6003 12195 9 0,'0'0'10'0,"0"0"1"0,0 0 0 0,0 0-3 16,0 0 1-16,0 0 0 0,0 0-1 0,0 0-2 16,0 0-2-16,0 0-3 15,0 0 0-15,0 0 1 0,0 0-1 16,0-10-1-1,0 1 0 17,0 9-2-1,0 0-2-31,0 0 0 16,0 0-2-16,0 0 0 0,0 0 0 0,0 0 0 15,0 0 1-15,0 0-2 0,0 0 0 0,0 0 0 16,0 0 1-16,0 0 0 0,0 0-4 15,0 0 6-15,0 0 3 0,0 0-1 0,0 0 2 32,0 0 1-1,0 0-2-31,0 0 2 0,0 0 0 16,0 0 0-16,0 0-2 15,0 0 2-15,0 0-2 16,0 0 2-16,0 0-2 15,0 0-1 1</inkml:trace>
  <inkml:trace contextRef="#ctx0" brushRef="#br0" timeOffset="-150490.15">5705 11664 15 0,'0'0'24'0,"17"-18"2"0,-17 18 0 0,0 0-2 16,0 0 2-16,0-19 5 0,0 10-1 0,0 9-2 15,0-9-7-15,0 9-1 0,-17-10 1 16,17 1-3-16,0 9-5 0,0-9-1 0,-33-1-3 16,33 1 1-16,-33 9-6 0,33-9-1 0,-33-1-1 15,33 10 0-15,-33 0 0 0,0-18-4 16,16 18 2-16,-16 0 1 0,0-19 2 16,0 19-7-16,0-9 4 0,0 9 2 0,-33-9-1 15,16 9-1-15,17 0 0 0,-33 0 0 0,16 0-3 16,17 0 4-16,-33 9-1 0,0-9 0 0,0 0-2 15,16 9 3-15,-16 10-1 0,0-19 1 16,16 18-1-16,-16-18 0 0,0 10 1 16,0-1-1-16,16 0-2 0,-16 1 2 0,33 8 0 0,-17-8-3 15,17-1 3-15,-33 19 3 0,33-10-3 16,0-8 0-16,-17-1 2 0,17 19-5 16,-33-9 1-16,33-1 2 0,0 1 0 0,-17 9 0 15,17-10 0-15,0 10 0 0,0 0 0 16,-33-9 1-16,33 9-1 0,16-1-4 0,-16 1 4 15,0 10 1-15,33-20-1 0,-33 10-2 0,33 0 2 16,-33 0 0-16,33 9 0 0,0-9 1 0,0 9-1 16,0 0 0-16,0-9 0 0,0 0-4 15,33 0 4-15,-33 9 1 0,33-9-4 0,0 0 5 16,0-9-2-16,17 9 0 0,-17-10 2 16,0 1-2-16,33-10-2 0,-33 10 2 0,17-10 0 15,16 0 0-15,0 1 0 0,-16-10 0 16,16 9 2-16,0-9-2 0,0 0 1 0,-16-9-3 15,49 9 5-15,-49-10-3 0,16 1 2 0,33 0-2 16,-49-10 2-16,16 10 0 0,0-10-2 16,0 1 0-16,17-10 0 0,-50 9 0 0,33-9 0 15,0 10 0-15,-16-10 0 0,16 9 0 16,-33-9 0-16,17 10 3 0,16-10-3 0,-33 18-3 16,0-27 3-16,0 19 2 0,0-10-2 0,0 9 2 15,-16 0-2-15,16 1 0 0,0-19 0 0,-33 18 5 16,0 0 3-16,33 1 4 0,-33 9-2 15,0-10 0-15,0-9-2 0,0 0 3 0,0 10 7 16,0 8 1-16,0-8 3 0,0-20-4 16,0 20-3-16,-33-1 3 0,33 1-1 0,0 8-6 15,-33-27 1-15,33 19-1 0,-33-1 0 0,0 0-5 16,16 10 0-16,17-10 0 0,-33 1-1 16,0 18-5-16,33-28 2 0,-33 19-2 0,0-1 0 15,0 1 0-15,16 0 2 0,1-1-2 16,-1 1-3-16,17 0 3 0,-33 9 2 0,33-10-2 15,-33 10 0-15,33 0 1 0,-33 0-3 16,33 0-3-16,0 0 7 0,0-18-2 16,0 18-5-16,-33 0 3 0,33 0 0 0,0 0-7 15,0 18-2-15,0-18-9 0,0 0-8 0,0 0-3 16,0 0-8-16,0 0-9 0,0 10-9 16,0-10-7-16,0 9-9 0,0-9-2 15,0 9 7-15</inkml:trace>
  <inkml:trace contextRef="#ctx0" brushRef="#br0" timeOffset="-149954.6">5209 12027 17 0,'0'0'16'0,"0"0"-7"0,0 0-4 0,0 0-3 16,-33 0-2-16,33-9 0 15,0 9-10-15,0 0-22 0</inkml:trace>
  <inkml:trace contextRef="#ctx0" brushRef="#br0" timeOffset="-149024.9">8004 7572 19 0,'-33'0'18'16,"-1"0"2"-16,34 0 1 0,0 18 2 0,-33-18-3 15,33 0-1-15,0 0-5 0,0 0-1 16,0 0-4-16,0 0 1 0,0 0 5 0,33 0 0 16,-33 0 7-16,34 0 0 0,-34 0-1 15,33 0-6-15,0 19-1 0,0-19 0 0,16 0-6 16,-16 0 0-16,1 0-2 0,-1-19-2 0,16 19-2 15,-16 0-2-15,33 0 3 0,-32 0-3 16,-1 0 0-16,0 0 1 0,-17 0-1 0,1 0 0 16,-1 0-9-16,17-18-21 0,-33 18-21 15,0 0-14-15,33 0-8 0</inkml:trace>
  <inkml:trace contextRef="#ctx0" brushRef="#br0" timeOffset="-148823.62">8434 7376 49 0,'0'0'21'0,"0"0"-5"0,0 0-4 15,0 0-3-15,0 0 3 0,33 0 4 0,-33 10-1 16,0-1-5-16,16 0 2 0,-16 19 1 16,17-28 4-16,-17 19 1 0,16-1-7 0,-16 1-6 15,0 9 0-15,0-10-2 0,-16 20 0 0,16-20 1 16,-17 10-1-16,1 0-5 0,-17 0-3 15,0 9-10-15,33-18-15 0,-34 9-18 0,1 9-8 16</inkml:trace>
  <inkml:trace contextRef="#ctx0" brushRef="#br0" timeOffset="-147342.72">5970 5832 25 0,'0'-18'23'16,"0"18"-1"-16,0 0 2 0,0 0 0 0,0 0 2 16,0 0 5-16,0 0-3 0,0 0-4 15,0 0-8-15,0 0-7 0,0 0-5 0,0 0-2 31,0 0 0-31,0 18 1 0,0-18 3 0,0 0 4 16,33 0-2-16,-33 10-3 0,0-10 1 16,33 9-4-16,-33 0 0 0,0-9 1 15,33 19-1-15,-33-19 5 0,0 0 11 0,0 0 6 16,0 0 10-16,33 18 4 0,-33-18 10 16,0 0 18-16,0 0 23 0,0 0 28 15,0-18 16-15,0 18-24 0,0 0-37 0,0-19-34 0,33 10-13 16,-33-10-13-16,0 19-6 0,17-18-2 15,16-20-2-15,-33 20 2 0,33-10 2 0,0 9-5 16,-33-18-6-16,33 18 8 0,0 1-3 16,-33-19-4-16,33 27 4 0,-33-8 1 0,0-1 0 15,17 19 1-15,-17-18-6 0,33 18-2 16,-33 0-13-16,0 0-21 0,0 0-6 0,0 0-12 16,0 0-4-16,33 18-1 0,-33-18-3 0,0 19-7 15,0-1-8-15,0-8-10 0,0 27-14 16,33-19-9-16,-33 1 3 0,0 0 13 0</inkml:trace>
  <inkml:trace contextRef="#ctx0" brushRef="#br0" timeOffset="-146426.18">6185 6558 15 0,'0'0'11'0,"0"0"1"0,0-10-3 15,0 10-3-15,0 0-2 0,33 0 0 16,-33 0 0-16,0 0 0 0,0 0-1 0,0 0 2 16,0 0 0-16,0 0-1 0,0 0-1 0,0 0 0 15,0 0 0-15,0 0 0 0,0 0 1 16,0 0-2-16,0 0 0 0,0 0 0 15,0 0-1-15,0 10 1 0,0-10 0 16,0 0 1-16,-33 0-3 0,33 9 1 16,0-9 0-16,0 9-1 15,0-9 1 1,0 0 0 0,0 10-1 15,0-10 2-16,0 0-4 1,0 0 2-16,0 18-10 0,0-18-6 16,0 0-3-16,-33 0-4 0</inkml:trace>
  <inkml:trace contextRef="#ctx0" brushRef="#br0" timeOffset="-144461.85">4928 6697 8 0,'0'0'13'0,"0"0"2"16,0-9 0-16,0 9-1 0,33 0-3 0,-33 0 2 15,0 0 2-15,0 0 0 0,0 0-2 16,0 0 0-16,0 0 0 0,0 0 0 16,0 0-2-16,0 0-1 0,0 0 5 0,0 0 2 0,0 0-2 15,-33 0-2-15,33 0-3 0,0 0 0 16,0 0-3-16,0 0-2 0,0 0-1 0,0 0-2 16,0 0 1-16,-33-9-3 0,33 9 2 15,-17 0 1-15,17 0 3 0,-16 0-1 0,-1 0 0 16,17 0-3-16,0 0 0 0,-33 0 2 0,33 0-1 15,-33 0-3-15,33 0 3 0,-33 0-3 16,33 0 0-16,-33 0 2 0,33 0-1 16,-33 0-1-16,0 0-2 0,16 0 4 0,-16 0-2 15,0 0-3-15,33 9 3 0,-33-9 2 0,0 9-4 16,-17 1 2-16,17-10 0 0,0 18 1 0,0-18 1 16,0 19-2-16,0-19 0 0,0 18 0 15,16-18-3-15,-49 19 6 0,33-10-5 16,0 1 4-16,0-1-4 0,0 9 3 0,16 1 1 15,-49-19-2-15,33 19-2 0,0-1 2 0,0-18-2 16,0 19 2-16,16-19 0 0,-16 19 0 16,0-10 0-16,0 0 0 0,0 0-2 0,33 10 5 15,-33 0-3-15,0-19 0 0,16 18 0 16,-16-18 2-16,33 19-6 0,-33-19 7 0,0 9-6 16,33 0 3-16,-33 1 0 0,33-1 0 15,-33 0 0-15,33 10 2 0,0-19-2 0,-33 19 0 16,16-19 0-16,17 18-2 0,-33-18 0 15,33 19 3-15,0-19-1 0,-33 9 1 0,33 0-4 16,0 1 4-16,-33-1-1 0,33 0 3 0,0 10-5 16,-33-19 3-16,33 0 1 0,0 18-5 15,-33-18 3-15,33 19 0 0,0-19 2 16,-33 0-2-16,33 9 0 0,-17 1 2 16,17-10-4-16,0 0 0 0,0 9 2 15,0-9 0-15,0 9 0 0,0 1 0 16,-33-10 0-16,33 0 2 15,0 9-2-15,0-9 0 0,0 9-2 16,0-9 0-16,-33 0 3 0,33 19-1 0,0-19 0 16,0 0 1-16,0 18-1 15,0-18 1-15,-33 0 0 0,33 0-3 16,0 19 0-16,0-19 2 0,0 0-3 16,-33 9 3-16,33 1 0 0,0-1 0 15,0 0 0-15,0 19 3 0,-33-9-3 0,33-19 1 16,0 18-1-16,0 10 0 0,-33-9 0 0,33-1-4 15,-17 20 4-15,17-20 3 0,0 10-5 16,-33 0 2-16,33 19 0 0,0-29 0 16,-33 19 0-16,33 10 0 0,0-10 3 0,-33 10 4 15,33-10 1-15,0 19-5 0,-33-10 2 0,33 10-5 16,-33-10 16-16,33 10 1 0,-33-9-8 16,17 27 1-16,16-27-7 0,0 27-3 15,-34-18 4-15,34 9-2 0,-33-9-2 0,33 28 4 16,-33-29-4-16,33 10-3 0,0 1 5 0,-33 8 3 15,33 10-4-15,0-28-1 0,0 27 2 16,0-18-2-16,0 10 0 0,-33 8 3 0,33-8-3 16,0-10 0-16,0 19 0 0,0-19 4 0,0 9-4 15,0 10 1-15,0-19 1 0,0 9 0 16,0-8-2-16,-33 8 0 0,33-9-4 0,0-9 4 16,0 9 3-16,-16 0 1 0,16-9-2 15,0 0 2-15,0 0-6 0,0 9 2 0,0-9 2 16,0 9-1-16,-34-19-1 0,34 10 5 15,0-10-3-15,0 10-2 0,0-9 0 0,0-1 0 16,0 1 2-16,-33-10 0 0,33 0-2 0,0-9 0 16,0 9 1-16,0-9-1 0,0 0 3 15,0 0 1-15,0-9-4 0,0-10 5 0,0 0-1 16,0 10 2-16,0-10-2 0,0 0 2 0,0 1 0 16,0-1-6-16,-33-9 3 0,33 9-1 15,0 10 0-15,0-19-1 0,33 0-1 16,-33 0 2-16,0 19 1 0,0-19-3 15,0 9 2-15,0-9-1 0,0 9-1 16,0 0 4-16,0 1-4 0,0-1-2 0,0 0 2 16,0 1 0-16,0-1 6 0,0 0-5 0,0 10 3 15,0-1 2-15,0-8 2 0,0-1-6 16,33 10 1-16,-33-10 1 0,0 10-2 0,0-1 1 16,0 1-1-16,0-1 6 0,34-8 10 15,-34-1 2-15,0 10 5 0,0-10 13 0,16 0-4 16,17 1 5-16,-33 8-6 0,33-18-5 15,0 0-6-15,0 19-7 0,0-19-2 0,1 0-2 16,15 0 0-16,-16 0 4 0,0 0 6 0,33 0-6 16,-33 0-3-16,17-19-2 0,16 19-4 15,-33 0 1-15,33 0 1 0,-49 0-1 0,49 0 1 16,-33 0 3-16,0 0-5 0,0 0-1 0,-33 0-7 16,33 0 10-16,-16 19-6 0,16-19-2 15,-33 0 0-15,33 0 0 0,-33 18 4 0,0-18 4 16,33 10-8-16,-33-1 6 15,0-9 0-15,0 9 0 0,33 1-3 0,-33-10 0 16,0 9-3-16,0 0 2 0,0-9 0 16,0 9 0-16,33 10-5 0,-33-19 3 15,0 19 0-15,0-19 2 0,0 0 3 0,0 0-10 16,0 18 11-16,0-18-9 0,0 0-1 16,0 0 8-16,0 0-6 0,0 0-16 0,0 0-22 15,0 0-25-15,0 0-19 0,0 0-24 16,0 0-9-16,0 0-18 0,0-18 0 0,0 18 14 15,0-19 24-15</inkml:trace>
  <inkml:trace contextRef="#ctx0" brushRef="#br0" timeOffset="-144162.93">3340 11497 49 0,'0'-9'37'0,"-33"9"-6"0,33-10-6 16,0 10-4-16,0 0 0 0,0-9-1 16,0 9 2-16,0 0-2 0,0 0 2 0,33 0 8 15,-33 0 0-15,0 0 5 0,33 9 12 16,-33 1 5-16,17-10-2 0,16 9-4 0,-33 0 2 16,33 10 9-16,0-19-1 0,-33 18-1 0,33 1-5 15,-33 0 6-15,0-1 0 0,33 1-2 16,-33 9-3-16,0-10-11 0,0 10-7 0,0 0-15 15,-33 0-8-15,33 9-6 0,-33-9-4 0,33 9-3 16,-33 1-11-16,0 8-30 0,0-9-54 0,16 1-59 16,-16 8-60-16,0-9-18 0,0 0-141 15</inkml:trace>
  <inkml:trace contextRef="#ctx0" brushRef="#br0" timeOffset="-142830.42">8549 11869 76 0,'0'0'29'16,"0"0"-25"-16,0 0-18 0,0 0-3 0,0 0 2 15,0 0-7-15</inkml:trace>
  <inkml:trace contextRef="#ctx0" brushRef="#br0" timeOffset="-142631.56">8483 12064 25 0,'0'0'25'16,"-16"10"-13"-16,16-1-9 0,0-9-10 0,0 0-7 16,-33 9-3-16</inkml:trace>
  <inkml:trace contextRef="#ctx0" brushRef="#br0" timeOffset="-142463.87">8434 12167 5 0,'0'0'3'0,"-33"0"1"0,33 0 2 0,0 0 0 15,0 9-2-15,0-9-1 0,0 0-2 0,0 0-5 16,0 0-2-16,0 0-11 15</inkml:trace>
  <inkml:trace contextRef="#ctx0" brushRef="#br0" timeOffset="-138681.53">6466 10855 10 0,'0'0'25'0,"33"-9"1"0,-33 0 0 0,0-1-2 16,0 1-1-16,0 9 3 0,0-19 4 0,0 19 1 15,0 0 9-15,0-18 8 0,0 8-6 0,0 10-13 16,0 0-8-16,-33 0-9 0,33 0-3 16,0 0-4-16,-33 0-2 0,33 0-2 15,0 10-1-15,-33 8 1 0,33-18-1 16,-33 19 0-16,33-19 2 0,-17 9-2 16,17 1-2-16,0-1-1 15,0 0 1-15,0 0 0 0,0 1 2 0,0-1 0 16,17-9-2-16,16 9 2 0,-33 1 1 15,0-10-3-15,33 18 3 0,0-18-1 0,-33 0 0 16,33 0-2-16,-33 0 4 0,33 0-2 16,-33 19 0-16,16-19 0 0,1 0 0 15,-17 0 3-15,17 9-3 0,-17 0 0 16,0 1 2-16,0-1-2 0,0 0 1 0,-17 1-1 16,17-1 0-16,-17 10 0 0,1-1 1 0,16-18-1 15,-33 19 0-15,33-19 0 0,-33 9 2 16,33-9-2-16,-33 9 1 0,33-9-1 0,-33 0-4 15,33 0-13-15,-33 0-16 0,16 0-20 16,17-9-15-16,-33 9-8 0,0-9-3 0</inkml:trace>
  <inkml:trace contextRef="#ctx0" brushRef="#br0" timeOffset="-137734.89">6218 11255 23 0,'0'9'13'0,"0"-9"-1"16,33 19-1-16,-33-19 1 0,0 0-1 16,0 0 2-16,0 0-2 0,0 19-3 0,0-19-3 15,0 0-1-15,0 0-3 0,0 0-1 16,0 9 0 0,0-9-2-16,0 0-4 0,0 0-10 15,0 0-5-15,0 0-7 0</inkml:trace>
  <inkml:trace contextRef="#ctx0" brushRef="#br0" timeOffset="-137302.4">5672 11069 52 0,'0'-9'30'0,"0"9"-12"0,0 0-1 0,0 0 7 15,0 0 10-15,-33-19 2 0,33 19 5 16,0 0-6-16,0 0-7 0,33-18-10 0,-33 18-6 15,0 0-6-15,0-10-2 0,0 10 0 0,33 0 0 16,-33 0 3-16,17 0-1 0,16 0-2 16,0 10 8-16,-33-10-4 0,33 18 6 0,0-18-1 15,0 19 3-15,0-19-3 0,17 18-3 16,-17 1 0-16,0-10 1 0,0 10-4 0,0 18 0 16,0-18-2-16,17-10-2 0,-17 19-3 15,0 0 3-15,0-10 1 0,0 20-2 0,-33-29 0 16,33 19-2-16,-16-10 2 0,16 10-2 0,-33-9 0 15,0 0-9-15,0-1-10 0,0 1-14 16,0-10-15-16,0 0-16 0,0 1-16 0,0-1-5 16,-33-9 4-16</inkml:trace>
  <inkml:trace contextRef="#ctx0" brushRef="#br0" timeOffset="-136985.15">5937 11525 46 0,'0'0'18'0,"0"18"-6"0,0-18-3 0,33 0 8 15,-33 0 8-15,0 10 6 0,33-1 1 0,-33 0 2 16,33-9 0-16,0 10-2 0,0-10 6 16,-33 9 0-16,50-9-1 0,-17 9-12 0,0-9-10 15,33 0-7-15,-33 0 1 0,0-9-3 0,-16 9-6 16,49-9 4-16,-33-1-4 0,-33 1 0 15,33 0 5-15,0-1-4 0,-17 10 5 0,1-18 2 16,0-10 6-16,16 19 6 0,-33-10 5 16,33 0 4-16,-33 1-6 0,0 9-5 0,0-29-5 15,0 20-5-15,0-1-4 0,0 1-4 0,0-1 4 16,0 10-4-16,0-10 0 0,-33 0-6 16,33 1-18-16,0 9-23 0,0-1-20 0,0 10-27 15,-33-9-21-15,33 9-2 0</inkml:trace>
  <inkml:trace contextRef="#ctx0" brushRef="#br0" timeOffset="-136817.86">6648 11423 58 0,'0'0'60'0,"0"0"-27"0,0 9-18 0,0-9-7 15,-33-9-3-15,33 9-10 0,0 0-16 16,0 0-12-16,-33 0-18 0</inkml:trace>
  <inkml:trace contextRef="#ctx0" brushRef="#br0" timeOffset="-136402.25">6615 11748 49 0,'0'0'31'15,"0"19"-2"-15,0-19-1 0,0 0-5 16,0 0-4-16,0 0-3 0,0 0-6 0,0 0-4 15,33 0-2-15,-33-19-2 0,0 19-1 0,0 0-4 16,0 0 5-16,0 0-4 0,0 0 2 16,0 0-5-16,0 0-16 0,0 0-8 0,0 0-10 15,0 0-3-15</inkml:trace>
  <inkml:trace contextRef="#ctx0" brushRef="#br0" timeOffset="-134571.18">5325 5376 5 0,'0'19'0'0,"0"-19"3"15,0 0 0-15,0 19 3 0,0-19 4 16,0 18-1-16,33-18-3 0,-33 0-1 0,0 19 3 15,0-19 2-15,0 18 0 0,33-18-1 16,-33 10 1-16,0-10 4 0,0 9 5 0,0-9 4 16,0 0 10-16,33 9 11 0,-33-9 15 0,0 0 10 15,0-9 11-15,0 9-9 0,33-9-16 16,-33-1-21-16,0 10-14 0,0-18-9 0,33-1-2 16,-33 1-5-16,17-1-3 0,-1 0 2 15,1 1-3-15,16-10 3 0,-33 9-3 0,33 1 0 16,0-20 1-16,-33 11-1 0,33 8-3 15,0 0-30-15,17-18-39 0,-17 19-32 0,0-1-21 16,0 10 3-16</inkml:trace>
  <inkml:trace contextRef="#ctx0" brushRef="#br0" timeOffset="-134185.16">7293 5004 6 0,'33'10'11'0,"-33"-1"4"16,0 0-4-16,0 10-6 0,0-19 2 0,33 18 3 15,-33-18 3-15,0 19-3 0,0-19 3 0,0 19 3 16,33-19 3-16,-33 0 7 0,0 0 9 16,0 0 10-16,0 0 19 0,16 0 14 0,-16 0 2 15,17 0-12-15,-1 0-14 0,17-19-6 16,-33 0-5-16,34 19-9 0,-1-18-10 0,-33-10-7 16,33 9 1-16,0 1-11 0,-33-1 3 0,33 1-8 15,16-1-1-15,-49 0 2 0,34-9-2 16,-1 10-1-16,-33-1 2 0,33 19-4 15,0-18-37-15,-33-1-45 0,16 19-43 0,17-19-19 16,0 10-4-16,-33 9-96 0</inkml:trace>
  <inkml:trace contextRef="#ctx0" brushRef="#br0" timeOffset="-133622.08">9938 5107 35 0,'0'0'18'0,"0"0"-9"16,17 0-2-16,-17 0 4 0,0 9 3 0,0-9 5 16,0 9 4-16,0 10-1 0,16-10-1 15,-16 10-5-15,0-1 6 0,17 1 4 0,-17-19 0 16,0 19 4-16,33-10 4 0,-33 0 9 16,0 10 11-16,0-10 10 0,33-9 21 0,-33 19 19 15,0-19 13-15,33 0 7 0,-33-19-22 16,33 19-33-16,0-19-21 0,-16 10-21 0,16-9-14 15,0-1-3-15,0 0 1 0,0 1-8 16,0-19 4-16,17 18-9 0,-17-9 4 0,0 9-1 0,33-18 1 16,-33 19-2-16,0-10 6 0,-16 9-5 15,16 1-1-15,0-1-26 0,0-9-45 0,-33 9-48 16,33 10-47-16,-33 0-35 0,33 9-14 16,-33 0 20-16</inkml:trace>
  <inkml:trace contextRef="#ctx0" brushRef="#br0" timeOffset="-133204.78">13361 5795 75 0,'0'0'50'0,"0"0"-27"16,-16 0-12-16,16 0-6 0,0 0 1 15,0 0-1-15,0 19 1 0,0-19 10 0,0 18 15 16,0-18 11-16,0 19-4 0,16-10-8 0,-16 10 5 16,0-19 5-16,17 18 5 0,-17 1 3 0,17-19 1 15,16 0-1-15,-33 19-3 0,33-19-12 16,-33 0-15-16,33 0-5 0,0-19-9 16,0 19-2-16,0-19 4 0,17 19-3 0,16-18-3 15,-33-1-4-15,16 1 4 0,18 8-8 16,-34-8-16-16,0-1-34 0,0 19-33 0,-17-19-10 15,17 1-5-15,-16 18-4 0,-1 0 10 0</inkml:trace>
  <inkml:trace contextRef="#ctx0" brushRef="#br0" timeOffset="-132655.05">8186 11525 47 0,'0'0'46'0,"0"18"-17"16,0-18-13-16,0 0-8 0,0 0-3 0,0 0-1 16,-34 0-8-1,34 0-13-15,0 0-10 0,0 0-10 16</inkml:trace>
  <inkml:trace contextRef="#ctx0" brushRef="#br0" timeOffset="-132223.36">7574 13450 69 0,'0'0'84'0,"0"0"-8"0,33 0-13 0,-33 0-7 16,0 0 0-16,0 0-4 0,0 0-2 0,0 10 7 15,0-10 4-15,0 0-3 0,0 0-23 0,0 0-19 16,0 0-6-16,0 0-2 0,0 0-12 16,0 0-13-16,0 0-34 0,0 0-35 15,0 0-28-15,0-10-22 0,0 10 6 0,0 0-77 16</inkml:trace>
  <inkml:trace contextRef="#ctx0" brushRef="#br0" timeOffset="-129939.65">943 9925 56 0,'0'-9'29'0,"0"9"1"16,0-10 5-16,0 10 3 0,0 0-7 15,0 0-5-15,0 0-12 0,0 0-6 0,0 0-5 16,0 0-2-16,0 0 4 16,0 10-5-16,0-1 6 15,0 0-2-15,0 10 2 0,0-19-1 0,0 18 4 16,0 1 5-16,0-10-3 0,0 10-1 16,33 0-2-16,-33-1-1 0,0 1-3 0,0-1-4 15,0 1 4-15,0 9-4 0,0-9 0 16,0-1 1-16,0 1 0 0,0-1 1 15,0 10 1-15,0-18-6 0,0 8-16 0,0 1-46 16,0-10-24-16,0-9-4 0</inkml:trace>
  <inkml:trace contextRef="#ctx0" brushRef="#br0" timeOffset="-129574.89">1124 10027 15 0,'0'10'8'0,"0"-1"4"15,0 0-1-15,0 10 1 0,0-19-1 16,0 18 4-16,0 1-3 0,0-19-1 0,0 9-1 16,34 10 8-16,-34-10 3 0,0 1 3 15,33-10 1-15,-33 9 3 0,0-9-1 0,33 0 5 16,-33 0 1-16,33 0 1 0,-33 0 3 15,16-9-5-15,17-1 6 0,-33 10 3 0,0-9 12 16,0 0 11-16,33-1-2 0,-33 1-13 16,0 9-5-16,0-19-6 0,0 1-11 0,0 18-5 15,-33-19-8-15,33 10-5 0,0 0-5 16,0-1-1-16,-33 10-2 0,17-9-1 0,16 9 0 16,-33 0-3-16,33 0 3 0,-33 9 2 15,33 1-2-15,-33-10-29 0,33 9-35 16,-34 19-36-16,34-28-25 0,0 18-25 0,-33-18 0 15,33 19 150-15</inkml:trace>
  <inkml:trace contextRef="#ctx0" brushRef="#br0" timeOffset="-129342.06">1587 10232 77 0,'0'0'34'0,"0"0"-17"0,0 0-7 16,0 0 2-16,0 0 7 0,0 0 2 0,0 9 0 15,0 1 0-15,0-1-7 0,0 0 2 16,0 0-6-16,0 10-3 0,0 0-1 0,0-1-3 16,-33 1-2-16,33-10 1 0,0 0-1 15,-33 10-1-15,33 0-38 0,-33-10-31 16,17 10-13-16</inkml:trace>
  <inkml:trace contextRef="#ctx0" brushRef="#br0" timeOffset="-128458.02">6350 12260 144 0,'0'0'44'0,"0"0"-23"0,0 0-12 0,0 0-6 16,0 0-7-16,0 0-3 0,0 0 3 0,0-10 2 15,17 10 2-15,-17 0 1 0,0 0-6 16,0 0-9-16,0 0-8 0,0 0-11 0,0-18-11 15,0 18-41-15</inkml:trace>
  <inkml:trace contextRef="#ctx0" brushRef="#br0" timeOffset="-126245.02">2084 9869 69 0,'0'0'33'15,"0"-18"-3"-15,0 18 3 0,0-19 8 0,0 19 0 16,0 0-10-16,0 0-13 0,0 0-10 15,0 0-3-15,0 0-7 0,0 19 5 0,-33-19-3 16,33 18 1-16,0 1 0 0,-34-1 5 16,34 1-2-16,0 9 3 0,-33 9 2 0,33-28-2 15,0 19-1-15,-33-9 2 0,33 9-3 16,0-10-4-16,0 1-1 0,0-10 0 0,0 10 5 16,0-10-3-16,0 1 0 0,-33-10 3 15,33 9 21-15,0-9 34 0,0 0 43 0,0 0 25 16,33-9-30-16,-33 9-37 0,0-10-35 0,0-8-9 15,0 8-7-15,0 1 1 0,0-10 7 16,33 1 0-16,-33-10-2 0,0 9-3 16,0-9-5-16,0 19 0 0,0-28-3 0,33 18-1 15,-33 1 6-15,0-1 4 0,0 10 7 0,0-10 1 16,0 19-2-16,0-18-3 0,0 18-6 16,0 0-9-16,0 0-4 0,0-19-2 15,34 19-3-15,-34 0 4 0,0 19 3 0,0-19-5 16,33 0 5-16,-33 18 2 0,0-18-4 15,33 9 2-15,-17 10 3 0,-16-10-7 0,33 10 4 16,-33 9 4-16,33-10 0 0,-33 1-2 16,33-10 1-16,-33 19-6 0,33-9 10 0,-33 9-5 15,34-10 1-15,-34 1 0 0,0 9 0 16,0-9-18-16,0-1-42 0,0 1-37 0,0-1-32 16,0 1-25-16,0-19-26 0,0 9 3 15,-34-9 25-15</inkml:trace>
  <inkml:trace contextRef="#ctx0" brushRef="#br0" timeOffset="-126059.31">2017 10158 93 0,'0'-10'60'16,"0"10"-9"-16,0 0-6 0,0-9-8 16,0 9-10-16,0-9-10 0,0 9-4 0,0-10-6 15,0 10-7-15,34-9 2 0,-34 9-2 16,33 0 1-16,-33-19 1 0,33 19-2 0,-17 0-12 15,17-18-29-15,-33 18-23 0,33 0-16 0,-33 0-70 16</inkml:trace>
  <inkml:trace contextRef="#ctx0" brushRef="#br0" timeOffset="-125795.86">2629 10111 44 0,'33'0'30'0,"-33"0"-14"0,0 0 0 0,0 9 9 15,0-9 4-15,0 10-4 0,33-1-5 0,-33 0-5 16,0 1-5-16,0-1-4 0,0 0-2 15,0 10-1-15,0-1 1 0,0-18-4 0,0 19 2 16,0 0-1-16,-33-1-1 0,33 1-8 0,0 9-34 16,-33-10-22-16,33-18-71 0</inkml:trace>
  <inkml:trace contextRef="#ctx0" brushRef="#br0" timeOffset="-124496.71">3125 9897 38 0,'0'-9'46'0,"0"9"-16"0,0-10-1 16,0 1 5-16,0 9 12 0,0-18 9 15,0 18-3-15,0 0 0 0,0-19-10 16,0 19-19-16,0 0-11 0,0 0-5 0,0 0-6 15,0 0 1-15,0 19-2 0,0-19 0 0,0 18 0 16,0-18 0-16,0 19 2 0,0-1-5 16,0 1 4-16,0 9-1 0,0-10 0 0,0 1 0 15,0 0 0-15,0-1 3 0,0 1-3 16,0 9 0-16,33-10 2 0,-33 1-38 0,0-10-37 16,0 10-22-16,0-10-6 0,0 1-65 15</inkml:trace>
  <inkml:trace contextRef="#ctx0" brushRef="#br0" timeOffset="-124180.09">3158 9916 52 0,'0'-19'41'0,"0"0"-12"0,0 10 0 0,0-9 4 16,0 18 3-16,0-19-5 0,0 19-5 16,0 0-7-16,0-19-7 0,0 19-9 0,0 0 0 15,17 0 1 1,-17 19-2-16,0-19-4 0,33 0 4 0,-33 19-1 15,0-1-1-15,0-18 2 0,33 9-2 16,-33 1 0-16,0 8 0 0,33-8 0 0,-33-1 0 16,0 19 0-16,33-28 4 0,-33 18-6 0,0-18 2 15,33 19 0-15,-33-19 0 0,33 9 5 16,-33 1 3-16,0-1 0 0,0 0 0 0,0 1 3 16,0-1 2-16,0 0 12 0,0 10 3 15,0-19-6-15,0 18-5 0,0-18-8 0,-33 19 0 16,33-19-7-16,-33 0 1 0,33 9-1 15,-33 1-2-15,33-10 3 0,-33 9-5 0,33-9-27 16,0 0-32-16,-33 0-29 0,33-9-19 16,0-1-95-16</inkml:trace>
  <inkml:trace contextRef="#ctx0" brushRef="#br0" timeOffset="-123678.11">3423 9758 35 0,'0'9'10'0,"0"-9"0"0,33 9 6 0,-33-9 8 16,0 9 0-16,0 1-2 0,0 8-2 0,0 1 0 15,0-19-2-15,33 19-6 0,-33-1-2 16,0-9-2-16,0 10-2 0,0-10-3 0,0 10-1 16,33 9-4-16,-33-10 4 0,0-18-1 15,0 19-1-15,0-10 0 0,0 1 0 0,0-1 3 16,0 0 1-16,0-9-1 15,0 0-2-15,0-9 2 16,0 0-3-16,0-1 15 0,0 1 9 0,0-10 4 16,0 1 4-16,0-10-11 0,0 9-5 15,-33 1 3-15,33-1-5 0,0 1 3 0,0-1-4 16,0-9-2-16,0 9-2 0,0 1-2 0,33 9-5 16,-33-1-1-16,0 10 2 0,0 0-5 0,0 0 3 15,0-18-3-15,0 36 2 16,33-18 0-16,-33 0 0 0,0 10 0 0,0-1 0 15,33 0 2-15,-33 0-2 0,0 10 3 16,0-10-3-16,0 10 0 0,17 0 0 0,-17-1 0 16,0-18 0-16,0 19 1 0,33-10-1 0,-33 10 0 15,0-10 0-15,0 0 0 0,0 10-3 16,33-19 5-16,-33 18-2 0,0-18-2 0,33 19 2 16,-33-19 1-16,0 0 1 0,0 9-5 15,33-9 3-15,-33 10-2 0,0-1 5 0,0-9 1 16,0 9-2-16,0-9 1 0,0 10-1 0,-33-1 2 15,33-9-1-15,0 9-1 0,0 10-2 16,-33-19-10-16,33 0-27 0,0 0-27 16,-33 0-29-16,33 0-18 0</inkml:trace>
  <inkml:trace contextRef="#ctx0" brushRef="#br0" timeOffset="-123180.79">3803 9748 48 0,'0'0'11'0,"0"10"-1"16,0 8 8-16,0-9 3 0,0 10 5 0,0 9 3 16,0-28 5-16,17 19-13 0,-17-1-7 15,0 1-8-15,33-1 1 0,-33 1-7 0,0 9 1 16,0-28 1-16,0 18-2 0,0 1 2 0,0 0-2 15,0-1 1-15,0-8 1 0,0-1 0 16,0 0-2-16,0 10 3 0,0-19-1 16,0 0 0-16,0-19-1 15,0 10-1-15,0-10 0 0,0 10 0 0,0-10 0 16,-33 10 0-16,33-10 0 0,0-18 0 16,0 19 0-16,0-10 0 0,0 9 1 0,0 1-3 15,0-1 2-15,0 0 0 0,0 1 0 16,0 8 0-16,0 1-2 0,33 0 0 15,-33 9 0-15,0 9 2 16,0 0 0-16,0-9 2 0,33 19-2 16,-33-10-2-16,0 10 4 0,0 0-2 0,0-19-2 15,0 18 2-15,33-9 0 0,-33 10 0 16,0-10 2-16,0 10-2 0,0-10-2 0,33 10 2 16,-33-1 2-16,0-18-2 0,0 19 0 0,0-19 0 15,33 19-2-15,-33-10 2 0,0 0 2 16,0 10-1-16,0-10-1 0,0 10 2 15,0-19-2-15,-33 18 0 0,33-18-5 16,0 19-24-16,-33-19-22 0,33 0-18 0</inkml:trace>
  <inkml:trace contextRef="#ctx0" brushRef="#br0" timeOffset="-122978.93">4233 10074 117 0,'0'18'37'0,"17"-18"-17"0,-17 19-4 0,0-19 5 15,0 19 2-15,0-10 7 0,0 0 0 16,0 1-8-16,0 8-12 0,0 1-4 0,0-1 0 16,-17 1-2-16,17-19-4 0,0 19 0 0,0-1-5 15,-33 1-36-15,33-10-29 0,0 10-16 0</inkml:trace>
  <inkml:trace contextRef="#ctx0" brushRef="#br0" timeOffset="-121532.64">4597 9748 75 0,'0'-18'45'15,"0"18"-6"-15,0 0 6 0,0 0 9 0,0-19 10 16,0 19 4-16,0 0-12 0,0 0-19 16,0 0-16-16,0 0-14 0,0 0-5 0,0 0-2 15,0 0 2-15,0 19 0 0,0-1 2 0,0-18 0 16,0 19 5-16,0-1-1 0,33 1 0 15,-33 9-3-15,0-9-1 0,0-1-4 0,0 10 5 16,0-9-4-16,0 18 1 0,0-19-2 16,0 1 0-16,0 0-33 0,0-1-56 0,0 1-35 15,0-10-9-15</inkml:trace>
  <inkml:trace contextRef="#ctx0" brushRef="#br0" timeOffset="-121178.53">4746 9767 77 0,'0'-9'42'0,"0"-1"-14"0,0 10-3 0,0-18 0 16,0 18 5-16,33-19 0 0,-33 19-2 16,0 0-9-16,33-19-4 0,-33 19-7 0,33-9 0 15,-33 9 0-15,17 0-1 0,-1 0-1 0,1 9 1 16,16-9-1-16,-33 19-6 0,0-19 3 15,33 19 2-15,-33-1-1 0,0-18-1 0,0 19 2 16,33-10-4-16,-33 10 5 0,0-1 1 16,-33 1-3-16,33 0 5 0,0-1 0 0,0 1-4 15,-33-1-1-15,33-8 1 0,0 8-2 0,0 1-3 16,0-19 6-16,0 18-4 0,-33-18 3 16,33 0 3-16,0 0 6 0,33 0 9 0,-33 0 12 15,0 0 1-15,0 0-12 0,33 0-8 16,-33 0-9-16,33 0-1 0,-33-18 0 0,33 18-6 15,0 0-2-15,-33-19 3 0,17 10 1 0,16 0-13 16,0-1-41-16,-33 1-36 0,33 0-22 16,-33-1-12-16,0 1 13 0</inkml:trace>
  <inkml:trace contextRef="#ctx0" brushRef="#br0" timeOffset="-120799.46">5209 9692 43 0,'0'0'36'16,"0"-9"-4"-16,0 9-10 0,0 0-9 16,33-9-5-16,-33 9-1 0,0 0-2 0,0 0 2 0,33 0-2 15,-33 0 1-15,0 0 1 0,17 0-1 16,-1 9 0-16,-16-9-1 0,17 9-1 0,16 10-2 16,-33-19 1-16,0 19-3 0,0-19 1 15,0 18 1-15,33-18-2 0,-33 19 3 0,0-10-3 16,0 0 2-16,0 1 0 0,0-1-2 0,0 0 0 15,0-9 1-15,0 19-1 0,0-19-2 16,0 19-1-16,0-19 5 0,0 0-2 16,33 0 0-16,-33 18 0 15,0-18 0-15,33 0 0 0,-33 9 0 0,0-9 5 16,0 10 5-16,33-1-2 0,-33-9 1 0,0 9 4 16,0 1 5-16,0-1-2 0,0-9 3 15,0 9-1-15,0 10-6 0,0-19-6 0,-33 18-3 16,33-18 1-16,0 19-1 0,-33-19-3 15,33 0 3-15,0 9-1 0,-33 1-17 0,33-10-23 16,0 9-27-16,-33-9-9 0,33 0-7 0</inkml:trace>
  <inkml:trace contextRef="#ctx0" brushRef="#br0" timeOffset="-120599.81">5672 9953 79 0,'0'0'80'15,"0"0"-10"-15,0 0 10 0,0 0-3 0,0 0-19 16,0 0-8-16,0 0-11 0,0 0-10 16,0 0-17-16,0 0-5 0,0 0-5 0,0 0 0 15,0 0-15-15,0 0-47 0,0 0-48 0,0 0-35 16,0 0-117-16</inkml:trace>
  <inkml:trace contextRef="#ctx0" brushRef="#br0" timeOffset="-119733.24">5639 9953 96 0,'0'0'49'0,"33"0"-12"0,-33 0 2 15,0 0 9-15,0 0 1 0,0 18 1 0,33-18-5 16,-33 0-5-16,0 0-8 0,0 19-12 16,0-19-1-16,17 0 5 0,-17 9 0 0,0 1-4 15,0-1-6-15,-17 0-3 0,17 10-3 16,0-10-2-16,0 10-3 0,-33-1-3 0,33 1 1 16,-33 0-36-16,0-10-68 0,33 10-55 15,-33-10-7-15</inkml:trace>
  <inkml:trace contextRef="#ctx0" brushRef="#br0" timeOffset="-118901.64">6747 13590 85 0,'0'9'44'0,"0"-9"-15"15,0 0-14-15,0 0-7 0,0 0-4 16,0 0-3-16,0 0 0 0,0-9-3 16,0 9-4-16,0 0-11 0,0 0-7 0,0 0-10 15,0 0-4-15</inkml:trace>
  <inkml:trace contextRef="#ctx0" brushRef="#br0" timeOffset="-118052.52">6102 13106 52 0,'0'0'42'0,"0"-9"-7"0,0 9-7 0,0 0-10 15,0 0-3-15,0 0-3 0,0 0-2 0,0-19-1 16,0 19-6-16,0 0 0 0,0-18-3 15,0 8-7-15,0 10-8 0,0 0-8 16,0-9-9-16,0 9-7 0,0-9-3 16</inkml:trace>
  <inkml:trace contextRef="#ctx0" brushRef="#br0" timeOffset="-115918.99">6102 9627 12 0,'-33'-18'22'0,"33"18"1"0,0 0-4 0,0 0-1 16,0-19 4-16,0 19 3 0,0 0 5 15,0-18 0-15,0 8 5 0,0 10 5 0,0 0-4 16,0-9-11-16,0 9-12 0,0 0-7 16,0 9-8-16,0-9 6 0,0 10-3 15,0 8 2-15,33-18 5 0,-33 19 0 0,0-1-1 16,0-18-2-16,33 19-2 0,-33-10 1 15,0 1-4-15,0 8 2 0,17-9-2 0,-17 10 4 16,0 0-4-16,33-19 0 0,-33 18 0 16,0-8-3-16,0-1-42 0,0 0-35 0,0-9-23 15</inkml:trace>
  <inkml:trace contextRef="#ctx0" brushRef="#br0" timeOffset="-115635">6400 9441 36 0,'0'0'26'0,"0"0"-7"16,-33 0-7-16,33 0-5 0,0 0-1 0,0 0 8 15,0 10 1-15,0-1-2 0,0 0-2 16,0 10 1-16,0-1 6 0,0 1-2 0,-17-10-1 15,17 10-1-15,0 0-3 0,0-1-3 0,0 1-2 16,0-1-4-16,0 10-2 0,0-9 1 16,0 18 2-16,-33-18-2 0,33-1-1 0,0 10 0 15,0-9 0-15,-33 18 0 0,33-18 1 0,0 8-17 16,-33 1-24-16,33-9-19 0,0 9-10 16</inkml:trace>
  <inkml:trace contextRef="#ctx0" brushRef="#br0" timeOffset="-115304.89">6532 9590 55 0,'0'0'27'16,"0"0"-4"-16,0 0-10 0,0 0-6 0,0 0-1 16,0 0 7-16,0 19 0 0,0-19 0 15,0 0 1-15,0 18-3 0,0-18 5 0,0 10 3 16,0 8 0-16,0-8-6 0,16 8-3 0,-16-9-2 16,0 10 0-16,17 0-4 0,-17-19-2 0,0 18-2 15,17-18 4-15,-17 10-4 0,0-1 2 16,33 0-2-16,-33 0 2 0,0 1-2 15,0-10 2-15,0 9-2 0,0-9-36 16,0 0-23-16,0 9-14 0</inkml:trace>
  <inkml:trace contextRef="#ctx0" brushRef="#br0" timeOffset="-114904.99">6896 9404 52 0,'0'0'41'15,"0"0"2"-15,0 0-9 0,0 0-9 0,0 0-8 16,0 0-9-16,-33 0-6 0,33 0 2 16,0 9 3-16,0 10 7 0,0-10-1 0,0 10-1 15,0 9 5-15,-33-10 2 0,33 1-2 0,0 0-4 16,0 9-1-16,0 9-3 0,-34-19-1 15,34 1-4-15,-16 9-4 0,16 9 3 0,0-18-3 16,-17-1 2-16,17 10-2 0,-16 0 0 0,16 0 0 16,0 9 0-16,-33-18 1 0,33 9-22 15,0-10-37-15,-33 19-23 0,33-18-9 16</inkml:trace>
  <inkml:trace contextRef="#ctx0" brushRef="#br0" timeOffset="-114438.83">6995 9637 74 0,'0'0'38'0,"0"-10"-12"0,0 10-7 16,0 0 1-16,0 0 0 0,16-18 1 0,-16 18-4 15,34 0-4-15,-34 0-4 0,0 0-5 0,33 0-1 16,-33 0-2-16,33 0-1 16,-33 18 0-16,0-18 3 0,33 0-1 0,-33 10 0 15,0-1-2-15,0 10 1 0,0-10 4 16,0 9-3-16,0 1 0 0,-33 0 1 0,33-1-3 15,0-18 2-15,-33 19 1 0,33-1 7 16,-33-8 1-16,33-1-1 0,0 0-1 0,-34 10 0 16,34-19-1-16,-16 0 1 0,16 19 4 0,0-19 3 15,0 0 4-15,0 0 3 0,0 0-1 0,0 0-5 16,16 0-9-16,-16-19-3 0,34 19-2 16,-34 0-2-16,33 0 1 0,-33-19 0 0,33 10-2 15,-33 0 0-15,33-1 1 0,0 1-1 16,-33 9 3-16,16-9-8 0,1 0-19 0,-1-1-34 15,18 10-20-15,-34-18-18 0,0 18 0 0</inkml:trace>
  <inkml:trace contextRef="#ctx0" brushRef="#br0" timeOffset="-114122.58">7392 9553 23 0,'0'0'21'0,"0"0"-2"0,0 0-2 0,0 0-8 16,0 0-2-16,0 0 1 0,0 0 4 15,0 9-1-15,0 1 0 0,-33-10 4 0,33 18 4 16,0 1 5-16,0-19 2 0,0 18 0 0,0-18-5 16,-33 19-3-16,33-10 6 0,0 10-6 15,0-10-5-15,0 19 8 0,0-28-2 0,-33 19-5 16,33-19 6-16,0 18-4 0,0-18 2 15,0 0 0-15,0 10-1 0,0-10 6 0,33 9 3 16,-33-9 0-16,0 0 2 0,33 9-14 0,-33-9-5 16,0 0-6-16,33 0 0 0,-33-9 3 0,16 9-5 15,17 0 4-15,0-9-3 16,-33 9-4-16,34-10 2 0,-34 10-41 0,0 0-30 16,33 0-26-16,-33-18-15 0,0 18-4 15,0 0-74-15</inkml:trace>
  <inkml:trace contextRef="#ctx0" brushRef="#br0" timeOffset="-113922.28">7508 9590 49 0,'0'0'45'0,"0"0"-7"16,-34 0-7-16,34 0-9 0,0 0-13 0,0 0-6 16,0 0 4-16,0 19 8 0,0-19 0 0,0 18-8 15,0-18 0-15,0 19-4 0,0 0-1 16,0-1-1-16,0 10-1 0,0-9 2 0,0-1-2 15,0 10 4-15,0-9-4 0,0 18 0 16,34-18-3-16,-34 8-29 0,0 1-23 0,0-9-15 16</inkml:trace>
  <inkml:trace contextRef="#ctx0" brushRef="#br0" timeOffset="-111458.59">1472 9711 12 0,'0'0'18'15,"0"0"2"-15,0 0-4 0,0-19-3 0,-33 19-2 16,33-9 1-16,0 9-2 0,0 0 1 16,0-9-4-16,-33 9-1 0,33-9-1 0,0 9 0 15,0-10-1-15,0 10 0 0,-33 0 3 16,33-9-1-16,0 9-2 0,-34-9-1 15,34 9 0-15,0-10 0 0,-33 10-1 0,33 0 2 16,-33 0-4-16,17 0 1 0,16-18 1 16,-33 18-2-16,0 0 2 0,33 0-1 15,-33 0-1-15,33 0 0 0,-34 0 0 0,1 0 0 16,33 0 2-16,-33 0-2 0,17 0-2 16,-17 0 3-16,33 0-1 0,-33 0-2 0,0 0 2 15,33 18 1-15,-33-18-1 0,33 0 0 0,-34 0 0 16,34 10 0-16,-49-1 0 0,49 0-2 15,-33-9 2-15,0 10 1 0,0-1-3 16,33 0 4-16,-33 19-4 0,-1-28 2 16,34 19 0-16,-33-1 0 0,17-18 0 0,-17 19 0 15,33-1 0-15,-33 1 0 0,33 9 0 16,-33-9 0-16,33-1 0 0,-33-9-2 16,33 10 2-16,0 9 0 0,-34 0 2 15,34-10-2-15,0 1 0 0,0 0 0 16,0 9-3-16,-33-10 4 0,33 19-1 0,0-18 1 15,0 0-1-15,0 9-3 0,0-10 3 16,0 19 0-16,0-18 0 0,33 0-2 16,-33-1 2-16,0 10 0 0,0-9 0 0,34-1-2 15,-34 1 2-15,0-1 2 16,33 1-2-16,-33 0 0 0,33 9 0 0,-33-28 0 16,33 18 0-16,0 1 0 0,-17-10 0 15,17 0 0-15,1 1 0 0,-34-1 0 0,33 0 0 16,0 1 0-16,0-1 0 0,-33-9 0 15,33 18 3-15,-17-18-3 0,17 0 0 0,1 0 0 16,-34 0 1-16,33 0 0 0,0 0-1 16,0 0 0-16,-33 0 1 0,33 0-1 15,-17-18 0-15,17 9 0 0,0-1 0 0,-33 1 0 16,34 0 3-16,-1-1-3 0,0 1 0 16,-33 0 2-16,33-10-2 0,-17 1-2 0,17 18 4 15,-33-19-2-15,33 0 0 0,1 1 1 16,-34-1-1-16,33 10 0 0,0-10 0 0,-33 1 3 15,33-10 2-15,-33 0 0 0,16 0-2 16,17 9 1-16,-33-18 1 0,0 0 1 16,33 9 1-16,-33-9 3 0,0-10-3 0,0 10-2 15,0 0 1-15,0-10-3 0,0 10-3 16,-33 19 3-16,33-29-2 0,0 19-1 0,-33 10 0 16,17-10 3-16,16 9-3 0,-33 19 0 15,33-28-3-15,0 19 0 0,-33 9-18 0,33-9-11 16,-33 9-7-16,33 0-10 0,-34 0-6 15</inkml:trace>
  <inkml:trace contextRef="#ctx0" brushRef="#br0" timeOffset="-110574.84">1158 10837 21 0,'0'0'19'0,"-34"-10"-5"15,34 10-3-15,0-9-4 0,0 9-1 0,-33 0 0 16,33 0-4-16,0 0-1 0,0 9 0 15,0 1-1-15,0-1 0 16,0 0 0-16,0 0 3 0,0 10 0 16,0 0 0-16,0-1 0 0,33 1 2 15,-33-10-2-15,0 10 2 0,0-1 1 0,34 1-4 16,-34 0 2-16,0-1-2 0,33 10 1 16,-33-9 0-16,0 9 1 0,0-10-1 0,33 10 1 15,-33 0 0-15,33 0 0 0,-33 0 1 16,16-10 1-16,17 20 0 0,-33-20 6 15,33 10 4-15,-33 0 1 0,34 0 0 0,-1-9-4 16,0 8-3-16,0-8-2 0,16 0 2 0,-16-1 0 16,34 1 1-16,-34-1-4 0,49-8-1 15,-49 8-2-15,34-8 2 0,-1 8 6 0,-17-8 7 16,17 8 29-16,1 1 0 0,15-1-16 16,-16-8-18-16,17 8-6 0,16 1 0 0,1-10-5 15,15 19-3-15,-15-28 5 0,15 19-3 16,1-1-2-16,16-8 2 0,-16 8-4 0,16-8 2 15,-16-1 2-15,-17 9-2 0,17 1 0 16,-17-19 4-16,17 19-4 0,-17-19-2 0,-16 0 5 16,16 18 3-16,-33-18-4 0,17 0 5 0,-17 10 4 15,17-1-2-15,-17-9-4 0,0 9-2 0,-16-9 3 16,16 0-3-16,-33 9 1 0,33-9-2 16,-33 0 1-16,17 10-2 0,-17-10 3 0,33 0 0 15,-33 0 3-15,0 0-5 0,-16 0 2 0,16 0-1 16,0-10 0-16,0 10 0 0,0 0 0 15,-33 0-1-15,33 0-1 0,-33-9-1 0,33 9 2 16,-33 0-5-16,17 0 3 0,-1 0 3 0,-16 0-1 16,0 0 4-16,0 0-3 0,0 0 5 0,0 0 1 15,0 0-2-15,0 0-4 0,0 0-1 16,-16 0-4-16,-1 0 3 0,17 0 0 16,0 9-1-16,-33-9 0 0,0 0 0 0,33 0 0 15,-33 10-11-15,33-10-12 0,-33 0-3 16,0 0-7-16,16 9-10 0,1-9-14 0,-1 0-14 15,17 0-8-15,-33 0-10 0,33 0 4 0,0 0-57 16</inkml:trace>
  <inkml:trace contextRef="#ctx0" brushRef="#br0" timeOffset="-110241.78">4862 11674 80 0,'0'0'94'0,"-17"0"-33"0,17-10-31 15,0 10-17-15,0 0-8 0,0 0-3 0,17 0-1 16,-17 0 2-16,16 0 1 16,1 10-1-16,16-10 4 0,-33 9 6 0,33 0 0 15,0 1 0-15,-33 8 0 0,33-8 3 0,0 8 0 16,-16 1 2-16,-1-1-5 0,1 1 0 0,16 0-2 15,-33-1 4-15,33 10 4 0,-33-9-4 16,0 9-3-16,0-1-1 0,0 1 0 0,0 10-7 16,0-20 2-16,-33 19-2 0,33 10-3 0,-33-29-1 15,0 20 0-15,16-1 0 0,-16-9 1 16,0 9-3-16,0-9 4 0,0 0-30 0,0 0-28 16,0 0-16-16,16 0-13 0,-16-10-6 0,0 1 4 15</inkml:trace>
  <inkml:trace contextRef="#ctx0" brushRef="#br0" timeOffset="-109826.68">6830 12613 19 0,'0'0'-14'0</inkml:trace>
  <inkml:trace contextRef="#ctx0" brushRef="#br0" timeOffset="-108310.16">6615 12213 32 0,'0'0'37'0,"0"19"-5"0,0-19-8 0,0 0-7 16,0 0-5-16,0 0-3 0,0 0 4 0,0 0 10 16,0 0 9-16,0 0 10 0,0 0-5 15,0 0-4-15,0 0-12 0,0 0-8 0,0-19-4 16,0 19-8-16,0 0 0 0,0 0 3 0,0 0-6 16,0 0 0-16,0 0-6 31,0 0-14-31,0 0-13 0,0 0-1 0,0 0-9 15,0 0 0-15,0 0-1 0,0 0 4 16,33 0 6-16,-33 0 5 0</inkml:trace>
  <inkml:trace contextRef="#ctx0" brushRef="#br0" timeOffset="-106811.21">9657 7813 15 0,'0'0'19'0,"0"0"-1"0,0 0-1 16,0 0-1-16,0 0 0 0,0 0 2 15,0 0 1-15,0 0 0 0,0 0-3 0,0 0-4 16,0 0-2-16,0 0 1 0,0 0 1 0,0 0-3 16,0 0-1-16,0 0-1 0,0 0-4 15,0 0-1-15,0 0 0 0,0 0 0 0,0 0 0 16,0 0-4-16,0 0 4 0,0 0-1 15,0 19-9 1,0-19-25-16,0 0-21 0,0 0-15 16</inkml:trace>
  <inkml:trace contextRef="#ctx0" brushRef="#br0" timeOffset="-106578.64">9624 7851 29 0,'0'0'34'0,"0"0"-8"16,0 0-5-16,0 0-5 0,-33 0-8 0,33 0-4 15,0 0-1-15,0 0-5 16,0 0 0-16,0 0-13 0,33 0-13 15,-33 0-12-15</inkml:trace>
  <inkml:trace contextRef="#ctx0" brushRef="#br0" timeOffset="-106061.09">9723 7851 8 0,'0'0'11'0,"-33"0"6"0,33 0-3 0,0 0-2 16,0 0-3-16,0 0-4 0,0 0-3 16,0 0-1-16,0 0 1 0,0 0-4 15,33 0 2 32,-33 0-2-31,0 0 0 15,0 0 4-31,0 0 0 16,0 0-4-1,0 0 0 17,0 0 2-32,0 0 1 78,0 9-1-16,0-9 2-31,-33 0-9-31,33 0-3 0,0 0-7 16,0 0-23-16</inkml:trace>
  <inkml:trace contextRef="#ctx0" brushRef="#br0" timeOffset="-104579.98">6499 5935 75 0,'0'0'32'0,"0"-19"0"16,0 19 8-16,0 0 6 0,0-19 2 0,0 19 3 15,0-18-1-15,0 18 1 0,0 0-6 0,0 0-12 16,0 0-16-16,0 0-9 0,0 0-7 16,0 0-3-16,0 0 4 15,0 18-4-15,0-18 2 16,0 19 0-16,0 0 2 0,33-19-4 0,-33 18 6 16,0-18-4-16,0 9 3 0,0 10-3 0,0 0 4 15,0-1-4-15,0-18 2 0,0 19-15 16,0-1-46-16,0-18-29 0,0 10-22 15,0-1 1-15</inkml:trace>
  <inkml:trace contextRef="#ctx0" brushRef="#br0" timeOffset="-104347.38">6433 5935 31 0,'0'-19'19'0,"0"0"-5"0,0 1-2 16,0-1 0-16,33 1 2 0,-33 8 0 0,33-8 0 15,-33 18-4-15,33-19-1 0,-33 19-3 16,16 0-1-16,1 0-1 0,0 0 2 0,16 0 0 16,-33 0-1-16,0 0 1 0,33 19-3 0,-33-19-1 15,0 0 3-15,0 18-3 0,0-8 1 16,0-1-1-16,-33 0 2 0,33 10-4 16,0-1 0-16,-33-18 2 0,16 19-2 0,-16 0 0 0,33-1 2 15,-33-18-7-15,33 9-23 0,-33 1-13 16,33-1-14-16</inkml:trace>
  <inkml:trace contextRef="#ctx0" brushRef="#br0" timeOffset="-104113.95">6681 5879 19 0,'0'0'11'0,"0"0"0"0,0 0 0 15,0 18 0-15,0-18-1 0,0 19 1 0,0-19-1 16,0 19-2-16,0-19-3 0,33 18 1 0,-33-18 0 16,0 19 1-16,0-10-4 0,0 10 1 15,0-1-4-15,0-18 0 0,0 19 2 0,0-1 0 16,0-18-2-16,33 10 0 0,-33 8 0 0,0-8 1 16,0-1-1-16,0 10-29 0,0-19-9 15</inkml:trace>
  <inkml:trace contextRef="#ctx0" brushRef="#br0" timeOffset="-103879.75">6796 5953 22 0,'0'0'27'0,"-16"0"-8"16,16 0-3-16,-17 0-6 0,17 0-5 0,0 0-2 15,-16 0 2-15,16 9 1 0,0 1 1 16,0 18-1-16,-33-28 2 0,33 18 0 0,0 1-2 15,0-1 0-15,0-18 4 0,0 19 11 0,0-10 6 16,33 1 1-16,-33 18-4 0,0-28-5 16,16 18-8-16,1-18-2 0,-1 0-3 0,18 0-2 15,-1 0-3-15,-33 0 4 0,33-18-7 0,0 18 2 16,0 0-27-16,-17-19-31 0,1 19-15 16,-1-9-80-16</inkml:trace>
  <inkml:trace contextRef="#ctx0" brushRef="#br0" timeOffset="-103215.23">7541 12157 138 0,'0'0'114'0,"0"0"-43"16,0 0-36-16,0 0-17 0,0 0-9 16,0 0-6-16,-33 0-1 0,33 0 3 0,0 0-10 15,0 0-26-15,0 0-15 0,0 0-14 16,0 10-11-16,-34-10 0 0</inkml:trace>
  <inkml:trace contextRef="#ctx0" brushRef="#br0" timeOffset="-103031.36">7574 12232 132 0,'0'18'82'0,"0"-18"-15"16,0 0-8-16,0 0-11 0,0 0-13 0,0 0-11 15,0-18-2-15,0 18-8 0,0 0-6 0,0 0-5 16,0 0 0-16,0 0-1 0,-33 0-2 16,33 0-12-16,0 0-21 0,0 0-21 0,0 0-16 15,0 0-11-15,0 0-1 0,0 0 10 16</inkml:trace>
  <inkml:trace contextRef="#ctx0" brushRef="#br0" timeOffset="-102281.14">7623 12204 7 0,'0'0'3'0,"0"9"0"16,0-9-1-16,0 0 0 0,-16 19 0 0,16-19 1 16,0 0-1-16,16 0 0 15,-16 0-2 1,0 0 2-16,0 0-1 15,0 0 2-15,0 0 2 0,0 0 0 0,0 0 3 16,0 0-2-16,0 0 1 0,0 0 0 0,0 0 0 16,0 0 1-16,0 18-2 0,0-18 4 15,0 0 2-15,0 0-3 0,0 0 2 0,0 0-3 16,0 0 0-16,0 0-1 0,0 0 2 0,0 0 1 16,0 0 1-16,0 0-2 0,0 0 0 0,0 10 3 15,0-10-3-15,0 0 2 0,0 0 0 0,0 0-2 16,0 0 0-16,-16 0 0 0,16 9-2 15,0-9-1-15,0 0 0 0,0 0 7 0,0 0-3 16,0 9 3-16,0-9-2 0,0 0-3 16,0 0 2-16,0 0-3 0,0 0 1 0,0 10-1 15,0-10 0-15,0 0-2 0,0 0-3 0,0 0 2 16,0 9 0-16,0-9 5 0,0 0-6 0,0 0 0 16,0 9 0-16,16-9 2 0,-16 0 0 15,0 0 1-15,0 0 2 0,0 0 1 0,0 0-4 16,0 0 3-16,0 0 1 0,0 0-4 0,0 10 1 15,0-10 2-15,0 0-1 0,0 0 0 16,0 0 3-16,0 0 3 0,0 0-3 0,0 0-6 0,0 0 2 16,0 0-3-16,0 0 4 0,0 0-5 15,0 0 3-15,0 0 2 0,0 0-4 16,0 9-2-16,0-9 0 0,0 0 0 0,0 0 4 16,0 0-3-16,0 0-5 0,0 0 4 0,0 0 1 15,0 0-1-15,0 9 2 16,0-9-6-1,0 0 6-15,0 0-2 16,0 0-3-16,0 19 4 0,0-19 3 0,0 0-16 16,0 0-22-16,0 0-17 0,0 0-17 0,0 0-17 15,0 0-7-15,0 0 5 0,0 0 12 16</inkml:trace>
</inkml:ink>
</file>

<file path=ppt/ink/ink7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45:38.432"/>
    </inkml:context>
    <inkml:brush xml:id="br0">
      <inkml:brushProperty name="width" value="0.05292" units="cm"/>
      <inkml:brushProperty name="height" value="0.05292" units="cm"/>
      <inkml:brushProperty name="color" value="#FF0000"/>
    </inkml:brush>
  </inkml:definitions>
  <inkml:trace contextRef="#ctx0" brushRef="#br0">5705 4744 71 0,'0'0'32'0,"0"-19"-6"16,-33 19 1-16,33 0 10 0,-33 0 11 16,33-18-3-16,-33 18-8 0,0 0 9 0,33 0 14 15,-50-19-3-15,17 19-14 0,0 0-6 0,33 0-5 16,-33 0-5-16,0 0 3 0,0 0-4 15,-17 0-10-15,17 19-11 0,0-19 1 0,33 0-6 16,-33 18-2-16,0 1 6 0,0-1-7 16,33-8 4-16,-33 8-1 0,16 20 3 0,1-20-5 15,-1 10 2-15,-16 9-3 0,33 1 1 0,0-1 5 16,-33 0-3-16,33 9 0 0,0-8-4 16,0-10 6-16,0 27 0 0,0-17 1 0,0-1-1 15,0 9-5-15,33 1 5 0,-33 9 1 16,0-1-2-16,0-8-1 0,33 9 1 0,-33-19-4 15,0 28 7-15,0-18-3 0,0 8-3 16,17 1 2-16,-17 9 0 0,0-9 2 0,16 9-4 16,-16 0 0-16,0 10 5 0,0-19-1 0,17 27-2 15,-17-18 8-15,0-9 25 0,0 9-6 0,0 0-10 16,-17 10-7-16,17-19-5 0,0 9 7 16,-16 0-4-16,16 9-5 0,-17-9 4 0,17 10 0 15,0-10-2-15,-33 0 0 0,33 9 1 16,-33-18-8-16,33 9 4 0,-33 19 0 0,33-28-2 15,-33 9 1-15,33 0-1 0,-50-9 5 0,34 9-5 16,-1-9 1-16,-16 0-4 0,33-10 3 0,-33 10 6 16,0-19-8-16,0 10 2 0,33-10 0 15,-50 0 2-15,34 10 0 0,-1-29 2 0,-16 19-4 16,0-9-2-16,0 10 2 0,0-20 2 16,0 1-2-16,0-1 0 0,16 1 6 0,-16-10-8 15,0 10 3-15,0-1-1 0,33-18 0 0,-33 19 0 16,33-19 0-16,-33 0 23 0,16 19 19 0,17-19 12 15,0 0 25-15,-33 0 4 0,33 0-3 16,0 0-7-16,0 0-8 0,0 0-10 0,0 0-14 16,0 0-16-16,0 0-18 0,0 0-4 15,0 0-7-15,0-19 0 0,0 19 8 0,33 0-8 16,-33 0-1-16,17 19 8 0,16-19-3 16,-33 0 1-16,33 9 1 0,0 0-2 0,0 1-6 15,-33-1 8-15,33 10 5 0,0 8 1 16,17-8-2-16,-17 9 6 0,0 0 7 0,-33 0-1 15,33 9 0-15,0-9-4 0,0 9-1 16,17 19 0-16,-50-28-3 0,33 18-6 0,0 1-4 16,0-1 3-16,-33 10-1 0,33-9 3 0,-16 8-5 15,-1 1 3-15,34 0 0 0,-50 9-6 0,33-18 8 16,-33 8-5-16,33 1-2 0,-33 9 3 16,33-9-1-16,-33 9 12 0,0-9 15 0,33 9 3 15,-33-9-2-15,0 9 13 0,0 0-4 0,17 0-6 16,-17 10 0-16,0-10-5 0,0 9 0 0,0-18-4 15,0 28 3-15,0-19 3 0,0 9-18 16,-17 10-10-16,17-19 0 0,0 10 0 0,0 8 0 16,-33-8 0-16,33-1 0 0,0 19 0 0,0-28 0 15,-33 19 0-15,33 9 0 0,-33-19 0 0,33 1 0 16,0 18 0-16,-33-19 0 0,33 10 0 16,-33 0 0-16,16-10 0 0,17 10 0 0,-16 0 0 15,-1 18 0-15,17-28 0 0,-33 10 0 16,33 18 0-16,0-27 0 0,-33 18 0 0,33-10 0 15,0 11 0-15,-33-11 0 0,33 10 0 0,0 10 0 16,-33-1 0-16,33-18 0 0,0 9 0 0,0 0 0 16,0 0 0-16,0 9 0 0,-33-18 0 15,33 9 0-15,0 0 0 0,33 0 0 0,-33-10 0 16,0 10 0-16,0-9 0 0,33 19 0 0,-33-29 0 16,33 10 0-16,-33-1 0 0,33 1 0 15,0 0 0-15,-33-10 0 0,33 10 0 0,17-10 0 16,-17-9 0-16,0 10 0 0,0-10 0 0,0 0 0 15,0 0 0-15,17 0 0 0,16-9 0 0,-33 0 0 16,0-10 0-16,17 1 0 0,16-1 0 16,-33 1 0-16,33-10 0 0,-33-9 0 0,17 9 0 15,16-9 0-15,-33 0 0 0,0 0 0 0,17-9 0 16,16-1 0-16,-33 1 0 0,33-10 0 16,-16 10 0-16,-17-10 0 0,33-9 0 0,-33 9 0 15,17-9 0-15,-17 0 0 0,33 0 0 0,-33-9 0 16,0 9 0-16,0 0 0 0,17-9 0 0,-17-1 0 15,-33 10 0-15,33-9 0 0,-33 0 0 16,33-1 0-16,-33 1 0 16,0 0 0-16,0 9-208 15,0-9-58-15,0 9-10 0,-33-10-9 0,33 10 0 16,0-9 19-16,-33 9 49 0</inkml:trace>
</inkml:ink>
</file>

<file path=ppt/ink/ink7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45:44.228"/>
    </inkml:context>
    <inkml:brush xml:id="br0">
      <inkml:brushProperty name="width" value="0.05292" units="cm"/>
      <inkml:brushProperty name="height" value="0.05292" units="cm"/>
      <inkml:brushProperty name="color" value="#FF0000"/>
    </inkml:brush>
  </inkml:definitions>
  <inkml:trace contextRef="#ctx0" brushRef="#br0">16718 7534 6 0,'0'0'2'0,"0"19"2"0,0-19 0 16,0 0 0-16,0 0-2 0,-33 19 0 15,33-19-1-15,0 0-1 0,0 0 0 16,0 0 1-16,-33 0-1 16,33 0-2-16,0 0-1 15,0 0-2-15,0-19 1 0,0 19-1 16,0-19 2-16,0 10 0 0</inkml:trace>
  <inkml:trace contextRef="#ctx0" brushRef="#br0" timeOffset="599.51">15660 6483 64 0,'0'0'20'0,"0"19"-11"16,0-19-1-16,-17 0 12 0,17 0 15 15,17 19 0-15,-17-19-1 0,17 0 3 16,-1 0 27-16,1 18 23 0,16-18-7 0,16 0 24 16,-16 0-17-16,0 0-34 0,1 0 7 0,15 0 40 15,17 0 39-15,-33 0-17 0,34 0-47 0,-1 0-30 16,-17 0-14-16,17 0-6 0,1 0 10 16,15-18 0-16,-16 18-7 0,-16 0-9 15,16 0-4-15,0 0-3 0,-33 0-3 0,17 0-6 16,0 18-3-16,-1-18 2 0,-16 0 0 0,17 0-4 15,-17 0 2-15,0 0 5 0,0 9-2 0,0-9-6 16,-33 0-3-16,33 10 2 0,-33-10 4 16,17 9 4-16,-1-9-4 0,1 9-47 15,-17-9-49-15,16 10-33 0,1-10-23 16,-17 0-23-16,16 18-8 0,1-18 0 0,16 0 7 16,0 0 26-16</inkml:trace>
  <inkml:trace contextRef="#ctx0" brushRef="#br0" timeOffset="1433.4">23531 6660 18 0,'0'0'19'0,"-16"0"4"0,16 0-3 0,0 0 0 16,0 0-1-16,0 0 3 0,0 0-1 0,0 0 8 15,0 0 6-15,0 0 13 0,0 0 16 16,0 0 30-16,0 0 18 0,16 0 15 0,-16 0-10 16,17 0-3-16,-1 0 0 0,18 0-14 15,-1 0-3-15,16 0-5 0,1 0 12 0,16-19-10 16,0 19-5-16,0 0-18 0,17-18-5 0,16 18-2 15,-33 0-15-15,17-19 2 0,0 19-13 16,-1-18-6-16,1 18-2 0,-17-10-18 0,17 1 6 16,-17 9-10-16,0-9 6 0,0-1-12 0,17 10-2 15,-50-9 0-15,17 9 0 0,-1 0 0 16,-16 0 0-16,17 0 0 0,-17 0 0 0,-33 0 0 16,33-18 0-16,-16 18 0 15,-1 0 0-15,-16 0-3 31,0 0-18-31,0 0-31 0,0 0-21 0,0 0-21 16,0 0-24-16,0 0-25 0,0 0-29 0,0 0-21 16,0 0-16-16,0 0-3 0,0 0 4 0,0 0 19 15,0 0 38-15</inkml:trace>
  <inkml:trace contextRef="#ctx0" brushRef="#br0" timeOffset="3716">4465 7181 18 0,'0'0'17'15,"0"0"-3"-15,0 9-5 0,0-9-2 0,0 0-1 16,0 19 1-16,0-19 0 0,-17 0 4 0,17 0 0 16,0 18 0-16,0-18 0 0,0 0-2 0,0 19 0 15,0-19 4-15,0 0 2 0,0 9 1 16,17 1 0-16,-17-1 1 0,0 0 13 0,0 1-2 15,0 8-3-15,33 1 0 0,-33-19 2 0,0 18 7 16,0 1 11-16,33-10 8 0,-33 1 7 16,0-1-3-16,33 10 4 0,-33-1 1 0,33 1 1 15,-33-19 6-15,33 18-1 0,-16 1 0 16,-1-19-2-16,34 9 3 0,-17 10 7 0,0-10-20 16,-33 0-4-16,66 10 3 0,-49 0 2 0,16-19-8 15,0 18 11-15,33-18 1 0,-33 19 4 16,0-19-5-16,0 0-3 0,17 9-5 0,16 0-9 15,-33-9-2-15,17 10-8 0,16-10 11 0,0 9 8 16,0-9-52-16,-16 0 0 0,16 9 0 16,0-9 0-16,17 0 0 0,-17 0 0 0,0 0 0 15,17 0 0-15,16-9 0 0,-33 9 0 16,50 0 0-16,-17-9 0 0,-16 9 0 0,16 0 0 16,-16-10 0-16,16 10 0 0,17-9 0 0,-50 9 0 15,33 0 0-15,17-9 0 0,-50 9 0 0,50 0 0 16,-50 0 0-16,49 0 0 0,-48-19 0 15,32 19 0-15,17 0 0 0,-34 0 0 0,17 0 0 16,1 0 0-16,-18-18 0 0,18 18 0 16,-34 0 0-16,16 0 0 0,18-19 0 0,-51 19 0 0,50 0 0 15,-49 0 0-15,16 0 0 0,0 0 0 16,1 0 0-16,-18 0 0 0,17 0 0 0,-33 0 0 16,34 0 0-16,-51 0 0 0,17 0 0 0,0 0 0 15,0 0 0-15,0 0 0 0,0 0 0 16,-33 0 0-16,33 0 0 0,-33 0 0 0,17 0 0 15,0 0 0 1,-34 0 0 0,0 0 0-1,17 0-15-15,0 0-230 0,0 0-43 16,-33 0-16-16,33 0 0 0,0 0 25 16,0 0 47-16,33 0 56 0</inkml:trace>
  <inkml:trace contextRef="#ctx0" brushRef="#br0" timeOffset="3895.95">11890 7386 1 0</inkml:trace>
  <inkml:trace contextRef="#ctx0" brushRef="#br0" timeOffset="4695.67">12419 7469 43 0,'0'0'39'0,"0"0"-7"16,0 0-11-16,0 0-6 0,0 0 5 0,0 0 0 15,-33 0-1-15,33 0 0 0,0 19 6 16,0-19 9-16,0 0 17 0,0 0 9 0,0 0-6 16,0 0-9-16,-33 0 2 0,33 0-5 15,0 0 2-15,0 0 14 0,0 0 8 0,-17 0 1 16,17 0 1-16,0 0-4 0,0 9-7 0,0-9 4 16,0 0 8-16,0 0-7 0,0 0 10 0,0 0 12 15,0 0 3-15,0 0 8 0,17 0 12 16,-17 0 30-16,0 10-1 0,33-10-22 0,-33 0-101 15,33 9-13-15,0-9 0 0,0 0 0 16,-16 0 0-16,16 0 0 0,33 0 0 0,-33 0 0 16,33 0 0-16,-16 0 0 0,16 0 0 0,0 0 0 15,0 0 0-15,17 9 0 0,-17-9 0 16,0 0 0-16,17 9 0 0,-17-9 0 0,17 0 0 16,16 19 0-16,-33-19 0 0,17 0 0 0,16 0 0 15,-33 0 0-15,17 19 0 0,-1-19 0 0,-16 0 0 16,34 0 0-16,-51 0 0 0,1 0 0 15,33 0 0-15,-50 0 0 0,16 0 0 0,1 0 0 16,-1 0 0-16,-15 18 0 0,-1-18 0 0,0 0 0 16,0 0 0-16,0 0 0 0,16 0 0 0,-15 0 0 15,-34 0 0-15,33 0 0 0,0 0 0 16,-33 0 0-16,16 0 0 0,1 0 0 0,-1 0 0 16,1 0 0-16,-1 0 0 15,-32 0 0 63,-1 0 0-62,1 0 0 0,-1 0 0-1,1 19 0 1,16-38 0 62,0 19 0-47,0 0-177-15,-33 0-7-16,33 0 9 0,0 0 10 15,0 0 6-15,0 0 5 0,0 0 11 16,0 0 6-16,0 0 12 0,-33 0 9 0,33 0 9 16,0 0 11-16,0 0 15 0,0 0 16 0,0 0 11 15,0 0 9-15</inkml:trace>
  <inkml:trace contextRef="#ctx0" brushRef="#br0" timeOffset="8611.52">3952 9776 15 0,'0'9'26'16,"0"-9"-3"-16,0 0-1 0,0 10 12 0,0-10 6 15,0 0 0-15,0 0 0 0,0 0 8 0,0 9-3 16,0-9-3-16,0 0 8 0,0 9 11 16,0-9-4-16,33 19 3 0,-33-19 3 0,0 0-7 15,0 0 9-15,33 0-3 0,-33 19-2 0,0-19 6 16,17 0 15-16,16 0 3 0,-33 0 7 15,33 0 0-15,0 18 14 0,-33-18 4 0,33 0-6 16,0 0 13-16,0 0-6 0,17 0-13 0,-17 0-12 16,33 0-85-16,-33 0 0 0,50 0 0 15,-50 0 0-15,33 0 0 0,0 0 0 0,17 0 0 16,-17 0 0-16,17-18 0 0,-17 18 0 0,33 0 0 16,-16 0 0-16,16 0 0 0,-33 0 0 15,17 0 0-15,16 0 0 0,-16 0 0 0,16 0 0 16,17 0 0-16,-17 0 0 0,-16 0 0 0,49 0 0 15,-49 0 0-15,49 0 0 0,-16 0 0 16,-17 0 0-16,-16 0 0 0,49 0 0 0,-49 0 0 16,16 18 0-16,17-18 0 0,-17 0 0 0,-33 0 0 15,50 0 0-15,-50 9 0 0,50-9 0 16,-17 10 0-16,-17-1 0 0,18-9 0 0,15 9 0 16,-15 1 0-16,15-10 0 0,-15 9 0 0,-18-9 0 15,18 9 0-15,15-9 0 0,-16 19 0 0,1-19 0 16,15 0 0-16,-15 18 0 0,15-18 0 15,-32 0 0-15,16 19 0 0,17-19 0 0,-17 0 0 16,1 9 0-16,15-9 0 0,-49 10 0 0,50-10 0 16,-17 9 0-16,-16 0 0 0,16-9 0 0,-16 10 0 15,16-1 0-15,-16 0 0 0,16-9 0 16,0 19 0-16,-16-19 0 0,-17 0 0 0,17 0 0 16,16 18 0-16,-33-18 0 0,17 0 0 15,16 0 0-15,-33 0 0 0,17 0 0 0,16 0 0 16,-49 0 0-16,49 0 0 0,-33 19 0 15,0-19 0-15,17 0 0 0,-17 0 0 0,17 0 0 16,-17 0 0-16,17 0 0 0,-17 0 0 0,33 0 0 16,-49 0 0-16,49 0 0 0,-33 0 0 0,-16 0 0 15,16 0 0-15,0 0 0 0,0 0 0 0,-16 0 0 16,16 0 0-16,0 0 0 0,-16 0 0 16,-1 0 0-16,34 0 0 0,-34 0 0 0,1 0 0 15,33 0 0-15,-50 0 0 0,33 0 0 16,-16 0 0-16,16 0 0 0,0 0 0 0,0 9 0 15,17-9 0-15,-17 0 0 0,-17 0 0 0,18 0 0 16,-1 0 0-16,0 0 0 0,17 0 0 16,-17 0 0-16,-17 0 0 0,17 0 0 0,1 0 0 15,-1 0 0-15,-17 0 0 0,17 0 0 0,1 0 0 16,-34 0 0-16,33 0 0 0,17 0 0 16,-50 0 0-16,33 0 0 0,-17 0 0 0,17 0 0 15,-16 0 0-15,16 0 0 0,0 0 0 0,1 0 0 16,-1 0 0-16,16-9 0 0,-15 9 0 15,-1 0 0-15,16 0 0 0,-16 0 0 0,17 0 0 16,-17 0 0-16,0 0 0 0,1-19 0 16,15 19 0-16,-16 0 0 0,-16 0 0 0,16 0 0 15,0 0 0-15,-16 0 0 0,16 0 0 0,0-18 0 16,0 18 0-16,1 0 0 0,15 0 0 0,-16 0 0 16,-33 0 0-16,34-19 0 0,15 19 0 15,-32 0 0-15,16-9 0 0,0 9 0 0,0 0 0 16,17-9 0-16,-17 9 0 0,17 0 0 15,-17-10 0-15,0 10 0 0,17 0 0 0,-17-9 0 16,0 9 0-16,0 0 0 0,0 0 0 0,17 0 0 16,-17 0 0-16,0-9 0 0,17 9 0 15,-17 0 0-15,0 0 0 0,17 0 0 0,-33 0 0 16,16 0 0-16,0 0 0 0,0 0 0 0,0 0 0 16,17 0 0-16,-17 0 0 0,-16 0 0 15,16 0 0-15,0 0 0 0,0 0 0 0,17 0 0 16,-17 0 0-16,0 0 0 0,-16 0 0 15,16 0 0-15,0 0 0 0,-16 0 0 0,16 0 0 16,0 0 0-16,-33 9 0 0,33-9 0 0,-16 0 0 16,16 0 0-16,-33 0 0 0,17 9 0 15,-1-9 0-15,1 0 0 0,-1 0 0 0,1 10 0 16,-17-10 0-16,17 0 0 0,-17 0 0 16,16 0 0-16,-16 9 0 0,0-9 0 0,1 0 0 15,-1 0 0-15,0 0 0 0,0 0 0 0,-17 0 0 16,17 0 0-16,-16 0 0 0,16 0 0 0,-17 0 0 15,1 0 0-15,0 0 0 0,16 0 0 16,-33 0 0-16,33 0 0 0,-33 0 0 16,0 0 0-1,0-9 0 1,-33 9 0-16,33-10 0 0,-33 1-70 0,16 0-228 16,0-1-21-16,1 1-1 0,-1 9 17 0,1-19 42 15,16 1 54-15</inkml:trace>
  <inkml:trace contextRef="#ctx0" brushRef="#br0" timeOffset="9079.57">20274 8455 67 0,'0'19'39'0,"0"-10"-21"0,-33 1-4 0,33 17 22 16,0-27 15-16,-17 19-11 0,17 0-5 15,0-10 6-15,0 10 17 0,0-1 13 0,0-9 68 16,0 19-35-16,0-28-48 0,0 19-25 0,0 0 8 16,17-19 34-16,-17 9 29 0,0 0 10 15,33 0-19-15,-33-9-28 0,0 10-11 0,0-10 2 16,33-10 27-16,-33 10 1 0,16-9-20 16,1 0-16-16,16 0-21 0,0-10-3 0,0 0-13 15,17 1 6-15,-17-1-4 0,0 1 6 0,0-1-4 16,0-9-2-16,0 9-1 0,17-8-4 15,-17-1-10-15,-17 9 2 0,1 10 0 0,16-10 0 16,-17 0 0-16,1 1 4 0,-1-1-3 0,18 10 2 16,-34 0-22-16,0 9-59 0,33-10-68 15,-33 10-39-15,0 0-20 0,33 0-23 0,-33 0-12 16,33 0 2-16,-17 10 33 0</inkml:trace>
  <inkml:trace contextRef="#ctx0" brushRef="#br0" timeOffset="9560.44">22605 8641 72 0,'0'0'28'16,"0"19"-15"-16,0-19 0 0,0 19 21 0,0-19 28 15,0 9-10-15,0 9-22 0,33-8-4 16,-33 8 23-16,0-8 47 0,0 8 17 16,0 1-25-16,0-1-18 0,0 1-2 0,17 0 18 15,-17-1-12-15,0 10 17 0,16-9 37 0,-16-1 22 16,17-8 1-16,-17-1-20 0,17 10-13 15,-1-1-16-15,-16-9-7 0,17 10 9 0,-1-19-101 16,-16 19-3-16,17-19 0 0,-1 18 0 0,17-18 0 16,-33 0 0-16,33 0 0 0,-33 0 0 15,33 0 0-15,-16 0 0 0,16-18 0 0,0-1 0 16,0 19 0-16,0-19 0 0,0 1 0 16,17-1 0-16,-17 1 0 0,17 8 0 0,-1-27 0 15,-16 19 0-15,17-10 0 0,-17 0 0 0,17 0 0 16,-1 9 0-16,-32-18 0 0,16 9 0 15,-17 10 0-15,1-1 0 0,-1 0 0 0,1 1 0 16,-17-1 0-16,17 10 0 0,-17 0 0 16,16-1-195-16,-16 1-173 0,17 9-14 0,-17 0 34 15,16-9 57-15,-16 9 72 0</inkml:trace>
  <inkml:trace contextRef="#ctx0" brushRef="#br0" timeOffset="10640.71">27517 8920 5 0,'0'0'7'16,"0"0"11"-16,16 0 8 0,-16 0-4 0,0 0 1 15,0 0-3-15,0 10-3 0,0-10-1 16,0 0 4-16,0 0 3 0,0 0-1 15,0 0-2-15,0 0 1 0,0 0-4 0,0 0 4 16,0 0-1-16,0 0-1 0,0 0 3 0,0 0 0 16,17 0-2-16,-17 0-3 0,0 0-4 15,0 0-2-15,0 0 0 0,0 0-1 0,0 0-4 16,0 0-3-16,0 0-1 0,0 0 0 16,0 0 2-16,0 0-2 0,16 0 3 15,-16 0-3-15,0 0 0 0,0 0 0 16,0 0 0-16,0 0 1 15,0 9-3-15,0-9 2 0,0 0 1 16,0 0-1-16,17 0-2 16,-17 0 3-1,0 0-5-15,0 9 2 16,0-9 3-16,0 0 0 0,0 0-2 0,0 0 2 16,0 0-1-1,0 0 0-15,0 10-2 0,0-10 4 16,16 0-2-16,-16 9-2 0,0-9 4 15,0 9 0-15,0-9 0 0,0 9-2 16,0 10 5-16,0-19-7 0,0 19 4 0,0-19 0 16,0 18 0-16,0-18 5 0,17 10-1 0,-17 8 0 15,0-8 3-15,0-1 0 0,0 0 0 16,0 19-1-16,0-28 1 0,0 19-1 16,0-19 8-16,16 18 2 0,-16-18 7 0,0 0 12 0,0 0 22 15,0 10 16-15,0-10 8 0,17 0-11 16,-17 0-27-16,16-10-15 0,-16 10-14 15,17 0-11-15,0-18-3 0,16 18-2 0,-17-19 3 16,1 0-10-16,16 10 8 0,-17-9-3 16,1-1 4-16,16 0-6 0,-17 1 4 0,18-1-2 15,-18 0 0-15,17-8-2 0,-16 8 3 0,-1 0-1 16,17-18 3-16,-16 9-3 0,-1 10 4 16,1-10-7-16,-1 18-2 0,1-8-50 0,0-1-11 15,-17 19-11-15,16-18-6 0,-16 8-10 0,0 10-11 16,0-9-23-16,0 9-3 0,0 0 6 15,0 0 15-15,0 9-79 0</inkml:trace>
  <inkml:trace contextRef="#ctx0" brushRef="#br0" timeOffset="13123.05">13031 12957 20 0,'-33'0'23'0,"16"0"-7"15,17 0-5-15,-16 0-1 0,-1 0 5 16,17 0 0-16,-16 0 0 0,16 0-4 0,0 0 4 16,-17 0 14-16,17 0 16 0,0 0 10 15,17 0 6-15,-17 0 14 0,0 19 25 0,16-19 15 16,1 0 14-16,-1 0-3 0,1 0 4 0,16 0-8 15,33 0-4-15,-50 0-17 0,34 0-7 0,0 0-6 16,16-19 28-16,-33 19 10 0,33 0 2 16,-16 0-3-16,16-18-112 0,0 8-13 15,17 10 0-15,-17-9 0 0,-17 9 0 0,51 0 0 16,-34-9 0-16,-17 9 0 0,17 0 0 16,1 0 0-16,-1 0 0 0,-17 9 0 0,17-9 0 15,-32 0 0-15,32 0 0 0,-33 0 0 0,0 9 0 16,16-9 0-16,-15 0 0 0,-1 0 0 0,0 0 0 15,-17 0 0-15,1 0 0 0,-1 0 0 16,17 0 0-16,0 0 0 0,-33 0 0 0,34 0 0 16,-34-9 0-16,33 9 0 15,-33 0-245 17,0 0-54-17,0 0-21-15,0 0 0 0,0-9 29 16,33 9 53-16</inkml:trace>
  <inkml:trace contextRef="#ctx0" brushRef="#br0" timeOffset="14506.24">15478 11916 53 0,'-16'9'34'0,"16"0"-18"16,-17-9-8-16,1 9-4 0,16-9-1 0,0 10-1 15,0-10 3-15,0 0 0 16,0 0 3-16,0 0 0 0,0 0 4 15,0 0 15-15,0 0 12 0,16 0 6 16,-16 0 0-16,17-10-9 0,-1 1-5 0,17 0-4 16,0 0-1-16,33-1 1 0,-33-8 8 0,17-1 5 15,16-9-8-15,0 10-7 0,1-10-8 16,15 0 1-16,17-9 3 0,-16 9 6 0,16-10 5 16,17 1-9-16,16 0-9 0,-32 0-7 15,48-10-3-15,34 10-1 0,-33-9 2 0,33 8-2 16,33 1 0-16,-33 9 2 0,33 10-2 15,33-1 6-15,-33-9 2 0,33 19 4 0,0 9-10 16,-33 9 0-16,17 0 1 0,-18 10 2 16,-15 0-1-16,-1 18 0 0,1 0-1 0,-50 10 1 15,16-10 0-15,-33 9-3 0,1 10-4 0,-18 0 5 16,-15 0-5-16,-18-10 4 0,-16 19-4 16,1-18-2-16,-1 9 2 0,-33-19 0 0,0 9 4 15,0 1-4-15,16-10 5 0,-15 0-11 0,-34 0 10 16,16-9 1-16,1 0 0 0,-1 0-4 0,1-9 3 15,-1-1-3-15,-16 1 8 0,17 0-5 16,-17-10 1-16,16 0-3 0,-16 1-2 16,0-1 6-16,0-9-1 0,0 0 0 0,0 0-4 15,0 0 17-15,0 0-1 0,0 0 0 0,0 0-11 16,0 0 0-16,0-9-6 0,0-1 3 16,0 10-8-16,0-9 5 0,0 0-24 0,-16-1-46 15,16-8-40-15,0 8-22 0,-17-8-9 16,17-1 10-16,-16 1 15 0,-1-1 13 0,17 0 20 15</inkml:trace>
  <inkml:trace contextRef="#ctx0" brushRef="#br0" timeOffset="15635.46">15362 12111 6 0,'-49'18'23'0,"32"-18"0"15,1 10-7-15,-1-10-6 0,1 9 1 0,-1-9 2 16,1 9 2-16,16-9 6 0,0 0 12 15,0 0-1-15,0 0-10 0,0-9-9 0,0 9-6 16,0-9-3-16,0-1 1 0,0 10 4 16,16-18 5-16,17 18 2 0,-16-28 1 0,16 19 5 15,-17-10 4-15,50 0-2 0,-32 1-6 0,-1-10 1 16,0 9-5-16,49-9-4 0,-49 1 5 16,17-1-3-16,16 9-3 0,0-18 0 15,0 9-2-15,-16-9-3 0,0 0 2 0,32-1 2 16,-32 10-4-16,16-18 0 0,0 9 6 0,17-1 13 15,0-8 4-15,-1-1 1 0,1 1-6 16,16-1-11-16,-16 1-4 0,49-1-1 0,-33 1 2 16,50 9-2-16,-33-28 0 0,33 18 1 15,16-9 3-15,-16 10-3 0,0-1 2 0,16-9 7 16,17 10-1-16,-33 9 6 0,16-10 1 16,1 10-2-16,-1 18-3 0,17-27-2 15,0 18-6-15,-33 0 3 0,33 9 3 0,-17-8-6 16,17 8 3-16,-33 10-9 0,33-1 2 0,-1 1 0 15,-15 0 1-15,16 9 2 0,0 0-8 0,33 0 3 16,-34 0 1-16,-15 9 0 0,32 0-4 16,-16 1 2-16,0 8 48 0,0 1-20 0,16-1-9 15,-49 1-19-15,33 9 1 0,-16 0 6 16,-1 0-3-16,0 9 3 0,1-9 4 0,-18 9-3 16,18 19-8-16,-1-28 4 0,-33 9-3 15,1 19 8-15,-1-19-3 0,0 0 1 0,-16 10-1 16,16-1 18-16,-16 10 1 0,0-19-9 0,0 10-7 15,-17 9-5-15,0-10 1 0,0 10 5 16,1-19-2-16,-18 19 2 0,17-10 2 0,-16 1 0 16,0 9 5-16,-1-19-1 0,1 0 0 0,0 10-1 15,-34-10-2-15,1 0 9 0,0-9 7 16,16 9-10-16,-50-9-5 0,17-9-2 0,-16 18-3 16,16-18-8-16,-16-10 3 0,-17 9 0 15,16-8-2-15,-16-1 3 0,17 0-5 0,-17 1-2 16,0-1 0-16,0-9 5 0,0 0 15 15,0 0 5-15,0 0 15 0,0 0 7 16,0 0 16-16,0 0-13 0,0 0-9 0,0 0-8 16,0 0-13-16,0 0-4 0,0 0 4 0,0 0-10 15,0 0-1-15,0 0-3 0,0 0-2 0,0 0 0 16,0 0-2 0,0 0 1-16,0 0 0 15,0 0-5-15,0 0-2 0,0 0 8 0,0-9-4 16,0 9-3-16,0 0 7 15,0 0 1-15,0 0-7 0,0-10-1 16,0 10 7-16,0 0-12 0,0 0 12 16,0 0-3-16,-17 0-4 0,17 0 5 0,0-9 0 15,0 9-5-15,0 0 1 0,0 0 0 0,0 0-7 16,0-9-59-16,0 9-19 0,-16 0-3 0,16 0-16 16,0-10-7-16,0 10-22 0,0 0-9 15,0 0-1-15,0-9-10 0,0 9 2 0,-17 0 16 16,17 0 8-16,0-9 18 0,-16 9 15 0,-1 0 11 15,0-9 10-15</inkml:trace>
  <inkml:trace contextRef="#ctx0" brushRef="#br0" timeOffset="17118.02">15098 11850 7 0,'16'19'17'0,"17"-19"4"16,-33 0-10-16,33 0-5 0,-33 0 0 0,34 0 3 15,-34 0 3-15,0 0 0 0,0 0 2 16,16 0 0-16,-16 0 6 0,0 0 4 0,0 0 5 15,0 0 3-15,0 0 5 0,0 0 1 0,0 0 10 16,0 0 5-16,0 0-1 0,0 0-9 16,0 0-16-16,0 0-7 0,0 0-6 0,0-19 0 15,-16 19-6-15,16-9-2 0,0 0-4 0,0 9 4 16,-34-9-1-16,34-1-5 0,-33-8 0 16,0 8 4-16,0 10-4 0,0-18 3 0,-16-1-6 15,15-9 3-15,-32 10 0 0,0-10 0 16,-16 18-3-16,15-27 1 0,-15 9 5 0,16 10-1 15,-50-10-5-15,17 18 7 0,-17-27-6 16,17 19 4-16,-50-1-4 0,16 0 2 0,18 10 0 16,-18-9 0-16,18 18 0 0,-34 0 0 0,-17 0 0 15,51 0 0-15,-34 9-4 0,-33 0 7 16,17 0-1-16,-17 10-6 0,0 9 4 0,0 0 0 16,0 0 1-16,-33 0-1 0,33 9-3 15,-16 9 3-15,-1-8 0 0,1 8 0 0,16 1 0 16,33-1-4-16,-33 19 2 0,0-28 5 15,33 29 1-15,-16-11-4 0,49 10-3 0,-49-18 3 16,49 27 0-16,-33-27-2 0,34 9 3 0,15 0 0 16,-15-10-1-16,15 1 0 0,1-1-2 15,17 1 4-15,15-10-4 0,1 9 2 0,17-8 0 16,16-1 0-16,-34-9-3 0,34 9 6 16,0 0-6-16,0-9 3 0,17 0 3 0,16 0-3 15,-33 9-2-15,33-28-2 0,-33 19 4 0,33-9 0 16,0-1 0-16,0 10 0 0,0-28 0 15,0 19 4-15,0-19-4 0,0 9 0 0,0 0 2 16,0 1-2-16,0-10-2 0,0 0 4 0,0 9-2 16,0-9 1-16,0 0-3 0,0 0 6 15,0 0-2-15,0 0-10 16,0 0-22-16,0-9-11 16,0 9-13-16,0-10-8 0,0 1-2 0,0 9-4 15,0-9 3-15,0 9 6 0,0-19 4 0,0 19-44 16</inkml:trace>
  <inkml:trace contextRef="#ctx0" brushRef="#br0" timeOffset="17935.75">15147 11469 15 0,'33'0'21'0,"-33"0"6"0,0 0-3 0,0 0-4 16,0-9 1-16,0 9 4 0,0 0-3 16,0 0-8-16,0 0-5 0,0 0-5 0,0 0 1 15,-33 0 0-15,33 0 4 0,0 0 2 0,-33 0 2 16,17 0-2-16,-1 0 2 0,-16 9-4 15,17-9 0-15,-17 9 3 0,-1 1 2 16,-32 8 3-16,17 1-2 0,-17 9 6 0,-1 0 10 16,1 0 8-16,-16 9 1 0,15 9-2 0,-15 10-4 15,16-9-4-15,-34-1 3 0,18 19 5 16,-17 0 4-16,16 0 3 0,17 10 0 0,-50-19-3 16,50 27-2-16,0-27-7 0,-17 19-11 0,17-10 7 15,33 9-2-15,-33 1-9 0,-1-29 3 16,18 29-7-16,16-29 2 0,0 28 1 0,-33-27-2 15,32 9-3-15,1-10-1 0,17 1-2 0,-17-1 5 16,0-18-10-16,33 0 2 0,0 0-8 16,-33-9 3-16,33-1-1 0,-17-9 3 0,17 1 6 15,0-10 3-15,0 9 2 0,0-9-3 16,0 0-1-16,0-9-10 0,17 9 4 0,-17-10 0 16,0 1-4-16,33 9-3 0,-33-18 3 0,0 8 2 15,0 1-2-15,33 0-2 0,-33-1 4 16,0 1-6-16,0 0-1 0,0-1-23 0,33 1-35 15,-33 0-1-15,0 9-17 0,0-19-21 16,16 19-6-16,-16-18-9 0,0 8 3 0,17 1 5 16,-17 0 5-16,16-1 13 0,-16 1 17 0,17 0 12 15</inkml:trace>
  <inkml:trace contextRef="#ctx0" brushRef="#br0" timeOffset="20200.46">20522 13990 3 0,'0'9'2'16,"-33"0"0"-16,33-9 0 0,0 19 1 0,0-19 2 16,0 0 1-16,0 19 4 0,0-19-2 0,0 0-1 15,-33 9-2-15,33-9-2 0,0 9-3 16,-17-9 2-16,17 10 2 0,0-10 2 0,-16 9 3 16,16-9 2-16,0 0 1 0,0 9 1 0,0-9 1 15,0 0 0-15,0 0 7 0,0 0 3 16,0 0 4-16,0 0 6 0,0 0 3 0,0 0 9 15,0 0 18-15,0 0 13 0,0 0 8 16,0 0 2-16,0 9-11 0,16-9 6 0,1 0-5 16,16 0-5-16,-33 0-7 0,33 0-1 0,0 10 3 15,0-10 13-15,16 0 6 0,18 0 6 0,-34 0-5 16,16 0-9-16,17 0-1 0,1-10-8 16,-1 10 7-16,0 0-11 0,17 0 5 0,-17 0-1 15,0-9-18-15,17 9-51 0,-17 0 0 16,16 0 0-16,-15 0 0 0,15 0 0 0,-16 0 0 15,1 0 0-15,-18 0 0 0,17-9 0 0,0 9 0 16,-33 0 0-16,1 0 0 0,15 0 0 0,-16 0 0 16,0 0 0-16,0 0 0 0,0 0 0 0,-16 0 0 15,16-9 0-15,-16 9 0 0,-1 0 0 16,17 0 0-16,-16 0 0 0,-1 0 0 0,17 0 0 16,-33 0 0-16,33 0 0 15,-33 0-128 32,0 0-61-31,0 0-12-16,0 0-10 0,0 0-3 0,0 0 11 15,0-10 8-15,-33 10 13 0,33 0 18 16,0 0 28-16,0 0 32 0</inkml:trace>
  <inkml:trace contextRef="#ctx0" brushRef="#br0" timeOffset="21547.44">4415 15153 20 0,'0'0'22'15,"0"0"0"-15,0 0-4 0,0 0-3 0,0 0-4 16,0 0-1-16,0 0 4 0,0 9 2 0,0-9 7 15,0 0 2-15,0 0 1 0,0 0-3 16,0 9-2-16,0-9 3 0,0 0 11 0,0 0 14 16,0 9 10-16,0-9-2 0,0 10 6 15,0-10 3-15,0 0 4 0,0 9 7 0,17-9 3 16,-17 9 1-16,16-9-4 0,1 10-5 0,16-10 10 16,-33 18 5-16,33-18-2 0,0 0 2 15,0 10 14-15,0-10 11 0,0 9 5 0,17-9 2 16,16 9-1-16,-33 0-55 0,17-9-63 0,16 10 0 15,0-10 0-15,-33 0 0 0,33 9 0 16,17-9 0-16,-17 0 0 0,-16 0 0 0,49 0 0 16,-33 0 0-16,0 0 0 0,17 0 0 0,16-9 0 15,-16 9 0-15,16 0 0 0,-16 0 0 16,16 0 0-16,-16-10 0 0,16 10 0 0,0 0 0 16,17-9 0-16,-34 9 0 0,18-9 0 0,-1 9 0 15,-16-9 0-15,16 9 0 0,-50 0 0 0,51-10 0 16,-34 10 0-16,-17 0 0 0,18 0 0 15,-1 0 0-15,0 0 0 0,-50-18 0 0,50 18 0 16,-32 0 0-16,-1 0 0 0,33 0 0 16,-50 0 0-16,1 0 0 0,32 0 0 0,-49 0 0 15,34 0 0-15,-1 0 0 0,-33 0 0 0,33 0 0 16,-33 0 0-16,33 0 0 16,-66 0 0 30,33 0 0-46,-33 0 0 16,33 0-284-16,-33 0-43 0,-1 0-26 0,34 0 5 16,-33 0 47-16,17 0-132 0</inkml:trace>
  <inkml:trace contextRef="#ctx0" brushRef="#br0" timeOffset="23012.69">14784 14390 93 0,'0'0'84'0,"0"0"-40"0,0 0-21 0,0 0-13 16,0 0-5-16,0-19 0 0,0 19-4 16,0 0 1-16,0 0 13 0,-33 0 12 0,33 0-7 15,0 0-7-15,0 0-6 0,0 0-4 0,0 0 0 16,0 19-1 0,0-19-4-16,0 0-1 15,-34 0-10-15,34 9-16 0,0-9-10 0,0 9-6 16,0-9-3-16,0 10-4 0,0-10 4 0</inkml:trace>
  <inkml:trace contextRef="#ctx0" brushRef="#br0" timeOffset="23912.7">18719 15404 147 0,'-16'9'85'0,"-1"-9"-36"0,-16 0-23 15,17 0-14-15,-1 0-4 0,17 0 7 0,-33 0 8 16,33 0-7-16,0 0 1 0,-33 0 25 0,33 0 115 16,0 0-2-16,0 9-72 0,0-9-41 15,0 0-21-15,33 0 12 0,-33 10 64 0,0-10 40 16,33 9-31-16,-33 0-45 0,17-9-34 0,-1 10 15 15,17-10 31-15,-16 0-4 0,-1 0-17 16,1 0-5-16,16 0 29 0,0 0 50 0,-33 0 25 16,33-10-99-16,0 1-52 0,-16-10 0 0,16 10 0 15,33-10 0-15,-33-8 0 0,0 17 0 16,0-27 0-16,17 9 0 0,16-9 0 0,-17 0 0 16,1 9 0-16,0-9 0 0,16 9 0 0,-33 0 0 15,16 0 0-15,1 9 0 0,0 1 0 16,-17-1 0-16,0 10-31 0,0-1-155 0,0 10-39 15,-16 0-16-15,-1 0-18 0,17 0 9 0,-16 0 18 16,16 0 31-16,-33 10 40 0,33-10 40 0</inkml:trace>
  <inkml:trace contextRef="#ctx0" brushRef="#br0" timeOffset="24462.07">20489 15404 51 0,'0'0'59'0,"0"0"-11"0,0 0-16 16,0 0-16-16,0 0-4 0,0 0-7 16,0 0-1-16,0 0 3 0,33 0 4 0,-33 0 14 15,0 0 14-15,0 9 10 0,0-9 8 0,16 0-7 16,-16 9-11-16,17-9-7 0,-1 0-4 15,1 10 2-15,-1-1 13 0,1 0-1 0,-1-9-4 16,1 10-5-16,0 8 10 0,16-18 14 0,-33 0 7 16,0 9 2-16,33 1 4 0,-33-10 2 0,16 0 10 15,17 0 2-15,-16 0 4 0,-1 0-2 16,1 0-13-16,33-10-22 0,-50 1-8 0,33 9-7 16,0-18 4-16,0-1-2 0,0 10-7 15,16-10-8-15,-15 0-6 0,32 1-2 0,-50-1-6 16,17-9-9-16,17 10 4 0,-1-1-2 0,-15 0-6 15,-1-8 10-15,16 17-11 0,-16-8 5 16,0-1-3-16,0 10 0 0,1-1 3 0,-1 10-17 16,-17-9-73-16,17 9-63 0,-16-9-53 0,-1 9-43 15,1 0 1-15,-17 0 9 0,16 9 29 0,17-9 43 16,-33 0 44-16</inkml:trace>
  <inkml:trace contextRef="#ctx0" brushRef="#br0" timeOffset="24883.15">23614 15367 171 0,'-16'9'119'16,"16"0"-54"-16,0-9-28 0,0 9-21 15,0-9-6-15,0 0-3 0,0 0 10 0,0 0 22 16,0 0 21-16,0 0 39 0,0 10 52 16,0-10 44-16,16 0 22 0,-16-10-36 0,17 10-68 0,-1-9-58 15,17 0-20-15,-33 0-27 0,33-1 3 16,0-18-5-16,0 10-8 0,17-1 2 0,-17 0 2 16,17-8-11-16,-1 17-35 0,1-27-54 0,16 0-35 15,-16 9-55-15,16-9-35 0,0 0-2 16,0-1 9-16,-16 10 27 0,16-18-95 0</inkml:trace>
</inkml:ink>
</file>

<file path=ppt/ink/ink7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46:13.357"/>
    </inkml:context>
    <inkml:brush xml:id="br0">
      <inkml:brushProperty name="width" value="0.05292" units="cm"/>
      <inkml:brushProperty name="height" value="0.05292" units="cm"/>
      <inkml:brushProperty name="color" value="#FF0000"/>
    </inkml:brush>
  </inkml:definitions>
  <inkml:trace contextRef="#ctx0" brushRef="#br0">8053 10474 16 0,'0'0'20'16,"0"0"-8"-16,0-19-6 0,-16 19-4 0,16 0-1 16,0 0-1-16,0-18 0 0,0 18-4 15,0 0 0-15,0-19-3 0,0 19-4 0,-33-9-14 16</inkml:trace>
  <inkml:trace contextRef="#ctx0" brushRef="#br0" timeOffset="295.33">8086 10288 10 0,'0'0'12'0,"0"0"1"0,0 0-2 0,0 0-4 16,0 0-3-16,0 0-1 0,0 0 1 0,0 9 0 15,0-9-1-15,0 0 1 0,0 0 1 0,33 0 0 16,-33 19 0-16,0-19-4 0,0 0 0 16,0 0 1-16,0 0 0 0,0 0-4 62,0 0-3-62,0 0-5 0,0 0-3 0,0 0-5 16,0 0-23-16</inkml:trace>
  <inkml:trace contextRef="#ctx0" brushRef="#br0" timeOffset="861.83">11526 10334 34 0,'0'0'43'0,"0"0"-9"15,0 0-17-15,0 0-10 0,0 0-12 0,-33 0-5 16,33 0 3-16,0 0 3 0,0 0 0 16,0 0 2-16,-17 0-2 0,17 0-3 0,0 0-1 15,0 0-3-15,0 0-6 0,0 0-5 0</inkml:trace>
  <inkml:trace contextRef="#ctx0" brushRef="#br0" timeOffset="1379.92">14635 10455 216 0,'0'19'129'0,"0"-19"-74"0,0 0-77 0,0 0-39 16,0-19-8-16,0 19 0 0,0 0 4 15,16-18-48-15</inkml:trace>
  <inkml:trace contextRef="#ctx0" brushRef="#br0" timeOffset="2626.58">11344 6586 56 0,'0'-10'23'0,"0"10"-4"16,0-9 5-16,0 9 6 0,-33-9 8 0,33 9 4 16,0 0 1-16,0 0-9 0,0 0-2 0,0 0 1 15,0 0-5-15,0 0-1 0,0 0 3 16,0 0 3-16,0 0 14 0,0 9 8 0,0-9 2 16,0 9 2-16,0-9 19 0,0 10 11 0,0 8-4 15,33-18-25-15,-33 19-10 0,0-19 19 16,0 18 24-16,0 1 12 0,0-10-16 0,0 10-12 15,33 0-15-15,-33 18-13 0,0-19 8 0,0 1-2 16,0 0-12-16,0 8-10 0,33 11-11 16,-33-20-3-16,0 10-7 0,0-9-4 0,0 18-6 15,0-18 1-15,17-1-2 0,-17 1-1 16,0 9 8-16,0-10-5 0,0 1-8 0,0 0 5 16,0-1-2-16,0-18-2 0,0 19-47 15,0-10-125-15,0 0-96 0,0 1-46 0,0-10-1 16,0 9 47-16,0-9 62 0</inkml:trace>
  <inkml:trace contextRef="#ctx0" brushRef="#br0" timeOffset="3375.54">11592 7227 110 0,'0'0'61'0,"0"0"-16"0,0-18 3 15,0 18 12-15,0 0 7 0,-33 0-9 0,33-19-16 16,0 19-9-16,-33-9-7 0,33 9-8 0,0-9 3 15,-33 9 13-15,16 0 6 0,-16 0 1 16,17 0-6-16,-1 0-12 0,17 0-10 0,-33 0 1 16,0 0-10-16,0 0 7 0,0 9-9 15,16-9-2-15,-16 9 0 0,0-9 2 0,0 19 2 16,0-19-1-16,0 0-3 0,-17 18 1 0,17-18-1 16,0 19-4-16,0-19 2 0,0 9 6 0,0 10-4 15,0-10 0-15,0 10 0 0,16-10 0 16,-16 10 0-16,33-1 0 0,0 1 5 0,-33 0-1 15,33 9-1-15,0-10 4 0,0 19-2 16,-33-18-2-16,33 0 1 0,33 8 2 0,-33 11 0 16,0-20-1-16,0 1 0 0,33 9-5 0,-33-10 3 15,17 20 0-15,-1-20-1 0,1 1 0 0,-1-1-2 16,1 1 1-16,16 9-3 0,0-10 6 16,0 1 0-16,0-19-1 0,-33 19-3 0,33-10 0 15,0 0 2-15,17 1 1 0,-17-1-3 16,0-9 2-16,0 9-2 0,0-9 2 0,0 0 2 15,17-9-6-15,-17 9 4 0,0-9-4 0,17 9 5 16,-1-10-7-16,1 1 5 0,-17 0-1 16,0 9 0-16,0-19-2 0,0 19 3 0,0-19 0 15,17 1-1-15,-17 18 0 0,-33-19 0 16,33 1 0-16,0 8 0 0,-16-8 0 0,-1-1 3 16,1 1-3-16,-1-1 3 0,34 0 1 0,-50-9 26 15,0 10 14-15,33-1 8 0,-33-18 6 0,0 9-17 16,33 0-12-16,-33 0-3 0,0-9-3 15,0 9-8-15,0 0-1 0,-33 0-6 0,33 10-8 16,0-10 2-16,-33 9 1 0,33-9-3 16,-33 19-2-16,16-10 3 0,-16 1-3 0,0-10 2 15,0 19 0-15,0-10 0 0,0 10 0 0,0 9-6 16,0-19 6-16,0 19 0 0,16-18-7 16,-16 18-59-16,0 0-54 0,33 0-28 0,-33 0-13 15,0 0 10-15,16 18 9 0,1-18 6 16,-1 19 13-16</inkml:trace>
  <inkml:trace contextRef="#ctx0" brushRef="#br0" timeOffset="4158.42">10997 7730 37 0,'0'0'39'0,"0"-19"-7"0,0 19-5 15,0 0 4-15,0 0 9 0,0-18 5 16,0 18 2-16,0 0-8 0,0 0-11 0,0 0-1 16,0 0-8-16,0 0 0 0,-17 0 5 15,17 18 14-15,0-18-1 0,0 0-4 0,0 0 1 16,0 0-2-16,0 19 3 0,0-19 2 0,-33 0 8 15,33 9 0-15,0 0 0 0,0 1 1 16,-33-1-7-16,33 0-1 0,0-9-1 0,-33 19-2 16,33-1 5-16,0-18-2 0,-33 19-6 15,0 0-4-15,16-19 1 0,1 18-1 0,-1 1 6 16,-16 9 4-16,0-10-1 0,0 1-15 0,0 0-6 16,-17-1-3-16,17 10-2 0,-33-9-11 0,33 18 5 15,-33-9 1-15,16 0-9 0,-16 0 7 16,0 9-8-16,16 0 4 0,-16 10 2 0,0-10-4 15,-17 0 2-15,17 9 0 0,0-8 3 0,-17-1-3 16,17 9 0-16,0-8 0 0,-17-10 0 16,17 9 0-16,33 0 0 0,-33-9 2 0,16 9 1 15,17 0-3-15,0 0-5 0,-33-18 11 16,33 9-8-16,0 9 4 0,-17-18-4 0,17-1 2 16,0 10 0-16,0-9 5 0,0-1-11 0,17 1 4 15,-17 0 0-15,33-1-1 0,-34-18 5 0,1 10 1 16,33-1-3-16,-33 0 3 0,33 1-3 15,-33-1 0-15,17-9-3 0,-1 0-1 16,1 9 4-16,-1 0-14 0,1 10-21 16,16-19-3-16,-34 0 5 0,34 0 14 0,-33 19 10 15,33-19 5-15,0 0-1 0,-33 0 5 16,33 18-3-16,0-18 0 0,-33 0 3 0,33 0-2 16,-16 10-1-16,16-10 4 0,-17 9-1 0,17-9 3 15,0 0-5-15,0 0-4 0,0 0-15 0,0 0-5 16,0 0-13-16,0 0-15 0,0 0-9 15,0 0-11-15,0-9-23 0,17 9-14 0,-17-10-18 16,0 10-9-16,16 0 2 0,-16-18 13 16,33 18 18-16</inkml:trace>
  <inkml:trace contextRef="#ctx0" brushRef="#br0" timeOffset="4925.14">11642 7711 54 0,'-17'0'22'15,"17"0"-7"-15,0 0-5 0,0 0 3 0,0 19 8 16,0-19-1-16,-33 9 2 0,33 0-1 16,0 1-2-16,0 8 6 0,0 1-3 0,0 18-2 15,0-18 11-15,0-1 17 0,0 29 15 16,0-29-1-16,0 20 12 0,0-1 6 0,0 9-1 16,0 1 8-16,0 9 5 0,0-19 1 15,0 28-11-15,0-9-13 0,0 9-2 0,0 0 0 16,0 9-3-16,0-18-13 0,0 9-14 0,0-9 19 15,0 9 30-15,0-9-22 0,0 9-22 16,0-18-12-16,0-1-4 0,0 1-4 0,33-1-14 16,-33 10 1-16,0-19 1 0,0 0-14 0,0 10 4 15,0-10 4-15,0-18-1 0,0 9-5 0,17 9 9 16,-17-19-11-16,0 10 7 0,0-9-7 16,-17 0 2-16,17-1 5 0,0 1-1 0,0-1-5 15,0 1 7-15,0-10-6 0,0 1 2 16,0-1-5-16,-33 0-15 0,33-9-31 15,0 0-44-15,0 0-35 0,0 0-21 0,0-9-16 16,0 9-9-16,0-9-2 0,0-1 4 0,0 1 9 16,0 9 20-16,0-19 25 0,0 1 22 15</inkml:trace>
  <inkml:trace contextRef="#ctx0" brushRef="#br0" timeOffset="5609.67">11774 7916 47 0,'0'-19'44'16,"0"19"-18"-16,0 0-8 0,0-9 2 16,0 9 12-16,0 0 5 0,0 0 2 0,0 0-6 15,0 0-13-15,0 0-4 0,0 0-5 0,0 0-2 16,0 0-1-16,0 0 8 0,0 9 4 15,0-9 5-15,33 19 6 0,-33-19 9 0,33 18 5 16,-33 1 3-16,33-19-2 0,-16 19 1 16,16-1-4-16,0 1 5 0,0 9 9 0,33-10 10 15,-49 1-8-15,32 0-11 0,1 8-14 0,-17-8-1 16,33 18 18-16,-49-18 10 0,32 9 4 0,1 9-13 16,-17 0-8-16,33-18 0 0,-33 18-14 15,17-9-2-15,-17 9-6 0,33-9-2 0,-33 0-1 16,0 0 9-16,0 9 3 0,17-18-15 15,-17 9 5-15,16-1-4 0,-15 1-5 0,-1 10-6 16,33-20 6-16,-33 10-10 0,0 9 3 16,0-18-1-16,0-1 1 0,17 10-3 0,-17-9-2 15,0 18 0-15,0-18 0 0,-17-1-6 0,17 1 11 16,1 0-3-16,-1 8 3 0,0-8-1 16,0 0 3-16,0 9-3 0,0-10 3 0,0 1-5 15,17-1 5-15,-17 1-1 0,-33 0 1 0,33-1 1 16,0 1 0-16,-17-1-8 0,17 1 2 0,-16 9 10 15,-1-9-14-15,18-1 7 0,-1-18-10 16,-33 19 8-16,33-10 6 0,-33 0-9 0,0 10 0 16,33-10-3-16,-33-9 9 0,0 19-3 0,16-19-1 15,-16 0-1-15,17 0 2 0,-17 0 4 0,0 0-12 16,0 0 3-16,16 0 0 0,-16 0-7 16,0-19-47-16,0 19-67 0,0-9-82 0,0 0-50 15,-16-1-33-15,16 1 9 0,0-10 41 16</inkml:trace>
  <inkml:trace contextRef="#ctx0" brushRef="#br0" timeOffset="9589.19">13064 6000 11 0,'-33'0'14'0,"33"0"2"0,0 0-6 15,0 0-4-15,0 0-1 0,0 0 4 16,-33 0 4-16,33 0-1 0,0 0-3 0,-17 0-2 15,17 0-1-15,0 0-2 0,0-19 0 0,0 19-3 16,0 0 0-16,0 19 1 0,0-19 0 16,0 0-1-16,0 0 3 0,0 0 3 0,0 0 4 15,17 18 3-15,-17-18 1 0,0 0 3 0,33 0 3 16,-33 19 3-16,0-19-4 0,0 0-1 16,33 0 1-16,-33 18 3 0,0-18 2 15,33 0-4-15,-33 0 1 0,33 0 0 0,-17 0-2 16,1 0 5-16,33 0-6 0,-17 0 1 0,0 0-4 15,0 0-2-15,-17 0 1 0,17 10-8 16,1-10 1-16,32 0-5 0,-33 0 2 16,0 9-5-16,16-9 1 0,18 0 2 0,-34 9-2 0,33-9 1 15,-33 10 0-15,16-10 1 0,18 9-3 16,-34-9 0-16,16 19 0 0,-16-19 1 16,34 0-1-16,-34 0 2 0,33 18 3 0,-50-18-5 15,34 0 1-15,-1 0-1 0,-15 0 2 16,-1 19-4-16,0-19 6 0,0 0 0 0,0 0-3 15,16 0 1-15,-15 0-2 0,-1 0 0 0,0 0 0 16,-17 0 0-16,17 18 0 0,0-18 0 16,0 0 0-16,34 0 0 0,-34 0 0 0,-33 0 5 15,33 0-5-15,0 0-2 0,16 0 2 16,-16 0 2-16,1 0-2 0,-34 0 5 0,33 0-5 16,0 0-4-16,0 0 4 0,-17 0 3 15,17 0-3-15,0 0 0 0,1 0 0 0,-18 0 2 16,1 0-2-16,16 0 0 0,0 0 5 0,-17 0-8 15,17 0 8-15,0 0-7 0,1 0 6 16,-18 0-3-16,1 0 2 0,16 0-3 16,0 0-2-16,-17 0 4 0,17 0-2 0,0 0 0 15,0 0 0-15,-33 0-2 0,34 0 6 0,-18 0-4 16,1 0 8-16,16 0-8 0,-17 0 7 16,17 0-4-16,-33 0 2 0,33 0-1 0,-33 0-2 15,33 0 1-15,-33 0 2 0,17 0-5 16,0 0 3-16,-1 0 1 0,-16 0 2 15,17 0-4-15,-17 0 1 0,0 0 1 16,16 0-1-16,-16 0-1 0,0 0-1 16,0 0-5-16,0 0 7 15,-16 0-10-15,16 0 8 16,0 0-8-16,0 0-34 0,0 0-42 0,-17 0-37 16,17 0-15-16,-16 0 3 0</inkml:trace>
  <inkml:trace contextRef="#ctx0" brushRef="#br0" timeOffset="11085.51">17297 6000 37 0,'0'0'22'0,"0"0"-8"0,0 0-3 16,0 18 1-16,0-18 7 0,0 0 1 0,33 0-1 15,-33 0-6-15,0 0 2 0,17 0 0 0,-1 0 0 16,1 0 0-16,-1 0-1 0,1 0-1 16,-1 0-2-16,34 0 0 0,-17 0 2 15,-33 0 3-15,33 0 3 0,0 0 14 0,0 0-8 16,0 0-11-16,17 0-9 0,-17 0-3 16,0 0 2-16,17 0 0 0,-17 0 0 0,33 0 1 15,-33 0 5-15,17 0-3 0,-17 0 1 0,16 0-3 16,1 0 4-16,16 0 14 0,-33 0-5 15,17 0-7-15,16 0-3 0,-33 0-1 0,0 0-2 16,17 0 5-16,-17 0 4 0,33-18-3 16,-33 18 1-16,0 0-3 0,17 0-4 0,-17 0-2 15,33 0 1-15,-33 0 0 0,0 0 2 0,0 0-4 16,17 0 2-16,-17 0 4 0,33 0-3 16,-33 0 1-16,-16 0-4 0,16 0 6 0,16 0-8 15,1 0 3-15,-50 0-3 0,33 0 4 0,0 0-4 16,0 0 1-16,-16 0 1 0,16 0-1 0,-17 0-1 15,34 0 1-15,-50 0 4 0,33 0-5 16,-17 0 1-16,17 0-1 0,-16 0 0 0,0 0 0 16,16 0 0-16,-17 0 3 0,1 0-3 15,16 0 2-15,-33 0-2 0,33 0-2 0,-17 0 5 16,1 0-3-16,-1 0-2 0,1 0 2 0,0 0 2 16,-1 0-2-16,1 0 0 0,-1 0-2 0,34 0 5 15,-50 0-3-15,33 0 2 0,-33 0-2 16,33 0 0-16,-17 0 2 0,1 0-1 0,0 0-1 15,16 0-2-15,-17-19 5 0,1 19-5 16,16 0 2-16,-33 0-3 0,0 0 3 0,33 0 0 16,-33 0 6-16,16 0-6 0,1 0 0 0,-1 0 0 15,1 0 3-15,-1 0-1 16,-16-9 2-16,17 9-7 0,0 0 1 16,-17 0 4-16,16 0 0 0,-16 0 1 15,17 0-3-15,16 0 2 0,-33 0-5 0,0 0 3 16,33 0-2-16,-33 0 7 15,0 0-3-15,16 0-2 16,-16 0 3-16,17 0-1 0,-17-10-2 16,16 10 0-16,-16 0 4 0,17 0-6 15,-17 0 4-15,16 0 3 16,1 0-5-16,-17 0 2 16,17 0-2-16,-1 0 0 15,-16 0 1-15,17 0-1 16,16 0 0-16,-33 0-2 15,0 0 6-15,0 0-6 0,33 0 2 0,-33 0 3 16,0 0-2-16,0 0 0 0,16 0-1 16,1 0-3-16,-1 0 5 15,1 0-2-15,-17 0 4 16,16 0 0-16,-16 0-7 0,17 0-1 0,-17 0 6 16,16 0-1-16,-16 0 2 0,17 0-3 15,0 0-3-15,-17 0 1 16,33 0 0-16,-33 0 5 15,0 0-5-15,0 0 6 0,0 0-6 16,0 0 3-16,0 0 2 0,0 0-5 16,0 0-1-16,0 0 5 0,0 10-14 15,0-10-42-15,0 0-28 16,0 0-17-16,0 0-8 0,0 0-10 16,0 0 10-16</inkml:trace>
  <inkml:trace contextRef="#ctx0" brushRef="#br0" timeOffset="11419.67">20654 6037 8 0,'-17'0'7'0,"17"0"0"16,0 0-4-16,0 0-1 0,0 0 1 0,0 0 1 15,0 0 1-15,0 0-3 0,17 0-1 16,-17 0-3 15,0 0-6-15,0 0-3-16</inkml:trace>
  <inkml:trace contextRef="#ctx0" brushRef="#br0" timeOffset="12818.25">12965 5832 6 0,'-17'0'4'16,"17"0"4"-16,0 0 4 0,0 0-1 16,0 0-5-16,-16 0-3 0,16 0 0 0,0 0-2 15,0 10-1-15,-17-10 0 16,17 0 2-16,-17 0-2 47,17 0-7-32,0 9-7-15,0-9-19 0</inkml:trace>
  <inkml:trace contextRef="#ctx0" brushRef="#br0" timeOffset="13717.21">19530 6055 7 0,'0'0'11'0,"0"0"5"0,0 0-3 15,0 0-6-15,0 0-1 0,0 0-2 16,0 0 0-16,0 0-1 0,0 0-1 0,0 0 7 15,-17 0 13-15,17 0-9 0,0 0-5 16,0 0-5-16,0 0 0 16,-17 0-3-1,17 0 2 1,0 0 0 0,0-18-4-1,-16 18 2 1,16 0 1-1,-17 0-1 1,17 0-2 0,0 0 4-1,0 0-4-15,-16 0 2 0,16 0 1 16,0 0-1 0,0 0 2-16,0-19-2 15,-33 19 0 1,33 0 1 15,0 0-3-31,0 0 3 0,0 0-3 16,0 0 2-16,0 0 2 0,0 0-9 15,0 0-8 1,0 0-3-16,0 0 2 0,0 0 0 0,0 0 0 16,0 0-3-16</inkml:trace>
  <inkml:trace contextRef="#ctx0" brushRef="#br0" timeOffset="17264.48">25813 4344 39 0,'0'0'35'0,"0"-19"-8"0,0 19 2 0,17-18 6 15,-17 8 10-15,0 1 8 0,0 0 1 16,0 9 5-16,0-19-5 0,0 19 0 0,0 0 6 16,0-18 7-16,0 18-16 0,0 0-19 15,0 0-13-15,16 0-14 0,-16 0-2 0,0 0-2 16,0 0-1-16,0 0-2 0,0 18 2 0,0-18 0 15,0 19 1-15,0-10-1 0,0 10-4 16,17-1 4-16,-17 1 5 0,0 0-1 16,0-19-4-16,0 18 0 0,0 1-3 0,17-10 3 0,-17 10-3 15,0-1 3-15,0-18 2 0,0 19 0 16,0-19-1-16,0 0 4 0,0 18 23 16,0-18 58-16,0 0 38 0,0 0 26 15,0 0 6-15,0-18-32 0,16 18-54 0,-16 0-34 16,0-19-21-16,0 19-7 0,17-18-4 0,-17 8 0 15,16-8-4-15,-16 18 3 0,0-19-9 16,17 1 11-16,-1 18-5 0,-16-19 0 0,17 19 0 16,-17-19 2-16,33 19-6 0,-33 0 4 15,0 0-5-15,0 0 7 0,0 0-6 0,0 0 1 16,16 19 1-16,1-19 0 16,-17 19 2-16,16-19 2 0,-16 18-2 0,17 1-2 0,0-19 0 15,-17 9 2-15,16 10-2 0,1-1 10 16,-17-18-12-16,16 19 2 0,-16-19 9 0,0 0-9 15,17 0 2-15,-17 18 5 0,0-18 5 16,0 0-3-16,0 0 15 0,0 0 28 0,0-18-17 16,0 18-7-16,0 0-10 0,0-19-12 0,0 19 0 15,0-18-2-15,0 8-7 0,0 1 6 16,0 0 2-16,-17-10 0 0,17 1-11 0,0-1 8 16,-16 0-11-16,16 1-85 0,0-1-67 15,0 10-35-15,0-10-11 0,0 1 5 0,0-1 22 16,16 0 32-16,-16 1 27 0,17 8 19 0,-1 10 20 15,-16-9 18-15,17 9 18 0</inkml:trace>
  <inkml:trace contextRef="#ctx0" brushRef="#br0" timeOffset="17487.25">26310 4158 18 0,'0'9'41'0,"0"-9"-17"0,0 9-9 0,0-9-7 16,0 10 5-16,0-10 5 0,16 18-5 15,-16-18 7-15,0 19-3 0,0 0 2 16,0-19 17-16,0 18-6 0,0 1-10 0,0-10-9 15,0 10 0-15,0-1-3 0,0 1-2 16,0 0 7-16,17-1 24 0,-17 1-10 0,0-10-11 0,0 0-1 16,0 19 2-16,16-28-1 0,-16 19 2 15,0-19 4-15,17 18-5 0,-17-18-6 16,16 0-2-16,-16 19-3 0,17-19-5 0,-17 0 4 16,33 0-5-16,-33 0 4 0,0-19-4 0,0 19-57 15,16 0-65-15,-16-18-25 0</inkml:trace>
  <inkml:trace contextRef="#ctx0" brushRef="#br0" timeOffset="17646.56">26343 4176 73 0,'0'-9'42'16,"-17"9"-15"-16,17-9-14 0,17 9-2 0,-17 0-7 15,16 0 1-15,1-19-3 0,-1 19-2 16,34 0 0-16,-50 0 2 0,16 0-4 15,17 0-23-15,-16 0-23 0</inkml:trace>
  <inkml:trace contextRef="#ctx0" brushRef="#br0" timeOffset="17797.68">26310 4307 8 0,'0'0'18'0,"-17"18"12"0,17-18 0 16,17 0-2-16,-17 0-12 0,0-18-6 0,16 18-8 15,1 0 0-15,-1 0-1 0,1-10 0 16,-1 10-1-16,-16 0-12 0,17 0-17 0,16-9-17 16</inkml:trace>
  <inkml:trace contextRef="#ctx0" brushRef="#br0" timeOffset="19198.25">12171 4363 74 0,'0'-19'24'0,"0"19"-1"16,0 0 4-16,0-19 7 0,0 19 3 0,0-18-4 15,0 18 2-15,0-10-2 0,0 10-14 16,0 0-9-16,-33 0-4 0,16 0-3 0,1 0-3 16,-17 0 1-16,16 0-1 15,17 10 1-15,-33-10-1 0,33 18 3 0,0-18-3 16,-33 19 1-16,33-19-1 0,0 19 0 15,0-19 1-15,0 18 2 0,0-18 1 0,0 19 1 16,0-19-3-16,33 18 1 0,0-8-1 16,-33 8 1-16,17-18-3 0,16 19 2 0,0-19-2 15,0 18 4-15,0-18-3 0,0 19-1 0,-33-19 2 16,33 0-2-16,-33 19 0 0,17-19-3 16,-1 0 1-16,-16 9 2 15,-16-9 0-15,16 9 2 0,-17 1-2 16,17 8 2-16,-33-18 0 0,0 19-2 0,0-19 0 15,0 18 0-15,0-18 0 0,0 0 0 16,16 19 0-16,-16-19 0 0,0 0 0 0,33 0 2 16,-33 0 2-16,33 0-4 0,-33 0-24 15,16 0-26-15,17 0-18 0,0-19-7 0,0 1 4 16</inkml:trace>
  <inkml:trace contextRef="#ctx0" brushRef="#br0" timeOffset="19431.8">12320 4325 26 0,'0'0'34'0,"16"0"4"0,-16 0-9 16,0 0-11-16,0 0-8 0,0 0-5 0,0 0-2 15,0 0-3-15,0 0 2 0,0 19 3 0,0-19 3 16,0 19 5-16,0-19 3 0,17 18-2 16,-17 1-1-16,0-10-3 0,0 0 0 0,0 19 22 15,33-9-11-15,-33-1-11 0,0 1-2 16,0 0-5-16,33-10 7 0,-33 0 2 0,0 19-1 15,33-28-6-15,-33 19-2 0,33-1 2 0,-33-18-2 16,17 19-3-16,-17-19 4 0,16 0-2 16,1 0 0-16,-1 0-6 0,1 0-43 0,16 0-32 15,-33 0-18-15</inkml:trace>
  <inkml:trace contextRef="#ctx0" brushRef="#br0" timeOffset="19614.27">12452 4344 46 0,'-33'-19'40'0,"33"19"-16"0,0-18-1 0,0 8-3 16,0 1-6-16,0 0-5 0,0 9-3 15,0-19-6-15,0 19 1 0,33 0 2 16,-33 0-3-16,33 0 0 0,-33 0-3 16,0 0-16-16,0 19-14 0,17-19-2 15,-17 9-3-15</inkml:trace>
  <inkml:trace contextRef="#ctx0" brushRef="#br0" timeOffset="19727.71">12419 4428 48 0,'0'18'22'0,"0"-18"-7"0,0 0-3 0,0 0 3 0,0 0-1 15,33 0-6-15,-33 0-3 0,0 0-2 16,33-18-1-16,-16 18-1 0,-1-10-1 0,17 1-2 16,-16 9-19-16,16-9-28 0</inkml:trace>
  <inkml:trace contextRef="#ctx0" brushRef="#br0" timeOffset="20630.48">25020 4790 50 0,'-17'0'18'0,"17"0"0"0,0 0 5 0,0 0 10 16,-16 0-1-16,16-9-5 0,0 9-14 0,0 0-6 16,0 0-3-16,0-9 0 0,-17-1-4 15,17 10 0-15,0 0-3 16,0-18-24-16,0 18-20 0,-33 0-12 15</inkml:trace>
  <inkml:trace contextRef="#ctx0" brushRef="#br0" timeOffset="21544.17">16321 4139 20 0,'-16'-18'29'0,"16"18"-3"0,0-19-4 0,-17 19 4 16,17 0 4-16,0 0 1 0,0-19-1 0,0 19 4 15,0 0-2-15,0 0-3 0,0 0-10 16,0 0-10-16,0 0-5 0,0 0-6 16,0 19 2-16,0-19 0 15,0 19 2-15,0-19-2 0,0 18 1 0,0 1 2 16,0-19-3-16,0 18 0 0,0-8 0 0,0 8-2 16,0 1 2-16,0-19 1 0,0 19-1 15,0-1 0-15,0-18 0 0,0 19 2 16,0-10-5-16,0 0 3 0,0 1 1 0,0 8 1 15,0-18 0-15,0 19-5 0,0-19-16 0,0 19-34 16,0-19-18-16,0 0-3 0,0 0-53 0</inkml:trace>
  <inkml:trace contextRef="#ctx0" brushRef="#br0" timeOffset="22994.51">16288 4083 21 0,'0'0'22'15,"0"0"-1"-15,0 0-3 0,0-18 0 0,0 18-2 16,0 0-7-16,0 0-3 0,0 0-4 0,0 0 0 16,0 18-2-16,0-18 2 15,0 0-2-15,0 19 3 0,0 0 0 16,0-1 0-16,0 1 1 0,0-10 4 0,0 10-2 15,0-1 1-15,0 1 0 0,0 0-2 0,0-1 0 16,0 1-2-16,0-1 0 0,0 10 1 16,0-9-4-16,0 0 1 0,0-19 0 0,0 18 2 15,0 1-2-15,0-19-1 0,0 0 4 16,0 9 7-16,0-9 2 0,0 9-1 0,0-9 6 16,0 0 10-16,0 0 11 0,0 0 13 0,0 0 14 15,0 0-15-15,0-9-18 0,0 9-12 16,0-9-11-16,0 9-5 0,0-19 3 0,0 19-4 15,17-18-4-15,-17-1-2 0,16 0 2 16,-16 19 0-16,17-28 0 0,0 10 0 0,-17 18 2 16,16-19-2-16,1 19 0 0,-1-18 0 0,-16 18-2 15,33-19 0-15,-33 19 2 0,33 0 0 16,-33 0-2-16,0 0 2 0,33 0 0 0,-33 19 0 16,0-19 0-16,17 0 3 0,-17 18-5 0,16-18 2 15,1 0 0-15,-17 0 1 0,17 19-1 16,-17-19 1-16,16 0-3 0,-16 0 0 0,0 9 0 15,17-9 6-15,-17 0-2 0,0 0 0 16,0 0 0-16,0 0 0 0,0-9 0 16,0 9 2-16,0-19-4 0,0 19-4 15,0-18 4-15,0-1-2 16,-17 19 0-16,17-19 5 0,0 1-5 16,-16-1 2-16,16 10-30 0,-17-10-48 0,17 1-27 15,0-20-9-15,-17 20 6 0</inkml:trace>
  <inkml:trace contextRef="#ctx0" brushRef="#br0" timeOffset="23694.07">16751 4037 28 0,'0'0'23'0,"0"0"-6"16,0 0-7-16,0 0-5 0,0 0-3 0,0 0-1 16,0 0 1-16,0 9-1 0,0 1-1 15,0-1 6-15,0 9 2 0,0 1 0 0,0-19-1 0,0 19 2 16,0-1-4-16,17 1 1 0,-17-10-6 15,0 0 3-15,0 19-1 0,0-28 0 16,0 19-2-16,0-19 0 0,0 19 0 0,0-1 0 16,0-18 3-16,0 19-3 0,0-19 0 15,0 9 0-15,0 0 0 0,0 1-16 0,0 8-24 16</inkml:trace>
  <inkml:trace contextRef="#ctx0" brushRef="#br0" timeOffset="24058.27">16718 4046 78 0,'0'-9'33'0,"0"-10"-19"16,0 1 2-16,0 18-2 0,0-19 3 15,17 1 0-15,-1-1-6 0,1 10-3 0,0-1-2 16,-1 1-1-16,1 9-2 0,-1 0-1 0,17 0 3 15,0 0-4-15,-33 9 2 0,33 1-1 16,-33-1-1-16,0 10-1 0,17-19 1 16,-17 18-1-16,0 1 1 0,0-19 0 0,0 18 3 15,-17 1-3-15,17-10-1 0,0 10 0 0,-33-1 2 16,33-18-2-16,-33 19 0 0,33 0 0 16,-33-19 0-16,17 18 0 0,-1-18 0 0,1 0 0 15,16 19 0-15,-17-19 0 0,17 0 2 16,0 0 0-16,0 0 1 0,0 0 0 15,0 9 0-15,17-9 1 0,-17 9-1 16,16 1-3-16,1 8 4 0,32-18-3 0,-49 19-3 16,33 0 5-16,0-19-2 0,0 18-4 0,0 1-27 15,17-1-36-15,-17 10-14 0</inkml:trace>
  <inkml:trace contextRef="#ctx0" brushRef="#br0" timeOffset="24576.53">16900 6334 105 0,'0'0'38'0,"0"0"-19"0,0 0-9 16,0 0-4-16,0 0-1 0,0 0-3 0,0 0-9 15,0 0-10-15,0-9-9 16,0 9-7-16,0 0-8 0</inkml:trace>
  <inkml:trace contextRef="#ctx0" brushRef="#br0" timeOffset="24756.89">16933 6381 49 0,'0'0'23'0,"-33"0"-7"0,33 0 9 16,0 0-7-16,0 0-7 0,0 0-7 0,0 0-1 15,0 0-12-15,0 0-17 16,0 0-9-16,0 0-41 0</inkml:trace>
  <inkml:trace contextRef="#ctx0" brushRef="#br0" timeOffset="27205.12">11443 12883 11 0,'17'-9'26'16,"-17"-1"1"-16,0 10-5 0,0-9-2 0,0 9 0 15,0-19 6-15,0 19 2 0,0 0 3 0,0-18 2 16,0 18 14-16,0 0 3 0,0-9-1 15,-17 9-9-15,17 0-18 0,0 0-7 0,0 0-7 16,0 9-5-16,0-9-2 0,0 18 12 16,0 1 34-16,0-10-5 0,0 10-11 0,-16 9-3 15,16 0 25-15,0 9-2 0,0-18-15 0,16 8-9 16,-16 11 16-16,0-1 29 0,0-19-25 16,17 20-19-16,-17-10-14 0,16-1-8 0,-16 1-3 15,17 0 0-15,-17 0 0 0,0 9 0 16,33-9 0-16,-33 0-1 0,0 0-2 0,0 0-3 15,0 0 8-15,0 0-5 0,0 0 0 0,0 9 5 16,0-28-5-16,0 19 3 0,0 0-1 0,0 0-2 16,0 0 0-16,0-19-32 0,0 10-80 15,-33-1-60-15,33-8-16 0,0-1 17 16,-17 0 20-16</inkml:trace>
  <inkml:trace contextRef="#ctx0" brushRef="#br0" timeOffset="27887.71">11691 13701 43 0,'0'0'57'0,"-16"-9"-16"0,16 0-7 16,-17 9-4-16,17 0-4 0,-16-19 4 0,-1 10-2 16,17 9 3-16,-33 0-5 0,33-9-5 15,-33 9-7-15,0 0-1 0,0 9 0 0,0-9 3 16,0 0-1-16,16 9-4 0,-49-9-3 15,33 19 4-15,-17-19 1 0,17 0 1 0,0 9-11 16,0 0 2-16,-33 1 0 0,33-1 0 0,0 0-2 16,-17 10-7-16,17-10 7 0,0 19-3 0,0-9 0 15,-17-10 2-15,17 10-2 0,0-1 0 16,0 10-2-16,33 0 5 0,-33-9-3 0,0 9-3 16,0 0 3-16,16-1 0 0,1 11 2 15,-1-10-2-15,17 9 8 0,0 0 20 0,0-9-5 16,0 9 10-16,0-9 2 0,17 19 1 0,-1-29-1 15,34 19 2-15,-17-9 2 0,0 0 4 16,0 9 0-16,0-9-8 0,17-9-12 0,16 9-7 16,0-10 0-16,-16 1-9 0,16-10-1 15,0 1 5-15,0-1-7 0,17 0 0 0,-17-9-2 16,-33 0 0-16,33 0 2 0,-16-9 2 0,16 0-6 16,-16-10 5-16,-1 0-7 0,1 1 8 15,-17-10-3-15,33 0-7 0,-49 0 4 0,16-9 0 16,0 0-2-16,0 9 8 0,0-9-3 15,-33-1-3-15,33-8 1 0,-33 9-4 0,0-19 3 16,0 9-2-16,0 10 4 0,0-9-2 0,0-1-5 16,0 19 3-16,-33-28 17 0,33 19 9 0,-33 9-14 15,0-9-3-15,0 9-4 0,16 0-3 16,-16 19 2-16,0-19-2 0,0 9-2 0,0 1-3 16,-17 8 7-16,17 1-5 0,0 0 3 0,0 9-10 15,0 0-23-15,0 0-37 0,-17 9-29 16,17-9-27-16,0 9 1 0,0 1-3 0,0-1 7 15,33 0 9-15,-33 10 9 0</inkml:trace>
  <inkml:trace contextRef="#ctx0" brushRef="#br0" timeOffset="29138.79">7359 15897 22 0,'0'9'21'0,"0"0"-7"0,0 1-6 16,0 8-3-16,0-18 2 0,0 0 1 0,0 10 3 16,0-10 4-16,0 9 0 0,0-9 1 15,0 0-1-15,0 9 4 0,0-9 5 0,0 0 3 16,0 0 6-16,0 0 5 0,0 0-1 0,0 0 0 15,0 0-7-15,0-9-5 0,0 9-6 16,0 0-3-16,0 0-2 0,0 0 5 0,0-9 4 16,0 9 4-16,33-10 2 0,-33 10 4 0,0 0 1 15,16-28-2-15,1 19-2 0,-1-10 0 16,17 1-1-16,1-1 0 0,-1-9-7 0,0 0-8 16,16 0 4-16,17 1-4 0,-32-11-8 15,32 1 7-15,0 0-4 0,16 0 2 0,-15-10-5 16,15 10-4-16,-16 9 1 0,34-18 1 0,-18 8-4 15,-15 1 2-15,15 0-2 0,17 0 1 16,-32 0 3-16,-1-1-1 0,16 1-2 16,-15 0-3-16,15 0 3 0,-16 0-1 0,17 9 2 15,-17-10-2-15,0 1-2 0,0 9 2 0,1-9 3 16,15 19-3-16,-16-29 2 0,-16 19-2 0,16 0 0 16,-33-9 0-16,33 9 1 0,-32 0-3 15,15 0 2-15,-16 10 0 0,0-10 0 0,33 0 5 16,-49 9-8-16,16-9 1 0,0 10 5 0,0-1 0 15,0 1-3-15,0-10-3 0,0 18 4 16,-16-8-3-16,16-1 0 0,0 10 2 0,0-10 2 16,0 1-4-16,0 8 2 0,0-8 0 15,-33 8 5-15,33 1-3 0,-16 0-2 0,16 0-4 16,0-10 4-16,-33 19 0 0,33-19-2 0,0 10 2 16,-33 0 2-16,33-1-2 0,-33 1 3 0,17 0-2 15,-1 9-6-15,1-10 7 0,16 1-2 16,-33 9-2-16,0-9 0 0,33 9 2 0,-33-9 2 15,0 9-2-15,0 0 4 0,0 0-4 16,0 0-2-16,0 0 0 0,33 0 4 0,-33 0-1 16,0 0-3-16,0 0 4 15,0 0-4-15,-33 0-3 0,33 0 0 16,0 0 2 0,0 0-2-16,0 0 2 0,0 0 0 0,0 0-4 15,0 0-24-15,0 0-41 0,0 9-38 0,0-9-24 16,-33 9-5-16,33-9 12 0,0 9 15 15,0-9-61-15</inkml:trace>
  <inkml:trace contextRef="#ctx0" brushRef="#br0" timeOffset="30018.92">9260 15906 8 0,'0'0'5'0,"0"0"5"0,0 0 2 0,0 0-1 16,0 0-2-16,0 0 2 0,0 0 0 15,0 0 1-15,0 0 2 0,0 0-2 0,0 0 2 16,0 0-1-16,0 0 4 0,0-9-2 0,0 9 2 16,0 0-6-16,0 0 2 0,0-10-1 15,0 10-3-15,0 0 3 0,0 0-4 0,0 0 0 16,0 0-1-16,0 0 6 0,0 0 1 0,33 0 11 15,-33 0-1-15,0-9 6 0,0 9 3 16,0 0-2-16,0-9 0 0,0 9-3 0,17-10-3 16,0 1-2-16,-17 0-2 0,16 0-3 0,1-10 1 15,-1 10-2-15,17-10-4 0,0 0-5 16,0 1 0-16,0-1-1 0,-16-9 2 0,16 0-4 16,0 1 0-16,33-1 1 0,-33-10-1 0,0 1-5 15,17 0 2-15,16 9-2 0,-33-18 0 0,33-1 2 16,-33 19 0-16,17-28-2 0,16 19 0 15,0-9 5-15,-33 8-7 0,17 1 2 0,16 9 0 16,-33-18 0-16,17 9 3 0,-17 9-3 16,33-9-2-16,-33 9 2 0,0 0-2 0,0 0 3 15,-16 0 0-15,16 0 1 0,0 0-2 0,0 9 0 16,-33-8-2-16,33-1 4 0,0 9-6 16,-33 0 8-16,17 1-4 0,-1-1 2 0,1 1-2 15,-1 18 0-15,1-19 0 0,-17 0 0 16,33 19 0-16,-33-9 0 0,0 0-4 0,0 0 4 15,33 9 0-15,-33-10 2 0,0 1-4 16,0 9 5-16,0-9-5 16,0 9 5-16,0 0-6 0,33 0 5 15,-33-10-2-15,0 10-3 16,0-9 7-16,0 9-4 0,0 0-4 16,0 0 6-16,0-9-4 0,0 9 7 15,0 0-13 1,0 0-9-16,0 0-20 0,0 0-28 0,0 0-18 15,0 0-13-15,0 0-9 0,0 0 3 16,0 0 12-16</inkml:trace>
  <inkml:trace contextRef="#ctx0" brushRef="#br0" timeOffset="30853.66">11592 14557 46 0,'0'0'36'0,"0"-9"-14"0,0 9-10 15,0 0-4-15,0-9 2 0,0 9 7 0,0 0 6 16,0 0 3-16,0-10 0 0,0 10 5 0,0 0 1 16,0 0 1-16,0-9 7 0,0 9 1 15,0 0-7-15,0 0-1 0,0 0-13 0,0 0-11 16,0 0-2-16,0 0-5 0,0 0 0 15,0 0 0-15,0 9-2 0,0-9 12 16,0 10 17-16,0-1 5 0,0 10-4 0,0-10-9 16,0 9-2-16,0 1 19 0,0 0-4 15,0 9-14-15,33-10 3 0,-33 10 17 0,0 0 6 16,0 0-7-16,0 9-13 0,0 0-7 0,17 1 15 16,-17-1 20-16,0 9-18 0,16-9-8 15,-16 10-8-15,17-1-9 0,-17 1-5 0,0 9 3 16,16-10 4-16,-16 1-7 0,17-1 9 15,-17 1-8-15,33-1 7 0,-33-8-5 0,0 8-1 16,0-9-3-16,0 10 4 0,33-10-2 0,-33 0 3 16,0-9 0-16,0 0 1 0,0 0-1 15,33 0-4-15,-33 0-2 0,0-10 3 0,0 1 1 16,0 9-6-16,0-10 3 0,0-8-9 0,33 8 10 16,-33 10-2-16,0-28-4 0,0 10 1 15,0-1 2-15,0 0-10 0,0 0 13 0,0 1-4 16,0-10 0-16,0 9-2 0,0-9 3 0,0 0-1 15,0 0 2-15,0 0-8 16,0 0 6-16,0 0 1 0,0 0-5 16,0 0 5-16,0 0-15 0,0 0-50 0,0 0-38 15,0 0-21-15,0-9-13 0,0 9-2 16,0 0 1-16,0-10 5 0,0 10 17 0,0-9 13 0,0 0 19 16,0 9 13-16,0-19 9 0</inkml:trace>
  <inkml:trace contextRef="#ctx0" brushRef="#br0" timeOffset="31639.2">11774 14474 55 0,'0'-10'20'15,"0"10"-9"-15,33-9-4 0,-33 0-4 16,0 9 1-16,0-10 9 0,33 10 8 0,-33 0 3 15,0-9 1-15,17 9-5 0,-1 0 1 0,1 0 7 16,-1 0 4-16,1 0 4 0,16 9-2 0,-33-9 3 16,33 10 1-16,-33-1 4 0,33-9-9 15,0 9-2-15,-16 1-1 0,-1 8 8 16,17 1 3-16,17-19 5 0,-17 18-1 0,0-8-10 16,-33 8-3-16,33 1 1 0,0-10-8 0,0 10-2 15,17 9 1-15,-17-19 7 0,0 19 4 0,0-10-6 16,0 1 3-16,0 9 0 0,17 0-16 15,-17-10 1-15,-33 10-5 0,33 0-7 0,0 10 2 16,-16-29 2-16,16 19 50 0,-17 0 32 16,34-10 22-16,-17 19 84 0,0-18 3 0,0 0-70 15,17 9-59-15,16-10-33 0,-33 1-22 0,33 9-16 16,17-10 0-16,-17 1 0 0,16-1 0 16,18 1 0-16,-18 0 0 0,18-1 0 0,-1 1 0 15,17-1 0-15,-17 1 0 0,-17 0 0 0,18-1 0 16,-34 10 0-16,16-18 0 0,-15 8 0 0,-1 1 0 15,16-1 0-15,-48 10 0 0,32 0 0 16,-33-19 0-16,16 10 0 0,18 0 0 0,-34-1 0 16,0 1 0-16,16-1 0 0,17 10 0 0,-33-9 0 15,1 0 0-15,-1-1 0 0,0 1 0 16,16-1 0-16,-16 1 0 0,0-10 0 0,17 10 0 16,-17-1 0-16,17-8 0 0,-1 8 0 0,-16-8 0 15,1-1 0-15,-1 0 0 0,0 10 0 16,0-19 0-16,16 9 0 0,-16 0 0 0,-33-9 0 15,33 10 0-15,-16-10 0 0,0 9 0 0,-1-9 0 16,1 0 0-16,-1 0 0 0,1 0 0 16,-34 0 0 15,1 0 0-15,-1 0 0-16,1 0 0 15,-1 0 0-15,0 0 0 0,17 0-249 16,0-9-40-16,-33 9-24 0,33-10 2 15,-33 10 24-15,33-9 46 0,0 0-111 0</inkml:trace>
  <inkml:trace contextRef="#ctx0" brushRef="#br0" timeOffset="33665.44">12452 12492 10 0,'0'0'9'0,"0"0"4"15,0 0 1-15,0 0-4 0,0 0 2 16,-33 0 0-16,33 0 1 0,0 0 1 0,0 0-2 16,0 0 3-16,0 0-5 0,0 0-3 0,0 0-4 15,0 0-1-15,0 0-1 0,0 0 1 16,0 0 9-16,0 0 3 0,0 0-7 16,0 10-1-16,0-10 9 0,0 9 16 0,33 0-9 15,-33-9 3-15,0 9 11 0,0 1-7 0,33-1-3 16,-33-9 7-16,17 9 0 0,-1-9 5 15,1 10 4-15,16-10-2 0,0 0-10 0,0 0-9 16,0 0-6-16,0 0-6 0,-16 0 0 0,32 0 1 16,1 0 0-16,-17-10-6 0,16 10 3 15,1-9 0-15,0 9 1 0,16-9 7 0,-17 9-4 16,1-10-2-16,0 10 3 0,16-9-3 16,-33 9-4-16,0-9 1 0,17 9 4 0,16-9-2 15,0 9-4-15,-17-10 4 0,18 10 5 0,-1 0-5 16,-33 0 2-16,33 0 1 0,17-18-3 15,-50 18 3-15,16 0 0 0,1 0 5 16,0 0 3-16,16-19-2 0,-33 19 1 0,16-9 15 16,-16 9-11-16,34-10-9 0,-34 10-7 0,0 0 1 15,0-9-4-15,16 9 1 0,-16-9-1 16,1 9-1-16,32-9 0 0,-50 9-1 0,17 0 4 16,0-10-3-16,0 10-2 0,1 0-3 15,-1-9 3-15,0 9 0 0,0 0 0 0,0-9 6 16,-17 9-3-16,17 0-3 0,0-10 8 0,1 10-6 15,-18 0-1-15,17 0-5 0,0 0 8 0,-16 0-2 16,32 0 1-16,-16-18-3 0,-33 18 5 16,34 0-5-16,-1 0 4 0,0 0-3 0,0 0-1 15,16 0 7-15,-49 0-4 0,33 0-3 16,1 0 5-16,-1 0 5 0,0 0 3 0,0 0 7 16,16-19-2-16,-16 19-2 0,0 0-3 15,1 0-2-15,-1 0-5 0,0 0-3 0,16-9 4 16,-16 9-10-16,0 0 7 0,-16 0-2 15,0 0-8-15,16 0 8 0,0 0 0 0,16 0-2 16,-49 0 6-16,33 0-5 0,0-9-1 0,-33 9 0 16,17 0 0-16,0 0 2 0,-1 0-2 0,1 0 0 15,-1-10 6-15,-16 10-8 0,17 0 5 16,-1 0-7-16,-16 0 9 0,0 0 0 16,33 0-5-16,-33 0-7 0,0-9 7 0,0 9 6 15,0 0-5-15,0 0-3 0,0 0 0 16,0 0-5-16,0 0 3 0,0 0-1 15,0 0-13-15,0 0-58 0,0 0-68 16,0 0-46-16,0 0-15 0,0-9 5 0,-33 9 28 16</inkml:trace>
  <inkml:trace contextRef="#ctx0" brushRef="#br0" timeOffset="34798.9">17909 12595 20 0,'0'0'23'0,"0"0"-9"0,-33 18-3 15,33-18-4-15,0 0-1 0,0 0 1 0,0 0 3 16,0 0 0-16,0 0-1 0,0 0 6 15,0 0-2-15,0 0 1 0,0 9 5 0,0-9 10 16,0 0 6-16,0 0 6 0,0 0 0 16,33 0 2-16,-33 0-7 0,0 0-2 0,0 0-5 15,33 0 0-15,0 0-3 0,-33 0 6 0,33 0-9 16,0-9-1-16,0 9-9 0,17 0 2 16,-17 0-8-16,17-18 2 0,-1 18 3 0,1 0 0 15,16-19 0-15,-33 19-1 0,17-9 7 16,-1 9-5-16,1-10-5 0,16 10 0 0,-16-9-4 15,16 9 4-15,0-9-8 0,-16 9 0 0,16-10 1 16,33 10 2-16,-49-9 1 0,-1 9-7 16,34-9 3-16,-34 9 3 0,1-9-3 0,16 9 1 15,-16 0 1-15,-1-10-6 0,18 10 2 0,-18 0 5 16,1 0-3-16,-1 0 0 0,-16 0 0 16,17-18 0-16,-17 18 0 0,17 0 0 0,-17 0 0 15,16 0 3-15,-15 0-1 0,-1-19-2 16,0 19 6-16,33 0 2 0,-50 0-6 0,17-9 3 15,0 9-5-15,17 0 2 0,0-10 3 0,-17 10 3 16,-17 0-7-16,17 0-1 0,0 0 6 16,17 0 2-16,0-9 4 0,-17 9-5 0,-17 0 2 15,17 0-2-15,17 0 5 0,-17 0-3 0,17-9-2 16,-50 9-1-16,33 0 2 0,0 0 0 16,-17 0-8-16,17-9 0 0,0 9 1 0,1 0 3 15,-1 0-6-15,-33-10 6 0,33 10-1 16,-17 0-1-16,1-9 1 0,-1 9-3 0,1 0 0 15,16-9 1-15,-17 9-1 0,18 0 1 0,-34-10 4 16,33 10-5-16,-33 0 0 0,33 0 3 16,-33 0-3-16,16 0 0 0,1-18 0 0,-1 18 1 15,-16 0 4-15,17 0-5 0,-1 0 0 16,-16 0-4-16,17 0 2 0,-17 0 4 16,0 0 0-16,16-19 1 0,-16 19-1 0,0 0 1 15,0 0-8 1,0 0 7-16,0 0 0 0,0 0-5 0,-16 0 4 15,16 0 0-15,0 0-3 0,-17 0-27 16,17 19-60-16,-16-19-48 0,-1 0-23 0,17 0-2 16,-16 0 15-16</inkml:trace>
  <inkml:trace contextRef="#ctx0" brushRef="#br0" timeOffset="35914.25">22440 12371 40 0,'0'0'25'0,"0"0"-7"0,0 0 1 16,0 0-1-16,0 0-5 0,-17 0-5 16,17 0-3-16,0 0-1 0,0-18-4 0,0 18 2 15,0 0-5 16,0 0-15-15,0 0-6-16,0 0-8 0,0 0-38 0</inkml:trace>
  <inkml:trace contextRef="#ctx0" brushRef="#br0" timeOffset="36146.8">23300 12232 8 0,'0'18'0'0,"0"-18"1"15,0 0 2-15,0 0-1 0,0 0-1 16,-17 0-1-16,17 0-2 15</inkml:trace>
  <inkml:trace contextRef="#ctx0" brushRef="#br0" timeOffset="37296.61">25582 11060 14 0,'0'-19'16'0,"0"19"1"0,0 0-1 16,0-18 4-16,0 8-1 0,0 1 2 0,0 0 4 15,0 9 1-15,0 0-13 0,0-10-7 0,0 10-1 16,0 10-3-16,0-10-1 0,0 9 5 0,0 10 19 16,0-1-8-16,0 1-7 0,0 9 30 15,0-10-15-15,0 10-13 0,0 0-6 0,0 0-2 16,0 0-2-16,0-9 2 0,0 8-4 0,0-8 4 15,0 9-4-15,0-9 0 0,0-1 0 16,0-9 20-16,0 1 12 0,0-1-13 0,16 0-1 16,-16-9 39-16,0 19 25 0,0-19-24 15,0-19-33-15,17 10-10 0,-17 9-6 0,17-19-8 16,-17 10-1-16,16 0 4 0,1-10-4 0,-1 10 0 16,-16 0 0-16,17-10 0 0,-1 0 0 15,1 10 2-15,-1-9-4 0,1 8 2 0,16 1-4 16,-33 9 6-16,16-9-2 0,1 9 0 15,-1 0 0-15,-16 0-4 0,17 9 5 0,0-9-1 16,-1 9-2-16,1-9 5 0,-17 10-3 0,16-10-3 16,1 9 5-16,-1 0-2 15,1-9 4-15,-17 9-4 0,0-9-2 16,33 0 0-16,-33-9 3 0,0 9 2 16,0-9 1-16,0 9 0 0,0-9-4 0,0-10 3 15,0 10 3-15,0-1-6 0,-33-8 0 0,33 18 1 16,0-19-1-16,-17 1 0 0,17-1 2 0,-16 0-2 15,16 1 0-15,-17-1-4 0,1-9-31 16,16 10-49-16,0-1-35 0,-17 0-13 16,17 1 12-16,17-1 20 0</inkml:trace>
  <inkml:trace contextRef="#ctx0" brushRef="#br0" timeOffset="37563.46">26243 10985 69 0,'0'0'14'15,"0"0"2"-15,0 10 21 0,0-10 11 0,0 0-17 16,0 0-15-16,0 0-7 0,0 9-2 0,0 0 34 16,0 1-17-16,0 8-7 0,0-18-6 15,0 19-8-15,0-1-1 0,0-8 75 0,0 8-12 16,0 1-33-16,0 0-15 0,0-1-11 0,0 1 0 16,0-10-3-16,0 10 1 0,0-10-3 15,17 10 2-15,-17-10 3 0,0 0-6 0,16 0 2 16,1 10 5-16,-17-19-3 0,17 19-4 0,-17-19 6 15,16 0-3-15,1 0 3 0,-17 0-3 16,16 0-1-16,1 0-2 0,-1-19-25 0,1 19-63 16,16-19-40-16,-33 10-2 0,0 0 21 15</inkml:trace>
  <inkml:trace contextRef="#ctx0" brushRef="#br0" timeOffset="37695.61">26359 10985 31 0,'-16'-9'14'0,"16"0"6"15,0-1 3-15,-17 1 2 0,17 0-8 0,0 9-8 16,0 0-3-16,17-19-4 0,-17 19-1 0,16 0-1 16,1 0 0-16,-17 0 1 0,16 0-1 15,1 0-6-15,16 0-24 0,-33 0-17 0</inkml:trace>
  <inkml:trace contextRef="#ctx0" brushRef="#br0" timeOffset="37846.48">26276 11125 81 0,'0'0'49'16,"0"0"-22"-16,0 0-14 0,17 0-7 0,-17 0-2 15,17 0-2-15,-1 0-2 0,1 0 1 0,-1 0-1 16,1 0 0-16,-1 0 0 0,34 0 0 16,-50 0-5-16,16 0-17 0,1 0-16 0,-1 0-11 15</inkml:trace>
  <inkml:trace contextRef="#ctx0" brushRef="#br0" timeOffset="38595.37">17611 11934 19 0,'0'0'6'0,"0"0"-3"15,0-9-1-15,0 9-1 0,0 0-3 16,0 0-5-16,0-9-13 16</inkml:trace>
  <inkml:trace contextRef="#ctx0" brushRef="#br0" timeOffset="39461.86">12948 12185 5 0,'-16'10'4'16,"16"-10"2"-16,0 0 2 0,0 0-3 0,0-10-2 15,0 10-1-15,0 0 0 0,0 0 2 16,0 0 0-16,0 0-1 0,0 0-2 0,0 0 0 16,16 10-1-16,-16-10 1 15,0 9-1 1,0-9-2 0,0 9-12-16</inkml:trace>
  <inkml:trace contextRef="#ctx0" brushRef="#br0" timeOffset="39694.41">12667 12409 29 0,'0'0'10'0,"0"0"-5"16,-33 0-2-16,33 0-2 0,0 9-1 16,0-9 1-16,-33 0-1 0,33 0 0 15,0 9-7-15,0-9-8 0</inkml:trace>
  <inkml:trace contextRef="#ctx0" brushRef="#br0" timeOffset="41392.4">16900 10985 23 0,'0'-9'19'0,"0"9"-2"0,0-9-4 16,-33 9 4-16,33-10 0 0,0 10 0 0,0-9 2 16,0 9 2-16,0-9 0 0,0 9-2 15,0 0 5-15,0 0-5 0,0 0-7 16,0 0-6-16,-33 0-2 0,33 0-2 0,0 0 2 16,0 0 1-16,0 0-2 0,0 9 7 15,0 0 2-15,0-9-5 0,0 10 1 16,0-1-2-16,0 0-3 0,0 10 3 0,0-10 20 15,0 19 10-15,0-28-13 0,0 19-13 0,33-10-8 16,-33 10 1-16,0-10 1 0,0 0-4 16,0 10 4-16,0-10-6 0,0 1 5 0,0 8-5 15,0 1 2-15,0-19 0 0,0 9 2 16,0 0-2-16,0 1 0 0,0-1 0 16,0 0 0-16,0-9 1 0,0 0 3 0,0 10 2 15,0-10 0-15,0 0-1 0,0 0 37 16,0 0-12-16,0-10-14 0,0 10-7 0,0-9-4 15,0 0-3-15,0-1 0 0,33 1-2 16,-33 0 0-16,0-10 1 0,0 19-1 0,0-28 0 16,0 10 0-16,0 8 0 0,33-8 0 0,-33 8 0 15,0 1 4-15,0 0-4 0,17 9 0 16,-17-19 2-16,0 19 0 0,16 0-2 16,-16 0-3-16,0 0 1 0,17 0 4 0,-1 0-2 15,-16 19 2-15,17-19-2 0,16 0 0 0,-33 9 1 16,33 0-4-16,-33 1 3 0,33-1-2 15,-33-9 2-15,17 9 0 0,-1 1 2 0,1-10 0 16,-17 9-5-16,16-9 3 0,-16 0 3 16,0 0 3-16,0 0-2 0,17 0-4 0,-17 0-2 15,0-9 2-15,0-1-3 0,0 1 3 16,0 0 3-16,-17-10-3 0,17 10 0 16,0 9 0-16,-16-19 1 0,16-9-1 0,-17 19 0 15,17-10 0-15,-16 1 0 0,16-1-3 16,-17 10 3-16,17-10-4 0,0-9-32 0,0 10-51 15,0-1-29-15,0 10-2 0,0 0 13 0</inkml:trace>
  <inkml:trace contextRef="#ctx0" brushRef="#br0" timeOffset="41927.21">17545 10902 43 0,'0'0'21'0,"0"18"-12"15,0-18 3-15,0 0 3 0,0 19-2 16,0-19 0-16,0 0-3 0,0 0 11 0,0 9-5 16,0 0-7-16,0 1-3 0,0-1-6 0,0 0 1 15,0 1-1-15,0-1 2 0,0 0-1 16,0 1-1-16,0 8 2 0,0-18-2 0,0 19 1 16,0-19-1-16,0 9 0 0,0 0 1 0,0 1-1 15,17-10 0-15,-17 9 0 16,0-9-3-16,0 0 1 0,0-9 2 0,0 9-2 15,0-10 2-15,-17 1-2 0,17 0 3 16,0-10 2-16,0 19-3 0,0-28 1 0,0 10-1 16,0-1 0-16,0 0 0 0,0 1 2 15,0-1 12-15,0-18-2 0,0 18 5 0,17-8-3 16,-17 8-3-16,16 0-3 0,1 19-2 16,-17-28 3-16,16 19 3 0,1 0-8 0,-17 0 0 15,16 9-4-15,1 0 0 0,-17 0 2 0,33 0-4 16,-33 9 2-16,0 0 0 0,0 0 2 15,0 1-2-15,0 8 6 0,0 1-2 16,0-19-2-16,-33 19 1 0,33-10-3 0,-17 9 2 16,-16-8-2-16,17-1 0 0,-1 0 0 0,1 19-2 15,-1-28 2-15,17 0 2 0,-33 19 1 16,33-19-3-16,0 0 1 0,-33 9 2 16,33 0 1-16,0-9-2 0,0 10 0 0,33-10 2 15,-33 9-4-15,33 0 0 16,-16 1 0-16,-1-1 0 0,17-9 1 15,0 9-1-15,-16 1 0 0,16 8 0 0,0-18 1 16,0 19-3-16,-16-19 2 0,16 9-28 16,-17 10-39-16,17-10-17 0,-16 0-78 0</inkml:trace>
  <inkml:trace contextRef="#ctx0" brushRef="#br0" timeOffset="44123.36">19067 7330 18 0,'0'-19'24'0,"0"19"-6"0,0-9 3 16,0 9-1-16,0-9 4 0,0 9-5 0,16-10 1 15,-16 10 7-15,0-9-5 0,0 9-1 0,17-9-8 16,-17 9-5-16,0 0-4 0,0 0-3 16,16 0 0-16,-16 9-1 0,0-9 2 0,0 9-2 15,17 1 0-15,-17-1 2 0,0 0-2 0,0 10 0 16,16-1 0-16,-16 1 0 0,0-10 0 16,0 1 0-16,0 8 0 0,0-8 2 0,0 8-1 15,0 1-1-15,0-1 0 0,0-18-19 16,-16 19-30-16,16-10-15 0,0 1-67 0</inkml:trace>
  <inkml:trace contextRef="#ctx0" brushRef="#br0" timeOffset="44424.38">19100 7348 36 0,'0'-18'20'0,"0"-10"-7"0,0 0 4 0,0 0 1 16,0 9-7-16,16 1-5 0,-16-10-2 0,17 9 8 15,-17 1-4-15,16 18-1 0,-16-19-5 16,17 19-1-16,-17-18-1 0,33 18 2 0,-33 0-2 16,0 18 0-16,33-18 0 15,-33 0 0-15,0 19 0 0,16-19 0 0,-16 9 0 16,0 0-3-16,17 1 5 0,-17-1-2 16,0 19 0-16,0-28 0 0,0 18 2 0,0-18-2 15,-17 19 0-15,17-19 1 0,-16 9-3 0,16 1 4 16,-33-1-2-16,33 0 0 15,-33-9 0-15,16 10 0 0,1-10 0 0,-1 9 0 16,1-9-2-16,-1 9-8 0,1-9-16 16,16 0-11-16,-17 0-45 0</inkml:trace>
  <inkml:trace contextRef="#ctx0" brushRef="#br0" timeOffset="44974.12">19348 7246 10 0,'0'0'2'0,"0"0"13"15,0 0 3-15,0 9-8 0,0-9-5 16,-17 10-2-16,17-1 5 0,0 10 0 0,-16-10-4 16,16 0-1-16,-17 10-2 0,17-19-1 0,0 18 0 15,-16-18 1-15,16 19 1 0,0-19 1 16,0 0-1-16,0 9 1 0,16-9 0 0,-16 0 5 15,0 0-3-15,0 0 2 0,17 0 1 16,-17-9-1-16,16 9 1 0,-16 0 10 16,0 0 1-16,17-19-4 0,-17 19 1 0,16 0 1 0,-16-18-7 15,0 18-1-15,0-19-3 0,17 19-2 16,-17-9 0-16,0 0-1 0,0 9 0 16,0 0 0-16,0-10-3 0,33 10 1 15,-33 0 2 16,0 0-5-31,33-9 3 0,-33 9-4 16,0 0 3-16,0-9-3 0,16-1 0 16,1 10 3-16,-17-9 0 0,16 9 0 0,1 0 1 15,-17-19-1-15,17 19-2 0,-17 0 2 0,16 0 0 16,1 0 0 0,-17 0 0-16,16 0 0 0,-16 19-2 0,17-19 2 15,16 9-2-15,-33 1 2 0,0-1 2 16,0 0-5-16,0 1 3 0,33-1 0 0,-33 0-2 15,0 10 2 1,0-19-3-16,0 0 4 0,0 0 0 16,0-19 1-1,-33 10-2-15,33 9 2 0,0-9-2 0,0-1-2 16,0 1 3-16,0 0-4 0,0-1-23 0,0 1-12 16,0-10-6-16,33 19 2 0,-33-18 1 15</inkml:trace>
  <inkml:trace contextRef="#ctx0" brushRef="#br0" timeOffset="45274.93">19745 7023 22 0,'0'-19'27'16,"0"19"-13"-16,0-18-4 0,0 18-1 16,0 0 0-16,-17 0-3 0,17 0-2 0,0 0-2 15,-17 0-2-15,17 0 0 0,0 18 15 16,0-18-2-16,0 19-6 0,0-19-1 16,0 9-4-16,0 10 1 0,0-10 0 15,0 19-3-15,0-9 1 0,17-19-1 0,-17 18 0 16,17 1 0-16,-17-10 2 0,0 0 1 0,16 10-3 15,-16-10 0-15,17-9 3 0,-17 19 0 16,0-19 0-16,16 0 0 0,-16 0-2 0,0 0 2 16,17-19-3-16,-17 19 1 0,33-9 0 0,-33 0 0 15,0-1-1-15,33 1 1 0,-33 0-1 16,0 9 0-16,16-19 0 0,-16 19 0 16,17 0 1-16,-1-18-1 0,-16 18 0 0,17 0 0 15,0 0-2 1,-17 0 2-16,16 18 0 15,-16-18-2-15,0 19-8 16,0-19-30-16,0 0-82 0</inkml:trace>
  <inkml:trace contextRef="#ctx0" brushRef="#br0" timeOffset="46537.71">19050 15301 154 0,'0'0'112'0,"0"0"-23"0,0 0-16 0,0 0-9 16,0 0-8-16,0 0 6 0,0 0 8 15,0 10 14-15,0-1 20 0,0 0-6 0,0 1-25 16,0 8-25-16,0-8-21 0,-33 8-12 16,33-9-1-16,0 10 0 0,0-10 0 0,0 10-6 15,0-10 0-15,0 19-3 0,0-28-5 0,0 9 1 16,0 1 3-16,0-1-1 0,0 0-9 0,0 1 8 15,0-1-2-15,0-9-2 16,0 9 4-16,0-9-7 0,0 0-7 0,0 0-18 16,0-9-31-16,0 9-23 0,0-9-25 0,0-1-5 15,0 1 5-15,0 0 2 0,0-10 10 16,0 1 20-16,0-1 23 0,0-9 18 0,0 9 16 16,0 1 12-16,0-1 4 0,0-9 4 0,0 0 0 15,0 0 5-15,33 10 7 0,-33-1 4 16,0-9 2-16,0 10 6 0,17-1 2 0,-1 1-3 15,1 8 1-15,-1 1 1 0,-16-10-2 0,17 19-2 16,-1 0-3-16,1-18-2 0,16 18-6 16,-33-10 1-16,33 10-2 0,-33 0-7 0,0 0-1 0,16 10 4 15,-16 8-3-15,0-18 9 0,0 10 0 16,0 8 2-16,0 1 1 0,0-10-4 0,-16 10-2 16,16-1-8-16,0 10 1 0,-33-28 0 15,33 19 4-15,-33-10-9 0,16 0 5 0,1-9-3 16,-1 10 0-16,1-10-1 0,-1 0-15 0,17 0-31 15,0-10-22-15,0 1-17 0,0 0-1 16,0 0-3-16,0-1 10 0,0-8 19 0</inkml:trace>
  <inkml:trace contextRef="#ctx0" brushRef="#br0" timeOffset="47104.62">19265 15125 48 0,'0'9'47'15,"0"0"-2"-15,0 1 0 0,0 8 1 0,-17-9 7 16,17 1 3-16,-16 8-1 0,16-8-3 15,0 8 3-15,0-18-12 0,-33 10-12 0,33-1-13 16,0-9 0-16,0 9 16 0,0-9 0 16,0 0-11-16,0-9-11 0,0 9-5 0,0-9-4 15,33 9-3-15,-33-10 1 0,0 10 1 0,16 0-2 16,-16-18 2-16,17 18-5 0,-17-10 1 16,0 10 4-16,17 0-2 0,-17 10 1 0,0-10-3 15,16 18 5-15,-16-18-3 0,0 0-3 16,0 10 7-16,0-10-3 0,0 9-4 15,17 0 1-15,-17-9 7 0,0 0 1 16,0 0-3-16,16 0-1 0,1-9 2 16,-1 0-4-16,1 9-5 15,-17-10 3-15,33 10 0 0,-33 0 5 16,0 0-5-16,0 0 3 16,0 0-7-16,0 10 7 0,0-10 0 0,33 0-1 15,-33 0 1 1,0 0-4-16,0 0-26 0,0 0-17 0,0-10-15 15,0 10-8-15,16 0 0 0,-16-18 7 0,17 8 9 16,-17 1 8-16,16-10 12 0,-16 10 15 16,17 0 8-16,-17 0 6 0,17 9 2 0,-17-10 0 15,0 10 4-15,16-9 4 0,-16 9 0 0,0 0 2 16,0 0 4-16,0 0 7 0,17 0 5 0,-17 9-1 16,0-9-2-16,0 10-6 0,0-1-3 15,0-9-1-15,16 9-2 0,-16 0-3 0,0 1-4 16,0-1 1-16,0-9 0 0,0 9-3 15,17-9 0-15,-17 10 2 0,0-10 0 0,0 0 2 16,0 0 3-16,0 0-1 0,33 0-3 0,-33-10-3 16,0 1 0-16,0 0 1 0,0-1-1 0,33-8 0 15,-33-1-2-15,0 1 0 0,16-10 2 0,1 0 1 16,-1 0-4-16,1 0 3 0,0 9 0 0,-17-8-21 16,16-1-26-16,1 0-23 0,-1 9-15 15,1 1-1-15</inkml:trace>
  <inkml:trace contextRef="#ctx0" brushRef="#br0" timeOffset="47720.2">12055 13162 7 0,'0'-9'1'16,"-33"9"-1"-16,33-10 0 0,0 10-1 47,0 0-5-47</inkml:trace>
  <inkml:trace contextRef="#ctx0" brushRef="#br0" timeOffset="49551.97">9145 11357 10 0,'-33'19'17'0,"0"9"-4"0,33 0-6 16,-34 0-4-16,34 0-2 0,0 9-1 15,0-19 0-15,0 10 1 0,34 0 1 16,-18 0-1-16,17 9 1 0,0-27 0 0,33 18 0 16,-33-10-1-16,17 10 1 0,16-9-2 0,0-19 1 15,0 18-1-15,17-18 0 0,-17 10 1 0,0-1 0 16,17-9-1-16,-17-9 0 0,0 9 0 15,17-10 0-15,-17-8 0 0,0 18 6 0,17-19-3 16,-17-9-3-16,-33 10 0 0,33-1 0 16,-16 0 0-16,16 1 1 0,-33-10-1 0,0 9-2 15,-16-9 2-15,-1 10-5 0,1-10 2 0,16 9 1 16,-33-9 0-16,-33 0 2 0,33 10 0 0,-17-10 0 16,1 9 0-16,-1 1 0 0,17-1 1 15,-33 1-1-15,0-1 3 0,0 10-2 0,33 9-1 16,-33-19 0-16,-17 19 0 0,17 0 0 15,0 0 0-15,0 0 0 0,0 0 0 0,0 0 0 16,0 0 0-16,0 0 0 0,16 0 0 0,-16 0-2 16,33 19-6-16,-33-19-5 0,33 0-24 0</inkml:trace>
  <inkml:trace contextRef="#ctx0" brushRef="#br0" timeOffset="51201.21">9872 4400 51 0,'0'-37'17'16,"0"18"-8"-16,0 0-5 0,0 1-2 16,-33-1 0-16,33 10 3 0,0-10 0 0,-33 1-2 15,33 18-1-15,-49-19 0 0,32 19-1 16,0 0-1-16,-16 0 0 0,0 0 0 0,0 0 0 0,-33 0 0 16,16 19 0-16,17-19 1 0,0 18-1 15,-33 1 0-15,17-1 0 0,15 10 0 16,-32-9 0-16,33 0 0 0,-49 18 0 0,49-19 0 15,-34 10 0-15,1 9 0 0,17 1 0 0,16-10 0 16,-34 9 0-16,34 0 0 0,-33-9 0 16,17 9 0-16,15 0 0 0,34-18 0 0,-33 9 3 15,33 9-3-15,-33-18 3 0,33-1-2 16,33 10-1-16,-33-9 2 0,33-1-2 0,1 1 1 16,15 0 2-16,17-1-3 0,0-18 0 0,-16 0 0 15,49 19 1-15,-33-19-1 0,17-19 0 16,16 19 0-16,-16-18 0 0,16 18 0 0,0-19 0 15,17 0 2-15,-50-9-2 0,50 10 0 16,-50-1 0-16,33 1 0 0,-16-20 0 0,16 10 0 16,-49 10 0-16,49-1 0 0,-33-18 0 0,-33 9 0 15,50 10 0-15,-50-20 0 0,0 1 0 16,17 9 0-16,-17 10 0 0,0-20 0 0,-33 1 0 16,33 0 0-16,-33 9 0 0,0-9 0 15,0 0-2-15,-33 9 2 0,33 9-2 0,-50-18-1 16,34 18 3-16,-34-9 0 0,17 10 0 0,0 18 0 15,-33-19 0-15,16 19 0 0,-16 0 0 16,0 0 0-16,0 0 0 0,16 0 0 0,-16 19 0 16,-17-10 0-16,17 0 0 0,0 19-2 0,0-9 2 15,16 0 0-15,17-1-12 0,-33 1-4 16,33-1-7-16,-16 10-32 0</inkml:trace>
  <inkml:trace contextRef="#ctx0" brushRef="#br0" timeOffset="53733.44">11129 7711 11 0,'0'0'19'0,"0"0"2"0,0 0-4 15,0 0-4-15,0 0-1 0,0 0 0 16,0 0 2-16,0 0 3 0,0 0-4 0,0 0-4 16,0 0-4-16,0 0-2 0,0 0-2 0,0 0 2 15,0 0-7 1,0 0 1 0,0 0-9-16,0 0-16 0,0 0-14 15</inkml:trace>
  <inkml:trace contextRef="#ctx0" brushRef="#br0" timeOffset="53965.14">11228 7674 8 0,'0'0'16'0,"-16"0"7"0,16 0-3 0,0 0-5 16,0 0-6-16,0 0-4 0,0 0-3 0,0 0 1 15,0 0-2 1,0 0 0 0,-17 0-1-16,17 0-8 15,0 0-7 1,0 0-1-16,0 0-3 0,0 0-20 16</inkml:trace>
  <inkml:trace contextRef="#ctx0" brushRef="#br0" timeOffset="54215.38">11228 7618 8 0,'0'0'6'0,"0"0"3"16,0 0 0-16,0 0-3 0,-16 0 0 16,16 0-2-16,0 0-2 0,0 0 0 15,0 0-5 17,0 0-14-32</inkml:trace>
  <inkml:trace contextRef="#ctx0" brushRef="#br0" timeOffset="54947.63">11658 7451 11 0,'0'0'13'0,"0"0"8"0,0 0 1 15,0 0-1-15,0 0-10 0,0 0 5 0,0 0 2 16,0 0 2-16,0 0 1 0,0-19-9 16,0 19-2-16,0 0 0 0,0 0-2 0,0 0-2 15,0 0-1-15,0 0 0 0,0 0-2 0,0 0 0 16,0-18-2-16,0 18 0 16,0-10 2-16,0 10-5 15,0 0 5 1,0 0-5-16,0 0 3 0,0 0-3 15,0 0 0 1,0 0-1-16,-16 0 3 16,16 0-5-16,0 0-17 15,0 0-13-15,-17 0-3 0,17 0 2 0,0-9-3 16</inkml:trace>
  <inkml:trace contextRef="#ctx0" brushRef="#br0" timeOffset="59587.35">8615 10483 7 0,'0'0'-2'0</inkml:trace>
  <inkml:trace contextRef="#ctx0" brushRef="#br0" timeOffset="61225.15">11559 10604 122 0,'0'0'55'15,"0"9"-31"-15,-33-9-41 0,33 0-18 0,0 0 4 16,0 0 10-16,0 0 4 0,0 0 2 16,0 0 6-16,0 0 4 0,0 0 7 0,0 0 5 15,0 0 0-15,0 0-3 0,0 0-3 16,0 0-4-16,0 0-4 0,0 0-3 16,0 0-4-16,0-9-18 0</inkml:trace>
  <inkml:trace contextRef="#ctx0" brushRef="#br0" timeOffset="62307.83">14254 10213 135 0,'-16'19'87'0,"16"-19"-54"0,0 0-90 15,0-19-34-15</inkml:trace>
  <inkml:trace contextRef="#ctx0" brushRef="#br0" timeOffset="63606.84">11344 7590 55 0,'0'0'32'0,"0"-18"-13"0,0 18 3 16,0-19 8-16,0 19-5 0,0-19-4 16,-33 19-4-16,33-9-4 0,0 0-2 0,-33 0 8 15,0 9 1-15,16 0-4 0,-16 0 1 0,33 0-5 16,-33 0-3-16,0 0-2 0,33 9-4 15,-33-9-1-15,33 9 0 0,-33 19 0 0,16-28 0 16,1 19-2-16,16-1 6 0,0-18 4 16,-17 19 6-16,17-10-5 0,0 0 6 0,17 10 5 15,-17-10 1-15,16 10-2 0,1-19-6 0,-17 19-1 16,33-19 2-16,0 0-6 0,-33 18-5 16,33-18 2-16,0 0-2 0,-33-18 1 0,33 18-2 15,-16 0-2-15,16-19-2 0,0 19 0 16,-33-28 8-16,33 19 29 0,-33-10 6 0,33 10 10 15,-33-10-5-15,0 1-3 0,0-1-6 0,0 0-10 16,0-8-7-16,0 8-14 0,0 0-1 16,0-18-4-16,-33 19-3 0,33-10 0 0,-33 9 5 15,33 0 1-15,0 1-6 0,-33-10 6 16,16 19 3-16,1-10-1 0,-1 10 7 0,17 9 2 16,-16-10-8-16,16 10-6 0,0 0 0 0,0 0 2 15,-17 0-3-15,17 10-4 16,0-1 3-16,17 10-1 0,-17-1 5 15,0 1 1-15,0-1 1 0,16 10-1 0,1-9 0 16,-17 18 1-16,16-18-1 0,1 18 0 0,16-18-6 16,-33 8 3-16,33 11-3 0,-33-1 8 0,33-19-7 15,-33 1 1-15,33 9 1 0,-33 9-1 16,17-18 4-16,-17-1-9 0,16 1-14 16,1 9-103-16,-17-28-82 0,16 18-39 0,1-18 17 15</inkml:trace>
  <inkml:trace contextRef="#ctx0" brushRef="#br0" timeOffset="64939.31">11642 12529 22 0,'-17'-9'18'0,"17"9"-8"0,0 0 2 0,0 0 3 15,0 0 0-15,-33 0 0 0,33 0-2 0,0 0 0 16,0 0-3-16,0 0-4 0,0 0 0 16,0 0-4-16,0 0 1 0,0 0 1 0,0 0-2 15,0 0 1-15,0 0-2 16,0 0 1-16,0 0 0 0,0 9-2 15,0-9-2-15,0 0 4 0,0 10-2 16,0-1 0 0,0 0-3-16,0 1-12 15,0-1-14-15,0 10-10 0,0-19-47 0</inkml:trace>
  <inkml:trace contextRef="#ctx0" brushRef="#br0" timeOffset="65323.2">11410 13804 36 0,'0'0'24'0,"0"0"-10"0,0 0-7 16,0-19-3-16,0 19 1 0,0 0 2 0,0 0-2 15,0 0-2-15,-33 0 0 0,33 0-1 32,0 0-11-17,0 0-10-15,0 0-4 16,0 0-2-16</inkml:trace>
  <inkml:trace contextRef="#ctx0" brushRef="#br0" timeOffset="66205.17">8004 16278 7 0,'0'9'17'16,"0"-9"0"-16,0 0-5 0,0 0-4 0,0 0 0 16,0 0-1-16,0 0-2 0,0 0-2 0,0 0-1 15,0 0 1-15,0 0 2 0,0 0 0 16,0 19-1-16,0-19 1 0,0 0-1 16,0 0 1-16,0 0-1 0,0 0-2 0,0 0-1 0,0 0 0 15,0 0 1 1,0 0-1-16,0 0 0 31,0 0 0-15,0 0-1-16,-33 0 0 0,33 0-4 0,0 0-7 15,0 0-7-15,0 0-2 0,0 0-6 16,0 0-24-16</inkml:trace>
  <inkml:trace contextRef="#ctx0" brushRef="#br0" timeOffset="69568.03">11377 14167 26 0,'33'0'39'16,"-33"0"0"-16,0 0 0 0,17 0 6 16,-17 0 12-16,16 0 11 0,1-19 12 0,-17 19 21 0,0 0 26 15,16 0 25-15,-16-19-4 0,0 19-10 16,0 0-20-16,0-9-13 0,-16 9-8 0,16-9-4 15,0 9-24-15,-17-10-27 0,17 1-15 16,-16 9-6-16,-1-9-6 0,17 9-8 0,-33 0 0 16,0 0-3-16,0 0 1 0,0 0-5 0,0 0 0 15,16 0-3-15,-16 9 3 0,0-9 3 16,33 9-3-16,-33 1-3 0,33-1-1 0,-33-9 4 16,33 9 0-16,0 10 2 0,-33 0 0 0,33-19-7 15,0 9 7-15,0 0 4 0,0 10 0 16,33-10-2-16,-33 0-2 0,0 1 3 0,33-1-5 15,-33 0 5-15,33-9-1 0,0 0-6 16,-16 19 5-16,-1-19 1 0,17 0-4 0,17-19-2 16,-17 19 3-16,-33-9-1 0,33 0 0 0,0-1 4 15,-16 1-2-15,-1 0-8 0,1-1 6 16,-1-8 0-16,-16 9 0 0,17-10 0 0,-17 0-6 16,0-9 9-16,0 10-3 0,0-10 2 0,-17 0-2 15,17 0-5-15,-16 0 8 0,-1 0-3 0,1 10 0 16,16-1-2-16,-17-9 2 0,17 10-5 15,-33 8 14-15,33-8-7 0,0 8-6 0,-33 1 4 16,33 0-3-16,0 9 3 0,0 0 5 16,0-19 2-16,0 19-3 0,0 0-2 15,0 0-6-15,0 0 10 0,0 19-10 0,0-19 7 16,0 0 6-16,0 9-4 0,33 0 9 16,-33 10-4-16,33 0 6 0,-33-10 9 0,0 10-1 15,17-1 2-15,-1 10-1 0,1-9 4 16,-1-1-12-16,1 10-8 0,16 0-2 0,-33-9-4 0,33 9 5 15,-33-1-6-15,0 1 0 0,33 10 1 16,-33-20-1-16,0 10-4 0,33 0 2 0,-33 0-54 16,0-9-87-16,0-1-117 0,17 1-69 15,-17-10-13-15,0 0 30 0,16-9 66 0</inkml:trace>
  <inkml:trace contextRef="#ctx0" brushRef="#br0" timeOffset="81642.81">14106 5414 73 0,'0'0'27'0,"0"-19"-2"0,0 19 8 15,0-19 16-15,-33 10 11 0,33 0 3 16,0 0-3-16,0 9 2 0,0 0-2 0,0-19-9 0,0 19-12 16,0 0-18-16,0 0-7 15,0 0-10-15,0 0-1 0,0 19 7 16,0-19 6-16,0 0 6 0,0 9-6 0,0 9 6 15,0 1 0-15,0 0-5 0,0-19 3 0,0 18 4 16,0 1 1-16,0-1-5 0,0-8 52 16,0 8-21-16,0 1-21 0,0 0-15 15,0-19-11-15,0 18-1 0,0 1-2 0,0-19 4 16,0 18 0-16,0-18-8 0,0 10 6 16,0-1-3-16,0 0 2 0,0 10 1 0,0-19-1 15,0 18-5-15,0-18-64 0,0 0-75 16,0 0-36-16,0 0-3 0,0 0 19 15,0 0 9-15</inkml:trace>
  <inkml:trace contextRef="#ctx0" brushRef="#br0" timeOffset="83922.15">18835 5144 30 0,'0'-9'19'15,"0"-1"-1"-15,0 10 3 0,0-9-1 16,0 0-3-16,0 9-1 0,0 0 2 0,0-19 2 15,0 19 8-15,0 0 71 0,0 0-10 0,0 0-49 16,0 0-19-16,0 0-11 0,0 0-8 16,0 0 3-16,0 0-1 0,0 0-4 0,0 19-2 15,0-19 3-15,0 9 0 0,0 10-1 16,17-10 4-16,-17 19-3 0,0-28-1 16,0 18 3-16,0 1-2 0,0 0-1 0,16-10 0 15,-16 0 0-15,0 0 1 0,0 10-3 16,0 0 2-16,0-19 2 0,0 18-1 0,17-18-1 15,-17 19 2-15,0-19-2 0,0 19 1 16,0-19-6-16,0 0-44 0,0 0-30 0,0 0-10 16,0 9 5-16,0-9 3 0</inkml:trace>
  <inkml:trace contextRef="#ctx0" brushRef="#br0" timeOffset="84355.2">18885 5088 64 0,'0'-19'37'0,"-17"19"-19"16,17-18-4-16,0 18 4 0,0 0 0 0,0 0-6 15,0 0-6-15,0 0 14 0,0 0 6 16,17 0-10-16,-17 0-10 0,16 0 2 0,1 18 9 16,16-18 9-16,0 19-3 0,0-19-6 15,0 19-5-15,-16-10-6 0,-1 0-6 0,17 10 3 16,0-10 1-16,17 10-2 0,-50-1 1 0,33-18-3 15,-17 19 0-15,1-19 0 0,0 19 2 16,-1-10-2-16,1 0 3 0,-1 0-3 0,1 1-2 16,-17-1 2-16,16-9 2 0,-16 19-2 0,17-19 1 15,-17 0 5 1,0 0 30-16,0 0 33 0,0 0 24 0,0 0-5 16,0 0-28-16,0 0-29 0,0-19-11 15,0 0-13-15,0 10 1 0,-17-9-4 0,17-1 0 16,0 0 7-16,0 1-5 0,0-10 3 15,0 0-3-15,-16 0-3 0,16 9 4 0,0-18-7 16,0 9 2-16,-17 10 2 0,17-19-4 0,0 18 0 16,0-9-5-16,0 0 5 0,0 19 3 15,-16-10-1-15,16 1-2 0,0 18-4 0,0-19 4 16,0 19-7-16,0 0-57 0,0 0-50 0,0 0-20 16,0 0-2-16,0 0 29 0,0 0 10 15,0 0-92-15</inkml:trace>
  <inkml:trace contextRef="#ctx0" brushRef="#br0" timeOffset="87036.16">13395 11432 84 0,'0'-9'34'0,"0"9"-2"0,0-19 6 0,0 0 12 16,0 10 11-16,0-10 4 0,-17 10 19 0,17 0 10 15,0 9-3-15,0-9 10 0,0-1 3 16,0 10 1-16,-17-9-12 0,17 9-33 0,0 0-25 15,0 0-18-15,0 0-5 0,0 9 13 16,17 1 35-16,-17-1 21 0,0 9-9 0,0-8-1 16,0 27 10-16,0-18-16 0,17-1-19 15,-17 1 6-15,0 9-18 0,0-10 10 0,0 19-21 16,0-18-2-16,33 0-8 0,-33-1-6 0,0 1 1 16,0 9-8-16,0-10 0 0,0-8 8 15,0-1-4-15,0 10-2 0,0-10 6 0,0 0-8 16,0 1 2-16,0 8 4 0,0-18-25 15,0 19-114-15,0-19-98 0,0 0-43 0,0 0-29 16,33 0 28-16,-33 0 31 0,0 0-165 0</inkml:trace>
  <inkml:trace contextRef="#ctx0" brushRef="#br0" timeOffset="88301.97">19480 11664 42 0,'-17'-18'39'0,"17"18"-13"0,0-19-2 0,-16 10 7 15,16 9 4-15,0-9 10 0,0-1 1 0,0 10 3 16,0-9-8-16,0 9-15 0,0 0-14 15,0 0-8-15,0 0 11 0,0 9 31 0,0 1 4 16,0-1 8-16,0 0 12 0,0 10-5 16,0-1 0-16,0-8 4 0,0 8 2 0,0 1-13 15,16-10-4-15,-16 19 3 0,17-9-21 0,-17-1 5 16,16-8-6-16,-16-1-13 0,17 10-5 16,-17-1-7-16,17-9-7 0,-1 10 5 0,-16 0-1 15,17-19-7-15,-17 18 3 0,16-18 1 0,-16 10-9 16,0-1 10-16,0 0 2 0,0 0-7 0,17-9-5 15,-17 10-8-15,0-10-66 16,0 0-44-16,0 0-48 0,0 0-18 0,-17 0 6 16,17 0 5-16,0-10 26 0</inkml:trace>
  <inkml:trace contextRef="#ctx0" brushRef="#br0" timeOffset="88585.18">19480 11646 57 0,'0'0'46'16,"-17"0"-14"-16,17 0-2 0,0-19 7 0,0 19 4 15,0-9-4-15,0 9-13 0,0 0-10 16,0 0 4-16,0 0 10 0,0 9-9 0,0-9 6 16,17 19 20-16,-1-19 17 0,1 18 9 15,0-8-9-15,16 8-8 0,0-8-6 0,0-1-7 16,0 10-6-16,0-1-13 0,17 1-6 0,-17-19-11 15,0 18 4-15,0-18-5 0,0 10-2 16,0-1-2-16,-17 0 0 0,18 1 2 0,-18-1-2 16,1 0-2-16,-1 0 2 0,1-9 0 0,16 19-3 15,-33-19-9-15,0 0-61 0,33 0-42 0,-33 0-6 16,0 0-4-16,0 0 6 0,0 0 7 16,16 0-84-16</inkml:trace>
  <inkml:trace contextRef="#ctx0" brushRef="#br0" timeOffset="88868.65">20009 11506 56 0,'0'-18'24'16,"0"8"1"-16,-16-8 5 0,16 8 4 0,0 1 10 16,0 9 2-16,0-9 9 0,0 9 0 15,0-9-13-15,0 9-20 0,0 0-9 0,0 0-6 16,0 0 0-16,0 9 7 0,0 0 30 15,16 0-11-15,-16 1-7 0,17 8 5 0,16 1 13 16,-33 9-5-16,0-10-5 0,33-8-12 0,-33 18 17 16,0-10-2-16,0 10-6 0,16-9-13 15,-16 9-12-15,0-10 0 0,17 1-1 0,-17 18-1 16,0-18-4-16,0-1 3 0,0-8-2 16,0 8-3-16,0 1 5 0,16-1 0 0,-16 1-42 15,0 0-77-15,0-19-48 0,0 18 6 0,0-18 8 16</inkml:trace>
  <inkml:trace contextRef="#ctx0" brushRef="#br0" timeOffset="92768.46">12551 6260 7 0,'17'0'0'16,"-17"0"5"-16,0 0 6 0,0 0 4 15,0 0-4-15,0 0-4 0,0 0-3 0,0 0-2 16,33 0-2 31,-33 0 1-31,0 0-1-16,0 19 0 93,0-19 0-46,0 0-2-16,0 0-6-31,0 0-3 0,0 0-4 0</inkml:trace>
  <inkml:trace contextRef="#ctx0" brushRef="#br0" timeOffset="94246.54">11377 6567 6 0,'0'0'9'0,"0"0"5"15,0 0-2-15,0 0-3 0,0-9-4 0,0 9-2 16,0 0 1-16,33 0 1 0,-33 0-1 15,0-10 1-15,0 10-2 0,0 0-1 16,0-9-2-16,0 9 0 0,0 0 2 16,0 0 1-16,0 0 1 15,0 0-1-15,0 0-1 0,0 0 0 0,0 0-1 32,0 0 1-32,0 0-4 31,0 0 3 0,0 0 0-15,0 0-3-1,0 9 2 1,0-9 0-16,0 10 0 16,0-10-10-1,0 9-6-15,0-9-7 16,0 0-23-16</inkml:trace>
  <inkml:trace contextRef="#ctx0" brushRef="#br0" timeOffset="95079.72">12204 9888 141 0,'0'9'63'15,"0"-9"-35"-15,0 0-12 0,-33 9-12 0,33-18-2 16,0 9-9-16,0 0-10 0,0-9 5 16,0 9 9-16,0-10 0 0,0 10 0 15,-33-9-14-15,33 9-7 0,0 0-5 0,0 0 0 16,0 0-2-16,0 0-2 0</inkml:trace>
  <inkml:trace contextRef="#ctx0" brushRef="#br0" timeOffset="96927.95">11592 6502 5 0,'0'0'11'0,"0"0"8"15,0 0 0-15,0-19-4 0,0 19-2 16,0 0 1-16,0 0 1 0,0 0 5 0,0 0 2 16,0 0 2-16,0 0 0 0,0 0-1 0,0 0-3 15,0 0-5-15,0 0-6 0,0 0 0 16,0 0-2-16,0 0-4 0,0 0-1 0,0 0 0 16,0 0 20-16,0 0 25 0,0 0 6 15,0 19 4-15,0-19-1 0,0 0-1 0,0 19-4 16,0-19-4-16,0 0-6 0,0 18 12 0,0-18-2 15,0 0 2-15,0 0-6 0,0 9-13 16,0 1-1-16,0-10 15 0,0 9 6 0,0 0-10 16,33-9-13-16,-33 10-8 0,0 8 6 15,0-18 12-15,0 0 18 0,0 19-6 0,0-19-1 16,0 0-8-16,0 18-1 0,0-18-8 0,0 19-13 16,0-19-7-16,0 9-1 0,0 1-2 15,0-1 5-15,0 0 2 0,0 19 4 0,0-28-2 16,0 19-3-16,0-1 1 0,0-18-7 0,0 19 5 15,0-10-13-15,0 10 4 0,0-10-1 16,0 0-2-16,17 10 1 0,-17 0-6 0,0-1 5 16,0-18-4-16,0 19-1 0,0-10 5 15,0 1 5-15,0 8-14 0,16-9 8 0,-16 10-8 16,0-19 2-16,0 19 10 0,0-19-15 16,0 18 7-16,0-18 7 0,0 0-2 0,0 19-10 15,0-19 12-15,0 0-6 0,0 9-1 0,0-9 3 16,0 9 2-16,0-9-4 0,0 0-4 15,0 0 6-15,0 0-7 0,0 0-24 16,0 0-71-16,0 0-97 0,0 0-59 16,-16-9-13-16,16 9 6 0,0-9 7 0,0-10 31 15</inkml:trace>
  <inkml:trace contextRef="#ctx0" brushRef="#br0" timeOffset="98665.37">11774 13748 16 0,'0'0'23'0,"0"0"-2"0,0-9-5 16,0 9-5-16,0 0 4 0,0-10 5 16,33 10-5-16,-33 0-7 0,0 0-4 0,0-9 1 15,0 9-1-15,0 0-3 0,0 0 1 16,0 0 0-16,0 0 0 0,0 0 0 16,0 0-4-1,0 0 0 1,-33 0 2-1,33 9-17 1,0-9-4-16,0 0-3 0,0 0-6 0,0 0-37 16</inkml:trace>
  <inkml:trace contextRef="#ctx0" brushRef="#br0" timeOffset="99392.08">11708 12818 35 0,'0'-9'29'0,"0"9"-1"0,0 0-11 15,0 0-6-15,0 0-2 0,0 0-4 16,0 0-2-16,0 0-2 0,0 0 0 0,0 0 18 16,0 9 4-16,0 9-6 0,0-18 5 0,0 19 12 15,0-19 6-15,0 19-12 0,0-10-1 16,0 10 6-16,0-1 2 0,0 1 5 0,0-1-6 16,0 10 3-16,0-9 6 0,0-1 1 15,0 10-8-15,0 0-11 0,0-9 18 0,0-1 3 16,0 10-13-16,0-9-11 0,0 18 1 15,0-18-5-15,0-1 18 0,0 10 10 0,33 0-16 16,-33 0-7-16,0-9-1 0,0 9-8 16,0 0-6-16,0-10 0 0,0 10-2 0,0-9 0 15,0 9-3-15,0-10-2 0,0 10 1 0,0 0 1 16,0-19-2-16,0 10 2 0,0-1 0 16,0 1 1-16,0-10-4 0,0 10 0 0,0-10 0 15,0 10-3-15,0-10 3 0,0 0-18 16,0 1-70-16,0-1-58 0,0 0-30 0,-33-9 11 15,33 10 18-15,0-10 15 0</inkml:trace>
  <inkml:trace contextRef="#ctx0" brushRef="#br0" timeOffset="103057.88">12783 6037 9 0,'0'0'8'16,"0"0"2"-16,0 0-1 0,0 0-3 0,0 0-2 15,0 0-2-15,-17 0-1 0,17 0 1 16,0 0-4 31,0 18 2-32,0-18-14-15</inkml:trace>
  <inkml:trace contextRef="#ctx0" brushRef="#br0" timeOffset="112131.11">17132 6297 2 0,'0'0'2'15,"0"0"1"-15,0 0 11 0,0 10 8 0,0-10-8 0,0 9-3 16,0-9-1-16,0 9 2 0,0-9 3 16,0 9 2-16,0-9-5 0,16 0-6 15,-16 0 0-15,0 10-1 0,0-10 1 0,0 0 1 16,0 0 1-16,0 0 4 0,0 0 1 16,17 0 3-16,-17 0 1 0,0 0-1 0,0 0-1 15,0 18-3-15,16-18-4 0,-16 0-4 0,0 0 1 16,17 0-3-16,-17 0 2 0,16-18-4 15,-16 18 3-15,17 0-1 0,-17 0 0 0,33 0 0 16,-33 0 0-16,33-10-1 0,-33 10 0 16,0 0 1-16,33 0-2 0,-33-9 1 15,17 9 1-15,-17 0 1 0,16 0-1 0,1 0-2 0,-1 0 0 16,1-9 0-16,-1 9 4 0,1 0-4 16,-17 0 1-16,33 0 3 0,-33 0-4 15,33-9 3-15,-33 9 0 0,33 0-2 0,-33 0 1 16,17 0-2-16,-1 0 2 0,1 0 1 15,-1 0-3-15,1-10 0 0,-1 10 3 0,1 0-1 16,16 0-2-16,-33 0 0 0,33 0 0 16,-33 0 1-16,33 0-1 0,-16 0 0 0,-1 0 2 15,1 0 1-15,-1 0-5 0,17 0 4 0,-16 0 0 16,16 0-2-16,0 0 0 0,-33 0 3 16,33 0 1-16,-16 0-6 0,-1 0 3 0,1-18 2 15,-1 18-2-15,17 0 1 0,-16 0-2 16,16 0 1-16,-33 0-1 0,33 0 0 0,0 0 0 15,-33 0 2-15,17 0-2 0,-1 0 2 16,17 0 1-16,-16 0-2 0,-1 0-3 0,1 0 2 16,16 0 0-16,0 0 3 0,-33 0-2 15,33 0 0-15,-33 0-1 0,33 0 0 0,-16-19 0 16,-1 19 0-16,1 0 2 0,-1 0 1 16,1 0-3-16,16 0 0 0,-33 0 0 0,33 0 0 15,-33 0 0-15,33 0 1 0,-33 0-1 16,17 0 0-16,-1 0 2 0,1 0-4 0,-1 19 4 15,1-19-2-15,-1 0 2 0,1 0-1 0,16 0-3 16,-33 0 2-16,33 0 1 0,-33 0-1 16,33 0 0-16,-33 0 0 0,17 0 0 0,-1 0 1 15,1 0 1-15,-1 0-2 0,1 0 3 0,-1 0-5 16,1 0 2-16,16 0 0 0,0 0 1 16,-33 0-1-16,33 0 0 0,-33 0 0 0,17 0 1 15,16 0-1-15,-17 0 0 0,1 0 3 16,16 0-3-16,0 0 0 0,-33 0 0 0,33 0 0 15,-17 0 3-15,1 0-3 0,0 0 0 16,16 0 0-16,-17 0-3 0,1 0 6 0,-1 0-3 16,1 0 1-16,16 0 2 0,-33 0-1 0,33 18-2 15,-33-18 0-15,16 0 1 0,1 0-1 16,-1 0 0-16,1 0 3 0,0 0-2 0,-1 0 1 16,1 0-2-16,-1 0 0 0,1 0 0 15,16 0-3-15,0 0 3 0,-33 0 0 16,33 0 2-16,-17 0-2 0,18 0-2 0,-18 0 2 15,1 0 2-15,16 0-2 0,0 0 4 0,0 0-4 16,-33 0 0-16,16 0 0 0,17 0 0 16,-16 0-2-16,0 0 2 0,-1 0 1 0,17 0-1 15,-16 0 0-15,16 0 0 0,0 0 1 0,-33 0 3 16,16 0-4-16,17 0 0 0,-16 0 0 16,-1 0 0-16,1 0 2 0,0 0-1 0,16 0 1 15,0 0-2-15,-33 0 1 0,33 0 0 16,-33 0-1-16,16-18 2 0,1 18-2 0,-1 0 2 15,1 0-2-15,-1 0 0 0,1 0 0 0,0 0 0 16,-1 0 0-16,1 0 5 0,16 0-3 16,-33 0 3-16,0 0-2 0,33 0 3 0,-33 0-5 15,16-19 6-15,1 19-3 0,-1 0-3 16,1 0 3-16,-17 0 0 0,16 0 0 0,1 0 3 16,-1 0 2-16,-16 0-1 0,17 0 3 15,-17 0-2-15,17 0-5 0,-17 0 2 0,33 0-4 16,-33 0 0-16,0 0 0 0,0 0-2 15,0 0-2-15,0 0 3 0,0 0 1 16,33 0 0-16,-33 0 0 0,0 0 1 31,0 0-6-31,0 0 8 16,0 0-8-16,0 0 1 0,0 0-3 16,0-19-7-16,0 19-14 15,0 0-23-15,0 0-19 0,0 0-11 0,0 0-3 16,0-18-4-16</inkml:trace>
  <inkml:trace contextRef="#ctx0" brushRef="#br0" timeOffset="113096.18">16652 6176 8 0,'0'0'6'0,"0"0"5"16,0 0 0-16,0 0-3 0,0 0-5 0,0 0-1 15,0 0-1-15,0 0 1 0,33 0-2 16,-33 0-6 0,0 0-5-16,0 0-2 0</inkml:trace>
  <inkml:trace contextRef="#ctx0" brushRef="#br0" timeOffset="113601.68">16718 6186 4 0,'0'0'2'0,"0"0"1"16,0 0 0-16,0 0 0 0,0 0 1 16,0 0-2-16,0 0 0 0,0 0-1 15</inkml:trace>
  <inkml:trace contextRef="#ctx0" brushRef="#br0" timeOffset="113829.51">16718 6186 25 0,'0'9'0'0,"0"0"0"16,0-9-5-16</inkml:trace>
  <inkml:trace contextRef="#ctx0" brushRef="#br0" timeOffset="120474.06">14073 6576 30 0,'0'-9'21'0,"0"0"-3"16,0-1-4-16,0 1-3 0,0 9-2 16,0 0-2-16,0-18 7 0,0 18 2 0,0 0 2 15,0-19-1-15,0 19-7 0,0 0-3 0,0 0-5 16,0 0 2-16,0 0-2 0,0 0-1 15,0 19 1-15,0-19-2 0,0 18 0 0,0-18 2 16,0 9 0-16,0 1-2 0,33 8 1 0,-33 10 0 16,0-28 0-16,0 19 1 0,0-1-1 15,0 1-1-15,0-10 1 0,0 1-1 0,0 8 2 16,0-8-2-16,0 8-2 0,0 1 2 16,0-1-18-16,0-18-20 0,0 19-16 0</inkml:trace>
  <inkml:trace contextRef="#ctx0" brushRef="#br0" timeOffset="120724.36">14023 6455 27 0,'0'-9'14'0,"0"9"-4"0,16-9 0 16,-16 9 0-16,34-9 1 0,-34 9 1 15,33 0-2-15,-33 0-2 0,0 0-3 0,33 9-5 16,-33-9 2-16,33 0 2 0,-33 9-3 16,16 0-1-16,1 1 2 0,-17 8-2 15,0-18 0-15,16 19 2 0,-16-19-2 0,-16 19 0 16,16-19 0-16,-17 0 2 0,17 18-2 16,-16-18 0-16,16 9-2 0,-33 1-15 0,33-1-9 15,-33-9-52-15</inkml:trace>
  <inkml:trace contextRef="#ctx0" brushRef="#br0" timeOffset="120991.4">14321 6465 7 0,'0'18'4'0,"0"-18"2"0,0 0 18 15,0 19-1-15,0-19-2 0,0 19-7 0,0-19-2 16,0 18 2-16,33-18-2 0,-33 19-5 0,0-10-1 16,0 0-4-16,0 19 0 0,33-28 0 15,-33 19-2-15,0-1 0 0,0-18 0 0,0 19 0 16,0-10 0-16,16 1 0 0,-16-1 0 16,0 0-2-16,0 1 0 0,0 8-16 0,17-18-8 15,-17 0-2-15,0 0-2 0,0 0-19 0</inkml:trace>
  <inkml:trace contextRef="#ctx0" brushRef="#br0" timeOffset="121173.31">14354 6586 30 0,'0'-19'25'0,"0"0"-5"15,0 10-6-15,-33-9-5 0,33-1 4 0,0 0 4 16,33 1 3-16,-33 8-2 0,0 1-7 16,0 0 1-16,0 9-7 0,0-9-1 0,33 9-4 15,-33 0 2-15,0 0-2 0,0 0 1 0,0 9-1 16,16-9 0-16,-16 9-2 0,0 0 4 15,0 1-2-15,0 8 2 0,0-18-2 0,-16 19 0 16,16-19-13-16,0 19-19 0,-33-1-12 16,33-9-69-16</inkml:trace>
  <inkml:trace contextRef="#ctx0" brushRef="#br0" timeOffset="128250.12">17661 12929 8 0,'0'0'8'0,"0"0"4"15,0 0 1-15,0 0 0 0,0 0-4 0,0 0-3 16,0 0-1-16,0 0 0 0,0 0 1 0,0 0 2 16,0 0-1-16,0 0 0 0,33 0 2 15,-33 0 1-15,0 0-1 0,0 0 1 0,0 0 0 16,0 0 0-16,0 0-1 0,0 0 1 0,0 0-3 15,0 0-3-15,0 0 0 0,0 0 1 16,0 0-1-16,0-9 1 0,0 9 2 16,0 0-2-16,0 0 1 0,33-9-2 0,-33 9 4 15,0 0 0-15,0-9-1 0,0 9 4 16,33 0-2-16,-33-10 1 0,0 10-4 0,0 0 4 16,17 0-1-16,-1-9 6 0,-16 9-3 0,17 0-2 15,-17 0-6-15,16 0 1 0,1 0-1 16,-1 0 2-16,-16-9-3 0,17 9 3 0,16 0 3 15,-33 0-4-15,33 0 3 0,-33 0 0 0,33 0-2 16,-33-10-4-16,17 10 3 0,-1 0-3 16,1 0 3-16,16 0-2 0,-17 0 0 0,1 0 2 15,16-9 1-15,-33 9-2 0,33 0-2 16,-33 0 2-16,33 0-2 0,-33 0 3 0,17 0-3 16,-1 0-1-16,1 0 1 0,-1 0 0 0,1 0-2 15,-1 0 1-15,1 0 3 0,16 0-2 0,-33 0 0 16,33 0 2-16,-33 0-2 0,33 0-2 15,-33 0 0-15,17 0 0 0,-1 0 3 0,1 0-3 16,-1 0 2-16,1 0-1 0,-1 0 3 16,1-19-4-16,16 19 0 0,-33 0 2 0,33 0-1 15,-33 0-1-15,33 0 2 0,-33 0 3 0,17 0-4 16,-1 0 3-16,1 0-1 0,-1 0-2 16,17 0 3-16,-16 0-6 0,16 0 2 0,-33 0 2 15,33 0 1-15,0 0-1 0,-33 0 1 0,33 0-3 16,-16 0 2-16,-1-18-2 0,17 18 3 0,-16 0-3 15,16 0 1-15,0-9-1 0,0 9 6 16,-16 0-8-16,-1 0 2 0,17-10 3 0,-16 10 2 16,16 0-2-16,0 0-2 0,0 0 0 15,-33-9 2-15,33 9-1 0,-16 0 0 0,16-9 0 16,0 9 0-16,-17 0 11 0,34 0-2 0,-17 0-7 16,-33-10-1-16,33 10-1 0,0 0 2 0,0 0-3 15,0-9 1-15,-16 9-2 0,16 0-2 16,0 0 2-16,-17-9 0 0,17 9 3 0,-16 0-3 15,16 0 2-15,-16 0-2 0,16 0 0 16,0-10 4-16,0 10-4 0,-17 0 0 0,17 0 3 16,1-9-1-16,-18 9-2 0,17 0 2 0,17 0-2 15,-50 0 0-15,33 0 2 0,-17-18-2 16,1 18-3-16,-1 0 3 0,17 0 0 0,-16 0 0 16,0-19 4-16,16 19-6 0,0 0 5 0,-33-9 0 15,33 9-7-15,-17 0 6 0,17-10-2 16,-16 10 1-16,16 0 2 0,-16-9-3 0,16 9 1 15,0 0-1-15,0 0 0 0,-33-9 0 0,33 9 0 16,-17 0 0-16,1 0 0 0,16-10 3 0,-17 10-3 16,1 0-3-16,0 0 3 0,16 0 0 15,-33-9 3-15,33 9-3 0,-33 0 2 16,16 0-4-16,1-9 0 0,-1 9 4 0,1 0-5 16,-1 0 7-16,-16-10-2 0,17 10 0 0,-1 0-2 15,18 0-2-15,-34-9 0 0,0 9 2 0,33 0 0 16,-33 0 0-16,0 0-2 0,33 0 3 15,-33 0 1-15,16 0-4 0,1 0 2 16,-1 0 0-16,1 0 0 0,-1 0 3 16,1 0-3-16,-17-18 0 0,16 18 0 15,-16 0-4-15,34 0 4 0,-34 0 1 0,0 0 0 16,0 0-4-16,33 0 3 16,-33 0 4-16,0 0 0 31,0 0-4-31,0 0-2 0,0 0 3 0,0 0-3 15,0 0 4-15,0 0-5 16,0 0 5-16,0 0-1 0,0 0-4 16,0 0 1-16,0 0 0 15,0 0 2-15,0 0-2 16,0 0-1-16,0 0-6 0,0 0-17 0,0 0-14 16,0 0-7-16,0 0-10 0,0 0-2 15,0 0 15-15,0 0 4 0,-33 0-5 0,33 0-7 16,0 18-2-16,0-18-2 0,-34 0-33 15</inkml:trace>
  <inkml:trace contextRef="#ctx0" brushRef="#br0" timeOffset="128816.69">17165 12595 18 0,'-17'0'6'0,"17"0"-3"16,0 0 0-16,0 0-1 0,0 0 0 16,0 0-1-16,0 0 10 15,0 18-2-15,0-18-4 0,0 0-1 16,0 0 1-16,0 0 4 0,0 0-3 0,0 0-3 16,0 0-2-16,0 0 1 0,0 0-1 15,0 0 1 1,0 0 0-1,0 0-4-15,0 0-3 32,0 0-2-32,0 0-1 15,0 0-4-15,-16-18-3 0,16 18-2 0,0 0-10 16</inkml:trace>
  <inkml:trace contextRef="#ctx0" brushRef="#br0" timeOffset="129715.85">19414 13162 57 0,'0'-19'36'0,"-33"10"-10"15,33 0-10-15,0-1 3 0,0 1 2 0,0 9 1 16,0-9-7-16,0 9-4 0,0 0-2 16,0 0 4-16,0 0 2 0,0 0 5 0,0 0 0 15,33 9 4-15,-33 0-5 0,0 1 0 16,0-1-8-16,0 0-1 0,33 1 0 0,-33 8 2 15,0-8-1-15,0 8-1 0,0-18-6 0,16 19-1 16,-16-10 2-16,0 0-7 0,0 1 2 0,17-1 2 16,-17 0-2-16,0 1 0 0,0-10 1 15,0 9-4-15,0 0 3 0,-17 1-25 0,17-10-13 16,0 18-17-16,0-18-14 0,-16 0-7 16,16 0-2-16</inkml:trace>
  <inkml:trace contextRef="#ctx0" brushRef="#br0" timeOffset="129949.11">19232 13143 64 0,'0'0'25'0,"0"0"-8"0,0-9-2 15,0 9 4-15,0-9-2 0,0 9-4 0,0-10-1 16,0 10 1-16,0-9-3 0,0 9-4 0,16-9-1 15,1 9 1-15,0 0 1 0,-1 0-2 16,1 0-4-16,-1 0 1 0,17-19-2 0,-16 19-2 16,16 0 0-16,-33 0 0 0,33 0-4 15,-33 0-19-15,0 0-10 0,16 0-12 0,-16 0-1 16</inkml:trace>
  <inkml:trace contextRef="#ctx0" brushRef="#br0" timeOffset="130398.19">19596 13050 45 0,'0'0'30'0,"0"0"-7"0,0-9-2 16,0 9 3-16,-17-9 2 0,17 9 4 15,0-10 4-15,0 10-1 0,0 0-13 0,0 0-9 16,0 0-6-16,0 0-3 0,0 0 1 16,0 10 1-16,0-10-2 0,0 9 0 0,17 0 3 15,-17 19 2-15,33-28 5 0,-33 19 4 0,0-1 3 16,33-8-3-16,-33 8 0 0,0 1-6 0,0 0-8 15,16-1-1-15,-16 1 2 0,0-1-2 16,17 1-1-16,-17 0-2 0,0-10 0 0,0 10 2 16,0-1-2-16,0-9-4 0,0 10-2 0,0-10-12 15,0 1-14-15,0-1-9 0,0 0-6 16,0 1 11-16,0-10 9 0,0 0 0 0,0 0 7 16,0-10 10-16,0 10 7 0,-17-9 2 15,17-10 3-15,0 1 0 0,0-1-2 0,0 1 3 16,0-10 3-16,-16 0 1 0,16 0 5 15,0-9 6-15,0 9 0 0,0 0 4 0,0 0-3 16,16 9-2-16,-16 1 2 0,0-1-8 0,0 10 1 16,17-10-2-16,-17 10-1 0,16 9 3 15,-16-9-2-15,0 9-1 0,17 0-1 0,0 9-1 16,-17-9 1-16,16 9-2 0,-16 0 1 0,17 1 1 16,-17-1-5-16,0 0 2 0,0 1-3 15,0 8 0-15,0 1 0 0,-17-10-2 0,1 10 0 16,-1-1 0-16,0 1-3 0,-16 0-26 15,17-1-16-15,-17-9-11 0,0 10-9 0</inkml:trace>
  <inkml:trace contextRef="#ctx0" brushRef="#br0" timeOffset="131464.29">12535 13302 15 0,'0'0'17'16,"0"0"0"-16,0 0-5 0,0 0-5 15,0 0-3-15,0 0-2 0,16-10 1 0,-16 10-1 16,17 0 0-16,16 0-1 0,-33 0 1 0,33 0 0 16,-33 0 0-16,33 0-2 0,0-9 0 0,-33 9 0 15,17 0 0-15,-1 0 0 0,1 0 0 16,-1 0-4-16,1 0-7 0,16 0-8 0,-33 0-32 16</inkml:trace>
  <inkml:trace contextRef="#ctx0" brushRef="#br0" timeOffset="131680.26">12849 13171 25 0,'0'0'19'0,"0"0"-5"16,0 0-7-16,0 0-3 0,0 0 3 15,0 0 1-15,0 10 4 0,0-10 0 0,33 18-3 16,-33-18-3-16,0 9 1 0,0 1-1 15,0-1-3-15,0 0 1 0,16 10-4 0,-16-10 0 16,-16 1 2-16,16 8-2 0,0 10 0 16,0-19 0-16,-33 10-5 0,33 0-8 0,-33 9-6 15,33-10-8-15,-33 10-6 0</inkml:trace>
  <inkml:trace contextRef="#ctx0" brushRef="#br0" timeOffset="137760.43">13461 13218 14 0,'0'-10'26'0,"0"1"0"0,0 9 1 0,0-18 3 15,0 8 3-15,0 1 7 0,0 0 10 0,0-1 1 16,0 1 1-16,0 9-5 0,0-9-8 15,0 9-15-15,0 0-12 0,0 0-7 0,0 0 1 16,0 9-2-16,0 0 2 16,0 1 2-16,0 8 0 0,0-8 4 0,0 8-3 15,0 10 5-15,0-9-2 0,0-1-7 0,33 10-5 16,-33 0 3-16,0-19 0 0,0 19-3 16,0-9 0-16,0 0 0 0,0-1 0 0,0 10-4 15,0-19-2-15,33 1 0 0,-33 8-11 16,0-8-28-16,0-1-17 0,0 0-18 0,0-9-3 15,0 0-2-15,0 0 5 0</inkml:trace>
  <inkml:trace contextRef="#ctx0" brushRef="#br0" timeOffset="137992.07">13527 13143 33 0,'0'-9'26'0,"-33"-10"-9"15,33 10-2-15,0 0-1 0,0 9-2 16,0 0-2-16,0-19-3 0,33 19 0 0,-33 0-1 15,0 0-3-15,0 0 3 0,16 0-2 0,1 0 1 16,-1 0 1-16,1 0 1 0,0 0-6 16,-17 19 2-16,33-19 1 0,-33 9 1 0,0 0 6 15,33 10 3-15,-33-10 0 0,0 10-5 16,0-10-5-16,-33 19-2 0,33-19 0 0,-33 1-2 16,16 8-5-16,0-8-8 0,-16 8-13 0,17-8-17 15,16-1-9-15,-33-9-55 0</inkml:trace>
  <inkml:trace contextRef="#ctx0" brushRef="#br0" timeOffset="138410.28">13858 13041 66 0,'0'9'31'15,"0"-9"-14"-15,0 0-5 0,0 10-1 16,0 8 6-16,0-18 11 0,0 19 12 0,0-19 6 15,0 18-8-15,0 1-10 0,0-10-2 0,0 10 0 16,0 0-5-16,0-1-11 0,33 1-3 16,-33-10-3-16,0 10-1 0,0-1-3 0,0-8 0 15,33 8 2-15,-33-8 1 0,0 8-1 16,0-9-5-16,0 1-1 0,0-1 0 0,0 0 1 16,0 1-7-16,0-1-4 0,0-9-6 15,0 9-9-15,0-9-14 0,0 0 1 0,0-9-2 16,-33 9 6-16,33-9 9 0,0-10 7 0,-33 10 6 15,33-10 6-15,0-9 6 0,-34 10 4 0,34-10 0 16,-16 9 0-16,16-9 0 0,0 0 2 16,0 0 3-16,16 0 1 0,-16 10 1 0,34-1 0 15,-34-9 5-15,0 19 0 0,33-10 1 16,-33 10-2-16,33 0-3 0,-33 0-1 16,33-1-3-16,-33 10 1 0,0 0-1 0,16 0 0 15,1 10 2-15,-1-10 3 0,-16 9 2 0,17 0 2 16,-17 0 1-16,0 10 0 0,0-10-8 15,-17 19-2-15,17-9-2 0,-33-10 0 0,17 19-2 16,-17-9-12-16,33 9-23 0,-33-1-25 0,-34-8-17 16</inkml:trace>
  <inkml:trace contextRef="#ctx0" brushRef="#br0" timeOffset="142905.06">5672 0 5 0,'-33'0'7'0,"33"0"7"16,0 0-2-16,0 0-2 0,-33 0 2 0,33 0 0 0,0 0 3 15,0 0 0-15,0 0 1 0,0 0 7 0,-33 0 5 16,33 0 0-16,0 0-2 0,0 0-6 0,0 0-3 16,0 0-4-16,0 0-2 0,0 0-4 0,0 0-5 0,-33 0-4 15,33 0 4-15,33 0 1 0,-33 0 0 0,0 0 6 16,0 0 3-16,0 0 4 0,0 0 2 0,0 0 8 15,0 0-9-15,0 0-5 0,33 0 1 0,-33 0-2 16,0 0-5-16,0 0-3 0,0 0 1 0,33 0 1 0,-33 0-2 16,0 0 3-16,0 0 4 0,0 0 3 15,0 0-4-15,33 0 34 0,-33 0-20 0,0 0-11 0,0 0-5 16,33 0-1-16,-33 0 5 0,0 0 4 0,0 0-9 16,17 0 3-16,16 0 0 0,0 0-1 15,0 0-2-15,0 0 2 0,0 0-8 0,17 0 1 0,16 0 1 16,-33 0-2-16,0 0 4 0,0 0-1 0,0 0-3 0,-16 0-10 15,16 0-29-15,0 0-35 0,-33 0-31 0,33 0-15 16,-33 0-1-16,0 0-74 0</inkml:trace>
  <inkml:trace contextRef="#ctx0" brushRef="#br0" timeOffset="144002.63">1621 2046 43 0,'0'0'29'0,"0"19"-14"16,-34-19-3-16,34 0 8 0,0 19 12 15,0-19 8-15,-33 18-5 0,33-18-3 0,0 19-5 16,0-1 9-16,0 10 7 0,0-9 9 0,0 0 4 16,0-1-3-16,-33 1 3 0,33-1 8 15,0 10 6-15,0-9-5 0,0 18-3 16,0-18-1-16,33-1-9 0,-33 10-6 15,0-9-7-15,0-1-1 0,0 1-8 0,33 0 1 16,-33-1-9-16,0-9-2 0,34 10 6 16,-34 0 6-16,0-19-7 0,33 0 12 15,-33 18-6-15,33-18-1 0,-33 0-3 0,16 0-12 16,17 0-12-16,-33-18 2 0,33 18 5 0,0-19-6 16,-33 19-3-16,34-19-4 0,-34 1 1 15,33 9-55-15,0-10-77 0,-17 0-54 16,-16 1-46-16,0-1-23 0,33-9 24 0</inkml:trace>
  <inkml:trace contextRef="#ctx0" brushRef="#br0" timeOffset="144202.37">1769 1963 115 0,'-33'-19'116'0,"33"19"-30"0,0 0-18 0,0 0 11 15,-33 0-1-15,33 0-23 0,0 0-30 16,0-19-12-16,33 19-7 0,-33 0 0 16,0 0-4-16,33 0-1 0,0-18 0 0,-33 18 1 15,34-9-2-15,-1 9-14 0,-33 0-58 16,49 0-42-16,-49 0-27 0,33 9 2 0</inkml:trace>
  <inkml:trace contextRef="#ctx0" brushRef="#br0" timeOffset="144386.63">1654 2223 123 0,'-33'0'58'0,"33"0"-26"0,0 0 2 16,-34 0-1-16,34 0-8 0,0 0-14 16,0 0-2-16,34 0-5 0,-34 0-2 15,33 0-2-15,-33 0 1 0,33-18-1 0,-17 18 1 16,17-19-9-16,33 19-30 0,-32 0-26 15,-1-19-18-15</inkml:trace>
  <inkml:trace contextRef="#ctx0" brushRef="#br0" timeOffset="144603.03">2414 2325 114 0,'0'19'47'0,"0"-19"-25"16,0 19-12-16,0-1 1 0,0-8 14 15,0 8 6-15,0 1-10 0,-33-1-10 0,33 1-6 16,0 9-2-16,0-10-3 0,-33 20 2 16,33-20-12-16,-33 19-38 0,17-27-25 15,16 8-91-15</inkml:trace>
  <inkml:trace contextRef="#ctx0" brushRef="#br0" timeOffset="145069.37">2811 2028 77 0,'0'-10'26'0,"0"10"-9"0,-33 0-2 0,33 0 10 16,0 0 4-16,-33 0-1 0,33 0-7 15,-16 10 1-15,16 8 5 0,-34 1 3 0,34 0 7 16,0 18 0-16,-33-19 2 0,33 10 5 0,0 10 3 16,0-20 4-16,0 19 1 0,0-9 4 15,33-9 4-15,-33-1 10 0,0 20-12 0,34-20-14 16,-18-8-13-16,17 8-12 0,-33 1-7 15,33-1-5-15,0-18-3 0,0 0-2 16,0 19 3-16,-33-19-7 0,33 0 9 0,-16-19-9 16,16 19-21-16,0 0-53 0,-33-18-44 0,33-1-36 15,-33 1-26-15,33 8 14 0,-33-8-95 16</inkml:trace>
  <inkml:trace contextRef="#ctx0" brushRef="#br0" timeOffset="145235.01">2778 1963 47 0,'0'0'57'16,"0"0"-23"-16,-33 0-13 0,33-19-2 0,33 19 2 15,-33 0-2-15,0 0-8 0,33-19-4 16,-33 19-5-16,33 0 1 0,0 0-3 16,-33 0 2-16,33-18-2 0,0 18-2 0,-16 0-25 15,16 0-21-15,0 18-16 0</inkml:trace>
  <inkml:trace contextRef="#ctx0" brushRef="#br0" timeOffset="145418.53">2811 2167 41 0,'0'0'45'0,"0"19"-13"16,-33-19 1-16,33 0 7 0,0 0-3 15,0 0-15-15,0 0-8 0,0 0-6 0,0 0-5 16,33 0-3-16,-33 0 0 0,33 0 1 15,0 0-1-15,-33-19 0 0,33 19-3 0,0 0-18 16,17 0-20-16,-17 0-12 0,0-18-8 16</inkml:trace>
  <inkml:trace contextRef="#ctx0" brushRef="#br0" timeOffset="145819.67">3423 2288 67 0,'0'19'32'16,"-33"-19"-2"-16,33 18 1 0,0 1 11 0,-17-19 4 16,17 19 1-16,0-1-1 0,0-18-6 0,0 28-11 15,-33-9-8-15,33-1-8 0,0 1 0 16,0 0-8-16,0-1-5 0,0 10 0 16,-33-9 2-16,33-1 0 0,0 1 0 0,0-19-2 15,0 18 3-15,0-8-3 0,0-10-2 0,0 9 4 16,0-9 5-1,0 0-2-15,0 0-1 0,0-9-2 16,0-1 0-16,33 10-2 0,-33-18 0 16,0 18 0-16,0-19 0 0,0 1 0 0,0 18 0 15,0-19 0-15,33 19 0 0,-33-19 5 16,0 10-5-16,0 9 1 0,0 0 1 0,0-9 5 16,0 9-2-16,0 0 0 0,0 0 5 15,0 0-7-15,0 0 0 0,0 0 0 0,0 0-5 16,0 0 3-16,0 0-4 15,0 0 5 1,0 0-5-16,0 9 6 0,0-9-1 16,0 0-5-16,0 9-29 0,0-9-17 15,0 0-14-15,0 0-11 0,0 0-4 0,0 0-4 16,0 0-64-16</inkml:trace>
  <inkml:trace contextRef="#ctx0" brushRef="#br0" timeOffset="146302.22">3373 2260 18 0,'0'0'22'0,"0"0"2"0,0 0-2 0,0 0-3 16,0 0-3-16,0 0-3 0,0 0-6 16,0 0-3-16,0 0-2 0,0 0 12 0,0 10 4 15,0-10 6-15,17 18-5 0,-17-18 1 16,33 19 4-16,-33-1 8 0,0-18 9 0,33 19-3 16,-33 0-7-16,33-1 0 0,0 10-2 0,-33-9-2 15,33-1-11-15,-33 1-1 0,33 0-10 16,-16-1-2-16,16 10-2 0,-33-9 1 15,0-1-2-15,33 1 3 0,-33-1-1 0,0-8 2 16,0-1-3-16,0 19-6 0,0-28-32 0,0 19-28 16,0-19-25-16,0 0-15 0,-33 0 2 15</inkml:trace>
  <inkml:trace contextRef="#ctx0" brushRef="#br0" timeOffset="146484.16">3373 2511 86 0,'0'-9'50'0,"0"9"-10"16,0 0-3-16,0 0-5 0,0 0-7 15,0-9-10-15,0 9-8 0,0 0-5 16,0 0 0-16,17-9-2 0,16 9 3 16,-33 0-9-16,33-19-25 0,0 19-24 0,0 0-17 15</inkml:trace>
  <inkml:trace contextRef="#ctx0" brushRef="#br0" timeOffset="146686.51">4101 2167 65 0,'0'0'23'0,"0"0"-8"0,33 19 3 0,-33-19 16 16,0 19 4-16,0-1-7 0,0 1-2 0,0-1-5 15,0-8-8-15,0 8-6 0,0 1-5 16,0-1-3-16,0 1 1 0,0 0 0 16,0-1-11-16,0-18-38 0,0 28-21 0,-33-28-15 15</inkml:trace>
  <inkml:trace contextRef="#ctx0" brushRef="#br0" timeOffset="148117.43">5093 1842 88 0,'0'-19'57'0,"0"19"-24"16,-16-18-11-16,16 18 18 0,-17-28 20 15,17 28-2-15,-33 0-17 0,0-19-15 0,33 19-8 16,-33 0 3-16,0 0-2 0,-17 19-5 16,17-19-8-16,0 9 0 0,33 10-6 15,-33-19 3-15,0 18-7 0,33 1 4 0,0-1 1 16,0 1 2-16,0 0-2 0,0-10-4 16,0 9 7-16,33 1-1 0,0 0-3 0,-33-1 0 15,33 1 1-15,0-19-1 0,17 18 3 16,-17-8-3-16,0 8 0 0,-33-18 0 0,33 19-3 15,0-19 3-15,-33 19 0 0,17-19 0 16,-1 0 5-16,-16 18-3 0,0-18 4 0,0 19-2 16,-16-19-3-16,16 0-3 0,-17 0 5 0,-16 18-3 15,33-18 3-15,-33 0-7 0,0 0 5 16,0 0-3-16,0 0 5 0,0 10-6 0,16-10-12 16,-16 0-18-16,33 0-16 0,-33 0-17 15,0 0-8-15,33-10-5 0,-33 10-1 0,33 0-57 16</inkml:trace>
  <inkml:trace contextRef="#ctx0" brushRef="#br0" timeOffset="148501.79">5242 2018 26 0,'0'0'24'16,"0"10"3"-16,0 8 3 0,0-18 0 0,0 19-1 15,0 0-4-15,0-19-2 0,0 18-2 0,0-18-7 16,0 19-2-16,0-1-2 0,0-18-2 16,0 0 4-16,0 10-1 0,0 8 1 0,33-18 8 15,-33 0 0-15,0 0 4 0,0 0 0 0,0 0 0 16,17 0-2-16,-17 0 6 0,16-18-1 16,-16 18 3-16,17-10 2 0,-17 10 6 15,33-18 1-15,-33 18 0 0,0-19 1 0,0 1-2 16,0 18-3-16,0-19-2 0,0 19 1 0,0-19 6 15,0 19-5-15,0-18-6 0,0 18-6 16,0-10-5-16,0 10-15 0,0 0-6 16,0 0 1-16,0 10 2 0,0-10 1 15,0 18-3-15,0-18 2 0,0 19 0 0,33-19 3 16,-33 19 0-16,0-19 0 0,33 18-7 0,-33-18 6 16,0 0-2-16,33 19-3 0,-33-19 3 15,0 0-53-15,33 18-49 0,-33-18-42 0,0 0-40 16,0 0-10-16,17-18 34 0</inkml:trace>
  <inkml:trace contextRef="#ctx0" brushRef="#br0" timeOffset="148899.31">5490 1637 41 0,'0'0'20'0,"-33"0"-9"0,33 0-1 15,0 19 6-15,0-10 4 0,-33 10 0 16,33-1 0-16,0 1 5 0,0 18 3 0,33-18 3 16,-33 9 3-16,0-10-2 0,0 19-5 0,33-18-10 15,-33 0-5-15,0 8-8 0,0-8 1 16,17 0 0-16,-17-1-4 0,16 1 0 16,-16-1 2-16,17-18-5 0,-17 10 2 0,0 8 6 15,0-18-3-15,0 0 19 0,0 0 20 16,33 0-6-16,-33 0-7 0,0-18-4 0,0 18-9 15,0-10-5-15,0-8-1 0,0 18 2 16,33-19 3-16,-33 1-5 0,0 18-4 0,33-19-3 16,-33 19 4-16,0-19-9 0,33 19 4 0,-33 0-2 15,0 0 4-15,33 0 3 0,-33 0-1 16,0 19-2-16,0-19 6 0,17 19-5 16,-17-1 2-16,33-18-2 0,-33 19 2 0,0-1 1 15,0-18 2-15,0 10-6 0,-33 8 3 0,33 1-4 16,-17-19 2-16,17 19-8 0,-33-19 3 15,33 18-39-15,-33-18-45 0,33 0-34 0,-33 19-27 16,33-19 2-16</inkml:trace>
  <inkml:trace contextRef="#ctx0" brushRef="#br0" timeOffset="149566.28">5854 1879 55 0,'0'0'41'0,"0"0"-6"0,0 0-5 16,0-19 3-16,0 19 4 0,0 0-3 0,0 0-9 15,0 0-9-15,0 0-7 0,0 0 0 16,0 0-3-16,0 0-2 0,0 0-1 0,0 0 1 16,-33 0-4-16,33 0 2 15,0 0-2-15,0 0 0 0,-33 0 0 16,33 19 1-16,0-19-1 0,0 19 0 0,0-10-2 15,-33 9 5-15,33 1-5 0,0 0 2 0,0-19 2 16,33 18 0-16,-33 1 3 0,0-1 10 16,0-8 2-16,0 8-4 0,33 1-2 0,-33-19 3 15,0 19 0-15,0-19 1 0,0 18 4 16,0-18 4-16,0 0 7 0,0 0-6 0,0 0-7 16,0 0-8-16,-33 0-6 0,33 0 0 15,0 0-3-15,-33 0 5 0,33 0-2 16,0-18-13-16,-33 18-16 0,33-19-7 0,0 19 2 15,0-19-8-15,0 1 6 0,0 8 2 16,33-8 0-16,-33 18 2 0,0-19 6 16,33 1 7-16,-33 18 7 0,33-19 4 0,-33 19 0 15,33-19 5-15,-33 19 0 16,33 0 0-16,-33-18 1 0,0 9-3 0,33 9 2 16,-33 0 3-16,0-19-3 0,0 19 3 15,17 0 4-15,-17-19 1 0,0 19 3 0,33-18 0 16,-33 18 4-16,0-19 2 0,0 19-2 0,0-18 3 15,0-1-3-15,0 10 5 0,0-10-1 16,0 19-1-16,0-19 9 0,0 19-2 0,0 0 1 16,0-18 3-16,0 18-10 0,0 0-12 15,0 0-3-15,0 0-3 0,-33 18-1 0,33-18-2 16,0 19 5-16,0 0-1 0,-17-19 7 16,17 28 14-16,0-10-9 0,0 1-1 15,17-1 4-15,-17 1 0 0,0 9 0 0,33-10 5 16,-33 1 1-16,0 0-8 0,33-1-3 0,-33 1-5 15,0-19-6-15,33 18 0 0,-33-18 5 16,0 10-6-16,0-10 2 0,33 18-4 0,-33-18 7 16,0 0-16-16,0 0-25 0,33 0-38 0,-33-18-34 15,33 8-25-15,-33 10-19 0,50-18-119 16</inkml:trace>
  <inkml:trace contextRef="#ctx0" brushRef="#br0" timeOffset="149865.47">6978 2102 68 0,'0'0'61'0,"-16"0"-29"0,16 0-14 16,0 0-8-16,0 0 13 0,0 19 11 0,-33-19 0 15,33 18-6-15,0-18 1 0,-33 10-8 0,33 8-4 16,0 1-6-16,-33-19-7 0,33 19-2 16,0-1 2-16,-33 1-4 0,33-1 0 0,0-18-20 15,-34 28-31-15,34-28-34 0,-16 19-16 16</inkml:trace>
  <inkml:trace contextRef="#ctx0" brushRef="#br0" timeOffset="151562.79">7474 1879 50 0,'0'-19'33'16,"0"19"2"-16,0 0 3 0,0 0 3 0,0-18-1 15,0 18 0-15,0 0-5 0,0 0-11 0,0-19-8 16,-33 19-6-16,17 0-3 0,16 19-1 15,-17-19-1-15,1 0-4 0,-17 18 1 16,33-18-2-16,0 19-2 0,-33 0 2 0,33-19 0 16,-33 9 0-16,33 9 0 0,0 1 0 0,0-19 3 15,0 19-3-15,0-1 0 0,0-18 0 16,0 19 1-16,0-19 3 0,33 18-1 16,-33-18 8-16,0 0-3 0,33 0-2 0,-33 0-2 15,33 0-4-15,-33-18 5 0,16 18-1 0,1-19-1 16,-1 19 2-16,-16-18 8 0,33-1 2 15,-33 0 6-15,0 1 4 0,34 9 2 0,-34-10-4 16,0 0-1-16,0-18-2 0,0 19-8 16,0-10-6-16,-34-10-1 0,34 20 7 0,0-19-3 15,0 18 1-15,0-9 1 0,-33 10-1 16,33-1 8-16,-16 19 0 0,16-19-4 16,-17 19-3-16,17 0-9 0,0-18-6 0,-16 18 7 15,16 18-7-15,0-18 4 0,0 19 0 16,0 0 0-16,0-1 0 0,0 1 0 0,0 9 0 15,0 9 1-15,16-19-1 0,-16 20 0 16,17-10 0-16,-17-10 4 0,16 19-4 0,-16-18 2 16,33 9 1-16,-33 9-6 0,0-18-39 0,34-1-48 15,-34 19-35-15,0-27-26 0,33 8 7 16</inkml:trace>
  <inkml:trace contextRef="#ctx0" brushRef="#br0" timeOffset="151762.81">7838 1944 39 0,'0'0'51'0,"0"0"-21"0,0 0-10 0,0 0-7 15,-16 0 8-15,16 0 1 0,0 19-5 16,0-19-1-16,0 18-3 0,0-18-6 16,0 19 0-16,0-1-1 0,0-8-2 0,-33 8-2 15,33 1-2-15,0 0 0 0,0-1 1 0,0-18-1 16,-33 19 3-16,33-1-13 0,0-18-24 15,0 10-20-15,-33 8-12 0</inkml:trace>
  <inkml:trace contextRef="#ctx0" brushRef="#br0" timeOffset="152079.69">7937 1805 36 0,'0'18'15'16,"0"-18"-8"-16,-33 19-1 0,33-1 8 0,0-18-3 16,0 19 2-16,0 0 0 0,0-10 0 15,33 9 5-15,-33 1 8 0,0-19 5 0,34 19 5 16,-34-1 0-16,33-18-1 0,-33 0-2 16,33 19-2-16,-17-19-3 0,1 0-3 0,32-19-2 15,-49 19 8-15,33 0 10 0,-33-18 14 16,34-1 11-16,-34 19-9 0,33-19-4 0,-33 1-15 15,0 9-5-15,0-10-16 0,0 0-2 16,0 1-6-16,-33-19-2 0,33 18-3 0,0 10 0 16,-34-10-4-16,34 0-4 0,-33 1-8 15,0-1-14-15,17 19-23 0,-17 0-25 0,33 0-26 16,-33 0-26-16,0 0-22 0,33 19 9 0</inkml:trace>
  <inkml:trace contextRef="#ctx0" brushRef="#br0" timeOffset="152764.17">9227 2018 42 0,'0'-18'35'0,"33"18"1"16,-33 0 3-16,0 0 0 0,0 0-6 0,0 0-2 15,0 0-4-15,0 0 0 0,0 0-3 16,0 0-7-16,0 18-3 0,0-18-2 0,0 0 1 16,0 10 0-16,0 8-3 0,0-18-6 15,0 19 3-15,0 0-3 0,0-19-4 0,-33 18 4 16,33 1-6-16,0-19-25 0,-33 18-36 0,0-8-26 15,17 8-17-15</inkml:trace>
  <inkml:trace contextRef="#ctx0" brushRef="#br0" timeOffset="154380.1">9624 1656 37 0,'0'-19'29'0,"0"19"-10"0,0 0-1 0,0 0 3 15,0-18 5-15,0 18 1 0,-33 0-2 16,33 0-4-16,0 0-5 0,0 0-2 0,0-19 2 16,0 19-2-16,0 0-3 0,0 0-5 15,0 0-1-15,0 0-1 0,0 0-2 16,0 0-4-16,0 0 4 0,0 0-4 0,0 0 0 15,0 0 3 1,0 0 0 0,0 0 1-16,0 0-4 0,0 0 4 15,0 0-4 1,0 0-1 0,0 0-17-1,0 0-10-15,0 0-5 0,0 0-13 0,0 0-1 16,0 0-67-16</inkml:trace>
  <inkml:trace contextRef="#ctx0" brushRef="#br0" timeOffset="154710.69">9508 1535 61 0,'0'0'33'16,"0"-19"-12"-16,0 19-1 0,0 0 7 0,0-18 8 16,0 18-10-16,17-19-7 0,-17 19-6 15,17-19-4-15,-17 19 4 0,16 0-1 16,17 0-3-16,-33-18 0 0,0 18-3 0,0 0 0 16,0 18 0-16,33-18-2 0,-33 19 5 0,0 0 1 15,0-1 1-15,0 1-4 0,33 9 8 16,-33 9-2-16,0-18-1 0,0 18-5 0,0-9 1 15,0 9-4-15,0-19-3 0,0 20 3 16,33-10-2-16,-33-10-1 0,0 1 2 0,0-1-4 16,0 1 2-16,0 0 3 0,0-10-3 15,33 9-2-15,-33 1 5 0,0-19 0 0,0 19-18 16,0-19-31-16,0 0-17 16,0 0-13-16,0 0-9 0</inkml:trace>
  <inkml:trace contextRef="#ctx0" brushRef="#br0" timeOffset="155077.37">9542 1544 52 0,'0'-9'20'0,"0"-10"-3"16,16 1 3-16,-16-1-6 0,33 0-1 16,-33 19-5-16,33-18-1 0,0-1-2 0,-33 10 2 15,33 9-1-15,0 0 4 0,-16 0-2 16,16 0 3-16,0 9-2 0,0-9-1 0,0 19 2 15,-33-1-5-15,33-18 0 0,-33 19 0 0,33 0 3 16,-33-1-4-16,0-18 1 0,0 19 2 16,-33-10-3-16,33 10-4 0,0-1 2 0,-33-18-2 15,33 19 0-15,-33-19 3 0,0 19-3 16,33-19 0-16,-49 18 0 0,32-18 0 16,0 0 0-16,17 19 0 0,-33-19-2 0,33 0 4 15,0 0-2-15,0 9 0 0,0-9-3 16,0 19 3-16,0-19 0 0,0 18 0 15,0-18-2-15,33 19 4 0,-33-19 1 0,17 18-3 16,0-18 0-16,32 19 2 0,-49 0-2 16,33-19-2-16,0 9 4 0,0 10-2 15,0-19 0-15,0 18 0 0,17-18-4 0,-17 0-24 16,0 19-22-16,0-19-13 0</inkml:trace>
  <inkml:trace contextRef="#ctx0" brushRef="#br0" timeOffset="155259.6">10368 1805 40 0,'0'0'15'0,"0"18"-4"0,0-18-1 16,0 0 1-16,0 0 0 0,-33 19-5 16,33-19-4-16,0 18 1 0,0 1-3 0,0-19 2 15,0 19-2-15,0-10 0 0,0 9 0 16,0 1 0-16,0-19-3 0,0 19-14 0,0-1-12 15</inkml:trace>
  <inkml:trace contextRef="#ctx0" brushRef="#br0" timeOffset="155860.87">10666 1600 10 0,'0'0'3'0,"0"0"3"0,-33 0 10 0,33 19 3 15,0-1-4-15,0 1-2 0,0-10-1 16,0 10 4-16,0-1 3 0,0 19 3 0,33-18 3 16,-33 0-2-16,0 9-3 0,0-10-3 0,0 1-5 15,0-1-4-15,0-18 0 0,33 19-6 16,-33 0 0-16,0-19 1 0,0 9 15 15,0-9 8-15,0 0 8 0,0 18 12 0,0-18 14 16,0 0 17-16,0 0-8 0,0-18-21 0,0 18-25 16,0-9-9-16,0 9-3 0,0-19-10 15,-33 0 5-15,33 1-3 0,0-19-3 0,0 18 0 16,-33-9 0-16,16-9-2 0,17 0 4 16,-16 9-4-16,16-9 2 0,-17-1 2 0,17 20-2 15,0-10 1-15,0-9 11 0,0 18 1 16,0 0-3-16,0 19-2 0,0-18-6 0,17-1-1 15,-17 19-4-15,16 0 0 0,-16 0 6 16,17 0-3-16,16 0 0 0,-33 19-2 16,0-19 2-16,33 18-3 0,-33 1-1 0,33-19 4 15,-33 19 4-15,0-1-7 0,0 1 0 16,0-10 5-16,0 10-2 0,0-1 6 0,0-18-8 16,0 19-2-16,0 0 6 0,-33-19-6 0,33 18 0 15,0-18 1-15,-33 0 1 0,33 19 0 16,-33-19-2-16,33 0 4 0,-17 0 1 0,1 9-5 15,16 10 9 1,0-19-10-16,0 0 1 0,0 18 2 0,0-18 2 16,0 19 2-16,0-19 1 0,0 0-3 15,16 18-2-15,-16-18 2 0,17 19 2 0,16-19-4 16,-33 19 2-16,33-19-24 0,0 9-27 16,-33-9-14-16,33 19-24 0,0-19-23 15,0 0-15-15,17 0 10 0</inkml:trace>
  <inkml:trace contextRef="#ctx0" brushRef="#br0" timeOffset="156259.84">11195 1786 5 0,'-33'19'3'0,"33"-19"5"0,0 18 13 15,0-18-2-15,0 0-9 0,-33 19-5 0,33-19-2 16,0 18-1-16,0-18 6 0,0 19 5 15,0-19 1-15,0 19-2 0,0-19-5 0,0 0-2 16,0 0 2-16,0 9 10 0,0-9 8 16,0 0 19-16,0 0 12 0,0 0 22 0,0 0 7 15,0-9-14-15,0 9-11 0,0 0-12 0,0 0-5 16,0-19-2-16,0 0-3 0,0 19-19 16,0-18-6-16,0-1-1 0,0 1 19 0,0-10-8 15,0 9-10-15,33 0 3 0,-33-18-8 16,0 19 13-16,0-1 6 0,0 10 3 0,0-10 7 15,33 1-5-15,-33 18-19 0,0 0-3 16,0-19-10-16,0 19-7 0,0 0 4 16,17 19 6-16,-17-19-3 0,16 18 0 0,1 1 1 15,-1-19 5-15,-16 28-4 0,17-10-2 16,16 1-7-16,-33-1 7 0,33 1 0 0,-33 0 0 16,33-10 0-16,-33 10 0 0,33-1-3 15,-33 1-31-15,0-1-41 0,0 1-36 16,17 0-9-16,-17-19-14 0,-17 9 8 0,17 9-3 15,0-18-16-15</inkml:trace>
  <inkml:trace contextRef="#ctx0" brushRef="#br0" timeOffset="156427.91">11212 1842 50 0,'-17'-19'36'15,"17"19"0"-15,0 0 3 0,0 0 1 0,0-18-5 16,0 18-12-16,0 0-8 0,17 0-11 0,-17 0-1 15,16-19-2-15,1 19-1 0,-1 0 0 16,1 0 0-16,16 0 0 0,-33 0 0 0,33 0-11 16,0 0-22-16,-33 0-20 0,33 0-7 0,-33 0-64 15</inkml:trace>
  <inkml:trace contextRef="#ctx0" brushRef="#br0" timeOffset="156825.41">11162 1116 7 0,'0'0'17'0,"0"-18"9"0,0 18 1 16,0 0-4-16,0 0-3 0,0 0-7 0,0 0-1 16,0 0-8-16,0 0 1 0,0 0 4 15,0 18 2-15,0-18-2 0,0 19 1 0,0-1 2 16,0 1-2-16,-33 9-4 0,33-9-1 0,0-1-3 15,0 19 0-15,-33-18-2 0,33 9 0 16,0-10 1-16,-33 1-3 0,33 0 2 16,-17-1 0-16,1 1-5 0,16 9-15 0,0-28-12 15,-17 18-6-15,17-18-4 0,0 19-46 16</inkml:trace>
  <inkml:trace contextRef="#ctx0" brushRef="#br0" timeOffset="157041.56">10881 1153 14 0,'0'0'22'0,"0"0"-5"16,0 0 1-16,0 0-3 0,0 0-5 16,0 0-3-16,33 0-1 0,-33 0 2 0,33 0 2 15,-33 19-4-15,33 0-1 0,-33-10 0 0,33-9-3 16,-16 19-1-16,16-1-1 0,0 1 1 15,0-19 1-15,0 18-2 0,0 1 0 0,-16-10-10 16,-1 10-23-16,17-19-14 0</inkml:trace>
  <inkml:trace contextRef="#ctx0" brushRef="#br0" timeOffset="157543.47">12320 1684 8 0,'0'0'13'0,"0"0"6"0,0 0 7 15,16 0-4-15,-16 0-5 0,0 0-6 0,0 0-2 16,17 18 6-16,-17-18 0 0,0 0-2 16,33 19 1-16,-33-19-2 0,0 18 1 0,0-18-1 15,0 19-4-15,0 0-4 0,0-19-2 16,0 9-1-16,-33 10-1 0,33-1 0 0,-17-18 0 15,1 19 0-15,-1-1 0 0,1-18 0 16,-1 19-4-16,17-19-12 0,-33 19-14 0,0-19-17 16,0 0-14-16</inkml:trace>
  <inkml:trace contextRef="#ctx0" brushRef="#br0" timeOffset="159740.07">12898 1358 55 0,'0'0'24'0,"-16"-19"-3"15,16 1 7-15,0 18 9 0,0-19 10 0,0 19-2 16,0-9-11-16,0 9-15 0,0 0-10 15,0 0-4-15,0 0-4 0,0 9 2 16,0 10 0-16,0-1-3 0,0 1 13 0,0 0 8 16,16-1-8-16,-16 1-5 0,17 9 1 15,-17 9-3-15,17-18-4 0,-17-1 0 0,16 1 2 16,-16 9-4-16,17-10 3 0,-17 1-1 16,0 0-2-16,16-1-3 0,-16 1-22 0,0 9-38 15,0-28-24-15,0 18-11 0</inkml:trace>
  <inkml:trace contextRef="#ctx0" brushRef="#br0" timeOffset="159991.1">12965 1172 33 0,'16'-19'22'0,"1"19"-11"0,-17-18-3 15,33 18-2-15,-33 0 7 0,33 0 2 16,-33 0 0-16,33 18-1 0,-17-18 1 16,1 19 0-16,-1-19-3 0,18 19-5 0,-1-10 1 15,-33 10-2-15,0-19 0 0,33 18 0 16,-33 1 4-16,0-19 1 0,0 18 2 0,0 1-8 16,-33-19-1-16,33 28-1 0,0-28-2 15,-50 18-1-15,33 1-9 0,1 0-22 0,-1-19-17 16,1 18-11-16</inkml:trace>
  <inkml:trace contextRef="#ctx0" brushRef="#br0" timeOffset="160460.07">13345 1516 83 0,'0'0'46'0,"0"0"-17"0,0 0-8 15,0 0 0-15,-17 0 7 0,17 0 3 16,0 0-10-16,-16 0-5 0,16 0-10 0,0 19 0 16,0-19-1-16,-33 9-2 0,33 10-3 15,0-19 1-15,0 18-1 0,0-18 0 16,0 19 0-16,0-19 0 0,0 19-3 15,0-19 1-15,0 0 2 0,0 0 3 0,0 0-2 16,0 0-1-16,0 0 5 0,0 0 0 16,0 0 3-16,0 0 1 0,0 0 5 0,33-19 1 15,-33 19 8-15,0 0-3 0,0-19 1 16,0 19-1-16,0 0-2 0,0-18-9 0,0 18 1 16,0 0-3-16,0-19-3 0,0 19-2 15,0 0-1-15,0 0-4 0,0 0 4 16,0 0-3-16,0 0-2 0,16 19 4 31,-16-19 2-31,0 0-4 0,17 0 4 16,-17 0-1-16,0 18-1 0,16-18-2 0,-16 0 3 15,17 0-1-15,-17 0-23 16,0 0-34-16,17 0-27 0,-17 0-15 0,0-18-4 16</inkml:trace>
  <inkml:trace contextRef="#ctx0" brushRef="#br0" timeOffset="160789.04">13494 1460 5 0,'0'0'7'0,"0"19"4"0,0-19 10 15,0 19 2-15,33-19 5 0,-33 18 0 16,0-18-9-16,16 19-1 0,-16-10 3 0,17 10 4 15,-17-19-10-15,16 18-5 0,-16 1-6 16,17-19 2-16,-17 19-2 0,0-19 2 0,17 0 6 16,-17 18 6-16,0-18 7 0,0 0 7 15,0 0 11-15,0 0 4 0,0 0 0 0,0 0-14 16,0-18-14-16,0 18-3 0,-17 0-8 16,17-19 2-16,0 19 2 0,0-19-4 0,0 1 1 15,0 18-9-15,0-28 2 0,0 9 1 0,0 1-1 16,0-1-2-16,0 0-17 0,0 1-21 15,17-1-29-15,-17 10-15 0,33-10-18 16,-33 1 2-16,33-1 5 0</inkml:trace>
  <inkml:trace contextRef="#ctx0" brushRef="#br0" timeOffset="161155.76">13858 1135 15 0,'-34'-19'24'0,"18"19"2"0,16 0-3 0,-17 0-6 15,17 0-8-15,-16 0-3 0,16 19 1 16,0-19 9-16,0 18 8 0,-17 1 4 16,17 0-7-16,0-10-6 0,17 10 11 0,-17 18-5 15,0-19-8-15,16 1-5 0,-16 9-5 16,17-10 1-16,-17 1-4 0,16 18 0 0,-16-18 0 16,34-10 1-16,-34 10-1 0,0-1 0 0,0-18 2 15,0 19-2-15,33-19 0 0,-33 0 2 16,0 0 0-16,0 19 12 0,0-19 25 15,0 0-4-15,0-19-9 0,0 19-15 0,0 0-5 16,0-19-1-16,0 19-4 0,33 0 10 0,-33-18-1 16,0 18-3-16,0-19-5 0,0 10-1 15,33 9 1-15,-33 0-5 0,0 0 0 0,0 0 3 16,0 9-2-16,16-9 5 16,-16 19-3-16,17-19 0 0,-17 18 0 0,16-18 0 15,-16 19 3-15,0-19-3 16,17 0 0-16,-17 19-14 0,0-19-11 0,0 0-26 15,0 0-6-15,0 0-16 0,0 0-13 16,0-19 9-16</inkml:trace>
  <inkml:trace contextRef="#ctx0" brushRef="#br0" timeOffset="161504.54">14139 1302 7 0,'0'19'7'0,"0"-19"5"0,0 0-3 0,0 18 1 15,33-18 1-15,-33 19 0 0,0 0 0 0,0-19-4 16,0 18-2-16,16-18-1 0,-16 19-3 16,0-19-1-16,17 9 0 0,-17 10 1 15,0-19 1-15,0 0-1 0,16 0-1 16,-16 0-5 0,17 0 0-16,-17 0 1 0,0-19 1 15,16 10 3-15,-16-10 0 0,0 19 0 16,0-18 4-16,0-1 4 0,0 0 5 0,0 1 9 15,0-10 3-15,0 9 6 0,0 1 4 16,-16-1-2-16,16 1 3 0,0 18 4 16,0-19 0-16,0 19-6 0,0 0-16 0,0-9-9 15,-17 9-5-15,17 9-4 16,0-9 1-16,0 19-3 0,0-1 4 16,17-18-2-16,-17 19 0 0,0-1 0 15,0 1 0-15,16-19 0 0,-16 28 0 0,33-28-5 16,-33 18-42-16,0 1-36 0,0 0-22 15</inkml:trace>
  <inkml:trace contextRef="#ctx0" brushRef="#br0" timeOffset="161788.06">14817 1563 42 0,'0'0'57'0,"0"18"-27"0,0-18-15 15,0 19-8-15,0-19-4 0,0 19-1 16,0-1 1-16,0-18 6 0,0 19-4 0,0-10-3 15,0 10-1-15,0-19-1 0,0 18 0 16,0 1 0-16,0-19-7 0,0 18-13 0,0-18-25 16</inkml:trace>
  <inkml:trace contextRef="#ctx0" brushRef="#br0" timeOffset="164169.75">15263 1079 29 0,'0'-9'22'0,"0"9"-9"16,0 0 0-16,0 0-1 0,-16 0-1 15,16 0-5-15,0 0-5 0,0 0 3 0,0 0 5 16,0 9-1-16,0-9 2 0,0 19 1 16,16-1 0-16,-16 1 5 0,0-1 6 15,17 1-9-15,-17 0-5 0,16-10-4 0,-16 10-4 16,17-1 2-16,-17 1-2 0,16-1 2 15,-16 1-2-15,33-19-2 0,-33 28 2 0,0-28 1 16,0 18-1-16,0 1-6 0,0 0-15 16,0-1-12-16,0-18-12 0,0 19-6 0</inkml:trace>
  <inkml:trace contextRef="#ctx0" brushRef="#br0" timeOffset="164386.72">15247 1237 17 0,'-17'-37'20'15,"17"9"-2"-15,0 9-2 0,17-18 1 0,-17 19-4 16,0-1-4-16,16-9 0 0,1 9 3 16,-17 19-3-16,16-18-1 0,1 18-2 15,-1 0-3-15,17 0-2 0,-33 0 3 0,0 0 2 16,33 18 0-16,-33-18 5 0,0 19 4 0,0-19 2 16,34 28-1-16,-34-28 5 0,0 19-13 15,0-1-2-15,-34 1 0 0,34-1-8 16,0-18 3-16,-33 19-3 0,33 0-13 0,-33-10-17 15,17 10-22-15,-1-19-19 0</inkml:trace>
  <inkml:trace contextRef="#ctx0" brushRef="#br0" timeOffset="164604.22">15429 1237 23 0,'0'0'12'0,"0"19"3"16,0-19 3-16,16 18 7 0,-16 1 6 16,17-19-6-16,-17 28-5 0,16-28 1 0,-16 18-1 15,17 1 2-15,-1 0-12 0,-16-19-5 16,17 18-1-16,-17 1-2 0,16-19-2 0,-16 9 3 16,0 10-6-16,0-19-14 0,0 18-13 0,0-18-18 15,0 19-13-15</inkml:trace>
  <inkml:trace contextRef="#ctx0" brushRef="#br0" timeOffset="164868.71">15511 1237 8 0,'0'19'1'0,"-16"-1"5"0,16 1 14 15,-17 9-1-15,17-10-2 0,0 1-2 0,0 0-3 16,0-1 7-16,0 1-5 0,0 9 8 0,17-10-2 16,-1 1-3-16,1 0-4 0,-1-1-1 15,17-18 3-15,0 19-2 0,0-19-7 16,-16 9-2-16,16-9-4 0,0 0 1 0,0 0 0 16,0-9-1-16,0 9-7 0,0 0-9 15,-16-19-14-15,0 19-13 0,-17 0-4 0,16-18-62 16</inkml:trace>
  <inkml:trace contextRef="#ctx0" brushRef="#br0" timeOffset="166519">13064 2121 83 0,'0'0'71'0,"0"-19"-30"0,0 19-17 0,-33-18-1 15,33 18 17-15,0-19 12 0,0 19-3 0,0 0-24 16,0 0-18-16,0 0-1 0,0 0-2 0,0 0-1 16,0 19 0-16,0-1-3 0,0 1 0 15,0-1 0-15,0-8-2 0,0 8 5 16,33 1-1-16,-33 18-2 0,0-18 3 0,0-1-3 16,0-8-2-16,0 8 4 0,0 1-2 0,33-1 2 15,-33 1-5-15,0 0 5 0,0-19-2 16,0 18 0-16,0-18 6 0,0 0 14 15,0 0 17-15,0 0 23 0,0 0 28 0,0 0-1 16,0 0-18-16,0 0-12 0,0-18-12 0,0 18-4 16,0 0-3-16,0-19-1 0,0 0-13 15,0 19-6-15,0-18-5 0,0 18-9 0,0-19 1 16,0 19-2-16,16-18 1 0,-16 8-10 16,0 10 0-16,17 0 3 0,-17 0 1 15,16 0 2-15,-16 10-5 0,17-10 6 16,0 18-1-16,16-18 2 0,-33 19-2 0,0-19 2 15,33 0-1-15,-33 18-1 0,0-18 2 0,33 0-2 16,-33 19 0-16,33-19 5 16,-33 0 0-16,0 0 0 15,0 0-9-15,0-19 5 16,0 19 5-16,0 0-9 0,0-18-1 0,0 18 10 16,0-19-8-16,0 1 0 0,0 8-11 15,0-8-11-15,-33-1-35 0,33 1-20 0,0-1-23 16,0 0-12-16,0-9-15 0,-33 10-2 15,33-1 16-15,0 19 15 0,0-18 14 0,0 18-50 16</inkml:trace>
  <inkml:trace contextRef="#ctx0" brushRef="#br0" timeOffset="166901.87">13428 2084 8 0,'0'0'7'0,"0"0"3"0,0 0 1 16,0 0-2-16,0 0-3 0,0 0-3 15,0 0 0-15,0 0-2 0,0 0 1 0,0 0 2 16,0 0-2-16,0 18 1 0,0-18 3 16,0 19 4-16,0-1 1 0,0-18 4 0,0 28 0 15,0-9 0-15,0 0 0 0,0-1 3 16,0-18-3-16,0 19 1 0,33-1 2 0,-33-8 2 16,0 8-1-16,33-18-3 0,-33 19 2 15,0-19 0-15,33 0-2 0,-33 0-8 0,0 0-1 16,16 0-3-16,1 0-2 0,-1 0 1 15,-16 0-3-15,17 0-13 0,-17-19-27 0,17 19-15 16,-17-18-11-16,0 8-13 0</inkml:trace>
  <inkml:trace contextRef="#ctx0" brushRef="#br0" timeOffset="167084.57">13428 2018 39 0,'0'-18'56'0,"0"18"-17"0,0 0-9 0,0 0-10 16,0 0-1-16,0 0-3 0,0 0-8 16,0-19-4-16,0 19 0 0,33 0-4 15,-33 0 0-15,33 0 2 0,-33 0-15 16,33 0-17-16,-33 0-11 0,16 0-1 16,-16 0-5-16</inkml:trace>
  <inkml:trace contextRef="#ctx0" brushRef="#br0" timeOffset="167234.2">13428 2149 6 0,'0'18'14'0,"0"-18"11"0,0 0 3 0,0 0 2 15,0 0-6-15,0 0-10 0,0 0-6 16,0-18-3-16,0 8-2 16,33 10-3-16,-33 0 0 0,0 0 0 0,33-18-12 15,0 18-14-15,-33 0-10 0,33-19-45 0</inkml:trace>
  <inkml:trace contextRef="#ctx0" brushRef="#br0" timeOffset="167932.92">15495 1925 57 0,'0'0'50'0,"0"-18"-14"0,-17 9-12 15,17 9 3-15,-16 0 14 0,16-19 21 16,0 19 0-16,0 0-22 0,0 0-20 16,-17 0-12-16,17 0-5 0,0 0 2 0,0 19-5 15,0-10 3-15,0 9-5 16,0-18 5-16,0 19-2 0,0-19 1 15,0 19-5-15,0-1 6 0,0-18-3 0,0 19 0 16,0-19 0-16,0 18-3 0,0-8 3 0,0 8-12 16,0-18-48-16,17 19-27 0,-17-19-9 15,0 0-84-15</inkml:trace>
  <inkml:trace contextRef="#ctx0" brushRef="#br0" timeOffset="168366.28">15577 1907 74 0,'0'0'58'15,"0"-9"-17"-15,0 9-4 0,-33 0 7 16,33 0 8-16,0-19 11 0,-16 19-4 0,16 0-12 15,-17 0-8-15,17-19-13 0,-16 19-14 16,-1 0-3-16,17 0-4 0,-16 0-1 0,-1 0-2 16,1 19 0-16,16-19 1 0,0 0-3 0,-34 19 0 15,34-19 0-15,0 27 3 0,-33-27-3 16,33 19 1-16,0 0-1 0,0-19 0 0,0 18 7 16,0 1 4-16,0-1 5 0,33-8 5 15,-33 8 5-15,0 1-2 0,34-19-9 0,-34 19-4 16,33-1-6-16,-17-18 2 0,17 19-4 15,-16-1 2-15,-1-18-5 0,17 10 2 0,0 8-1 16,-33-18-1-16,33 19-3 0,-33-19 5 0,0 0-2 16,0 0 3-16,0 19 12 0,0-19 3 15,0 0-3-15,0 0-3 0,0 0-1 0,0 18-2 16,-33-18-6-16,33 0 1 0,-33 0-4 16,0 0-4-16,0 0-2 0,0 0-13 0,0 0-33 15,17 0-32-15,-18 0-18 0,34 0-23 16,-33-18-17-16,0 18 142 0</inkml:trace>
  <inkml:trace contextRef="#ctx0" brushRef="#br0" timeOffset="168666.37">15710 1879 42 0,'0'0'19'0,"0"0"-5"0,0 19 8 15,0-19 9-15,0 9 9 0,0 9 6 16,0-18-8-16,16 19 6 0,-16 0 5 16,0-1 11-16,0 1-5 0,0-1-10 0,17-8-14 15,-17 8-11-15,16 1-8 0,-16 0 30 0,33-1-8 16,-33 1-17-16,0-19-5 0,33 18-6 16,-33-8 3-16,33 8-7 0,-33 1-2 0,0-19 3 15,17 19 1-15,0-19-1 0,-1 18-3 16,1-18 2-16,-1 0-2 0,1 0-33 15,-17 0-43-15,0 0-33 16,16 0-28-16,-16 0-7 0</inkml:trace>
  <inkml:trace contextRef="#ctx0" brushRef="#br0" timeOffset="168833.03">15925 1898 28 0,'0'0'38'0,"0"0"-9"16,0 0-12-16,0 0-9 0,0 0-4 0,0 0 0 16,0 0-11-1,0 0-11-15,16 0-9 16,-16 0-7-16</inkml:trace>
  <inkml:trace contextRef="#ctx0" brushRef="#br0" timeOffset="169000.45">15825 2065 11 0,'0'19'17'16,"0"-19"10"-16,0 0 2 0,0 0 0 0,0 0 2 15,0 0-11-15,0 0-9 0,33 0-5 0,-33 0-2 16,0 0-2-16,17 0-1 0,0 0-1 16,16 0 1-16,-17-19-3 0,1 19-1 15,-1 0-14-15,17 0-11 0,-33 0-7 0,33 0-8 16</inkml:trace>
  <inkml:trace contextRef="#ctx0" brushRef="#br0" timeOffset="169181.74">16371 2065 2 0,'0'0'5'0,"0"19"-3"0,0-19-1 0,0 18 0 16,0-18-1-16,-16 19 0 0,16-19-6 15</inkml:trace>
  <inkml:trace contextRef="#ctx0" brushRef="#br0" timeOffset="169847.01">17264 1191 57 0,'0'0'27'16,"0"-19"-8"-16,0 19-2 0,0 0-6 15,0 0 0-15,0 0-4 0,-33 0-4 0,33 0-1 16,0 19 1-16,0-19-1 0,33 9 2 15,-33 10 2-15,0-1 4 0,0 1 7 0,0-1-6 16,33 1-6-16,-33 9 0 0,0-10-1 16,33 1-4-16,-33 18 0 0,17-18 0 0,-1-10 2 15,-16 10-2-15,17-1 2 0,-1 1-2 16,-16 0 0-16,17-1 0 0,-17-18-6 16,0 19-11-16,0-19-21 0,0 0-13 0</inkml:trace>
  <inkml:trace contextRef="#ctx0" brushRef="#br0" timeOffset="170330.03">17165 1153 57 0,'0'0'29'16,"0"0"-10"-16,0 0-4 0,0-18 0 16,0 18 0-16,0 0-3 0,16-19-4 0,1 19-5 15,-17 0-1-15,16-18-2 0,1 18 1 16,16 0-1-16,0-19 0 0,-33 19 0 16,33 0 2-16,-16-9-2 0,-1 9-2 0,1 0 2 15,-1 0 0-15,1 9 0 0,-17-9 2 16,16 0 0-16,-16 19-1 0,0-19 0 0,0 18 1 15,0-18-1-15,0 19 2 0,0-19-2 16,0 18 1-16,0 1 1 0,0-19-2 0,-16 19 2 16,16-10-3-16,-17-9 2 0,17 19-1 15,0-19-1-15,-16 0 0 0,16 18 3 16,0-18-1 0,0 0 1-16,0 0-1 15,0 0 2-15,0 0-2 0,0 0 1 0,0 0-2 16,0 0 1-16,0-18-2 0,0 18 2 15,0 0 0-15,0 0-2 0,0 0 1 0,0-19 1 16,0 19-2 0,0-9-4-16,0 9-7 15,0-19-13-15,0 19-8 0,0 0-3 16,0 0-11-16</inkml:trace>
  <inkml:trace contextRef="#ctx0" brushRef="#br0" timeOffset="170946.55">17082 1079 45 0,'0'-9'22'16,"0"9"-2"-16,0 0-3 0,0-19 2 0,0 19-5 15,33 0-6-15,-33 0 0 0,0 19 1 16,0-10-3-16,17-9 4 0,-1 19 0 16,1-1 2-16,-1 1 8 0,1-1-5 0,-1 20 7 15,34-10-1-15,-50-10-10 0,33 1-3 16,0 18 0-16,-33-9-4 0,17-10 1 15,-1 1-2-15,-16 0-3 0,17-1 0 0,-1 1 1 16,-16 9-1-16,17-28 0 0,-17 18 3 0,0-18-1 16,0 0 15-16,16 19 10 0,-16-19 17 0,0 0 19 15,0 0 15-15,0 0-12 0,0-19-14 16,0 19-10-16,0-18 2 0,0 18-5 16,0-19 5-16,0 10-5 0,0-10-3 0,17 1-4 15,-17-1 5-15,0 0-2 0,33 1-4 16,-33-1-11-16,0 10-6 0,0 9-7 15,33-19-2-15,-33 19-10 0,0 0 5 0,33 0-5 16,-33 0 2-16,17 19 1 0,-1-19 2 0,17 9 0 16,-16 10-3-16,-1-19 5 0,34 18 1 15,-50 1-3-15,33-19 0 0,0 19 0 0,-33-19 3 16,0 18-6-16,17-18 3 0,-1 0 7 16,-16 0-5-16,0 0 7 0,17 0 19 0,-17 0 1 15,0 0-2-15,0-18 0 0,0 18 5 16,0-19-6-16,0 19-10 0,0-19-2 0,0 1 3 15,0 18-6-15,0-28-4 0,0 9-7 16,-17 1-4-16,17-1 4 0,-16 1-12 16,16-10-33-16,-17-10-53 0,17 1-51 0,0 19-30 15,-33-10-42-15,33-10 5 0,0 20 37 0</inkml:trace>
  <inkml:trace contextRef="#ctx0" brushRef="#br0" timeOffset="171147.05">18124 1274 7 0,'0'19'15'15,"0"-10"5"-15,0 10 0 0,0-1 2 0,0 1 3 16,0-19-2-16,0 19-8 0,0-1 0 16,33 1 6-16,-33-10-3 0,0 10-8 15,0-1-1-15,0 1-5 0,0 0-1 0,-33-1-1 16,33 1-4-16,0-19-12 0,0 9-9 0,0 10-20 15,-33-19-13-15</inkml:trace>
  <inkml:trace contextRef="#ctx0" brushRef="#br0" timeOffset="171547.56">18124 1237 92 0,'0'0'55'0,"0"0"-13"0,0-18-11 15,33 18-2-15,-33-19 4 0,0 19-8 0,33 0-10 16,-16-9-5-16,-1 9-1 0,17 0 1 16,-16 0-7-16,16 0 1 0,0 0-4 15,-33 0 2-15,33 9-2 0,0-9 1 0,-33 19 1 16,0-19 4-16,0 18 6 0,17-18-5 15,-17 19-4-15,-17-1 0 0,17-18-3 0,0 19 4 16,0-19-6-16,-33 9 4 0,33 10-2 16,-33-19-3-16,0 0 1 0,16 18 2 0,1-18-2 15,-1 0 3-15,1 0 1 0,-1 0-2 0,1 0 0 16,-1 19 0-16,17-19-2 16,0 0-1-16,0 0 0 0,0 0-3 15,0 0 2-15,17 0 2 0,-1 0 2 16,1 0 0-16,-1 19 0 0,1-19 0 15,16 18 0-15,0-18 2 0,0 0 0 16,0 19-2-16,-33-19 3 0,33 9-9 0,0 10-3 16,0-19-35-16,17 18-23 0,-17-18-18 0</inkml:trace>
  <inkml:trace contextRef="#ctx0" brushRef="#br0" timeOffset="173194.45">19050 1535 7 0,'0'0'6'16,"0"0"5"-16,0 0 3 0,0 0-2 0,0 0 0 15,0-19-1-15,0 19 1 0,0 0 1 16,0 0 1-16,0 0 3 0,0 0-3 16,0 0-2-16,0 0-3 0,0 0-1 0,0 0-3 15,0 0-1-15,0 0-1 0,0 0 3 16,0 19 9-16,17-19 1 0,-17 0-4 15,0 0 3-15,0 9-1 0,0 10-4 0,0-19-6 16,0 18 1-16,0-18-4 0,0 19 2 16,-17-19-3-16,17 19 0 0,0-19 0 0,0 18-5 15,-33-18-2-15,33 0-24 0,-33 19-22 16,33-19-23-16</inkml:trace>
  <inkml:trace contextRef="#ctx0" brushRef="#br0" timeOffset="173677.43">19364 958 8 0,'0'0'5'0,"0"0"6"0,0 0 4 0,0 0-1 16,0 0-4-16,0 0 0 0,0 0 3 15,0 0 0-15,0 0-2 0,0 0 0 0,0 0 0 16,0 0 4-16,0 0 1 0,0 0 1 15,0 0 3-15,0 0-3 0,0 0-2 16,0 0-3-16,0 0 1 0,0 0-3 0,0 0-1 16,0 0-1-16,0 0-3 0,0 0-3 15,0 0 0-15,0 0-4 47,0 0 0-47,0 0 3 16,0 19-1-16,0-19 2 0,0 0-2 15,17 0 0-15,-17 18-2 16,0-18-1 0,0 0-18-16,0 0-25 0,0 0-6 15,0 0-13-15</inkml:trace>
  <inkml:trace contextRef="#ctx0" brushRef="#br0" timeOffset="174410.19">19496 930 59 0,'0'0'19'0,"-16"-18"-9"15,-1 18 1-15,17 0 7 0,-16 0 0 16,16-19 0-16,-33 19-6 0,33 0-6 16,-33 0-4-16,33 0 1 0,-17 0 2 0,1 0-3 15,16 19-2-15,-17-19 0 0,17 18 0 16,0 1 0-16,0-19 1 0,0 28-1 15,0-28 3-15,0 18 2 0,17 1-2 16,-1-1 0-16,1 1 2 0,16 9-4 0,-33-28 1 16,33 19-2-16,-17-1 0 0,1 1 0 0,-1-1 0 15,1-18 2-15,0 19-2 0,-17 0 0 16,16-10 4-16,-16-9 4 0,17 19 3 16,-17-19 0-16,0 0 1 0,0 0 2 0,0 18 3 15,0-18 1-15,0 0-3 0,-17 0-4 16,1 0-5-16,-1 0-4 0,0 0 0 0,1 0-2 15,-1 0 2-15,1 0-6 0,16 0-7 16,-33 0-16-16,0 0-18 0,16 0-21 0,17-18-18 16</inkml:trace>
  <inkml:trace contextRef="#ctx0" brushRef="#br0" timeOffset="174943.43">19678 1098 14 0,'17'18'20'0,"-17"-18"-3"16,0 19-1-16,16-1-3 0,-16 1 6 16,0 0-2-16,17-10-4 0,-17 10-3 0,0-1-1 15,0 1-3-15,0-1 0 0,0-18 0 16,0 19-1-16,0-10 2 0,0 10 3 0,0-19 3 15,0 0 3-15,0 18 4 0,0-18 9 16,0 0 12-16,0 0 14 0,0 0 18 16,0 0 9-16,0 0-9 0,0-18-16 0,0 18-16 15,0 0 0-15,0-19-11 0,0 10-1 16,0 9 7-16,0-19-4 0,17 1-1 0,-17-1-14 16,0 1-1-16,16-1 0 0,-16-9-2 15,17 9 0-15,-1 1-6 0,1-19-2 0,16 37 0 16,-33-19-5-16,0 10-1 0,33-10 2 15,-33 19-5-15,0-19 3 0,0 19-9 16,0 0 7-16,0 0-1 0,0 19 4 16,0-19-4-16,0 0 1 0,0 19 5 15,0-10-6-15,0 10 0 0,-33-1 8 0,33-18-5 16,0 19 0-16,-33-1 0 0,33 1-2 16,-17-19 4-16,1 19-2 0,16-10 0 0,0 10 0 15,-17-19 4-15,17 18-3 0,0 1-1 16,0-19 0-16,17 18 4 0,-17-18 1 0,16 19-5 15,1-19 0-15,16 9 0 0,-33 10 0 16,33-19 3-16,0 0-2 0,0 18-5 0,0-18-26 16,-16 0-44-16,16 0-39 0,0 0-32 15,0 0-20-15,-17 0-4 0,1 0-113 16</inkml:trace>
  <inkml:trace contextRef="#ctx0" brushRef="#br0" timeOffset="176892.67">17297 2325 4 0,'0'0'2'0,"33"0"6"16,-33 0 9-16,0 0 1 0,0-18-6 0,0 18 0 15,0 0 4-15,0 0-1 0,0 0 4 0,0 0 4 16,0 0-2-16,0 0-2 0,0 0 2 16,0 0-5-16,0 0-1 0,-33 0-4 0,33 0-2 15,0 0-1-15,-33 0-2 0,33 0-6 16,-50 18 3-16,34-18 1 0,-17 0 1 0,16 19-1 15,-16 0-2-15,0-19 0 0,33 18 0 16,-33-18-2-16,0 28 0 0,33-28 0 0,-17 19 0 16,1-1 6-16,16-18 2 0,0 19 0 0,0 0-2 15,0-19 3-15,0 18-3 0,0-9 0 16,16 10-1-16,1-19 0 0,16 19 5 16,-33-19-4-16,33 18-5 0,0-18 2 0,-33 0-3 15,33 19 0-15,-16-19 0 0,16 0 3 0,0 0-1 16,0 0-7-16,-33 0-20 0,33-19-23 15,0 19-15-15,-33 0-8 0,33-18-5 0</inkml:trace>
  <inkml:trace contextRef="#ctx0" brushRef="#br0" timeOffset="177174.36">17595 2242 37 0,'-17'0'21'0,"1"0"-6"16,-1 18-1-16,17-18 0 0,0 0 3 0,-33 10-7 16,33 8-4-16,-33 1 2 0,33-19 5 0,-33 18-4 15,33 1 6-15,-17 0-4 0,17-1-5 16,-16-8 3-16,16 8 0 0,0 1 3 0,0-1 3 16,16-18-2-16,-16 19-3 0,0 0-1 15,17-19 0-15,16 9-1 0,-33 0 0 0,33 0-5 16,-33 10-1-16,33-19 1 0,-16 0-1 15,-1 0 1-15,1 0-3 0,16 0 0 0,-17 0 0 16,1 0-9-16,16 0-20 0,-33-19-14 16,33 19-9-16,-33 0-3 0,33-9-64 0</inkml:trace>
  <inkml:trace contextRef="#ctx0" brushRef="#br0" timeOffset="177660.15">18124 2567 17 0,'0'0'20'0,"0"0"-7"15,0 0-7-15,0 0-2 0,0 0 1 16,0 19 7-16,0-19 5 0,-33 0-2 0,33 18-5 16,0-18 2-16,-17 10-2 0,1-1-2 15,16 19-2-15,-17-28-3 0,17 19-2 0,-16-19 1 16,16 18-2-16,-17 1 0 0,1-19 0 15,-1 18 0-15,17-8-3 0,-33-1-16 0,33 0-19 16,0 10-61-16</inkml:trace>
  <inkml:trace contextRef="#ctx0" brushRef="#br0" timeOffset="178207.39">18587 2325 68 0,'0'-18'29'0,"0"18"-14"0,0 0-7 16,0-19 4-16,0 19 7 0,0 0 13 16,0 0-4-16,0 0-12 0,0 0-6 15,0 0-7-15,0 0-2 0,0 0 0 16,0 19-1-16,0-1 3 15,0 1-1-15,0 0 0 0,0-1 1 0,0-8-3 16,0 8 1-16,0 1 0 0,0-1 0 16,0 1-1-16,0 0 3 0,0-10-1 0,0 9-2 15,0 1 0-15,0-19 0 0,0 19-2 0,0-1-16 16,0-18-24-16,0 19-16 0,33-19-74 16</inkml:trace>
  <inkml:trace contextRef="#ctx0" brushRef="#br0" timeOffset="178573.64">18504 2288 65 0,'0'0'37'0,"0"-18"-14"0,0 8-10 0,17 10 6 15,-17-18 3-15,33 18 7 0,-33 0-1 16,0-19-9-16,33 19-3 0,-33 0-2 0,33-18 3 16,-33 18 3-16,33 0-8 0,-16 0-1 0,-1 0-8 15,-16 0 1-15,17 0-1 0,-1 18 1 16,1-18 0-16,-17 0-2 0,33 19 3 0,-33-19-2 15,0 18-2-15,0-18 4 0,0 10 1 16,0 8 1-16,0-18 0 0,-33 19 1 0,33-19-8 16,-17 18 4-16,1-18-6 0,-1 0-2 15,1 19-7-15,-1-19-20 0,1 19-24 0,-1-19-8 16,17 0-10-16,0 0-4 0</inkml:trace>
  <inkml:trace contextRef="#ctx0" brushRef="#br0" timeOffset="178906.7">19149 2121 23 0,'0'0'32'0,"-16"0"-10"0,16 0-10 0,-17 0-4 16,17 0 2-16,-16 18 5 0,16-18-1 15,-17 0-7-15,1 10 2 0,-1 8 5 0,17 1 1 16,-33-19-3-16,33 19-7 0,-33-1-3 16,33 1 2-16,0-1 6 0,-33 10 1 0,33-9-5 15,0-1-3-15,0 1 5 0,0 0 8 16,0-1-4-16,0-8-1 0,33 8-1 0,-33 1-2 16,0-1-3-16,33 1 1 0,-33-19-1 0,33 19-1 15,-16-19-4-15,-1 9 5 0,1 0-5 16,16-9 0-16,-17 0 0 0,1 0 0 0,16 0-10 15,0 0-23-15,-33 0-20 0,16 0-9 16,1 0-12-16</inkml:trace>
  <inkml:trace contextRef="#ctx0" brushRef="#br0" timeOffset="180188.68">19629 2465 17 0,'0'0'26'0,"33"0"-5"16,-33 0-4-16,0 0-7 0,0 0-5 15,0 0 2-15,0 0 3 0,0 0-3 0,0 0 0 16,0 19 0-16,0-19 1 0,0 0 2 15,0 9-3-15,0 0-2 0,0 0-1 16,0 10-1-16,0-19-3 0,-33 19 2 16,33-19 0-16,0 18-2 0,0-18-8 15,0 0-13-15,0 19-12 0,-33-19-9 16</inkml:trace>
  <inkml:trace contextRef="#ctx0" brushRef="#br0" timeOffset="184302.57">1621 1321 31 0,'33'-19'21'0,"-33"10"-5"0,0-10-2 16,0 1 2-16,33-1 6 0,-33 1 7 16,0-1 2-16,0 10 1 0,0-10-6 0,0 0-4 15,-33 1-6-15,33-1-6 0,-33 19-3 16,33-18-1-16,-34-1-4 0,1 19-1 15,0 0-1-15,-16 0 2 0,-17 0-1 16,-1 0 0-16,1 19-1 0,17-1 0 0,-17 1 0 16,-1-1 3-16,18 1-5 0,-17 9 2 15,33 9 0-15,-34 0-3 0,34-9 3 16,17 28 0-16,-17-19 0 0,33 10 0 16,-33-10-2-16,33 0 2 0,33 10 2 15,-33 9-2-15,0-19 0 0,33 9 0 16,-17 10 0-16,17-9 0 0,1 8 0 0,-1-8 0 15,-33 9 0-15,33-1-2 0,0 11 5 16,-33-1-3-16,0 9 0 0,0 10 0 16,0-10 3-16,0 10-5 0,-33-19 2 0,0 9 0 15,0 10 0-15,-1-28 2 0,1 9-2 16,17-9 0-16,-17 9 0 0,-33-28 1 16,33 10-1-16,33-10 0 0,-34-18 4 15,34-1 24-15,-33-18 15 0,33 0-18 0,0 0-11 16,0-18-8-16,33-20 1 0,-33 20-5 15,34-29 0-15,-1 10-6 0,0 0 6 16,33 0-2-16,-17 9 0 0,-15-9 6 16,32 18-2-16,0-9-2 0,-17 9 3 0,18 19-3 15,-1 0 4-15,-33 0-6 0,16 10 4 16,-16 8-2-16,1 1 0 0,-1 18-4 16,0 0 8-16,0 10-8 0,-33 9 2 0,16 9 0 15,-16 9 4-15,33-9-7 0,-33 19 6 0,0 9-3 16,0-9-2-16,0-1 2 0,-33 1 0 15,33 18 0-15,0 10 0 0,-16-10 0 16,16 1 0-16,0-1 0 0,-33 0 3 0,33 1-6 16,0 8 8-16,0 1-3 0,-33 0 3 15,33 8-4-15,33-17 5 0,-33-1-2 16,0-18 5-16,33 0 3 0,-33 9-6 0,16-28 0 16,17 9-1-16,0-9 1 0,0-9 1 15,1-9-3-15,-1-10 0 0,16 0 2 0,17 9-6 16,-33-27 4-16,1 0-2 0,32-19 2 15,-17 18-4-15,-16-18 2 0,0-18-2 0,1-1-17 16,32 0-20-16,-50-18-14 0,50 9-13 0,-33-27-9 16,0-1-5-16,1-9 3 0,15 0 9 15,-16-10-40-15</inkml:trace>
  <inkml:trace contextRef="#ctx0" brushRef="#br0" timeOffset="184667.69">2514 3107 22 0,'-34'0'15'0,"1"-10"-7"16,0 10-3-16,0-9-2 0,0 9 4 0,33 0 1 15,-33 0 0-15,17 0-3 0,16 0-3 16,0 0 0-16,0 9-2 0,0 1 0 16,0-1 1-16,0 10 1 0,0 18 3 15,0-18-1-15,16-1 0 0,17-9 1 16,-33 29 2-16,33-38 2 0,-33 18 2 0,33 1 3 16,-33-1 3-16,33-18 4 0,-33 0-1 15,33 0-7-15,1 0-3 0,-18-18-5 0,17 18-1 16,0-37-4-16,0 18 2 0,0-9-1 15,34 10-1-15,-51-20-19 0,17 1-14 0,33 9-5 16,-33-9-1-16,-33 0-2 0</inkml:trace>
  <inkml:trace contextRef="#ctx0" brushRef="#br0" timeOffset="184936.49">3373 2995 20 0,'0'0'22'0,"0"19"-8"0,0-19-4 0,0 0 0 0,17 0 1 15,-17 0 0-15,0 0-3 0,33 18 0 16,-33-18 0-16,0 0 0 0,33 0 2 16,-33 0-1-16,0 0 5 0,33 0 3 0,-33 0 4 15,33 0 4-15,-33-18-8 0,0 18-6 0,33-19-5 16,0 10-2-16,-33-10-3 0,50 1-1 15,-17-1 0-15,-33 0 0 0,33 1 0 0,0-19-2 16,0 27 2-16,0-27 0 0,17 19 2 16,-17-20-8-16,0 20-20 0,-33-10-13 0,33 9-7 15,0 1-8-15</inkml:trace>
  <inkml:trace contextRef="#ctx0" brushRef="#br0" timeOffset="185434.34">6003 3070 102 0,'-33'0'42'16,"33"-19"-21"-16,-33 19-10 0,33 0 0 0,-17-19-4 16,17 19-6-16,0 0 3 0,0 19-4 15,0-19 2-15,17 19 1 0,16-19 10 16,-33 18-1-16,33-9 1 0,0 10 4 16,-33 0-1-16,33-1-1 0,0-18 3 0,0 19-2 15,17-19 1-15,-17 0-5 0,0 0-2 16,33 0-2-16,-33 0-6 0,17-19 2 0,16 19-3 15,-33-18-1-15,16-20 0 0,18 29 0 0,-1-28 0 16,0 18-3-16,-17-18-13 0,18 9-50 16,-1-9-5-16,16 18 31 0,-15-18 12 0,-1 9 1 15,16-9-4-15,-15 0-57 0</inkml:trace>
  <inkml:trace contextRef="#ctx0" brushRef="#br0" timeOffset="185919.03">9079 2744 39 0,'-34'0'20'0,"34"-9"-8"16,0 9-9-16,0 0 1 0,0 0-2 16,0 9-2-16,0 0 0 0,0 10 0 0,0-19 0 15,34 19 0-15,-34-1 1 0,0 1 3 16,33-1 1-16,-17 1 0 0,1 9 2 0,-1-10 0 16,17 1 4-16,0-19 4 0,0 19 0 15,0-19 0-15,1 0-3 0,-1 0 0 0,16 0-4 16,17-19-3-16,-33 0-2 0,17 1-3 15,16-1 0-15,-33-9 1 0,33 10 0 0,-16-19-1 16,16-1-2-16,0 10 2 0,-16-9-14 16,16 0-14-16,0-10-12 0,0 10-6 0</inkml:trace>
  <inkml:trace contextRef="#ctx0" brushRef="#br0" timeOffset="186183.39">11162 2167 3 0,'0'0'0'0,"33"19"0"15,-33 0 1-15,0-1 1 0,0 1 3 0,17-1 16 16,-1 10-5-16,1-9-7 0,-1-1-3 16,1 1 0-16,16 0 5 0,-33-19 1 15,33 18 0-15,-33-8 4 0,33-10 1 0,0 18-2 16,-16-18-5-16,16 0-2 0,0-18-2 0,0 8-3 15,33 10-3-15,-33-18 0 0,0-1 0 16,0 0 2-16,17 1-2 0,-17-1 2 0,33-9-2 16,-49 10-6-16,16-1-13 0,33 1-10 15,-66-20-7-15,33 20-49 0</inkml:trace>
  <inkml:trace contextRef="#ctx0" brushRef="#br0" timeOffset="186866.18">13791 2865 80 0,'0'0'38'0,"0"0"-18"0,0 0-11 16,0 0-4-16,0 0-3 0,0 9-2 15,0 10 2-15,0-19-2 16,0 18 0-16,0 1 0 0,0-19 1 15,17 19 4-15,-17-19 3 0,16 18 0 0,-16-18 2 16,34 0 4-16,-34 10 5 0,33-10 3 0,0-10-2 16,0 10-3-16,-17-18-5 0,17-1-9 15,34 0-3-15,-34 1 3 0,33-10-1 0,-33 9 0 16,16-18-2-16,18 0 0 0,-1 9 1 0,-33 9-1 16,16-18 0-16,18 0-17 0,-34 0-18 15,16 9-22-15,1-9-15 0</inkml:trace>
  <inkml:trace contextRef="#ctx0" brushRef="#br0" timeOffset="187467.2">16040 2670 40 0,'0'0'35'0,"0"0"-17"16,0 0-10-16,-33-19-2 0,33 19-4 15,0 19-1-15,0-19-1 16,0 18 0-16,0-18 0 0,0 19 0 16,0-1 0-16,0-8 0 0,33-1 0 0,-33 19 0 15,0-28 3-15,0 19 1 0,0-19 2 16,0 18 4-16,0-18 1 0,33 19 5 0,-33-19 0 15,0 0 3-15,0 0-3 0,17 0-5 16,0-19-4-16,-1 19-2 0,1-18-5 0,16-1 0 16,16 0 1-16,-16 1-1 0,0 8 1 15,0-27-1-15,17 19 2 0,-17-1-2 0,33-18 0 16,-33 9-4-16,0 9-21 0,17-18-10 16,-17 0-4-16,33 9-4 0,-33-9-47 0</inkml:trace>
  <inkml:trace contextRef="#ctx0" brushRef="#br0" timeOffset="187915.33">17975 1684 47 0,'-33'0'12'0,"33"18"-6"0,0-18-2 0,0 0-3 16,0 19 0-16,0-19-1 15,0 18 0-15,0-18 0 0,33 19 0 0,-33-19 1 16,0 19-1-16,0-19 0 0,0 9 2 16,0 10-2-16,0-19-2 0,17 18 2 0,-17-18 2 15,16 0 0-15,-16 19 3 0,17-19 2 16,-1 0 0-16,1 0-3 0,-1 0-4 0,1 0 3 16,16 0-3-16,0 0 2 0,17-19-2 15,-17 19 1-15,16-18-1 0,1-10 0 0,16 28 0 16,-33-38 0-16,0 20 0 0,17-1 0 15,16 1-2-15,-33-10-5 0,0-9-4 0,0 18-4 16,0-18-3-16,17 18-26 0</inkml:trace>
  <inkml:trace contextRef="#ctx0" brushRef="#br0" timeOffset="188282.76">19496 1702 5 0,'0'0'11'0,"0"19"8"0,17-19-4 16,-17 18-2-16,0-18-2 0,0 0 2 15,17 0 4-15,-17 0 1 0,16 0 2 0,1 0 1 16,-17 0-7-16,16 0-5 0,34 0-1 16,-50-18-1-16,33 18-4 0,0-19 0 0,0 19-3 15,0-18 0-15,0-1 2 0,17 10-2 0,-17-10 0 16,-17 1 0-16,17-1 1 0,1 0 1 16,-1 1-4-16,-17-1 2 0,34 10 0 15,-17-10 2-15,-33 19-5 0,16-18 3 16,-16 18-3-16,17 0-17 0,-17 0-3 0,0 0 5 15,16 0-2-15,-16 0-1 0,0 18 0 16,-16 1 0-16,16-10-36 0</inkml:trace>
  <inkml:trace contextRef="#ctx0" brushRef="#br0" timeOffset="188949.53">17297 3070 55 0,'0'-19'21'0,"0"19"-9"15,-33-19-5-15,33 19-2 0,0 0-1 0,0 0 0 16,0 0-3-16,0 0 1 15,0 0-2 1,0 19 0-16,0-19 0 0,0 19 2 0,0-19-2 16,0 18 0-16,0-9 2 0,33 1 0 0,-33 18 8 15,0-28 1-15,0 18-1 0,0 1 2 16,0-19 4-16,33 0 13 0,-33 19 9 0,0-19 18 16,17 0 12-16,-1 0 9 0,1 0-23 15,16-19-24-15,-17 19-12 0,34-19-12 0,-17 1 1 16,0-10-4-16,17 9 0 0,-1-18-3 15,1 18 1-15,16-18-1 0,-33 9-2 0,17-9 2 16,-17 18 2-16,33-18-2 0,-33 9-2 16,0 10-22-16,0-1-25 0,0 1-11 0,17-1-2 15,-17 0-7-15,0 10-1 0,-16 0 8 0,-1-1 10 16,17 10 4-16</inkml:trace>
  <inkml:trace contextRef="#ctx0" brushRef="#br0" timeOffset="189280.21">18653 3088 5 0,'0'9'18'0,"0"-9"13"0,0 0-4 0,0 10-1 15,0-10-2-15,0 0 10 0,0 0 3 0,17 0 11 16,-17 0 11-16,0 0-3 0,0 0-11 16,16 0-11-16,-16-10-12 0,17 10-7 0,-1-9-5 15,1 9 2-15,16-18-6 0,0 18 0 16,-33-19-6-16,33 19 3 0,0-19-1 0,0 1-2 16,0-10 4-16,17 9-4 0,-17 1 0 0,0-1-2 15,0-18 2-15,17 18-3 0,-17-9-2 16,33 10-14-16,-50-1-16 0,18 1-7 0,-18-1-11 15,17-9-5-15,-16 9-8 0,-1 19-5 16,1-18 4-16</inkml:trace>
</inkml:ink>
</file>

<file path=ppt/ink/ink7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49:42.787"/>
    </inkml:context>
    <inkml:brush xml:id="br0">
      <inkml:brushProperty name="width" value="0.05292" units="cm"/>
      <inkml:brushProperty name="height" value="0.05292" units="cm"/>
      <inkml:brushProperty name="color" value="#FF0000"/>
    </inkml:brush>
  </inkml:definitions>
  <inkml:trace contextRef="#ctx0" brushRef="#br0">232 4297 442 0,'0'0'237'0,"0"0"-101"0,0 0-38 0,0 0 40 16,0 0 49-16,-34 0 24 0,34 0-39 16,0 0-55-16,0 0-52 0,0 0-33 15,0 0-19-15,0 0-2 0,0 0-6 0,0 0-4 16,0 0 4-16,0 0-9 0,0 0-2 15,0 0-14-15,0 0-58 0,0 0-59 0,0 0-51 16,0 0-37-16,0 0-13 0,0 0 0 16,0 0 13-16,0 0 35 0,0 0 40 15</inkml:trace>
  <inkml:trace contextRef="#ctx0" brushRef="#br0" timeOffset="1500.45">1736 4176 240 0,'-33'0'243'0,"17"0"-100"0,16 0-68 0,0-9-38 15,-33 9 16-15,33 0 61 0,-33-9 51 16,-1 9 12-16,34 0 1 0,-33 9-33 0,0-9-17 15,0 0-1-15,17 9 21 0,-17-9-74 16,33 10-74-16,-33 8 0 0,0-18 0 0,33 0 0 16,-34 19 0-16,34-19 0 0,-33 19 0 15,0-1 0-15,17 1 0 0,16-10 0 0,-33 10 0 16,33-1 0-16,-33 20 0 0,33-20 0 0,-33 1 0 16,33 9 0-16,-34 9 0 0,34-19 0 15,0 20 0-15,-33-10 0 0,33 9 0 16,0 0 0-16,0 0 0 0,0 10 0 0,0-10 0 15,0-9 0-15,0 9 0 0,0 19 0 0,0-28 0 16,0 28 0-16,0-19 0 0,0 0 0 16,33 9 0-16,-33-8 0 0,0 8 0 0,0 10 0 15,34-19 0-15,-34 28 0 0,0-27 0 16,0 27 0-16,33-28 0 0,-33 28 0 0,0-9 0 16,0 9 0-16,33-9 0 0,-33-10 0 15,0 29 0-15,0-29 0 0,33 29 0 0,-33-10 0 16,0-10 0-16,0 11 0 0,0-1 0 0,0 9 0 15,0-18 0-15,0 9 0 0,0 0 0 16,0-9 0-16,0 9 0 0,0 9 0 16,0-18 0-16,0 9 0 0,0 0 0 0,0-9 0 0,0 9 0 15,0-9 0-15,0 9 0 0,0-9 0 16,-33 0 0-16,33-10 0 0,0 1 0 16,0 9 0-16,-33-19 0 0,33 0 0 0,-33 10 0 15,33-29 0-15,-34 10 0 0,34 0 0 0,-33 0 0 16,33-9 0-16,-33-1 0 0,17 1 0 15,16-1 0-15,-33-8 0 0,0 8 0 0,0 1 0 16,33 0 0-16,-33-1 0 0,-1 1 0 16,-15-19 0-16,16 9 0 0,33 10 0 0,-33-10 0 15,0-9 0-15,0 9 0 0,33 10 0 16,-34-19 0-16,34 0 0 0,0 0 0 31,34 0 0-31,-34 0 0 16,33-19 0-16,0 19 0 0,-33 0 0 0,33 0 0 15,0 0 0-15,-17 0 0 0,17 0 0 16,1 19 0-16,-1-19 0 0,-33 0 0 0,33 18 0 16,0 1 0-16,0 0 0 0,-33-10 0 15,49 10 0-15,-49-1 0 0,33 19 0 0,-33-18 0 16,34 0 0-16,-1 18 0 0,-33-9 0 16,33 9 0-16,-33-9 0 0,0 9 0 0,33 0 0 15,-33 10 0-15,16-10 0 0,-16 19 0 16,33-10 0-16,-33 10 0 0,0-9 0 0,0 8 0 15,0-8 0-15,0 9 0 0,0 9 0 0,0-9 0 16,0 9 0-16,0-9 0 0,0 9 0 16,0 9 0-16,0-9 0 0,0 10 0 0,-33-10 0 15,17 9 0-15,16 10 0 0,0-19 0 0,-33 9 0 16,33 10 0-16,0-19 0 0,-33 28 0 16,33-9 0-16,-33-10 0 0,33 10 0 0,-34 0 0 15,34 0 0-15,-33 9 0 0,33-10 0 16,-33 20 0-16,17-20 0 0,16 20 0 0,-33-1 0 15,33 0 0-15,-33 10 0 0,33-10 0 0,-33-9 0 16,33 10 0-16,-33-1 0 0,33-9 0 16,0 18 0-16,-34-27 0 0,34 9 0 0,0-9 0 15,-33 18 0-15,33 1 0 0,0-20 0 0,0 10 0 16,0 10 0-16,0-10 0 0,0 18 0 16,0-27 0-16,0 9 0 0,0 9 0 0,33-9 0 15,-33 0 0-15,0 0 0 0,34 0 0 16,-34-9 0-16,33 9 0 0,-33-9 0 0,33 0 0 15,0-1 0-15,-33 10 0 0,33-9 0 16,-17 0 0-16,17 9 0 0,0-28 0 0,1 19 0 16,-1-10 0-16,0 0 0 0,0-8 0 0,16 8 0 15,-16-9 0-15,1 0 0 0,-1 0 0 16,0-9 0-16,0 9 0 0,16-9 0 0,-16-10 0 16,0 10 0-16,1-18 0 0,-1 8 0 15,16-9 0-15,-16 0 0 0,0 1 0 0,0-10 0 16,1-1 0-16,-1 1 0 0,16-9 0 0,-16 0 0 15,0-1 0-15,0-9 0 0,1 1 0 0,-34-1 0 16,33 0 0-16,16-9 0 0,-49 0-157 16,33-9-321-16,0 0 12 0,-33-1 69 15,33 1-151-15</inkml:trace>
  <inkml:trace contextRef="#ctx0" brushRef="#br0" timeOffset="4578.63">4233 4846 31 0,'0'0'11'0,"0"19"-4"15,0-19-4-15,17 0 2 0,-17 9 3 0,0 0-1 16,33-9-3-16,-33 10 0 0,0-10-2 16,0 9 1-16,0-9 2 0,33 9 0 0,-33-9 0 15,0 19 2-15,0-19-1 0,33 0 0 16,-33 19 3-16,0-19-4 0,33 0-1 0,-33 0-1 16,33 18-1-16,-33-18-2 0,17 0 1 15,-1 19 2-15,1-19-3 0,16 0 1 0,0 0-1 16,0 9 0-16,0-9-2 0,0 9-18 0,17-9-10 15,16 0-9-15</inkml:trace>
  <inkml:trace contextRef="#ctx0" brushRef="#br0" timeOffset="5497.02">8053 4874 6 0,'-16'0'8'0,"16"0"7"16,0 0 0-16,0 0-1 0,0 0-2 0,0 0-2 15,0 9-1-15,0-9-3 0,0 0 0 16,0 0-1-16,0 0 0 0,0 0-1 0,0 0 2 16,0 0 1-16,0 0 3 0,0 0 1 15,0 10 0-15,0-10 5 0,16 0 2 0,-16 9 1 16,17-9 1-16,-1 0 4 0,17 9-3 16,0-9 3-16,-33 0 1 0,34 19 4 0,-1-19 0 15,0 0 1-15,16 0 0 0,-16 0 2 0,34 0 0 16,-1 0-5-16,-33 0 1 0,49 0 7 15,-15 0-9-15,-18 0-2 0,50 19 5 0,-32-19-2 16,-1 0 0-16,16 0-6 0,1 0-1 16,16 0-3-16,0 0-5 0,-16 0 1 0,16 0 4 0,17 0-3 15,-17 0 7-15,-16 0 8 0,49 0 5 16,-49 0 3-16,49 0-1 0,-16 18-5 0,16-18-5 16,-16 0-7-16,-17 0 1 0,50 0-6 15,-50 0 2-15,17-18 2 0,0 18 7 0,16 0 3 16,-16 0 0-16,-17 0-3 0,17 0-2 15,-17 0 0-15,17-19-3 0,-17 19-5 0,17 0 8 16,0 0 0-16,-17-19 5 0,0 19 5 0,17 0 4 16,-17-9-3-16,-33 9-3 0,17-9-1 15,0 9-13-15,-17-10 4 0,33 10-15 0,-49 0 2 16,16-9-8-16,0 9 5 0,-17-9-5 16,1 9 6-16,0 0-11 0,-17 0 8 0,0 0 3 15,0-19-6-15,0 19 0 0,-17 0 0 0,1 0-2 16,0 0-5-16,-17 0-1 15,0 0 0-15,-17 0-9 0,17 0-63 0,-17 19-53 16,-16-19-44-16,17 0-27 0,-17 9-4 16,0 0 8-16,-33 1 17 0,16-1 31 0,17 0 29 15</inkml:trace>
  <inkml:trace contextRef="#ctx0" brushRef="#br0" timeOffset="8192.84">14965 5814 24 0,'0'0'26'0,"0"0"6"0,0 0-2 0,0 0-5 15,0 0-2-15,0 0-7 0,0 0-2 0,0 0-4 16,0 0-2-16,0 0 7 0,0 0 3 16,0 0 4-16,0 0 0 0,34 0-3 0,-34 0 0 0,0 0 0 15,16 0 3-15,1 0 1 0,16 0 1 16,-17 0-3-16,1 0 2 0,32 0-3 16,-49 0 2-16,33 0-1 0,1 0 7 0,-1 0-1 15,0 0-1-15,16 0-2 0,-16 0 7 0,34-19 0 16,-34 19 0-16,16 0-4 0,17 0-13 15,-33 0 1-15,34 0-1 0,-18 0-2 0,17 0 4 16,0 0-3-16,-16 0 0 0,0 0-7 0,32 0 0 16,-32 0 9-16,0 0 4 0,32 0 6 15,-16 0-4-15,-16 0 2 0,16 0-7 0,0 0-2 16,0 0-3-16,1 0-3 0,15 0 5 16,-32 0-6-16,0 0-3 0,32 0-1 0,-16 0 4 15,-16 0-2-15,16 0 0 0,0 0-1 0,-16 0 5 16,-1 0-1-16,34 0-7 0,-50 0 5 15,17 0-4-15,16 0 0 0,0 0 3 0,-33 0-5 16,17 0 5-16,-1 0-3 0,1 0-2 16,16 0 0-16,-49 19 2 0,32-19 1 0,1 0-3 0,16 0 0 15,-33 0 1-15,0 0-1 0,17 0 0 16,-17 0 0-16,33 0 5 0,-33 18-2 0,0-18 0 16,17 0-3-16,-17 0-3 0,33 0 1 15,-33 0 2-15,0 0 0 0,0 0-2 0,0 0 2 16,17 0 4-16,-17 0 1 0,0 10-5 15,0-10 4-15,0 0-2 0,0 0 1 0,17 0 0 0,-17 0 3 16,0 0-2-16,-16 0 4 0,16 0-7 16,16 0 6-16,1 0-7 0,-17 0 5 0,0 0-1 15,-16 0-1-15,16 0 2 0,16 0-4 16,1 0 4-16,-17 0-4 0,-17 0-1 0,18 0 9 16,-1 0-7-16,0 0 3 0,0 0-5 15,0 0 4-15,0 0-2 0,0 0-4 0,0 0 4 16,0 0-1-16,0 0 5 0,17 0-6 0,-17 0 3 15,-17 0 0-15,34 0 1 0,-17 0-4 0,0 0 0 16,17 0 5-16,-17 0-3 0,0 0 2 16,0 0 3-16,0 0-5 0,0 0-1 0,17 0 4 15,-17 0-1-15,0 0 0 0,0 0 1 16,0 0-5-16,0 0 2 0,17 0-2 0,-17 0 7 16,0 0-9-16,0 0 4 0,17 0-2 0,-17 0 0 15,0 0 9-15,16 0-6 0,-16 0-1 0,17 0 2 16,-17 0-4-16,17 0 5 0,-17 0-7 15,16 0 5-15,-16 0 0 0,34 0 0 0,-34 0 1 16,0 0-2-16,0 0 1 0,0 0 3 16,0 0-3-16,17 0 1 0,-17 0-1 0,0-10-3 15,0 10 7-15,0 0-6 0,16 0 8 0,-16 0-3 16,1 0-6-16,15 0 6 0,-16 0-6 0,0 0 0 16,33 0 0-16,-32 0 4 0,-1-18 0 15,0 18-12-15,16 0 8 0,-16 0 0 0,0 0 0 16,1 0 4-16,15 0-8 0,-16 0 4 15,0 0 8-15,0 0-8 0,0 0 3 0,0 0-6 16,1 0 3-16,-1 0-4 0,0 0 10 16,0 0-8-16,16 0-2 0,-16 0 7 0,-16 0-1 15,16 0 2-15,0 0-7 0,0 0 0 0,0 0 3 16,0 0 2-16,0 0-1 0,1 0-1 0,-18 0 4 16,17 0-3-16,0 0-1 0,0 0 2 15,0 0 1-15,0 0-2 0,-16 0 8 0,16 0-8 16,-16 0-1-16,16 0 0 0,-17 0 4 15,17 0-4-15,0 0 0 0,0 0 0 0,-16 0 2 16,-1 0 1-16,18 0-8 0,-18 0 10 0,17 0-5 16,-16 0 0-16,32 0 1 0,-16 0 4 0,-33 0 0 15,33 0-5-15,-16 0 4 0,16 0 2 16,0 0-3-16,-16 0 2 0,32 0 3 0,-49 0-4 16,33 0 9-16,-16 0-6 0,16 0 0 0,-17 0-7 15,18 0 0-15,-1 0 6 0,-17 0-1 16,17-19-5-16,-16 19 6 0,16 0-3 0,-17 0 1 15,17 0-3-15,-16 0-3 0,16 0 8 16,-16 0-8-16,32 0 5 0,-49 0-1 0,17 0-4 16,-1-19 5-16,17 19 0 0,-16 0 0 0,-1 0-1 15,17 0 2-15,-16 0-4 0,0 0 5 16,32 0-1-16,-49-18-1 0,17 18 0 0,16 0 0 16,-17 0-3-16,1 0-2 0,16 0 0 0,-17 0 2 15,1-19 7-15,16 19-7 0,0 0 3 16,-33 0-1-16,33 0-6 0,-16 0 7 0,-1-9 2 15,17 9-1-15,-16 0-2 0,-1 0-6 16,1-9 7-16,16 9-3 0,0 0 1 0,-33 0-5 16,17-10-1-16,-1 10 5 0,1 0 4 0,-1 0-3 15,17 0 1-15,-16 0-2 0,-1 0 4 0,1 0-7 16,16 0-1-16,-33 0 7 0,33 0-3 16,-33 0 0-16,17 0 6 0,-1 0-9 0,1 0 3 15,16 0 0-15,-17 0 1 0,1 0 1 16,-1-18-2-16,1 18 4 0,16 0-4 0,0 0 0 15,-33 0-5-15,33 0 6 0,-16 0-4 0,16 0 7 16,-17 0-9-16,17 0 8 0,-16 0-5 16,16 0 7-16,0 0-2 0,-16 0-2 0,16 0-3 15,0 0 4-15,0 0-7 0,0 0 13 16,0 0-11-16,0 0 3 0,-16 0-3 0,16 0 3 16,-17 0-3-16,17 0 7 0,0 0-1 0,-16 0-5 15,16 0 6-15,0 0-7 0,-16 0 5 16,16 0-2-16,0 0-3 0,0 18 4 0,0-18 5 15,0 0-6-15,-17 0-3 0,18 0 3 0,-1 0 1 16,0 0-4-16,0 0 3 0,0 0 2 16,16 0-2-16,-16 0 7 0,1 0-7 0,-1 0 0 15,0 10-3-15,0-10 1 0,0 0 5 0,-17 0-3 16,17 0 0-16,1 9 5 0,-1-9-1 16,-17 0-4-16,17 0-2 0,17 0 6 0,-34 0-6 15,17 0 2-15,-16 9 0 0,16-9 3 16,0 0-1-16,0 0-7 0,17 0 5 0,-34 0 5 15,1 0-5-15,16 19 1 0,0-19 2 0,0 0-3 16,0 0 1-16,17 0-1 0,-17 0-2 16,0 0 2-16,0 0-4 0,0 0 8 0,0 0 1 15,17 0-8-15,-34 0 3 0,17 0-3 16,0 0 6-16,0 0 1 0,1 0-3 0,-1 0 3 16,0 0-4-16,0 0 0 0,-17 18 3 0,17-18-2 15,0 0-1-15,1 0 0 0,-1 0 5 0,0 0-5 16,0 0 0-16,0 0 5 0,16 0-2 15,-15 0 0-15,-1 0-6 0,0 0 10 0,0 0-7 16,16 0 2-16,-16 0-1 0,0 0-4 16,1 0 6-16,15 0 1 0,-16 0-3 0,0 0 2 15,0 0 1-15,0 0-4 0,1 0 0 0,-1 0 0 16,0 0 3-16,0 0-5 0,-17 0 5 16,34 0-7-16,-17 0 4 0,0 0 2 0,0 0 1 15,0 0-3-15,17 0 0 0,-17 19 0 16,16-19 2-16,-15 0-4 0,15 0 4 0,-16 0-2 15,17 0-2-15,-1 0 2 0,-15 0 0 0,15 0 0 16,-16 0 3-16,17 0 4 0,-1 0-7 0,-15 0-2 16,-1 0 2-16,16 0 1 0,1 0-8 15,-1 0 11-15,-16 0-6 0,17 0 7 0,-17 0-5 16,17 19-3-16,-1-19 3 0,1 0 1 16,0 0-5-16,-1 0 8 0,17 0-7 0,-33 0 8 15,17 0-3-15,0 18-8 0,-1-18 13 0,-16 0-7 16,17 0 2-16,-17 0-2 0,17 0 1 15,-1 0 2-15,-16 0-8 0,17 0 8 0,-17 0-7 16,0 0 2-16,17 0 3 0,-17 0-1 16,0 0 7-16,0 0-9 0,0 0 2 0,0 0 5 15,-16 0-8-15,16 0 3 0,-17 0-19 0,1 0-31 16,-17 0-41-16,16-18-44 0,1 18-24 16,-17 0-14-16,16 0-2 0,-16 0 11 0,0 0 8 15,17 0 22-15,-17 0 17 0,0 0 20 16,0 0 17-16</inkml:trace>
  <inkml:trace contextRef="#ctx0" brushRef="#br0" timeOffset="10939.9">2563 6567 7 0,'0'0'17'0,"0"9"0"0,0-9-5 0,0 0-3 15,0 0 0-15,0 10-1 0,0-10 0 0,0 0-1 16,33 0-1-16,-33 18 2 0,0-18 0 16,0 0 5-16,0 0 1 0,0 0 1 0,0 0 0 15,33 19 0-15,-33-19-1 0,0 0-1 16,33 0 4-16,-33 18 1 0,33-18 5 0,1 0-2 16,-34 0-1-16,49 0-4 0,-16 0 0 0,0 0 2 15,0 0-9-15,0 0 0 0,17 0 0 16,-17 0 0-16,33 0 0 0,-33 19-1 15,33-19 13-15,-16 0 12 0,-17 0-5 0,33 0-12 0,0 0 0 16,-16 0-1-16,16 0 0 0,-33 0 6 16,33 9 2-16,17-9-1 0,-50 0-5 0,33 0 2 15,17 10-4-15,-50-10 3 0,33 0-3 16,0 0-1-16,17 0 5 0,-17 9 4 0,0-9 18 16,-16 0 1-16,49 0-14 0,-49 0-10 15,49 0-5-15,-33 0-7 0,0-9 0 0,17 9 2 16,-17 0-3-16,0 0 2 0,17-10 0 0,-17 10 1 15,17-9 1-15,-17 9-7 0,33 0 3 0,-49 0 5 16,49-19-3-16,-33 19-3 0,17 0 4 16,-17 0 0-16,0-18 2 0,-16 18-4 0,49 0-3 15,-33 0 0-15,-16-19-2 0,49 19 2 0,-33 0 0 16,17 0 0-16,-17 0 3 0,0 0-9 16,-16 0 7-16,16 0-2 0,0 0 0 0,17 0 0 15,-17 0 0-15,-33 0 1 0,33 0-5 0,-16 0 0 16,16 0 4-16,-33 0 2 0,16 19-1 15,18-19-3-15,-34 0 3 0,33 0-8 0,-33 0 6 16,0 0 0-16,17 18 3 0,-17-18-2 0,0 0 0 16,33 0-2-16,-50 0 0 0,17 0 0 15,0 0 0-15,1 0 2 0,-1 0 4 0,0 0-12 16,0 19 10-16,-17-19-2 0,17 0 1 0,0 0-1 16,1 0-2-16,-1 0 2 0,0 0-2 15,0 9 0-15,-17-9-3 0,1 0 4 0,32 0-3 16,-49 10 4-16,33-10 4 0,1 0-5 0,-1 0-4 15,0 0 1-15,-33 9 8 0,33-9-2 0,-17 0 2 16,17 0 1-16,0 0 8 0,1 0 4 16,-1 0 4-16,-33 0-8 0,33 0-1 0,0 0-7 15,-17 0-2-15,17 0-1 0,0 0-1 16,1 0 5-16,-1 0-8 0,0 0 4 0,-33 0 0 16,33 0-4-16,16 9 2 0,-16-9 2 0,-33 0-4 15,33 0 2-15,1 0-2 0,-1 0 4 0,0 0-1 16,16 0-2-16,-16 0 3 0,0 0-2 15,1 0-1-15,-1-9 1 0,0 9 2 0,16 0 3 16,-16 0 7-16,0 0 13 0,1 0 13 0,-1 0-14 16,16 0 2-16,-16 0-15 0,0 0 2 15,33 0-7-15,-49 0-8 0,33 0 6 0,-1 0-3 16,-16 0 0-16,0 0 3 0,17 0-3 0,16 0-3 16,-33 0 0-16,0 0 6 0,33 0-8 15,-32 0 2-15,15-9 3 0,-16 9-3 0,33 0 0 16,-33 0 1-16,0 0 4 0,17 0 0 0,-17 0-5 15,33-10 5-15,-33 10 4 0,17 0 5 0,16 0-2 16,-33-9 7-16,0 9 0 0,17 0 2 0,16 0-4 16,-33 0-4-16,33 0 3 0,-33 0-4 15,17-19-5-15,-17 19 2 0,33 0-2 0,-33 0 1 16,0 0 1-16,17-18-9 0,16 18 3 16,-33 0-1-16,0 0 7 0,0-19-4 0,17 19 6 15,16 0-9-15,-33 0 7 0,0-18-1 0,0 18 3 16,17-10-5-16,16 10 14 0,-33-9-8 0,0 9 1 15,0-9 0-15,17 9-6 0,-17-10 5 16,33 10-8-16,-33-9 1 0,-16 9-5 0,16 0 2 16,33 0 7-16,-33-18-12 0,0 18 5 0,0 0 3 15,-16 0 0-15,16 0-5 0,0-19 0 16,0 19 9-16,0 0-7 0,0 0 5 0,0 0-7 16,-16 0-2-16,16 0 4 0,0-19 4 15,0 19-3-15,0 0-3 0,-33 0 9 0,33 0-7 16,0 0 9-16,-33 0-2 0,17 0 3 0,-1 0-7 15,1-18 2-15,-1 18-4 0,1 0 10 16,-17 0-11-16,33 0-2 0,-33 0 9 0,0 0-4 16,0 0-3-16,33 0 2 0,-33 0 2 15,0 0 0-15,0 0 3 0,0-10 2 0,0 10 12 16,0 0 3-16</inkml:trace>
  <inkml:trace contextRef="#ctx0" brushRef="#br0" timeOffset="11175.52">12419 6465 2047 0</inkml:trace>
  <inkml:trace contextRef="#ctx0" brushRef="#br0" timeOffset="12473.1">12419 6483 2047 0,'0'0'0'31,"33"0"0"-31,-33 19 0 47,0-19 0 15,0 0 0-46,0 19 0 0,33-19 0-1,-33 0 0 1,0 0 0-16,17 18 0 16,-1-18 0-16,1 0 0 15,-1 0 0-15,1 0 0 0,16 0 0 16,-33 9 0-16,0-9 0 0,33 0 0 0,0 0 0 15,-33 0 0-15,33 0 0 0,-16 10 0 0,-1-10 0 16,1 0 0-16,16 0 0 0,0 0 0 16,0 0 0-16,0 0 0 0,-33 9 0 0,33-9 0 15,0 0 0-15,0 0 0 0,-16 0 0 0,16 0 0 16,0 0 0-16,0 0 0 0,-17 9 0 16,1-9 0-16,16 0 0 0,-16 0 0 0,16 0 0 15,0 10 0-15,-33-10 0 0,33 0 0 16,0 0 0-16,-17 0 0 0,17 0 0 0,-16 0 0 15,33 0 0-15,-17 0 0 0,-33 0 0 0,33 0 0 16,0 0 0-16,16 0 0 0,-15 0 0 0,-1 0 0 16,33 0 0-16,-33 0 0 0,0 0 0 0,0 0 0 15,17 0 0-15,16 0 0 0,-33 0 0 16,0 0 0-16,16 0 0 0,18 0 0 0,-34 0 0 16,0 0 0-16,16 0 0 0,-16 0 0 0,0 0 0 15,34 0 0-15,-34 0 0 0,-17 0 0 16,17 0 0-16,0 0 0 0,0 0 0 0,34 0 0 15,-34 0 0-15,-17 0 0 0,34 0 0 0,-1 0 0 16,-15 0 0-16,-1 0 0 0,0 0 0 16,0 0 0-16,16 0 0 0,-16 0 0 0,0 0 0 15,1 0 0-15,15 0 0 0,-16 0 0 0,0 0 0 16,0 0 0-16,34 0 0 0,-51 0 0 16,17 0 0-16,17 0 0 0,-1 0 0 0,-16 0 0 15,17 0 0-15,-17 0 0 0,17 0 0 0,-1 0 0 16,-16 0 0-16,17 0 0 0,-17-10 0 15,17 10 0-15,-1 0 0 0,-16 0 0 0,0 0 0 16,17 0 0-16,-17 0 0 0,33 0 0 0,-33 0 0 16,0 0 0-16,-16 0 0 0,33 10 0 15,-17-10 0-15,16 0 0 0,-16 0 0 0,0 0 0 16,17 0 0-16,-17 0 0 0,33 0 0 0,-33 0 0 16,0 0 0-16,17 0 0 0,0 0 0 15,-1 0 0-15,17 0 0 0,-49 0 0 0,33 0 0 16,-1-10 0-16,17 10 0 0,-16 0 0 0,-1 0 0 15,1 0 0-15,16 0 0 0,-16-9 0 0,16 9 0 16,0 0 0-16,-16 0 0 0,16-9 0 16,0 9 0-16,0 0 0 0,0 0 0 0,17-10 0 15,-17 10 0-15,-33 0 0 0,33 0 0 0,17-9 0 16,-17 9 0-16,0 0 0 0,17 0 0 16,-17 0 0-16,0 0 0 0,17-18 0 0,-17 18 0 15,0 0 0-15,17 0 0 0,-17 0 0 0,0 0 0 16,17 0 0-16,-17-19 0 0,0 19 0 15,17 0 0-15,-17 0 0 0,0 0 0 0,17 0 0 16,-17 0 0-16,0 0 0 0,17 0 0 0,-34 0 0 16,18 0 0-16,-1 0 0 0,-17 0 0 15,18 0 0-15,-1 0 0 0,0 0 0 0,-17 0 0 16,18 0 0-16,-1 0 0 0,-33 0 0 0,16 0 0 16,1 0 0-16,0 0 0 0,16 0 0 0,-33 0 0 15,0 0 0-15,17 0 0 0,-17 0 0 16,0 0 0-16,16 0 0 0,-16 0 0 0,0 0 0 15,-16 0 0-15,16 0 0 0,-16 0 0 0,16 0 0 16,0 0 0-16,-33 0 0 0,16 0 0 16,1 0 0-16,-1 0 0 0,1 0 0 15,-17-19 0 1,16 19 0-16,-16 0 0 141,-16 0 0-141,16-18 0 15,-17 18 0 1,17-10 0-16,-16 1-385 0,16 9 40 15,0 0 91-15,0 0 61 0,0 0 2 16,0 0-12-16,0-9 11 0</inkml:trace>
  <inkml:trace contextRef="#ctx0" brushRef="#br0" timeOffset="15004.24">11708 4102 13 0,'0'-19'30'0,"33"19"2"16,-33 0-6-16,0 0-5 0,0 0-3 0,33 0 7 15,-33-18 7-15,0 18 4 0,0 0-1 16,0-9-1-16,0 9-6 0,0-10-5 0,0 10-1 16,-33 0 0-16,33-9-4 0,0 9-5 15,-33-19-7-15,16 19-2 0,1 0-2 0,-1-18 3 16,-16 18-5-16,0-19 0 0,0 19-2 0,-33 0 2 16,16-18 3-16,-16 18-6 0,0-19 3 15,0 10 0-15,16-1 0 0,-16 1 0 0,-33 9-2 16,16 0 3-16,-33-19-1 0,17 19 0 15,0 0 0-15,-17 0 0 0,0-18 0 0,17 18 0 16,-33 0 0-16,16 0 0 0,0 0 0 0,-16 0 0 16,16 0 0-16,-16 0 0 0,16 18 0 15,-16-18 0-15,16 0 0 0,-33 19 2 0,17-19-4 16,16 19 2-16,-32-10-2 0,15 10 5 0,18-1-3 16,-34 1-2-16,16-1 2 0,18 10-2 15,-18-9 0-15,18 18 2 0,15-18 1 16,18 18-3-16,-18-19 2 0,18 10 2 0,-17 10-1 15,32-1-3-15,18-19 2 0,-17 10 3 0,33 10-1 16,0-1 3-16,33-19-4 0,0 10 0 0,0 9 4 16,0 1-5-16,33-10 0 0,-33 9 4 15,33 0-1-15,0-9 0 0,0 9 1 16,-17 0-4-16,51-18 2 0,-34 9 1 0,0 9 1 16,33 0 6-16,-33-18 4 0,50 18-5 0,-17-9-1 15,-17 9-2-15,51-18-4 0,-1 9 5 0,-17 9 17 16,18-19 6-16,15 1-3 0,-15 9 2 15,15-9-4-15,18-1 0 0,-18 1 12 0,18-1-7 16,-18-18-9-16,34 0-9 0,-33 0-6 16,49 0-2-16,-49 0 0 0,33-18-1 0,16 18 4 15,-16-28-3-15,-17 9 13 0,17 1 8 0,0-1-5 16,0 0 5-16,16-18-7 0,-16 9-4 16,-33 10-7-16,16-19-6 0,17-10 6 0,-50 10-5 15,17 0 4-15,-17-19 1 0,17 9-6 0,-50 10 2 16,0-28 0-16,17 28 3 0,-50-19-4 15,17 9 1-15,-17 10 4 0,-17-9-7 0,1 9-3 16,-17-1 0-16,-17 10-2 0,1 10-28 0,-1-19-52 16,-16 18-50-16,0-18-34 0,-33 18-6 15,16-9 24-15</inkml:trace>
</inkml:ink>
</file>

<file path=ppt/ink/ink7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50:02.086"/>
    </inkml:context>
    <inkml:brush xml:id="br0">
      <inkml:brushProperty name="width" value="0.05292" units="cm"/>
      <inkml:brushProperty name="height" value="0.05292" units="cm"/>
      <inkml:brushProperty name="color" value="#FF0000"/>
    </inkml:brush>
  </inkml:definitions>
  <inkml:trace contextRef="#ctx0" brushRef="#br0">16222 5842 87 0,'0'0'41'0,"0"0"-12"0,0 0 9 0,0-10 6 16,0 10-3-16,0 0-18 0,0 0-11 15,33 0-5-15,-33 0-3 0,0 0-1 0,0 10-1 16,0-10 11-16,0 0 4 0,0 9 9 16,0-9 5-16,0 9-8 0,0-9 1 15,33 19 6-15,-33-19 2 0,0 0 3 0,0 18 2 16,0-18-1-16,0 19 8 0,0-19-9 16,0 19-3-16,0-19-5 0,0 18-12 0,0-18-3 15,17 19-1-15,-17-10 0 0,0 10 27 0,0-1 16 16,0 1-18-16,16-1-15 0,-16 1-8 15,0 0-2-15,0 9 3 0,17-10 7 16,-17 1 4-16,0-1 9 0,0 1 0 0,17 0-15 16,-17 8-2-16,0-8-7 0,0 0 9 0,16-1-1 15,-16 1-3-15,0-1 0 0,0 10-8 16,0-9 3-16,0 0-6 0,17-19-2 0,-17 18 2 16,0-8 1-16,0-1-9 0,0 0 7 15,0 0-3-15,0 1-3 0,0 8 9 0,0-18-3 16,0 19 1-16,0-19-2 0,0 0 2 15,0 0 0-15,0 0-3 0,0 0 3 16,0 0 4-16,0 0 5 0,0 0-7 0,0 0-3 16,0 0 4-16,0 0-4 0,0 0 2 15,0 0-11-15,0-19-14 0,0 19-48 16,-17 0-44-16,17 0-38 0,0 0-22 0,0 0-20 16,0-18-6-16,0 18 9 0</inkml:trace>
  <inkml:trace contextRef="#ctx0" brushRef="#br0" timeOffset="965.06">16470 7311 14 0,'0'19'19'0,"0"-19"6"16,0 0 0-16,0 0-2 0,0 0-1 0,0 0-4 16,0 0-2-16,0 0 1 0,0 0 5 15,0 18 4-15,0-18 10 0,0 0 2 0,0 19-1 16,0-19 2-16,0 9 5 0,0 1-2 16,0-1 3-16,0 10-1 0,0-1-5 0,0 1 6 15,0-1 2-15,0 1-7 0,0 0-2 0,0-1 5 16,0 10 6-16,0-9-6 0,0 18 4 15,0-28 14-15,0 19-8 0,33 0-11 0,-33 9-12 16,0-18-14-16,0-1-1 0,0 10-5 16,0 9-6-16,17-18-1 0,-17 0 2 0,0 9-5 15,0-10 0-15,16 1-2 0,-16-1 8 0,0 1-3 16,17 0-3-16,-17-10 0 0,0 0 2 16,0 1 0-16,0-1-2 0,0 0 0 0,0 10 2 15,0-19-1-15,0 0 1 0,0 0 0 16,0 0 0-16,0 0 4 0,0 0 3 15,0 0-4-15,0 0-2 0,0 0-17 16,0 0-22-16,0-19-38 16,0 10-19-16,0 0-8 0,0-1-19 0,0 1-28 15,0 0-11-15,-17 9 1 0,17-19 19 16</inkml:trace>
  <inkml:trace contextRef="#ctx0" brushRef="#br0" timeOffset="2150.8">16718 8818 44 0,'0'-9'36'0,"0"9"-6"16,0-10 3-16,0 10 3 0,0 0 5 0,0 0 2 15,0 0-4-15,0 0-17 0,0-18-11 16,0 18-4-16,0 0-4 0,0 18 2 0,0-18 4 16,0 0-3-16,0 0 6 0,0 10 4 0,0-1 9 15,0 10 2-15,0-10 11 0,0 10-1 16,0-1-2-16,0 1 0 0,17-1 1 0,-17-8-10 15,0 8 13-15,0-8 9 0,0 8-6 16,0 10-21-16,0-28-6 0,0 19-7 0,0-1 2 16,0-8-7-16,0-1-2 0,0 0 4 0,0 1-4 15,0 8-1-15,0-18 5 0,0 9-5 16,0 10 0-16,0-19 4 0,0 0-8 0,0 19 11 16,0-19-1-16,0 0-3 0,0 0-1 0,0 0-28 15,0 0-50-15,0 0-47 16,0 0-28-16,-17 0-17 0,17 0-152 15</inkml:trace>
  <inkml:trace contextRef="#ctx0" brushRef="#br0" timeOffset="3047.54">16818 9767 32 0,'0'0'41'15,"0"-9"-4"-15,0 9-6 0,0 0 6 0,0-10 10 16,0 10 12-16,0 0 5 0,0 0 0 0,0 0-7 15,-17 0-14-15,17 0-12 0,0 0-12 16,0 0-9-16,0 0-6 0,0 0-1 16,0 0 16-16,0 0 2 0,0 10 18 15,0-1 8-15,0 9 5 0,17-8 12 0,-17 8 18 16,0 1 0-16,0 0-8 0,-17-1-1 0,17 10-4 16,0-9 7-16,0 18 31 0,0-19-1 15,0 1-25-15,0 9-17 0,0 0-12 0,0 0 4 16,0 9 23-16,0-18-8 0,0 9-27 15,0-10-15-15,0 19-4 0,0-18-12 0,0-10-4 16,0 10 2-16,0-1-6 0,0-8-5 16,0-1-2-16,0 10 2 0,17-19 3 0,-17 18-3 15,0-18 6-15,0 0-1 0,0 0-2 0,0 0 0 16,0 0-14 0,-17 0-21-1,17 0-44-15,0-18-37 0,0 18-36 0,0-19-23 16,0 19-37-16,-16-9-8 0,16-1 2 0,0 1 9 15,-17 0 8-15,17 0 25 0,0-1 39 16</inkml:trace>
  <inkml:trace contextRef="#ctx0" brushRef="#br0" timeOffset="4496.92">17132 11041 18 0,'16'0'36'0,"-16"0"3"16,0 0 2-16,0 0-2 0,17 0 11 0,-17 0 3 15,0 0 10-15,0 0 3 0,0 0 7 16,0 0-2-16,0 0 0 0,0 0-8 0,0 0-14 16,0 0-10-16,0 0 3 0,0 0-1 0,0 0 2 15,0 0-8-15,0 0-12 0,0 0 16 16,16 19 9-16,-16-19 9 0,0 9-2 0,0 0 48 16,0 1-19-16,0 8-12 0,0-8-35 15,0 8-6-15,0-8 4 0,0 8 14 0,0 1-4 16,0-10-8-16,0 0-8 0,0 10-7 0,0-10-6 15,0 1-4-15,0 8-9 0,0-9 4 16,0 10-2-16,0-19 1 0,-16 0 4 0,16 0-4 16,0 19-1-16,0-19-2 0,0 0 4 0,0 0-4 15,0 0 0-15,0 0-30 0,-17 0-59 0,17 0-82 16,0 0-63-16,-16 0-41 0,16-19 5 16,0 19 12-16,0 0 31 0</inkml:trace>
  <inkml:trace contextRef="#ctx0" brushRef="#br0" timeOffset="5661.34">17330 12129 19 0,'0'0'26'0,"0"0"-1"16,0 0 0-16,0 0 0 0,0 0-2 15,0 0-6-15,0 0 1 0,0 0-1 0,0 0-1 16,0 0-4-16,0 0-4 0,0 0-6 15,0 0 3-15,0 0 1 0,0 0 4 0,0 0 5 16,0 10-2-16,0-1 7 0,0 0 0 16,0 1 7-16,0-1-1 0,0 0-2 0,-33 10-2 15,33 9 1-15,0-28 1 0,0 18 10 0,0 1-4 16,0 0-8-16,0-1 16 0,0 1 4 16,0 9-2-16,0-10-12 0,-33 1 5 0,33 0-1 15,0 8 6-15,0-8-8 0,0 0-1 16,0-1 3-16,0 1-3 0,0-1-8 0,0 1-8 15,0-10 4-15,0 10-3 0,0 0 3 0,0-1-4 16,0-18-2-16,0 19-3 0,0-10 5 16,0 0-3-16,0 1-1 0,0-1-5 0,0-9-1 15,0 9 3-15,0 1-6 0,0-1 0 16,0-9 3-16,0 19-6 0,0-19 8 16,0 0-3-16,0 0-2 0,0 0-3 15,0 0 5-15,0 0-4 0,0 0 3 0,0 18 1 16,0-18-1-16,0 0-5 15,0 0 7-15,0 0-2 16,0 0-4-16,0 0 1 0,0 0 5 16,0 0-2-16,0 0 0 0,0 0-4 15,0 0 7-15,0 0 1 0,0 0-7 16,0 0 6-16,0 0 2 16,0 0-2-16,0 0 2 0,0-18-3 0,0 18-6 15,0 0-9-15,0 0-25 0,0 0-37 0,0-19-32 16,0 10-20-16,0-1-37 0,0 1-25 0,0 0 8 15</inkml:trace>
  <inkml:trace contextRef="#ctx0" brushRef="#br0" timeOffset="7893.44">16900 13199 19 0,'0'0'28'0,"0"0"4"16,0 0-2-16,0 0 3 0,0 0 0 0,0 0 7 15,0-18 7-15,0 18 4 0,0 0-3 16,0 0 4-16,0 0 3 0,0 0 6 0,0 0-2 15,0 0-16-15,0 0-9 0,0 0-7 0,0 0-11 16,0 0-12-16,0 0 1 0,0 0-2 16,0 0 4-16,0 0-2 0,0 18-1 0,0-18 5 15,0 9-2-15,0 1 6 0,0 8-3 16,0-8 10-16,0 8-6 0,0 1-1 0,0 0-2 16,0-1 11-16,0 1-8 0,0-1-2 0,0 1-3 15,0-10-7-15,0 10 1 0,0-1-1 16,0 1-2-16,0-10 1 0,0 1 1 0,0-1-4 15,0-9 5-15,0 9-3 0,0-9 1 16,0 10-1-16,0-10 1 0,0 0 1 16,0 0 3-16,0 0-3 0,0 0 0 0,0 0 1 15,0-10-9-15,0 10 3 16,0-9-5-16,0 9 2 0,0-9-28 16,0-1-25-16,0 10-23 0,0-9-11 0,0 9-6 15,0 0-11-15,0 0-2 0,0-19 12 16,0 19 12-16</inkml:trace>
  <inkml:trace contextRef="#ctx0" brushRef="#br0" timeOffset="8776.2">14618 14632 19 0,'0'0'29'0,"0"0"-7"0,-16 0-4 0,16 0-9 16,0 0-2-16,0 0-1 0,0 0 2 16,0 0 0-16,0 0-3 0,0 0-2 0,0 0-2 15,0 9-1-15,0-9-2 16,0 0 0 0,0 0 0-1,0 0-5-15,0 0-2 0,0 0-5 16,0 0-4-16,0 0-3 0,0 0-3 0</inkml:trace>
  <inkml:trace contextRef="#ctx0" brushRef="#br0" timeOffset="9360.39">16933 14669 19 0,'0'0'24'0,"0"0"-1"16,0 0-11-16,0 0-7 0,0 0-2 0,0 0 0 16,0 0-2-16,0 0 1 0,0 0-2 31,0 0-2-31,0 0-3 0,0 9-6 0,0-9-6 16,0 0-4-16</inkml:trace>
  <inkml:trace contextRef="#ctx0" brushRef="#br0" timeOffset="9892.1">20307 14687 64 0,'16'0'26'0,"-16"0"-17"15,0 0-19-15,0 0-11 0,17-9-1 16,-17 9 5-16,0 0 7 0,0 0 6 0,0 0 2 16,0-9 2-1,0 9-10-15</inkml:trace>
  <inkml:trace contextRef="#ctx0" brushRef="#br0" timeOffset="11440.75">16983 13497 5 0,'0'0'9'0,"0"0"9"0,0-9 2 16,0 9-4-16,0 0 4 0,0 0-4 15,0-10-1-15,16 10-3 0,-16 0 0 0,0 0 4 16,0 0 5-16,0-9 5 0,0 9 5 0,0 0 1 16,0 0 2-16,0 0-3 0,0 0 3 15,0 0-4-15,-16 0-6 0,16 0-10 0,0 0-5 16,0 0-6-16,0-9-1 0,-17 9 3 0,17 0-3 15,-16 0 2-15,-1 0 2 16,17 0-5-16,0 0 0 0,0 0 2 16,-33 0 1-16,33 0-3 0,0 0 4 15,0 0-3-15,-33 0 0 16,33 0 2-16,0 0-4 0,0 0 3 0,-33 0-3 16,33 9 0-16,-16-9 2 0,-1 0-5 15,17 9 1-15,0-9 4 0,-16 0 0 16,16 10-2-16,-17-10 0 0,17 9 0 15,-17 0 0-15,17 0 1 16,-16 1-1-16,16-1 0 0,0-9-3 0,0 9 3 16,0 10 1-16,-17-19-1 0,17 0 1 15,0 9-1-15,0 1 0 0,0-1 4 0,0-9-3 16,0 9-1-16,0 0 0 0,0 1 1 0,0-1 3 16,17-9-4-16,-17 9 1 15,0 1 0-15,0-1-1 0,16 0 0 16,-16-9 4-16,0 19-2 0,0-19-2 15,17 0 2-15,-17 9 1 0,17 0-2 16,-17 1 2-16,16-10 0 0,-16 9-3 0,17-9 4 16,-17 9-1-16,16-9-3 0,-16 10 1 15,33-10 1-15,-33 0 2 0,0 0-4 0,33 9 4 16,-33-9-4-16,0 0 4 0,33 0-2 16,-33 0 2-16,17 0-6 0,-1 0 4 0,1-9 1 15,-1 9-3-15,1 0 0 0,16 0 0 0,-33-10 0 16,0 10 2-16,33-9-2 0,-33 9 3 15,33-9-3-15,-33-1 3 0,17 1 1 0,-17 0 6 16,16 9-2-16,-16-19 6 0,17 10-3 16,-1-10 1-16,-16 10 1 0,0 0-2 0,0-10-1 15,17 10-1-15,-17-10 1 0,-17 10-6 0,17 9-3 16,0-19 3-16,0 1-2 0,-16 8 4 0,-1 1-6 16,17 0 2-16,-16 0-2 0,-1 9-3 15,17-10 3-15,0 1 0 0,-33 9 0 0,33-9-4 16,-33 9 4-16,33 0-7 0,-33 0-2 15,16 0-18-15,1 0-32 0,-1 0-10 0,1 9-6 16,-1-9-14-16,17 9-16 0,-33 1 2 16</inkml:trace>
  <inkml:trace contextRef="#ctx0" brushRef="#br0" timeOffset="12539.44">15065 14055 4 0,'0'0'4'16,"0"9"0"-16,-17 1 2 0,17-10 6 0,0 9 1 15,-16-9-2-15,16 9-5 0,0-9-1 16,0 9 0-16,-17-9 0 0,17 0 0 16,0 10-2-16,0-10 2 0,-16 9 0 0,16-9 1 15,0 0 2-15,0 9 2 0,0-9 1 16,0 0-1-16,0 19 1 0,0-19 0 0,0 0 1 16,0 0-2-16,0 0 3 0,0 0 3 0,0 0 5 15,0 0 3-15,0 0 4 0,0 0 2 0,0 0-3 16,16 0-5-16,-16-19-2 0,17 19-1 15,-1-9-3-15,1 0-2 0,-1-1-1 0,1 1-1 16,32 0-2-16,-16-10-2 0,1 10-2 16,-18 0 1-16,34-10-5 0,-1 19-2 0,17-28 1 15,-32 10-1-15,15 8 0 0,17-8 18 16,0 8-6-16,-16-8-5 0,0 18-2 0,-1-19 1 16,17 1-2-16,-33-1-1 0,17 10 0 0,0-1-1 15,-1-8-2-15,-16 8 0 0,0 1 0 16,-16 0 0-16,16 9 0 0,0-19 3 15,-16 19-2-15,32 0 0 0,-49-18-1 0,33 8 1 16,-33 1-1-16,33 9 1 0,-33-9-1 0,33-1 0 16,-16 10 0-16,0-9 2 0,-1 0-4 15,1 9 2-15,-1-10 0 0,17 1 0 0,-33 9 2 16,33-9-2-16,-33 9 1 0,33 0-1 16,-33-19 2-16,17 19-2 0,-17-9 2 15,16 9-2-15,-16 0 3 0,17 0-3 0,-17-9 3 16,17 9-2-16,-17 0 2 0,16-10 0 0,1 10-3 15,-17 0-2 1,16-9 2-16,17 9 2 16,-33 0 0-16,0 0-2 0,33-9 0 0,-33 9 1 15,0 0 2-15,0 0-6 16,0 0 1-16,33 0 0 0,-33 0 6 16,0 0-2-16,0 0 0 15,-33 0 1-15,33 0-7 0,0 0 2 16,0 0-8-16,0 9-33 0,0-9-22 15,0 0-19-15,-33 9-19 0,33-9-9 0</inkml:trace>
  <inkml:trace contextRef="#ctx0" brushRef="#br0" timeOffset="13155.97">17148 13720 5 0,'0'0'4'16,"0"0"5"-16,0 0 5 0,0 0 3 15,0 0 3-15,0 0-3 0,0 0-1 0,0 0-1 16,0 0 2-16,-16 0-1 0,16 0 4 16,0 0 2-16,0 0 0 0,0 0-3 0,0 0-2 15,0-9 3-15,0 9-6 0,0 0 1 0,0 0-6 16,0 0 2-16,0 0-2 0,0 0-1 16,0 0-2-16,0 0 2 0,0 9 10 0,0-9 0 15,0 0 1-15,0 9-1 0,0 1 5 16,0-1-6-16,0 0 1 0,0 1 5 0,0 8 0 15,16-18 1-15,-16 19-9 0,0-10 0 0,0 0 1 16,0 10-1-16,0-10 0 0,0 1-3 16,0 8-3-16,0-8-3 0,0 8-3 0,0-18-3 15,0 19-3-15,0-19 0 0,0 9 9 0,0 0-4 16,0 1 0-16,0-1-5 16,0-9-2-16,-16 9-1 0,16 1-1 0,0-10 0 15,0 0-28-15,0 9-30 0,0-9-21 16,-17 0-22-16,17 0-10 0,0-9-99 0</inkml:trace>
  <inkml:trace contextRef="#ctx0" brushRef="#br0" timeOffset="14554.97">17330 13562 3 0,'-33'0'5'0,"33"0"1"0,0 0 10 16,0 0 6-16,0 0-1 0,0 0-2 15,-33 0-9-15,33 0-1 0,0 0 1 0,0 0-4 16,0 0 2-16,0 0-1 0,-33 0 0 0,33 0-1 15,0 0-2-15,-17 0-2 0,17 0 0 16,-16 0-2-16,16 0 2 0,-17 0-1 16,17 0 0-16,-16 0-1 0,16 0-2 15,0 0 4-15,-17 0-2 0,17 0 4 16,0 0 0-16,0 0 0 16,-16 9-2-16,16-9-1 15,0 0 5-15,0 0-2 0,0 0 3 0,0 0-1 16,0 0-1-16,0 0 3 0,0 10 1 15,16-10 2-15,-16 0 0 0,0 9 3 0,0-9 1 16,0 0 4-16,17 9 4 0,-17-9 1 0,16 9-2 16,-16-9-1-16,17 10 4 0,-1-10-2 0,-16 0 0 15,17 9 2-15,16-9 0 0,0 9-2 16,-33 1 0-16,33-10 1 0,-16 9 5 16,16-9-8-16,0 9 2 0,0 10 10 0,0-19 3 15,0 0-7-15,0 9-2 0,17-9-9 16,-17 9-8-16,33 1 1 0,-33-1-3 0,17 0 0 0,-17-9-3 15,16 10 3-15,1-1-5 0,16 0 5 16,-33 1-1-16,0 8 0 0,17-18-6 16,16 19 1-16,-33-19 2 0,0 9-2 0,17 0 5 15,-17 1-1-15,0-1-2 0,33 0 4 0,-49-9-6 16,16 10 6-16,0-1 0 0,33 0 0 16,-33-9-2-16,0 10 2 0,-16-10-4 0,16 18 2 15,0-18-3-15,0 0-1 0,0 0 4 0,0 19-4 16,0-19-2-16,0 0 7 0,0 0-5 15,-16 9 1-15,16-9-1 0,0 0-2 0,0 9 4 16,-33-9 0-16,33 0-9 0,-16 10 7 0,-1-10 1 16,1 0-6-16,-1 9 3 0,1-9 2 15,-1 0 1-15,1 0-7 0,16 9 4 0,-33-9 0 16,33 0 3-16,-33 0-1 16,16 10-2-16,1-10-2 0,0 0 2 15,-17 0 4-15,16 9-9 0,-16-9 8 0,17 0-5 16,-1 0 2-16,-16 0-4 0,17 0 6 15,-17 0-4-15,16 0 2 0,-16 0 2 0,17 0 0 16,16 0-2 0,-33 0 2-16,0 0-2 0,0 0-2 15,33 0 2-15,-33 0 5 16,0 0-11-16,0 0 4 16,16 0 2-16,-16 0 2 0,17 0-2 15,-17 0 3 1,0 0-5-16,16 0 4 15,-16 9-4-15,0-9 3 16,0 0-3-16,17 0 7 0,-17 0-3 16,0 0-6-16,17 0 1 0,-17 0 1 15,16 0 4 1,-16 0 1-16,0 0 0 0,0 0-7 0,0 0 0 16,0 0 0-16,0 0-1 15,0 0 1-15,0-9-5 0,0 9 0 0,0 0-22 16,0 0-26-16,0 0-12 0,0-9-16 15,0 9-8-15,-16 0-2 0,16 0-10 0,0 0-5 16,0-10 10-16,0 10 8 0</inkml:trace>
  <inkml:trace contextRef="#ctx0" brushRef="#br0" timeOffset="15254.98">16950 13646 13 0,'0'0'22'0,"0"-10"5"0,0 10-3 16,0 0-4-16,0 0-3 0,0 0-1 15,0 0-1-15,0 0-7 0,0 0-2 0,0 0-3 16,0 0 0-16,0 0-2 0,0 0-3 16,0 0 0 15,0 0 0-15,-17 0 2-16,17 0-6 0,0 0-9 0,0-9-6 15,0 9-5-15,0 0-7 0,0 0-34 0</inkml:trace>
  <inkml:trace contextRef="#ctx0" brushRef="#br0" timeOffset="17976.32">17297 14436 7 0,'0'0'2'0,"0"0"2"0,0 0 1 16,0 0 2-16,0 0 0 0,0 0-2 0,0 10-3 15,-33-10 0-15,33 0-1 0,0 0 0 0,0 0 0 16,0 0 1 0,0 0 0-1,0 0 0-15,0 0 0 0,0 0 0 0,0 0-1 16,0 0 0-16,0 0 1 15,0 0 0-15,0 0-1 32,0 0-4-17,0 0-3-15,0 0-3 16,0 0-2-16,0-10-1 0</inkml:trace>
  <inkml:trace contextRef="#ctx0" brushRef="#br0" timeOffset="20066.14">17049 13683 5 0,'0'0'3'0,"0"0"-2"16,0 0 1-16,0 0 0 0,0 0 1 0,0 0-1 15,0 0 0-15,0 0 0 0,0 0 0 0,0 0 1 16,0 0-1-16,0 0 1 0,0 0-1 15,0 0 1-15,0 0-1 0,0 0-1 0,0 0-5 16,0 0-1 0,0 0-4-16,0 0-11 0</inkml:trace>
  <inkml:trace contextRef="#ctx0" brushRef="#br0" timeOffset="21297.94">17198 14687 55 0,'0'0'16'0,"0"0"-11"0,0 0-11 15,0 0-10-15,0-9-1 0,0 9 4 0,0 0 6 16,16 0 4-16,-16 0 1 15,0 0 0-15,17 0-4 0</inkml:trace>
  <inkml:trace contextRef="#ctx0" brushRef="#br0" timeOffset="22879.98">16999 13581 12 0,'0'0'18'16,"0"-10"2"-16,0 10 1 0,0 0 2 15,0 0-3-15,0-9 5 0,0 9 3 0,0 0 6 16,0 0 11-16,0 0 1 0,0 0-7 16,0 0 1-16,0 0-10 0,0 0-10 0,-16 0-8 0,16 0 5 15,0 0-4-15,0 0 5 0,-17 0-6 16,17 0 3-16,0 0-6 0,-16 0 4 0,16 0-3 16,0 0-5-16,-17 0 0 0,17 0 3 15,0 9-1-15,0-9-1 0,0 10-3 0,0-10 3 16,-33 0-2-16,33 9-2 0,0 0 4 0,0-9-2 15,0 9 5-15,0 1-1 0,0-10-4 0,0 9 3 16,0-9-3-16,0 9 3 0,0 1-2 16,0-10-1-16,0 9 2 0,0-9-4 0,0 9 3 15,0-9 2-15,0 19-9 0,33-19 9 16,-33 0-3-16,0 0 0 0,0 0 3 16,17 0-7-16,-17 0 4 0,16 0-4 15,-16 0 3-15,17 0-3 0,-1 0 0 0,-16 0 5 16,17 0-3-16,-17 0-2 0,33 0 0 0,-33 0 1 15,0 0-1-15,0-19 2 0,33 19-2 16,-33-9 0-16,0 9 0 0,0-9 1 0,33 9-1 16,-33-10 8-16,0 10-3 0,0-9 1 15,0 9 5-15,0 0 4 0,0-9-7 16,0 9 1-16,0-10-2 0,0 10 1 0,0-9-5 16,-33 9 0-16,33-9 3 0,0 9-2 15,0 0-4-15,0-9 6 0,-33-1-6 16,33 10 2-16,0 0 1 0,0-9-3 0,-33 9-2 15,16 0 2-15,1 0 0 16,16 0 0-16,-17 0 0 16,17 0-2-16,-16 0-4 0,16 0 3 15,-17 0-5-15,17 0 0 16,0 0 1-16,0 0-12 0,0 0-29 0,0 0-18 16,0 0-22-16,0 9-18 0,0-9-20 0,0 0 5 15</inkml:trace>
  <inkml:trace contextRef="#ctx0" brushRef="#br0" timeOffset="28694.2">14106 4669 1 0,'0'0'1'16,"0"19"0"-16,0-19 0 0,0 0-1 0,0 0 1 15,-33 19 2-15,33-19-1 16,0 0 0-16,0 18 0 0,0-18 2 0,0 0 0 16,0 0 2-16,0 0 1 0,0 19 1 15,0-19-1-15,0 0-2 0,0 0 2 16,0 0-1-16,0 0 2 0,0 0 0 0,0 0 0 16,0 0 1-16,0 0 0 0,0 0 0 0,0 0-1 15,0 0 0-15,0 0 3 0,0 0 4 16,33 0 0-16,-33 18-3 0,33-18-1 0,-33 0-5 15,33 0-1-15,-17 0-3 0,1 0 2 16,16 0-3-16,-17 0 0 0,17 0-1 16,1 0 1-16,-1 0 1 0,0 0-2 0,-33-18 0 15,16 18 0-15,1 0 1 0,-1 0 0 0,1 0-1 16,-1 0 0-16,17 0 0 0,-33 0 0 16,0 0 2-16,0 0 2 15,0 0 1-15,0 0-1 0,0 0-1 16,0 0-1-16,0 0 0 0,0 0 2 15,0 0-6-15,0 0 0 0,0 18 2 16,0-18-6-16,0 0-15 16,-33 0-12-16,33 10-13 0,-16-10-13 0</inkml:trace>
  <inkml:trace contextRef="#ctx0" brushRef="#br0" timeOffset="30424.27">18554 8316 7 0,'0'0'4'0,"0"0"6"0,0 0 6 0,0 0 3 16,0 0-1-16,0 0-2 0,0 0 0 0,0 0 0 16,0 0-2-16,0 0 3 0,0 0-1 15,0 0 5-15,0 0 2 0,0 0-1 16,0 0 2-16,33 0 2 0,-33 0 3 0,0 0 0 0,0 0 2 15,33 0 2-15,-16 0 6 0,-1 0-6 16,17 0-11-16,0 0 1 0,17 0-7 16,-17 0 2-16,17 0-6 0,-1 0 0 0,1 0-3 15,16 0-2-15,-33 0 0 0,17-19-7 0,-17 19 2 16,33 0-1-16,-33 0-1 0,-17 0 0 16,18 0 2-16,-18-18-2 0,17 18 0 0,-16 0 3 15,-1 0-5-15,1 0 2 0,16 0-2 16,-33 0 0-16,0 0-5 0,0 0-6 0,0 0-31 0,0 0-12 15,0 0-4-15,0 0-14 0,0 0-18 16,0 0-12-16</inkml:trace>
  <inkml:trace contextRef="#ctx0" brushRef="#br0" timeOffset="32240.7">12601 10660 6 0,'0'0'5'0,"0"0"4"16,0 0 4-16,0 0-1 0,0 0-3 0,0 0-1 16,0 0-2-16,0 0 1 0,0 0 2 15,0 0-1-15,0 0 2 0,0 0 2 0,0-9 2 16,33 9 0-16,-33 0 0 0,0-10 2 16,33 10-4-16,-33 0 1 0,33-9 0 15,-16 9-4-15,16-9-4 0,-17 9 1 0,34-10-4 0,-50 10-2 16,33-9 1-16,0 9 0 0,-17 0-1 15,1 0 0-15,0 0 0 0,-1 0 0 16,1 0 3-16,-1 0-3 0,1 0 0 16,-17 9 1-1,33-9-1-15,-33 0 1 0,0 0-7 0,0 10-2 16,0-10-5-16,0 0-9 0,0 9-8 16,0-9-3-16,0 0-2 0,0 9-6 0</inkml:trace>
  <inkml:trace contextRef="#ctx0" brushRef="#br0" timeOffset="33105.21">12717 11423 8 0,'0'0'10'0,"0"0"5"0,0 0 1 16,0 0-4-16,0 0-2 0,0 0-2 0,0 0 0 15,0 0 0-15,0 0-1 0,0 0 4 16,0 0 1-16,0 0-2 0,0 0 1 0,0 0-2 15,0 0 0-15,0 0 0 0,0 0 0 0,0 0-1 16,0 0-2-16,0 0 0 0,0 0 3 16,0 0 5-16,16 0 1 0,-16 0 0 0,17 0 1 15,-1-19 1-15,1 19-4 0,16 0 4 16,-33 0 0-16,33 0-3 0,0-19-4 0,-33 19-4 16,33-9-4-16,-16 9 2 0,16-9-2 0,-17 9-2 15,1 0 0-15,16-10 0 0,0 10 0 16,-33 0 1-16,0 0-1 0,33 0 0 0,-33 0 0 15,0 0 4-15,16 0-3 0,-16 0 1 16,0 10-2-16,17-10 0 0,-17 9-3 16,0-9-4-1,0 0-4-15,0 0-8 0,0 0-11 0,0 9-8 16,0-9-7-16,0 0 0 0,0 0-2 0,0 0-4 16</inkml:trace>
  <inkml:trace contextRef="#ctx0" brushRef="#br0" timeOffset="38667.25">11129 15125 43 0,'0'-10'32'0,"0"10"-6"0,0 0-5 0,0 0-2 0,0 0-3 16,0-18 1-16,0 18 4 0,0 0 2 15,0-10 0-15,0 10 1 0,0 0-2 16,0 0 5-16,0 0 2 0,0-9 3 0,0 9-2 15,0 0-5-15,0 0 2 0,0 0-6 0,0 0 0 16,0 0 1-16,0 9 2 0,0-9-3 0,0 0-7 16,0 10-3-16,-33-10-1 0,33 18-6 15,0-18 2-15,-33 10-4 0,0 8-1 0,16-8 2 16,1 8-1-16,-1-9-2 0,-16 10 3 0,0 0-3 16,33-1 0-16,-33-8 2 0,0 8-2 15,0-9 0-15,16 10-4 0,1-10-2 0,-1 1 1 16,17-1-9-16,-33 0-26 0,33 1-23 15,0-10-19-15,0 18-22 0,0-18-3 16,0 0-89-16</inkml:trace>
  <inkml:trace contextRef="#ctx0" brushRef="#br0" timeOffset="39865.28">16619 15404 53 0,'0'0'39'0,"0"0"0"0,0 0-6 0,0-10-5 16,0 10 1-16,0 0 0 0,0 0 5 16,0 0 6-16,0 0 1 0,0 0 9 0,0 0 3 15,0 0-2-15,0 0 0 0,0 0-4 0,0 0-9 16,0 0 1-16,0 0-7 0,0 0-5 15,0 0-2-15,0 0 1 0,0 10 21 0,0-10 3 16,-16 9 10-16,16-9-9 0,0 9-3 16,-17-9-8-16,17 10-8 0,0-1 2 0,-16 0-9 15,16 1-1-15,0 8 0 0,-17-18-5 0,17 9 0 16,-17 1-1-16,17-1-3 0,-16 0-1 16,16 10-10-16,-17-10 5 0,17 1-6 0,0 8 1 0,-33-9-4 15,33 1 0-15,-33 8-2 0,33-8 2 16,-33 8 2-16,17 1-2 0,-1-1 3 0,1-8-2 15,-1 8-3-15,-16 1-2 0,16 0 7 16,17-10-3-16,-33 9 1 0,33-8-9 0,-33-1 6 16,33 10-8-16,-33-10-11 0,17 0-46 0,16 1-24 15,-17-1-20-15,1 0-17 0,16 0-13 16,-17-9-16-16,17 0 1 0,-16 0 14 0,16 0 24 16,0 0-68-16</inkml:trace>
  <inkml:trace contextRef="#ctx0" brushRef="#br0" timeOffset="40898.07">20836 15478 7 0,'0'0'5'0,"-17"0"10"0,17 0 5 0,0 0-2 15,0 0-3-15,0-18-2 0,0 18 0 0,0 0 2 16,17-10 2-16,-17 10 3 0,0 0 5 16,0-9 3-16,0 9 8 0,0 0 0 0,0 0 5 15,0-9 5-15,0 9 6 0,0 0 1 0,0 0 12 16,0 0-6-16,0 0-1 0,0 0 2 16,0 0-8-16,0 0-11 0,0 0-5 0,0 0 1 15,0 0 3-15,0 0 12 0,0 0 7 16,0 0 4-16,-17 9 7 0,17-9-6 0,-16 0 7 15,16 9-4-15,-17 1-11 0,1-10-8 0,-1 18-12 16,1-18-2-16,16 19-15 0,-33-10-6 16,0 0-3-16,-1 10-2 0,1-10-6 0,0 1-6 15,0 8 9-15,17 1-8 0,-17-10 7 0,-17 0-10 16,17 10 11-16,0-10-11 0,0 10-7 0,0-10-6 16,0 10-20-16,0-10-55 0,0 0-41 15,-1 10-47-15,18-10-35 0,-1 1-17 0,1-10 15 16,-1 9 30-16</inkml:trace>
  <inkml:trace contextRef="#ctx0" brushRef="#br0" timeOffset="44511.51">17049 12650 13 0,'0'0'20'0,"0"0"0"16,0 0-4-16,0 0-3 0,0 0-3 0,0 0-3 15,0-9-2-15,0 9-3 0,0 0 1 0,0-9-3 16,0-1 0 0,0 10-8-16,0-9-5 0,0 9-5 15,0 0-7-15</inkml:trace>
  <inkml:trace contextRef="#ctx0" brushRef="#br0" timeOffset="45278.09">20092 12697 7 0,'0'0'6'15,"0"0"10"-15,16 0 5 0,-16 0 1 16,0 0 1-16,0 0 2 0,0 0 2 0,17 0 4 15,-17 0 2-15,0 0 3 0,0 0 0 0,0 0 0 16,0 0-6-16,0 0-3 0,-17 0-5 16,17 0-7-16,0 0-4 0,-16 19 1 0,16-19 2 15,0 0 2-15,-33 0-4 0,33 0 1 16,-50 18-7-16,34-18 0 0,-17 0-3 0,16 9-3 16,-16 1 2-16,16-1-2 0,1 0 0 0,-17 1 0 15,0-1-2-15,0 0-4 0,0 1-11 0,-1-1-23 16,1 9-19-16,17-18-20 0,-17 19-15 15,0-19-2-15</inkml:trace>
  <inkml:trace contextRef="#ctx0" brushRef="#br0" timeOffset="49391.25">16735 6260 5 0,'0'0'9'0,"0"0"11"0,0-19 1 16,0 19-1-16,0 0-2 0,0 0 0 0,0 0 3 15,0 0 2-15,0-18-1 0,0 18 3 16,0 0 2-16,0 0-2 0,0 0-2 0,0 0-5 16,0 0-10-16,-17 0-4 0,17 0-3 0,0 0 1 15,0 0-1-15,0 0 0 16,0 18 0-16,17-18-1 0,-17 19 0 15,0-19 3-15,0 19-3 16,0-19 3-16,0 18-3 0,16-18 0 0,-16 10 0 16,0-1 0-16,0 0-2 0,0 0 2 15,17 1 0-15,-17 8 3 0,0-18-3 16,0 19 0 0,0-19-2-16,0 0-2 15,0 0-3-15,0 0-16 0,-17 0-21 0,17 0-17 16,0 0-15-16</inkml:trace>
  <inkml:trace contextRef="#ctx0" brushRef="#br0" timeOffset="50457.02">16867 7572 33 0,'0'0'22'0,"0"0"-2"16,0-19 6-16,0 19-3 0,0 0-5 15,0 0-6-15,0 0-6 0,0 0-4 0,0 19 1 16,0-19 3-16,0 0-1 0,0 0 1 0,0 18-2 16,0-18 0-16,0 19-1 0,0-19 1 15,0 18 1-15,0-8 0 0,0-1 0 0,0 0-5 16,0 10 0-16,0-19 3 0,0 19-2 15,0-19-1-15,0 18 0 0,0-18 2 0,33 19-2 16,-33-19 0 0,0 0-2-16,0 9-11 0,-33-9-13 0,33 0-15 15,0 0-9-15</inkml:trace>
  <inkml:trace contextRef="#ctx0" brushRef="#br0" timeOffset="50739.55">16818 7553 20 0,'0'0'20'0,"-17"0"2"0,17 0-1 15,17 0-2-15,-17 0-2 0,0 0-6 0,16 0-1 16,-16 0 1-16,33 0 0 0,-33 0 0 15,0 19-1-15,33-19 0 0,-33 0-2 0,33 0-2 16,-33 18 0-16,0-18-1 0,17 0-1 16,-1 0-4-16,-16 19 1 0,17-19-1 0,-1 0 0 15,-16 9 0-15,17-9 2 0,-17 9-2 0,33 1 0 16,-33-10-6-16,0 9-12 16,0-9-18-16,0 0-9 0,0 0-2 0</inkml:trace>
  <inkml:trace contextRef="#ctx0" brushRef="#br0" timeOffset="50975.01">17016 7469 17 0,'0'-18'28'0,"0"18"1"0,0 0 3 0,0 0-3 16,0 0-6-16,0 0-10 0,0 0-5 0,0 0-6 15,0 0 2-15,0 0 0 0,0 0 3 16,0 18 3-16,33 1-2 0,-33-19 1 0,0 9-1 15,0 10-2-15,0-10-5 0,0 19 2 16,33-28-3-16,-33 19 3 0,0-1-3 16,0 1 2-16,0-10-2 0,0 10 2 0,0-10-7 0,0 19-6 15,0-9-23-15,0-19-18 0,0 18-13 16</inkml:trace>
  <inkml:trace contextRef="#ctx0" brushRef="#br0" timeOffset="53771.09">9360 2223 96 0,'16'-18'35'0,"-16"-1"0"0,33 0 14 0,-33 1 12 15,0 8 4-15,0 10-1 0,0-18-2 16,-33 18-7-16,33-19-21 0,-16 19-14 0,-1 0-11 16,1 0-6-16,-1 0 1 0,0 0-4 0,-16 19 2 15,0-19 1-15,0 18-3 0,33 10 4 16,-49-9-3-16,32 0 1 0,1-1-4 15,-1 1 3-15,1 9 0 0,16-10 2 0,0 19-3 16,0-18 4-16,0 0-7 0,0-1 5 0,0 10 6 16,16-9-2-16,1-1-1 0,-1-18-1 15,1 19-4-15,32 0 4 0,-49-19-2 16,33 9 1-16,0 0 0 0,0-9-2 0,-16 0 3 16,16 9-7-16,0-9-9 0,33 0-35 0,-33 0-32 15,0-9-32-15,-16 9-15 0,16 0 8 16</inkml:trace>
  <inkml:trace contextRef="#ctx0" brushRef="#br0" timeOffset="54120.12">10385 2167 35 0,'0'0'32'0,"0"-18"-4"0,0 8 9 0,-17 10 9 15,17 0 6-15,0 0-7 0,0-18-22 16,0 18-8-16,0 18-10 0,0-18 0 15,0 0-1-15,0 10 3 0,-33 8 8 0,33 1-2 16,0 0-1-16,0-1-2 0,0 1-3 16,0-1 0-16,0 10-1 0,0-9-3 0,0-1-1 15,0 1-2-15,33 0 3 0,-33-1-1 0,0-8 2 16,0 8-4-16,0 1 0 0,0-1-8 16,0 1-24-16,0-19-28 0,0 19-23 15,0-19-22-15</inkml:trace>
  <inkml:trace contextRef="#ctx0" brushRef="#br0" timeOffset="54303.71">10120 2186 72 0,'0'-19'25'0,"33"19"-10"0,-33-18 1 0,0 8 0 15,17 10-9-15,16-18 1 0,0 18-5 16,0-19-1-16,0 19-2 0,0-18 0 0,17 18 1 15,16-19 1-15,-33 19-2 0,33 0-3 16,-33-19-21-16,0 19-26 0</inkml:trace>
  <inkml:trace contextRef="#ctx0" brushRef="#br0" timeOffset="55801.18">9839 2465 5 0,'0'0'3'0,"0"0"1"0,0 0 0 15,0 0 3-15,0 0 5 0,-33 19-3 16,33-19-3-16,0 9 2 0,0 0-2 0,0 0 0 16,0 10 1-16,0 0-4 0,0-1 0 15,0-18 1-15,0 19-2 0,0-1-1 0,0-18 3 16,0 10-2-16,33-10 1 0,-33 9 2 16,0-9 8-16,0 0 18 0,0 0 23 0,0 0-6 15,0 0-16-15,0-9-17 0,0-1-8 0,0 10 5 16,0-18-2-16,-33-1-3 0,33 1-4 15,0 18 0-15,0-19 3 0,0-9-4 16,-33 10 0-16,33-1-2 0,0 0 2 0,0 1 1 16,0-19-3-16,0 27 2 0,0-8 0 15,33-1-2-15,-33 0 3 0,0 1-5 0,0-1 3 16,33 19-4-16,-33 0 6 0,0 0-3 0,0 19 2 16,33-19-2-16,-33 18 0 0,33 20 0 15,-33-20 0-15,0 29-2 0,0-10 2 0,33-9 0 16,-33 28-2-16,0-19 2 0,0 28 2 15,0-9-2-15,0-10 0 0,0 10-2 0,0-9 4 16,0 8-2-16,0 1 2 0,0-9-2 16,17-10 0-16,-17 0 0 0,16-18 0 0,-16 9 0 15,17-10 1-15,-17 1 8 0,33-19 3 16,-33 0-2-16,0 0-6 0,0-19-1 0,33 19-3 16,-33-18 3-16,0-10 0 0,0 9 2 15,0 1 2-15,0-20-4 0,0 20 3 0,0-19-6 16,0 9 0-16,-33 9-5 0,0-18-1 15,16 18-30-15,-16 1-32 0,0 8-30 0,0-8-116 16</inkml:trace>
  <inkml:trace contextRef="#ctx0" brushRef="#br0" timeOffset="59232.53">16685 6093 3 0,'0'0'1'0,"0"0"-2"15,0 0 2-15,0 9-2 16,0-9 2-16,0 0-2 16,0 0 2-16,33 0-2 15,-33 19 1 1,0-19-2-16</inkml:trace>
  <inkml:trace contextRef="#ctx0" brushRef="#br0" timeOffset="62248.04">16073 7488 7 0,'0'0'8'0,"0"0"7"0,0 0 3 15,0 0 1-15,0 0-2 0,0 0-1 0,0 0-2 16,0 0 3-16,0 0 2 0,0 0-1 0,0 0 1 15,0 0 1-15,0 0 1 0,0 0-2 16,0 0-4-16,0 0 0 0,-33 0 3 0,33 0 3 16,0 0 4-16,0 0 3 0,0 0-1 0,0 0-2 15,0 0 0-15,0 9 3 0,0-9-1 16,0 10-3-16,0-10 0 0,0 9 1 0,0-9-9 16,0 9-1-16,0 0 4 0,0-9 2 15,0 19 4-15,0-19-5 0,0 19-3 0,0-19 0 0,0 18 2 16,0-18-6-16,0 19-3 0,0-19-2 15,0 9-6-15,0 10 4 0,0-10-8 0,0 0 2 16,33 10-2-16,-33-19 7 0,0 19-5 16,0-19-3-16,0 18 6 0,0-18-3 15,0 19 0-15,0-19-3 0,0 0-8 16,0 0-21-16,-33 0-21 0,33 0-20 16,0 0-16-16,0 0-8 0,0-19-11 0,0 19 2 15,0-18 12-15</inkml:trace>
  <inkml:trace contextRef="#ctx0" brushRef="#br0" timeOffset="64993.98">15610 6260 64 0,'0'0'49'0,"0"0"-14"0,33 0-6 0,-33-19-1 15,0 19-8-15,0 0-10 0,0 0 1 16,0 19-4-16,0-19-1 0,0 0 0 0,0 19 6 15,0-19 4-15,0 18 3 0,0-8-3 0,0 8-5 16,0-9-3-16,0 19-3 0,0-9-3 16,0 0-1-16,17-19-1 0,-17 18 0 0,0 1 2 15,0-10 1-15,0 10-3 0,17-1 0 16,-17 1-6-16,0-19-19 0,0 19-27 0,0-19-20 16,-17 18-12-16</inkml:trace>
  <inkml:trace contextRef="#ctx0" brushRef="#br0" timeOffset="65426.85">15677 6279 27 0,'0'0'11'0,"0"0"-1"0,0 18 1 15,0-18 2-15,0 0-1 0,16 0-4 0,-16 0-2 16,0 10 0-16,0-1 2 0,17-9 2 16,-17 9 8-16,0 0-2 0,16 1-6 0,-16 8-6 15,0-18-1-15,17 0-1 0,-17 19 0 0,16-19-2 16,-16 0 3-16,0 0 1 0,33 0 2 16,-33 0 4-16,0 0 8 0,0 0 5 0,0 0 9 15,0 0 2-15,0 0 0 0,0 0 1 0,33 0 3 16,-33 0-6-16,0-19 3 0,0 19 3 15,0-18-2-15,0 8 1 0,0 1 2 0,0 0-1 16,0-10 4-16,0 19 0 0,0-18-1 16,0 18-1-16,33-19-6 0,-33 19-8 0,0 0-3 15,0 0-8-15,0-19-8 0,0 19-6 16,0 0-3-16,0 0 2 0,0 19 0 0,17-19 0 16,-17 0 0-16,17 19 0 0,-17-1 0 15,16-8 2-15,1-1-2 0,-17 9 7 0,16 10-7 16,-16-9 4-16,0 0-4 0,17-1-18 0,-17-8-46 15,0 8-53-15,0 1-53 0,-17-1-37 16,17 1 24-16</inkml:trace>
  <inkml:trace contextRef="#ctx0" brushRef="#br0" timeOffset="66576.37">17115 6223 28 0,'0'0'23'16,"0"0"-1"-16,0 0 2 0,0-9 5 15,0 9 6-15,0 0-2 0,0 0-8 0,0-10 0 16,-33 10-2-16,33-9-1 0,0 9 8 0,0 0 2 16,0-9-3-16,0 9-8 0,0 0 0 0,0-10 2 15,0 10-7-15,0 0-1 0,0 0 4 16,-33-18 0-16,33 18-2 0,0 0-2 0,0 0 3 16,0 0 0-16,0-19 0 0,0 19-4 0,-33 0-7 15,33 0 3-15,-17-18-2 0,17 18-5 16,-16 0 2-16,-1-19-2 0,1 10-7 0,-1 9 10 15,17-10-6-15,-33 1 0 0,0 9 0 16,0-9 0-16,17-1 0 0,-34 10 0 0,17 0 0 16,-17 0 0-16,17-18 2 0,-33 18-2 0,16 0 2 15,17 0-5-15,-33 0 5 0,0 0-5 16,0 0 3-16,16 0 0 0,-16 0 0 0,17 0 3 16,-18 18-6-16,34-18 5 0,-49 0-2 15,16 10-2-15,-1-1 6 0,1 0-6 0,0 1-1 16,16-1 3-16,-16 10 3 0,0-1-3 15,0 1-2-15,16-1 2 0,-16-8 0 0,0 8 2 16,33 1-2-16,-17-1-3 0,17 1 0 16,0 18 3-16,0-27 0 0,0 8 2 0,17 19-2 15,-1-18 0-15,17 0-3 0,-16-1 0 0,16 10 5 16,0-9-5-16,0 18 3 0,16-18-5 16,1-1 6-16,-17 1-1 0,33-1 0 0,-17 10 0 15,1-9 0-15,32-1 0 0,-16 1 4 16,1-10-6-16,15 10 3 0,17-10 0 0,0 1-1 15,1 8 0-15,-1-18 0 0,16 0 1 0,1 0-3 16,16 0 2-16,-33 0 3 0,17 0-1 16,16-18 6-16,-32 8-3 0,15 1-4 0,-16 0 4 15,17-1-1-15,-17 1-2 0,0-10 1 0,0 19 0 16,-16-18-3-16,16-1 4 0,-33 1-6 16,17-1 3-16,-17 0-1 0,0 10 6 0,0-28 9 15,0 18-5-15,0 1 4 0,-33-1-2 0,33 1 5 16,-33 8 6-16,0-8-6 0,0-1-5 15,0 19-4-15,0-19-5 0,0 19 1 0,0-18-6 16,-33 8-4-16,33 1-3 0,-33 0-20 16,33 9-39-16,-33 0-27 0,0 0-26 0,0 0-24 15,16 0 5-15</inkml:trace>
  <inkml:trace contextRef="#ctx0" brushRef="#br0" timeOffset="67357.48">17611 7488 103 0,'0'0'53'0,"0"-19"-28"0,-16 19-12 16,-1 0-6-16,17 0 6 0,-16-18 5 0,-1 18-2 15,17 0-4-15,-33 0-8 0,33-19 1 16,-33 19-1-16,0 0 7 0,0-18 6 0,0 18 11 16,0-10 7-16,-17 1 0 0,17 0-5 15,-17-1-9-15,17 1-10 0,-16 9-7 0,-1 0-1 16,17-19 2-16,-33 19 11 0,16-18 6 0,17 18 6 15,-49-19-4-15,32 10-4 0,0 0-8 16,-16 9-1-16,0-10-4 0,0 10-7 0,16 0 0 16,-32 0 4-16,15 0-4 0,1 10 2 0,0-1-2 15,0 0 0-15,16 10 1 0,-16-1-3 16,-16 1 6-16,32-10-4 0,0 19 11 0,-16 0 10 16,17-9-5-16,-1 18-1 0,33-18 2 15,-16 8-6-15,33 11 8 0,0-1 1 0,0-19 6 16,0 10 1-16,33 10 6 0,-16-20-2 0,16 1-8 15,0-1-5-15,33 10-5 0,0-9-9 0,-32-1 3 16,15 1-7-16,17-19 0 0,0 19 0 16,-32-19 0-16,15 9 4 0,17-9 0 0,0 0 1 15,-33 0 6-15,17 0 7 0,16-9 5 16,0 9-3-16,-33 0-3 0,17 0-5 0,16-19 4 16,-33 19-1-16,0-19 5 0,17 19 3 0,0-18 4 15,-1 18 2-15,-16-19-11 0,0 1-7 0,-16-1 0 16,16 10-4-16,0-10-5 0,0 1 0 15,0-1 1-15,-33-9-1 0,33 9-2 0,-33 1 0 16,17-1 0-16,-1-18 0 0,1 9-7 16,-17 0 3-16,0 19 0 0,0-28-5 0,0 18-5 15,0 1-22-15,-17-10-25 0,17 9-24 0,-16 0-15 16,-1 1-27-16,-16-1-22 0,0 1-17 16,0-1 5-16,0 0 18 0</inkml:trace>
  <inkml:trace contextRef="#ctx0" brushRef="#br0" timeOffset="68158.48">13643 6279 33 0,'0'0'18'16,"0"0"-7"-16,0 18 2 0,0-18 3 0,-33 0 10 15,33 19 1-15,0-10-5 0,-17 10-3 16,17-1-2-16,0 1 2 0,0 0-5 0,0-1 2 15,17-8-4-15,-17-1 1 0,0 0-4 0,0 10 1 16,33-19-3-16,-33 18-1 0,0-18 5 16,0 0 7-16,0 0 20 0,0 0 21 0,33 0 2 15,-33 0-7-15,0 0-20 0,0-18-7 16,0 8-4-16,0-8-3 0,0 9 1 0,0-1 5 16,33-8 0-16,-33-1-10 0,0 0-1 0,0 19-6 15,0-18-1-15,0-1-3 0,0 19 2 16,0-9-2-16,0 0-8 0,0 9-2 0,0 0 3 15,0 0 0-15,0 9 6 16,33-9-9-16,-33 9 3 0,0 0 2 0,16 1 4 16,1 8-8-16,-1-18 1 0,1 19 6 0,-17-19 0 15,16 0 1-15,18 19-4 0,-34-19-2 16,0 0 3-16,0 0 2 0,33 0-1 16,-33 0-1-16,0 0-1 0,0-19 3 15,33 19-8-15,-33-19 7 0,0 19-2 0,0-28 2 16,0 19 3-16,0-9-5 0,33 8 0 15,-33-8 0-15,0 18 5 0,0-19-4 0,0 0-1 16,0 19 4-16,0 0 1 0,0-18-7 16,0 18-4-16,0 0 2 0,0 18 0 15,16-18 4-15,-16 19-3 0,17-19 3 16,-17 19 0-16,16-1 3 0,1-8-3 16,-17 8-2-16,16 19 4 0,-16-18 0 0,34 0-2 15,-34-1-18-15,0 10-35 0,0 9-41 16,33-18-35-16,-33 18-32 0,0-9 8 0</inkml:trace>
  <inkml:trace contextRef="#ctx0" brushRef="#br0" timeOffset="68757.28">14106 7469 164 0,'0'0'67'15,"0"0"-30"-15,0 19-19 0,0-19-8 0,0 0-4 16,0 19 5-16,0-10 4 0,0 9 1 16,0 1-3-16,0 0-4 0,0-1 3 0,0 1 16 15,0-10 15-15,0 0 3 0,0 10-7 0,0-10-9 16,0-9-15-16,0 19-7 0,0-19 6 15,0 0 14-15,0 0 16 0,0 0 7 0,0 0 6 16,0-19 2-16,0 10-14 0,0-10-8 16,0 1-6-16,0-1 1 0,0 1-9 0,0-1-3 15,0 0 1-15,0 1-3 0,0-1 9 0,0 10 0 16,0-10-5-16,0 19-10 0,33 0 1 0,-33-18-13 16,0 18 3-16,0 18-1 0,33-18-2 15,-33 19 2-15,16-19 1 0,1 19-3 0,16-1 0 16,-17 10 0-16,17-9 0 0,-33-1 4 15,34 1 2-15,-34-10 0 0,33 10-3 0,-33-10 1 16,0 0-2-16,0 10 1 0,33-19 3 0,-33 19-5 16,0-19 2-16,0 0 1 0,0 0 3 15,0 0-5-15,0-19-5 0,0 19 5 0,0-19-2 16,0 1-4-16,0 8-6 0,0-8-20 0,0-1-20 16,0 1-31-16,-33-29-22 0,33 19 103 15,0 0-226-15,-33-9 12 0,33-9 24 0,-34 8 37 16</inkml:trace>
  <inkml:trace contextRef="#ctx0" brushRef="#br0" timeOffset="75718.42">16255 5953 3 0,'0'0'3'0,"0"0"-1"0,0 0 1 0,0 0 2 15,0 0 6-15,0 0 2 0,0 0-5 0,0 0-2 16,0 0 0-16,0 0-1 0,0 0 0 16,0 0 2-16,0 0-2 0,-33 0 1 0,33 0-1 15,0 0-2-15,0 0-2 0,0 0 0 0,0 0 0 16,0 0 0-16,0 9-1 15,0-9 1-15,-33 0-1 32,33 10 1-32,0-10 0 0,-16 9-8 15,16-9-7 1,0 0-6-16,0 19-35 0</inkml:trace>
  <inkml:trace contextRef="#ctx0" brushRef="#br0" timeOffset="76467.66">16173 5972 4 0,'0'0'4'0,"0"0"-2"0,0 0 4 16,0 0 3-16,0 0 3 0,0 0 0 0,0 0 0 15,0 0-3-15,0 0-1 0,-17 0 3 16,17 0 0-16,0 0-2 0,0 0 1 0,0 0 1 16,0 0-1-16,0 0 0 0,0 0 1 0,0 0-3 15,0 0 2-15,0 0-2 0,0 0 0 16,0 0-1-16,0 0-1 0,0 0-4 0,0 0 0 16,0 0 0-1,0 9 2 1,0-9 1-16,0 0 1 15,0 19-3-15,0-19 1 0,0 0 1 0,0 0 3 16,0 0-1-16,0 18 1 0,0-18-3 16,0 0 1-16,0 19-6 0,0-19 3 0,0 18 3 15,17-18-3-15,-17 0 0 0,0 19 1 0,0-10 1 16,0 1 0-16,0-1-2 0,0 10 2 16,16-1 2-16,-16-18-5 0,0 19 2 15,0-1-2-15,0-18 2 0,0 19 2 0,33-10-3 16,-33 10 0-16,0-1 2 0,0-18-5 15,0 19 2-15,0 0 0 0,0-1 0 0,0-18 0 16,0 19 1-16,0-10 1 0,0 10-1 16,33-1-3-16,-33 1 7 0,0-19-2 0,0 19-2 15,0-1 1-15,0-8-1 0,0-1 0 0,0 0 3 16,0 0-2-16,0 19 3 0,0-28-3 16,0 19-1-16,0-19-1 0,0 19 2 0,33-19-4 15,-33 18 0-15,0-18 3 0,0 9 2 16,0 1-5-16,0-1 2 0,0 0 1 0,0 1 0 15,0 8-3-15,0-18 0 16,0 0 3-16,0 19-3 0,0-19 0 16,0 0-2-16,0 18 0 15,0-18 4-15,0 0 1 0,0 0 0 16,0 0 0-16,0 0-1 16,0 0 3-1,0 0 9-15,0 0 7 0,0 0 3 0,0 0 1 16,0 0-6-16,0 0-11 0,0 0 0 15,0-18-4-15,0 18-6 0,0 0 5 16,0-19-3-16,0 19 0 0,0 0-11 16,0-18-25-16,0 18-18 0,0-10-10 15,0 10-9-15,0-9-4 0,0 0 0 0,0 9 4 16</inkml:trace>
  <inkml:trace contextRef="#ctx0" brushRef="#br0" timeOffset="79081">16288 7274 8 0,'0'0'10'15,"0"0"4"-15,0 0 0 0,0 0-5 0,0 0-1 16,0 0 0-16,0 0-1 0,0 0-1 16,0 0-1-16,0 0-3 0,0 0-1 0,0 0 1 15,0 0 1-15,0 0 1 0,0 0 1 16,0 0 1-16,0 0 1 0,0 0-2 15,0 9 5-15,0-9-1 0,0 0 3 0,0 0 1 16,17 0 2-16,-17 10 1 0,0-10 3 16,0 9 0-16,0-9-2 0,0 0-3 0,0 9-3 15,0-9-1-15,0 19 1 0,0-19-1 16,0 0-1-16,0 18-1 0,0-18-2 0,0 0 2 16,0 19-2-16,0-19-4 0,0 9 2 0,0 1 0 15,0-1 0-15,0 10 1 0,0-1 1 16,0-18-3-16,0 19-2 0,0-1 3 0,0 1 0 15,0-10 2-15,0 10-6 0,0-1 8 0,0 1-4 16,0 0 0-16,0-1 0 0,0 1 3 16,0-1-3-16,0-8 2 0,0 8 0 0,0 1-2 15,0 0 0-15,0-1 3 0,0 1-5 16,0-10 3-16,0 10 0 0,0-10-4 16,0 19-1-16,0-10 0 0,0-18 3 0,0 19-2 15,0 0 0-15,0-19-1 0,0 18 0 0,0-8 0 16,0-1 0-16,0 0 0 0,0 10 0 15,0-19 0-15,16 18 0 0,-16-18 5 16,0 0-9-16,0 19 4 0,0-19 1 16,0 19-1-16,0-19 2 15,0 0-6-15,0 0 5 0,0 0 0 16,0 9-1-16,0-9 1 16,0 9-1-16,0-9 2 15,0 10-2-15,0-1 0 16,0-9 3-16,0 0-6 15,0 0 5 1,0 0 0-16,0 0-31 16,0 0-25-16,0-9-22 0,0 9-16 15,0-10 0-15</inkml:trace>
  <inkml:trace contextRef="#ctx0" brushRef="#br0" timeOffset="85160.4">16520 8781 5 0,'0'0'7'0,"0"0"3"15,0 0 2-15,0 0-2 0,0 0 0 16,0 0-1-16,0 0 1 0,0 0 1 15,0 0 1-15,0 0-1 0,0 0 2 0,0 0-1 16,0 0-1-16,0 0 1 0,0 0 1 0,0 0 0 16,0 0 0-16,0 0-1 0,0 0-1 15,0 0-2-15,0 0 2 0,0 0 0 0,0 0 1 16,0 0 2-16,0 0-3 0,0 0-1 0,0 0-3 16,0 0-2-16,0 0 17 0,0 0 11 15,0 0-5-15,0 0-6 0,0 0-5 16,0 18 7-16,0-18-2 0,0 0-2 0,0 10 4 15,0-10-1-15,0 9-3 0,0 0-3 0,0 1-4 16,0-1-1-16,0 10-1 0,0-1 3 16,0-18-2-16,0 19 2 0,0-1 0 0,0-18 3 15,0 19 4-15,0-10 5 0,0 10-7 16,0-10-2-16,0 19-1 0,0-9-3 0,0-19 1 16,0 18 0-16,0-8 2 0,0 8-2 0,0 1 0 15,0-10-1-15,0 0-1 0,0 10-7 16,0 0 5-16,0-19-1 0,0 18-5 0,0-18 1 15,0 10-1-15,0-1-2 0,0 0 1 16,0 0-3-16,0-9-2 0,0 10 9 0,0-10-13 16,0 9 6-16,0-9 3 0,0 0 2 15,0 0-4-15,0 0 1 0,0 0-4 16,0 0 5-16,0 0-7 0,0 0 7 16,0 0 2-16,0 0-10 0,0-9-21 15,-17 9-47-15,17 0-43 0,0-10-21 0,0 1-11 16,0 9 9-16,0-9 19 0,0 9-67 15</inkml:trace>
  <inkml:trace contextRef="#ctx0" brushRef="#br0" timeOffset="88855.93">16570 10195 3 0,'0'0'3'0,"16"0"3"16,-16 0 3-16,0 0 2 0,0 0-2 16,0 0-2-16,0 0-1 0,0 0 1 0,0 0-2 0,0 0 1 15,0 0 0-15,0 0-2 0,0 0 1 16,0 0-1-16,0 0-2 0,0 0 1 15,0 0-2-15,0 0 2 0,0 0 2 0,0 0 0 16,0 0 1-16,0 0 0 0,0 0-3 0,0 0 2 16,0 18 2-16,0-18 2 0,0 0-3 15,0 0 0-15,0 0-2 0,0 0 0 0,0 0 2 16,0 0-1-16,0 0 5 0,0 0-1 16,0 0 1-16,0 0 2 0,0 0 1 0,0 0 3 15,0 0 0-15,0 0-3 0,0 0 1 16,0 0-1-16,0 0 0 0,0 0 3 0,0 0-4 15,0 0 2-15,0 0-2 0,0 0 6 0,0 0-1 16,0 0-2-16,0 0 3 0,0 0-2 16,0 0 1-16,0 0 7 0,0 0-3 0,0 0 1 15,0 0 2-15,0 0-3 0,0 0-5 0,0 0-4 16,0 0-1-16,0 0-6 0,0 0 0 16,0 0 3-16,0 0-2 0,0-18 1 0,0 18 1 15,0 0 0-15,0 0-1 0,0 0 0 16,0-19 3-16,0 19 0 0,0 0-5 0,0-9 2 15,0 9 2-15,0-9-5 0,0-1 1 0,0 10 0 16,0-9 3-16,-16 0-3 16,16-1 1-16,0 10-3 0,0-9-3 0,0 9 4 15,0 0 0-15,0-19-4 0,0 19 5 0,0-18-3 16,0 18 4-16,0-19-3 16,0 10-3-16,0 0 1 0,0-1 3 0,0 1-4 15,0 9 1-15,0-9 3 0,0-1-1 16,0 1 3-16,0 9-6 0,0-19 4 0,0 19-2 15,0-18 5-15,0 18-3 0,0-19-3 16,0 10 3-16,0 0-4 0,0-1 3 0,0 1-3 16,0 9 2-16,0-9-2 0,0-1 3 0,0 1-5 15,0 9 6-15,0-18 0 0,0 18-1 16,0-19-1-16,0 19 0 0,0-19-2 0,0 10 1 16,0 0 3-16,0-1-7 0,0 1 3 15,0 0 2-15,0 0 2 0,0-1-6 16,0 10 5-16,0 0-6 0,0-18 3 15,0 18 0-15,0-19 0 16,0 19 3-16,0 0-3 0,-17 0 1 16,17-19-3-16,0 10 2 15,0 9 2-15,0-9-2 0,0 9 3 16,0 0-5 0,0 0 5-1,0 0-6-15,0 0 1 16,0 0 4-16,0 0-6 15,0 0 5-15,0 0-3 0,0 0 4 16,0 0-6-16,0 0 5 16,0 0-6-16,0 0-23 0,0 0-32 15,0 0-17-15,0 9-19 0,0-9-9 16,0 0-5-16,0 0 2 0,0 0 12 0,0 0 17 16</inkml:trace>
  <inkml:trace contextRef="#ctx0" brushRef="#br0" timeOffset="95467.38">15792 8948 44 0,'0'0'29'0,"0"0"-4"0,0-9 0 0,0 9 8 15,0-9 7-15,0 9 4 0,0-10-2 16,0 10 0-16,0 0-9 0,0 0-8 0,0 0-11 16,0 0-9-16,0 0 0 0,0 0-3 0,0 0 1 15,0 10-3-15,0-10 3 16,0 9 2-16,0 0 8 0,0-9 6 0,0 10 1 16,0-1-8-16,0 0 2 0,0 0-5 0,0 10-4 15,0-19-3-15,0 19 1 0,0-19-1 16,0 18-2-16,0-18-2 0,0 0 5 0,0 10-3 15,0-1-3-15,0-9 5 0,0 9 0 16,0-9 1-16,0 0-5 0,0 10 4 0,0-10-1 16,0 0 1-16,0 0-4 0,0 0-22 15,0 0-46-15,0 0-27 0,0 0-13 16,0 0 10-16</inkml:trace>
  <inkml:trace contextRef="#ctx0" brushRef="#br0" timeOffset="98031.43">15858 9878 23 0,'0'0'30'0,"0"-9"-4"16,0 9-1-16,0 0 1 0,0 0 4 15,0 0 6-15,0 0-4 0,0 0-4 0,0 0-4 16,0 0-13-16,0 0-3 0,0 0-4 15,0 0-1-15,0 0 0 16,0 0-1-16,0 9 1 0,0 1 0 16,0-10 2-16,0 18 0 0,0-8 0 0,0-1-1 15,0 0-2-15,0 10 1 0,0-19-1 16,0 18-2-16,0-18 0 0,0 19 3 0,0-19-3 16,0 9 0-16,0 1 0 0,0-1 0 15,0-9-13-15,0 9-24 16,0-9-21-16,0 0-10 0,0-9 1 0</inkml:trace>
  <inkml:trace contextRef="#ctx0" brushRef="#br0" timeOffset="98281.19">15825 9851 21 0,'0'0'24'16,"0"0"-1"-16,33 0-4 0,-33 18-2 15,0-18 2-15,0 0 0 0,0 0 0 0,0 9-1 16,0-9-2-16,17 10-1 0,0-1-3 16,-17 0-2-16,16-9-4 0,-16 10 0 0,17-10-6 15,-1 9 4-15,-16-9-3 0,17 9 1 0,-17-9-4 16,16 0-3-16,-16 0-21 0,33 0-16 15,-33 0-11-15,0 0 0 0</inkml:trace>
  <inkml:trace contextRef="#ctx0" brushRef="#br0" timeOffset="98515.12">16007 9767 31 0,'0'-9'41'0,"0"9"-4"0,0 0-3 15,-33 0-2-15,33 0-3 0,0 0-13 0,0 0-7 16,0 0 1-16,0 9 5 0,0-9 1 16,0 9 1-16,0 0-1 0,0 1 3 0,0 8 1 15,0 1-6-15,0 0-5 0,0-1-2 16,0-18-3-16,0 19-4 0,0-10 1 0,0 10 1 16,0-10 0-16,0 19-2 0,0-28-2 0,0 18-22 15,0 1-40-15,0-19-21 0,0 9-2 16</inkml:trace>
  <inkml:trace contextRef="#ctx0" brushRef="#br0" timeOffset="99347.05">17479 9804 45 0,'0'-9'48'0,"0"9"-19"0,0 0-12 16,0-10-2-16,0 10 7 0,0 0 1 0,0 0-2 16,0 0 0-16,0 0-2 0,0 0-3 0,0 10-1 15,0-10 3-15,0 9 5 0,-33 0 4 16,33 10-1-16,0-19-9 0,0 0-7 0,0 19-4 15,0-19-4-15,0 18-2 0,0-18 0 16,0 9 1-16,0-9 0 0,0 10-1 0,0-1 3 16,0 0-5-16,0-9-4 0,-17 10-32 15,17-10-25-15,0 0-13 0,0 0-4 16,0 0 8-16</inkml:trace>
  <inkml:trace contextRef="#ctx0" brushRef="#br0" timeOffset="101762.05">17198 8967 17 0,'0'-9'26'0,"0"9"0"0,0 0-1 0,0-10-3 16,0 10 2-16,0 0 1 0,0 0 0 15,0 0-5-15,0-9-7 0,0 9-9 0,0 9-4 16,0-9 2-16,0 0 0 0,0 10 0 16,0-1 2-16,0 0 7 0,0 0-1 0,0 10-1 15,0-19-4-15,0 19 1 0,16-1-2 0,-16-18-2 16,0 10 1-16,0-1-2 0,0 0 0 15,0 1-1-15,17-1 0 0,-17 0 0 0,0-9 1 16,0 9-1-16,0-9 2 0,0 0 9 0,0 0 1 16,0 0-6-16,0-9-3 0,0 0-2 15,0 0 1-15,0-1 0 0,0 1 5 16,0-10-2-16,0 19 5 0,0-18 0 0,0-1 5 16,0 0 0-16,-17 10 7 0,17-9-2 15,0 8-1-15,0 1 3 0,0 0-7 0,17 9-5 0,-17-10-6 16,0 10-2-16,33 0-2 15,-33 0 2-15,0 10 1 0,33-1-1 16,-33 0 0-16,33 1-2 0,-33-1 2 16,0 0 0-16,17 0 0 0,-1 10-2 0,1-19 0 15,-1 0-2-15,-16 19 2 0,17-19 4 0,-17 0 1 16,16 0 12-16,-16 0 12 0,17 0 4 16,-17 0 0-16,33 0 2 0,-33-19-6 0,0 19 0 15,0-19-5-15,0 10 4 0,33 0 2 16,-33 9-8-16,0-9 0 0,0-1-2 0,0 1-1 15,0 9-2-15,0-9-10 0,0 9-5 0,0 0-4 16,0 0 4-16,0 9-4 0,0 0 4 16,0 1 1-16,0-1-3 0,0 0 0 15,0 0 0-15,0 10 0 0,33 0-3 16,-33-19 3-16,0 18-3 0,0-8-68 0,0 8-52 16,0-8-16-16,0-1-2 0,0 0 14 15,0 0 19-15,0-9 20 0</inkml:trace>
  <inkml:trace contextRef="#ctx0" brushRef="#br0" timeOffset="102377.76">17396 8781 26 0,'0'0'37'0,"0"0"-4"0,0 0 2 0,0-19 0 16,0 19 5-16,0 0-1 0,-16 0-4 15,16 0-7-15,0 0-3 0,0 0 0 0,-17 0-3 16,1 0-3-16,16-18-3 0,-17 18-4 16,-16 0-3-16,33 0-2 0,-33 0-2 0,-17 0 1 15,17 0-6-15,0-10 0 0,0 10 0 16,-33 0 0-16,33 0 4 0,-17-9-4 0,17 9 0 16,-33 0 1-16,0 0-3 0,0-9 2 0,16 9 0 15,-16 0 0-15,0 0-2 0,16 0 4 16,-16 0-2-16,-16 9 2 0,15-9-2 0,1 9 0 15,17 1-2-15,-17-10 4 0,32 18-6 16,-32 1 4-16,0-19 1 0,17 18 1 0,15-8-4 16,1 8 2-16,-33 1-2 0,33 0 2 0,17-1 0 15,-17 19 0-15,-1-27 2 0,34 18 0 16,-33-1-4-16,0 11 4 0,33-10-2 16,0 0-3-16,-33 18 0 0,33-9 6 0,0-18-3 15,0 9-2-15,33 9 4 0,-33 0-2 0,33-18 2 16,0 9-2-16,1-10 2 0,15 19-5 15,17-18 3-15,-33-19 0 0,34 19 0 0,-18-10 0 16,50-9 0-16,-49 0-2 0,33 0 7 0,-1 0-5 16,1-9 0-16,16-1 2 0,-16 1-2 15,16-10 3-15,0 1-6 0,-32-1 0 16,48 1 8-16,-49-10-7 0,50 9 0 0,-50 1 3 16,0-20-1-16,17 10 0 0,-33-9 3 15,16 0 0-15,0 0-3 0,-33 0 2 0,0 9 15 16,0-10 14-16,-16 1 7 0,-1 9-6 0,1-9 0 15,-17 0-8-15,0 9-11 0,0 9-2 16,-17-18-1-16,1 9-3 0,-1 10-4 0,1-10 1 16,-1 19-2-16,-16-10 0 0,0 0 1 0,-33-9-1 15,33 10-2-15,-17 9-2 0,17-1 2 16,0 1-2-16,-33 0 3 0,33 9-1 16,0 0 0-16,16 0-46 0,-16 0-52 0,0 0-37 15,33 9-6-15,-33-9 10 0</inkml:trace>
  <inkml:trace contextRef="#ctx0" brushRef="#br0" timeOffset="105491.32">17992 9748 6 0,'0'0'14'0,"0"0"9"16,0 0 0-16,0 0-9 0,-17 0-2 0,17 0 1 16,0 0 0-16,0 0 5 0,0-18-1 0,0 18 0 15,0 0 1-15,0 0-4 0,0 0-2 16,-33 0-1-16,33-19 3 0,0 19 0 0,0 0 1 16,-33 0-4-16,33 0 0 0,-33-19-8 15,16 19-1-15,1-9-2 0,-17 9 3 0,0-9-3 16,16 9 3-16,-16-9-3 0,-33 9 0 15,16-10 0-15,1 10 0 0,-1-9-3 0,-16 9 5 16,16-9-2-16,-16 9-2 0,0-10 5 0,0 10-3 16,0 0 0-16,16 0 0 0,-16 0 0 15,16 0 0-15,-16 0 0 0,33-18 0 0,-33 18 0 16,0 0 0-16,16 0 0 0,-16 0 0 0,0 0 0 16,16 0 0-16,-16 0 0 0,17 18 2 15,-18-18-2-15,34 0 0 0,-33 0 0 16,17 0 0-16,-1 0 0 0,0 10 0 0,17-10-2 15,-33 9-2-15,17 0 5 0,16-9-3 0,-1 10 4 16,-32-1-2-16,33 0 0 0,0 0-2 16,-16 10 2-16,15 0 1 0,34-19 0 0,-33 18-3 15,0-8 2-15,33 8 2 0,-33 1-2 16,17-1 0-16,-1 1 0 0,17 0 0 0,0-1-2 16,0 1 0-16,0-1 2 0,0 1 2 0,17 9-2 15,-1-10 0-15,17 1 2 0,0 0-4 16,-33 9 3-16,33-10 1 0,1 1-2 15,15 18 0-15,17-28 1 0,-33 10-1 0,17 0 1 16,16-1 2-16,0 1-3 0,0-1 0 0,1-18 0 16,15 19 0-16,-16-19 1 0,17 9-3 15,16-9 10-15,-33 0 8 0,17 0 0 0,16 0-2 16,-16-9-2-16,16 9-2 0,0-19 2 0,-16 19-4 16,16-18 0-16,-16 18 3 0,0-28-2 15,-1 19 3-15,1-10-4 0,-50 10 2 0,33-10 6 16,-16 19 6-16,-17-19 4 0,33 1-7 15,-49-10 0-15,16 9 3 0,-17 1-2 0,1-1-9 16,-1 0 1-16,1 1-4 0,16-19-8 16,-33 18 6-16,0-9-5 0,0 10 2 0,0-1-2 15,-33-18-3-15,33 18 0 0,-17-9 0 0,1 10 2 16,-17-1-26-16,16 0-44 0,-16 1-29 0,0-1-19 16,0 1 0-16,0-10-84 0</inkml:trace>
  <inkml:trace contextRef="#ctx0" brushRef="#br0" timeOffset="106293.54">14817 9004 52 0,'0'0'31'0,"0"0"-15"16,0 0-10-16,0 0-1 0,0 19 1 15,0-19 10-15,0 18 10 0,0-18 1 0,-33 10-7 16,33 8-5-16,0-8-6 0,0 8-1 16,0 10 1-16,0-28 2 0,0 19-4 0,0-1-2 15,0-18-3-15,0 10 2 0,0-10-1 16,0 9 9-16,0-9 24 0,0 0 38 0,33 0 40 16,-33 0-21-16,0-9-22 0,0 9-25 0,0-10-11 15,0-8-10-15,0 18-2 0,0-19-1 16,0 0 1-16,0 1 7 0,0-1-7 0,0 10-5 15,0-10-8-15,0 19-5 0,0-18 3 0,0 18-3 16,16 0-5-16,-16-19 3 0,0 19 0 16,0 0-7-16,17 19 2 15,-17-19 2-15,16 18 0 0,-16-18-3 0,17 10 3 16,-17-1 0-16,16 10 6 0,-16-10-6 0,33 0 0 16,-33 0 2-16,0 10 1 0,0-19 1 15,33 0-6-15,-33 0 0 16,0 0 2-16,0 0 2 0,0-19-2 15,34 10 0-15,-34 0 0 0,0 0 4 0,0-1 0 16,0-8-4-16,0 8 0 0,16 10-3 16,-16-18 1-16,0-1 2 0,0 19 1 0,0 0 3 15,0-19-9-15,0 19 8 0,0-9 2 16,17 9-8-16,-17 9 5 16,16 10 3-16,-16-19-5 0,0 19-2 15,0-19 5-15,17 18-3 0,-17-8-4 16,0 8 6-16,0 1-4 0,16-1 2 0,-16 1 5 15,0 0-92-15,0-1-88 0,0 1-49 0,0-1 8 16</inkml:trace>
  <inkml:trace contextRef="#ctx0" brushRef="#br0" timeOffset="106825.98">14999 9674 158 0,'0'9'37'0,"0"-9"-18"0,0 0-11 0,0 0-2 15,0 9-3-15,0-9 1 0,0 19 26 16,0-19-8-16,0 19-9 0,0-19-5 0,0 18-5 16,0-8-2-16,0-1 4 0,0 0-5 0,0-9 1 15,0 9 3-15,0-9 28 0,0 0 36 16,0 0 4-16,0-9-15 0,0 9-2 0,0-9-3 16,0 0-5-16,-34-1-2 0,34-8 6 0,0 18 0 15,0-19-7-15,0-9-11 0,0 19-6 16,0-10 1-16,0 10 1 0,0 0 3 0,0-1-8 15,0 10-12-15,0-18-4 0,0 18-4 16,34 0-1-16,-34 0 1 0,16 18-4 16,1-18 0-16,-1 10 2 0,1-1 1 0,16 0-3 15,-17 1 2-15,17 8-2 0,-33-9 2 16,0 10 1-16,33-19 3 0,-33 0 0 0,34 19 4 16,-34-19 17-16,0 0 33 0,0 0 24 15,0 0-13-15,0 0-30 0,0-19-20 0,0 19-13 16,0-19-2-16,0 10-4 0,0 0 1 15,0-10 3-15,0 1-6 0,0 8-5 0,0-8 6 16,-34-1-6-16,34-9-98 0,0 0-87 0,0 0-52 16,-33 10-20-16,33-10 19 0,0 9 46 15</inkml:trace>
  <inkml:trace contextRef="#ctx0" brushRef="#br0" timeOffset="108891.11">16570 11237 13 0,'0'-10'12'0,"0"10"2"0,0 0-5 15,0 0-3-15,0 0-2 0,0-9 1 16,0 9 0-16,0 0 1 0,0 0 0 0,0 0 1 16,0 0 0-16,0 0-1 0,0-9 0 15,0 9 1-15,0 0 2 0,0 0 1 0,0 0 2 16,0 0 1-16,0 0 1 0,0 0 3 0,0 0 1 16,0 0 1-16,0 0-5 0,0 0-2 15,0 0-4-15,0 0-2 0,0 0-3 0,0 0-1 16,0 0 0-16,0 0 1 0,0 9-3 15,-17-9 2-15,17 9 9 0,0 1 1 0,0-1 3 16,0 0-5-16,0 0-4 0,0 10 2 16,0-19 3-16,0 19-1 0,0-10-4 0,0 0 0 15,0 1-3-15,0-1-3 0,17 9 4 0,-17-8-1 16,0-1-5-16,0 0 2 0,0 10 0 16,0-19 2-16,0 0-14 15,0 0-44-15,0 0-37 0,0 0-9 16</inkml:trace>
  <inkml:trace contextRef="#ctx0" brushRef="#br0" timeOffset="115349.35">16818 12250 42 0,'0'0'50'0,"0"0"-21"0,-17 0-5 16,17 0 4-16,0 0 5 0,0 0-3 15,0 0-9-15,0 0-11 0,0 0-5 0,0 0-1 16,0 0 0-16,0 0 12 0,0 0 12 16,0 0 2-16,17 10 2 0,-17-1-7 0,0 0-6 15,0-9-4-15,0 10-2 0,16-1 0 0,-16 0-6 16,0-9 4-16,0 10-11 0,0-1 7 15,0 0-3-15,0-9-3 0,33 19 1 0,-33-19-2 16,0 18 0-16,0-18 3 16,0 0-5-16,-33 0 5 0,33 10-5 0,0-10-4 15,0 9-51-15,0-9-42 0,-16 0-17 0,16 0-103 16</inkml:trace>
  <inkml:trace contextRef="#ctx0" brushRef="#br0" timeOffset="124258.9">16437 10976 60 0,'0'9'31'16,"0"-9"-8"-16,0 0-5 0,0 10-3 0,0-10-2 15,0 0 2-15,0 0 1 0,0 9-1 0,0-9 0 16,0 0 0-16,0 9-3 0,0-9-1 16,0 10-8-16,0-10 5 0,0 18-1 0,33-18 2 15,-33 0 1-15,0 0 0 0,0 19 1 0,0-19 4 16,0 0-2-16,0 9-3 0,0 0 2 16,33 1-5-16,-33-1 0 0,0 0-5 0,0 1 3 15,0-1 2-15,0 0-9 0,0 1 4 0,0 8-2 16,0-18 1-16,0 19 1 0,0-19-1 15,17 9-3-15,-17 0 0 0,0 1 2 0,0-1 0 16,0 0 0-16,0 1 1 0,0-1-3 16,0-9 0-16,0 9 2 0,0-9-8 15,0 0-9-15,0 0-5 0,0 9-3 0,0-9-1 16,0 0 2-16,0 0-1 0,0 0-1 0,0 0 2 16,-17 0-1-16,17-9-2 0,0 9 1 0,0 0-1 15,0 0 0-15,0-9 1 0</inkml:trace>
  <inkml:trace contextRef="#ctx0" brushRef="#br0" timeOffset="124841.42">22225 9711 56 0,'0'0'42'0,"0"0"-1"0,0 0 1 16,0 0 8-16,0 0 5 0,0 0-8 15,0 0-11-15,0 0-18 0,0 0-6 0,0 0-4 16,0 0-6-16,0 0 2 0,0 0-6 0,0 0 0 16,0 0-12-16,0 0-24 0,17 0-21 0,-17-19-9 15,0 19-3-15,16-9 7 0,1 9-30 16</inkml:trace>
  <inkml:trace contextRef="#ctx0" brushRef="#br0" timeOffset="125008.2">22870 9627 46 0,'16'0'46'0,"1"0"0"16,0 0 11-16,-17 0 11 0,16 0 11 0,-16 0 1 15,0 0-12-15,0 0-11 0,17 0-6 0,-17 0-4 16,0 0-11-16,0 0-18 0,0 0-5 16,0-18-9-16,16 18 0 0,-16 0-19 0,0 0-58 15,17 0-58-15,-1 0-29 0,17 0 12 16</inkml:trace>
  <inkml:trace contextRef="#ctx0" brushRef="#br0" timeOffset="125175.12">23978 9572 175 0,'0'0'115'15,"0"0"-42"-15,0 0-19 0,0-10 11 0,0 10 11 16,0 0-21-16,0-9-23 0,0 9-18 0,0-9-6 15,16 9-21-15,-16-10-56 16,17 10-58-16,16-9-25 0,-16 9 14 0</inkml:trace>
  <inkml:trace contextRef="#ctx0" brushRef="#br0" timeOffset="125340.69">25235 9488 112 0,'0'0'95'0,"16"0"-11"0,-16 0 0 16,17 0 29-16,-17 0 2 0,0 0-37 0,0-19-34 0,16 19-23 16,-16 0-13-16,0 0-6 0,0-9 1 15,17 9-21-15,-17 0-59 0,0 0-59 16,16-9-24-16,-16 9 5 0</inkml:trace>
  <inkml:trace contextRef="#ctx0" brushRef="#br0" timeOffset="126973.47">16718 12269 140 0,'0'0'116'0,"0"0"-10"0,0 0-13 15,0 0 3-15,-33 0-2 0,33 0-2 16,0 0-7-16,0 0-6 0,0 0-6 0,0 9-11 16,0-9-23-16,0 10-19 0,0-10-1 15,0 9-8-15,0 0-3 0,0 1-5 0,0-1-3 0,33 0 1 16,-33 10-4-16,0-19 6 0,0 18-1 15,17-18-2-15,-17 10-3 0,0-1 0 0,16 0 6 16,-16 1-5-16,0-1 7 0,0 0-13 16,17-9-32-16,-17 9-37 0,0-9-26 0,-17 10-17 15,17-10-12-15,0 0-1 0,0 0 1 16,0 0 12-16,-16-10 18 0,16 10 23 0</inkml:trace>
  <inkml:trace contextRef="#ctx0" brushRef="#br0" timeOffset="127273.24">16685 12297 39 0,'0'0'38'0,"0"0"0"0,0 0-2 0,0 0-2 15,0 0 3-15,0 0 3 0,0 0 1 16,0 0 11-16,0 0 5 0,0 9 11 0,0-9 4 15,0 0-5-15,0 0-5 0,33 10-6 16,-33-10-7-16,0 0-9 0,0 9 2 0,17-9-8 16,-1 9-11-16,1-9-8 0,0 19-8 0,-1-19-5 15,-16 0-4-15,17 18 3 0,-1-18-1 16,17 0 2-16,-33 10-2 0,0-10 0 0,0 9-5 16,33-9-35-16,-33 9-33 0,0-9-22 0,0 0-13 15,0 0-1-15,0 0 7 0,0 0 4 0,0 0 11 16,0 0 11-16,0 0 16 0,0-9-31 15</inkml:trace>
  <inkml:trace contextRef="#ctx0" brushRef="#br0" timeOffset="127524.96">16801 12185 24 0,'0'0'46'0,"0"0"7"0,0-9-2 0,0 9-6 16,0 0 4-16,0 0 3 0,-16 0 4 15,16 0-3-15,0 0-15 0,0 0-9 0,0 0-1 16,0 0 1-16,0 0-1 0,16 9 10 0,-16-9 6 16,0 10 4-16,0-1-9 0,0 0-8 0,17 10-5 15,-17-1 2-15,0-18-8 0,0 10-2 16,16 8-4-16,-16-8-7 0,33 8-1 0,-33-8-2 16,0-1-3-16,0 19 0 0,0-28-1 15,0 18-37-15,0-18-66 0,33 0-53 0,-33 0-23 16,0 10 9-16,0-10-90 0</inkml:trace>
  <inkml:trace contextRef="#ctx0" brushRef="#br0" timeOffset="133051.34">17446 11078 7 0,'0'0'16'16,"0"-9"7"-16,0 9-5 0,0 0-4 0,0 0-3 15,0 0 4-15,0 0 3 0,0 0 2 0,0 0 3 16,0 0-3-16,0 0 3 0,0 0-1 0,0 0-1 16,0 0 3-16,0 0 0 0,0 0 2 15,0 0-2-15,0 0 2 0,0 0 4 0,0 0-3 16,0 0-2-16,0 0 4 0,0 0-1 16,0-9-5-16,0 9-1 0,0 0-6 0,0 0-2 15,0 0-4-15,0 0-7 0,0 0-2 16,0 9 0-16,0 0-3 15,0-9 3-15,-17 10 5 16,17-1 9-16,0 0 25 0,0 1 11 0,0 8-15 16,0-8-13-16,0 8 0 0,-16 1-10 0,16-19-5 15,0 18-6-15,0 1 4 0,0-10-3 16,0 10-2-16,0-10 1 0,0 19 0 0,0-28-2 16,0 19 0-16,0-10 0 0,0 0 0 0,0 1 0 15,0-1 3-15,0-9-2 0,0 9 2 16,0 0-6-16,0 1 3 15,0-10-40-15,0 0-43 0,0 0-47 16,0 0-17-16,0 0 3 0,-17-10 19 0</inkml:trace>
  <inkml:trace contextRef="#ctx0" brushRef="#br0" timeOffset="134699.79">17545 12139 24 0,'0'-10'28'0,"0"10"-8"0,0 0-8 16,0 0-2-16,0 0 0 0,0 0-1 16,0-18 2-16,0 18 0 0,0 0 4 0,0 0 1 15,0 0 1-15,0 0-6 0,0 0-3 16,0 0-5-16,0 0 6 0,0 0 10 0,0 0 1 16,17 0 7-16,-17 18-3 0,0-18 2 15,16 10-1-15,-16 8-1 0,0-8-2 0,0-1 6 16,0 0 13-16,0 10-15 0,0-10-3 15,0 10 3-15,0-1 3 0,0-18-3 0,0 19-5 16,0 0-7-16,0-10 10 0,0 10 3 0,0-1-10 16,0 1-4-16,0-1-3 0,0-8-6 15,0 8 2-15,-16 1-3 0,16-1 1 0,0 1 1 16,0 0-5-16,0-1 0 0,0-8 3 0,0 8-5 16,0-9 2-16,-17 10 2 0,17-10-2 15,0 1 0-15,0 18 2 0,0-28-4 16,0 18 2-16,0-18 0 0,0 9 0 15,0-9 2-15,0 10 1 0,0-10-1 0,0 9-2 16,0-9-3-16,0 0-18 16,0 0-34-16,0 0-50 0,0 0-30 0,0-9-8 0,0 9 14 15</inkml:trace>
  <inkml:trace contextRef="#ctx0" brushRef="#br0" timeOffset="138864.76">16685 13264 5 0,'0'0'3'15,"0"0"6"-15,0 0 4 0,0 0-1 0,0 0-3 16,0 0-1-16,0 0 1 0,0 0-1 0,0 0 1 15,0 0-3-15,33 0-1 0,-33 0-3 16,0 0 1-16,0 0-2 0,0 0 2 0,0 0 2 16,0 0 2-16,0 0 1 0,0 10 2 15,0-10-1-15,0 0 0 0,0 0 2 0,0 0 2 16,0 0 0-16,0 0-3 0,0 9 4 0,0-9-1 16,0 0 4-16,0 0-1 0,0 9-1 15,0-9 5-15,0 0 0 0,0 0-7 0,0 0 0 16,0 10-3-16,0-10 6 0,0 0 1 15,17 0-1-15,-17 18-2 0,0-18-1 0,0 0 3 16,0 0-3-16,0 0 1 0,0 9 5 16,0 1-5-16,0-1 1 0,0-9 0 0,0 9-2 15,0 1 1-15,0-1-1 0,0 0-2 0,0 1 1 16,0-1 2-16,0 9 7 0,0 1 1 16,0-19-8-16,0 9 1 0,0 1-4 0,0-1-2 15,0 0-5-15,0 1 3 0,0-1-5 0,0 0 4 16,0 0-8-16,0 1 4 0,0-10 0 0,0 9-2 15,0 0 0-15,0 10 0 16,0-19 2-16,0 0-2 0,0 0 2 16,0 0 1-16,0 0-2 15,0 0 2-15,0 0-5 0,0 0-2 0,0 0-15 16,0 0-38-16,-17 0-41 0,17 0-28 16,0-19-8-16,0 19 13 0</inkml:trace>
  <inkml:trace contextRef="#ctx0" brushRef="#br0" timeOffset="139812.29">14139 14948 63 0,'0'-9'61'16,"0"9"-21"-16,0-10-17 0,0 10 5 0,0 0 9 15,0 0-7-15,0 0-9 0,0-9-10 0,0 9-7 16,0 0-1-16,0 9 2 15,0-9-2-15,0 0 4 0,0 0-1 0,0 10 3 16,0-10 0-16,0 9 6 0,0 0 0 0,33-9-3 16,-33 10 0-16,0-10-3 0,0 9 4 15,0-9 7-15,16 0 1 0,-16 0 7 0,0 18 3 16,17-18 3-16,-17 0-5 0,16-18-6 16,-16 18-9-16,17-9-5 0,-17 9-5 0,16-10 0 15,17 1-2-15,-33-10 2 0,34 10-4 0,-34-10 0 16,0 10-3-16,33 0 3 0,-33 0 0 0,33-10-18 15,-33 10-41-15,0-1-32 0,0 1-17 16,16 0-4-16,1-1 10 0,-17 10-62 0</inkml:trace>
  <inkml:trace contextRef="#ctx0" brushRef="#br0" timeOffset="140644.93">17859 15218 126 0,'0'-10'90'0,"0"10"-37"0,0 0-29 0,0 0-11 16,-16 0-7-16,16 0-3 0,0 0-1 16,0 10-2-1,0 8 2-15,0-18 2 0,0 0-2 16,0 0 2-16,16 10 3 0,-16-10 3 15,0 9 6-15,0-9 11 0,0 9 5 0,17-9 2 0,-17 9 4 16,0-9 2-16,0 0-1 0,33 0-1 16,-33 0-15-16,0 0-4 0,0-9-12 0,0 9-3 15,33-9-4-15,-33 0 4 0,33-1-4 16,-33 10 2-16,17-18-1 0,-1 8-1 0,1 1 0 16,-1 0 0-16,1-10 0 0,-1 10-8 15,1-10-51-15,16 10-35 0,-33 0-24 0,33-1-14 16,0-8 13-16</inkml:trace>
  <inkml:trace contextRef="#ctx0" brushRef="#br0" timeOffset="141328.34">20224 15218 95 0,'0'0'42'0,"0"0"-21"0,0 0-12 0,0 0-6 16,0 0 0-16,17 18-1 0,-17-18 6 15,0 10 12-15,0-1 12 16,33 0 5-16,-33 0-2 0,0 1-8 0,0-1-2 16,0 0 2-16,0 1 12 0,33-1 13 15,-33-9 16-15,0 0 14 0,0 9 22 0,0-9-1 16,16 0-11-16,-16 0-12 0,17-9-15 0,-1 9-10 16,-16-9-13-16,17-1-15 0,-1 1-12 0,18 0-2 15,-18-1-7-15,1-8-1 0,16 9-2 16,-33-1 1-16,33-8-8 0,-17-1 7 0,1 10-2 15,-1-10-3-15,1 1 2 0,16 8 0 16,-17 1-36-16,1 0-85 0,0-1-68 0,16 10-35 16,-33-18 7-16,33 18 35 0,-33 0-84 0</inkml:trace>
  <inkml:trace contextRef="#ctx0" brushRef="#br0" timeOffset="143159.62">17214 13404 5 0,'0'-9'10'0,"0"9"5"0,0-10-3 0,-16 1-4 16,16 9-4-16,0-9-2 0,-17 9 3 0,17-10-1 15,0 10-1-15,0 0-1 0,-16 0-1 16,16-9 2-16,0 9 0 0,0 0-2 16,-17 0 0-16,17 0 0 31,0 0 1-15,0 0 0-16,0 0-1 0,0 0 1 15,0 0 0-15,0 0-1 0,0 0 1 0,0 0-1 16,0 0 1-16,0 0-1 15,0 0 0-15,0 0 1 16,0 0-1-16,0 0 1 16,-16 0 0-16,16 0-1 47,0 9-1-32,-17-9 0-15,17 0-4 16,0 0-8-16,0 0-4 15,0 0-6-15,0 0-26 0</inkml:trace>
  <inkml:trace contextRef="#ctx0" brushRef="#br0" timeOffset="148172.79">7855 4893 163 0,'-17'-10'75'16,"1"-8"-29"-16,16 18-20 0,-33-19 8 15,33 19 2-15,-33-18-1 0,33 18 1 0,-33 0-12 16,-1 0-7-16,34 0-6 0,-33 0 14 0,0 0 16 15,17 0-14-15,16 0-11 0,-33 18-4 16,0-18-4-16,33 19-4 0,-33-10 0 0,-1 10 10 16,34-10 1-16,-49 19-3 0,32-9-1 15,1-1-1-15,-17 1-1 0,0-1-1 0,33 1 0 16,-33 9 14-16,33 9 0 0,-33-18-6 0,33 9-1 16,-34 9-8-16,18-19-2 0,16 20-4 0,-17-1 8 15,17-9 2-15,0 9-1 0,0 0-1 16,0 10 5-16,0-10-2 0,0 0 5 0,17 10-3 15,-17-10 0-15,16 9-5 0,-16 10-1 16,34-9-2-16,-34 8 6 0,0 1-6 0,33-9 2 16,-33 9 5-16,0 9 12 0,33 0 13 15,-33 9-11-15,0-18-8 0,33 28 4 0,-33-19-7 16,33 9-1-16,-33 10-1 0,0-19 4 0,16 9-3 16,1 10 17-16,-17-9 16 0,16 8 10 0,17 1-20 15,-33 9-12-15,0-9-1 0,34-1-5 16,-34 1 3-16,0 0-8 0,0 9 0 0,33-9-4 15,-33-10-6-15,0 10-1 0,0-1 5 16,0 1 0-16,0 0-9 0,0 9 3 0,0-9-3 16,0-10 3-16,0 10 0 0,0 18-5 0,0-27-1 15,0 8 7-15,0 20-4 0,0-20 0 0,0-8 0 16,-33 8 4-16,33 1-7 0,0-9 8 16,-34 8-10-16,34 1 13 0,-33-19-5 0,17 9-6 15,-17-8-2-15,0 8 5 0,33-9 0 0,-33-9 0 16,0 9-2-16,0-18 2 0,-34 8 7 15,51 1-7-15,-50-19-2 0,33 10 5 0,0-10-3 16,-34 0 1-16,18 10 5 0,16-29 1 0,-33 10 8 16,16 0 3-16,-16-9-3 0,33 9 1 0,-33-10-3 15,16 1 4-15,17-19-8 0,-33 9 8 16,33 1 3-16,0-10 10 0,-17 9 8 0,17-9 8 16,0 0 7-16,33 0 1 0,-33 0 6 15,33 0-1-15,-33 0-59 0,33 0 0 16,0-9 0-16,0-1 0 15,33 10 0-15,-33 0 0 16,33 0 0-16,-33 0 0 0,33 0 0 16,0 0 0-16,-16 0 0 0,16 0 0 0,33 0 0 15,-33 10 0-15,0-1 0 0,0-9 0 0,17 18 0 16,16-8 0-16,-33-1 0 0,0 10 0 0,16-1 0 16,-15 1 0-16,32-1 0 0,-33 10 0 15,16-9 0-15,-16 18 0 0,34-9 0 0,-34 0 0 16,0 18 0-16,16-8 0 0,-16-1 0 0,34 9 0 15,-34 1 0-15,0-1 0 0,0 10 0 0,-33 0 0 16,33 0 0-16,16 0 0 0,-49 9 0 16,34 0 0-16,-34 0 0 0,33 0 0 0,-33 10 0 15,33-1 0-15,-33-9 0 0,33 9 0 0,-33 1 0 16,0-1 0-16,0 19 0 0,0-28 0 16,0 10 0-16,0 9 0 0,0-1 0 0,-33 1 0 15,33 0 0-15,0 9 0 0,-33-19 0 0,33 19 0 16,-33 0 0-16,33-9 0 0,-34 18 0 0,34 1 0 15,-49-1 0-15,32 0 0 0,1 0 0 16,-17 10 0-16,33-19 0 0,-33 19 0 0,0-10 0 16,0 0 0-16,-1-9 0 0,18 10 0 0,-1-1 0 15,1-9 0-15,-17 0 0 0,33 9 0 16,-33 1 0-16,0-10 0 0,33 9 0 0,0-9 0 16,-33 0 0-16,33-9 0 0,0 9 0 0,-34-9 0 15,34-1 0-15,0-8 0 0,0-1 0 0,0 1 0 16,0-1 0-16,0-9 0 0,34 0 0 0,-34 0 0 15,0-9 0-15,33 0 0 0,-33 0 0 0,0-1 0 16,33 1 0-16,-33-9 0 0,33-1 0 16,0 10 0-16,-33-28 0 0,33 9 0 0,-17-9 0 15,18 0 0-15,-1 0 0 0,0 0 0 16,0-10 0-16,0 1 0 0,-17 9 0 0,1-28 0 16,32 19 0-16,-15-10 0 0,-1 0 0 0,-33 0 0 15,33 1 0-15,0-10 0 0,0 9 0 0,-17 0 0 16,17-9 0-16,1 0 0 0,-34 10 0 15,33-10 0-15,-33 0 0 0,33 9 0 0,-33 0 0 16,33 10 0-16,-33-19 0 16,0 9 0-16,0 1 0 15,0-1 0-15,0 0 0 16,0 0 0-16,0 1 0 0,0-1 0 16,16-9 0-16,-16 9 0 0,0-18-264 46,0 9-93-46,17-9-1 0,-17-1 27 0,0-8 45 16,0 9 72-16</inkml:trace>
  <inkml:trace contextRef="#ctx0" brushRef="#br0" timeOffset="163341.26">12353 14492 77 0,'0'0'54'0,"0"0"-3"0,0 0 2 16,0 0 7-16,0 0-7 0,0 0-19 15,-17 0-13-15,17 0 0 0,0 0 2 16,-16 0 3-16,16 19-9 0,-17-19-1 0,1 9-6 15,-1 10-4-15,17-10 5 0,0 10-3 0,-33-10 0 16,33 9-1-16,-33 1-4 0,33 0-1 16,0-1 4-16,-33-8-4 0,33 8 2 0,0 1 2 15,0-10 0-15,0 0 1 0,0 1 3 16,0 18 1-16,0-28 4 0,0 0 5 0,0 9 4 16,0 0 0-16,33-9 7 0,-33 9-1 0,0-9 0 15,33 10 1-15,-33-10-5 0,33 0-14 16,-16-10-2-16,-1 10-6 0,1-9 4 15,16 0-10-15,0 9 4 0,-33-9-2 0,33 9 2 16,0-19 1-16,-33 10-6 0,33-1 3 0,-33 1-30 16,17 0-32-16,-1 9-32 0,1-10-15 15,-17 1-14-15,16 0-4 0,1 9 5 0,-17-9 22 16</inkml:trace>
  <inkml:trace contextRef="#ctx0" brushRef="#br0" timeOffset="163924.16">12320 15208 32 0,'0'0'26'0,"0"0"-2"0,0 0 1 0,-17 10-4 0,17-10-1 15,0 0-3-15,0 18 3 0,-16-18 8 16,16 19-2-16,-17-10-5 0,17 0-8 16,0 10-3-16,0 0 1 0,0-10 3 0,0 10-1 15,0-1 2-15,0-8 7 0,0-1-3 0,0 0 4 16,0 0 4-16,0 1 4 0,0-1 2 15,0 0 1-15,0-9 10 0,17 10 11 0,-17-10-5 16,16 0-6-16,-16 0-12 0,17-10-11 0,-1 10-3 16,1-9-2-16,16 0-8 0,-33-1-6 15,33 1 2-15,-33 0 0 0,0 0-2 0,33-1 0 16,-33 10-2-16,33-18 0 0,-33 8 0 16,0 1 0-16,0 0-4 0,0 9 6 0,17-10-2 15,-17 10-20-15,0 0-39 0,0 0-21 16,0 0-16-16,0 0 0 0,0 0 1 0,0 0 7 15,0 10 1-15,0-10 13 0,0 9 14 0</inkml:trace>
  <inkml:trace contextRef="#ctx0" brushRef="#br0" timeOffset="164456.81">12386 15673 40 0,'0'0'35'0,"0"0"-1"0,0 0-1 0,0 0-5 16,0 0-12-16,-33 0-6 0,33 10 4 15,0-10 11-15,0 9 10 0,0 0-4 16,-17 10-7-16,17-10-3 0,0 1-8 0,0 8 4 16,0-9 0-16,0 1 8 0,0 8-4 0,0-8-7 15,17-1 3-15,-17 0 4 0,0 1 1 0,33-1 2 16,-33 0 4-16,0-9 0 0,0 0-6 16,33 9 2-16,-33-9-10 0,0-9-1 0,33 9-4 15,-33-9-4-15,33 0-1 0,-33-10-4 0,17 10 0 16,-1-10 0-16,1 10 1 0,16-10-1 15,0 1 0-15,-33 8 0 0,33-8 0 0,-33 8-2 16,0-8-6-16,33 8-33 0,-33 1-28 16,0 0-15-16,0 9-7 0,33-9-8 0,-33 9 1 15,0-10 11-15</inkml:trace>
  <inkml:trace contextRef="#ctx0" brushRef="#br0" timeOffset="165589.4">16123 15115 40 0,'0'0'52'0,"0"0"-2"15,0 0-1-15,0 0 9 0,0-18 12 16,0 18 0-16,0 0-11 0,0 0-15 0,0 0-11 0,-16 0-3 16,16 0-4-16,0 0-12 0,0 0-5 15,0 0-3-15,0 0-2 0,0 18 1 0,0-18 20 16,0 0 7-16,16 0 1 0,-16 0-5 0,0 10 4 15,0-1 11-15,0-9-6 0,0 9-2 16,17 1-9-16,-17-10-1 0,0 9-1 0,0 0 12 16,0 0 0-16,16-9-1 0,-16 10 2 0,0-10 4 15,17 0 9-15,-17 9 8 0,0-9 3 16,16 0 4-16,-16 0-16 0,33 0-9 0,-33-9-13 16,0 9-13-16,33-10-2 0,-33 1-7 0,33 0-5 15,-33-10 3-15,33 10-1 0,-16-10-1 16,16 19 5-16,-16-28-8 0,-1 10 2 0,17-1 4 15,0 1-6-15,-33 8-1 0,33-8 3 16,-33 8 0-16,17 10-4 0,-17-18-2 0,16 9-69 16,1-1-35-16,-17 1-31 0,17 9-23 0,-17-9-8 15,16 9-15-15,-16-10-11 0,17 10 12 0,-17 0-100 16</inkml:trace>
  <inkml:trace contextRef="#ctx0" brushRef="#br0" timeOffset="166521.49">16867 15190 9 0,'0'0'10'0,"0"0"6"0,0 0 2 16,33 0-4-16,-33 0-6 0,0 0-2 15,0 0 0-15,0 0 2 0,0 0 0 0,0 0 2 16,0 0 2-16,0 0 1 0,0 9 4 16,0-9 4-16,0 9 5 0,0 1 4 0,33 8 7 15,-33-18 6-15,0 19 5 0,0-1 7 16,17-8 0-16,-17 8-1 0,16 1-3 0,1-10 1 0,-17 19 4 16,16-18 1-16,1-1-4 0,-17 0-10 15,33 10-1-15,-33-10 8 0,33-9 20 0,-33 9 13 16,0-9 1-16,33 10 3 0,-33-10-12 15,17 0-19-15,-1-10-21 0,1 1-15 0,-1 9-9 16,17-9-2-16,-16-10 2 0,16 10-9 0,-33 0-2 16,33-1 4-16,-33-18-1 0,33 19-3 0,-33-10 6 15,0 1-6-15,17 8-2 0,-17-8 0 16,0 9 2-16,0-1 2 0,0-8-9 0,0 8-9 16,0 1-37-16,0 9-35 15,0-9-27-15,0 9-20 0,0 0-15 0,0 0-20 16,0 0-16-16,0 0 6 0,-17 0 21 0</inkml:trace>
  <inkml:trace contextRef="#ctx0" brushRef="#br0" timeOffset="167188.2">17578 15646 47 0,'0'0'56'15,"0"0"-8"-15,0 0-8 0,0 0-7 0,0 0 6 16,0 0-4-16,0 0-9 0,0 0-1 0,0 0 5 16,0 0 13-16,0 9 11 0,-16-9 1 0,16 9-21 15,0 0-2-15,0 1 7 0,0-1 5 16,0 10 3-16,0-10 2 0,0 10 4 0,0-10-11 15,0 0-12-15,0 10 4 0,16-10 8 16,-16 0 3-16,0 1-13 0,0-1 13 0,17 0-1 16,-17 1 11-16,0-10-2 0,16 9 8 0,-16-9 0 15,0 9-7-15,17-9-3 0,-17 0-18 0,16-9-15 16,-16 9-10-16,17-9 0 0,16-1 1 16,-33 1-2-16,33-10-7 0,-33 10-2 0,33-10 3 15,-16 1 5-15,-1-1-10 0,17-9-2 0,-16 10 6 16,-1-1 3-16,1-9-1 0,16 10-4 15,-33-1-15-15,33 0-70 0,-33 10-32 0,0-9-27 16,33 8-26-16,-33 1-25 0,0 0-14 0,0 9 5 16,0-10 29-16</inkml:trace>
  <inkml:trace contextRef="#ctx0" brushRef="#br0" timeOffset="167970.87">19348 15115 96 0,'0'0'49'0,"0"0"-19"15,0 0-2-15,0 0 3 0,0 0-3 0,0 0-2 16,0 0 2-16,0 10-4 0,0-10 10 0,0 9 14 15,0-9 7-15,0 9-5 0,16-9-7 16,-16 10-6-16,0-1-1 0,17-9 10 0,-17 9 8 16,33-9 2-16,-33 0-4 0,0 0-6 15,33 0-5-15,-33 0 6 0,16 0-7 0,1 0-4 16,-1 0-9-16,1-9-5 0,0 0-5 0,-1 9-2 16,1-10 2-16,-1-8 12 0,1 8-9 15,16 10-1-15,0-28-8 0,-33 19-5 0,0-9 0 16,16-1 1-16,1 0-4 0,-1 1-1 0,-16 8 2 15,17-17 0-15,-17 8-4 0,17 0 0 0,-17 10-3 16,0 0 3-16,0-10 0 0,0 10-8 16,0 0-44-16,0 9-56 0,0 0-32 0,0 0-29 15,0-19-17-15,0 19-7 0,0 0 22 0</inkml:trace>
  <inkml:trace contextRef="#ctx0" brushRef="#br0" timeOffset="168703.23">20439 14967 20 0,'0'0'18'0,"0"0"0"0,-16 0 3 16,16 0 3-16,0 0 2 0,0 0-1 16,16 9 3-16,-16-9 2 0,0 18 2 0,0-18 2 15,0 0 4-15,17 0 1 0,-17 10 2 0,33-1 9 16,-33-9 2-16,0 9 0 0,33-9 14 0,-33 10 4 15,16-10-6-15,1 9 2 0,-1-9-1 16,17 0-6-16,-16 0-8 0,-1 0 5 0,1 0-8 16,0-9 2-16,16 9-10 0,0 0 0 15,-33-10 8-15,16 1-14 0,1 9-4 0,-1-9 1 16,1-1-4-16,-17 10-2 0,16-18 1 0,1 9-1 16,-1-10-9-16,-16 10-6 0,34-10 0 0,-34 0-10 15,0 1 6-15,0 9-6 0,33-10-2 16,-33 0 6-16,0 1-4 0,0-1 0 0,0 10-6 15,0-10 9-15,0 10-46 0,0 0-55 16,0 9-40-16,0 0-29 0,0 0-23 0,0-19-25 16,0 19-2-16,0 0 24 0</inkml:trace>
  <inkml:trace contextRef="#ctx0" brushRef="#br0" timeOffset="169536.29">21167 15078 14 0,'0'0'20'16,"0"0"4"-16,0 0 3 0,0 0 0 0,0 0-3 15,0 0-3-15,0 0 3 0,0 0 1 0,0 0 5 16,0 0 1-16,0 0 3 0,0 9-2 16,16 1 2-16,-16-10 11 0,0 18-3 0,17-18 5 15,-17 10 0-15,0-1 5 0,16 0 10 0,-16 1-7 16,0-1-2-16,0 0 14 0,17 0 0 15,-17 1 9-15,0-10 4 0,16 9 3 0,-16-9 8 16,0 9-6-16,17-9-4 0,-17 0-7 16,16 0-17-16,17 0-14 0,-33 0-7 0,0-9-6 0,34 0-5 15,-34 9-12-15,16-10-8 0,1-8 5 16,-1 9-8-16,1-10 2 0,-1 10-4 0,1-1 3 16,-1-18-7-16,1 10 10 0,-17-1-4 15,16 1-2-15,-16-1-2 0,33 0-34 0,-33-8-76 16,0 8-58-16,0-9-50 0,0 9-44 15,-33 1-20-15,33 9 21 0</inkml:trace>
  <inkml:trace contextRef="#ctx0" brushRef="#br0" timeOffset="171103.33">28525 8102 27 0,'-16'-9'24'0,"16"9"-7"0,-17-19 2 0,17 0 9 16,0 19 10-16,-16 0 0 0,16-18-4 16,0 18 2-16,0-19-4 0,-17 19-2 0,17-9 6 15,0 9-5-15,0-9-4 0,0 9-10 16,0 0-5-16,0 0-6 0,0 0-2 0,0 0-3 15,0 0 1-15,0 0-4 16,17 9 2-16,-17-9 3 0,0 9-3 16,0 10 6-16,16-19 3 0,-16 18-1 0,0-18 2 15,0 19-7-15,17 0 4 0,-17-19 5 16,0 18-3-16,0 1 2 0,16-10-3 0,-16 10-2 16,0-1 3-16,33 1-3 0,-33-1 3 15,0 1-5-15,0 9 1 0,0-9-3 0,0 18 1 16,0-19 0-16,0 1 3 0,0 9-3 15,0-10 1-15,0 20 1 0,0-20-3 0,0 1 1 16,0 9 1-16,0 9-3 0,0-18 4 16,0 9-2-16,0-10 6 0,0 19 3 0,0-18-6 15,17 9 1-15,-17 0 5 0,0 0-6 0,0 9 2 16,0-19 2-16,0 1-1 0,17 18 8 16,-17-9-4-16,0 9 2 0,0-18-7 0,16 9 3 15,-16 9-4-15,0 0 3 0,0-9-3 16,0 9 2-16,0 1 0 0,17-10-6 0,-17 9 4 15,0 0-1-15,0 0 0 0,0-9-1 0,0 0 0 16,0 18-2-16,0-18 3 0,0 0 0 16,0 0 3-16,0 9 0 0,0-9-3 0,0 0 1 15,0 0-2-15,0 9 4 0,0-18-3 16,0 0-3-16,0 8 5 0,0 11 0 0,0-20-4 16,0 1-1-16,0 9-3 0,0-10 0 15,0 1 5-15,0 0-2 0,0-1-6 0,0 1 6 16,0-1-3-16,0 1 1 0,0-10-1 0,0 10 1 15,0-19 1-15,0 18-1 0,0-18-1 16,0 19 0-16,0-19-3 0,0 0 5 0,16 0-2 16,-16 9-3-16,0-9-21 0,0 0-44 15,0-9-36-15,-16 9-27 0,16 0-23 16,0-19-11-16,0 19 22 0</inkml:trace>
  <inkml:trace contextRef="#ctx0" brushRef="#br0" timeOffset="172484.84">28228 8734 9 0,'0'0'12'0,"0"0"7"0,0 0 0 16,16 0-1-16,-16 0-3 0,0 0-3 0,0 0 1 15,0-9 1-15,0 9 3 0,0 0-3 16,0 0 0-16,0 0-2 0,0 0 0 0,0 0-4 16,0 0-1-16,0 0-2 0,0 0 1 15,0 0-4-15,-16 0-1 0,16 0 0 0,0 0 2 16,0 9-1-1,0-9 0-15,0 10 1 0,0 8-3 0,0-18 4 16,-17 19-2-16,17-19-2 0,0 18 2 0,0-8-2 16,0-1 0-16,0 0 3 0,0 10 0 15,0-10-2-15,0 1 2 0,0 8 0 0,0 1-3 16,0-1 3-16,0-18-3 0,0 19 3 16,0-10 0-16,0 10 0 0,0-10-2 0,17 19 16 15,-17-28-5-15,0 19-3 0,0-1-3 0,0-8-1 16,16 8-2-16,-16-8 1 0,0 8-1 15,0 10 7-15,0-28-1 0,17 19 0 0,-17-1 0 16,0-8-3-16,16 8 0 0,-16-9 0 16,17 1 2-16,-17 8 0 0,16 1 3 0,-16-19-3 15,33 19 4-15,-33-1-4 0,0-18-1 16,17 9-1-16,0 1-3 0,-17-1 1 0,16-9-1 16,1 9 1-16,-17 1-2 0,16-10-4 15,1 9 2-15,-17 0 0 0,16-9 0 0,1 0 3 16,-1 19-3-16,1-19 1 15,-1 0-1-15,17 0 0 0,-33 0 1 0,0 0-1 16,17 0 0-16,0 0-2 0,-1 0 4 0,-16 0 0 16,17 0-2-16,-1 0 0 0,1 0 0 15,-1 0 0-15,1 0 0 16,-1 0 0-16,1-19 0 16,-1 19 2-16,17-9-4 0,-33 9 4 15,0-9-1-15,17 9-1 0,0-10 2 16,-17 1-5-16,16 9 5 0,1-9-2 0,-17 9 1 15,16-10-1-15,1 1-2 0,-17 9 2 16,16-18 1-16,1 18-3 0,-17 0 3 0,16-19-1 16,-16 19 0-16,17-19 5 0,-1 10-7 0,-16 9 4 15,33-9-5-15,-33-1 14 0,0 1 14 0,0 0-3 16,0 0-2-16,17-1 1 0,-17 10-5 16,0-18-3-16,0 18-4 0,16-19 2 0,-16 19-1 15,0-28 0-15,0 19 0 0,17-10 0 16,-17 10 1-16,0-10-3 0,0 1 0 0,0 18-3 15,0-19 4-15,0-9-3 0,0 10-3 16,0 8 6-16,0-8-2 0,0 8-2 0,0-8 0 16,0-1 2-16,0-9 1 0,0 19 0 0,0-10-5 15,-17 1 4-15,17 8-3 0,0-8 2 16,0-1 2-16,0 1-2 0,-16 8 0 0,16 1 0 16,0-10 4-16,0 10-6 0,0 0 3 15,0 0 0-15,-17 9-3 0,17-19-1 0,0 19 2 16,0 0-2-16,0-19-1 0,0 19-1 15,0 0 5-15,0 0-4 0,0-18-2 16,0 18-2-16,0 0-2 0,0 0 5 0,0-10 4 16,0 10-7-16,0 0 4 0,0 0-6 15,0 0 0-15,0 0-13 0,0 0-32 0,0 0-28 16,0 0-21-16,0 0-11 0,0 0-6 16,0 0-10-16,0 0 5 0</inkml:trace>
</inkml:ink>
</file>

<file path=ppt/ink/ink7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53:02.779"/>
    </inkml:context>
    <inkml:brush xml:id="br0">
      <inkml:brushProperty name="width" value="0.05292" units="cm"/>
      <inkml:brushProperty name="height" value="0.05292" units="cm"/>
      <inkml:brushProperty name="color" value="#FF0000"/>
    </inkml:brush>
  </inkml:definitions>
  <inkml:trace contextRef="#ctx0" brushRef="#br0">10980 11069 6 0,'0'0'10'0,"0"0"5"0,0 0-1 0,0 0-1 16,0 0-5-16,0 0-1 0,0 0 1 0,0 0-2 15,0 0-1-15,0 0-2 0,0 0 1 0,0 0 2 16,0 0 2-16,0 0 0 0,0 0-4 15,0 0-1-15,0 0-2 0,0 0 2 0,0 0-2 16,0 0 3-16,0 0 3 0,0 0-2 16,0 0 6-16,0 0-4 0,17 0 0 0,-17 0-4 15,0 0 0-15,0 0 0 0,0 0 0 0,0 0 5 16,0 0 7-16,0 0-4 0,0 0-1 16,0 0-2-16,0 0-4 0,0 0-1 0,0 0-1 15,0 0 0 1,0 0-1-1,-17 0-1-15,17 0-5 0,0 0-15 0,0 0-11 16,0 0-6-16,0 0-3 0,0 0-4 16</inkml:trace>
  <inkml:trace contextRef="#ctx0" brushRef="#br0" timeOffset="7277.15">9657 8855 4 0,'0'0'3'0,"0"0"3"0,0 0 0 0,0 0-2 16,0 0 0-16,0 0 0 0,0 0 0 16,0 0-1-16,0 0 0 0,0 0-2 0,0 0 0 15,0 0 3-15,0 0 0 0,0 0 1 16,0 10 0-16,0-10 1 0,0 0-2 16,0 0 2-16,0 0 0 0,0 0 2 0,33 18-3 15,-33-18 0-15,0 0 2 0,0 0-1 0,33 0 2 16,-33 0-1-16,0 0 1 0,17 0-3 0,0 0 1 15,-1 0 2-15,17 0 0 0,-33 0-1 16,33 0-1-16,-33 0 0 0,33 0 2 16,0 0-1-16,-33 0 1 0,33 0 0 0,-33 0-1 0,33 0-2 15,-16 0 2-15,16 0-3 0,0 0 2 16,-33 0-2-16,33 0 3 0,0 0 4 0,0 0 1 16,-16 0-2-16,16 0 0 0,0 0 0 15,33 0-3-15,-33 0 2 0,0 0 2 0,0 0-2 16,17 0 3-16,16 0 2 0,-33 0-2 15,0 0-4-15,17 0 7 0,16 0-7 0,-33 0 7 16,17 0-1-16,-1 0-2 0,1 0-4 0,16 0-1 16,-33 0-3-16,0 0 2 0,17 0-4 15,16 19 1-15,-33-19 4 0,0 0 8 0,17 0-3 16,16 0-4-16,-33 0-1 0,33 0-2 16,-33-19 2-16,17 19 3 0,16 0-1 0,-33 0 1 15,17 0 4-15,-1 0-5 0,1-18 3 0,16 18-4 16,-16-10-1-16,-1 10-3 0,34 0 6 15,-50-9 1-15,33 9-1 0,17-9-5 0,-50 9 4 16,33-10-3-16,0 10 0 0,-16 0-4 0,16-9 8 16,-16 9-6-16,-1-9 0 0,1 9 4 15,16-10-4-15,-33 10 0 0,17 0 5 0,16 0-7 16,-33 0 1-16,16 0 0 0,1-18 2 16,0 18 0-16,16 0-2 0,-33 0-1 0,16 0 3 15,-15-19-5-15,32 19 3 0,-33 0-2 0,16 0-3 16,-16-18 2-16,34 18 2 0,-34-10-2 15,33 10 7-15,-33 0-7 0,17-9 2 0,16 9-2 16,-33 0 3-16,16 0-3 0,1-9 0 16,0 9 5-16,16 0-4 0,-33 0 1 0,16 0 1 15,-16 0-3-15,34 0 0 0,-34 0 0 0,0 0 2 16,0 0 2-16,0 0-4 0,16 0 2 16,-15 0 0-16,-1 0 1 0,0 0 1 15,-33 0 0-15,33 0 1 0,0 0-1 0,16 0-2 16,-49 9 0-16,34-9 8 0,-1 0-7 0,0 0 3 15,0 0-1-15,0 0-5 0,16 9 0 0,-15-9 8 16,-1 0-5-16,0 0 2 0,-17 10-1 16,17-10 2-16,0 0-1 0,0 18 3 0,0-18 5 15,1 0-2-15,-1 0-1 0,0 0-3 16,0 0 0-16,16 0 3 0,-16 19-3 0,1-19-1 16,15 0-6-16,1 0 5 0,-1 0 1 15,-16 0 0-15,17 0-3 0,0 0 4 0,-1 0-4 16,17 18 3-16,-33-18 1 0,17 0-3 15,0 0 1-15,-1 0-5 0,17 0 4 0,-49 0 2 16,33 0-2-16,-1 10 2 0,-16-10-1 0,0 0-1 16,17 0 0-16,-17 0 1 0,17 9-2 15,-1-9 5-15,-16 0-2 0,0 0-3 0,17 0-3 16,-17 0 4-16,33 0-1 0,-33 0 1 16,0 0-2-16,17 0 0 0,-17 9-2 0,33-9 6 0,-33 0-6 15,0 0 5-15,0 0-1 0,1 0-4 16,15 0 5-16,-16 0 1 0,0 0-4 0,17 10-2 15,-17-10 4-15,33 0-2 0,-33 0-1 16,0 0 1-16,0 0 0 0,17 0 0 16,16 0-2-16,-33 0 1 0,0 0 7 0,0 9-4 0,17-9 0 15,-17 0-6-15,33 0 5 0,-33 0 1 16,-16 0-2-16,16 9-7 0,0-9 12 0,33 0-4 16,-33 0-6-16,0 0 6 0,-16 0-3 15,16 0 2-15,0 0-4 0,0 0 4 0,0 10 0 16,0-10 2-16,0 0-3 0,0 0-1 15,0 0 0-15,0 0 2 0,-16 0-2 0,16 0 5 16,0 18-5-16,0-18 2 0,-16 0 1 0,16 0-1 16,0 0-2-16,-17 0 3 0,34 0 0 15,-17 0-1-15,-33 0 0 0,33 0 1 0,-16 0-1 16,-1 0 2-16,17 0-1 0,-16 0-2 16,16 0-1-16,0 0 2 0,-33 0 3 0,33 0-5 15,0 0 5-15,-33 0-5 0,17 0 4 0,-1 0 1 16,17 0-5-16,-16 0 3 0,-1 0 6 0,1 0-9 15,16 19 2-15,0-19 1 0,-33 0 1 16,33 0-4-16,-16 0 3 0,-1 0-3 0,1 0 6 16,16 0-5-16,-17 0-1 0,34 0 2 0,-50 0 4 15,33 0 1-15,0 0-4 0,-16 0 5 16,-1 0-8-16,17 0 7 0,-16 0-4 0,16 0 0 16,0 0-1-16,0 0-2 0,-33 0 3 15,33 0-3-15,-16 0 8 0,16 0-8 0,-17 0 7 16,17 18 0-16,-16-18-1 0,16 0-6 15,0 0 0-15,-17 0 4 0,1 0-1 0,-1 0-3 0,18 0 0 16,-18 0 8-16,17 0-6 0,-16 0 4 16,16 0-6-16,0 0 3 0,-17 0 1 0,17 0 4 15,1 10-6-15,-18-10-2 0,17 0 5 16,17 0-4-16,-50 0 3 0,33 0-1 0,0 0 1 16,-17 0 1-16,18 0-5 0,-1 9 0 0,-17-9 6 15,34 0-8-15,-17 0 6 0,-33 0-4 16,33 9 7-16,-17-9-7 0,17 0-2 0,-16 0 3 15,16 0-1-15,-16 0 4 0,16 0 1 0,0 10-1 16,-17-10 5-16,1 0-11 0,16 0 5 16,-17 0 1-16,18 0-1 0,-18 0-6 0,34 9 4 15,-17-9 7-15,-33 0-5 0,33 0 1 0,-17 9-1 16,17-9-3-16,-16 0 7 0,16 0-6 16,17 0-5-16,-50 0 10 0,33 0 4 0,0 0-1 15,-17 0-8-15,17 9 4 0,0-9 0 16,1 0 1-16,-1 0-2 0,0 0 5 0,-33 0-2 15,33 0-6-15,0 0 7 0,-17 0-3 0,17 0 0 16,1 0 1-16,-1 0 8 0,-33 19-6 0,33-19-4 16,-17 0 3-16,17 0 0 0,-16 0 2 15,16 0-1-15,-17 0-1 0,17 0-4 0,1 0 7 16,-18 0-3-16,1 0 2 0,16 0-2 16,0 0 7-16,-17 0 8 0,17 0-9 0,0 0-9 15,1 0 4-15,-18 0 1 0,17 0-11 0,-16 0 9 16,16 0 0-16,-17 0-3 0,17 0 1 0,0 0-5 15,1 0 5-15,-34 0-3 0,33 19 1 0,0-19-1 16,-17 0-4-16,17 0 6 0,0 0-6 16,0 0 4-16,0 0 3 0,-16 0-3 0,16 0-5 15,0 0 3-15,0 0-3 0,0 0 1 16,0 0 2-16,0 0 2 0,1 0 0 0,-1 0-2 16,0 0 4-16,-17 0-3 0,17 0-1 0,0 0 2 15,0 0-2-15,-33 0 0 0,17 0 0 16,0 0 0-16,-1 0 3 0,1 0-1 0,-1 0 2 15,1 0-7-15,16 0 6 0,-17 0-6 0,17 0 8 16,-33 0-5-16,33 0-2 0,-33 0 2 0,17 0 0 16,-1 0 2-16,18-19-4 0,-18 19 2 15,1 0 0-15,16 0 4 0,-17 0-2 0,17 0-6 16,-33 0 4-16,33 0 5 0,-16 0-7 0,-1 0 6 16,1 0-4-16,0 0-4 0,-17 0 8 15,16 0-9-15,1 0 5 0,-1 0-2 0,1 0 2 16,-1 0 0-16,17 0 5 0,0 0-1 0,-33 0-4 15,17 0 0-15,-1 0 6 0,1 0-6 0,0 0 3 16,-1 0-3-16,-16 0 2 0,17 0 3 16,-1 0-5-16,1 0 0 0,-1 0 6 0,-16 0-5 15,33 0-1-15,-33 0 0 0,0 0 2 16,33 0-2-16,-33 0 5 16,0 0 0-16,0 0-9 0,0 0 6 15,17 0-2-15,-17 0 2 0,0 0-1 0,0 0 2 16,16 0 6-16,-16-19-7 0,0 19-5 15,0 0 6-15,17 0-1 0,-17 0 4 0,16 0 3 16,-16 0-14-16,0-9 9 0,17 9-4 0,0 0 5 16,-1 0-5-16,-16-9 5 15,17 9-2-15,-1 0 2 0,-16 0-9 0,33 0 8 16,-33 0 1-16,17 0-2 0,-17 0 0 16,16-9 7-16,1 9-9 0,-17 0 6 0,16 0 4 15,1 0 9-15,-1-10-1 0,1 10-9 0,-17 0-4 16,17 0-2-16,-17 0 1 0,16 0 4 0,-16 0-4 15,17 0 0-15,-17 0-1 0,0 0 0 16,0 0 0-16,16 0-2 0,-16 0 2 16,0 0 3-16,0 0-1 0,0 0 0 15,0 0-4-15,0 0 3 16,0 0-1-16,0 0 2 0,0 0 4 16,0 0 1-16,33 0-11 171,-33 0 0-155,0-9 0 0,17 9 0-16,-1 0 0 0,1-9 0 0,-1 9 0 15,1-10 0-15,-1 10 0 0,17 0 0 0,-16 0 0 16,16-18 0-16,0 18 0 0,-16 0 0 0,16-19 0 16,0 19 0-16,0 0 0 0,0-18 0 15,0 18 0-15,17-10 0 0,-17 1 0 0,0 9 0 16,0-9 0-16,0 9 0 0,0-10 0 0,0 10 0 15,-16-9 0-15,16 9 0 0,-17-9 0 16,17 9 0-16,-16 0 0 0,16 0 0 0,0-10 0 16,0 10 0-16,-33 0 0 0,33 0 0 0,-16 0 0 15,16 0 0-15,-17 0 0 0,17 0 0 0,17 0 0 16,-17 0 0-16,-16 0 0 0,16 0 0 16,0 0 0-16,0 0 0 0,0 0 0 0,0 0 0 15,0 0 0-15,-16 0 0 0,16 0 0 16,-17 10 0-16,1-10 0 0,16 0 0 0,-17 0 0 15,1 0 0-15,16 0 0 0,0 0 0 0,-33 0 0 16,33 0 0-16,-16 0 0 0,-1 0 0 16,17 0 0-16,-16 0 0 0,16 0 0 0,0 0 0 15,0 0 0-15,-33 0 0 0,33 0 0 0,-16 0 0 16,16 0 0-16,0 0 0 0,0 9 0 16,0-9 0-16,0 0 0 0,0 9 0 0,0-9 0 15,17 0 0-15,-17 0 0 0,0 0 0 16,0 10 0-16,17-10 0 0,-17 0 0 0,0 0 0 15,0 0 0-15,0 0 0 0,0 0 0 0,0 0 0 16,-16 0 0-16,16 0 0 0,-17 0 0 16,17 0 0-16,-16 0 0 0,16-10 0 0,-17 10 0 15,1 0 0-15,-1 0 0 0,18 0 0 0,-18 0 0 16,1 0 0-16,-1 0 0 0,17 0 0 0,-16-9 0 16,16 9 0-16,-33 0 0 0,16 0 0 15,1 0 0-15,-1 0-9 0,1 0-15 0,-1-9 5 16,1 9-15-16,0 0 1 0,-1 0-5 15,-16 0-10-15,17-10-15 0,-17 10 1 0,16 0-10 16,-16 0-15-16,0 0-12 0,0 0-21 0,0 0-22 16,0-18-11-16,0 18 0 0,0 0 9 0,-16 0 2 15,16-19 5-15,-17 19 137 0,1 0-183 16,-1-18 49-16</inkml:trace>
  <inkml:trace contextRef="#ctx0" brushRef="#br0" timeOffset="9393.6">10302 9637 6 0,'0'9'3'0,"0"-9"0"0,0 9 0 0,0-9 2 16,0 10 6-16,0-10 0 0,0 9-4 15,0-9-2-15,0 9-2 0,33-9 0 0,-33 0 6 16,0 9-1-16,0-9 2 0,0 0 0 0,0 0-1 16,33 19 1-16,-33-19 0 0,0 0-2 0,17 0 1 15,-17 0-2-15,16 0-1 0,1 0 4 16,16 0-2-16,-33 0 5 0,33 19 2 0,-33-19 3 15,33 0-3-15,0 0-2 0,0 18 0 16,-33-18 5-16,33 0 8 0,17 0-6 0,-17 0 0 16,0 10 3-16,0-10-1 0,0 0-2 0,17 0 1 15,-17 0-3-15,33 9 5 0,-16-9-4 16,-1 0 0-16,1 0 0 0,16 0-2 0,0 0 2 16,17 0 1-16,-17 0 0 0,-33 0 2 15,33 0-3-15,17 0-3 0,-17 0-3 0,-16 0 1 16,16 0 5-16,33 0 0 0,-49 0-5 15,49 0 3-15,-33 0 1 0,17 0-1 0,16 0-2 16,-33 0-6-16,17 0 0 0,16 0-1 0,-33 0-1 16,17 0-4-16,0 0 7 0,16 0-1 0,-33 0-4 15,17 0-5-15,16 0 9 0,-17 0-3 16,18-9-1-16,-18 9 1 0,18 0 4 0,-1 0 1 16,17-10-6-16,-17 10 4 0,17 0-2 15,-17 0-2-15,-17 0-2 0,18 0 2 0,-1 0 2 16,17 0-4-16,-34 0-3 0,18 0 0 0,-18-18 6 15,17 18-6-15,1 0 4 0,-18 0-4 16,18 0 2-16,-1 0-2 0,17 0 7 0,-34 0-7 16,51-19 3-16,-34 19-5 0,16 0 4 0,-15 0-2 15,15 0 0-15,-15 0 3 0,15 0-2 16,-48 0 4-16,48 0-2 0,-32-19-3 0,16 19 2 16,-16 0-4-16,16-9 2 0,0 9 0 0,-16 0 2 15,16 0-2-15,-16 0 2 0,16-9 0 16,0 9-2-16,17 0-2 0,-50 0 5 0,50 0-3 15,-50 0 2-15,33 0-1 0,-16 0-5 16,0 0 7-16,16 0-3 0,-16 0 3 0,-1 0-3 16,1 0 0-16,0 0 2 0,16 0-1 0,-33 0 1 15,0 0-2-15,17 0 0 0,-17 0-2 16,0 9 4-16,17-9 3 0,-17 0-3 0,-16 9-2 16,16-9 2-16,0 0-1 0,0 19 4 15,0-19-5-15,17 0-2 0,-50 0 5 0,33 0-1 0,-16 0-1 16,16 19 1-16,-33-19 0 0,17 0-5 15,-1 0 3-15,1 0 4 0,-1 0-4 0,-16 18 2 16,17-18-2-16,-17 0 2 0,17 0-4 16,-17 0 8-16,0 0-6 0,-17 0 3 0,18 0-2 15,-18 0 1-15,17 0 0 0,-16 0-1 16,16 0 0-16,-33 0 5 0,0 0-4 0,33 0-1 0,-33 0 5 16,0 0-2-16,0 0-1 0,16 0 1 15,-16 0-1-15,0 0-2 0,17 0 4 16,-17 0-2-16,0 0-2 0,0 0 0 15,0 0 2-15,0 0 3 0,-17 0-10 16,17 0 0-16,-16 0-5 16,16 0-32-16,0 0-26 0,-33 0-35 15,33 0-25-15,-50 0-27 0,34 0-21 0,-17-18 7 16</inkml:trace>
  <inkml:trace contextRef="#ctx0" brushRef="#br0" timeOffset="11623.16">15478 10213 40 0,'0'0'35'0,"-16"0"-13"0,16-18-5 16,-17 18 11-16,17 0 7 0,0 0-12 16,-16 0-9-16,16 0-10 0,0 0 1 0,0 18 12 15,0-18 6-15,0 0 5 0,0 19-1 0,0-19 3 16,0 19-4-16,0-10-6 0,0 0 5 15,0 0 5-15,0 1-1 0,0-1 4 0,0 10-1 16,16-1 1-16,-16-18-3 0,17 19 0 0,-1-19 7 16,-16 0 11-16,17 9 3 0,-1 0 5 15,1-9-3-15,-1 10 7 0,17-10 7 0,-33 0 4 16,33 0 9-16,0-10 0 0,-33 1-13 16,34 0-6-16,-1 9 0 0,0-19-4 0,16 1-2 15,-16-20-6-15,17 20-6 0,0-10-17 16,-17-9 0-16,16 9 1 0,-16 0 3 0,17 0-3 15,-17 9-4-15,0-18-5 0,0 19 0 0,0-1 13 16,0 0-13-16,0 10-5 0,-16-10-4 16,-1 1 3-16,1 18-2 0,-17-19-10 0,17 10 0 15,-17 9 4-15,16-9-2 0,-16 9-1 16,0 0-3-16,0 0 0 0,0 0-1 16,0 0 0-16,0 0 9 0,17 0-11 15,-17 9 1-15,0-9-5 16,0 9-48-16,16 10-46 0,-16-19-24 0,0 0-7 15,0 18-8-15,0-18-8 0,33 0-14 16,-33 0-16-16,0 19-4 0,0-19 16 0,0 0 18 16,0 9 27-16,0-9 26 0</inkml:trace>
  <inkml:trace contextRef="#ctx0" brushRef="#br0" timeOffset="12889">20489 10167 25 0,'0'-9'20'15,"0"9"-5"-15,0 0 0 0,0 0-1 0,0 0-3 16,0 0-3-16,0 0-1 0,0 9 2 0,0-9 4 16,0 9 4-16,0 10 2 0,0-19 0 15,-33 18-1-15,33-18 0 0,0 19 1 16,0-10 4-16,0 1 5 0,0-1-3 0,0 0-6 15,0 0-5-15,0 1 1 0,0-1 3 0,0 10 2 16,33-19 5-16,-33 0 4 0,0 0 6 16,0 18 6-16,0-18 8 0,0 0 9 0,33 0 0 15,-33-18-12-15,0 18-17 0,16 0-6 16,17-19-9-16,-16 10-4 0,-1-1-6 0,17 1 2 16,1-9-4-16,-1 8 0 0,0 1-2 0,-17-10 1 15,17 1-1-15,-16 18 2 0,-1-28-2 16,17 19 0-16,1-1-4 0,-34 1 6 0,33 0-2 15,-33-1 3-15,33 10-2 0,-33-9 1 0,0 9-2 16,16 0-3-16,-16 0-9 0,17 0-42 16,-1 0-27-16,1 0-17 0,-1 0-9 0,1 0-10 15,-1 0-6-15,18-19 12 0</inkml:trace>
  <inkml:trace contextRef="#ctx0" brushRef="#br0" timeOffset="13671.88">25053 10074 14 0,'0'-19'21'0,"0"19"-1"16,0 0-6-16,0 0 1 0,0-9 4 0,0 9 3 16,0 0 1-16,0 0 0 0,0 0-1 0,0 0-1 15,0 0-2-15,0 0-5 0,0 0-2 16,0 0-2-16,0 0 3 0,0 0 5 0,0 0 3 15,0 9 1-15,0 10 3 0,0-19-1 16,0 0 7-16,0 18-2 0,0 1-2 0,0-19 0 16,-17 19-5-16,17-10 9 0,0 10 6 15,0-10 6-15,0 19 1 0,0-28 8 0,0 18-2 16,17 1 1-16,-17-19 14 0,0 9 30 0,0-9 10 16,16 10 3-16,-16-1 4 0,17-9-6 15,-1 0-26-15,1 0-19 0,16 0-19 0,-33 0-14 16,33-9-15-16,-16 9-1 0,-1-10-8 15,17 1 1-15,0-10-2 0,0 19-1 0,17-18-2 0,-17-10-2 16,-16 9-2-16,-1 10 8 0,17-10-11 16,0 10 7-16,0-10-4 0,-16 1-20 0,16-10-48 15,-17 9-53-15,1 10-31 0,0 0-21 16,-1-1-13-16,1 1-14 0,-17 9 4 0,16 0 14 16,-16-19 34-16</inkml:trace>
  <inkml:trace contextRef="#ctx0" brushRef="#br0" timeOffset="14639.93">14238 10716 65 0,'0'9'18'15,"-17"0"-7"-15,17 1 5 0,-16-1 13 0,16 0 1 16,0 0 1-16,0 1 0 0,-17 8 4 0,17-18 7 16,0 19 7-16,0-19 8 0,0 9 7 15,17 1 8-15,-17-10-4 0,16 9 7 16,-16-9 7-16,17 0-11 0,-1-9-10 0,17 9-5 15,1-10-9-15,-1 1-11 0,0-10-18 0,-17 1 0 16,17-1-1-16,0-9-5 0,0 10 2 0,1-1 1 16,32-18-2-16,-50 18 2 0,17-9-6 15,0 10-4-15,0-1 0 0,1 0 1 16,-1 1 1-16,-33-1-7 0,33 10-4 0,-33-10 4 16,16 10 3-16,1 0-5 0,-17 9 3 15,16 0 3-15,-16 0-9 0,0 0 6 0,0 0-3 16,0 0-1-16,0 0-2 0,0 9-26 15,0-9-22-15,0 9-13 0,0 1-11 0,0-1-2 16,0 10-14-16,-16-10-13 0,16 9-6 0,0 1-6 16,-17 0 3-16,17-1 15 0,-16 1 17 15,16 0 18-15,0 8-24 0</inkml:trace>
  <inkml:trace contextRef="#ctx0" brushRef="#br0" timeOffset="15353.5">11344 10957 39 0,'0'0'16'16,"0"0"-9"-16,0-9-3 0,0 9-2 0,0 0-1 15,0 0 1-15,0-9-1 16,0 9 1-16,0 0 2 16,0 0 1-16,0 0 0 0,0 0-2 15,0 0 2-15,-33 9 1 0,33-9 3 0,0 0 3 16,0 0-4-16,0 0 1 0,0 0-3 0,-33 0 0 15,33 0-4-15,0 9 2 0,-17-9-2 16,17 0 1-16,0 0 1 0,0 0-2 16,-16 0-2-16,16 0 2 0,0 0 1 15,0 0-1-15,0 0 0 16,0 0-1-16,0 0 1 16,0 0-1-16,0 0-3 15,0 0-8 1,0 0-4-16,0 0-5 0,16 0-2 0,-16 0-6 15,0 0-5-15,0-9-24 0</inkml:trace>
  <inkml:trace contextRef="#ctx0" brushRef="#br0" timeOffset="16818.12">16288 9367 23 0,'0'0'23'0,"0"0"-5"15,0 0-7-15,17 0-5 0,-17-19-2 16,16 19 5-16,-16 0 6 0,17 0 0 0,-17-9 1 16,0 9 0-16,17 0 8 0,-17 0 4 0,0 0 5 15,0 0 3-15,0-9-3 0,0 9-15 16,0 0-6-16,0 0 1 0,0 0-2 0,0 0-2 16,0 0-2-16,0-10-2 0,0 10 0 15,-17 0 0-15,17 0-1 0,-17 0-1 0,17-9 1 16,-16 9-1-16,16 0 0 0,-17 0-2 15,17 0 0-15,0 0 1 0,-33 0-2 0,33 0 1 16,-33 0-4-16,0-9 7 0,17 9-2 0,-17 0 0 16,0 0 1-16,-1 0-3 0,1-10 2 15,0 10-4-15,-49 0 2 0,15 0 0 0,1-9 0 16,-16 9 2-16,-18 0-2 0,18 0 0 0,-17 0 3 16,32 0-6-16,-48 0 3 0,15 0 0 15,1 9 1-15,16-9-1 0,-16 10 1 16,17-1-1-16,-18 0-2 0,18 10 0 0,16-10 2 15,-17 10 0-15,17-1 0 0,0 1 0 0,-17 0 0 16,17 9 0-16,33-10-2 0,-33 19 2 16,16-18 0-16,17 18 0 0,0-9 0 0,0 9 0 15,33 1 1-15,-33 8-1 0,33-9 0 16,0 0 2-16,0 10-2 0,0-10 0 0,0 0 1 16,33 10-1-16,0-10 9 0,0-9 0 0,16 9-3 15,18 0 2-15,-1-9-4 0,-17 10 0 16,51-1 0-16,-34-19-1 0,0 1-5 0,17 0 0 15,-1-1 2-15,17 1 2 0,1-10-4 0,15 10 5 16,-32-19-5-16,49 18 5 0,-32-18-3 16,15 0 2-16,18 0-2 0,-18 0-2 0,1 0 2 15,-17 0 0-15,1-18 0 0,-18 18 0 16,1-19 0-16,0 10 0 0,-1-10 0 0,-16 10 0 16,-16-10 0-16,16 10 0 0,0-10 0 0,-33 1 4 15,1-10 0-15,15 0 10 0,-16 9 6 16,0-9 9-16,0 10 2 0,-16-19 0 0,16 9 1 15,-16-10-3-15,-1 20-3 0,1-29 2 0,-1 10-3 16,17 0 3-16,-33-10-6 0,0 10 4 16,0 0-10-16,0 0 1 0,0 9-8 0,0 9-4 15,0-18 1-15,-33 0-4 0,17 9-4 0,-17 9 0 16,16 1 0-16,-33-10-4 0,17 9 4 16,0 1-9-16,-33-1-25 0,0 19-40 0,16-19-28 15,17 19-19-15,-49-18-25 0,32 18 0 16</inkml:trace>
  <inkml:trace contextRef="#ctx0" brushRef="#br0" timeOffset="18802.14">18653 10920 47 0,'0'0'21'0,"-16"0"-10"15,16 0-7-15,-17 0 0 0,17 0-3 0,0 0 1 16,0 0 1-16,0 0 0 0,-33 0 4 16,33 0 6-16,0 0 5 0,0 0 5 0,0 0-2 15,-33 0-6-15,33 19-6 0,0-19-1 16,0 0-3-16,0 0 1 0,0 0 2 0,0 0-3 16,0 0 1-16,0 0 1 0,0 0 0 15,0 0 6-15,0 0 0 0,0 0 4 0,0 0 3 16,33 0-4-16,-33 0-4 0,0 9 3 15,33-9 5-15,-33 0 1 0,17 9 2 0,-1-9 4 16,1 0-8-16,-1 0 2 0,1 0-1 0,-1 0 0 16,34 0 3-16,-17 0 6 0,-33 0-4 15,33 0-3-15,0 0-2 0,17 0-6 0,-17-9-1 16,0 9 4-16,0 0-6 0,17 0 5 0,-17-9-1 16,0 9-7-16,33 0 6 0,-33 0-2 15,-17 0 8-15,18 0 5 0,-1 0-1 0,16 0-3 16,1 0-7-16,-17 0-1 0,-17 0-7 15,17-19-2-15,17 19 1 0,-17 0 0 0,17 0 7 16,-17 0 1-16,0 0 4 0,0 0 9 16,17 0-2-16,-17 0-3 0,33 0-5 0,-33 0-6 15,17 0-1-15,-17 0 1 0,33 0 2 0,-33 0 4 16,16 0-2-16,-16 0 1 0,17 0-3 16,0 0-6-16,-1 0 6 0,-16 0-6 0,17 0 1 15,0 0-2-15,16 0 2 0,-33 0 3 0,16 0 6 16,1 0-5-16,0 0-1 0,-1-18 3 15,1 18 0-15,-1 0-4 0,18 0-1 0,-34-10 1 16,16 10-3-16,1 0-4 0,0 0 11 0,16 0-4 16,-33-9 0-16,16 9-3 0,17 0 4 15,-32 0-3-15,15 0 1 0,1-9 3 0,32 9-6 16,-48 0-3-16,15 0 2 0,17 0 5 0,0-10 0 16,-16 10-7-16,0 0-1 0,-1 0 7 15,17 0-1-15,-16 0-2 0,0-9-7 0,16 9 5 16,-17 0-5-16,1 0 8 0,16 0-9 15,-16 0 9-15,-1 0-9 0,18-9 5 0,-18 9 2 16,1 0-4-16,32 0 0 0,-49 0 2 16,17 0 2-16,0-9-4 0,-1 9 0 0,1 0 0 0,0 0 1 15,-1 0 1-15,17-10-2 0,-16 10 3 16,0 0-1-16,-1 0-1 0,17 0 6 0,-16-9-9 16,-1 9 4-16,1 0 0 0,16 0-7 15,-33 0 7-15,17 0 1 0,0 0 1 0,32 0-6 16,-65 0 2-16,32 0 0 0,1 0 0 15,0 0-2-15,-1 0 2 0,1 0-2 0,-1 0 8 16,1 0-11-16,16-19 8 0,-33 19 1 0,17 0-4 16,-1 0 0-16,-15 0 0 0,15 0 2 15,1 19-5-15,-17-19 7 0,16 0-4 0,1 0 0 16,-17 0 0-16,0 0 0 0,17 0 0 16,-17 0 0-16,0 0 0 0,33 9 4 0,-49-9 1 15,16 0-7-15,16 0 8 0,-16 10-8 0,17-10 3 16,-17 0 3-16,-16 9-2 0,16-9 0 0,0 0-2 15,0 9 2-15,0-9 7 0,0 0-6 16,0 9 2-16,0-9 1 0,0 0-3 0,0 10-3 16,0-10 9-16,17 9-7 0,-50-9 3 15,33 0 3-15,0 9-5 0,0-9 2 0,0 10 4 16,0-10-6-16,17 0 3 0,-34 18 3 0,18-18-1 16,-1 0 1-16,16 0 5 0,-16 0-7 15,17 0-5-15,-34 19 11 0,34-19-4 0,-17 0 3 16,0 0 0-16,17 0-3 0,-17 0-3 15,0 0 3-15,17 9 0 0,-17-9-6 0,16 0 6 16,1 9-8-16,-17-9 11 0,0 0 1 0,17 10-5 16,-17-10 2-16,33 0 5 0,-33 9-7 0,0-9-1 15,17 0 6-15,-1 0-7 0,1 9-5 16,-1-9 4-16,1 0-5 0,0 0 5 0,16 0-1 16,-33 0-4-16,16 0 2 0,1 0-2 15,0-9 2-15,-17 9-4 0,16 0 2 0,-16 0 3 16,0-9 0-16,17 9-5 0,0 0 3 0,-34-10 1 15,17 10 1-15,0-9-3 0,-16 9 1 0,16 0 2 16,-16-9-3-16,16 9 5 0,0 0-7 16,-33 0 4-16,16-19-5 0,1 19-1 0,-1 0-5 15,1 0-45-15,-17 0-36 0,0 0-27 0,16 0-30 16,-16 0-20-16,0 0-14 0,0 0-22 16,0 0 3-16,0 0 9 0,-16 0 28 0,-1 0 31 15</inkml:trace>
  <inkml:trace contextRef="#ctx0" brushRef="#br0" timeOffset="22800.49">8434 11385 12 0,'0'19'18'0,"0"-19"-5"16,0 0-6-16,0 0-1 0,0 0-2 0,33 0 3 16,-33 0 0-16,0 0 0 0,0 19-1 15,0-19 1-15,0 0 1 0,0 0 1 0,16 0 5 16,-16 0 3-16,17 0-4 0,-1 0 2 15,17 9-5-15,-33-9 3 0,33 0 0 0,0 0 2 16,1 0 4-16,-18 0-2 0,17 0-1 0,0 0-3 16,0 0 4-16,33-9-1 0,-32 9-1 15,-1 0-3-15,16 0 1 0,17 0-2 0,-33 0 0 16,17 0 4-16,0 0-2 0,32-19 2 16,-49 19 0-16,17 0 6 0,16 0-1 0,0 0-8 15,0 0 0-15,-32 0-1 0,48 0-8 0,-16 0 0 16,-33 0 3-16,50 0 0 0,-17 0 8 15,0 0-2-15,-16 0 2 0,16 0-3 0,0 0 2 16,0 0-1-16,17 0-6 0,-17 0 8 0,17 0 0 16,16 0-5-16,-33 0-2 0,17-19 0 15,-17 19 1-15,0 0 2 0,17 0-3 0,-17-9-1 16,17 9 2-16,-17 0 3 0,33 0 0 0,-33-9-2 16,17 9 0-16,-17 0 2 0,17 0-3 15,16 0 0-15,-49-10-5 0,49 10 0 0,-33 0 3 16,0 0 0-16,17-9 0 0,16 9-4 15,-49 0 0-15,49-9 0 0,-33 9 3 0,17 0 0 16,-17-9-1-16,0 9-1 0,17 0 2 0,-17-10 6 16,0 10-2-16,0 0 2 0,17-9-4 15,-34 9-1-15,18 0 1 0,-1 0-2 0,0 0-5 16,-17-9 5-16,18 9-2 0,-1 0-1 0,-17 0 0 16,18 0-2-16,-1 0 3 0,0 0 6 15,-17 0-9-15,18 0 1 0,-1 0 0 0,0-19 3 16,17 19-4-16,-17 0 0 0,-17 0 0 0,1 0 4 15,33 0 0-15,-17 0-6 0,-33-19 0 16,16 19 9-16,18 0-7 0,-34 0 3 0,16 0-7 16,1 0 8-16,-1-9-2 0,-15 9 1 0,32 0 0 15,-33 0 4-15,0 0-6 0,16 0 1 16,-15 0 6-16,32 0-6 0,-50 0-2 0,34 0 0 16,-1 9 2-16,-16-9 3 0,1 0-4 15,-1 0 2-15,0 0 2 0,0 0-1 0,16 0-3 0,-16 0-1 16,17 0 6-16,-17 0-5 0,17 0 1 15,-1 0-4-15,18 0 4 0,-34 19 0 0,16-19 3 16,17 0-2-16,-33 0 1 0,17 0-1 16,0 0 1-16,-1 0-1 0,17 0 1 0,-33 19 1 15,17-19-2-15,-17 0 3 0,33 0-3 16,-33 0 4-16,0 0-3 0,1 0-4 0,-1 9 5 16,16-9 0-16,-16 0-1 0,0 9 6 0,0-9-7 15,17 0 2-15,-17 0-4 0,0 10 1 16,33-10 0-16,-33 0 0 0,0 0 0 0,1 9 0 15,-1-9 2-15,16 0 0 0,-16 0-2 0,0 9 0 16,17-9 6-16,-17 0-4 0,0 0 1 16,0 9 1-16,33-9-2 0,-49 0 2 0,32 0-4 15,1 0 0-15,-17 0 6 0,0 10-3 0,17-10 1 16,-1 0 2-16,1 0-4 0,-17 0 3 0,17 9-6 16,-17-9 8-16,16 0-6 0,1 0 2 15,-17 0 5-15,17 0-8 0,-1 0 3 16,-16 0-2-16,17 0-3 0,-17 0 11 0,17 0-8 15,-17 0-1-15,16 0 0 0,1 0 8 0,-17 0-8 16,0 0 7-16,17 0-5 0,-17 0-2 0,33 0-2 16,-33 0 7-16,0 0-1 0,0 0-1 15,17 0-3-15,-17 0 3 0,0 0-5 0,33 0 5 16,-49 0 0-16,32 0 1 0,-16 0-6 16,17 0 5-16,-17 0 4 0,0 0-5 0,0 0-3 15,17-9-1-15,-17 9 3 0,33 0-3 0,-33 0 10 16,0 0-6-16,0 0 6 0,17 0-10 15,-17 0 0-15,33 9 6 0,-49-9 1 0,32 0-2 16,-16 0-8-16,17 0 3 0,-17 0 2 0,0 0 3 16,17 0 0-16,-17 0-1 0,33 0-4 15,-33 0 2-15,-17 0 0 0,34 0 1 0,-17 0-1 16,0 0 3-16,17 0 0 0,-17 0-3 0,0 0 7 16,17 0-9-16,-17 0 6 0,33 9-3 15,-33-9 0-15,-17 0 1 0,34 0 6 0,-17 0-8 16,17 0 5-16,-17 0 3 0,0 0-7 15,0 0 0-15,16 0 2 0,-15 0 2 0,-1 0-4 16,0 0 2-16,0 0-1 0,16 0 1 0,-16 0-3 16,1 0 1-16,-1 0 4 0,33 0-2 15,-50 0 5-15,17 0 0 0,17 0-2 0,-17 0-1 16,17 0 4-16,-17 0-8 0,0 0 8 0,0-9 2 16,16 9-8-16,-15 0 2 0,-1 0-1 15,0 0 1-15,0 0 2 0,16 0-3 0,-16 0 4 16,1 0-3-16,-1 0 2 0,0 0 1 0,0 0 5 15,0 0 6-15,0 0-5 0,16 0 0 16,-15 0 3-16,-18 0-3 0,17 0 0 0,0 0-3 16,0 0 4-16,0 0-9 0,0 0 6 15,1 0-8-15,-18 0 11 0,17 0-17 0,0 0 11 16,0 0-1-16,0 0-2 0,0 0-1 0,1 0 6 16,-18 0 1-16,1 0-4 0,16 0-6 15,-17 9 5-15,17-9 1 0,-16 0 0 0,-1 0 4 16,17 0-9-16,0 0 4 0,-33 0 4 0,17 0-7 15,0 0 0-15,-1 0 6 0,-16 0-1 0,17 0-7 16,-1 0 4-16,-16 0-4 0,17 0-6 16,-17-9 4-16,16 9 2 0,-16 0-7 0,17 0 8 15,-17 0-1-15,0-9-35 16,0 9-88-16,0 0-58 16,-17 0-68-16,17-10-65 0,-16 10-44 0,-1-9 10 15</inkml:trace>
  <inkml:trace contextRef="#ctx0" brushRef="#br0" timeOffset="27832.66">9161 12111 14 0,'0'0'14'0,"0"0"0"15,0 0-4-15,0-19-3 0,0 19-3 16,0 0-1-16,0 0 1 0,0 0 1 0,0 0 2 16,0 0 1-16,0 0 1 0,0 0 1 0,0 0 1 15,0 0 1-15,33 0-1 0,-33 0 2 16,0 0 1-16,0 0 0 0,0 0 0 0,33 0-2 16,-33 0 3-16,0 0-1 0,33 0-4 0,-33 0 3 15,33 0 1-15,-33 0 5 0,17 19 0 0,0-19-1 16,-1 0 1-16,17 0 0 0,0 0-1 15,-33 0 4-15,33 18-6 0,0-18 1 0,0 0-2 16,-16 0-5-16,16 0 1 0,0 0 3 16,0 0 0-16,0 10-4 0,0-10 6 0,0 0-6 15,17 9 5-15,-17-9 3 0,33 0-3 0,-33 9-4 16,0-9 2-16,0 0-5 0,17 10 4 16,16-10-3-16,-33 0 2 0,17 0 3 0,16 0 6 15,-33 0-1-15,33 0 2 0,-16 0 4 0,16 0-7 16,0 0-4-16,-33 0 0 0,33 0 1 15,17 0-1-15,-17 0-1 0,-33 0-5 0,50-10 7 16,-17 10-5-16,-16-9 2 0,16 9-1 16,0 0 4-16,17-9-6 0,-17 9 3 0,0-10-2 15,0 10-2-15,17 0-1 0,-17 0 5 16,0-18-5-16,0 18-2 0,17 0 1 0,-17 0 0 16,-16 0 2-16,49 0 2 0,-33 0-5 0,-16 0 5 15,16-19-5-15,0 19 4 0,0 0-3 16,17 0 2-16,-17 0-5 0,-33 0 0 0,33 0 1 15,-16 0-4-15,16 0 0 0,-16 0 4 0,-1 0 1 16,1 0-2-16,16 0 2 0,-16 0-2 16,-1 0-1-16,1 0 3 0,16 0 0 0,-17 0-2 0,18 0 2 15,-34 0 1-15,33 0-2 0,-33 0 6 16,17 0-3-16,16 0 2 0,-33 0 0 0,16 0-2 16,18 0 2-16,-1 0-7 0,0 19 4 15,-33-19-1-15,50 0-2 0,-50 0 9 0,33 0-8 16,-17 0 9-16,18 0-8 0,-34 0 2 15,33 0-1-15,-33 0 2 0,16 0-8 0,18 0 10 16,-34 0-2-16,0 0-8 0,-17 0 4 0,17 0 1 16,0 0 2-16,0 0-7 0,1 0 5 0,-1 0-1 15,0 0 1-15,-33 0 2 0,33 0-5 16,-17 0-1-16,17 0 1 0,0 0 0 0,1 0 3 16,-34 0-2-16,33 0 2 0,0 0-1 0,-33 0-1 15,16 0-5-15,17 0 7 0,-16 0-4 16,-1 0-1-16,17 0-2 0,-33 0 9 0,33 0-9 15,-33 0 4-15,34 18-2 0,-34-18-2 0,16 0 2 16,1 0 2-16,-1 0 1 0,1 0 2 16,-1 0-5-16,1 0 5 0,-17 0-5 0,16 0 3 15,17 0 1-15,-33 0 1 0,33 0 1 16,-33 0 0-16,34 0-2 0,-34 0 3 0,16 10-4 16,1-10 3-16,-1 0 0 0,1 0 0 0,-1 0-5 15,1 0 7-15,-1 0-5 0,17 0 5 16,0 0-6-16,-33 0-2 0,34 0 8 0,-34 9-1 15,16-9 0-15,17 0 0 0,-16 0 1 16,-1 0 0-16,17 0 2 0,0 0-3 0,-33 0-1 16,33 9 1-16,0-9-2 0,-33 0 1 15,34 0 0-15,-18 0 4 0,1 0-3 0,16 0-4 0,-17 0 4 16,17 0-1-16,0 0-2 0,-33 0 0 16,33 10-4-16,-16-10 6 0,0 0 0 0,16 0-3 15,-17 0 1-15,1 0-1 0,32 0 3 16,-49 0-6-16,33 0 10 0,0 0-6 0,-33 0 1 15,17 0 0-15,16 0-1 0,-16 0-4 0,-1 9 6 16,1-9-2-16,32 0-4 0,-49 0 4 0,33 0-1 16,0 0 2-16,-16 0-4 0,-1 0 1 15,18 0 4-15,-18 0 3 0,17 0-7 0,0 0-6 16,0 0 8-16,-33 0 2 0,33 0-2 16,-16 0-2-16,16 0 6 0,0 9-3 0,-16-9-3 15,32 0 2-15,-49 0 5 0,33 0-3 16,0 0-13-16,-16 0 5 0,-1 0 13 0,1 0-9 15,16 0 3-15,-16 0 1 0,32 0-4 0,-49 0-2 16,33 0 0-16,0 0 3 0,-16 0 1 0,16 0-7 16,-17 0 5-16,34 0 3 0,-17 0-5 0,-33 0 0 15,33 0 7-15,-16 0-7 0,16 0 5 16,0 0-1-16,-17 0-4 0,34 0-2 0,-17 0 11 16,-33 0-11-16,33 0 2 0,-16 0 6 15,16 0-4-15,0 0 2 0,-17 0 0 0,34 0-4 16,-50 0 6-16,33 0-11 0,0 0 9 0,-16 0-7 15,-1 0 7-15,17 0-4 0,-16 0 0 16,16 0 0-16,0 0 4 0,0 0 0 0,-33 0-8 16,33 0 6-16,-16 0-2 0,16 0 2 0,-17 0 0 15,17 0-4-15,-16 0 2 0,16 0 0 16,0 0 4-16,0 0-4 0,-33 0 0 0,33 0 0 16,-16 0 2-16,16-9 0 0,-17 9-2 0,34 0-3 15,-50 0 7-15,33 0-4 0,0 0 0 0,-16 0 0 16,-1 0 2-16,17 0-2 0,-16-9 1 15,16 9 4-15,0 0-1 0,0 0-2 0,-33 0-6 16,33 0 6-16,-16 0-6 0,-1 0 5 16,17 0 3-16,-16 0-4 0,-1 0 5 0,34 0-3 15,-50 0-7-15,33 0 3 0,0 0 5 0,-33 0-1 16,33 0 0-16,-16-10-1 0,16 10-5 16,-17 0 9-16,34 0-2 0,-50 0-1 0,33 0-2 15,0 0 0-15,-33 0 4 0,33 0-1 0,-16 0-3 16,16 0 0-16,-17 0 2 0,34 0 0 0,-50 0 2 15,33 0-4-15,0 0 5 0,-33 0-5 16,33 0 0-16,-16 0 2 0,16 0-5 0,-17 0 5 16,34-9-2-16,-50 9 6 0,33 0 2 0,-17 0-8 15,1 0-5-15,16 0 5 0,-16 0 5 16,-1 0 0-16,1-9-9 0,16 9 13 0,0 0-11 16,-33 0 5-16,33 0 6 0,-17 0-5 0,1 0 0 15,-1 0 2-15,18 0-2 0,-18 0 1 16,1 0-1-16,16 0 2 0,0 0-11 0,0-10 10 15,-33 10 0-15,33 0-5 0,-17 0 0 0,18 0 0 16,-18 0-5-16,17 0 5 0,-16 0 7 16,16 0-7-16,0 0 0 0,-17 0 7 0,1 0-6 15,16-18-1-15,0 18 6 0,-16 0-12 16,16 0 6-16,0 0 0 0,0 0 7 0,-17 0-4 16,1 0-6-16,16 0-2 0,-17 0 7 0,18 0-1 15,-1 0 3-15,0 0 2 0,0-19-4 0,-17 19-5 16,1 0 6-16,16-9 3 0,-17 9-11 0,18 0 6 15,-1 0 1-15,0-9-2 0,0 9 0 16,-17 0-6-16,17 0 9 0,0 0-1 0,0-10-1 16,-16 10 1-16,33 0 5 0,-17 0-7 0,-17 0 0 15,17 0 6-15,-16 0-6 0,16-9-5 0,17 9 7 16,-17 0 0-16,-33 0 7 0,33 0-4 16,0 0-3-16,0 0 4 0,-17 0-1 0,17 0 4 15,1 0-9-15,-1-9 9 0,0 9-9 16,-33 0 5-16,33 0-3 0,0 0 2 0,-17 9-3 15,17-9 8-15,0 0 0 0,1 0-3 0,-18 0 8 16,1 0-12-16,16 0-2 0,-17 0 0 0,17 0 0 16,0 0 0-16,0 0 0 0,1 0 0 0,-34 0 0 15,33 9 0-15,0-9 0 0,-17 0 0 16,17 0 0-16,-16 0 0 0,-1 0 0 0,17 0 0 16,1 0 0-16,-34 0 0 0,16 0 0 0,17 0 0 15,-16 0 0-15,-1 0 0 0,1 0 0 16,-1 0 0-16,1 0 0 0,32 0 0 0,-49 0 0 15,33 0 0-15,-33 0 0 0,17 0 0 0,0 0 0 16,-1 0 0-16,1 0 0 0,-1 0 0 16,1 0 0-16,-1 0 0 15,1 0 0-15,-1 10 0 0,17-10 0 16,-33 0 0-16,33 0 0 16,-33 0 0-16,17 0 0 15,0 0 0 1,-1 0 0-1,1 0 0 1,-1 0 0 0,1 0 0-16,-1 0 0 15,1 0 0 1,-1 0 0 0,-16 9 0-16,33-9 0 31,-33 0 0 141,33 9 0-157,-33-9 0 1,17 0 0 0,0 0 0-1,-1 0 0 1,1 19 0-16,-1-19 0 15,1 0 0-15,-1 0 0 0,1 0 0 16,-1 0 0-16,17 0 0 0,-33 0 0 16,33 0 0-16,-33 0 0 0,17 0 0 0,-1 0 0 15,1 0 0-15,16 0 0 0,-16 0 0 0,-1 0 0 16,17 0 0-16,0 0 0 0,0 0 0 16,-33 0 0-16,33 18 0 0,1-18 0 0,-1 0 0 15,-17 0 0-15,17 0 0 0,0 0 0 16,0 0 0-16,0 0 0 0,17 10 0 0,-17-10 0 15,0 0 0-15,0 0 0 0,0 0 0 0,17 0 0 16,-17 9 0-16,0-9 0 0,33 0 0 0,-49 0 0 16,32 0 0-16,-16 0 0 0,17 0 0 15,-17-9 0-15,17 9 0 0,-17 0 0 0,16 0 0 16,1 0 0-16,-17-10 0 0,17 10 0 0,-1 0 0 16,1 0 0-16,16 0 0 0,-16 0 0 15,-1 0 0-15,1-18 0 0,0 18 0 0,-1 0 0 16,1 0 0-16,-1 0 0 0,1-19 0 0,16 19 0 15,-49 0 0-15,32-9 0 0,1 9 0 0,-17-9 0 16,33 9 0-16,-33-10 0 0,0 10 0 16,17-9 0-16,16 9 0 0,-33-9 0 0,0 9 0 15,0-10 0-15,0 1 0 0,0 9 0 0,17-9 0 16,-17 0 0-16,-33 9 0 0,33-19 0 0,-16 19 0 16,-1-19 0-16,1 10-162 15,-17 0-75-15,-17-1-37 0,17 1-24 0,-16 0-6 16,-1 0 21-16,-16-1 53 0</inkml:trace>
  <inkml:trace contextRef="#ctx0" brushRef="#br0" timeOffset="30323.56">8797 12669 5 0,'0'0'11'0,"0"0"8"0,0 0 3 16,0 0 1-16,0 0-5 0,0 0-1 0,0-9-2 0,0 9 3 16,0 0 3-16,0 0 0 0,0 0-1 15,0 0 0-15,0 0-5 0,0 0 1 0,0 0-1 16,0 0 5-16,0 0 11 0,0 0 2 16,0 9 1-16,33-9 4 0,-33 0 9 0,0 0-5 15,34 0-2-15,-34 0 3 0,16 0 2 0,1 0 1 16,-1 0 6-16,17 0-3 0,0 0 9 15,0 0-8-15,0 0-6 0,1 0-3 0,-18-9-5 16,34 9-4-16,-1 0-6 0,-16 0-1 16,0 0 2-16,17 0-1 0,-17 0 0 0,33 0-4 0,-33 0 6 15,33 0-1-15,-32 0-6 0,15 0 6 16,17 0-2-16,0 0 4 0,-32 0-1 0,48 0 2 16,-16 9 1-16,-16-9-9 0,16 0-2 15,0 0 4-15,0 0 2 0,17 0-7 0,-17 0 4 16,17 0-7-16,16 0 4 0,-33-9-7 0,17 9-2 15,16 0 0-15,-16 0 9 0,16 0 0 16,-33 0-9-16,17 0 7 0,16 0 4 0,-16 0-7 16,16 0-8-16,-33 0 6 0,17 0 1 0,16 9 9 15,-33-9-11-15,17 0 9 0,-17 0-6 16,17 0 1-16,16 0 1 0,-33 0-8 0,17 0 5 16,16 0 1-16,-33 0-10 0,17 0 7 0,-17-9-1 15,0 9-13-15,17 0 13 0,-17 0-8 0,-16-10 9 16,16 10-8-16,33 0-1 0,-49 0 4 15,16-9-3-15,0 9-4 0,0-9 6 0,17 9 1 16,-17 0 10-16,-17-10-12 0,18 10-5 16,-1 0 0-16,0 0 0 0,17 0 0 0,-17-9 0 15,16 9 0-15,18 0 0 0,-34 0 0 0,0 0 0 16,17 0 0-16,-17 0 0 0,0 0 0 0,16 0 0 16,-15 0 0-16,-34 0 0 0,33 0 0 0,-17 0 0 15,18 0 0-15,-18 0 0 0,1 0 0 16,-1 0 0-16,18 0 0 0,-18 0 0 0,1-18 0 15,-1 18 0-15,18 0 0 0,-18 0 0 16,1 0 0-16,-1 0 0 0,18 0 0 0,-18 0 0 16,1 0 0-16,32 0 0 0,-48-19 0 0,32 19 0 15,-17 0 0-15,17 0 0 0,-16 0 0 0,0 0 0 16,-1-9 0-16,17 9 0 0,-33 0 0 16,17 0 0-16,-17-10 0 0,33 10 0 0,-33 0 0 15,0 0 0-15,-16 0 0 0,16-9 0 0,0 9 0 16,-16 0 0-16,32 0 0 0,-16 0 0 0,-33 0 0 15,33 0 0-15,-16 0 0 0,-1-9 0 16,18 9 0-16,-18 0 0 0,1 0 0 0,-1 0 0 16,17 0 0-16,-33 0 0 0,33-10 0 15,-33 1 0 1,-33 9 0 0,33-9 0-16,-33 9-40 0,0-9-167 0,17-1-54 15,-18 10-70-15,18 0-23 0,-1-18 25 16,-16-1 76-16</inkml:trace>
  <inkml:trace contextRef="#ctx0" brushRef="#br0" timeOffset="34737.42">8334 13488 12 0,'0'0'18'0,"0"0"2"0,33 0-2 0,-33-10-3 16,0 10 0-16,0 0-3 0,0 0 0 0,0 0-1 15,0-9-3-15,0 9 3 0,0 0-1 0,0 0 2 16,0 0 1-16,0 0-1 0,0-9-4 16,34 9 2-16,-34 0-2 0,0 0 1 0,0-10-1 15,0 10 4-15,0 0 2 0,0 0 2 16,33-9-2-16,-33 9 1 0,0 0 3 0,0 0-1 15,33 0-5-15,-33 0 4 0,16-19-1 0,1 19 3 16,-1-9 0-16,17 9 2 0,-33 0 10 0,33-9 3 16,0 9-5-16,-33 0-6 0,34 0 9 15,-1-9-3-15,0 9 9 0,16 0 1 0,-16 0 0 16,0 0-3-16,1 0-2 0,-18 0 0 0,17 0-2 16,33 0-4-16,-33 0 2 0,0 0 8 15,1 0 5-15,-1 0-5 0,16 0-5 0,-16 0-2 16,33 0 2-16,-33 0-4 0,1 0-7 15,15 0 2-15,-16 0 3 0,33 0-1 0,-33 0 2 0,17 0-1 16,16 0 0-16,-33 0-3 0,33 0-3 16,-32 0 3-16,48-10-8 0,-49 10 6 0,33 0 2 15,-33 0-4-15,17 0 2 0,16-9-2 0,0 9 1 16,-16 0-10-16,16 0 5 0,0-9-4 16,-16 9 4-16,16 0-8 0,0 0 5 0,0-10 6 15,17 10-2-15,-50 0-1 0,33 0 9 16,0 0-8-16,17-9 3 0,-17 9-3 0,-16 0 3 15,16 0-3-15,0 0-4 0,-16 0 3 0,16 0 2 16,0 0-7-16,0 0-1 0,0 0 4 0,-16 0-3 16,16 0-4-16,0 0 2 0,-16 0 5 15,16 9 1-15,0-9-2 0,-16 0-8 0,16 10 9 16,0-10-3-16,-16 0-7 0,-1 9 14 0,34-9 3 16,-17 9-6-16,-33-9 2 0,50 0-8 15,-50 10 0-15,33-10 8 0,-16 0-2 0,16 0-14 16,0 0 0-16,-33 9 0 0,17-9 0 0,16 0 0 15,-33 0 0-15,16 0 0 0,1 0 0 16,0 0 0-16,16 0 0 0,-17 0 0 0,1 0 0 16,0-9 0-16,16 9 0 0,-33 0 0 0,33 0 0 15,-16 0 0-15,16 0 0 0,-17 0 0 0,18 0 0 16,-1 0 0-16,0 0 0 0,-17 0 0 0,18 0 0 16,-1 0 0-16,-17 9 0 0,1-9 0 15,33 0 0-15,-50 0 0 0,33 0 0 0,-17 0 0 16,18 0 0-16,-34 0 0 0,0 9 0 0,16-9 0 15,-16 0 0-15,34 0 0 0,-34 0 0 16,0 0 0-16,16 0 0 0,-16 0 0 0,34 0 0 16,-34 0 0-16,0 0 0 0,0 0 0 0,0 0 0 15,16-9 0-15,-16 9 0 0,17 0 0 16,-17 0 0-16,0-9 0 0,33 9 0 0,-33 0 0 16,1-10 0-16,15 10 0 0,1 0 0 0,-1-9 0 15,18 9 0-15,-34 0 0 0,16-9 0 0,17 9 0 16,-33 0 0-16,0 0 0 0,17-10 0 15,0 10 0-15,-1 0 0 0,-16 0 0 0,17 0 0 16,-17 0 0-16,0-9 0 0,33 9 0 0,-33 0 0 16,0-9 0-16,-33 9 0 0,34 0 0 15,-1 0 0-15,-17 0 0 0,17-10 0 0,0 10 0 16,0 0 0-16,-33 0 0 0,33 0 0 0,-16 0 0 16,-1 0 0-16,1 0 0 0,0 0 0 0,-1 0 0 15,1 0 0-15,-1 0 0 0,17 0 0 16,-33 0 0-16,33 0 0 0,-33 0 0 0,33 0 0 15,-33 0 0-15,17 0 0 0,-1-9 0 16,1 9 0-16,0 0 0 16,-1 0 0-16,1 0 0 15,-1 0 0-15,17 0 0 16,-33 0 0-16,0 0 0 0,33 0 0 16,-33 0 0-16,33 0 0 15,-33 0 0-15,17-18 0 0,-1 18 0 16,1 0 0-16,0 0 0 15,-17-10 0-15,16 10 0 0,1 0 0 0,-1 0 0 16,17 0 0-16,-33-9 0 0,33 9 0 0,-33 0 0 0,33 0 0 16,-33 0 0-16,33 0 0 0,-16 0 0 15,-1-9 0-15,1 9 0 0,16 0 0 0,0 0 0 16,0 0 0-16,-33 0 0 0,33 0 0 16,-16 0 0-16,16-10 0 0,0 10 0 0,0 0 0 15,0 0 0-15,0 0 0 0,-16 0 0 0,16 0 0 16,0 0 0-16,0 0 0 0,0 0 0 15,0 0 0-15,0 0 0 0,0 0 0 0,-16 0 0 16,16 0 0-16,0 0 0 0,0 0 0 0,0 0 0 16,0 0 0-16,0-9 0 0,0 9 0 0,0 0 0 15,17 0 0-15,-17 0 0 0,0 0 0 16,-16 0 0-16,16 0 0 0,0 0 0 0,0 0 0 16,0 0 0-16,0 0 0 0,0 0 0 0,0 0 0 15,0 0 0-15,0 0 0 0,17 0 0 0,-17 0 0 16,0 0 0-16,0 0 0 0,0-9 0 15,0 9 0-15,17 0 0 0,-17 0 0 0,0 0 0 16,-16 0 0-16,16 0 0 0,0-10 0 0,0 10 0 16,0 0 0-16,0 0 0 0,0 0 0 15,0 0 0-15,0 0 0 0,0 0 0 0,17 0 0 16,-17-9 0-16,0 9 0 0,-16 0 0 0,16 0 0 16,0 0 0-16,0 0 0 0,0 0 0 0,0 0 0 15,0 0 0-15,0 0 0 0,0 0 0 16,0 0 0-16,-16 0 0 0,16 0 0 0,0 0 0 15,-17 0 0-15,17 0 0 0,1 0 0 0,-18 0 0 16,17-9 0-16,-16 9 0 0,16 0 0 0,0 0 0 16,-17 0 0-16,17 0 0 0,-16 0 0 15,16 0 0-15,0 0 0 0,-16 0 0 0,16 0 0 16,0 0 0-16,-17 0 0 0,17 0 0 0,1 0 0 16,-18 0 0-16,17 0 0 0,17 0 0 0,-50 0 0 15,33 0 0-15,0 0 0 0,-17 0 0 16,17 9 0-16,1-9 0 0,-18 0 0 0,34 0 0 15,-17 0 0-15,-33 0 0 0,33 0 0 16,0 0 0-16,0 9 0 0,0-9 0 0,-16 0 0 0,16 0 0 16,0 0 0-16,0 0 0 0,0 0 0 15,0 10 0-15,0-10 0 0,17 0 0 16,-17 0 0-16,-17 0 0 0,17 9 0 0,0-9 0 16,-16 0 0-16,33 0 0 0,-17 0 0 0,0 0 0 15,-17 0 0-15,17 9 0 0,0-9 0 0,0 0 0 16,1 0 0-16,-1 0 0 0,0 10 0 0,0-10 0 15,-17 0 0-15,17 0 0 0,0 0 0 0,0 0 0 16,1 0 0-16,-1 0 0 0,0 0 0 16,0 0 0-16,-17 0 0 0,17 9 0 15,0-9 0-15,1 0 0 0,-1 0 0 0,0 0 0 0,0 0 0 16,0 0 0-16,16 9 0 0,-15-9 0 16,-18 0 0-16,17 0 0 0,0 0 0 0,0 0 0 15,-16 0 0-15,32 0 0 0,-16 0 0 16,-16 0 0-16,16 10 0 0,17-10 0 0,-17 0 0 0,16 0 0 15,-16 18 0-15,-16-18 0 0,16 0 0 16,0 0 0-16,0 0 0 0,0 0 0 0,0 0 0 16,0 0 0-16,1 0 0 0,-1 9 0 0,0-9 0 15,0 0 0-15,16 0 0 0,-16 10 0 0,0-10 0 16,1 0 0-16,-1 0 0 0,0 9 0 16,-17-9 0-16,17 0 0 0,0 0 0 0,0 0 0 15,1 0 0-15,-1 9 0 0,0-9 0 0,16 0 0 16,-16 0 0-16,-16 0 0 0,16 0 0 15,0 0 0-15,0 0 0 0,0 10 0 0,0-10 0 16,0 0 0-16,0 0 0 0,0 0 0 0,1 0 0 16,-1 0 0-16,16 0 0 0,-32 9 0 0,16-9 0 15,0 0 0-15,0 0 0 0,0 0 0 16,0 9 0-16,0-9 0 0,0 0 0 0,17 10 0 16,-17-10 0-16,0 0 0 0,0 0 0 0,0 9 0 15,-16-9 0-15,16 0 0 0,0 0 0 0,0 9 0 16,0-9 0-16,0 0 0 0,0 0 0 15,-16 9 0-15,16-9 0 0,0 0 0 0,-17 19 0 16,17-19 0-16,1 0 0 0,-18 0 0 0,17 0 0 16,-16 0 0-16,-1 0 0 0,1 0 0 0,16 0 0 15,-17 0 0-15,1 0 0 0,-1 0 0 16,1 0 0-16,16 0 0 0,-33 0 0 16,33 0 0-16,-33 0 0 0,0 0 0 15,17 0 0-15,-1-19 0 16,-16 10 0-16,0 0-45 15,0 9-262-15,0-9-31 0,0 9 2 16,0-10 23-16,-16 1 43 0,-1 9 61 0</inkml:trace>
  <inkml:trace contextRef="#ctx0" brushRef="#br0" timeOffset="39000.83">8467 13962 52 0,'0'9'20'0,"0"-9"-8"0,0 0-3 16,0 0 2-16,0 10-1 0,0-10-2 16,0 0-5-16,0 0 6 0,0 0 7 0,0 0 6 15,0 9 5-15,0-9 4 0,16 0 0 16,1 0-1-16,-1 0-1 0,17 9 10 0,0-9-2 16,0 0 2-16,1 0 3 0,-18 0-4 0,17 0 0 15,33 0 0-15,-33 0 0 0,0 9 4 0,17-9 4 16,0 0-2-16,32 0-7 0,-49 0-1 15,17 0-1-15,16 19-5 0,0-19-1 0,0 0-2 16,-16 0-6-16,49 0-4 0,-33 0 3 16,17 0-4-16,-17 0 1 0,0 0-6 0,17 0 0 15,-17 0 5-15,17 0 1 0,16 0-3 0,-33 0-6 16,50 0 5-16,-50 0-4 0,33 0 4 0,-16 0-1 16,16 0-4-16,17-19 6 0,-50 19 0 15,50-9-7-15,-17 9 0 0,-16-9 3 0,16 9-2 16,0 0-3-16,17-9 2 0,-33 9-7 15,16 0 6-15,-16-10-1 0,16 10 2 0,0-9 3 16,17 9-8-16,-17 0 2 0,17-9 3 16,-17 9-2-16,-16 0-2 0,16-10 7 0,-16 10-7 15,16 0-3-15,-16 0 9 0,16-9-7 0,-33 9 1 16,17 0-6-16,16 0 7 0,-33 0-4 16,17 0 3-16,-17 0 2 0,16 0-7 0,18 0 0 15,-34 0 6-15,50 0-3 0,-50 0 3 0,16 0-4 16,18 0 4-16,-34-9-1 0,50 9-7 15,-50 0 6-15,0 0-2 0,16 0 0 0,-15 0 0 16,-18 0 3-16,17 0 3 0,1 0-6 0,-1 0 0 16,-17 0 3-16,17 0 0 0,1 0-3 15,-34 0 2-15,16 0-2 0,17 0 10 0,1 0-15 16,-34 0 8-16,16 0 7 0,17 0-3 16,-33 0 2-16,34 0-2 0,-18 0 1 0,17 0-6 0,1 0 4 15,-34 0-6-15,33 0 8 0,-17 0-6 16,17 0 0-16,-16 0 3 0,0 0-3 15,-1 0 2-15,17 0 0 0,-32 0-4 0,15 0-2 16,17 0 5-16,-33 0-3 0,0 0 5 0,1 0-1 16,-1 0 3-16,0 0-2 0,16 0-1 0,-16 0-1 15,17 0 1-15,-17 0 3 0,0 0-6 16,33 0 7-16,-33 0-5 0,0 0 3 0,0 0-3 16,1 0-3-16,15 0 5 0,-16 0-2 0,0 0 2 15,17 0 3-15,-17 0-1 0,0 0-2 16,0 0 5-16,33 0-10 0,-33 0-3 0,0 0 6 15,0 0 0-15,17 0 5 0,-17 0-2 16,17 0-3-16,-1 0 4 0,-16 0-7 0,17 0 9 16,16 0-7-16,-33 0 6 0,0 0-4 0,17 0 1 15,16 0-5-15,-33 0 4 0,0-19 2 16,17 19-10-16,16 0 8 0,-33 0 0 0,0 0-1 16,17 0 3-16,-1 0-3 0,1 0 8 0,16 0-1 15,-33 0-3-15,17 0-5 0,16 0 7 16,-33 0-4-16,17 0-2 0,-1 0 4 0,1 0-7 15,16 0 7-15,-16 0 3 0,-1 0-1 0,1 0-1 16,16 0-5-16,-33 0 3 0,17 0-3 0,16 0 5 16,0 0-8-16,-16 0 4 0,-1 0-6 15,34 0 7-15,-50 0 2 0,17 0-5 0,16 0 3 16,0 19-1-16,-17-19 4 0,1 0-4 16,0 0 3-16,16 0-1 0,-17 0-4 0,1 0-5 15,0 0 6-15,16 0 7 0,-33 0-4 0,16 0-4 16,1 0 5-16,0 0 4 0,16 0-6 15,-17 0 3-15,1 0-5 0,0 0 5 0,16 0-8 16,-33 0 5-16,16 0-5 0,1 0 0 0,33 0 2 16,-50 0 5-16,16 0-2 0,1 0 0 0,33 0 7 15,-50 0-10-15,33 0 5 0,-16 0 0 16,16 0 9-16,-17-19 4 0,1 19-3 0,33 0-1 16,-50 0-8-16,16 0-4 0,1 0-8 0,0 0 15 15,16 0-11-15,-33 0 4 0,16 0-1 16,17 0 10-16,-32 0-16 0,-1 0 10 0,33 0 4 15,-33 0-5-15,16 0-2 0,1 19 1 0,0-19 0 16,-1 0-7-16,17 0 5 0,-32 0-5 16,-1 0 2-16,16 0 2 0,1 0-2 0,-1 0 0 15,-16 0 0-15,1 0 0 0,-1 9 0 16,16-9 0-16,-16 0 0 0,33 0 0 0,-49 0 0 16,33 9 0-16,-17-9 0 0,16 0 0 0,-16 0 0 15,17 10 0-15,-17-10 0 0,17 0 0 0,-17 0 0 16,16 0 0-16,-16 0 0 0,-16 9 0 15,16-9 0-15,0 0 0 0,0 0 0 0,0 0 0 16,0 9 0-16,0-9 0 0,0 0 0 0,1 0 0 16,-1 0 0-16,0 10 0 0,16-10 0 15,-16 0 0-15,-16 0 0 0,16 0 0 0,0 0 0 16,0 9 0-16,0-9 0 0,0 0 0 0,0 0 0 16,0 0 0-16,0 0 0 0,-16 0 0 15,16 0 0-15,0-9 0 0,0 9 0 0,0 0 0 16,0 0 0-16,-16 0 0 0,16 0 0 0,0-10 0 15,0 10 0-15,0 0 0 0,0 0 0 16,-16 0 0-16,16-9 0 0,0 9 0 0,0 0 0 16,-16 0 0-16,32-9 0 0,-32 9 0 15,-1 0 0-15,17 0 0 0,-16 0 0 0,16 0 0 16,0 0 0-16,-16-10 0 0,-1 10 0 0,17 0 0 16,-16 0 0-16,-1 0 0 0,1 0 0 0,-1 0 0 15,1 0 0-15,-1 0 0 16,-16-9 0 46,0 9-37-15,0 0-63-47,0 0-6 0,0 9-7 0,0-9-8 16,0 0-4-16,0 0-8 0,0 0-15 15,0 0-14-15,0 0-2 0,0 0 3 0,0 0 8 16,0 0 21-16,0 0 15 0,0 0 20 16,0 0 18-16</inkml:trace>
  <inkml:trace contextRef="#ctx0" brushRef="#br0" timeOffset="41381.42">8649 8539 10 0,'0'0'20'0,"-34"-19"0"0,34 19-1 15,0 0 1-15,0-18-1 0,-33 18 1 0,33-9-3 16,0 9 0-16,-33 0 0 0,33 0 0 15,-33 0-1-15,17 0-6 0,-17 0-4 0,33 0-2 16,-33 9 0-16,33 9-4 0,-33-18 2 16,-1 19 1-16,34 0-3 0,-33-1 0 0,0 1 3 15,17 9 12-15,-1 9-5 0,1-18 4 16,-17 18 1-16,33-9-7 0,0 9-1 0,-33 0 0 16,33-9 5-16,0 9 0 0,0 0-5 0,-34 1-2 15,34 8-3-15,0-9 2 0,0 1 0 16,0 8 4-16,34 1-4 0,-34-1 2 0,0 1-1 15,0 8 3-15,0 10 2 0,0-18-1 16,0 9-3-16,0 0-1 0,0 9-2 0,0-9 2 16,0 9-2-16,0-10 1 0,-34 11-2 0,34-1 1 15,-33 9 11-15,0-18 17 0,17 9 3 16,-17-9 0-16,0 9-4 0,0-28-11 0,-1 28-2 16,1-28-2-16,-16 1-2 0,16 8-6 15,0-9 2-15,0 1 0 0,-34 8-3 0,34-27-1 0,-16 9 6 16,16 0 8-16,0-1 0 0,0-8 7 15,-1-19 0-15,1 19 25 0,0-19 34 0,17 0 40 16,16 0-8-16,-33 0-28 0,33-19-32 16,-33 0-22-16,33 19-19 0,0-27-6 15,0 17-6-15,0-8-4 0,0-1-5 0,0 10 5 16,33 9 0-16,-33-19 3 0,0 19-3 0,33-19-5 16,-33 19 3-16,0 0 2 0,16 0 0 0,1 0 2 15,-1 0-6-15,17 0 4 0,-33 0-2 16,34 0 2-16,-34 0 3 0,33 0-6 0,0 0 3 15,-33 19-4-15,33-19 10 0,-17 19-3 16,17-10-3-16,0 0 0 0,1 10-5 0,-1 9 5 16,0-10 5-16,0 20-2 0,-17-20-1 0,1 19 3 15,32 10-7-15,-49-10 3 0,33 10-1 0,-33-1 2 16,34 10-6-16,-34 0 11 0,0 9-11 16,33 0 4-16,-33 0 6 0,0 0 0 0,0 19-1 15,0-19 1-15,-33 9 1 0,33 1 3 16,0-1-2-16,0 1-6 0,0 8 3 0,0-8 6 15,-34 9 5-15,34-1-1 0,0-8-4 0,0 8-4 16,0 1 1-16,0-9 0 0,0 8-4 16,0-18 4-16,0 10 1 0,0 9-5 0,0-10 9 0,0 0-3 15,34 19 5-15,-34-28-1 0,0 10-8 16,33-1 4-16,-33-9-3 0,0 1-2 0,33-1-7 16,-17-10 9-16,1 1-1 0,-1-9 1 15,17-10-5-15,0 0 0 0,1 0-2 0,-34-9 1 16,33-9-1-16,0-1-3 0,-17 1 5 15,1-10-4-15,-1-9-8 0,17 10-50 0,-33-10-43 16,33-10-36-16,-33 10-24 0,34-9-39 0,-34-10-28 16,0 10 3-16,33 0 25 0,-33-19-94 0</inkml:trace>
  <inkml:trace contextRef="#ctx0" brushRef="#br0" timeOffset="46543.03">13180 14567 12 0,'0'0'14'0,"0"9"-1"16,33-9-3-16,-33 0-1 0,0 9 2 15,0 0 2-15,0-9-3 0,0 10 0 0,0-10 1 16,33 9 3-16,-33-9 3 0,0 19 0 16,33-19 2-16,-33 0 1 0,0 0-2 0,33 0-2 15,-33 0 4-15,16 0-1 0,1 0 0 16,16 0 1-16,-16 0 0 0,16 0 4 0,0 0-1 15,0 0-3-15,0 0 0 0,0 0-2 16,17 0-3-16,-17 0-3 0,33 0 2 0,-33 0 2 16,33 0 1-16,-16 0 5 0,16 0-3 0,-17 0 0 15,1 9 2-15,33-9 1 0,-50 0-7 16,33 0 3-16,-17 0-6 0,18 0-4 0,-1 9 1 16,-17-9-5-16,17 0 1 0,1 0-1 0,-34 0 3 15,33 0 3-15,-17 0 2 0,18 0-1 16,-18 0 0-16,1 0 4 0,-1 0-8 15,18 0 2-15,-34 0 4 0,33 0-3 0,-17 0-4 16,18-9 7-16,-18 9-9 0,1 0 2 0,32-9 7 16,-48 9-2-16,15 0-3 0,17 0-8 15,0 0 7-15,-33 0-3 0,17 0 0 0,0 0-2 16,-1 0 2-16,-16 0 2 0,0 0 0 16,1 0-3-16,-1 0-2 0,-17 0 1 0,17 0-4 15,0 0 2-15,0 0 2 0,-33 9-2 0,33-9 7 16,-33 9-7-16,17-9-3 0,0 10 7 15,-17-10 2-15,16 9-8 0,1-9 6 0,-1 9 4 16,1-9-1-16,-17 0 0 0,16 9 10 16,17-9-2-16,-33 0-4 0,33 0 0 15,-33 0-5-15,33 0 0 0,-33 10-3 0,17-10 2 16,-1 0 0-16,1 0-2 0,0 0 2 0,-1 0-5 16,1 9 2-16,-17-9 5 0,49 0 3 15,-49 0-2-15,33 9-1 0,-33-9 2 0,33 0 7 16,-33 0 16-16,17 0-1 0,-1 0-10 15,1 0-7-15,0 0-9 0,-1 10 3 0,17-10 2 16,0 0 12-16,-33 0-5 0,33 0-8 0,0 0 0 16,-33 0 17-16,33 0-7 0,-16 0-7 15,16 0 3-15,0 0-5 0,0 0 2 0,0-10 6 16,0 10 1-16,0 0-4 0,0 0-4 16,17 0 1-16,-17 0-3 0,17 0 1 0,-1 0-6 15,1 0 10-15,16 0-5 0,-33-9 4 16,33 9-4-16,-16 0 3 0,16 0 1 0,-16 0-7 0,-1 0 4 15,34 0-5-15,-50 0 2 0,33-9 0 16,0 9 1-16,17 0-2 0,-50 0 6 0,33 0-8 16,17-10 9-16,-17 10-8 0,-16 0 4 15,16 0-5-15,0 0 0 0,0 0 0 0,-16 0 4 16,16 0 0-16,0 0-8 0,0 0 0 16,17 0 10-16,-50 0-10 0,33 0 0 0,0 0 1 15,17 0 1-15,-33 0 1 0,-1 0 4 0,34 0-1 16,-34 0-8-16,1 0-4 0,16 0 10 15,-16 0-2-15,-1 0 3 0,1 0-3 0,16 0-4 16,-16-9 2-16,-1 9 0 0,18 0 3 16,-18 0 3-16,1 0-3 0,-1-9-3 0,1 9 0 0,0 0 5 15,16 0-2-15,-33 0 2 0,16 0 2 16,1-9 2-16,0 9 0 0,16 0-8 0,-33 0 7 16,16 0-4-16,1 0-1 0,0 0 0 15,-1 0 2-15,1 0-1 0,-1 0-1 0,18 0-1 16,-34 0 3-16,16 0 4 0,1 0-9 15,0-10 5-15,16 10-9 0,-33 0 17 0,16 0-1 16,18 0-2-16,-34 0-3 0,16 0 10 0,1 0-8 16,-1 0-3-16,-16 0 6 0,34 0-4 0,-18 0 1 15,1 0 0-15,-1 0-2 0,1 0-3 16,0 10 3-16,-1-10 6 0,17 0-11 0,-32 0 2 16,32 0 8-16,-17 0-5 0,17 0 4 0,-33 0-5 15,34 0 4-15,-18 0-1 0,17 0 12 16,-16 0-7-16,16 0-6 0,-16 0 7 0,32 0-8 15,-32 0 3-15,0 0-10 0,32 9 0 16,-49-9 0-16,17 0 0 0,16 0 0 0,0 0 0 16,-33 0 0-16,17 0 0 0,16 0 0 0,0 0 0 15,-16 0 0-15,0 0 0 0,16 0 0 16,-17 0 0-16,17 0 0 0,-16 0 0 0,16 0 0 16,-16 0 0-16,16 0 0 0,-16 0 0 0,32 0 0 15,-32 0 0-15,-1 0 0 0,18-9 0 16,-1 9 0-16,0 0 0 0,0 0 0 0,0-10 0 15,0 10 0-15,0 0 0 0,17-9 0 16,-33 9 0-16,-1 0 0 0,34-9 0 0,-50 9 0 16,33 0 0-16,-16 0 0 0,16 0 0 0,-16 0 0 15,16-19 0-15,-17 19 0 0,1 0 0 0,16-9 0 16,-16 9 0-16,-1 0 0 0,34-10 0 16,-50 10 0-16,17 0 0 0,-1-9 0 15,1 9 0-15,0 0 0 0,-1 0 0 0,1 0 0 16,16-9 0-16,-16 9 0 0,-1 0 0 0,1 0 0 15,16 0 0-15,-33 0 0 0,17 0 0 0,-1 0 0 16,1 0 0-16,-17 0 0 0,16 0 0 16,1 0 0-16,-17 0 0 0,17 0 0 0,-17 0 0 15,0 0 0-15,17-9 0 0,-17 9 0 16,16 0 0-16,1 0 0 0,-17 0 0 0,16 0 0 16,-15-10 0-16,15 10 0 0,1 0 0 0,-17-9 0 15,16 9 0-15,1-9 0 0,-17 9 0 16,17 0 0-16,-17-10 0 0,0 10 0 0,16 0 0 15,-15-9 0-15,32 9 0 0,-50-9 0 0,34 9 0 16,-17 0 0-16,17 0 0 0,16 0 0 16,-33 0 0-16,16 0 0 0,1 0 0 0,0-19 0 15,-1 19 0-15,-16 0 0 0,17 0 0 16,-1 0 0-16,1 0 0 0,-17 0 0 0,0 0 0 16,0-9 0-16,0 9 0 0,0 0 0 0,-16 0 0 15,0 0 0-15,-1 0 0 0,1-9 0 16,-1 9 0-1,-16 0-54 1,0 0-39-16,-16 0 6 16,16 9-8-16,0-9-15 0,-17 9-11 0,17-9-13 15,-16 19-23-15,-18-19-23 0,18 9 2 0,-17-9 5 16,0 19 10-16,-17-10 20 0,1 0 20 16,-1 1 22-16</inkml:trace>
  <inkml:trace contextRef="#ctx0" brushRef="#br0" timeOffset="48759.4">10087 15264 7 0,'0'0'7'0,"0"0"6"0,0-9 1 16,33 9-4-16,-33 0-5 0,0 0-2 0,0 0 2 15,0 0 0-15,0-9 2 0,0 9 0 0,0 0-3 16,0 0 1-16,33 0 0 0,-33 0 2 16,0 0 2-16,17 0 0 0,-1 0 1 0,1 0 1 15,16 0-1-15,-33 0 4 0,33 0 5 0,0 0 2 16,0 0-2-16,0 0 3 0,-16 0-1 15,16-10 1-15,0 10 3 0,33 0 2 0,-33 0-5 16,0 0 1-16,17 0 0 0,16 0-3 16,-33-18-1-16,17 18-2 0,-1 0-3 0,1 0 0 15,16-10 2-15,-33 10 0 0,33 0 3 0,-16-9 4 16,16 9 7-16,-16 0 0 0,16 0-4 16,0-9-11-16,0 9-3 0,-16 0 3 0,16 0-2 15,0-10 5-15,-16 10 1 0,16 0 1 16,0-9 9-16,17 9 2 0,-17 0-5 0,0 0-2 15,17 0-4-15,-17 0-4 0,33 0 0 0,-33 0-2 16,17 0 5-16,-17-9 8 0,17 9-1 16,-17 0-2-16,33 0-3 0,-33 0-7 0,17 0 1 15,-17 0 1-15,17-9 2 0,16 9-6 16,-50 0-2-16,51 0 0 0,-34 0 0 0,0-10-2 16,17 10 3-16,16 0-1 0,-16 0-1 0,16 0-2 15,-17 0-7-15,18 0 2 0,-18 0 7 0,18 0-5 16,-18 0-2-16,-16 0 6 0,34 0-1 15,-34 0 3-15,16 0-6 0,-15 0 1 0,-1 10 3 16,16-10-5-16,-15 0 1 0,-1 0 5 16,16 9-1-16,-15-9 4 0,-18 0-3 0,50 0-3 15,-32 9-1-15,-1-9-1 0,16 0 4 0,-15 0-2 16,15 0 1-16,-16 0 0 0,17 0 2 16,0 0-6-16,-1 0 8 0,-32 0-5 0,16 0-1 15,0 0 0-15,0 9-4 0,-16-9 7 16,0 0 0-16,-1 0-4 0,17 0 3 0,-16 10-9 15,0-10 4-15,-1 0 5 0,17 0-2 0,-33 9-8 16,17-9 7-16,16 0 0 0,-33 0 2 16,0 0-3-16,17 9-2 0,0-9 4 0,-1 0 2 15,-16 0 3-15,17 10 3 0,-17-10-8 0,33 0 6 16,-33 0-7-16,17 0 5 0,-1 0-1 16,-16 0 7-16,17 0 0 0,16 0-8 0,-33 0-4 15,17 0 6-15,16 0 0 0,-33 0 4 0,0 0-4 16,17 0 5-16,-1 0-6 0,1 0 4 15,-17 0-2-15,17 0 0 0,-17 0 0 0,16 0 0 16,1 0-3-16,16 0 7 0,-49 0-7 0,32 0 4 16,1 0 3-16,-17 0-6 0,33 0 1 15,-33 0 1-15,0 18-8 0,17-18 7 0,-17 0 4 16,33 0-8-16,-49 0 2 0,32 0 1 16,-16 0-2-16,17 0 0 0,-17 0 6 0,17 0-6 0,-17 0-3 15,16 0 8-15,1 0 2 0,16 0-7 16,-33 0 3-16,0 0-6 0,17 0 1 0,16 0 7 15,-33 0-10-15,17 0 1 0,-1 0 5 16,1 0-1-16,-1-18-1 0,1 18 3 0,0 0-4 16,16 0 8-16,-33 0-6 0,0 0 1 0,17 0-4 15,-1 0 2-15,1 0 3 0,-1-10-6 16,1 10 0-16,0 0 0 0,16 0-2 0,-33 0 6 16,16 0 3-16,1-9-7 0,0 9-2 0,16 0 9 15,-33 0-6-15,16 0 4 0,1-9-2 16,0 9-7-16,-1 0 5 0,1 0-7 0,0-10 12 15,16 10-4-15,-17-9-1 0,17 9 0 16,-16 0 2-16,33-9-1 0,-50 9-1 0,33-9-5 16,-16 9 8-16,16-10-6 0,-17 10 4 0,1-9-4 15,0 9 0-15,16-9 0 0,-17 9 0 16,1-10 0-16,-1 10 0 0,18 0 0 0,-18 0 0 16,1 0 0-16,33-18 0 0,-50 18 0 0,16 0 0 15,17 0 0-15,1-10 0 0,-34 10 0 0,16 0 0 16,17 0 0-16,0-9 0 0,-32 9 0 0,15 0 0 15,1 0 0-15,-1 0 0 0,1 0 0 16,0 0 0-16,-1 0 0 0,17 0 0 0,-16 0 0 16,-17 0 0-16,17 0 0 0,-1 0 0 0,17 0 0 15,-49 0 0-15,16 0 0 0,17 0 0 16,-17 0 0-16,16 0 0 0,-16 0 0 0,-16 0 0 16,16 9 0-16,0-9 0 0,0 0 0 0,0 0 0 15,0 0 0-15,0 0 0 0,0 0 0 0,1 0 0 16,-1 0 0-16,0 10 0 0,16-10 0 15,-16 0 0-15,-16 0 0 0,16 0 0 0,0 0 0 16,0 18 0-16,0-18 0 0,0 0 0 16,0 0 0-16,-16 0 0 0,16 0 0 0,0 0 0 15,0 0 0-15,-16 0 0 0,32 10 0 0,-32-10 0 16,16 0 0-16,-17 0 0 0,17 0 0 0,0 0 0 16,1 0 0-16,15 9 0 0,-32-9 0 15,32 0 0-15,-16 0 0 0,0 9 0 0,17-9 0 16,-17 0 0-16,0 0 0 0,17 0 0 0,-17 0 0 15,17 0 0-15,-1 0 0 0,-32 10 0 16,32-10 0-16,-16 0 0 0,0 0 0 0,17 9 0 16,-17-9 0-16,0 0 0 0,17 0 0 0,-17 0 0 15,33 9 0-15,-33-9 0 0,0 0 0 0,17 0 0 16,-1 9 0-16,1-9 0 0,0 0 0 16,16 0 0-16,-17 0 0 0,1 0 0 0,0 0 0 15,-1 0 0-15,1 0 0 0,16-9 0 16,-16 9 0-16,-1 0 0 0,1 0 0 0,16 0 0 15,-16-9 0-15,-1 9 0 0,1-9 0 0,16 9 0 16,-17-10 0-16,1 10 0 0,16-9 0 16,-16 9 0-16,-1-9 0 0,-15 9 0 0,15-10 0 15,1 10 0-15,-17 0 0 0,16-18 0 0,-15 18 0 16,-1-10 0-16,16 10 0 0,1-9 0 16,-34 9 0-16,17-9 0 0,-16 9 0 0,16-9 0 15,0 9 0-15,-16-10 0 0,16 10 0 0,0-9 0 16,-33 9 0-16,33-9 0 0,-17 9 0 15,1-10 0-15,-1 10 0 0,-16-9-7 0,17 9-178 16,-17 0-36-16,17 0-33 0,-17 0-10 0,0-9 4 16,-17 9 16-16,17 0 29 0,-17 0 40 15</inkml:trace>
  <inkml:trace contextRef="#ctx0" brushRef="#br0" timeOffset="49940.44">9045 15990 114 0,'0'0'66'0,"0"0"-25"15,0 0-15-15,0 0 4 0,0 0 2 0,0 0-8 16,0 0-7-16,0 0-8 0,0 0-1 0,0 0 5 15,0 0 8-15,0 0-3 0,0 0-4 16,0 0-4-16,0 0 2 0,0 0 9 0,0 0 9 16,0 0 5-16,34-10 3 0,-34 10 1 15,16 0-7-15,1-9-7 0,-1 9-9 0,17-9 5 16,0 0 9-16,0 9 6 0,0-10 12 0,0 10-5 16,1 0-16-16,-1 0-11 0,16 0-4 0,-16 0-6 15,0 0 6-15,0 0 1 0,-16 0-3 16,0 0-5-16,32 0 0 0,-16 0-5 0,-33 10 4 15,33-10 0-15,-33 9-4 0,33-9 4 0,-33 9-7 16,33-9 3-16,-33 9 3 0,0-9-3 16,0 10 0-16,17-10 1 0,-17 9 1 15,0-9-1-15,17 0-3 0,-17 0 0 16,0 0 3-16,0 0-19 0,0 0-38 0,0 0-28 16,0 0-16-16,0 0-14 0,0 0-16 15,0 0-2-15,0 0 8 0,0-9 21 0</inkml:trace>
  <inkml:trace contextRef="#ctx0" brushRef="#br0" timeOffset="52256">12882 15832 13 0,'0'0'25'0,"0"9"3"0,0-9 4 16,0 0-1-16,0 0 0 0,0 0-3 0,0 0-4 15,0 0 1-15,0 0 2 0,0 0 4 0,0 0 3 16,0 0-3-16,0 0-1 0,0 0-5 16,0 0-6-16,0 0-8 0,0 0-4 0,0 0-3 15,0 0-1-15,0 0 1 0,0 0-2 0,0 0 0 16,0 0 3-16,0 0 7 0,0 9 16 0,0-9 9 15,16 0-7-15,-16 0-3 0,17 0 3 16,-17 9 24-16,17-9-5 0,-1 0-12 0,1 0 17 16,-1 10 4-16,34-10-13 0,-50 0 0 0,33 0 1 15,0 0-2-15,0 0-3 0,0 0-7 16,17 0-4-16,-17 9-3 0,33-9 2 0,-50 0-4 16,34 0 5-16,0 0-6 0,16 0 5 0,-17 0-7 15,18 0 8-15,-1 0-3 0,0 9 1 16,16-9 2-16,-15 0-9 0,-1 0-6 0,16 0-1 15,-15 0 3-15,-1 0-1 0,0 0 2 0,17 0-5 16,-50 0-1-16,33 0 0 0,-17 0-5 0,18 10-4 16,-1-10-2-16,-17 0 4 0,17 0-1 15,1 0 0-15,-34 0 0 0,16 0-2 0,17 0 0 16,1 0 8-16,-34 0-10 0,33 0-3 0,16 0 7 16,-48 0-1-16,32 0 4 0,16 0-3 15,-15 0 3-15,-1 0-6 0,16 0 5 0,-16 0 1 16,-16 0-7-16,16 0 0 0,0 0 9 0,-16 0 4 15,0 9-6-15,32-9-1 0,-49 0-6 16,17 0 0-16,0 0 3 0,-17 9 2 0,16-9-5 16,17 0 7-16,-49 0-5 0,33 10 9 0,-17-10-6 15,16 0 0-15,-16 0 0 0,0 0-3 0,0 18 8 16,1-18-10-16,-1 0 8 0,16 0 0 16,-16 0-8-16,0 0 8 0,-16 0-4 0,16 0 0 15,-16 0-1-15,16 0 4 0,-17 0-2 16,17 0-3-16,0 10 3 0,0-10 1 0,-33 0 1 15,17 0 0-15,16 0-10 0,-17 9 13 0,1-9-7 16,16 0 1-16,0 0 0 0,-33 0-6 0,33 0 6 16,-16 9 0-16,-1-9 0 0,1 0-3 15,16 0 5-15,-17 0 2 0,1 0 12 0,16 9-10 16,0-9 9-16,-33 0-10 0,33 0 0 0,-16 10 3 16,-1-10-3-16,17 0-1 0,-16 0-5 15,-1 9 4-15,34-9-3 0,-50 0 3 0,33 9-3 16,0-9 4-16,-16 0-1 0,-1 0-7 0,17 10 6 15,-16-10-5-15,16 0 6 0,0 0-7 16,0 0 0-16,0 0 0 0,-16 0 0 0,-1 0 0 16,17 0 0-16,0 9 0 0,-16-9 0 0,16 0 0 15,0 0 0-15,0 0 0 0,-16 0 0 0,16 0 0 16,0 0 0-16,0 0 0 0,0 0 0 16,0 0 0-16,0 0 0 0,0 0 0 0,0 0 0 15,0 0 0-15,17 0 0 0,-17 0 0 0,0 0 0 16,-16 0 0-16,16 0 0 0,0 0 0 15,0-9 0-15,0 9 0 0,0 0 0 0,0 0 0 16,17 0 0-16,-17 0 0 0,0 0 0 0,0 0 0 16,0 0 0-16,0 0 0 0,17 0 0 0,-17 0 0 15,0 0 0-15,0 0 0 0,33 0 0 16,-49 0 0-16,16 0 0 0,0 0 0 0,33 0 0 16,-33 0 0-16,-17 0 0 0,18-10 0 15,-1 10 0-15,0 0 0 0,33 0 0 0,-33 0 0 16,-17 0 0-16,17 0 0 0,1-9 0 0,-1 9 0 15,0 0 0-15,0 0 0 0,0 0 0 0,0 0 0 16,0 0 0-16,17 0 0 0,-17 0 0 16,0-9 0-16,0 9 0 0,0 0 0 0,0 0 0 15,0 0 0-15,0 0 0 0,17 0 0 0,-50-10 0 16,33 10 0-16,0 0 0 0,0 0 0 16,0 0 0-16,0 0 0 0,17-9 0 0,-17 9 0 15,0 0 0-15,0-9 0 0,0 9 0 16,0 0 0-16,17 0 0 0,-17 0 0 0,0-9 0 15,16 9 0-15,-16 0 0 0,1 0 0 0,-1 0 0 16,16 0 0-16,-16-10 0 0,17 10 0 16,0 0 0-16,-17 0 0 0,0 0 0 0,0 0 0 15,16 0 0-15,-16 0 0 0,34-18 0 0,-34 18 0 16,-17 0 0-16,34 0 0 0,-17-10 0 0,16 10 0 16,-15 0 0-16,-1 0 0 0,16-9 0 15,-16 9 0-15,33 0 0 0,-32-9 0 0,-1 9 0 16,16 0 0-16,-16-10 0 0,33 10 0 0,-32 0 0 15,-1 0 0-15,16-9 0 0,-16 9 0 16,33 0 0-16,-33 0 0 0,1 0 0 0,-1 0 0 16,16 0 0-16,17 0 0 0,-33 0 0 0,1 0 0 15,-1 0 0-15,16 9 0 0,-16-9 0 0,33 0 0 16,-32 0 0-16,-1 0 0 0,16 0 0 16,17 0 0-16,-33 0 0 0,0 0 0 0,17 0 0 15,0 0 0-15,-1 0 0 0,-16 0 0 0,17 0 0 16,-17 0 0-16,17 0 0 0,-1-9 0 15,-16 9 0-15,0 0 0 0,17 0 0 0,-17 0 0 16,0 0 0-16,33 0 0 0,-49-9 0 0,16 9 0 16,17 0 0-16,-17 0 0 0,16 0 0 0,-32 9 0 15,32-9 0-15,-16 0 0 0,1 0 0 16,-1 0 0-16,16 0 0 0,-32 0 0 0,16 0 0 16,0 9 0-16,0-9 0 0,0 0 0 0,-16 0 0 15,32 0 0-15,-32 0 0 0,16 10 0 16,0-10 0-16,0 0 0 0,0 0 0 0,0 0 0 15,0 0 0-15,0 0 0 0,0 9 0 0,17-9 0 0,-17 0 0 16,0 0 0-16,0 0 0 0,0 0 0 16,0 0 0-16,0 0 0 0,0 0 0 0,17 0 0 15,-17 0 0-15,-16 0 0 0,-1 0 0 16,17 0 0-16,0 0 0 0,0-9 0 0,17 9 0 16,-17 0 0-16,-16 0 0 0,16 0 0 0,16 0 0 15,-16 0 0-15,17-10 0 0,-17 10 0 16,0 0 0-16,17 0 0 0,-17-9 0 0,33 9 0 15,-33-9 0-15,0 9 0 0,0 0 0 16,17-10 0-16,-17 10 0 0,0 0 0 0,17-9 0 16,-17 9 0-16,16 0 0 0,1-9 0 0,-17 9 0 15,17 0 0-15,-1 0 0 0,1-9 0 0,16 9 0 16,-33 0 0-16,33 0 0 0,-16 0 0 0,16 0 0 16,-33 0 0-16,17 0 0 0,-1 9 0 15,1-9 0-15,-1 0 0 0,1 0 0 0,-17 0 0 16,17 9 0-16,16-9 0 0,-50 0 0 0,34 0 0 15,0 9 0-15,-17-9 0 0,33 0 0 16,-50 0 0-16,17 0 0 0,17 0 0 0,-17 0 0 16,0 0 0-16,17 0 0 0,-17 0 0 0,0 0 0 15,0-9 0-15,0 9 0 0,0 0 0 0,17-9 0 16,-34 9 0-16,1 0 0 0,16-9 0 16,-17 9 0-16,17-10 0 0,-16 10 0 0,0 0 0 15,-1-9 0-15,1 9 0 0,16 0 0 16,-33-9 0-16,0-1 0 31,0 10-182-31,0 0-61 16,0-9-51-16,0 9-12 0,-33 0 11 0,16-9 32 15,1 9 51-15</inkml:trace>
  <inkml:trace contextRef="#ctx0" brushRef="#br0" timeOffset="53773.23">8880 16101 174 0,'17'-18'107'0,"-17"8"-39"0,0 1-17 15,0-9 19-15,0-1 11 0,-17 10-17 0,1-10-15 16,16 10-1-16,-34-1-6 0,1 1 16 0,33 0-12 15,-33 9-11-15,-16 0-15 0,16 0-10 16,0 9-4-16,-1-9-2 0,1 9-1 0,0 1 2 16,-16 8-3-16,16-8 3 0,0 8-2 0,33 10-3 15,-33-19 4-15,-1 10-8 0,34 0 4 16,-33-1 0-16,33 10 3 0,0 0-1 16,0-19 0-16,0 10-4 0,0 9 6 0,0-10-2 0,33 1 2 15,-33 9-4-15,34-9 5 0,-34 8-3 16,0-8-2-16,33 9-2 0,0 0 2 15,-33-9 0-15,0-1 6 0,16 10-8 0,1 0 3 16,-17 0 4-16,0 0 9 0,0-10 9 0,0 10 4 16,0 0-2-16,0 0-4 0,-17-9-5 15,1 9-3-15,16-10-4 0,0 1-3 0,-33-1 4 16,33-8-4-16,-33-1 2 0,33 0 27 0,-34 1 9 16,34-10 13-16,-33 0 9 0,33 0-7 15,-33 0-4-15,17-10-14 0,-1 10-16 0,17-9-6 16,0 0-12-16,-16-1-1 0,16 10-3 15,0-9-8-15,0 9-2 0,16 0 7 16,-16 0 2-16,17 0-4 0,-1 9 2 0,17 1 6 16,-33-1-6-16,33 10 5 0,-33-1-2 15,34 10-10-15,-1 0 14 0,-33 0-7 0,33 9 2 16,-33 0-1-16,16 1 2 0,1 8 2 0,-17-9-1 16,16 0 0-16,-16 1-2 0,33-10 2 15,-33 9-3-15,0-9 2 0,0 0 0 0,0-10 0 16,0 10-3-16,0-9-2 0,0-1-2 15,0 1 2-15,0-1 2 0,33-8-3 0,-33-1 5 16,0 0-31-16,33-9-48 0,-33 10-51 0,34-20-35 16,-34 1-26-16,33 0-8 0,0-10 6 15,16 1 20-15,17-10 24 0,-32 0 29 0,32 0 27 16</inkml:trace>
  <inkml:trace contextRef="#ctx0" brushRef="#br0" timeOffset="55036.54">12551 16352 222 0,'0'10'99'0,"-16"-10"-50"0,16 0-17 0,0-10 2 15,-17 10 24-15,17 0-7 0,0 0-13 0,0 0-13 16,0 0 6-16,0 0 8 0,0 0 14 0,0 0-7 15,0 0-13-15,0 0-16 0,0 0-9 16,0 0 7-16,17 0 15 0,-17 0 7 16,16 0 14-16,-16 0 2 0,17 0 5 0,-17 10-11 15,33-10 2-15,-33 0 14 0,33 9 4 16,-33-9 2-16,0 9-15 0,33-9-3 0,0 0-2 0,-33 10-10 16,17-10-1-16,16 0-4 0,-17 0-1 15,34 0-4-15,-17 0 8 0,0 0-5 0,-17 0 0 16,34 0 2-16,-17 0 9 0,17 0 5 0,16 0-10 15,-50 0 9-15,51 0-12 0,-1 0-35 16,-33 0 0-16,16 0 0 0,1 0 0 0,33 0 0 16,-17 0 0-16,-17 0 0 0,51 0 0 15,-34 0 0-15,0 0 0 0,17 0 0 0,-1-10 0 16,18 10 0-16,-34-9 0 0,0 9 0 0,16-9 0 16,18 9 0-16,-34-10 0 0,17 1 0 15,-1 0 0-15,17 0 0 0,-32 9 0 0,15-10 0 16,17 1 0-16,-16 9 0 0,16-19 0 0,1 10 0 15,15 0 0-15,-15-1 0 0,15 10 0 16,1-9 0-16,-17 0 0 0,1 0 0 0,15 9 0 16,-32-10 0-16,16 10 0 0,0-9 0 0,-16 9 0 15,16-9 0-15,-16 9 0 0,16 0 0 16,-33-10 0-16,34 10 0 0,-18-9 0 0,1 9 0 16,16 0 0-16,-16 0 0 0,16 0 0 0,-33-19 0 15,0 19 0-15,17 0 0 0,-17-9 0 0,0 9 0 16,17 0 0-16,-17 0 0 0,-33 0 0 15,33-9 0-15,-16 9 0 0,16 0 0 0,-33 0 0 16,17 0 0-16,16 0 0 0,-33 0 0 0,0 0 0 16,0 9 0-16,17-9 0 0,-17 0 0 15,33 0 0-15,-33 0 0 0,-16 0 0 0,16 0 0 16,0 9 0-16,0-9 0 0,0 0 0 0,0 0 0 16,17 0 0-16,-17 19 0 0,0-19 0 15,0 0 0-15,0 0 0 0,33 0 0 0,-49 0 0 16,16 0 0-16,16 9 0 0,1-9 0 0,-17 0 0 15,0 10 0-15,0-10 0 0,17 0 0 0,-17 9 0 16,33-9 0-16,-50 0 0 0,18 9 0 16,15-9 0-16,-16 0 0 0,17 10 0 0,-17-10 0 15,0 9 0-15,17-9 0 0,-17 9 0 16,0-9 0-16,33 9 0 0,-33-9 0 0,17 10 0 16,-17-1 0-16,33-9 0 0,-33 9 0 0,16-9 0 15,1 19 0-15,0-19 0 0,-17 0 0 16,16 0 0-16,1 9 0 0,0-9 0 0,16 10 0 0,-33-10 0 15,16 9 0-15,1 0 0 0,33-9 0 16,-50 9 0-16,33-9 0 0,-17 10 0 0,18-1 0 16,-1-9 0-16,0 9 0 0,17-9 0 0,-50 10 0 15,33-10 0-15,17 9 0 0,-17-9 0 16,-17 0 0-16,17 9 0 0,1-9 0 0,-18 19 0 16,17-19 0-16,0 0 0 0,1 9 0 0,-1-9 0 15,16 10 0-15,-32-10 0 0,16 9 0 0,0-9 0 16,0 9 0-16,1-9 0 0,-1 9 0 15,16 1 0-15,-32-10 0 0,33 9 0 0,-1-9 0 16,-32 9 0-16,16-9 0 0,0 10 0 16,17-10 0-16,-17 0 0 0,0 9 0 0,0-9 0 15,1 0 0-15,15 9 0 0,-16-9 0 0,1 0 0 16,15 0 0-16,-16 0 0 0,1 0 0 16,15 0 0-16,-16 0 0 0,1 0 0 0,15 0 0 15,-16 0 0-15,0-9 0 0,17 9 0 0,-17-9 0 16,0 9 0-16,17 0 0 0,-17-10 0 0,0 1 0 15,17 9 0-15,-33-9 0 0,-1 9 0 16,34-10 0-16,-50 1 0 0,33 0 0 0,-16 0 0 16,16-1 0-16,-33 1 0 0,0 9 0 0,0 0 0 15,0-19 0-15,-16 1-40 0,-1 18-321 16,1-10-36-16,-17-8 20 0,0 8 47 0,-17 1 77 16</inkml:trace>
  <inkml:trace contextRef="#ctx0" brushRef="#br0" timeOffset="56684.13">9872 17208 69 0,'0'10'25'0,"0"-10"-11"0,0 0 1 0,0 9 6 16,0-9 7-16,0 0 3 0,0 0 1 0,0 0 6 16,33 9 15-16,-33-9 6 0,0 0 5 15,0 0-7-15,0 9-17 0,33-9-5 0,-33 0 9 16,0 10 11-16,17-10 9 0,-17 0 8 16,16 9-2-16,1-9-11 0,16 0 1 0,0 0-2 15,0 0-2-15,-33 0 4 0,33 0 9 0,0 0-7 16,0-9 7-16,17 9 0 0,-17 0 13 15,0-10-5-15,33 10 2 0,-33 0 1 0,17-9 5 16,16 9-3-16,0-9-7 0,-16 9-36 0,16-9-39 16,0 9 0-16,-16-10 0 0,16 10 0 15,0-9 0-15,17 9 0 0,-17-9 0 0,33 9 0 16,-33-10 0-16,17 10 0 0,0-9 0 0,16 9 0 16,-33-9 0-16,17 9 0 0,16 0 0 15,-16-10 0-15,16 10 0 0,0 0 0 0,17-9 0 16,-17 9 0-16,-16 0 0 0,16 0 0 15,-16-9 0-15,16 9 0 0,0 0 0 0,17-9 0 16,-50 9 0-16,50 0 0 0,-34-10 0 0,18 10 0 16,-1-9 0-16,17 9 0 0,-17-9 0 0,17-1 0 15,-17 10 0-15,17-9 0 0,-17 9 0 16,17-9 0-16,-17-1 0 0,16 10 0 0,-15-9 0 16,-18 9 0-16,18-9 0 0,-1 9 0 0,17 0 0 15,-34-9 0-15,17 9 0 0,1 0 0 16,15 0 0-16,-32 0 0 0,49 0 0 0,-49 0 0 15,49 0 0-15,-49 0 0 0,16 0 0 0,1 0 0 16,-18 9 0-16,17-9 0 0,-16 0 0 0,16 0 0 16,-16 0 0-16,16 0 0 0,-16 0 0 15,0 0 0-15,-1 9 0 0,1-9 0 0,16 0 0 16,-16 0 0-16,16 0 0 0,-33 0 0 16,33 0 0-16,17 0 0 0,-50 0 0 0,50 0 0 15,-50 0 0-15,17 0 0 0,16 0 0 0,-16 0 0 16,16 0 0-16,-16 0 0 0,16 0 0 15,-33 0 0-15,17 0 0 0,16 0 0 0,-33 0 0 16,17 0 0-16,16 0 0 0,-49 9 0 0,49-9 0 16,-33 0 0-16,0 10 0 0,17-10 0 0,0 9 0 15,-17-9 0-15,33 0 0 0,-49 9 0 16,16-9 0-16,0 10 0 0,0-10 0 0,0 0 0 16,17 9 0-16,-34-9 0 0,18 0 0 0,32 9 0 15,-50-9 0-15,1 10 0 0,16-10 0 16,17 9 0-16,-34-9 0 0,18 9 0 0,-1-9 0 15,0 9 0-15,0-9 0 0,17 10 0 0,-34-10 0 16,17 9 0-16,1-9 0 0,-1 9 0 16,0-9 0-16,17 10 0 0,-17-10 0 0,-17 9 0 15,17-9 0-15,1 9 0 0,-1-9 0 0,0 10 0 16,-17-10 0-16,18 0 0 0,-1 9 0 0,16-9 0 16,-32 0 0-16,16 0 0 0,-16 9 0 15,33-9 0-15,-34 0 0 0,1 0 0 0,32 9 0 16,-49-9 0-16,34 0 0 0,-1 0 0 15,-17 0 0-15,18 0 0 0,-18 0 0 0,17 0 0 16,0 0 0-16,-16 0 0 0,0 0 0 0,32 0 0 16,-49 10 0-16,17-10 0 0,0 0 0 0,32 0 0 15,-49 0 0-15,0-10 0 0,17 10 0 0,-17-9 0 16,33 9 0-16,-33-9 0 0,-16 0-142 16,16-1-365-16,-16-8-10 0,16-1 97 0</inkml:trace>
</inkml:ink>
</file>

<file path=ppt/ink/ink7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54:04.843"/>
    </inkml:context>
    <inkml:brush xml:id="br0">
      <inkml:brushProperty name="width" value="0.05292" units="cm"/>
      <inkml:brushProperty name="height" value="0.05292" units="cm"/>
      <inkml:brushProperty name="color" value="#FF0000"/>
    </inkml:brush>
  </inkml:definitions>
  <inkml:trace contextRef="#ctx0" brushRef="#br0">6102 6055 202 0,'0'0'208'0,"0"0"-91"0,0 0-62 0,-33 0-7 16,33 0 53-16,0 0 0 0,0 0-44 15,0 0-28-15,0 0-16 0,0 0-11 0,0 0 2 0,0 10-2 16,0-1 3-16,0 0 5 0,0 10 5 16,0 0 12-16,0-1 8 0,0 1 4 15,0-1 10-15,33-8 7 0,-33 8 0 0,0-8 5 16,0 17-14-16,0-27 0 0,33 19 15 0,-33-19 35 16,0 0 53-16,17 0 84 0,16 0-116 15,-33 0-118-15,33-19 0 0,0 1 0 16,0-1 0-16,0-9 0 0,0-9 0 0,-16 19 0 15,16-29 0-15,33 10 0 0,-33 0 0 16,0 9 0-16,-17-9 0 0,18 18 0 0,-1 0 0 16,-33 1 0-16,33-1 0 0,-33 10 0 15,33 0 0-15,-33 18 0 16,0 0 0-16,33 10 0 16,-33-19-114-16,0 18-220 0,0 1-3 0,33 0 13 15,-33-1 41-15,0-9 46 0,0 10 49 16</inkml:trace>
  <inkml:trace contextRef="#ctx0" brushRef="#br0" timeOffset="1113.45">7474 6158 7 0,'-33'0'3'0,"33"0"0"16,0 0-2-16,0 0-3 16,0 0-5-1</inkml:trace>
  <inkml:trace contextRef="#ctx0" brushRef="#br0" timeOffset="1997.88">10947 6214 71 0,'-33'0'35'0,"33"0"-14"15,0 0-9-15,0 0 2 0,0 0 10 0,0 9 9 16,0-9 10-16,0 18 8 0,0 1 4 0,0-19 10 16,0 19-7-16,33-1-2 0,-33-8-18 15,0-1-4-15,0 9 20 0,33-8 26 16,-33 8 4-16,17-18 7 0,-1 0-4 0,1 0-15 15,-1 0-19-15,1 0-20 0,16 0-11 0,0-18-12 16,0-1-8-16,17 1 2 0,-17-10-4 0,33 9 7 16,-33 0-5-16,0-8-2 0,0-1 0 15,0 18-3-15,-16-8 3 0,-1 18-31 0,1-19-78 16,16 19-33-16,-33 0-1 0,0 19 7 16,0-19 11-16,0 18 7 0,0 10 8 0,0 9 12 15,0 1 15-15</inkml:trace>
  <inkml:trace contextRef="#ctx0" brushRef="#br0" timeOffset="2364.42">11096 7348 144 0,'0'-18'116'15,"-33"-1"-36"-15,33 10-29 0,-17 9 2 0,17-9 23 16,-16 9-6-16,16 0-35 0,0 0-18 0,0 0-10 16,0 9-3-16,0 0 2 0,0 10 44 0,0-1 13 15,0 1-20-15,16-19-8 0,-16 19 2 16,17-1 12-16,16-8 6 0,-33 8 3 0,0 1-4 16,33-19 4-16,-33 18 28 0,33-18 6 0,0 0-5 15,-16 0-16-15,-1-18-19 0,17-1-27 16,17 19-8-16,-17-28-10 0,0 0-5 0,0 19 6 15,0-28-11-15,0 9 4 0,17 0 1 16,-17 9 1-16,0-9-13 0,-33 10 10 0,33 18-2 16,-16-28-42-16,-17 28-82 0,16-9-42 0,-16 9 12 15,0 9 10-15,17 0 13 0,-17 10-4 16,0-1 0-16,0 1 1 0,0 9 19 0,0 0 20 16,0 18 18-16,-17-18-40 0</inkml:trace>
  <inkml:trace contextRef="#ctx0" brushRef="#br0" timeOffset="2796.12">10782 9227 153 0,'0'-18'68'0,"-17"8"-27"0,17 1-4 15,0 0 16-15,0 0 6 0,0-1-17 16,0 10-14-16,0 0-10 0,0 0 9 0,17 0 29 15,-17 0 17-15,16 10 10 0,1-1-11 0,-17 0-12 16,33 0-21-16,0 1-3 0,-33-1 7 16,33 0 19-16,-33-9-13 0,33 19-4 0,-33-19-12 15,33 0-6-15,-16 0 5 0,-1 0-1 16,17 0-16-16,-16-19-8 0,16 1-7 0,0 8 4 16,0-8-2-16,0-1 0 0,-16 1 0 0,16-1-2 15,0-9 1-15,0 0 0 0,0 10-21 16,-33 8-51-16,33-27-44 0,0 37-33 0,-33-28-15 15,0 19 4-15,17 0 10 0,-17-1 19 0,0 10 23 16,16 0 24-16,-16 0 18 0,0 10-25 0</inkml:trace>
  <inkml:trace contextRef="#ctx0" brushRef="#br0" timeOffset="3528.04">10484 12213 192 0,'-33'0'90'0,"33"0"-43"0,0 19-23 16,0-19 25-16,0 18 31 0,0-8-8 0,0 18-12 15,0 0 0-15,0 9 22 0,0-19 24 16,0 10-2-16,0 0-23 0,0-9-38 0,33 9-11 15,-33-10 11-15,0 1 14 0,33-10 16 0,0 0 15 16,-33-9 6-16,33 0-18 0,-16 0-22 0,16-9-15 16,0-9-18-16,0 8-12 0,0-8-9 15,0-20 0-15,0 11 1 0,0-1 2 0,17 0-3 16,-17-9-3-16,0 9 3 0,0 9-13 16,-16 0-50-16,-1 1-46 0,1-1-31 0,-1 10-18 15,1 9 15-15,-17 0 13 0,0 9-3 0,0 10-3 16,0-1 5-16,0-8 11 0,0 18 17 15,0 0 13-15,0 9 17 0,-17-9 11 0</inkml:trace>
  <inkml:trace contextRef="#ctx0" brushRef="#br0" timeOffset="3846.79">10583 13618 149 0,'0'9'129'0,"0"10"-37"0,0-1-35 16,0 1 1-16,0-10 11 0,0 10 6 0,0-10-12 15,0 10-10-15,0-10 17 0,0 10 37 0,17-1 29 16,-17-18 4-16,16 0-19 0,1 19-40 15,-17-19-33-15,33 0-18 0,-33-19-17 0,33 19-4 0,0-28-5 16,-33 10-1-16,33-20-7 0,0 20-2 16,0-38-32-16,17 10-54 0,-17-1-51 0,0-9-40 15,-33 0-17-15,50 1-1 0,-17-10 1 0,0-1 20 16</inkml:trace>
  <inkml:trace contextRef="#ctx0" brushRef="#br0" timeOffset="5110.39">19414 4567 51 0,'-33'-18'27'0,"33"8"-1"16,-17 1 5-16,17 0 4 0,0 9 3 0,-16-19 5 15,16 19 6-15,0-19-4 0,-17 19-3 16,17 0 3-16,0-18-6 0,0 18-15 0,0 0-17 15,0 0-3-15,0 0-2 0,0 18 1 0,0-18-5 16,0 19 4-16,0-19-2 0,0 19 1 16,0-1-1-16,0 10 0 0,0-9-2 0,0-1 3 15,0 1 1-15,0 0 0 0,17-1-2 16,-17 10 0-16,0-9 3 0,0-1-3 0,0 1-55 16,0-19-51-16,16 18-14 0,-16-8 7 15</inkml:trace>
  <inkml:trace contextRef="#ctx0" brushRef="#br0" timeOffset="5509.34">19596 4502 48 0,'0'-19'40'0,"-17"1"-10"0,17 18-1 16,0-19 3-16,-16 19 8 0,16-18-10 0,0 18-9 15,0 0-14-15,-17 0-3 0,17 0-3 16,0 18 2-16,0-18-2 0,-16 19 1 0,16-1 1 15,0 1-3-15,-17 0 3 0,17-10 2 16,0 28-4-16,-17-18-1 0,17-1 3 0,-16 1 1 16,16 0-2-16,0 8-5 0,-17-8 3 0,17 0 0 15,0-1 0-15,-16-18 2 0,16 19-2 16,0-19 2-16,0 18-2 0,0-18 0 0,0 0 2 16,0 0-4-16,0 0 3 15,0 0 5-15,-33-18 8 0,33 18 8 0,0-19 2 16,0 19-2-16,0-18 7 0,0-1 9 0,-33 0 2 15,33 10 6-15,0 0-6 0,0 0-4 16,0 9-20-16,0 0-6 0,0 0-3 16,0 0-9-16,0 0 2 0,0 9-3 15,0 0 3-15,33 0 0 0,-33 10 2 0,0 0-2 16,33-1 1-16,-17 1-1 0,1-1 3 16,16-8-1-16,-16 8-2 0,16 1 0 0,0 0-31 15,0-19-49-15,0 18-35 0,0-18-14 16,0 19 10-16,0-19-70 0</inkml:trace>
  <inkml:trace contextRef="#ctx0" brushRef="#br0" timeOffset="6226.62">13494 6241 7 0,'0'0'4'0,"0"0"9"0,0 0 5 0,0 0-3 0,0 0-5 16,0 0-2-16,0 0 3 0,0 0 5 16,0 0 1-16,0 0 2 0,0 0 3 15,0 0-1-15,0 0 2 0,0 0 4 0,0 0 5 16,0 0-5-16,0 0-3 0,0 0-2 0,0 0-4 15,0 0-8-15,0 0-3 0,0 0-1 16,0 0-5 0,0 0-4-16,0 0 1 15,0 0-2-15,0 0-11 0,0 0-23 0,0 0-9 16,0 0-2-16,0 0-2 0,0 0 3 16,0 0 4-16</inkml:trace>
  <inkml:trace contextRef="#ctx0" brushRef="#br0" timeOffset="6758.98">17347 6139 25 0,'0'0'25'0,"0"0"-3"0,0 0 2 16,0 0 0-16,0 0-1 0,-17 0 2 15,17 0-8-15,0 0-3 0,0 0 0 0,0 0 0 16,0 0-5-16,0 0-2 0,0 0-4 0,17 0-1 16,-17 0-1-1,0 0 1-15,0 0-4 32,0 0-11-17,0 0-20-15,0 0-7 0,0 0-6 0,0 0 0 16</inkml:trace>
  <inkml:trace contextRef="#ctx0" brushRef="#br0" timeOffset="7641.98">13461 6846 4 0,'0'0'4'0,"0"0"-2"0,0 0 3 16,0 0 2-16,0 0 0 0,0 0 0 15,0 0-2-15,0 0-3 0,0 0 0 0,0 0 0 16,0 0 1-16,0 0-1 0,0 0 0 15,0 0-2 17,0 19 0-1,0-19 0 0,0 0-3-31,0 0-5 0,0 0-4 16,0 0-15-16</inkml:trace>
  <inkml:trace contextRef="#ctx0" brushRef="#br0" timeOffset="8508.02">18488 7107 5 0,'0'0'7'0,"0"0"4"16,0 0 4-16,0 0 2 0,0 0-4 0,0 0-6 16,0 0-2-16,0 0-2 0,0 0-1 0,0 0 1 15,0 0-1-15,0 0 2 0,0 0-2 16,-17 0-2-16,17 0-5 31,0 0-6-31,0 0-3 0,0 0-5 16,0-19-23-16</inkml:trace>
  <inkml:trace contextRef="#ctx0" brushRef="#br0" timeOffset="9342.53">18339 7023 45 0,'0'0'22'0,"0"0"-6"0,0 0-5 15,0 0 5-15,0 0 1 0,0 0-2 0,0 9-3 16,0-9-3-16,0 0-2 0,0 0 3 16,0 0 1-16,0 0 2 0,0 0-1 0,0 0-3 15,0 0-6-15,0 0-1 0,33 0 1 16,-33 0-2-16,0 0 1 31,0 0-4-15,0 0 0-16,0 0-1 0,0 0-8 15,0 0-10-15,0 0-8 0,0-9-5 16,0 9 2-16,-33 0-2 0,33 0-27 0</inkml:trace>
  <inkml:trace contextRef="#ctx0" brushRef="#br0" timeOffset="9957.9">14287 7674 8 0,'0'0'9'0,"0"0"-3"16,0 0-1-16,0 0-2 0,0 0 1 0,0 0 1 15,0 0-1-15,0 0-2 0,0 0 0 0,0 0 1 16,0 0 0-16,0 0 1 0,0 0-2 16,0 0 0-16,0 0 0 0,0 0-7 15,0 0-5-15,0 0-6 16</inkml:trace>
  <inkml:trace contextRef="#ctx0" brushRef="#br0" timeOffset="10472.79">17876 7693 38 0,'0'0'29'0,"0"0"-13"0,0 0-5 15,0 0-2-15,0 0 3 0,0 0 6 0,0 0 1 16,0 0-1-16,0 0-4 0,0 0 0 16,0 0 10-16,-17 0 9 0,17 0-2 0,0 0-10 15,0 0-9-15,0 0-8 0,0 0 0 0,0-19-2 16,17 19-2-16,-17 0-3 15,0 0 3-15,0 0 4 16,0 0-6-16,33 0 2 0,-33 0-7 16,0 0-13-16,0 0-10 0,0 0-7 0,0-19-2 15,0 19 1-15,0 0 1 0,0 0 4 16,0 0 2-16,-33 0-21 0</inkml:trace>
  <inkml:trace contextRef="#ctx0" brushRef="#br0" timeOffset="10856.18">17826 7693 7 0,'0'0'18'16,"0"0"4"-16,0 0-2 0,0 0-5 0,0 0-4 15,0 0-2-15,0 0 0 0,0 0 3 16,0 0-2-16,0 0-3 0,0 0-3 0,0 0-3 16,0 0 0-16,0 0 0 0,0 0 1 15,0 0-1 1,0 0-3-1,0 0 4 1,0 0-4-16,0 0 0 16,0 0-3-16,0 0-4 0,0 0-2 0,0 0 1 15,0 0 1-15,0 0-1 0,0 0 0 0,0 0 0 16,0 0 0-16,0 0-3 0,0 0-2 16,0-19-14-16</inkml:trace>
  <inkml:trace contextRef="#ctx0" brushRef="#br0" timeOffset="11105.64">17826 7693 9 0,'0'0'16'0,"0"0"3"0,0 0-6 15,0 0-6-15,17 0-2 0,-17 0-3 0,0 18-2 16,0-18-6 0,0 0-7-16,0 0-7 0</inkml:trace>
  <inkml:trace contextRef="#ctx0" brushRef="#br0" timeOffset="11507.09">17512 7693 39 0,'0'0'23'0,"0"0"-9"0,0 0-8 0,0 0-3 16,0 0-1-16,0 0-1 0,0 0 0 16,0 0-3-16,0 0-1 15,0 0-4-15,0 0-7 0,0 0-9 0</inkml:trace>
  <inkml:trace contextRef="#ctx0" brushRef="#br0" timeOffset="14288.89">17198 9627 35 0,'0'0'24'15,"0"0"-12"-15,-17 10-7 0,17-10-2 0,0 0-2 16,-16 0 1-16,16 0 1 0,0 0-2 15,0 0 1-15,0 0 7 16,0 0 1-16,0 0-3 0,0 0-2 0,0 0-3 16,0 0 0-16,0 0-1 15,0 0 1-15,0 0 0 0,0 0 0 16,0 0 1-16,0 0-2 0,0 0 1 16,0 0-1-16,0 0 1 0,0 0-1 0,0 0 1 15,0 0-1-15,0 0 1 0,0 0 0 16,0 0 1-16,0 0 0 0,0 0-2 15,0 0 2-15,0 0-2 0,0 0 1 16,0 0-1-16,0 0 1 16,0 0-1 31,0 0-3-47,0-10 2 15,0 10 1 1,0 0-19-1,-17 0-13-15,17 0-10 0</inkml:trace>
  <inkml:trace contextRef="#ctx0" brushRef="#br0" timeOffset="15184.02">16603 12511 31 0,'0'0'26'0,"0"0"-11"16,0 0-9-16,0 0-4 0,0 0-5 0,0 0-1 15,0 0-1-15,0 0-2 0,0 0 0 0,0 0 2 16,0 0 0-16,0 0 2 16,0 0-6-16,0 0-17 0</inkml:trace>
  <inkml:trace contextRef="#ctx0" brushRef="#br0" timeOffset="15502.67">16999 11832 22 0,'0'0'29'16,"17"0"-11"-16,-17 0-10 0,0 0-4 0,33 0 0 15,-33 0-3-15,0 0-1 16,33 0 0-16,-33 0 0 0,33 0 0 16,-33 0 0-16,33 0 0 0,-16 0 0 0,16 9-4 15,0-9-7-15,0 0-5 0,0 0-4 16</inkml:trace>
  <inkml:trace contextRef="#ctx0" brushRef="#br0" timeOffset="15668.41">17876 11990 9 0,'0'0'7'15,"0"0"2"-15,0-19-3 0,0 19-3 0,0 0-1 16,-17-9-2-16,17 9-2 31,0 0-4-31,-16 0-3 0,16 0-9 0</inkml:trace>
  <inkml:trace contextRef="#ctx0" brushRef="#br0" timeOffset="16850.89">16718 13413 31 0,'0'9'28'0,"0"10"-11"16,0-19-8-16,0 9-4 0,0-9-3 16,0 10 1-16,0-10-2 0,0 0-3 0,0 0 4 15,0 0 5-15,0 0 4 0,0 0 5 16,0 0-3-16,0 0-4 0,0 0-4 0,0 0-3 16,0 0-1-16,0 0 1 0,0 0-4 15,0 9 2 16,0-9-4-31,0 9-1 0,0-9-2 16,0 10-2-16,0-10-1 0,0 9 1 0,0 0 0 16,0 0-1-16,0 1 0 0,0-1-1 15,0 0 1-15,0 10 1 0,0-19 0 0,0 19 0 16,0-10-1-16,0 0 0 0,-33 0-7 0</inkml:trace>
  <inkml:trace contextRef="#ctx0" brushRef="#br0" timeOffset="17634.47">17148 16343 45 0,'0'9'49'0,"-16"-9"-1"0,16 10-8 15,0-10-12-15,-17 0-13 0,17 0-3 0,0 0-1 16,0 0-6-16,0 0-1 0,-33 0-2 15,33 0 8-15,0 0 7 0,0 0 7 0,0 0 4 16,0 0-8-16,0 0-9 0,-33 0-6 0,33 0-10 16,0 0-4-16,0 0-6 0,0 0-11 15,0 0 0-15,0 0 1 0,0 0 0 16,33 0 2-16,-33 0-1 0,0 0 0 0,0 0-1 16,0 0-1-16,0 0 1 0,0 9 2 0,0-9 3 15,0 0 3-15,0 0 3 0,0 0-5 16</inkml:trace>
  <inkml:trace contextRef="#ctx0" brushRef="#br0" timeOffset="17882.34">15643 16436 20 0,'0'0'34'0,"-33"0"-7"0,33 0-12 16,0 0-8-16,0 0-13 0,0 10-8 0,0-10-5 15,33 0-4-15,-33 0-17 0</inkml:trace>
</inkml:ink>
</file>

<file path=ppt/ink/ink7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54:25.825"/>
    </inkml:context>
    <inkml:brush xml:id="br0">
      <inkml:brushProperty name="width" value="0.05292" units="cm"/>
      <inkml:brushProperty name="height" value="0.05292" units="cm"/>
      <inkml:brushProperty name="color" value="#FF0000"/>
    </inkml:brush>
  </inkml:definitions>
  <inkml:trace contextRef="#ctx0" brushRef="#br0">8401 7348 61 0,'0'0'47'0,"0"0"-7"0,0 0-6 16,0 0-4-16,0 0-9 0,0 19-5 15,0-19-4-15,33 0 8 0,-33 9 16 0,0 1 19 16,0-1-8-16,0 10 1 0,0-1 3 15,0 1-5-15,0-1 1 0,33 1 10 0,-33-10 14 16,0 1 15-16,0 8-5 0,16-9 0 0,1 10-6 16,-1-19 11-16,17 0 5 0,-33 0 17 0,33 19 11 15,-33-38-14-15,33 19-10 0,1-19-23 16,-1 1-21-16,0-1-20 0,16-9-8 0,17 10-14 16,-32-29 0-16,32 19-6 0,-17 0-2 15,17-18-1-15,-16 9 10 0,0-1-13 0,32 1 7 16,-49 0-1-16,17 9-8 0,0-9 8 0,-1 9-14 15,-16 0 13-15,0 0-2 0,0 10-9 0,-16 18-2 16,0-19 3-16,-1 0-8 0,-16 19 0 16,33 0-15-16,-33 0-20 0,0 0 8 0,0 0-10 15,0 19-25-15,0-19-33 0,0 19-56 16,0-1-22-16,0 1-19 0,0-1 12 0,0 10 8 16,-33 10 12-16,33-1 25 0</inkml:trace>
  <inkml:trace contextRef="#ctx0" brushRef="#br0" timeOffset="996.99">8715 12995 245 0,'0'9'221'15,"-17"-9"-68"-15,17 0-68 0,-16 0-42 0,16 0 2 16,-17 9 25-16,17-9-13 0,-16 0-28 16,16 9-12-16,0-9 0 0,0 10 25 0,0-1 25 15,0 0 10-15,0 1-2 0,0 8-20 0,0 1 11 16,0-19 18-16,0 9 21 0,16 0 9 0,1 1 12 15,-1-1 4-15,17-9-6 0,0 0-124 16,0-9 0-16,0-1 0 0,1-8 0 0,15-1 0 16,17-27 0-16,-33-1 0 0,34 1 0 0,-34-10 0 15,16 9 0-15,17-8 0 0,0 8 0 16,-49-9 0-16,33 19 0 0,-1 9 0 0,-16-9 0 16,0 9 0-16,-33 9 0 0,33 1 0 0,-33 9 0 15,17 9 0-15,0-10 0 0,-1 10 0 16,-16 10 0-1,0-1 0-15,0 0 0 16,0 0 0-16,0 1 0 0,0-1 0 16,0 0 0-16,0 1 0 0,0-1 0 0,0 10 0 15,0-19-129-15,0 18-102 0,0-18-42 16,0 9-18-16,0 1-9 0,0-1 22 0,0 0 45 16</inkml:trace>
  <inkml:trace contextRef="#ctx0" brushRef="#br0" timeOffset="2129.75">8880 15748 127 0,'0'0'101'16,"-16"0"-40"-16,16-9-35 0,0 9-3 0,0 0 19 16,-34-10 25-16,34 10 7 0,0 0-26 15,0 0-6-15,0 0-3 0,0 0 6 0,0 0-3 16,0 0-11-16,0 10-11 0,0-10-6 16,0 9-1-16,0 0 7 0,0 0 23 0,34 10 21 15,-34-10-11-15,0 10-3 0,0 0-9 0,16-10-6 16,1 9-3-16,-1 1 8 0,1-10-2 0,-1 1 15 15,17-1 16-15,-33 0-6 0,33 1 1 16,-33-10 8-16,33-10 6 0,1 1 6 0,-1-10-18 16,0 1-6-16,16-10-17 0,-16-9-13 0,33-1-13 15,-32-8-7-15,15-1-4 0,17 1 5 16,0-1-11-16,-32 1 2 0,15 9 1 0,17-10-6 16,-33 19 4-16,0 0 5 0,1 10-11 0,-18-1 9 15,17 19-6-15,-33-18 9 0,33 18 2 16,-33 0 2-16,0 0 1 0,0 0-6 0,0 18-2 15,33-18-2-15,-33 10-2 0,0-1 9 0,0 9 4 16,0-8-13-16,0 8 0 0,0-8 0 16,0 8 0-16,0 10-2 0,0-19-10 0,0 1 0 15,0 8-7-15,0 1-17 0,0 0-61 16,0-1-64-16,0-9-36 0,0 10-51 0,0 0-28 16,0-10 2-16,0 10 26 0,0-10 53 0</inkml:trace>
</inkml:ink>
</file>

<file path=ppt/ink/ink7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54:31.618"/>
    </inkml:context>
    <inkml:brush xml:id="br0">
      <inkml:brushProperty name="width" value="0.05292" units="cm"/>
      <inkml:brushProperty name="height" value="0.05292" units="cm"/>
      <inkml:brushProperty name="color" value="#FF0000"/>
    </inkml:brush>
  </inkml:definitions>
  <inkml:trace contextRef="#ctx0" brushRef="#br0">7971 8781 404 0,'0'-19'214'0,"0"19"-103"16,0-18-57-16,0 18-24 0,0-10 10 0,0 10 37 16,0 0-20-16,0 0-24 0,0 10 0 15,0-10 61-15,0 18 83 0,0 1 93 0,0-19 25 16,0 18-137-16,0 1-158 0,0 0 0 0,0-1 0 16,0 10 0-16,0-9 0 0,33 9 0 15,-33-10 0-15,0 1 0 0,0-10 0 0,33 19 0 0,-33-28 0 16,16 19 0-16,1-19 0 0,32 0 0 15,-16-19 0-15,1 19 0 0,-1-28 0 0,0 0 0 16,16 10 0-16,17-10 0 0,-32-9 0 16,32-1 0-16,-17 10 0 0,17-9 0 0,1-9 0 15,-34 9 0-15,16 18 0 0,17-18 0 0,-33 18 0 16,1 1 0-16,-18-1 0 0,1 19 0 0,-1-9 0 16,1 18 0-16,-34 0 0 15,17 1 0-15,0 8 0 0,-16 19 0 0,-1-18-24 16,1 9-327-16,16 9-68 0,-34 0 0 0,1 0 62 15</inkml:trace>
  <inkml:trace contextRef="#ctx0" brushRef="#br0" timeOffset="901.12">7574 13906 69 0,'0'0'61'0,"0"0"-17"0,0 0-11 16,0 0-1-16,0 0 6 0,0 0 0 0,0 0-8 16,0 0 4-16,0 0 14 0,0 0 28 0,0 19 24 15,0-19 13-15,0 18 12 0,0-8-8 16,0 18-13-16,0-10 4 0,33 10 20 0,-33-9 9 16,0-1 15-16,0 10-3 0,16-9-3 0,1-1 17 15,-17 1-161-15,16 0-2 0,17-10 0 16,-33 0 0-16,34-9 0 0,-1 0 0 0,-33 0 0 15,33-18 0-15,16-1 0 0,-16-9 0 0,33-9 0 16,-32 0 0-16,32-10 0 0,16-9 0 16,-15 1 0-16,-1-1 0 0,16-9 0 0,-15-1 0 15,-1 1 0-15,16 10 0 0,-49-1 0 0,34 9 0 16,-18 19 0-16,-16 0 0 0,0 1 0 0,0 17 0 16,-33-8 0-16,33 8 0 0,-33 20 0 15,0-1 0-15,0 0 0 16,0 1 0-16,-33 8 0 0,33 10 0 0,0-19 0 15,-33 10 0-15,33 0 0 0,0-1-261 0,-33 1-136 16,17-1-17-16,-1 1 32 0,1-10 95 16</inkml:trace>
</inkml:ink>
</file>

<file path=ppt/ink/ink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20:51.233"/>
    </inkml:context>
    <inkml:brush xml:id="br0">
      <inkml:brushProperty name="width" value="0.05292" units="cm"/>
      <inkml:brushProperty name="height" value="0.05292" units="cm"/>
      <inkml:brushProperty name="color" value="#FF0000"/>
    </inkml:brush>
  </inkml:definitions>
  <inkml:trace contextRef="#ctx0" brushRef="#br0">4961 13450 55 0,'0'0'60'0,"0"0"-4"15,0 0-8-15,0 0-6 0,0 0-5 0,-33 0 6 16,33 0 4-16,0 0 3 0,0 0-3 16,0 10-3-16,0-10-13 0,0 0-9 0,0 0-3 15,0 0 1-15,0 9 1 0,0-9-3 0,0 9 4 16,0 1-1-16,0-10 3 0,0 9 6 15,0-9 0-15,0 9 0 0,0 0-4 0,33-9 8 16,-33 10-1-16,0-10-2 0,0 9 1 0,0-9-9 16,0 0 5-16,0 0 1 0,33 9-1 0,-33-9 2 15,0 0-6-15,0 0 14 0,0 0 10 16,33 0-4-16,-33 0-1 0,0 0-9 0,0 0-2 16,33-9-5-16,-33 9-1 0,0-9-7 0,0 9-4 15,0-10-5-15,17 1-3 0,-17 0-1 0,16 0 3 16,-16-1-9-16,17 1 8 0,-17 0-4 15,0-1 1-15,0 1 0 0,0 9 9 0,33-19 10 16,-33 10-3-16,0 0-7 0,0 9-2 0,0-9-4 16,-33-1-2-16,33 10 0 0,0-9-1 0,0 0 0 15,0 9 4-15,0 0-6 0,0-10-3 16,-17 10 1-16,17-9-7 0,0 9 2 16,-16-9-3-16,16 9 9 0,0 0-4 0,-17 0-6 15,17 0 1-15,0 0 7 16,0 0-3-16,-33 0 3 0,33 9 2 0,0-9-8 15,-33 0 4-15,33 9-1 0,-33-9 4 0,33 10-4 16,0-1 4-16,-33-9-6 0,33 9 9 0,0 1-6 16,-33-10 2-16,33 9-4 0,0-9 1 0,-17 9 8 15,17 0-9-15,-16 10 7 0,16-19-11 16,0 9 3-16,0 1 8 0,-17 8 0 0,17-8 3 16,0 8-6-16,0-9 0 0,0 10 0 0,0 9 1 15,0-19 1-15,17 1-2 0,-17-1 0 16,0 9 3-16,0-8 3 0,16 8 1 0,-16-8 5 15,17 8-1-15,-17 1 3 0,33-10-1 0,-33 0-4 16,0 1 6-16,33-1 2 0,-33 0-7 16,33-9-5-16,-33 10 5 0,33-1-5 15,-33-9 2-15,33 0-7 0,-33 0 0 0,17 0 0 16,-1-9 0-16,1 9-4 0,16-10 6 0,-33 1 0 16,33 9-42-16,-33-9-42 0,33-1-50 15,-33 1-49-15,0 0-39 0,0 9-19 0,33-19 2 16,-33 10 25-16,0-10 41 0</inkml:trace>
  <inkml:trace contextRef="#ctx0" brushRef="#br0" timeOffset="383.13">5308 13218 67 0,'0'0'102'16,"0"0"1"-16,0 0-21 0,0 9-33 0,0-9-22 16,0 0-16-16,0 0 4 0,17 9 16 0,-17-9 16 15,0 10 5-15,33-1-5 0,-33 0 4 16,0 10 0-16,0-10-4 0,33 19-13 0,-33-19-9 15,0 10-6-15,33 0 3 0,-33-1 5 0,0 1-2 16,0-1-17-16,33 1 1 0,-33 0-4 0,0-1-2 16,0 1 5-16,0 9-8 0,0-10 2 15,0 1-1-15,-33 0-1 0,33-1 3 0,0 1-1 16,-33-1-5-16,33 1 3 0,-33-10-3 0,33 10-6 16,-33-1-19-16,16-8-29 0,1-1-23 15,-1 0-21-15,-16 1-7 0,33-1 1 0,-33-9 2 16,33 0 13-16,-33 0 10 0,0 0 14 15,33 0 10-15</inkml:trace>
  <inkml:trace contextRef="#ctx0" brushRef="#br0" timeOffset="799.05">4680 13199 70 0,'-17'0'57'16,"17"0"-9"-16,0 0-11 0,-16 0-10 0,-1 0 2 15,17 0 1-15,0 0 6 0,0 9 6 0,-33-9-4 16,33 0 0-16,0 0-8 0,-33 10-7 15,33-10-12-15,0 9-3 0,0 0-6 0,0 1 3 16,-33 8 8-16,33-8 13 0,0 8-1 0,0 10 3 16,0-9 7-16,0-1 6 0,0 20 3 15,33-11-2-15,-33 1-3 0,0 10-3 0,0-11-10 16,33 1-5-16,-33 0-8 0,0 9-2 0,33-9 3 16,-33 0 2-16,17 0-5 0,-1 0-1 0,34 0-8 15,-50-9 1-15,33-1-3 0,-33 1 0 16,33-10-5-16,0 10 2 0,-33-10-9 0,33 0-18 15,-33 1-23-15,33-1-26 0,-16 0-16 0,16-9-12 16,-33 10-3-16,33-10-3 0,-33 0 2 16,33 0 13-16,-33 0 17 0</inkml:trace>
  <inkml:trace contextRef="#ctx0" brushRef="#br0" timeOffset="2397.75">5242 14250 6 0,'-33'0'2'0,"33"0"0"0,0 19-2 16,0-19 0 15,0 0-3-15,0 0 1-16,0 0 0 15,0 19 0-15</inkml:trace>
  <inkml:trace contextRef="#ctx0" brushRef="#br0" timeOffset="3049.76">5325 14390 14 0,'-17'0'12'0,"17"0"-6"16,0 0-14-16,0 0-10 0</inkml:trace>
  <inkml:trace contextRef="#ctx0" brushRef="#br0" timeOffset="4196.54">5391 14371 28 0,'0'0'48'15,"0"0"0"-15,0 0-10 0,0 0-18 0,-33 0-9 16,33 0-15-16,0 0-4 0,0 0-2 16,0 19 0-16,0-19-4 0,0-19-7 15,0 19-5-15,0 0-3 0,0 0 0 0</inkml:trace>
  <inkml:trace contextRef="#ctx0" brushRef="#br0" timeOffset="4713.02">5391 14390 8 0,'0'0'2'0,"0"0"0"15,0 0 1-15,0 0-1 0,0 0-4 16,0 0-5-16,0 0 3 16</inkml:trace>
  <inkml:trace contextRef="#ctx0" brushRef="#br0" timeOffset="6261.21">12287 11990 90 0,'0'0'108'16,"0"0"-4"-16,0 0-28 0,0 0-13 0,0 0-14 16,-17 0-10-16,17 0-4 0,0 0-7 15,0 0 1-15,0 0-6 0,17 0-4 0,-17 19 10 16,0-19 20-16,0 9 2 0,16 0 0 0,-16 10-19 15,17-10-4-15,-17 10-2 0,0-10-3 16,16 19-3-16,-16-28 6 0,17 18 11 0,16-8 7 16,-33-1 2-16,0 0 15 0,0 1 3 0,33-1 2 15,-33 0-1-15,0 1 5 0,0-10 9 16,33 9 15-16,-33-9-10 0,0 0-8 0,33-9-10 16,-33-1-20-16,17 1-9 0,16-10-11 0,-17 10-12 15,1-10-2-15,16 1-7 0,0-10-3 16,-33 9 7-16,33-9-14 0,-33 10 5 0,33-10 3 15,-16 9-2-15,-1 1-1 0,1-1-2 0,-1 10 4 16,-16 0-6-16,17-1 1 0,16-8 3 16,-33 18-2-16,0 0-1 0,0 0-8 0,0 0 2 0,33 0 6 15,-33 0-6-15,0 0 6 0,0 0-7 16,0 0 10-16,0 0-13 0,0 18-19 0,0-18-55 16,33 0-26-16,-33 10-26 0,0 8-20 0,0-9-27 15,0 1-17-15,0 8-9 0,0 1 3 16,0 9 21-16,0-10 27 0,0 1-79 0</inkml:trace>
  <inkml:trace contextRef="#ctx0" brushRef="#br0" timeOffset="7176.49">13146 13999 68 0,'0'-9'83'0,"0"9"15"0,0 0 9 0,0-9-2 15,0 9 0-15,0 0 3 0,0 0-12 16,0 0 0-16,0 0-7 0,0 0-11 0,0 9-14 16,0-9 13-16,0 0 20 0,0 9 14 0,0 0-2 15,0 10 10-15,0-19-17 0,0 19-3 16,17-19-14-16,-17 18 8 0,0-8-35 0,17-1-58 16,16 9 0-16,-33-8 0 0,0-1 0 15,33 0 0-15,-33 10 0 0,33-19 0 0,-33 0 0 16,33 0 0-16,-33 0 0 0,33 0 0 0,-17 0 0 0,18-19 0 15,-1 10 0-15,0-10 0 0,0 10 0 16,0-9 0-16,16-10 0 0,-15 9 0 0,32 0 0 16,-33-8 0-16,0 8 0 0,0 0 0 0,0 1 0 15,17 18 0-15,-17-19 0 0,-33 1 0 16,33 18 0-16,-33-10 0 0,33 10 0 0,-33-9 0 16,0 9 0-16,0 9 0 31,0 1 0-31,0 8 0 15,0 1 0-15,0-19-170 0,0 18-88 16,0 1-3-16,-33 0-5 0,33-1 15 0,0 10 24 16,-33-9 34-16,33-1 36 0,-33 10 37 0</inkml:trace>
  <inkml:trace contextRef="#ctx0" brushRef="#br0" timeOffset="8076.29">12353 15832 42 0,'0'-10'58'0,"0"20"-1"0,-17-10-6 0,17 0-8 15,0 0-11-15,0 0-6 0,-16 0 10 0,16 0 17 16,0 0 28-16,0 0 17 0,0 0 13 16,0 9 17-16,0-9 10 0,0 0 6 0,0 9 8 15,16-9 15-15,-16 0 13 0,17 9 13 0,-17 1-3 16,33-1-123-16,-33 0-67 0,0 1 0 15,33-1 0-15,-33 0 0 0,0 1 0 0,33 8 0 16,-33-18 0-16,33 0 0 0,-33 10 0 0,0-1 0 16,17-9 0-16,-1 0 0 0,1 0 0 15,16-9 0-15,0 9 0 0,0-10 0 0,-33-8 0 16,33-1 0-16,0 0 0 0,0 1 0 0,0-10 0 16,17 0 0-16,-17 0 0 0,0 9 0 0,-17-8 0 15,18 8 0-15,-1 0 0 0,0 1 0 0,0-1 0 16,0 10 0-16,-33 0 0 0,33-1 0 15,-33 1 0-15,16 0 0 0,-16 9-9 16,0 0-243 0,0 0-9-16,0 0-2 0,0 0 5 0,-16 0 19 15,16 0 27-15,0 0 30 0,0 0 37 0,0 0 37 16</inkml:trace>
  <inkml:trace contextRef="#ctx0" brushRef="#br0" timeOffset="8959.34">12386 12297 61 0,'0'-9'40'0,"0"9"-15"0,0 0-10 0,0 0-2 16,0-10-2-16,0 10 2 0,0 0-4 16,0 0-3-16,0 0-2 0,0 0-2 15,0 10-2 32,0-10-2-47,33 0 0 0,-33 0 3 16,0 0-4-16,0 0-5 0,0 0-6 15,0 0-1-15,0 0-1 0,0 0 1 0,0 9-1 16,0-9-3-16,0 0-5 0,0 9-3 16</inkml:trace>
  <inkml:trace contextRef="#ctx0" brushRef="#br0" timeOffset="9508.74">12816 13999 43 0,'0'0'46'0,"0"0"-8"15,0 0-8-15,0 0-10 0,0 0-9 0,0 0-1 16,-33 0-2-16,33 0 3 0,0 0-3 16,0 0 0-16,0 0-2 0,0 0-2 0,0 0-3 15,0 0 1 1,0 0-4-16,33 0 0 0,-33 0 3 16,0 0-3-16,0 9-2 0,0-9-4 15,0 0-8-15,0 0-3 0,0 0-6 0,0 19-4 16,-33-19-2-16,33 0 1 0,0 0 0 15,0 19-16-15</inkml:trace>
  <inkml:trace contextRef="#ctx0" brushRef="#br0" timeOffset="10040.94">12320 15664 50 0,'0'0'39'0,"0"0"-10"0,0 9-7 16,-17-9-6-16,17 0-6 0,0 0-6 0,0 0-1 15,0 0 0-15,0 0-1 0,0 0-1 16,0 0-3 0,0 0 0-1,0 0-1-15,0 0 1 16,0 0-2-16,0 0 1 0,0 10-4 15,0-10-3-15,0 0 0 0,0 0-3 0,0 0-2 16,0 0-2-16,0 0-3 0,0 0-1 0,0 0 0 16</inkml:trace>
  <inkml:trace contextRef="#ctx0" brushRef="#br0" timeOffset="17234.72">7574 6762 15 0,'0'0'18'0,"0"0"0"16,-33-18-2-16,33 18 1 0,0 0-2 0,0 0 3 15,0 0 3-15,-33 0 5 0,33 0 0 16,0 0 4-16,0 0 1 0,0 0-3 0,0 0-3 15,0 0-4-15,0 0 10 0,0 0-8 16,0 0-11-16,0 0-3 0,0 0-2 0,33 0-5 16,-33 0 2-16,0 18 1 0,0-18 24 0,0 0 1 15,0 0 11-15,0 19-6 0,33-19-5 16,-33 9 18-16,33 1 2 0,-33-10-6 0,16 9-9 16,17 0 5-16,0 0 8 0,34-9 0 15,-34 19-13-15,0-19-2 0,49 0 13 0,-49 0-7 16,34 0-17-16,15 0 18 0,-16 0-2 0,34 0-14 15,-18-19-8-15,-15 19-10 0,15-9 4 16,17 9-9-16,-16-9 5 0,16 9 5 0,1-9 24 16,-34 9-7-16,49 0-10 0,-48 0-11 15,48-10 1-15,-49 10-5 0,50 0-1 0,-50 10 4 16,50-10-6-16,-50 0 0 0,17 9 3 0,16-9-1 16,-33 9-5-16,0-9 7 0,17 9-2 0,-17-9-2 15,0 0-4-15,-16 19 9 0,16-19-9 16,0 0 7-16,-33 0 5 0,17 0 51 0,16 0 5 15,-33 0-8-15,17 0-21 0,-17 0-8 16,33 0-17-16,-33 0-5 0,0-19 9 0,-16 19-6 16,16 0-5-16,0 0-3 0,0-9 2 0,0 9-2 15,0 0 5-15,0-9 3 0,-16 9-6 16,-1 0 5-16,1 0-2 0,16-9 6 0,0 9-7 16,-33-10 0-16,33 10 0 0,-33 0 0 15,33 0-6-15,-33 0-2 0,0 0 8 0,33-9-13 16,-33 9 7-16,0 0 4 0,0 0-1 0,0 0-7 15,0 0 1-15,17 0 3 0,-17 0-4 0,0 0-1 16,0 0 1-16,0 0-4 0,-17 0 8 16,17 0-10-16,0 0 15 0,0 0-12 0,0 9 9 15,0-9-48-15,0 10-51 0,-33-10-37 16,33 0-25-16,0 0-17 0,-33 9 1 0,33-9 5 16,0 0 12-16,0 9 21 0,-33-9 22 15,33 0 20-15</inkml:trace>
  <inkml:trace contextRef="#ctx0" brushRef="#br0" timeOffset="18301.16">6499 14967 36 0,'0'0'36'0,"0"0"-14"16,-33 0-10-16,33 0-6 0,0 0-1 0,0 0-3 15,0 0 1-15,0 0 3 0,0 0 1 16,0 0-2-16,0 0-1 0,0 0-1 0,0 0-7 31,0 0-11-15,0 0-7-16,0 0-5 0,0-10-5 0</inkml:trace>
  <inkml:trace contextRef="#ctx0" brushRef="#br0" timeOffset="23413">11906 16278 28 0,'0'0'31'0,"0"0"-4"16,0 0-7-16,0 0-6 0,0 0-4 0,0 0-5 16,0 0-4-16,0 9-1 0,-16-9 2 0,16 0 0 15,0 0 1-15,16 0 1 0,-16 0-3 16,-16 0-1-16,16 0-2 15,0 0 0-15,16 19 0 0,-16-19 4 16,0 0-2 0,0 0 2-1,0 0-4-15,0 0 3 0,17 0-1 16,-17 9 2-16,0-9 0 16,0 0-1-16,0 0 0 0,0 0 0 0,0 10-1 31,0-1-5-16,0-9-1-15,0 0-1 0,0 0-6 16,0 0-3-16,0 9-7 0,-17-9-3 16,17 0-23-16</inkml:trace>
  <inkml:trace contextRef="#ctx0" brushRef="#br0" timeOffset="28508.54">11807 12334 90 0,'0'0'53'0,"0"0"-26"0,0 0-10 0,0 0 6 16,0-9 6-16,0 9 8 0,0 0 2 0,0 0 1 15,0 0-12-15,0 0-9 0,0 0-9 16,0 0-5-16,0 0-1 0,0 0-3 0,0 0 1 15,0 0-5-15,0 0 1 0,0 0 0 63,0 0 3-47,0 0-3-16,0 0-2 15,0 0-11-15,0 0-13 0,0 0-8 16,0 9-6-16,0-9-15 0,0 0-2 0,0 0-8 15</inkml:trace>
  <inkml:trace contextRef="#ctx0" brushRef="#br0" timeOffset="30091.37">12171 10902 39 0,'0'-19'35'0,"0"10"-9"0,0-1-1 16,0-8 5-16,0 9 6 0,0-1 7 16,0 1 0-16,0 9 2 0,0 0 5 0,0 0-7 0,0-19-21 15,0 19-6-15,0 0-10 0,0 19-1 16,-33-19 9-16,33 9 25 0,0 19 3 16,-17-9-5-16,17 27-3 0,0-27-11 0,-16 18-7 15,16 0 22-15,-17 10-1 0,17-19-9 0,0 18-11 16,-16 1-3-16,16-19-10 0,0 18-2 15,0 1 4-15,0-19-6 0,16 9 8 0,-16 0-6 16,0-9-5-16,17 0 3 0,-17-10 5 16,0 10-5-16,16-9-2 0,-16-1 2 0,0 1-6 15,0-10 1-15,0 10-1 0,0-10-11 0,0-9-60 16,0 10-63-16,0-10-48 0,0 0 5 16</inkml:trace>
  <inkml:trace contextRef="#ctx0" brushRef="#br0" timeOffset="31951.43">12287 10799 43 0,'-17'0'25'16,"17"-18"-11"-16,0 8 2 0,0 10 6 0,-33-9 8 16,33 0-3-16,0 9-1 0,0 0-5 0,0-9 0 15,0 9 1-15,0 0 7 0,0 0-9 16,0 0-1-16,0 0-4 0,0-10-2 16,0 10 9-16,0 0 8 0,33 0-3 0,-33-9-3 15,0 9 14-15,17 0-4 0,-1-9 1 0,1 9-2 16,16 0-3-16,0-19 0 0,0 19-8 15,0 0 5-15,0-19-4 0,0 19 12 0,17-18-2 16,16 9-2-16,-33-10 0 0,33 10-4 16,17-1-4-16,-17 1-3 0,17 0 9 0,16 9 2 15,-17-19-7-15,18 0-4 0,-18 19 7 16,18-18-6-16,-1 9-3 0,17-1 3 0,16 10 12 16,17-9-1-16,-50 0-4 0,50 9 11 0,-34-10-4 15,1 10-5-15,17-9-2 0,-1 9-5 16,17-9-1-16,-34 9-4 0,34 0-2 0,17 0-6 15,-18 0-3-15,34 0 3 0,-49 0 2 0,15 0 4 16,1 0 3-16,0 0 10 0,-17 0 3 16,17 0-10-16,-16 0-8 0,15 0 1 0,-32-19-10 15,33 19 0-15,-17 0-8 0,17 0 10 0,-17 0-7 16,17-18 1-16,-50 18 2 0,34 0-7 16,-1 0 13-16,-16-19-9 0,16 19 0 0,-49 0-2 15,49-9 4-15,-49 9 2 0,16-10-7 16,0 10 5-16,17 0 2 0,-33-9-11 0,-1 9 11 15,34 0-4-15,-50-9-4 0,17 9 1 0,-17 0 3 16,0 0 4-16,17 0-2 0,-50 0-2 16,16 0 3-16,1-10 2 0,0 10-9 0,-17 0 2 15,0 0 2-15,0 0 2 0,-17 0-4 16,1 0 2-16,-17 0 2 0,17 0-2 0,-17 0 4 16,0 0-8-16,16 0 7 0,-16 0 4 15,0 0-1-15,0 0 0 0,0 0 3 16,0 0-5-16,0 0-7 0,0 0 6 0,0 0 1 15,0 0-1-15,0 0-5 16,0 0 3-16,0 0 2 0,0 0 3 0,0 0-9 16,0 0 6-16,0 0-6 15,0 0 7-15,0 0-10 0,0 0 13 16,0 0-12-16,17 10 2 0,-17-10 5 16,0 9-4-16,0-9-3 15,16 9 9-15,-16 1-1 0,0-1-3 0,0 10 5 16,0-19-3-16,17 18 2 0,-17 1-4 0,0-10 2 15,0 10 0-15,0-1-2 0,33 19 0 16,-33-18 5-16,0 0-7 0,0 9 6 0,0 0-6 16,0-1 0-16,0 11-1 0,0-20 0 15,0 19 6-15,0-9-1 0,0 10 2 0,0-1-8 16,33-9 9-16,-33 9-12 0,0 0 9 0,0-9 4 16,0 9-15-16,0 0 9 0,0-9 5 15,0 10-5-15,0-1 0 0,0-19 0 0,0 10 0 16,0 0 5-16,0 0-11 0,0 0 9 15,0 0 0-15,0 0-3 0,0 9 0 0,0-18 5 16,-33-1 2-16,33 10 2 0,0-9-8 0,0 18-1 16,0-19 3-16,-33-8-2 0,33 8 1 15,0 1-4-15,-17 0 4 0,17-1 1 0,0 1-3 16,0-19-2-16,-16 18 2 0,16-8 8 0,0-1-13 16,0 0 10-16,0 1-5 0,0-1 5 15,0-9-8-15,0 0 5 0,0 9 2 16,-17-9 5-16,17 0-1 0,0 0 5 15,0 0-6-15,0 10 2 0,-16-10-7 0,16 0 1 16,-17 0 2-16,17 0 2 0,-17 0-2 16,1 0 4-16,-1-10 0 0,1 10-9 0,16 0 2 0,-33 0 4 15,33-9-3-15,-33 9 4 0,16 0-6 16,1 0 1-16,-17-9-8 0,16 9 8 0,0-10 1 16,-16 10 2-16,17 0 0 0,-17-9-12 15,0 9 7-15,-17-9 0 0,17 9 5 0,0 0-2 16,0-10-3-16,0 10 0 0,-33 0 4 15,16 0-7-15,17 0 3 0,-33 0-2 0,0-18 5 16,16 18-7-16,-16 0 9 0,33 0-4 0,-50-19-1 16,17 19 4-16,0-9-2 0,-17 9-1 15,17-9 2-15,-33-1-8 0,0 10 9 0,16-9-2 16,0 9-1-16,-16-9-5 0,0-1-1 16,16 10 7-16,-49-9-2 0,16 0 2 0,0-1 1 15,17 10-7-15,-33 0 8 0,49 0-8 0,-49-18 6 16,16 18-2-16,0 0 0 0,-16-19 1 15,16 10-7-15,1 9 11 0,-18-9-5 0,1 9 4 16,-17-10-6-16,0 10 2 0,0-9 4 0,17 9-9 16,-17 0 7-16,17 0 1 0,0 0-1 15,-1 0-2-15,18 0 0 0,-18 0 8 0,18 0-8 16,15 0 5-16,-48 0-2 0,15 9 4 16,18-9 0-16,-34 10-1 0,50-10 5 0,-17 9-8 15,-16-9-3-15,16 9 10 0,17 10-6 16,16-19-1-16,-16 0 3 0,-17 0-9 0,50 18 6 15,-50-18 9-15,50 0-12 0,-17 10 0 0,17-10 5 16,0 9 4-16,0-9-9 0,0 9 4 16,16-9-1-16,-16 0-5 0,0 0 5 0,16 0 8 15,17 0-2-15,0 0-9 0,0 0 10 16,-17 0-1-16,34 0-9 0,-1 0 0 0,1 0 0 16,-1 0 0-16,17 0 0 15,0 0 0 16,0 0 0 1,-33 10 0-1,33-1 0-15,0-9 0-16,0 9 0 0,-33-9 0 15,33 10 0-15,0-1 0 16,0-9 0-16,0 9 0 15</inkml:trace>
  <inkml:trace contextRef="#ctx0" brushRef="#br0" timeOffset="32222.24">11989 11627 2047 0,'0'0'-16'46,"0"0"-46"-46,0 0-20 0,0 0 1 0,0 0-12 16,0 0-19-16,0 0-6 0,0 0-2 16,0 0-21-16,0 0 2 0,0-9 3 0,33 9 5 15,-33 0 7-15,0-9 4 0,0 9 10 0,0-10 11 16,0 1 11-16,33 9 12 0,-33-9 5 0,0-1-49 16</inkml:trace>
  <inkml:trace contextRef="#ctx0" brushRef="#br0" timeOffset="57766.28">21745 5432 10 0,'0'0'26'0,"0"0"4"0,0 0 2 16,0 0 3-16,0 0-1 0,0 0 1 0,0 0 1 15,-33 0 6-15,33-18 6 0,0 18 2 16,0 0-5-16,0 0 3 0,0 0-3 0,0 0 6 15,0 0-1-15,0 0 3 0,0 0-5 16,0 0-10-16,0 0-5 0,0 0-3 0,0 0 1 16,0 0 3-16,0 0-2 0,0 18 1 0,0-18 1 15,33 0 0-15,-33 0 0 0,0 0-2 16,0 0-1-16,0 0-2 0,0 0 9 0,0 0 5 16,0 0 3-16,34 0 7 0,-34 0 4 0,0 0 7 15,16 0-6-15,1 0-10 0,-1 0-7 16,1 0 9-16,-1 0 6 0,17 19-5 0,-16-19 1 15,32 0-9-15,-49 0-1 0,33 0-12 0,1 0-6 16,-18 0-1-16,17 0 0 0,0 0 1 0,0 0-8 16,0 0 3-16,0-19-16 0,1 19-3 15,-1 0 0-15,0 0 0 0,0 0 0 0,-17 0 0 16,17 0 0-16,0 0 0 0,1 0 0 0,-1 0 0 16,-17-18 0-16,17 18 0 0,0 0 0 15,0 0 0-15,0 0 0 0,-16 0 0 0,-1 0 0 16,18 0 0-16,-18 0 0 0,17 0 0 0,-16-19 0 15,32 19 0-15,-49 0 0 0,33 0 0 16,-16 0 0-16,-1 0 0 0,18 0 0 0,-18 0 0 16,1 0 0-16,-1 0 0 0,17 0 0 0,0 0 0 15,-33-19 0-15,33 19 0 0,-33 0 0 0,17 0 0 16,16 0 0-16,-16 0 0 0,-1 0 0 16,1 0 0-16,-1 0 0 0,1-9 0 15,-1 9 0-15,17 0 0 0,-33 0 0 16,33 0 0-16,-33-9 0 15,17 9 0-15,-1 0 0 0,1 0 0 16,-17-9 0-16,16 9 0 0,1 0 0 16,-17 0 0 15,0 0-13-31,0 0-131 0,0 0-34 16,0 0-14-16,0 0-10 0,0 0 0 0,0 0 4 15,0-19 15-15,0 19 19 0,-17 0 20 16,17 0 24-16,0 0 25 0,0 0 18 0,-16 0 17 15</inkml:trace>
  <inkml:trace contextRef="#ctx0" brushRef="#br0" timeOffset="58516.56">21795 4530 8 0,'-16'0'7'16,"16"0"11"-16,0 0 4 0,0 0-4 0,0 0-3 15,0 0-3-15,-34 0-2 0,34 0 0 16,0 0 0-16,0 9-1 0,0-9-1 0,0 0-2 15,0 0-1-15,0 0-1 0,0 10 2 0,0-10 1 16,0 18 0-16,-33-18 1 0,33 0 1 0,0 0 6 16,0 0 3-16,0 19 7 0,0-19 0 15,0 0 8-15,33 0 5 0,-33 18-3 0,0-18 1 16,0 0 9-16,0 19 4 0,34-19 16 16,-34 0-2-16,0 0-2 0,16 0-9 0,1 0 6 15,-1 19-2-15,1-19 6 0,16 0-8 0,0-19-2 16,16 19-11-16,-16 0 3 0,-16 0-6 15,16 0 13-15,17-19 5 0,-17 19 2 0,16 0-9 16,1 0-12-16,16 0 3 0,-16 0 4 16,-1-18 1-16,18 18 9 0,-18 0-11 0,1 0-6 15,32 0-14-15,-49 0 5 0,17 0-7 0,-17 0 2 16,33 0 11-16,-33 0 0 0,0 0-13 16,17 0 8-16,-17 0-3 0,0 0-5 0,0 0-2 15,0 0 10-15,0 0-1 0,1 0 3 0,-18 0-29 16,1 0-2-16,16 0 0 0,-17 0 0 15,17 0 0-15,-33 0 0 0,33 0 0 0,-33 0 0 16,17 0 0-16,-1 0 0 16,-16 0 0-1,0 0-162 32,0 0-61-47,0 0-25 16,0 0-10-16,0 0 12 0,-16 0 20 0,16 0 23 15,0 18 31-15,-17-18 32 0</inkml:trace>
  <inkml:trace contextRef="#ctx0" brushRef="#br0" timeOffset="83843.82">25301 7041 18 0,'0'0'29'0,"0"0"6"0,0 0 1 15,0 0 1-15,16-9-1 0,-16 9 5 16,0 0 6-16,0 0 10 0,0-9-3 0,0 9 3 16,0 0-7-16,0 0-5 0,0 0-4 0,0 0-5 15,0 0-6-15,0 0-14 0,0 0-10 16,0 0-2-16,0 0-1 0,0 0-1 16,0 9 2-16,0-9-3 0,17 9 1 15,-17 1 3-15,0-1-5 0,0 19 0 0,0-28 4 16,33 19 0-16,-33-1 0 0,0-18 4 15,0 19-2-15,0-10 5 0,0 0-6 0,0 1 12 16,0-1 6-16,33 0 6 0,-33 10 23 16,0-19 25-16,0 0 29 0,0 0 9 0,17 0-19 15,-17 0-28-15,16-19-27 0,1 10-19 0,16 0-7 16,0-10-10-16,0 10-1 0,0-10-7 0,0 1 6 16,17-1 4-16,-17-18-9 0,16 18 0 15,1-9 11-15,-17 10-9 0,0-1 0 16,0-9-3-16,0 19 7 0,0-10-4 0,-16 10-4 15,16 9 4-15,-33-19-3 0,16 19 7 0,-16 0-8 16,17-18 4-16,-17 18-8 0,16 0-4 16,-16 0-36-16,0 0-14 0,17 0-15 0,-17 18-15 15,17-18-14-15,-17 0-9 0,16 19-8 0,-16-19-16 16,17 0-3-16,-17 9 10 0,0 10 15 16,0-10 16-16</inkml:trace>
  <inkml:trace contextRef="#ctx0" brushRef="#br0" timeOffset="124508.28">23945 10492 23 0,'0'0'21'0,"0"0"-7"0,0 0-4 0,0 0-2 16,0 0-1-16,0 0 2 0,0 0 2 16,0 0 3-16,0 10-4 0,0-10 0 0,0 0-2 15,-17 0-3-15,17 0-2 0,0 0-2 16,-16 0 1-16,16 0-5 31,-17 9-1-31,17-9-12 16,0 0-8-16,0 0-7 0,0 0-39 0</inkml:trace>
  <inkml:trace contextRef="#ctx0" brushRef="#br0" timeOffset="126139.74">20770 11785 40 0,'-17'0'29'0,"17"0"-15"15,-16 0-6-15,16 0-6 0,0 0 0 16,0 0 1-16,0 0 1 15,0 0 3-15,0 0 2 0,0 0 2 0,0 0 1 16,0 0 2-16,0 0 1 0,0 0-2 0,0 0 2 16,16 0 4-16,-16 10 1 0,17-10 3 15,-1 0 3-15,1 9-2 0,-1-9-3 0,1 0 5 16,33 9 0-16,-50-9 4 0,33 0-1 16,0 0-2-16,0 10-2 0,16-10 1 0,-16 0-3 15,34 0-1-15,-34 0-3 0,16 0-7 0,1 0-3 16,33 0-3-16,-34 0 1 0,1 0-1 15,32 0 4-15,-32 0 2 0,16 0 2 0,0 0-3 16,1 0-2-16,-1 9-4 0,0-9 0 16,16 0-2-16,-32 0-1 0,16 0 2 0,33 9 2 15,-49-9-5-15,16 0 6 0,0 9-4 0,17-9-1 16,-17 19 3-16,0-19 1 0,17 0 3 0,-17 0-3 16,33 19-3-16,-32-19 7 0,-1 0-5 15,16 0 3-15,1 18-3 0,16-18 3 0,-33 0 0 16,17 10-4-16,0-10-6 0,-1 9 2 0,1-9 3 15,0 9-3-15,-1-9 2 0,1 9-2 16,0 1 3-16,0-10-1 0,-17 9-6 0,16-9 8 16,-15 9-3-16,15 10-1 0,-16-19 4 15,17 0-2-15,-33 19 0 0,16-19-1 0,0 0-5 16,0 0 8-16,0 9-4 0,0 0-2 0,-16-9 5 16,16 0-3-16,0 9-3 0,17-9 5 0,-50 10-4 15,33-10 2-15,0 0 0 0,-16 9 5 16,0-9-7-16,16 0 2 0,-17 0 0 0,1 0 0 15,0 0-2-15,-1 0 6 0,1 0-4 0,16 0 0 16,-33 0-2-16,0 0 4 0,17 0-4 16,-1 0 4-16,1 0-2 0,-17 0 0 0,17 0 0 15,-1 0 0-15,-16 0 0 0,17 0-4 0,-17 0 6 16,17 0-4-16,-1 0 3 0,-16 9-4 0,17-9 7 16,-1 0-6-16,1 0 2 0,-17 0 0 0,17 0 0 15,-1 0-2-15,1 0 2 0,0-9 1 16,-17 9-1-16,33 0 0 0,-33 0 0 0,16 0 0 15,1 0 0-15,0-9 0 0,-1 9 0 16,1 0 3-16,-1 0-3 0,1-10 0 0,0 10-2 16,-1-9 2-16,17 9-3 0,-16 0 1 0,0 0 2 15,16-9 2-15,-17 9-2 0,18 0 3 16,-18-9-5-16,17 9 2 0,-16 0 0 0,0 0 0 16,16 0 0-16,-17 0 0 0,17 0 0 0,1 0 1 15,-18 0-1-15,17 0 0 0,0 0 2 0,1 0-2 16,-18 0 0-16,17 0 0 0,1 0 0 15,-1 0-2-15,0 0 2 0,0 0 0 0,0 0-4 16,0 9 4-16,0-9 2 0,17 0-4 16,-17 0 0-16,0 9 2 0,17-9 0 0,-17 0 0 15,0 0 0-15,-16 9-2 0,16-9 2 0,0 0 0 16,0 0 0-16,1 0-2 0,-18 10 2 16,17-10 0-16,0 0 0 0,17 0 0 0,-17 0-2 15,0 0 4-15,1 0-2 0,-1 0-4 0,16 0 5 16,-15 0-1-16,15 0 0 0,-16 0 0 15,17-10 0-15,0 10 0 0,-17 0 1 0,17 0-5 16,-1-9 4-16,-16 9 3 0,1 0-6 0,-1 0 3 16,0 0 0-16,0 0 0 0,0 0 2 15,-16 0-2-15,16 0-4 0,0 0 1 0,0 0 3 16,-16 9 0-16,16-9-3 0,0 0 3 16,0 0 0-16,-16 10 1 0,16-10-3 0,-16 0 0 15,16 0 2-15,-17 0 0 0,1 9-2 16,-17-9 3-16,17 0-5 0,-17 0 4 0,16-9 0 15,-16 9 0-15,0 0 0 0,-16 0 2 16,0 0-5-16,16 0 4 0,-17 0 1 0,1 0 3 16,-1 0-8-16,-16-10 5 15,17 10 0-15,-17 0-8 0,0 0 3 16,0 0-2-16,0 0-12 16,0 0-16-16,0 0-12 0,0 0-13 0,0 0-6 15,0 0 2-15,0 0 5 0,0 0 0 16,0 0-4-16,0 10-6 0,-17-10-3 0,17 0-2 15</inkml:trace>
  <inkml:trace contextRef="#ctx0" brushRef="#br0" timeOffset="129953.36">21481 15394 125 0,'0'-9'69'0,"0"0"-22"0,0 0-11 16,0-1 6-16,0 10 16 0,0-18 1 0,-17 18 0 16,17-10-13-16,-16 1-17 0,16 9-12 15,-17 0-9-15,1 0-1 0,-1 0 2 0,17 0-1 16,-16 0-8-16,-1 9 6 0,1 1-3 0,16-10-5 15,0 18 3-15,-34-8 2 0,34-1-7 0,0 9 4 16,-33-8 2-16,33 8-2 0,-16-8 3 16,16-1-3-16,0 0-4 0,0 1 4 0,16 8 1 15,-16-18 3-15,0 9-1 0,33-9 4 16,-33 0 2-16,34 0 3 0,-34-9-8 0,0 9 2 16,16 0 2-16,1-28 0 0,-1 19 4 0,1 0 6 15,-1-10 11-15,-16 0 3 0,17 10-5 16,-17-9-4-16,16 8-2 0,-16-18-5 0,0 10 4 15,0-1-6-15,0-9-6 0,-16 10 3 0,16-10-1 16,0 9 1-16,0 0 12 0,-17 1 6 16,17-1 14-16,0 1 1 0,-16 8 4 0,16 10-7 15,0-18-17-15,0 18-8 0,-17 0-10 0,17 0-4 16,0 18-4-16,0-18-1 0,0 10 10 16,0-1-6-16,17 10-1 0,-17-1 5 0,0 1 3 15,16-1-6-15,-16 10-2 0,17-9 7 0,-17-1 4 16,16 10-9-16,1-9 4 0,-17 0 1 0,16-1-4 15,-16 1-6-15,33-1 1 0,-33 1 3 16,0 0-1-16,34-1 2 0,-34-8-8 0,0 8 3 16,0-9-51-16,0 1-61 0,16-1-47 15,-16 0-16-15,0 1 2 0,17-10 17 0,-17 0 23 16,16 0 27-16,-16 0-55 0</inkml:trace>
  <inkml:trace contextRef="#ctx0" brushRef="#br0" timeOffset="135181.7">21828 15255 254 0,'-16'0'166'0,"16"0"-39"16,-17 0-31-16,17 0-5 0,-16 9-2 0,16-9 11 15,-34 9-5-15,34 1-11 0,0-1-26 16,-33 10-21-16,33-10-17 0,0 10-4 0,-16-1-7 15,16 1 4-15,0-10 0 0,16 10-12 16,-16-1-1-16,0 1 3 0,33-10 4 0,-33 1 0 16,34 8-7-16,-34-9 0 0,16 1 3 0,1-10 1 15,-1 9-2-15,1-9-2 0,-1 0 2 0,1 0-2 16,-1-9 5-16,1 9-5 0,-1-10 2 16,17 1 0-16,-33 9-1 0,0-18 11 0,0 8 9 15,33-8 17-15,-33 8 5 0,-33 1-1 0,33 0 10 16,0-1-16-16,0 1-15 0,-33 0-6 15,17 0 1-15,-1 9-7 0,1-10-8 0,-1 10 4 16,1 0-5-16,-1 0 6 0,1 0-6 16,-1 0-4-16,1 0 4 0,16 0-4 0,-34 0 8 15,34 0-14-15,0 0-12 0,0 0-42 16,0 0-12-16,0 0 0 0,0 0 6 0,0-18 20 16,0 18 5-16,34-10 2 0,-34 1 3 15,16 9 11-15,1-9 6 0,-1-1 11 0,1 10 1 16,16-9 5-16,-17 9 6 0,17-9 1 15,0 9 3-15,0 0-7 0,-16 0 6 0,16 0-2 16,-16 9-1-16,16 0 5 0,-17-9 2 0,1 10 14 16,-1-1 6-16,-16 10 10 0,33-1 8 0,-33-18-11 15,0 10 1-15,0 8-9 0,0-9 1 16,0 1-9-16,0-1-7 0,0 0-3 0,0 1-6 16,0-1 0-16,0-9-6 0,0 9 9 0,0-9-1 15,0 0 3-15,0 0-3 0,0 0-2 16,0 0 8-16,0-9-4 0,0 0-2 0,0-1 3 15,0 1-4-15,0 0-3 0,33-1-2 0,-33 1-2 16,0 0 5-16,0 0-4 0,17 9 6 16,-17-10-5-16,17 10 2 0,-1 0 0 0,1 0 0 15,-17 10-2-15,16-10 2 0,1 9 6 0,-1 0-3 16,1 0-5-16,-17 1 3 0,16 8 1 0,-16-8-2 16,33-1 0-16,-33 0 0 0,0 19-3 0,0-28 3 15,0 9 0-15,0 1 4 0,0-10-10 16,0 9 9-16,0-9 2 0,0 0-2 0,0 0 1 15,0 0-7-15,0-9 6 0,33-1-3 16,-33 1 0-16,0 9 0 0,0-28 0 16,0 10 2-16,17 8-4 0,0-8-2 0,-17-1 4 15,16 10 4-15,1 0-4 0,-17-1-4 0,16 10 0 16,1-18 4-16,-17 18 6 0,0 0-3 0,16 0-9 16,-16 0 3-16,17 0-1 0,-17 18 4 15,16-18 7-15,-16 0-3 0,0 10 3 0,33-1-7 16,-33 0 8-16,0 0-4 0,0 1-7 15,0-1 5-15,0 0-4 0,0 1 5 0,0-1-13 16,0 0-50-16,0 1-81 0,0-10-63 16,0 18-27-16,0-18-3 0,0 0 27 0,0 0 45 0</inkml:trace>
  <inkml:trace contextRef="#ctx0" brushRef="#br0" timeOffset="135864.13">23184 15115 86 0,'0'-18'70'0,"0"8"-4"0,0 10-1 16,0-9 3-16,0 9 17 0,0-9 17 0,0 9 9 16,-16-9-18-16,16 9-22 0,-17 0-28 0,17 0-13 15,-16 9-5-15,-1 0-1 0,0 10 20 0,1-1 3 16,-1 10-10-16,17 0-11 0,-33 9 5 15,33-9 4-15,-33 9-6 0,17 10 0 0,16-10-7 16,-17 0-2-16,1 10-10 0,16-10 2 0,-17 0-2 16,17 1-10-16,0-1 5 0,0 0-2 15,0-9-1-15,17 0-2 0,-17 0 0 0,16-10 0 16,1 10-3-16,-1-9 5 0,17-10-2 16,0 10-38-16,-16-19-74 0,16 9-56 0,-16-9-40 15,16 0-13-15,16-9 15 0,-16-1 42 0</inkml:trace>
  <inkml:trace contextRef="#ctx0" brushRef="#br0" timeOffset="136397.07">23598 15153 128 0,'0'0'118'15,"0"-10"-19"-15,0 10-11 0,-17-9 1 0,17 9 15 16,0 0 3-16,0 0-11 0,0 0-27 16,0 0-24-16,0 9-6 0,0 1 15 0,0-1 21 15,0 9 8-15,0-8 5 0,0 18-28 0,0-10-21 16,0 1-16-16,0-1-11 0,0 1 1 16,0 0-11-16,0-1 0 0,17 10 6 0,-17-18-5 15,0 8-3-15,0-9 0 0,0 10 0 0,0-10-24 16,0 1-93-16,0-10-75 0,0 9-47 15,16-9-9-15,-16 9 22 0,0-9 43 0</inkml:trace>
  <inkml:trace contextRef="#ctx0" brushRef="#br0" timeOffset="136630.54">23862 15180 101 0,'-16'-9'89'0,"16"0"-17"0,0 0-9 0,-17 9 7 15,17-10 21-15,0 10 4 0,0-9-16 16,0 9-26-16,0 0-24 0,0 0-4 0,0 9 16 16,0-9 14-16,0 10 17 0,17-1 5 0,-17 0-16 15,0 10-20-15,0-1-15 0,0 10-7 0,0-18-5 16,0 8-10-16,0 1 2 0,0-1-1 16,0 1-11-16,0 18 9 0,0-27 2 0,0-1-4 15,0 9-3-15,0 1-39 0,-17 0-68 0,17-10-46 16,0 0-36-16,0 1-1 0,0-10 16 15,-17 18 34-15</inkml:trace>
  <inkml:trace contextRef="#ctx0" brushRef="#br0" timeOffset="136913.69">23846 15208 78 0,'0'-18'94'0,"0"8"-12"0,-17-8-22 0,17 9 5 16,0-10 16-16,-17 10 19 0,17 9 0 0,0-10-26 15,0 10-31-15,0 0-23 0,17 0-4 16,-17 0 5-16,17 0 6 0,-1 0 12 0,17 0-4 16,-33 10 7-16,17-1 2 0,16 10 5 0,-17-10-13 15,17 9-17-15,-16 1-3 0,-1 18-2 0,1-27-9 16,0 8 0-16,-1 10 5 0,-16-9-9 16,33-1 4-16,-33 10 3 0,0-18-4 0,0 8-2 15,-33 1-1-15,33-1-1 0,-16 1 2 16,-1-10-2-16,0 19-4 0,-16-28-5 0,17 19-57 15,-1-10-47-15,1-9-40 0,-17 9-21 0,16-9-4 16,17 0 14-16,-33 0 22 0</inkml:trace>
  <inkml:trace contextRef="#ctx0" brushRef="#br0" timeOffset="137213.53">24011 14967 78 0,'0'-19'51'16,"0"10"-18"-16,16-1-13 0,1 1 3 0,0 0 8 15,-1-1 4-15,17 10 3 0,-33 0-3 0,17 0 5 16,16 10 12-16,0-1 11 0,-17 10 13 0,17-1 0 16,-16 19-10-16,16-18-11 0,0 9-2 15,-33 9-2-15,17 0-5 0,-1 10-10 0,-16-10-13 16,0 10-7-16,0-1-5 0,0 1-5 15,0-10-4-15,-16 0 1 0,-1 0-3 0,17 0 2 16,-33-9 1-16,17 0-3 0,-1-9 6 16,0 9-11-16,1-10 7 0,-1 1-8 0,1 0-37 15,-1-10-37-15,1 0-28 0,-1 0-19 0,1 1-7 16,16-10 3-16,-17 0 12 0,17 0 17 0,0 0 21 16</inkml:trace>
  <inkml:trace contextRef="#ctx0" brushRef="#br0" timeOffset="137896.51">24722 15422 39 0,'0'10'66'0,"0"-10"7"15,0 0-1-15,-33 9-4 0,33-9 7 0,0 0 7 16,0 0-5-16,0 0-13 0,0 0-22 0,0 0-3 16,0 0 0-16,0 0 13 0,0 0 7 15,33 0-3-15,-33 0-19 0,0 0-6 0,33 0-14 16,-33-9-8-16,17 9-9 0,-1 0 4 16,17-10-4-16,-16 10-2 0,-1-9 4 0,17 9 0 15,-16-9-6-15,16 9-17 0,-33-10-52 0,33 10-38 16,-33-9-29-16,0 0-16 0,17 0 5 0,-17-1 19 15,16 10 30-15</inkml:trace>
  <inkml:trace contextRef="#ctx0" brushRef="#br0" timeOffset="138112.68">24937 15208 115 0,'0'0'100'0,"0"0"-31"16,0 0-27-16,0 0-20 0,0 0-6 0,0 10 0 15,0-10 11-15,0 18 9 0,0-18 5 16,0 19 1-16,33-10-5 0,-33 10 4 0,0-10-6 16,17 10-9-16,-1-1-11 0,-16 10-3 0,17-18-6 15,-17 8-2-15,0 1-2 0,0-1-2 0,0 1 0 16,-17 0-13-16,1-1-28 0,16 1-29 16,-17-1-25-16,-16 1-17 0,33-10-1 0,-33 10 11 15,16-10-55-15</inkml:trace>
  <inkml:trace contextRef="#ctx0" brushRef="#br0" timeOffset="139628.41">25880 15301 70 0,'0'-9'71'0,"0"0"-9"0,0-1-13 15,0 10 2-15,0-9 9 0,0 0-3 0,0 0-3 16,0 9-14-16,-17-10-17 0,17 10-7 0,-17 0-2 16,1 0 9-16,-1 10 4 0,1-1 2 15,16 0-7-15,-33 0-2 0,16 1-7 0,1 8-4 16,-1-8-4-16,1 8-1 0,16-8-1 15,-17 8-5-15,17-8-1 0,0 8 6 0,0-9-5 16,0 1 5-16,0-1-1 0,17 0 2 0,-17 1 1 16,0-10 2-16,16 0 5 0,-16 0-2 0,17 0 1 15,-17 0 9-15,16-10 7 0,-16 10 11 16,17-9 1-16,16 0 3 0,-33-1 1 0,0 1-3 16,0 0-9-16,0 0-11 0,16-1-2 15,-16 10-8-15,0-18 1 0,17 8-2 0,-17 10-6 16,0-9 3-16,16 0-5 0,-16 9-3 0,0 0 4 15,17 0-6-15,-17 0 7 0,0 0 2 16,17 9-2-16,-17 0-3 0,0 1-5 16,16 8 7-16,-16-18-2 0,17 10 1 0,-17-1-3 15,16 9 2-15,-16-8-15 0,17-1-55 16,-1 10-41-16,-16-10-32 0,17 0-3 16,16 1 9-16,-33 8 18 0,16-18 23 0,1 0 23 0,-1 0 18 15,1 0 12-15,-17 0 9 0,17-18 10 16,-1 18 10-16,1-10 7 0,-17 1 7 0,16 0 2 15,1-1 10-15,-17 10 4 0,16-9 8 16,-16 0 3-16,0 9 6 0,0 0-2 0,0-10 4 16,0 10-6-16,0 0-7 0,0 0-11 0,0 0 2 15,0 0-4-15,0 0 2 0,0 0 2 16,0 0 5-16,0 10 0 0,0-10 2 0,0 0 5 16,0 0 2-16,0 0 2 0,0 0 9 15,0 0 11-15,0 0 1 0,0 0-10 0,0 0-7 16,0 0-5-16,0-10-6 0,0 10-6 0,0-9 1 15,0 0-3-15,0 0 1 0,0-1-3 16,0 10 3-16,0 0-3 0,0-18-3 0,17 8-2 16,-17 10-1-16,0-9-4 0,0 9 0 15,0 0-5-15,33 0 4 16,-33 9-1-16,0 1 0 0,0 8 1 16,0-18 1-16,16 10-4 0,-16-1 2 0,17 0 0 15,-1 0 0-15,1-9 0 0,0 10 4 16,-1-1-7-16,1-9 6 0,16 0 0 0,-17 0-2 15,1 0-1-15,16 0 0 0,-17 0 2 16,1-9 1-16,-1-1-6 0,1 10 3 0,-17-9-2 16,16 0 5-16,1 9 2 0,-17-9-3 0,0 9-5 15,17-10 3-15,-17 10 3 0,0 0-6 16,0 0-3 0,0 0 3-16,0 0 0 0,0 0 4 0,0 0 3 15,16 0-4-15,-16 0-3 16,17 0 3-16,-17 0 4 0,16 0-2 15,-16 0-6-15,17 0 8 16,-17 0-1-16,0-18-6 16,33 18 3-16,-33-10 0 0,0 1 0 0,0 9 2 15,0-9-4-15,0-1 2 0,0 1 2 16,0 9 0-16,0-9-5 0,0-1 5 16,0 10 1-16,0 0-5 15,0 10-1-15,0-1 0 0,0 0 4 0,-33 10 3 16,33 0-4-16,0-1 1 0,0 1 0 15,33 9 2-15,-33 0-6 0,0 0 0 0,0 9 8 16,0-9-3-16,0 0 2 0,-33-10-4 16,33 10 0-16,0-9 2 0,-17-1 3 0,17 1-4 15,0-10-1-15,-16 10 0 0,16-10 0 0,-17-9 5 16,17 9-2-16,-16-9-3 0,16 0 1 16,-17-9-1-16,17 9-8 0,0-9-29 15,0-1-35-15,0-8-19 0,0 9-40 0,0-10-27 16,0-9 5-16,0 9 34 0</inkml:trace>
  <inkml:trace contextRef="#ctx0" brushRef="#br0" timeOffset="141859.59">27103 15143 89 0,'-16'-18'102'16,"16"8"-26"-16,0-18-30 0,0 10-10 0,0-1 25 16,-33 1 26-16,33-1 24 0,0 0 9 0,0 19-12 15,-17-27-17-15,17 27-9 0,0-10-25 16,0 10-32-16,0 0-17 0,0 0-4 0,0 0-2 15,0 10-2-15,0 17 6 0,17-17-3 0,-17 18 12 16,0 0 2-16,0-1 11 0,0 1-8 16,0 10-8-16,0-11-3 0,0 1-1 0,0 0 7 15,0 0-5-15,0 0-6 0,0 0 2 0,0-9-6 16,0-1 3-16,0 1-2 0,0-1 3 0,0-8-4 16,0-1 2-16,0 0 7 0,0 1 31 15,0-10 16-15,0 0 15 0,0 0 13 0,0 0-13 16,33 0-27-16,-33 0-20 0,0-10-11 15,0 1 1-15,0 0-13 0,0-10-5 0,16 10 8 16,1-10 1-16,-17 1-7 0,16 8 2 0,1 1 1 16,-1-10-5-16,1 10-1 0,-1 9 5 0,1-9 6 15,-17 9-8-15,17 0 2 0,-1 0-4 0,-16 0 8 16,17 0-13-16,-17 9 7 16,33 0 5-16,-33 1-7 0,0-1-2 0,0 0 11 0,0 19-5 15,0-28 1-15,0 10 3 0,0-1-4 16,0 9 5-16,0-8-1 0,-33-1-2 0,33 0 0 15,-17 1-7-15,17-1 5 0,-16 0-2 16,16-9-2-16,0 10 7 0,-17-10-12 0,17 0-33 16,0 0-14-16,0 0-8 0,0 0 7 0,0 0-14 15,17-10-9-15,-17 10-22 0,16-9-21 0,1-10 8 16,16 10 14-16,-33-10 19 0,16 1 10 16,1-1 8-16,-1 1 22 0,1-1 17 0,-1 10 8 15,1-10 10-15,-1 10 5 0,1-1 2 16,-17 1 0-16,17 0 0 0,-17 9 2 15,0 0 0-15,0 0 4 0,-17 0-5 0,17 0 12 16,0 9 3-16,-17-9 9 0,17 9-2 16,-16 1-5-16,16-1-4 0,-17 0-2 0,17 1-6 15,0-1-5-15,0 0 3 0,0 1-1 0,0 8 1 16,0-18-7-16,0 0 5 0,17 10 0 16,-1-1 2-16,1-9-7 0,0 0 3 15,-1 0 0-15,1-9 0 0,16 9-8 0,-33-10-11 16,33 10-13-16,-17-18-7 0,1-1 3 15,-1 10 4-15,1-10 2 0,-1-9 7 0,1 0 3 16,-1 0 8-16,1 0 6 0,-17 1 6 16,17-11-2-16,-17 10 2 0,0 1 0 0,16-1 4 15,-16 9 18-15,0 0 9 0,0 1 14 0,0 9 13 16,-16-10-2-16,16 10-14 0,0 9-4 16,-17-10-4-16,0 10 0 0,17 0-8 0,-16 0-1 15,-1 10-6-15,17-1-8 0,-16 0 4 0,-1 1 3 16,17 17-1-16,-16-17 5 0,16 8-6 15,0 1-2-15,0 0 1 0,0-1-4 0,0 19-4 16,0-27-4-16,16 18 2 0,-16-10-5 16,17 1 4-16,-1-1-6 0,-16 10 3 0,17-18 1 15,-1 8-2-15,1-9 0 0,0 10-2 0,-1-19 6 16,1 9-2-16,-1 1-4 0,1-10 3 16,-1 0 2-16,1 0-3 0,-1-10-2 0,1 10 2 15,-1-9 2-15,1 9 1 0,-17-9 0 16,16 9-5-16,-16-10 2 0,17 10 4 0,-17 0-6 15,0 0-3-15,0 0 6 16,0 0-5-16,17 0 0 0,-17 10 4 0,0-10 2 16,0 9-8-16,0 0 4 0,0-9 7 0,0 10-4 15,16-10-1-15,-16 9 0 0,0 0 3 16,17-9-1-16,-17 10-2 0,16-10 0 0,-16 0 2 16,17 18-2-16,-1-18 0 0,1 0 6 15,-1 0-11-15,1 0 5 0,-1 0-3 16,1 0 3-16,-1 0 2 0,-16 0-1 15,17 0 1-15,-17-18-2 0,0 18 2 0,17 0-5 16,-17 0 4-16,0 0 1 0,0 0-14 16,0 0-22-16,16-10-24 15,-16 10-8-15,0 0 0 0,0 0 9 16,0-9 1-16,0 9 8 0,0-9 4 0,-16-1 1 16,16 10 6-16,0-9 6 0,-17 0 5 0,17-1 14 15,-17 1 7-15,1 0 1 0,16-10 1 16,-17 19 4-16,1-18 1 0,16 8 2 0,-17 1-4 15,1 0 2-15,16-1-2 0,-17 1 6 0,17 0 4 16,-16 0 1-16,16-1-8 0,0 1 1 0,0 0-1 16,0-1-3-16,0 10 1 0,0 0-1 15,0 0-2-15,0-18 5 0,16 8-6 16,-16 10-3-16,17-9-10 0,-17 9-9 16,16-9-10-16,1 9-9 0,-1 0-11 0,1-9-10 15,-1 9 0-15,1-10 1 0,16 10 7 0</inkml:trace>
  <inkml:trace contextRef="#ctx0" brushRef="#br0" timeOffset="143326.29">28724 15097 65 0,'0'-10'89'0,"0"1"-9"0,-17 0-4 16,17 0 0-16,0-1 14 0,0 10 32 16,0-9 4-16,0 9-11 0,-16-9-40 0,16 9-32 15,0 0-25-15,0 0-9 0,0 0-8 0,0 9 0 16,0 0 6-16,0 1 2 0,0 8 14 0,0 1 6 16,0-1 69-16,0 1-20 0,0 0-21 15,0 8-28-15,16-8-7 0,-16 0-6 0,0 9 18 16,0-10-6-16,17 1-14 0,-17-10-10 15,0 10 2-15,16-1 1 0,-16 10-1 0,33-28-12 16,-33 10 1-16,0-1 7 0,0 0-5 0,0 0-45 16,0-9-59-16,0 10-44 0,0-10-35 15,17 0-5-15,-17 0 5 0,0-10 19 0,17 10 18 16,-17-9 28-16</inkml:trace>
  <inkml:trace contextRef="#ctx0" brushRef="#br0" timeOffset="143707.49">29584 14911 43 0,'0'-10'62'0,"0"10"-6"0,0-9-7 0,-17 0 4 16,17 9 8-16,0 0-12 0,0 0-13 16,0 0 2-16,-16 9 13 0,16 0 10 0,0 10 15 15,-17 0 20-15,17-1 14 0,0 1-10 16,0 9-11-16,-16 0-16 0,16-10-10 0,0 10 65 15,16 9 8-15,-16-18-42 0,0 0-43 0,17 8-22 16,-17-8-12-16,16 0-12 0,-16 9 0 16,17-10 1-16,-17-9-2 0,16 10-4 0,-16 0 5 15,33-10-24-15,-33 10-104 0,0-1-87 16,0-18-61-16,-33 10-19 0,33-10 18 0,0 0 57 16</inkml:trace>
  <inkml:trace contextRef="#ctx0" brushRef="#br0" timeOffset="144073.94">29518 15134 147 0,'0'-9'63'0,"0"-1"-30"0,16 10-7 16,-16 0 18-16,0-18 28 0,17 18-6 15,-1-10-17-15,-16 10-17 0,17 0-12 0,-1 10-1 16,17-10 6-16,-33 18-1 0,17-18 0 15,-1 10-9-15,-16 8-5 0,17-8-4 0,-1 8 1 16,-16 1-5-16,17-1 4 0,-17 10 21 0,17-28-1 16,-17 19-12-16,0-10-5 0,16 10-11 15,-16-10 10-15,17 0 12 0,-17 1 2 0,16-1-8 16,-16-9-1-16,17 0-9 0,-1 0 0 16,-16 0-1-16,17 0-2 0,-1 0 4 0,-16 0 13 15,17-9 6-15,-17-1 5 0,16 1 7 0,-16 0-8 16,0-1-7-16,0-8-6 0,0 9-9 0,0-1-4 15,0-18 1-15,0 10-5 0,-16-1 6 16,16 10-7-16,-17-10-2 0,17 10-31 0,-16 0-19 16,-1-1-36-16,1 10-26 0,-1-18-20 15,1 18-7-15,16-10 7 0,-17 10 19 0,1 0 26 16</inkml:trace>
  <inkml:trace contextRef="#ctx0" brushRef="#br0" timeOffset="144823.97">30642 15013 23 0,'0'0'42'0,"17"0"7"15,-17 0 2-15,16-9-3 0,-16 9 7 0,0 0 8 16,17-10 8-16,-17 10 3 0,16 0-4 15,-16-18-13-15,0 18-3 0,0-9-8 0,0 9-17 16,0-10-14-16,0 1-7 0,-16 9-6 0,16-9-2 16,-17 9-3-16,1 0 13 0,-1-10 2 15,1 10-5-15,-18 10-4 0,18-10 0 0,-1 9-2 16,1 0-1-16,-1 1 4 0,1-10-1 0,16 9-3 16,-17 9 5-16,17-8-5 0,-16-1 3 15,16 10-3-15,0-10 1 0,16 0 6 0,-16 1-7 16,0-1 2-16,17 0 0 0,-1-9 1 0,-16 9 2 15,17-9-5-15,-1 0 0 0,1 0 6 16,-1 0-6-16,1-9 5 0,0 9 17 16,-1-9-7-16,1 9 4 0,-17-9 3 15,16-1 12-15,1 10 10 0,-17-9-5 0,0 9-15 16,16-9-19-16,-16 9-2 0,0 0-7 16,0 9 4-16,0-9 3 15,0 19 2-15,0-10 1 0,0 9 0 0,0 10-2 16,17-18-1-16,-17 18 3 0,0-10-6 15,0 1 0-15,0-1 0 0,16 10 0 0,-16-18 5 16,0-1-2-16,17 9-9 0,-17-8 9 0,0-1-3 16,0 0-9-16,0 1-50 0,0-1-68 15,0-9-47-15,0 0-25 0,0 0 10 0,16 0 33 16</inkml:trace>
  <inkml:trace contextRef="#ctx0" brushRef="#br0" timeOffset="145256.64">31138 14994 55 0,'-16'-18'65'0,"16"9"-18"0,-17-1-11 16,17-8 2-16,-16 18 8 0,16-10 4 0,-17 1-6 15,0 9-4-15,1 0 0 0,-1 0 52 0,1 9-2 16,-17-9-27-16,16 10-26 0,1-1-16 15,-1 0-4-15,17 10 0 0,-16-1-6 0,-1-18-7 16,17 19 1-16,0-10-4 0,0 1 1 16,0-1-2-16,0 0 1 0,0 10 7 0,17-10-8 15,-1-9 1-15,-16 9 3 0,17-9-2 0,-1 0-1 16,1 0-1-16,-1 0 3 16,1-9 7-16,-1 9-4 0,-16-9 3 0,17 9 0 15,-17-9 1-15,16-1 18 0,1 10 13 16,-17-9 5-16,0 9-10 0,17-9-8 0,-17 9-9 15,0 0-13-15,0 0-4 0,0 0 1 16,0 0-5-16,16 9 2 0,-16 0 2 0,0 1-2 16,0-1 4-16,0 9 2 0,0-8-3 0,0 8-1 15,0 1 1-15,0 0-3 0,17-1 6 16,-17 1-6-16,0-1-4 0,0 10-1 0,16-28 7 16,-16 10 1-16,0 8-5 0,17-9 0 0,-17 1-25 15,0-10-74-15,0 9-58 0,0-9-33 16,0 9-6-16,0-9 21 0</inkml:trace>
  <inkml:trace contextRef="#ctx0" brushRef="#br0" timeOffset="146122.41">30394 15841 45 0,'0'-9'50'0,"0"9"0"15,0 0-4-15,0 0-5 0,0 0 9 0,17-10 4 16,-17 10 0-16,0 0 1 0,16 0-9 16,-16 0-9-16,17 0-14 0,-1 0-11 0,17-9-5 15,-16 9-4-15,16 0 1 0,0 0-4 0,0 0 0 16,0-9 0-16,17 9-3 0,-17 0-15 16,0 0-24-16,16 0-25 0,-16-10-8 0,1 10-8 15,-1-9 0-15,-17 9 11 0,17-9 13 16</inkml:trace>
  <inkml:trace contextRef="#ctx0" brushRef="#br0" timeOffset="146272.46">30659 15906 36 0,'0'0'22'0,"16"0"-10"15,-16 0-11-15,17-9-9 0,16 9-4 0,-17 0-5 16</inkml:trace>
  <inkml:trace contextRef="#ctx0" brushRef="#br0" timeOffset="148854.5">28575 15887 18 0,'0'0'26'0,"0"0"8"15,0 0 2-15,0 0 0 0,17 0-2 0,-17 0-1 16,0 0-2-16,0 0 1 0,0 0-2 0,0-9-3 16,16 9-4-16,-16 0-9 0,17 0-2 0,-17 0-6 15,16-9-3-15,1 9-3 0,-1 0-2 16,1 0 3-16,-1 0-1 0,1-10 0 0,-1 10-18 16,17 0-26-16,-16-9-19 0,0 9-14 15,16 0 1-15</inkml:trace>
  <inkml:trace contextRef="#ctx0" brushRef="#br0" timeOffset="149120.1">30526 15943 99 0,'17'0'35'0,"-1"-18"-41"0,17 18-27 16,-16 0-3-16</inkml:trace>
  <inkml:trace contextRef="#ctx0" brushRef="#br0" timeOffset="162075.41">23862 15897 75 0,'0'-10'71'0,"0"10"-13"0,0 0-13 0,0-9 0 15,0 9 8-15,33 0 12 0,-33-9 9 0,0 9 10 16,0 0 1-16,0 0-8 0,0 0-14 0,0 0-3 16,0 0-1-16,0 0 2 0,0 0 5 15,0 0-6-15,0 0-1 0,0 0-4 0,0 9-3 16,0-9-6-16,0 0-1 0,0 0 0 0,0 0-10 16,0 9-13-16,0-9-3 0,0 0 0 15,0 10 11-15,0-10 10 0,0 9 34 0,0 10 20 16,0-1-13-16,0-18-5 0,-33 19 2 15,33-1-3-15,-16-8-74 0,-1 8-1 0,-16 10 0 16,16 0 0-16,1-19 0 0,-17 10 0 0,16 0 0 16,-16-1 0-16,0 1 0 0,0-1 0 0,0 1 0 15,0 0 0-15,0-10 0 0,-17 10 0 16,17-10 0-16,0 0 0 0,-17 0 0 0,17 1 0 16,0-1 0-16,0 0 0 0,-33 10 0 0,17-19 0 15,15 0 0-15,1 0 0 0,-33 0 0 16,33 9 0-16,-16-9 0 0,15 0 0 0,1 0 0 15,-33 0 0-15,17-9 0 0,-1 9 0 0,0 0 0 16,17 0 0-16,-16-19 0 0,-1 19 0 0,17-9 0 16,0 0 0-16,16-1 0 0,-16 10 0 15,0-9 0-15,0 0 0 0,17 9 0 0,-1-9 0 16,1-1 0-16,-1 1 0 16,1 9 0-16,16-9 0 0,-17-1 0 15,0 1 0 1,17 9-10-1,0 0-65-15,0 0 0 0,0 0-6 0,0 0-12 16,0 0-13-16,0-19-13 0,0 19-15 0,0 0-28 16,0-9-27-16,0 9-9 0,17-9 6 0,-17 9 13 15,17-9 26-15,-1-1 29 0</inkml:trace>
  <inkml:trace contextRef="#ctx0" brushRef="#br0" timeOffset="162608.16">23118 15766 40 0,'-17'0'38'15,"17"10"-9"-15,0-10-2 0,0 0 1 0,0 0 7 16,0 0 7-16,0 0 11 0,0 9 6 0,17-9 7 16,-17 0-2-16,17 0-10 0,-1 0-2 15,1 9-2-15,16-9 5 0,16 0-3 0,-16 10-6 16,-16-10-3-16,16 0 2 0,17 0-2 0,-17 9-6 15,16-9 3-15,-16 0 2 0,0 0 11 16,0 0-4-16,1 0-4 0,-1 0-1 0,-17 0-8 16,17 0 1-16,-16 0 0 0,16 0 2 0,-17 0 8 15,1 0-5-15,-17 0-4 0,16 0-6 16,-16 0-5-16,17 0-6 0,-17 0-6 0,0 0-4 16,0 9 5-16,0-9-2 0,16 10 6 0,-16-1 33 15,0 9 27-15,0 1 19 0,0 0 11 16,0-1-68-16,0 10-42 0,-16 0 0 0,16 0 0 15,0 0 0-15,0 9 0 0,0-18 0 0,0 9 0 16,0-10 0-16,0 10 0 0,0 0 0 0,0-19 0 16,0 10 0-16,0 0 0 0,0-1 0 15,0-9 0-15,0 1 0 0,-17-1 0 0,17 0 0 16,0 10 0-16,-16-19 0 0,16 0-278 0,0 0-48 16,-17 0-8-16,17 0 16 0,0 0 39 15,0 0 54-15</inkml:trace>
  <inkml:trace contextRef="#ctx0" brushRef="#br0" timeOffset="164856.5">28558 16669 178 0,'0'0'131'16,"0"-19"-59"-16,0 10-36 0,0 9-17 16,0 0 9-16,0 0 8 0,0 0-9 0,0 0-12 15,0 0-3-15,0 9-2 0,0 10 16 0,0-19 18 16,0 18 6-16,0-8-11 0,0 8-11 15,0 1-6-15,0-1-2 0,0 1 4 16,0 0-2-16,0-1-3 0,0 1-8 0,0-10-9 16,0 10 4-16,0-1-3 0,0-8-1 0,0-1-2 15,0 10 1-15,-33-10 4 0,33 0-9 16,0-9 2-16,0 9-36 16,0-9-52-16,0 0-46 0,0 0-34 0,0 0 1 15,0 0 34-15</inkml:trace>
  <inkml:trace contextRef="#ctx0" brushRef="#br0" timeOffset="165105.49">28856 16901 202 0,'0'0'128'0,"0"0"-37"0,0 0 5 15,0 0 43-15,0-9 43 0,0 9 11 0,0 0-33 16,0 0-28-16,0 0-8 0,0-9 4 15,0 9-3-15,0 0-28 0,0 0-36 0,0 0-32 16,0 0-16-16,0 0-6 0,0 0 4 16,0 0-17-16,0 0 10 0,0 0-16 0,0 0-5 15,0 0-80-15,0 0-53 0,0 0-44 16,0 0-15-16,0 0-4 0,0 0 8 0,0 0 7 16,0 0 14-16,17 0 24 0,-17-10 30 0</inkml:trace>
  <inkml:trace contextRef="#ctx0" brushRef="#br0" timeOffset="165788.57">29203 16752 29 0,'0'-9'45'16,"0"9"6"-16,0 0 2 0,0 0-5 0,0-9 2 15,0 9 0-15,0 0 5 0,0 0 0 0,0 0-5 16,0 0-10-16,0 0-8 0,0 0-8 15,0 0-13-15,0 0-3 0,0 0-3 0,0 0-4 16,0 9 2-16,0 0-2 16,0 1 11-16,0-1 10 0,0 0 2 15,0 1 8-15,0-1 5 0,0 10-12 16,0-10-7-16,0 0-6 0,0 10-7 0,0-10-4 16,0 0 1-16,0 1 2 0,0-1 0 15,0 0-4-15,0 1-2 0,0-1 2 0,0-9 2 16,0 9-1-16,0-9 0 0,0 9-8 0,0-9-43 15,0 0-42-15,0 0-31 0,0 0-19 16,0 0 5-16,0 0 20 0</inkml:trace>
  <inkml:trace contextRef="#ctx0" brushRef="#br0" timeOffset="166587.6">28856 17134 44 0,'17'0'46'0,"-17"-9"-4"0,0 9-3 16,0-10-1-16,0 1 11 0,0 9 11 15,0-9 13-15,0 9-1 0,0 0-12 16,0 0-6-16,0 0-17 0,0 0-10 0,0 0-17 16,0 0-4-16,0 0 0 0,0 9 8 15,0-9 18-15,0 9 2 0,0 10 4 16,16-10-5-16,-16 0-7 0,0 1 3 0,17 8-2 15,-17-8-9-15,16-1-4 0,-16 0-5 16,17 10-3-16,-17-10-3 0,16 0-3 0,-16 1 1 16,33-10-1-16,-33 9 5 0,0 0-12 15,0-9-41-15,0 0-42 0,0 0-32 0,0 0-20 16,0 0 2-16,0 0 13 0,0-9 22 0,0 0-59 16</inkml:trace>
  <inkml:trace contextRef="#ctx0" brushRef="#br0" timeOffset="166887.16">29038 17078 77 0,'17'0'81'0,"-17"0"-12"0,0 0-15 15,0 0-9-15,16 0 7 0,-16 0 7 0,0 9-9 16,0-9-12-16,0 0-10 0,0 0 16 0,0 10 22 16,-16-10 12-16,16 9-8 0,-17 0-14 15,17 1-15-15,-17-10-18 0,1 9-8 0,-1 0-7 16,-16 0-6-16,0 1 2 0,0-1-1 16,0 0-3-16,0 1 0 0,0-1 3 0,16 0-8 15,-32 1-5-15,16-1-35 0,0 0-33 16,0 10-30-16,16-10-18 0,1 0-10 0,-1 1 6 15,0-1 13-15,17 0 19 0</inkml:trace>
  <inkml:trace contextRef="#ctx0" brushRef="#br0" timeOffset="167470.07">30063 16929 100 0,'0'0'58'0,"0"0"-19"0,0 0 4 15,0-9 17-15,17 9 1 0,-17 0-14 0,16 0-18 16,-16 0-15-16,17 0-6 0,-1 0-6 16,1 0-2-16,16 0 0 0,-16 0 0 15,-1 0 2-15,17 0-4 0,-16 0-11 0,16 9-29 16,-17-9-18-16,1 0-20 0,-1 0-8 0,1-9 12 16</inkml:trace>
  <inkml:trace contextRef="#ctx0" brushRef="#br0" timeOffset="168253.57">30576 16706 72 0,'0'0'49'16,"0"-9"4"-16,0-1 7 0,0 10 1 0,0 0 8 15,0-9-8-15,0 9-8 0,0 0-14 16,0 0-12-16,0 0-14 0,0 0-8 0,0 0-2 15,-17 9-1-15,17 1 5 0,0-1 7 16,0 10 10-16,0-1 20 0,0 10-10 0,0-9-5 16,0 9-6-16,17-1-2 0,-17-8-4 15,0 9-3-15,0 0-8 0,16-10-4 0,-16 1-2 16,0 0 5-16,17-1-2 0,-17 1-3 16,0-10 4-16,0 10-8 0,0-10 6 0,0 0-19 15,0-9-58-15,-17 10-42 0,17-10-33 16,0 0-4-16,-16 0 19 0</inkml:trace>
  <inkml:trace contextRef="#ctx0" brushRef="#br0" timeOffset="170085.29">31419 16762 25 0,'0'0'30'16,"0"0"2"-16,0 0-2 0,0 0-3 0,0 0 6 15,0 0 1-15,0 0 2 0,0 0-3 16,0 0-6-16,0 0-9 0,0 0 2 16,0 0 10-16,-16 0 1 0,16 0-1 0,0 9 0 15,-17 0 1-15,17-9 8 0,-16 10-3 16,16-1 0-16,-17 0-3 0,1 1-2 0,16 8-4 15,-17-9 1-15,1 1-1 0,16-1 28 0,-17 10 6 16,17-10-11-16,0 0 4 0,0 10-5 16,0-10 12-16,0 0 19 0,0 10-15 0,17-10-7 15,-17 1-19-15,16-1-16 0,1 0-6 16,-1 1-6-16,1-1-6 0,-1 0 0 0,1-9 2 16,-1 0-3-16,1 0-7 0,-1 0 10 15,17 0-9-15,-16-9 31 0,-1 9 24 0,1-9 4 16,0-1-5-16,-1-8-14 0,1 8-15 15,-17-8-10-15,16-1-10 0,-16 1 2 16,0-1 0-16,0-9-5 0,0 9 0 0,0 1-2 16,0-1-2-16,-16 1-8 0,-1 8 4 15,1-8-36-15,-1 8-90 0,-16 1-76 0,16 0-54 16,-16 9-16-16,0 0 24 0,-16 0 51 16</inkml:trace>
  <inkml:trace contextRef="#ctx0" brushRef="#br0" timeOffset="172566.23">28955 17608 100 0,'0'0'144'0,"0"-9"-35"16,0 0-51-16,0 9-21 0,0-10 18 16,-16 1 13-16,16 0 5 0,0-1-19 0,-17 10-19 15,1-9-14-15,16 0-4 0,-17 9-2 16,-16-9 6-16,17 9-10 0,-1 0 0 0,-16 9-3 15,16-9 3-15,17 9 0 0,-49-9-5 16,32 9 0-16,1 1 0 0,-1-1-6 0,1 10 2 16,16-10 4-16,-17 0-1 0,17 1 10 15,0-1 1-15,0 9 0 0,0-8-1 0,17-1-5 16,-1 0-5-16,1-9-1 0,-1 10-4 16,1-10 5-16,-1 0-3 0,17 0-2 0,-16 0 2 15,0-10 9-15,-1 1 7 0,1 9-2 16,-1-9 8-16,-16-1-9 0,17 1 3 0,-1 0-4 15,-16 9 9-15,17-9 5 0,-17-1 1 16,0 1 7-16,0 9 4 0,0-9-6 16,0 9-3-16,0 0-20 0,0 0-7 0,0 0-6 15,0 0 6-15,0 9-4 0,0 0-2 16,0 1-4-16,0-1 10 0,0 9-4 16,-17 1 0-16,17 0 0 0,0-1 0 0,0 1 0 15,0 9-2-15,0-10 6 0,0 1-4 16,0 0 0-16,0-1 0 0,0 1 0 0,0-1 0 15,0-8 0-15,0 8 3 0,0-8-6 16,0-1-34-16,0 0-77 0,0 0-49 0,0-9-37 16,0 0-16-16,17 0 12 0,-17 0 37 15</inkml:trace>
  <inkml:trace contextRef="#ctx0" brushRef="#br0" timeOffset="172999.65">29369 17645 105 0,'0'-9'78'0,"-17"0"-24"0,17 0-11 16,-16-1 4-16,-1 1 9 0,17 0 2 16,-33-1-8-16,17 1-8 0,-1 9 1 0,-16-9 1 15,16 9-9-15,17 0-3 0,-33 0-9 16,17 9-5-16,-1-9-7 0,1 9-7 15,16 1-1-15,-17-1-3 0,17 0 5 0,0 1 2 16,0-1-7-16,0 0 10 0,17-9-10 0,-17 9 5 16,16 1-2-16,1-1-3 0,-1-9 0 15,17 9 0-15,-33-9 4 0,17 0-4 0,-1 0 0 16,-16 0 4-16,17 0-1 0,0 0 20 16,-1-9 9-16,-16 9 9 0,17 0 16 15,-17-9 6-15,0 9 8 0,16 0-6 0,-16 0-5 16,0 0-20-16,0 0-21 0,0 0-16 15,0 0 0-15,-16 9-3 16,16 10 1-16,0-10-1 0,0 10 0 16,0-1 2-16,0 1-4 0,0-1 2 0,0 1 2 15,0 0 2-15,0-1-11 0,0 1 10 16,-17-10 1-16,17 10-4 0,0-1-5 0,0 1-36 16,-16-10-68-16,16 0-49 0,0 10-31 15,-17-19-8-15,17 9 17 0,-17 1 26 0,17-10-77 16</inkml:trace>
  <inkml:trace contextRef="#ctx0" brushRef="#br0" timeOffset="173614.59">28095 17515 12 0,'0'-9'28'0,"0"0"1"15,0-10-7-15,0 10-3 0,0-1-2 16,0 10 1-16,-16-9 2 0,16 9 0 0,0 0-5 16,0 0 3-16,0 0 10 0,0 9 7 0,0-9 7 15,-17 19 9-15,17-10 6 0,0 10-7 16,-16 9-5-16,16-10-5 0,-17 10 10 15,17 0 7-15,0 0 14 0,-16 9-3 0,16-9-11 16,0 0-17-16,0 0-15 0,0 0-7 0,0 0-11 16,0 0-1-16,0 0-4 0,0 0 0 15,0-1-2-15,-17-8 5 0,17 0-8 0,0-1 3 16,0 1-10-16,0-10-56 0,0 10-39 16,0-19-24-16,0 9-22 0,0-9-10 0,0 0 19 15,0 0-63-15</inkml:trace>
  <inkml:trace contextRef="#ctx0" brushRef="#br0" timeOffset="174132.98">28162 17469 116 0,'0'0'56'0,"16"-10"-24"0,-16 1-13 16,0 9-4-16,17-9 3 0,-1-1 4 15,1 10-2-15,16-9-7 0,0 9-4 0,16-9-3 16,-15 9-1-16,32 0 0 0,-17 0-3 16,17 0 0-16,1 0-2 0,-1 9 3 0,16-9-2 15,-15 0 3-15,-1 9 2 0,16-9-5 0,-32 10 2 16,0-10 0-16,-1 9-1 0,17-9 1 16,-49 9-3-16,16-9 2 0,0 0-2 15,0 0 24-15,-16 10 9 0,-1-10-11 0,1 0-8 16,-1 0-6-16,17 0-2 0,-33 0-2 15,0 0 9-15,0 0-1 0,17 0-5 0,-17 0 0 16,0 0-3-16,0 9-1 0,16-9 2 16,-16 0-1-16,0 9 8 0,17 1 1 15,-17 8 3-15,17-8 10 0,-17 8-4 0,16 1 0 16,-16 9 6-16,17 0 6 0,-1-10 4 16,-16 19 7-16,17-9 0 0,-17 0-2 0,16 0 0 15,-16 9 1-15,17-9 5 0,-17 0-6 16,0 0-19-16,0 0-3 0,0 0 13 0,0 0 3 15,0 0-9-15,0-10-16 0,-17 10 2 16,17-9 0-16,-16-1 2 0,-1 1-2 0,1 0-9 16,-1-10-1-16,1 9 2 0,-18-8-6 15,1-1 0-15,0 0 0 0,0 1-2 16,-16-1 2-16,-1 0-2 0,0-9-31 0,-16 10-52 16,0-10-19-16,0 0-16 0,0 0-17 15,-17 0-11-15,17-10-1 0,-17 10 5 0,17-9 14 16,-17 9 24-16</inkml:trace>
  <inkml:trace contextRef="#ctx0" brushRef="#br0" timeOffset="175680.4">26028 16129 26 0,'67'0'11'0,"15"0"-6"0,-16 0-4 0,17-9-4 16,0 0-3-16,-1 9-4 0,1-10-8 0</inkml:trace>
  <inkml:trace contextRef="#ctx0" brushRef="#br0" timeOffset="176379.49">25301 16064 9 0,'0'-18'20'0,"16"18"0"0,1 0-7 16,16 0-4-16,-33-10-1 0,33 10-1 0,-33 0 4 15,33-9 5-15,-16 9 2 0,32-9-2 16,-16 9-2-16,17-10 1 0,0 10 1 16,-1-9 4-16,17 0-2 0,0 9 0 0,17-10-4 15,33-8-3-15,-33 9 4 0,16-1-2 0,17-8-3 16,16-1-2-16,0 10 2 0,0-10 0 16,34 10-4-16,-34-1 1 0,17-8-3 0,16 9 1 15,-16-1-2-15,0 1-3 0,16 9 10 16,-16-9-4-16,16 9-4 0,-16 0 3 0,0 0-4 0,16 0 8 15,-32 0-3-15,16 0-1 0,-1 0-2 16,-15 9-5-16,-1-9 2 0,-16 9 2 0,0-9-2 16,-17 10 0-16,-17-10 3 0,1 9-3 15,0-9 3-15,-1 0-5 0,-32 0 2 0,16-9 0 16,-16 9-2-16,-1 0 2 0,-16-10 1 16,17 1-3-16,-17 9 3 0,0-9-3 0,-16-1-7 15,16 10-11-15,-17-9-13 0,1 0-12 16,-1-1-8-16,1 10-3 0,0-9 1 0,-17 0 1 15</inkml:trace>
</inkml:ink>
</file>

<file path=ppt/ink/ink8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54:36.982"/>
    </inkml:context>
    <inkml:brush xml:id="br0">
      <inkml:brushProperty name="width" value="0.05292" units="cm"/>
      <inkml:brushProperty name="height" value="0.05292" units="cm"/>
      <inkml:brushProperty name="color" value="#FF0000"/>
    </inkml:brush>
  </inkml:definitions>
  <inkml:trace contextRef="#ctx0" brushRef="#br0">6466 8818 9 0,'-33'-9'7'0,"33"-1"-3"0,-33-8-2 0,0 18-2 15,16-19 0-15,17 19 0 0,-33-18 0 16,33 8 0-16,0 1 0 0,-33-10 0 0,33 10 0 16,-33 0 1-16,0 0-1 0,33-10 0 0,-33 19 0 15,0-19 7-15,16 19 1 0,17-18-4 16,0 8 2-16,-33 1-1 0,33 9 1 0,0-9 0 15,0 0 2-15,0 9-2 0,-33-10 3 16,33 10 2-16,0-9 2 0,0 9 3 0,0-9 3 16,0 9 2-16,0 0-1 0,0 0 3 0,0 0 0 15,0 0 2-15,0 0-4 0,0 0-4 16,0 0-6-16,0 0-3 0,0 0-5 0,0 0-2 16,0 0-1-16,0 9 0 0,0 0 0 15,0 1 2-15,0-1-2 0,0 9 6 16,0 10 7-16,0-9 29 0,33 0-12 0,-33-10-8 15,0 9-5-15,0 1 11 0,0 0-7 16,0-1-3-16,0 1-1 0,0-1 2 0,33 1-4 16,-33-10 4-16,0 1 7 0,0 8 11 0,0-18 30 15,17 10 16-15,-17 8 24 0,33-18 51 16,-33 0 36-16,33 0-13 0,-33-18-47 0,33 8-40 16,0-8-30-16,33-1-25 0,-16 0-14 15,-17-18-9-15,33 0 0 0,0 0-1 0,17-10-14 16,-17 10 11-16,-17 0-6 0,18 9-6 15,-1-18 2-15,0 8-2 0,-17 20 7 0,-15-20-7 16,32 20-3-16,-66 9 0 0,33-1 6 0,-33 1-10 16,33 0 7-16,-33 9-4 0,0 0 4 15,0 9-7-15,0-9 14 0,0 9-5 16,0 1-9-16,16 17 8 0,-16-8-7 0,0 0 3 16,0-10-108-16,0 10-50 0,0 9-38 15,0-1-16-15,17 11-14 0,-17-20 12 0,0 19 18 16,0-9 25-16,0 10 40 0,0-11-67 15</inkml:trace>
  <inkml:trace contextRef="#ctx0" brushRef="#br0" timeOffset="1013.33">6251 10604 35 0,'0'-9'16'0,"0"9"-2"0,-33 0 1 0,33-19 1 15,0 19 2-15,-33-19 4 0,33 19 3 16,0 0 2-16,-33-18 4 0,33 18 1 0,-17 0 1 16,17 0-9-16,0 0-13 0,0 0-5 15,0 0-3-15,0 0-2 0,0 18-1 16,0-18 1-16,0 0 0 0,17 19 3 15,-17-19 1-15,33 19 3 0,-33-19 7 16,0 9 0-16,0 0 3 0,33-9 9 0,-33 10 0 16,0-10 1-16,33 9 10 0,-33-9 21 0,0 0 9 15,33 0 10-15,-33 0 14 0,0 0-1 16,33 0 3-16,-33-9-7 0,33-1-12 0,-33-8-6 16,50-1-12-16,-50 0-15 0,33-18-11 0,33 9-8 15,-33 10-8-15,0-19-4 0,17-10-6 16,16 10-3-16,-33 0 4 0,16-1-6 0,-16 1 0 15,34 9 7-15,-34 10-7 0,0-19 1 16,0 18-1-16,-33 0 3 0,16 10 0 0,1-10-3 16,-17 19 4-16,0 0-6 0,16 0 2 0,-16 0-6 15,0 0 2-15,0 0 8 16,0 0-6-16,0 19 5 0,0-19-9 0,0 9 8 16,0 1-1-16,0-1-3 0,34 10 5 15,-34-1-8-15,0 1-54 0,0-1-70 0,0 1-36 16,0-10-15-16,0 10 5 0,0-1 8 0,0 1 17 15,0 18 17-15,0-18 22 0</inkml:trace>
  <inkml:trace contextRef="#ctx0" brushRef="#br0" timeOffset="2065.08">5970 12204 65 0,'-33'0'44'0,"16"-9"-21"0,17 9-12 15,0-10-6-15,-33 1 7 0,33 9 15 16,0-9 7-16,-33 9 0 0,33 0 1 0,0-10 0 15,0 10-9-15,0 0-10 0,0 0-7 0,0 0-6 16,0 10 0 0,0-1-1-16,0 0-2 15,0 10 0-15,0 9 0 0,33-10 4 0,-33-8-2 16,0 8 5-16,0 1 9 0,33 0 0 0,-33-1 8 16,0 1 7-16,17-1 6 0,16-18-2 0,-33 10 5 15,0-1 11-15,33 0 13 0,-33 1 25 16,33-10 10-16,-33 0 2 0,33-10-1 0,0 1-13 15,0 0-17-15,-16-1-17 0,16-27-17 16,33 9-11-16,-33-9-4 0,33 0-7 0,-16 0-16 16,16-10 2-16,-33 10 6 0,16-19-6 0,18 19 3 15,-1-10-1-15,-33 10 0 0,0 9 0 0,16 10-4 16,-15-1 0-16,-1-9 4 0,0 19-7 16,-33 0 2-16,0 9 0 0,33-10-1 0,-33 10-3 15,0 10 5-15,0-10 7 16,0 9-5-16,33 0-4 0,-33-9 2 0,0 28 2 15,0-28 2-15,0 19-4 0,0-1 2 0,0-8-3 16,0 8-40-16,-33 1-60 0,33-1-49 16,0 20-20-16,0-29-10 0,0 19 1 0,0 0 13 0,0 9 20 15,0-9-85-15</inkml:trace>
  <inkml:trace contextRef="#ctx0" brushRef="#br0" timeOffset="2979.34">5457 14325 41 0,'0'0'27'0,"0"0"-15"0,0-10-6 16,0 10-3-16,-33 0-1 0,33-9-2 0,0 9 2 16,0-9 1-16,0 9 1 0,0 0 1 15,0 0 0-15,0-9-1 0,-33 9-2 0,33 0-1 16,0 0 0-16,0-19-1 0,0 19-3 16,0 0-4-16,0-19-5 0,0 19-4 0,0-9-3 15,0 0-4-15</inkml:trace>
  <inkml:trace contextRef="#ctx0" brushRef="#br0" timeOffset="3527.77">5705 13711 74 0,'0'0'88'16,"0"0"-31"-16,0 0-25 0,0 0-17 0,0 0-8 16,0 0-5-16,-33 0 0 0,33 0 1 0,0 9-2 15,0 0 22-15,0 1 10 16,0 8-9-16,0 10-9 0,33-9-4 0,-33-1 0 15,0 10 17-15,0 10 14 0,0-1 7 16,0-19-3-16,17 10 10 0,-17 9 13 0,33 1 20 16,-33-20-3-16,33 10-25 0,-33-9 4 0,0-1 26 15,33 1 26-15,0 0 32 0,-33-1 16 16,33-9 26-16,-33-9 18 0,33 0-73 0,-16 0-136 16,16 0 0-16,0-18 0 0,0 9 0 0,0-10 0 15,0-18 0-15,17 0 0 0,16 9 0 16,-33-19 0-16,33 1 0 0,-33-1 0 0,17 1 0 15,16-1 0-15,0 19 0 0,-33-18 0 0,17 8 0 16,-17 20 0-16,0-19 0 0,0 18 0 0,0 0 0 16,-33 10 0-16,16 0 0 0,1 0 0 15,-17-1 0-15,16 10 0 0,18 0-193 63,-34 0-79-63,0 0 1 0,0 0 9 0,0 0 17 15,0 0 25-15,0 0 32 0,0 0 35 0,0 0 37 16</inkml:trace>
  <inkml:trace contextRef="#ctx0" brushRef="#br0" timeOffset="5876.11">8367 10613 23 0,'0'0'34'0,"0"10"2"16,0-10 3-16,0 0 2 0,0 0-5 0,-33 0-4 15,33 0-1-15,0 0-3 0,0 0 0 16,0 0 1-16,0 0-6 0,0 0-8 0,0 0-3 16,0-10-6-16,0 10-3 0,0 0 1 0,0 0-3 15,0 0 0-15,0 0 2 0,0 0-1 16,0 0-4-16,0 0 3 15,0 0 0 1,0 0-3-16,0 0 0 16,0 0 2-1,0 0-2-15,0 0-14 16,0 0-15-16,-33 0-1 16,33 0-3-16,0 0 2 0,0 0-3 0,0 0 0 15,0 0-2-15,0 0-1 0,-16 0 3 0,16 0-1 16</inkml:trace>
  <inkml:trace contextRef="#ctx0" brushRef="#br0" timeOffset="7890.55">10517 9190 8 0,'0'-9'3'0,"0"0"9"0,0-1 3 0,0 10-6 15,0-18-2-15,-33 18-1 0,33-19 1 16,0 19 4-16,0-19 4 0,0 19 2 0,0-18-2 0,0 9-6 16,0-1-5-16,-33 1 2 0,33 0 2 15,0-1 6-15,0 10-3 0,-33 0-2 16,33-18 4-16,-17 18 4 0,1-19-9 0,16 19 1 15,-17-19 0-15,17 10 10 0,0 0-4 16,-33 0-1-16,33-1-2 0,0 1 2 0,-33 9 3 0,33-9 3 16,0-1 9-16,0 10-2 0,-33 0 12 15,33-18-2-15,0 18-7 0,0 0-2 16,0-19 13-16,-33 19-7 0,33 0-12 0,0 0-11 16,0 0-1-16,0 0-12 15,0 19 6-15,0-19-2 0,0 18-2 0,0 1 0 0,0 9 3 16,0 9-7-16,0-18 2 0,0 9 2 15,33 9 4-15,-33 0-4 0,0 0-2 0,33-9 3 16,-33 0-1-16,0 19 0 0,33-29 0 16,-33 10 0-16,33 0 5 0,-33 0-9 0,0-10 7 15,17 1 0-15,-17 0-2 0,0-10-1 16,16 10-3-16,-16-10 3 0,0 0 4 0,0 10-6 16,0-19 9-16,0 0-6 15,0 0 0-15,0 0 52 0,0 0 3 16,0-19-18-16,0 10-15 0,0 0-7 15,-16-1-7-15,16-8-6 0,0-1-1 0,-17 0 2 16,17 1-4-16,0-10 3 0,0 0-1 0,-33 0 2 16,33-9-3-16,0 0 1 0,0 0-4 15,0 9 7-15,-33-19-5 0,33 10 0 0,0 0-4 16,0-1 4-16,0 1 0 0,0 9 3 0,0-9-5 16,0-9-1-16,0 8 5 0,0 20-4 15,0-19 2-15,0 9 1 0,0 0-1 0,0 19 0 16,0-10 4-16,0 0-4 0,0-9 0 0,0 10-4 15,0 9 4-15,33-10 2 0,-33 10-2 16,0 9 0-16,0-19-2 0,33 19 2 0,-33-19 0 16,17 19 0-16,-1 0 2 15,34 0-2-15,-50 0-2 0,33 0 2 0,33 0-3 16,-33 0 7-16,0 0-4 0,50 0 0 16,-50 0-4-16,50 0 4 0,-17 0 0 0,33 0 4 15,-33-18-3-15,50 9-4 0,-33-1 4 16,16 1-1-16,0 0 0 0,17 9 0 0,-50-10 2 15,50 1-5-15,-50 9 6 0,33 0-5 0,-16-9 2 16,0 9 3-16,16 0-10 0,-33 0 7 16,-16 0 4-16,-1 9-4 0,34-9 2 0,-50 0-4 15,17 9 2-15,-1 1 0 0,1-10 0 16,-17 9 0-16,0 0 2 0,0 1-5 0,-16-1 3 16,16 9 2-16,-17-18-1 0,1 0-3 15,16 19 0-15,0-19 4 0,-33 19-2 0,33-19-2 16,-33 0 4-16,0 9-2 0,16-9 0 0,-16 9 0 15,17-9 3-15,-17 10-3 0,17-10-7 16,-17 9 7-16,16 0-3 0,-16-9 7 16,0 9-6-16,17-9 3 0,-17 10-1 0,16 8 0 15,-16-18 2-15,17 19-2 0,-17-19 1 16,33 19 0-16,-33-19-3 0,0 9 0 16,0 9 2-16,33-8-3 0,-33 8 3 0,0-8 0 15,0 8 0-15,33 1 3 0,-33-1-6 16,0-8 4-16,0-1 2 0,16 10-9 0,-16-10 8 15,0 10-2-15,0-1-5 0,0 1 5 0,0-19 0 16,0 18 1-16,0-8-1 0,0 8 0 16,0-8 0-16,-16-1 4 0,16 9-6 0,0 1 2 15,-33-19 0-15,33 19 0 0,-33-19-2 0,33 18 4 16,-50-8-2-16,17-1 0 0,0 10 0 0,0-10 0 16,0 0 2-16,0 0-2 0,-33 10-2 15,16 0 2-15,-16-19-2 0,0 18 5 16,-17-8 0-16,17-1-3 0,-50 9 0 0,17-8 1 15,0 8-4-15,-17 1 3 0,17 0 0 0,-17-19 0 16,17 18 0-16,-17-9-4 0,17 1 2 16,16-1 2-16,-16-9 3 0,16 0-3 0,17 9 0 15,33-9 1-15,-33-9 1 0,16 9 0 16,50-9-5-16,-33-1 1 0,0 10 8 0,33-9-13 16,0 9-18-16,-33-18-21 0,33 18-31 0,33-19-12 15,-33 19-8-15,0-19-5 0,33 1 1 16,0 8 14-16,0 1 13 0,0-9 8 0,17 8-49 15</inkml:trace>
  <inkml:trace contextRef="#ctx0" brushRef="#br0" timeOffset="8440.35">13576 8502 9 0,'-16'0'17'0,"16"-9"2"0,-17-1-7 0,17 1-5 16,-16 9 0-16,16-9 0 0,0 9 6 15,-33-10 0-15,33 10 1 0,0 0 0 0,0 0 0 16,-33 0-6-16,33 0-5 0,0 0 1 0,0 0-2 15,0 0 0-15,0 10 1 0,0-1-3 16,0 0 12-16,0 1 4 0,0-1-8 0,0 9-2 16,0 1 0-16,0 9 31 0,33-9-9 15,-33 8-14-15,0 1-7 0,0 10 0 0,0-20-1 16,0 10 62-16,33 9-23 0,-33-18-24 16,0 18-11-16,0-9-5 0,0 9-2 0,0-18 2 15,0 9-5-15,0-10 2 0,0 10-2 0,0 0 0 16,0-9 0-16,0 9 2 0,0-10 1 15,0 1-3-15,0-1 0 0,0 1 0 0,0-19 2 16,0 19 0-16,0-19-2 0,0 18-3 16,0-18-26-16,0 0-48 0,0 0-20 0,0-18-3 15,0 18 16-15</inkml:trace>
  <inkml:trace contextRef="#ctx0" brushRef="#br0" timeOffset="9038.9">13461 8595 50 0,'0'-9'18'0,"0"-1"-7"0,0 10 4 0,0-9 1 15,0 0-2-15,0 9-5 0,0 0-1 16,0 0-5-16,0-19 2 0,0 19-1 0,0 0-1 16,33 0-1-16,0-19 1 0,-33 19 0 0,33 0-1 15,17 0 1-15,16 0-1 0,-33-18-2 16,16 18 0-16,17 0 1 0,1-9-1 0,-1-1 2 15,16 10-1-15,-15-9-1 0,-1 9 0 16,0-9 0-16,17-1 0 0,-17 10 1 0,-33 0-1 16,16-9 0-16,18 9 0 0,-34 0 0 15,0-9 0-15,16 9 0 0,-32 0 0 16,32 0 0-16,-49 0 0 0,34 0 1 0,-1 9 1 0,-33-9-2 16,0 0 3-16,33 9 5 0,-33-9 9 15,16 10-9-15,-16-10-3 0,17 9-2 16,-1 0-1-16,1 1-2 0,-17 17 0 0,16-27 2 15,17 19-2-15,-33 0 4 0,33-10 23 0,-33 10 12 16,34 8-20-16,-18 1-8 0,1-9-4 16,-1 0-4-16,1-1 1 0,16 10-3 0,-17-9-3 15,17 18 2-15,-33-19 2 0,33-8-2 16,-33 18 0-16,0-10 2 0,34 10 34 0,-34-9-1 16,0-1-14-16,0-18-9 0,16 19-7 15,-16 0 7-15,0-10 6 0,0 9 8 0,-16 1-10 16,16-19-2-16,0 19 5 0,0-1 23 15,-34-18-7-15,34 19-19 0,-33-10-3 0,0 1-8 16,0 8 0-16,0-9-1 0,0 10 0 0,-17 0 1 16,17-1-4-16,-33-18-1 0,17 19 0 15,-17-10 0-15,-17 10 2 0,17-10-6 0,0 0 4 16,-17 10 3-16,17 0-3 0,-34-19 2 0,18 18 1 16,16-9-6-16,0 1 3 0,-17-1 0 15,17 0 0-15,0 1 0 0,16-1 0 0,0-9 0 16,1 9-44-16,16-9-8 0,0 0-10 15,0 0-7-15,-1 0-5 0,1 0 1 0,17 0-1 16,16-9 5-16,-33 9 9 0,33-9 8 16</inkml:trace>
  <inkml:trace contextRef="#ctx0" brushRef="#br0" timeOffset="9623.98">12700 8930 20 0,'0'0'19'0,"0"0"-4"0,0 0-5 16,0 0-2-16,0 0-3 0,0 0-1 0,0 0-2 16,0 0 2-16,0 0-1 0,0 0-1 0,0 0 1 15,0 0-1-15,0 0-1 0,0 0 0 16,0 0 2-16,0 0-3 16,17 0 0-16,-17 0-2 15,16 0-8-15,1-10-9 0,16 10-9 16</inkml:trace>
  <inkml:trace contextRef="#ctx0" brushRef="#br0" timeOffset="9806.19">13775 8855 12 0,'0'0'18'0,"0"0"5"0,0 0-9 15,0 0-8-15,0 0-2 0,0-9-2 16,0 9-4 0,0 0-3-1,0 0-13-15,0-9-30 0</inkml:trace>
  <inkml:trace contextRef="#ctx0" brushRef="#br0" timeOffset="10039.79">12485 8837 7 0,'-33'0'0'15,"33"0"0"-15,-33 0 1 0,33 0-1 16,0 0-1-16,-33 0 2 0,66 0-1 15,-33-10 0-15,0 10 0 16,33 0 0-16,0 0 0 0,-33-9-5 16</inkml:trace>
  <inkml:trace contextRef="#ctx0" brushRef="#br0" timeOffset="10388.92">13775 8809 5 0,'0'0'5'0,"0"0"5"0,0 0 4 15,0 0 0-15,0 0-1 0,0 0 0 16,0 0 0-16,0 0 1 0,0 0-4 16,0 0-4-16,0 0-3 0,0 0 0 0,0 0 0 15,0 0 0-15,0 0-1 0,0 0 0 16,16 0-2-1,-16-10 0-15,0 10-2 63,0 0-2-63,0 0-1 16,-16 0-3-16,16 0-1 0,0 0 1 0,0 0 0 15,-17 0 1-15,17 0 0 0,0 0-1 0,0-18 0 16,0 18-3-16,-16 0-3 0,16 0-14 15</inkml:trace>
  <inkml:trace contextRef="#ctx0" brushRef="#br0" timeOffset="11421.47">8467 9125 38 0,'0'-19'16'15,"0"19"-8"-15,0 0-4 0,0 0-2 0,0 19 2 16,0-19 7-16,0 19 6 16,0-19-5-16,0 18 8 0,0-8-8 15,0-1-4-15,0 9 16 0,0-8-8 0,0 8-5 16,0 1-5-16,0-19 0 0,16 19 42 16,-16-19-16-16,17 18-17 0,-17-18-6 0,0 9 14 15,16-9 41-15,17 10-7 0,-33-10 9 0,0 0 0 16,0 0-9-16,33 0 11 0,-33-10-25 15,33 1-19-15,-33 9-8 0,34-18-2 0,-34-1-11 16,33 0-3-16,0 1 1 0,16-10 3 16,-16 9-4-16,0 1 3 0,1-20-3 0,-1 11 2 15,16-11-2-15,-16 20 2 0,0-20-2 0,0 11 1 16,1 8-1-16,-1 0 5 0,0 1-3 16,-17-1-5-16,17 19 3 0,-33-28 0 0,33 19-3 15,-33 0 3-15,0 9-3 16,0 0 0-16,0 9 3 0,0-9 2 15,0 9-4-15,0 1 2 0,33 8-69 0,-33-18-27 16,0 19-14-16,0-1-9 0,0-18 3 16,-33 19 11-16,33 0 13 0</inkml:trace>
  <inkml:trace contextRef="#ctx0" brushRef="#br0" timeOffset="13785.87">10170 10120 28 0,'-17'0'14'0,"17"0"-8"0,0 0-2 0,-33 0 0 16,33 0 1-16,0 0 1 0,-33 0-3 15,33 10-2-15,0-10 1 0,0 0-2 0,0 9 2 16,0 0 3-16,0 1 6 0,0-1-2 16,0 19-2-16,0-10 15 0,0 1-10 0,0 0-3 15,0 18-1-15,0-9 24 0,0 9-14 0,0 0-9 16,0-9-4-16,0 9-2 0,0 0 0 16,0 1-2-16,33 8-1 0,-33-18 0 0,0 9 2 15,0 0-1-15,0 1-1 0,0-20 2 16,0 19-2-16,0-9 1 0,0 0-1 0,0-9 1 15,33 9 1-15,-33-10-2 0,0-8 0 16,0 8-8-16,0 1-27 0,0-19-15 0,0 0-9 16</inkml:trace>
  <inkml:trace contextRef="#ctx0" brushRef="#br0" timeOffset="14402.94">10269 10074 100 0,'33'0'24'15,"-33"-19"-14"-15,0 10-4 0,33 0-4 0,-33-1-2 16,33 1 3-16,-16 0 0 0,-1 9 5 16,34-10 10-16,-17 10 6 0,33-9-5 15,-16 9 0-15,16 0-4 0,0-19-1 0,17 19-1 16,16 0 0-16,-33-18-6 0,50 18-1 0,-17 0-2 15,-16 0-1-15,16 0 0 0,0-19-2 16,17 19-1-16,-50 0 0 0,17 0 1 0,16 0 0 16,-49 0-3-16,16 19 2 0,0-19 0 0,-16 0 0 15,-17 0 2-15,33 18-2 0,-33-18-2 16,-33 19 2-16,33-19 0 0,0 9-3 16,-33 10 4-16,0-10-1 0,17 10 1 0,-1 9-1 15,-16-10 0-15,17 1 1 0,-17 9-1 0,16 0 0 16,1 0 7-16,16 9 25 0,-33-9-10 15,0 9-8-15,33 0-7 0,-33-9-1 0,33 9-5 16,-33 1-1-16,33-1 3 0,-33 0 2 16,17 9-2-16,-17-8 5 0,16-20 18 0,-16 20-3 15,17-11-7-15,-17 11-9 0,0-20-3 0,0 10-2 16,-17 9 4-16,17-18-6 0,-16 0 6 16,-1-1-1-16,-16 1-4 0,33 9 3 0,-33-10-2 15,-33 1 1-15,16-1 3 0,17-8-1 16,-33 8-5-16,0-8 3 0,-17-1-5 0,17 0 2 15,-17 1 0-15,17 8 1 0,-33-18-1 0,-17 0 0 16,17 19 0-16,-17-19 1 0,17 9-4 16,-17-9 3-16,-16 9 0 0,16 1 0 0,0-10 0 15,17 9 0-15,-17-9 3 0,17 9-1 16,33-9-5-16,-17 10 3 0,17-10 0 0,0 0 0 16,0 9-4-16,49-9 6 0,-16 0 2 0,0 0-4 15,33 0 0-15,-33 0-3 0,33 0-9 0,0 0-13 16,0-9-8-16,33 9-5 0,-33-10-7 15,33 10-7-15,-33-9-9 0,33 0-2 0,17-1 3 16,-17-8 3-16</inkml:trace>
  <inkml:trace contextRef="#ctx0" brushRef="#br0" timeOffset="15518.32">13378 9953 5 0,'-17'0'15'0,"17"0"8"0,0 0-8 0,-16 0-7 16,16 0-4-16,0-19 1 0,-17 19 2 15,17 0 4-15,0 0-2 0,-16 0-3 0,16 0-2 16,0 0 1-16,0 0-3 0,0 0 1 16,-33 0 0-16,33 0 0 0,0 0 0 15,0 19-2-15,0-19 1 0,0 0 0 0,-33 18-2 16,33-18 3-16,0 19 3 0,0-19 5 0,0 19-1 16,0-1-5-16,0 1 2 0,0 9 14 15,0-10-5-15,0 1-5 0,0 9-1 0,0 0 16 16,0 0-3-16,0 9-7 0,0-18-1 0,0 8 17 15,0 11-12-15,33-20-8 0,-33 10-2 16,0 0-4-16,0 0 0 0,0 9 5 0,0-9-2 16,33 0 1-16,-33 0-3 0,0 9-4 15,0-18-1-15,0 9-4 0,0 0 7 0,0-1-8 16,0 11 3-16,0-20 0 0,0 1 1 16,0-1 3-16,0 10-4 0,0-28 2 0,0 19-5 15,0-19 3-15,0 9 0 0,0-9-19 16,0 0-30-16,0 0-16 0,0-9 0 0,0 9 1 15,0-19 7-15,0 1 4 0</inkml:trace>
  <inkml:trace contextRef="#ctx0" brushRef="#br0" timeOffset="16183.45">13213 10092 4 0,'0'-18'3'0,"0"-1"3"15,0 10 8-15,0-10 4 0,0 10-5 16,0 0-4-16,0-1-2 0,0 1 2 0,0 9 2 16,0 0 2-16,33-19-2 0,-33 19-2 15,0 0-4-15,0-18 0 0,33 18 2 0,-33-19 1 16,33 19 0-16,-33-9-2 0,33 0 0 16,0-1 0-16,17 1-2 0,-17 0 6 0,33-1-2 15,0 1-2-15,17-9 3 0,-17 18 6 16,0-19-4-16,17 19-1 0,-1-19-5 0,18 10 0 15,-1 0 0-15,-50-1-1 0,51 1-2 0,-34 9 3 16,16-9-2-16,-15 9 0 0,-1-9 1 16,16 9-2-16,-15 0 0 0,-1-10-1 0,-17 10 4 15,17 0-5-15,-33 0 2 0,1 0-1 16,15 0 4-16,-16 0-1 0,33 0 1 0,-33 10-1 16,1-10-1-16,-18 9-1 0,17-9-2 0,-16 9 0 15,16 0 2-15,16 1 0 0,-49 8-2 0,33 1 4 16,1 0-1-16,-18-1 10 0,1 10 10 15,16 0-7-15,-17 18-4 0,17-27-5 16,0 18 2-16,0 10-3 0,-33-10-4 0,33-9 2 0,-33 28 20 16,34-19 25-16,-34-9-22 0,16 9-13 15,1 19-8-15,-17-28 2 0,16 9-6 16,-16 0-2-16,17 0 1 0,-17 1-1 0,0-11 0 16,0 11 0-16,0-10 4 0,0 0-6 15,0-1 3-15,0 11-1 0,-17-20 3 0,17 1 1 0,0-1 16 16,-16 10 10-16,-1-9-8 0,17-19-6 15,-16 19-4-15,-1-10-4 0,0 0-1 16,-16 0-1-16,33 1-2 0,-33-10 1 0,-16 9-2 16,16-9-5-16,0 9 4 0,0-9 3 0,-1 0-1 15,-32 10-9-15,17-10 7 0,16 0-2 16,0 0-3-16,-34 0 3 0,1-10 0 0,0 10-3 16,16 0 5-16,-32-9-2 0,16 9 0 15,0 0 2-15,-17 0-4 0,17 0 2 0,-34 0 0 16,18 0 0-16,16 0 0 0,-50 0 0 0,50 0 0 15,-33 0-23-15,-17 0-31 0,50 9-13 0,-34-9-1 16,18 0-2-16,16 0-6 0,-1-9 0 16,18 9 2-16,-17 0 9 0,33-9 7 15</inkml:trace>
  <inkml:trace contextRef="#ctx0" brushRef="#br0" timeOffset="16918.62">11658 10455 112 0,'0'0'29'0,"0"0"-15"15,0 0-6-15,0 0-3 0,0 0-4 0,0 0 2 16,0 0-5-16,0 0 4 0,0 0-4 15,0 0 3-15,0 0 0 47,0 0 0-31,0 0-3 15,0 0 4-15,0 0-4-1,0 0-10 1,0 0-4-16,0 0-6 0,0 0-5 0,0 0-4 16,0 0-29-16</inkml:trace>
  <inkml:trace contextRef="#ctx0" brushRef="#br0" timeOffset="17469.93">14172 10697 257 0,'0'0'67'0,"0"0"-36"0,0 0-25 16,0 0-29-16,0 0-4 0,0 0-3 0,0 0-8 16,0 0 3-16,0 0 15 0,0 0 10 0,0 0 5 15,0-19 5 1,16 19 0-16,-16 0-8 16,0 0-17-16,17 0-11 0,-17 0-7 15</inkml:trace>
  <inkml:trace contextRef="#ctx0" brushRef="#br0" timeOffset="17673.18">14420 10725 188 0,'0'0'65'0,"0"0"-31"16,-17 0-31-16,17 0-30 0,0 0-7 16,0-9-5-16,0 9-10 0,0 0-4 0,0 0-34 15</inkml:trace>
  <inkml:trace contextRef="#ctx0" brushRef="#br0" timeOffset="17915.16">14502 10725 160 0,'-33'0'52'16,"33"0"-26"-16,0 0-14 0,0 0-6 15,0-9-3-15,0 9 0 0,0 0-7 0,0 0-9 16,0 0 3-16,0 0 4 0,0 0 4 15,33 0 2-15,-33 0-2 0,0 0-16 16,0 0-20-16,0 0-8 0,0 0 1 16,34 0-27-16</inkml:trace>
  <inkml:trace contextRef="#ctx0" brushRef="#br0" timeOffset="18248.7">14569 10716 6 0,'0'0'6'0,"0"0"10"0,0 0 3 0,0 0-2 0,0 0-2 16,0 0 2-16,0 0-5 0,-33 0-1 15,33 0 0-15,0 0 0 0,0 0-4 0,0 0-1 16,0 0-2-16,0 0 1 0,0 0 0 16,0 0-3-16,0 0 2 0,0 0-1 0,0 0 3 15,0 0-1-15,0 0-1 0,0 0 0 0,0 0 0 16,0 0 0-16,0 0-2 0,0 0 1 15,0 0 0-15,0 0 1 0,0 0 1 0,0 0-1 16,0 0-1-16,0 0-2 0,33 0 2 16,-33 0-1-16,0 0 0 15,0 0-5 17,0 0 0-17,0 0-18-15,0 0-15 0,0 0-5 16,0 0-5-16,0 0-39 0</inkml:trace>
  <inkml:trace contextRef="#ctx0" brushRef="#br0" timeOffset="21064.64">17694 10604 15 0,'0'0'19'0,"0"0"-7"16,0-9-4-16,0 9 2 0,0 0 1 15,0 0 0-15,0 0-2 0,0 0 2 16,0 0-2-16,0 0-2 0,0 0 0 0,0 0 2 16,0 0-1-16,0 0 2 0,0 0 0 0,33 0 0 15,-33 0-2-15,33 0 1 0,-16 0 0 16,-1 0 0-16,1 0 1 0,16 0-2 0,0 0-3 16,0 0-2-16,0-19 2 0,0 19-5 15,-33 0 0-15,33 0 0 0,-16 0 1 0,16 0-1 16,-17 0 0-16,1 0 0 0,16 0 0 0,-33 0 0 15,33 0 0-15,-33 0 0 0,33 0-2 16,-33 0-4-16,0 0-4 16,0 0-4-16,0 0-9 0,0 0-1 0,0 0-7 15,-33 0-2-15,33 0 0 0,0 0-30 16</inkml:trace>
  <inkml:trace contextRef="#ctx0" brushRef="#br0" timeOffset="21479.91">17264 11423 53 0,'0'0'35'0,"0"9"-17"0,0-9-9 0,0 0-3 15,0 9 2-15,0-9 1 0,0 0-4 16,0 0 0-16,0 0 2 0,0 0 10 0,33 0 10 15,-33 0 5-15,0 0-5 0,33 0-11 16,-16 0-6-16,-1-9-4 0,17 9 0 0,0-9 3 16,17 9-5-16,-17 0 1 0,0-19-3 0,17 19-2 15,-1-19 0-15,34 10 1 0,-50 9 2 16,17-9-3-16,-1-1 0 0,1 1-3 0,-17 9-21 16,17-9-26-16,-17 0-13 0,16 9-3 0</inkml:trace>
  <inkml:trace contextRef="#ctx0" brushRef="#br0" timeOffset="23346.29">10170 12567 42 0,'0'0'12'0,"0"0"-6"15,0 0-1-15,0 0 1 0,0 0-1 0,0 9-2 16,16-9 6-16,-16 0 5 0,17 0 4 0,16 0 4 15,-33 0-2-15,33 0-6 0,0 0-3 16,33-9-3-16,-33 9 10 0,17 0 13 0,16-10-12 16,0 10-6-16,17-9-6 0,-17 0-2 15,17-1-3-15,16 10 2 0,-16-9-1 0,16 0-3 16,-33 9 7-16,17 0-1 0,16-9 17 0,-33 9-3 16,-16 0-11-16,16 0 0 0,0 0-7 15,-16 0-4-15,-1 0 7 0,1 0-7 0,-17 0 2 16,0 0 3-16,0 0-3 0,-16 0 0 15,-1 0 0-15,1 0 2 0,-1 0-1 0,1 0-1 16,16 0 0-16,-33 0-3 0,0 0 1 16,0 0 3 15,0 0-4-31,0 9 3 0,-33-9 0 16,33 0-23-16,0 0-32 0,0 9-21 0,-17-9-7 15</inkml:trace>
  <inkml:trace contextRef="#ctx0" brushRef="#br0" timeOffset="24361.17">13924 12799 32 0,'0'0'21'0,"0"10"-11"0,-33-10-3 15,33 0 2-15,0 0 1 0,0 0-4 0,33 0-3 16,-33 0-3-16,33 0 4 0,-33-10 6 15,33 10 0-15,-17 0-2 0,17-9 1 16,34 9-1-16,-34 0-2 0,0-9-1 0,0 9-1 16,0-10 1-16,16 10-2 0,-15 0 3 15,-1 0 3-15,0-9-3 0,0 9 1 0,0 0-3 16,16 0-4-16,-49 0 3 0,34 0-1 16,-1 0 2-16,0-9-2 0,-33 9 2 0,33 0-1 15,-17 0 3-15,1 0 0 0,-1 0-2 0,17 0-2 16,-33 0 0-16,34-10 0 0,-34 10-2 15,0 0 1-15,33 0-1 0,-33 0 0 16,0 0 2 0,0 0 0-1,0 0 0 1,0 0-4-16,0 0 3 62,0 0-3-46,0 0 4 0,0 0-4-16,0 0-6 15,0-9-10-15,0 9-3 0,0 0 1 16,0 0 1-16,0 0 3 0,0 0-2 16,0 0 2-16,0-18-1 0,0 18-1 0,0 0-4 15,0 0 0-15</inkml:trace>
  <inkml:trace contextRef="#ctx0" brushRef="#br0" timeOffset="25442.58">11890 11330 22 0,'0'0'24'0,"-17"-10"-10"0,17 10-7 15,0-9 1-15,-16 9 8 0,16 0 0 16,0-9 5-16,0 9-7 0,-17 0 5 0,17 0-1 16,0 0-4-16,0 0-5 0,0 0 5 0,0 0 4 15,0 0-8-15,0 0-5 0,0 0-4 16,0 0 2-16,0 0-5 0,0 0 3 16,0 9-1-16,0-9 2 15,0 9-1-15,0 1-1 0,0-1 0 0,0 0 0 16,0 0 1-16,0 1 0 0,0-1-1 15,0 0 0-15,0 10 0 0,0-19 2 0,0 19-2 16,0-10 0-16,0 0 1 0,0 0-1 16,0 1 0-16,0 8 2 0,0-8-2 0,0 8 3 15,0 1-24-15,0-1-27 0,17-18-21 0,-17 10-57 16</inkml:trace>
  <inkml:trace contextRef="#ctx0" brushRef="#br0" timeOffset="26591.67">14602 11209 17 0,'0'-10'17'0,"0"10"-8"0,0 0-4 0,0 0-1 16,0-9-2-16,0 9 0 0,0 0 0 16,0 0 0-16,0 0 1 0,0 0-2 15,0 9 0 1,0 1-1-16,16-1 0 15,-16 0 0-15,0 1 0 0,0-1 0 0,0 0 1 16,0-9 0-16,0 9-1 0,0 10 0 0,0-19 0 16,0 19 0-16,0-19-2 0,0 9 2 15,0 0 2-15,0 1-2 16,0-1 0-16,0-9 1 0,0 9-3 16,0-9-6-16,0 9-11 0</inkml:trace>
  <inkml:trace contextRef="#ctx0" brushRef="#br0" timeOffset="26907">14569 11190 7 0,'0'0'12'0,"0"0"0"15,0 0-2-15,0 0-5 0,0 0-1 16,0-9-2-16,0 18-2 16,0-9 1-16,0 9-1 0,0 1 0 15,0-1 0-15,0 0 0 16,0 1 2-16,33-10 0 0,-33 9 1 16,0 0-2-16,16-9 1 0,1 9-1 15,-1 10 0-15,17-19 0 0,0 0-1 16,-33 0 1-16,34 19-1 0,-34-19 0 15,33 0 0-15,-33 0 0 0,33 0 0 0,-33 0 0 16,16 0-7-16,1 0-14 0</inkml:trace>
  <inkml:trace contextRef="#ctx0" brushRef="#br0" timeOffset="27174.64">14751 11134 10 0,'0'0'8'0,"0"0"-3"0,0 0-2 16,0 0-1-16,0 10-2 15,0 8 0-15,33-18 0 0,-33 19 0 16,0-19 0-16,0 18 0 0,0-8 0 15,0 8 0-15,33 1 0 0,-33-1 0 0,0 1 1 16,0 0-1-16,16-1 0 0,-16 1 0 16,0-1-2-16</inkml:trace>
  <inkml:trace contextRef="#ctx0" brushRef="#br0" timeOffset="29521.42">7871 12567 26 0,'-16'0'13'15,"-1"0"-6"-15,17 0-1 0,-16-10 2 0,16 10-1 16,0 0 2-16,0 0-2 0,-33 0 0 0,33 0-5 15,0 0 0-15,0 0 0 0,0 0 1 16,0 10-2-16,33-10 1 0,-33 0 4 0,0 9 7 16,16-9-3-16,17 0 1 0,0 19-1 15,0-19-3-15,1-19-4 0,32 19-1 0,-33 0 4 16,16-9-5-16,18 9-1 0,-34-10 4 16,16 1-4-16,17 9 4 0,1-9-4 0,-34 9 2 15,33-10-2-15,-17 10 0 0,17 0 0 16,-32 0 2-16,-1 0-1 0,0 0-1 0,16 0 0 15,-49 10 1-15,33-1-1 0,0 0-36 0,-33-9-16 16</inkml:trace>
  <inkml:trace contextRef="#ctx0" brushRef="#br0" timeOffset="30788.74">11063 14008 63 0,'-33'0'37'0,"16"0"-19"15,-16-9-9-15,33 9 1 0,-33-9 9 0,0 9 5 16,33-9-4-16,-33 9-7 0,33 0-3 0,0 0 6 15,0 0-2-15,0 0 5 0,0 0 7 16,0-10 2-16,0 10-5 0,0 0-4 16,0 0-5-16,0 0-3 0,33 0-5 0,-33 0 3 15,33 0-5-15,0 0 1 0,0 0-4 0,0 0 2 16,17 0-3-16,16 0 1 0,-33 0-1 0,17 0 0 16,16 0 0-16,-33 0 0 0,33 0-2 15,-33 0 2-15,17 10 0 0,-17-10 0 0,33 0 3 16,-33 9-3-16,-16-9 0 0,32 0-4 15,1 9-34-15,-17-9-16 0,0 0-10 16,0 0-3-16,-16 9 4 0,16-9 7 0</inkml:trace>
  <inkml:trace contextRef="#ctx0" brushRef="#br0" timeOffset="31455.9">13031 14529 144 0,'33'0'56'16,"-33"0"-25"-16,0 0-19 0,33 0-4 0,-33 0-4 16,33-9-2-16,0 9 0 0,-16-9-2 15,49 9 2-15,-33 0-5 0,0 0 3 0,16 0 0 16,18 0 0-16,-1 0 15 0,-17 0-1 0,18 0-1 16,32 0-7-16,-50-19-1 0,17 19 8 0,34 0 14 15,-51 0 7-15,17 0-6 0,1 0-13 16,-1 0-4-16,-17 0 0 0,17 0 3 0,-32 0 22 15,32 0 7-15,-50 0 1 0,34 0-11 16,-1-9-6-16,-15 9-11 0,-1 0-1 0,0-9 6 16,-17 9-4-16,17-10-2 0,-16 10-4 0,32 0-4 15,-49-9-5-15,34 9 0 0,-1 0 1 16,-33-9 1-16,33 9-1 0,-33 0-3 16,0 0-4-16,0 0 6 15,16 0-4-15,-16 0 6 16,0 0-6-1,0 0-2-15,0 0 6 0,0 0-7 16,0 0 1-16,0 0-11 16,0 0-25-16,0 0-15 0,0-10-11 0,0 10-10 15,-16 0-1-15,16 0 4 0,0 0 7 16,0-9 4-16,0 9 4 0,0 0 5 0,0-9 8 16</inkml:trace>
  <inkml:trace contextRef="#ctx0" brushRef="#br0" timeOffset="32219.94">14436 14474 77 0,'0'9'20'0,"17"-9"-9"0,-17 9-19 16,0-9-7-16,0-9-5 16,0 9-6-16</inkml:trace>
  <inkml:trace contextRef="#ctx0" brushRef="#br0" timeOffset="33168.81">8252 13850 20 0,'0'0'16'0,"0"10"-6"0,0-10-5 16,0 0 1-16,0 0 3 0,0 0 2 16,0 0 1-16,0 0-1 0,0 0-4 0,16 0-1 15,-16 0-1-15,17-10-2 0,-1 10 0 0,-16 0-1 16,33-9-2-16,-33 9 0 0,33 0 0 16,-33-9 1-16,34 9-1 15,-34 0-2-15,0 9 2 16,0 0 0-1,-34-9 0-15,34 10 0 16,0-10 0-16,0 9 0 0,-33-9 0 16,33 9 0-16,-33 1 0 15,17-10 0-15,-1 18 0 0,1-18 0 16,16 0 0-16,0 0 2 0,0 0 3 16,-33 0 3-16,33 0 2 0,0 0-4 15,0 0-2-15,0 0-2 0,0 0-1 0,33-18-1 16,-33 18 2-16,0-10-4 0,0 10 2 15,0-9 0-15,16 0 0 0,1 9-10 16,-17-10-13-16,0 10-9 16,16 0-6-16</inkml:trace>
  <inkml:trace contextRef="#ctx0" brushRef="#br0" timeOffset="34285.92">8004 14046 6 0,'0'0'13'0,"-33"0"3"0,33 0-6 0,0 0-4 16,-34 0-2-16,34 0 1 0,0-19-2 0,-33 19 0 15,33 0-1-15,0 0 0 0,-33 0 0 16,17-19 4-16,-1 19 3 0,1-9-4 0,16 9 0 16,-33-9-2-16,33 9 0 0,-33-9-1 0,33-1-2 15,-33 10 0-15,33-9 0 0,-34 0 2 16,1-1-2-16,17 1 4 0,-1 0 5 0,1 9-3 15,16-19-3-15,-33 1 0 0,33 8-1 16,0-8-2-16,-33 8 1 0,33-8-3 0,-33-1 2 16,33 10 0-16,-34-10 0 0,34 1 0 15,-33-1 1-15,17-9-1 0,-1 9 0 0,1 1 0 16,-17-1 0-16,0 1 0 0,33-1 1 16,-33-9-1-16,0 10 0 0,-1-1 0 0,18 0 0 15,-17 1-2-15,33-1 2 0,-33 1 0 0,0-1 0 16,33 0 2-16,-33 10-2 0,33-19 1 0,0 10-1 15,0-10 2-15,0 9 0 0,0 0-2 16,0-8 0-16,0-1 1 0,33 9 1 0,-33-9-2 16,33 0-2-16,0 0 2 0,-17-9 0 15,17 9 0-15,1 0 0 0,-1-9 0 0,33 9 0 16,-33 0-2-16,-17 0 2 0,50 0 0 16,-32 10 0-16,-1-10 1 0,33 9-1 0,-33 10 0 15,16-10 1-15,18 1-1 0,-34 9 0 16,16-1 0-16,17 1-2 0,-33 0 3 0,34 9-1 15,-18-10 0-15,17 10 0 0,1 0 1 0,-34 0-1 16,33 0 0-16,16 0 0 0,-48 10 0 16,32-10 0-16,16 9 0 0,-16 0 0 0,-16 1 0 15,16-1-2-15,0 9 2 0,1 1 2 16,-18-19-2-16,17 19 1 0,-33-10-1 0,34 10 0 16,-34-1-2-16,16 19 2 0,17-18 0 0,-33 0 1 15,0-1-1-15,-33 10 0 0,34 9 0 16,-18-18 0-16,1 9 0 0,-17 9 0 0,16 0 0 15,-16-18 0-15,0 9 0 0,0 9-2 16,-16 0 2-16,16-9 0 0,-17 0 0 0,1 0 0 16,-1 9 0-16,0-9-2 0,17 0 2 0,-33 9 0 15,0-9 2-15,0 0-2 0,0 0 0 0,0 0 0 16,-16 9 0-16,15-19 0 0,1 1-2 16,0 9 2-16,-33 9 0 0,17-18 0 0,-18-10 0 15,34 19 0-15,-33-9 0 0,17-1 0 0,-18 10 1 16,34-28 0-16,-33 19-1 0,17-10 0 15,-18 0 0-15,34 10 0 0,-33-10 0 0,17-9-5 16,-18 10-20-16,34-1-10 0</inkml:trace>
  <inkml:trace contextRef="#ctx0" brushRef="#br0" timeOffset="34434.94">7971 13962 136 0,'0'9'30'0,"33"-9"-16"0,-33 0-7 16,0 0 0-16,0 0-6 0,0 0-7 0,33 10-27 15,-33-10-14-15,0 0-3 0</inkml:trace>
  <inkml:trace contextRef="#ctx0" brushRef="#br0" timeOffset="37298.67">9227 13022 9 0,'0'0'19'16,"0"0"5"-16,0 0 3 0,0 0 1 0,0 0 3 15,0 0 4-15,0 0 1 0,0 0-11 0,0 0-5 16,0 0 0-16,0-9 0 0,0 9 5 15,0-9-6-15,0 9 2 0,0 0 4 0,-33-9-4 16,33-1 2-16,0 10-2 0,0-9 5 16,0 9-10-16,0 0-3 0,0 0 1 0,0-19 10 15,-33 19 5-15,33 0-7 0,0-18-5 16,0 8-4-16,0 10-2 0,0-9 15 0,0 0-1 16,0 0-9-16,0-10-6 0,0 10-4 15,0-1-5-15,33 1-1 0,-33-10 3 0,0 1-2 16,0-1-1-16,33 10 0 0,-33-10 0 0,33 1 2 15,-33-1-2-15,33 1 0 0,-33-1-2 16,17 10 2-16,16-10 0 0,0 0 0 0,0-9 0 16,0 19 0-16,0-9 1 0,17-10-1 15,-17 9 0-15,33-9 0 0,-33 10 0 0,33 8-4 16,-16-27 6-16,16 18 1 0,-33 1-3 0,33-10-2 16,17 9 2-16,-17 1 2 0,0-1-2 15,17-9 0-15,16 10 0 0,-16-1 4 0,16 0-4 16,0 1 0-16,17-10 1 0,-33 0-1 15,16 9 0-15,17 1 0 0,16 8 0 0,-33-8 4 16,17-19-4-16,-17 18 2 0,17 0-2 0,0 1 4 16,16 9-8-16,-16-10 5 0,16 0-1 15,17 1 0-15,-50 8 0 0,17-8 2 0,0 9-2 16,16-1 5-16,-16-8-1 0,0 18-4 0,16-19-2 16,-16 19 4-16,16-19-2 0,-16 10 1 15,16 0-1-15,17 0 1 0,-34-1 2 0,18 1-3 16,16 0-3-16,-50-1 6 0,50 10-1 15,-50 0 1-15,17-18-3 0,32 18 0 0,-48 0 6 16,15-19-4-16,18 19-2 0,16 0 4 16,-1 0-1-16,1-18 0 0,-17 18 0 0,17 0-3 15,-16 0 3-15,15 0 6 0,1 0-6 0,-33 0-1 16,16 0-4-16,-16 18 5 0,16-18 3 16,-16 0-1-16,16 0-1 0,17 19-4 15,-33-19 0-15,16 18 4 0,-16-18-1 0,16 10 0 0,-16 8-5 16,0-8 5-16,16 8-3 0,-33-9 2 15,17 10 1-15,0 0-3 0,-17-1 0 0,0 10 0 16,17-9 0-16,-17-1 1 0,17 1 1 16,-17 9-4-16,17-10 2 0,-33 10 0 0,16 0 0 15,-16-9 0-15,16 9 0 0,-17-10 3 0,1 1-3 16,0 9 2-16,0 0 0 0,16-10-5 16,-50-8 3-16,18 18-2 0,-18-10 0 15,34 1 4-15,-67 9-2 0,34-10 2 0,-17 1-5 16,0 0 4-16,-16-1-1 0,16 1 0 0,0 9 0 15,-33-10-3-15,16-8 7 0,-16 8-2 0,17 10 0 16,-1-9 0-16,-16 9-2 0,17-10-4 16,-17 1 9-16,0-1-5 0,16 1 0 0,1 0 0 15,-17 9 0-15,17-10 0 0,-1-9 3 16,1 10-3-16,16 0 0 0,-33-1 2 0,33 1-6 16,-33-1 9-16,16 1-7 0,17 9 4 0,-16-9 3 15,16-1 1-15,0 19-2 0,-16-18 7 16,16-10 31-16,0 19-9 0,-17-9-20 0,17-1-2 15,-16 10-2-15,16-9-7 0,-17-10-2 16,18 10 0-16,-34-10 0 0,33 10 0 0,-33-10 2 16,33 10-2-16,-33-1 0 0,16-18 0 0,-16 9 0 15,17 1 0-15,-17-1-2 0,16 0 5 16,-16 1-3-16,0-10-2 0,17 9 0 16,-17-9 6-16,0 0-6 0,0 0 5 15,0 0-2-15,0 0-3 0,0 0 6 16,0 0-8-16,-17 0 4 0,17 0 2 15,0-9-7-15,0 9-42 0,-16-10-51 16,-1 1-27-16,17 0-19 0,-16-1 1 16,16 1 11-16,-33-19 14 0</inkml:trace>
  <inkml:trace contextRef="#ctx0" brushRef="#br0" timeOffset="37598.78">20919 12753 72 0,'0'-10'29'0,"0"1"-14"0,0 9-9 0,0 0 1 15,0-18 6-15,33 18 0 0,-33 0-2 0,0 0-2 16,0 0 0-16,0 0 13 0,16 18 12 16,-16-18 3-16,17 9-9 0,-17 1-10 0,16-1 10 15,-16 10 12-15,0-1-11 0,17 1-7 16,-17-1 16-16,-17 1 15 0,17 0-24 0,-16 9-13 15,16-10-7-15,-33 19-2 0,33-18-1 0,-33 0-3 16,0-1 2-16,-17 1-5 0,0-1 0 16,1 10 2-16,16-9 1 0,-34-1-5 0,1 1 2 15,17 9 0-15,-34-9 3 0,17-1-3 0,0-9-10 16,-17 10-55-16,0-10-34 0,1 1-5 16,-1-1 7-16,0 0 9 0,34-9-56 0</inkml:trace>
  <inkml:trace contextRef="#ctx0" brushRef="#br0" timeOffset="39763.65">7904 10288 8 0,'0'0'15'0,"0"0"9"0,0 0-1 16,-33 0 6-16,33 0 1 0,0 0 0 15,0 0-10-15,0 0-1 0,0 0 15 0,0 0-3 16,0 0 3-16,-16 0-3 0,16-10-4 0,0 10-6 16,0-9-4-16,0 9-4 0,0-9-6 15,0 9-2-15,0-9 1 0,16-1-4 0,-16 1 0 16,33-10 2-16,-33 19-2 0,0-18 4 15,33-1-6-15,1 1 3 0,-34-1 0 0,33 0 0 16,0 10-3-16,-17-10 3 0,1 1-3 0,32-19 2 16,-16 18-2-16,1-9 0 0,32 9 0 15,-50-18 2-15,50 9-2 0,-33 0 0 16,34 1 0-16,-1 8-2 0,-17-18 2 0,17 18 0 16,1-9 0-16,15 10 0 0,-16-1 3 0,-16-9-3 15,16 10 0-15,0-1 0 0,1 0-3 16,-18 1 6-16,50-1-3 0,-33-18 0 0,1 18 0 15,48-9 3-15,-32 10 1 0,16-19 45 16,17 9-22-16,16 9-15 0,-16-18-5 0,16 0-5 16,17 9 1-16,0 9 0 0,0-18-3 0,16 9 0 15,-16 0 3-15,33 10-2 0,-33-10 2 16,16 9-1-16,-16 0-2 0,33 10 0 16,-33-9 0-16,16 8 3 0,-16-8-3 0,0 8 0 15,0 10 0-15,16 0 0 0,-16-18 3 0,-17 18 1 16,17-19-2-16,33 19 0 0,-33 0 6 15,-1 0-1-15,18 0 33 0,16 0 23 0,-33 0-28 16,-1 0-14-16,18 0-10 0,-17 0-4 0,-1 0-5 16,1 0 1-16,17 0 3 0,15 0-8 15,-32 19 2-15,17-19 2 0,-1 18-4 0,0-18 2 16,-16 10 5-16,17-1-8 0,-18 10 3 16,1-10 2-16,0 0-2 0,0 19 0 0,-17-9-2 15,17-1 2-15,0-8 0 0,-17 8 0 16,17 1 0-16,-33-1 0 0,16 20 0 0,-16-20-2 15,16 1 4-15,-16 9-2 0,-17 9 1 16,0-19 2-16,17 10 1 0,-33 0-4 0,16 0-5 16,-33 9 5-16,17-9 0 0,-17 0 0 0,17 0 0 15,-17 9-3-15,0-9 6 0,0 9-3 16,-16 1 2-16,-1-10-4 0,1 9 0 0,-17 0 6 16,0 0-4-16,0-9 0 0,0 9 0 15,-16 0 0-15,-1-9 0 0,1 10-2 0,16-1 3 16,-33 0 0-16,0-18-1 0,0 9 0 15,33-10 0-15,-33 19 2 0,0-18 0 0,0-10-1 16,0 10 0-16,16-1-1 0,-16-8 3 16,0 18-3-16,17-28 5 0,-17 18-3 0,16-18-4 0,-16 19 2 15,0-19 3-15,17 9-5 0,-17 0-2 16,0-9 7-16,17 10-2 0,-17-10 1 16,0 0 2-16,0 0 0 15,0 0-7 1,16 0 3-16,-16 0 3 0,0 0 0 15,0 9-3-15,0-9-3 0,17 0 3 16,-17 0 3-16,16 0-6 16,-16 0 0-16,0 0 8 15,17 0-3-15,-17 0-6 0,0 0 7 16,33 0 0-16,-33 0-5 0,0 0-2 16,0 0 7-16,0 0-1 15,0 0-7-15,0 0 2 0,-33 0-7 16,33-9-70-16,0 9-45 0,-17 0-24 15,1-10 3-15,-1 1 17 0</inkml:trace>
  <inkml:trace contextRef="#ctx0" brushRef="#br0" timeOffset="40128.97">18984 10278 43 0,'0'0'10'0,"-33"10"-6"0,33-1 4 0,0 10 4 16,0-19 4-16,0 18 2 0,33-18-7 15,-33 19 9-15,0-10 15 0,33 0 5 0,-33 1 3 16,33-1-1-16,-33 0-4 0,33 1-1 0,-16-1 6 16,16-9-4-16,0 19-4 0,0-19 11 15,0 0-5-15,0 0-15 0,17 0-9 0,-17 0-1 16,0 0 28-16,33 0 5 0,-50 0-19 15,17-19-6-15,1 19-11 0,15-19-6 0,1 10-1 16,-17 0-4-16,-17-10 1 0,17 10-3 0,-16-10 4 16,16 1-4-16,-16-10 0 0,16 0 0 15,0 9-3-15,-33-9 3 0,0 10 0 0,33-19 5 16,-33 18-7-16,0 0 2 0,0-9 0 16,0 10-2-16,0 18 5 0,-33-28-3 0,33 19 0 15,0-1-47-15,-33-8-83 0,16 8-38 0,-16 1-2 16,17 9 21-16</inkml:trace>
</inkml:ink>
</file>

<file path=ppt/ink/ink8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55:21.024"/>
    </inkml:context>
    <inkml:brush xml:id="br0">
      <inkml:brushProperty name="width" value="0.05292" units="cm"/>
      <inkml:brushProperty name="height" value="0.05292" units="cm"/>
      <inkml:brushProperty name="color" value="#FF0000"/>
    </inkml:brush>
  </inkml:definitions>
  <inkml:trace contextRef="#ctx0" brushRef="#br0">23349 4139 40 0,'0'0'67'0,"0"0"5"0,0 0 3 0,0 0 3 16,0 0 7-16,0 0 5 0,0 0 3 0,0 0-1 16,0 0 7-16,17 0-5 0,-17 0 13 15,0 0 13-15,0 0 25 0,0 0 1 0,0 0-30 16,0 19-15-16,0-19 9 0,0 9 27 15,0 0 19-15,0-9-132 0,0 10-24 0,17 8 0 16,-17-18 0-16,0 19 0 0,16-19 0 0,-16 0 0 16,17 0 0-16,-1 19 0 0,17-19 0 15,-33-19 0-15,17 19 0 0,16 0 0 0,0-19 0 16,0 1 0-16,0-1 0 0,0-9 0 16,0 10 0-16,0-1 0 0,17-18 0 0,-17 9 0 15,0 9 0-15,0-18 0 0,0 19 0 16,0-20 0-16,-16 10 0 0,16 10 0 0,-17-1 0 15,1 1 0-15,-1-1 0 0,-16 10 0 0,17-1-166 16,0 1-183-16,-17 9 9 0,0 0 18 16,16 0 45-16,-16 0 56 0,33 0 47 0</inkml:trace>
  <inkml:trace contextRef="#ctx0" brushRef="#br0" timeOffset="1051.07">9012 9525 62 0,'0'0'31'0,"-33"0"-8"0,33 0-5 16,0 0 10-16,0 0 12 0,-33 0 5 0,33 0-5 16,0-19-10-16,-16 19-3 0,16 0-2 0,0 0 1 15,0 0 4-15,0 0 6 0,0 0-6 16,0 0-6-16,0 0-6 0,0 0-8 0,0 0-3 16,0 0-3-16,0 0-3 0,0 0-3 15,0 0 5-15,0 0-1 16,0 0-4-1,0 19 0 1,-17-19 5-16,17 0-3 16,0 0-4-16,0 9 0 15,-16-9-11-15,16 0-26 0,0 0-12 16,0 0 1-16,0 10-2 0,0-10-2 0,0 0 5 16,0 0 0-16,0 0 3 0,16 0 0 0</inkml:trace>
  <inkml:trace contextRef="#ctx0" brushRef="#br0" timeOffset="1700.89">11675 9562 42 0,'0'0'44'15,"0"10"-3"-15,0-10-6 0,0 0-5 16,0 0-5-16,0 0-6 0,0 0-7 0,0 0-5 16,0 0-4-16,0 0-2 0,0 0-3 31,0 0 3-15,0 0-5-16,0 0-18 0,0 0-5 15,0 0-4-15,0 0-2 0,0 0-1 0,0 0 2 16,0 0-1-16</inkml:trace>
  <inkml:trace contextRef="#ctx0" brushRef="#br0" timeOffset="3364.16">16222 9711 51 0,'0'0'47'15,"-33"0"-23"-15,33 0-10 0,0 0-7 0,0 0-3 16,0 0-2-16,0 0-1 16,0 0 3-16,0 0 3 15,0 0-2-15,0 0-2 0,0 0 1 16,0 0-3-1,0 0-3 1,0 0 5-16,0 0-5 16,0 0 0-16,0 19 2 15,0-19-4 17,0 0-2-32,0 0-2 0,0 0 0 15,0 0 1-15,0 0-2 0,0 0 1 0,0 0-3 16,0 0 0-16,0 0 1 0,0 0 1 15,0 0 0-15,0 0 0 0,0 0-2 0,0 0-3 16,0 0-18-16</inkml:trace>
  <inkml:trace contextRef="#ctx0" brushRef="#br0" timeOffset="7161.83">9260 9348 5 0,'0'0'9'0,"0"19"6"16,0-19-1-16,0 0-4 0,0 0-2 0,0 0-3 16,0 0-1-16,0 0 5 0,0 0 0 0,0 0 2 15,0 0 1-15,0 0 0 0,0 0 3 16,0 0 2-16,0 0 2 0,0 0 2 0,0 0 0 15,0 0 4-15,0 0 0 0,0 0 0 16,0 0-3-16,0 0-2 0,0 0-2 16,0 0-1-16,0 0 4 0,0 0 0 0,0 0-2 0,0 0-1 15,0 0-3-15,0 0-3 0,33 0-3 16,-33 0 5-16,0 0-5 0,17 0 2 0,0 0-1 16,-1 0-4-16,1 0 3 0,-1 0 4 0,17 0-2 15,-33 0-3-15,33 0-6 0,0 0 3 16,-33 0 2-16,33 0 13 0,-16 0-3 15,16 0-1-15,0 0-1 0,0 0-12 0,0 18 1 16,0-18-2-16,0 0 2 0,-16 0-3 0,16 0-3 16,0 0 0-16,0 0 6 0,0 0-4 0,0 0 2 15,0 0-1-15,0 0-1 0,17 0 0 16,-50 0-2-16,33 0 2 0,0 0 1 0,0 0 0 16,0 0 3-16,-33 0-4 0,33 0-5 15,-16-18 8-15,16 18-1 0,0 0-2 0,-33 0 0 16,33 0 0-16,0 0 0 0,-33 0-3 0,33 0 3 15,-33 0 0-15,17 0 2 0,16 0-2 0,0 0-2 16,-33 0 4-16,33 0-4 16,-33 0 2-16,33 0-2 0,-33 0 5 0,33 0-3 15,-33 0 0-15,0 0-2 16,33 0 2-16,-33 18 0 0,0-18 3 0,17 0-2 16,-17 0 0-16,0 0-4 15,0 0 1 1,0 0 5-1,0 0 0 1,0 0-5-16,0 0 0 0,0 0-1 16,0 0-3-16,0 0 1 0,0 0-7 0,-17 0-18 15,17 0-22-15,0 0-23 0,0 0-13 0,0 0-3 16,0 0 1-16,0 0 5 0</inkml:trace>
  <inkml:trace contextRef="#ctx0" brushRef="#br0" timeOffset="9242.19">13130 9348 3 0,'0'0'1'0,"0"0"2"0,0 0-2 15,0 0 0-15,0 0 0 0,0 0-8 47</inkml:trace>
  <inkml:trace contextRef="#ctx0" brushRef="#br0" timeOffset="10041.67">13113 9367 12 0,'0'0'14'16,"0"0"5"-16,0 0-1 0,0 0-3 0,0 0-6 16,0 0 4-16,0 0 0 0,0 0-2 0,0 0-4 15,0 0-3-15,0 0-2 0,0 0 4 16,0 0 3-16,0 0 4 0,0 0-3 16,0 0-3-16,0 0-2 0,0 0 4 15,0 0 5-15,0 0 1 0,17 0 0 0,-17 0-2 16,0 0-1-16,16 18-3 0,-16-18 2 0,17 0 3 15,0 0 1-15,-17 0 2 0,33 0-6 16,-33 0-5-16,33 0 0 0,-33 0-3 0,33 0 0 16,0 0-1-16,-33 0-2 0,33 0 0 15,-17 0 4-15,1 0-2 0,33 19-2 0,-50-19 0 16,33 0 2-16,0 0 1 0,0 0-3 16,-33 0 1-16,33 0-1 0,0 0 0 0,17 0 2 15,-50 0-2-15,33 0 0 0,0 0 0 0,0 0 2 16,-17 0-2-16,17 0 0 0,-16 0 3 15,33 0-6-15,-50 0 3 0,33 0 3 0,0 0 1 16,-33 0-4-16,33 0-3 0,-17 0 5 0,1 0-1 16,-1 0-1-16,1 0 0 0,-1 0 0 15,18 0 0-15,-34 0 0 0,33 0 1 16,-33 0 1-16,33 0-2 0,-33 0-2 0,33 0 3 16,-33 0-1-16,16 0 0 0,-16 0 1 15,17 0-1-15,-1 0 2 0,1 0-2 16,-1 0 0-16,17 0 0 15,-33 0 2 1,0 0-2-16,0 0-3 0,0 0 1 0,34 0 3 16,-34 0 0-16,0 0-1 31,0 0 2-15,0 0-4-16,0 0 4 15,33 0-2 1,-33 0 0-1,0 0-2 1,0 0 3-16,0 0 0 16,0 0-3-1,0 0-2-15,0 0-20 0,0 0-22 16,0 0-24-16,0 0-11 0</inkml:trace>
  <inkml:trace contextRef="#ctx0" brushRef="#br0" timeOffset="13305.24">16189 9869 8 0,'0'0'6'0,"0"0"7"0,0 0 2 0,0 0-1 15,0 0 0-15,-16 0-5 0,16 0 1 0,0 0 1 16,0 0 0-16,0 0-1 0,0 0 3 15,0 0 1-15,0 0 0 0,0 0 0 0,-17 0 5 16,17 0-1-16,0 0-3 0,0 0-4 0,0-18 3 16,0 18-1-16,0 0 0 0,0 0-3 15,0 0 0-15,0 0-2 0,-16 0 1 0,16 0-2 16,0 0 5-16,0 0-1 0,0 0 0 0,0 0-2 16,0 0-1-16,0 0-2 0,0 0 0 15,0 0-1-15,0 0 4 0,0 0-5 0,0 0-1 16,0 0 1-16,0 0-2 15,0 0 0-15,-17 18-2 0,17-18 2 16,0 0 1-16,0 0 1 0,0 0 1 16,0 0 5-16,0 9-1 0,0 1-3 0,0-10 2 15,0 9-2-15,0 0-2 0,0-9 5 0,0 10-1 16,-16-1 7-16,16 0-4 0,0 10-2 0,0-1 0 16,0-18 2-16,0 19 4 0,0-10-2 15,0 1-1-15,0 8 2 0,0 1-2 0,0-10-3 16,0 10-2-16,0-1 3 0,0 1-3 15,0-10 6-15,0 10 1 0,0 0-3 0,0-10-3 16,0 19 3-16,0-10-6 0,0-18-1 0,16 19-2 16,-16 0 1-16,0-10-2 0,0 9 1 15,0 1 1-15,0 0-5 0,17-1 2 0,-17 1 2 16,0-19-2-16,0 18 4 0,0-8-4 0,0 8 1 16,0-8 5-16,0-1-6 0,0 10 1 15,0-1 7-15,0-18 9 0,0 19-7 0,0-19 2 16,16 9-7-16,-16 0 1 0,0 1-2 0,0-1-3 15,0 0-1-15,0 1 2 0,0-10-1 16,0 0-4-16,0 9 1 31,0-9 4-31,0 0-10 0,0-9-12 16,0 9-43-16,0 0-30 0,0-10-19 0,0 10-13 16,0 0 4-16,0-9 14 0</inkml:trace>
  <inkml:trace contextRef="#ctx0" brushRef="#br0" timeOffset="14490.18">16222 12009 41 0,'0'0'53'0,"0"0"-5"0,0 0-11 0,0 0-7 16,0 0-5-16,0-19 6 0,0 19 5 15,0 0-1-15,0 0-6 0,0 0 5 0,0 0 0 16,0 0 5-16,0 0 4 0,0 0-1 0,0 0-8 16,33 0-13-16,-33 0-6 0,0 0-8 0,0 0 0 15,0 0 4-15,0 0 21 0,0 0 13 0,0 0 10 16,0 0 0-16,0 19-8 0,0-19-6 0,0 0-5 16,0 0 3-16,0 9 9 0,0 0-2 15,0 0-1-15,0 1-7 0,0-1-4 0,0 0-4 16,0 10-3-16,-33-10 3 0,33 10 10 0,0-1-5 15,0-8-14-15,0 8-2 0,0-8-4 16,0 8 4-16,0 1-10 0,0 9 5 0,0-10-1 16,0-8-2-16,0 8-1 0,0 1 0 0,33 0-8 15,-33-1 0-15,0 1 5 0,0-1-7 16,0 1 0-16,0 0 0 0,0-1-3 0,0 1 8 16,0 9-5-16,0-10 0 0,0-8 4 0,0-1-8 15,0 9 4-15,0 1 0 0,0 0 2 0,0-10-2 16,0 10 4-16,0-1-4 0,0-9 0 15,0 10-2-15,0-10 6 0,0 1-2 0,0-1-4 16,0 0 2-16,0 1 0 0,-33 18-4 0,33-28 4 16,0 0 5-16,0 18-3 0,0-18-4 0,0 0 3 15,0 9-1-15,0-9-7 0,0 0-2 16,0 10 4-16,0-10 0 16,0 0-4-16,0 0 5 0,0 0 2 0,0 0-7 15,0 9 4-15,0-9-16 0,0 0-31 16,0 0-18-16,0 0-18 0,0 0-13 0,0 0-11 15,0 0-16-15,0 0-22 0,0-9-14 0,0 9 1 16,0 0 14-16,0-10 27 0</inkml:trace>
  <inkml:trace contextRef="#ctx0" brushRef="#br0" timeOffset="16059.12">16140 13785 9 0,'0'0'14'0,"0"0"6"0,0 0 1 0,0 0-4 0,0-18 1 16,0 18-1-16,0 0 1 0,0 0 2 15,0-10 1-15,0 10 3 0,0 0 6 0,0-9 3 16,0 9 4-16,0 0-1 0,0-9 1 15,0 9-1-15,0-10 0 0,0 10-2 0,0 0 4 16,0 0 10-16,0-9-4 0,0 9 9 0,0-9 1 16,0 9 3-16,0 0-10 0,0 0-4 0,0 0-7 15,0 0-5-15,0 0-8 0,0 0-9 0,0 0-11 16,0 0 6-16,0 9 15 0,0-9 36 16,-17 9 17-16,17 10 6 0,0-10-24 0,0 19-16 15,0-9 0-15,0-10 4 0,0 10 2 0,0 9-16 16,0-10-14-16,0 10-4 0,0 0-5 15,0-9 2-15,0 9-6 0,0-10-1 0,0 10 5 16,0-9-10-16,0-1-5 0,0 1 7 0,0 9-5 16,0-19 5-16,0 19-5 0,0-9 10 15,0-19-3-15,0 18-7 0,0-9-2 0,0 1-10 16,0-1-46-16,0 0-61 0,-16 1-58 0,16-10-28 16,0 9 3-16,0-9 10 0,0 0 22 0,0 0 19 15,0 0 31-15</inkml:trace>
  <inkml:trace contextRef="#ctx0" brushRef="#br0" timeOffset="16739.64">16156 14232 61 0,'-16'0'55'0,"16"0"-2"0,0-10 0 16,-17 10 4-16,17 0-7 0,0-9-3 15,-16 9-12-15,16 0-3 0,-17 0 6 0,0-9 5 16,17 9 7-16,0 0-7 0,-33 0-14 0,33 0-7 16,0 9-9-16,-33-9-3 0,33 0 8 0,0 0-1 15,-33 9-2-15,17-9-1 0,-1 10-4 16,1-1 3-16,-1-9-7 0,1 9-3 0,-1 10 3 15,0-19-4-15,17 19-2 0,-33-19 2 16,33 18 0-16,0-9 4 0,-33 10-6 0,33-10 2 16,-33 10 10-16,33 9 7 0,-16-28 10 0,-1 18-10 15,17 10-8-15,0-9-5 0,-16 0 0 0,16 18-2 16,0-28-2-16,0 10 1 0,0-1-3 0,0 1 2 16,16 9 2-16,-16 0-9 0,17-19 8 15,-17 0-7-15,16 10 7 0,17-1-6 0,-33-8 1 16,0 8 2-16,33-8 0 0,-33-1-5 15,33 10 8-15,-33-19-7 0,34 9 5 0,-18 0-1 16,1-9 0-16,16 9-2 0,-17-9 2 16,17 0 3-16,0-9-6 0,-33 9 3 0,33 0 2 0,-16-9-4 15,0 0 2-15,-1 9-3 0,1 0 7 0,-1-19-4 16,1 10 0-16,-1-1-2 0,17-8 0 16,-33 8-2-16,33 1 4 0,-33 0 1 0,33-10 4 15,-33 10-5-15,17 0-3 0,-1-10 8 16,1 10-5-16,-17-10 1 0,17 10 2 0,-17-10-3 15,16 10-6-15,-16-10 6 0,17 1 3 0,-17-1-3 16,0 1 4-16,16-10-10 0,-16 9 10 16,0-9 1-16,0 19-7 0,0-19 2 0,-16 0 0 15,16 9-2-15,0 1 5 0,-17-10-2 0,1 9 4 16,16 1 5-16,-17 8 22 0,0-8-2 16,1-1-12-16,-1 10-15 0,17 0 0 0,-33 9-2 15,33-19-1-15,-33 19-4 0,33 0 2 0,-33-19-1 16,17 19-28-16,-1 0-49 0,1 19-31 0,-1-19-15 15,17 0-7-15,-16 19 3 0,-1-19 1 0,0 18 14 16</inkml:trace>
  <inkml:trace contextRef="#ctx0" brushRef="#br0" timeOffset="17385.5">15958 14669 143 0,'0'0'106'15,"0"0"-18"-15,0 0-5 0,0 0 4 0,0 0-3 16,0 0-21-16,-17 0-24 0,17 0-12 16,0 9 11-16,0-9 16 0,0 0 5 0,0 0-14 15,0 9-17-15,-16-9-18 0,16 0-4 0,0 10 12 16,0-10 14-16,0 9-3 0,0-9 9 16,-17 9-7-16,17 1 8 0,0-1 11 0,-16-9-4 15,16 19 0-15,0-19-11 0,-17 9-3 0,0 0-1 16,17 0 11-16,0 1 1 0,-33-1 3 0,33 0-4 15,0 10-10-15,-33-10 1 0,0 10-4 16,17 0-9-16,-1-10-2 0,1 9-8 0,-17 1-1 16,16 0-12-16,0-1 9 0,-16 1-6 0,0-1 4 15,0 1-4-15,0 9 0 0,17-9 0 16,-17 8 0-16,0 1 2 0,-1-9-5 0,1 9 0 16,0-10 6-16,0 10-5 0,0 0 6 0,0 0-10 15,17-9 6-15,-18 9-2 0,1 0 2 16,33-10 4-16,-49 10-10 0,16-9 9 0,16-1-3 15,1 10 0-15,-17 0 3 0,33-19-6 0,-34 10 3 16,34-10 0-16,-33 10 3 0,0 0-10 0,17-10 7 16,16 0 2-16,-17 10 2 0,1-10-2 15,-1-9 0-15,17 9-5 0,-16 1 3 0,16-10-5 16,0 9 5-16,0 0 4 0,0-9-1 16,-33 0-7-16,33 10-3 15,0-10 10-15,0 0-8 16,0 0 2-16,0 0 1 0,0 0-11 0,0 0-25 15,0 0-28-15,0 0-23 0,0 0-13 16,0 0-15-16,0 0-23 0,0 0-44 0,0-10-8 16,0 10-5-16,0-9 12 0,0 0 28 0</inkml:trace>
  <inkml:trace contextRef="#ctx0" brushRef="#br0" timeOffset="18317.98">16173 14753 32 0,'0'0'27'0,"0"0"-4"0,0 0-3 0,0 0 0 16,0 0 0-16,-17 0-1 0,17-19 2 0,0 19-1 15,0 0 7-15,0 0 3 0,0 0 7 16,0-9-2-16,0 9 6 0,0 0-2 0,0 0-8 16,17 0 5-16,-17 0 4 0,0 9 1 0,0-9 0 15,0 0 7-15,16 19 1 0,-16-19 10 0,33 9 14 16,-33 9 1-16,33-8 1 0,-33 8-8 15,33 1 1-15,-33 0 1 0,33 9 6 0,-16-10 9 16,16 10-9-16,0-9-22 0,0 9 12 0,0-1-6 16,0 1-5-16,-16 0 1 0,16 0-14 0,0 9-20 15,0-18-3-15,0 0-11 0,0 8 8 16,0-8-13-16,0 18-2 0,1-27 5 0,-1 8-4 16,-17 1-3-16,17-1-1 0,0-8 3 0,0 8-2 15,-16-8 8-15,-1 8-6 0,1-8 5 16,-1-1-8-16,1 0 9 0,16 0-4 0,-33 1-2 15,0-1 4-15,33 0-4 0,-33 1 6 0,0-1-2 16,0 0 7-16,33-9-7 0,-33 10-1 0,0 8 1 16,0-18-3-16,0 0-3 0,0 9 0 15,17-9 8-15,-17 10-10 0,0-10 6 16,16 9-5-16,-16-9 1 16,0 9 4-16,17-9-2 0,-17 0 3 15,16 0-10-15,-16 0 5 0,0 0 0 0,0 0 4 16,0 0-9-16,17 0 9 15,-17 0 1-15,0 0-1 0,0 0 0 0,0 0-6 16,0 0 0-16,0 0 9 0,0 0-12 16,16 0 8-16,-16 0 2 0,0 0-8 0,0 0-1 15,0 0 3-15,0 0 0 0,0 0-20 0,0 0-27 16,0 0-41-16,0 0-39 0,0 0-33 0,0 0-25 16,-16-9-19-16,16 9-18 0,0 0 3 0,0-9 26 15,-17-1 40-15</inkml:trace>
  <inkml:trace contextRef="#ctx0" brushRef="#br0" timeOffset="22913.46">14502 15990 3 0,'0'9'0'16,"0"-9"-1"-1,0 0 2-15,0 0-2 16,0 0 0 0</inkml:trace>
  <inkml:trace contextRef="#ctx0" brushRef="#br0" timeOffset="25894.95">16090 14427 10 0,'0'0'14'0,"0"0"3"0,0 0 1 15,0 0-1-15,0 0-2 0,0-9-3 0,0 9 0 16,0 0 1-16,0-10 7 0,0 10-2 16,0 0 0-16,0-9 5 0,0 9 0 0,0-9 5 15,0 9 3-15,0 0 1 0,0 0-5 0,0 0 4 16,-17 0 3-16,17-19 5 0,0 19-4 0,0 0 1 15,0 0-7-15,0-9-9 0,0 9-6 16,0 0-2-16,0 0 3 0,0 0 1 0,0-9-2 16,-33 9-4-16,33 0-5 0,0 0-1 0,0 9-1 15,0-9 1-15,-33 0-6 16,33 9 2-16,0 10 3 16,0-19-1-16,-33 0-2 0,33 0 3 0,0 9-1 15,-16 0-2-15,16 1 1 0,-17-10-1 0,17 9 4 16,0 0 1-16,-16 1-5 0,16-1 8 15,0 0-2-15,-17 1-5 0,17 8 5 0,0 1-3 16,0-19 0-16,0 9-2 0,0 0-1 16,0 10 2-16,0-10-2 0,0 1 0 0,0-10 5 15,0 9-2-15,0 0-1 0,17 0-2 0,-17 1 0 16,16-1 0-16,-16-9-2 0,17 19 3 16,-1-19-1-16,17 0-3 0,-33 9 5 15,0-9-6-15,0 0 5 0,33 0-1 0,-33 0 3 16,33 0-1-16,-33-9 1 15,0 9-1-15,17 0-2 0,-17-19 0 16,17 10 2-16,-17-1-1 16,16 1-1-16,-16 0 1 0,0 0 1 15,17-1 1-15,-17 1-5 0,0 0 4 16,0-1 1-16,0 1-1 0,0 0-2 0,0-10 8 16,0 10-3-16,0 0 2 0,0 9-1 0,-17-10-4 15,17 1 0-15,0 0 1 0,0-1-3 16,-16 1-2-16,16 0 4 0,0 9-4 15,0-10-2-15,0 10 2 0,-17 0 2 16,17-9-11-16,0 9-11 0,0 0-24 0,0 0-17 0,-17 0-21 16,17 0-17-16,0 0-7 0,0 0 2 15,0 0 7-15</inkml:trace>
  <inkml:trace contextRef="#ctx0" brushRef="#br0" timeOffset="28492.71">16388 13655 8 0,'0'0'9'0,"0"0"2"16,0-9 3-16,16 9-2 0,-16 0 0 0,0 0-2 15,0 0 2-15,0 0 0 0,0 9 4 16,0-9 1-16,0 0 1 0,0 0-2 0,0 0 0 15,0 0 0-15,0 0-2 0,0 0-2 16,0 0-2-16,0 9-4 0,0-9-3 0,0 0-1 16,-16 0 5-16,16 0 3 0,0 0 3 0,0 0 3 15,0 0 2-15,0 0 1 0,0 0-4 0,0 19 7 16,0-19-1-16,0 0 2 0,0 0 1 16,0 9-4-16,0-9 5 0,0 9-4 0,0 1-1 15,0-10 4-15,0 9 3 0,0-9 0 16,0 9-3-16,0 1 2 0,0-1 0 0,0 0-1 15,0 1-3-15,0 8 2 0,0-18-4 0,0 19-1 16,0-10 2-16,0 0 1 0,0 10-6 0,0-10-3 16,0 10 3-16,0-10-5 0,0 19-5 15,0-28 6-15,0 19-10 0,0-10 3 0,0 0 4 16,0 10-7-16,0-10 5 0,0 1 3 16,16 8-5-16,-16-9 1 0,0 10-3 0,0-19-3 15,0 19 6-15,0-19-6 0,0 18 5 16,0-8-1-16,0-1 4 0,0 0 1 0,0 0-4 15,0 1 3-15,0 8-7 0,0 1 5 0,0-19-6 16,0 19 3-16,0-19 0 0,0 0 1 0,0 9-8 16,0 0 2-16,0 0 5 0,0 1-3 15,0-1 0 1,0-9 2-16,0 0-4 0,0 0 4 16,0 0-7-16,0 0 7 15,0 0 2-15,0 0-9 16,0-9 2-16,0 9-3 0,0-10-7 15,-16 10-43-15,16 0-29 0,0-9-24 0,0 9-18 16,0-9 1-16,0 9-2 0,0 0 12 0,0 0 13 16</inkml:trace>
  <inkml:trace contextRef="#ctx0" brushRef="#br0" timeOffset="30624.8">16355 16362 12 0,'0'0'11'0,"0"0"1"0,0 0-5 0,0 0-2 16,0 0-3-16,0 0 0 15,0 0-1-15,0 0-6 16,0 0-2 0,0 0-3-16,0 0-15 0</inkml:trace>
  <inkml:trace contextRef="#ctx0" brushRef="#br0" timeOffset="31490.01">16652 14083 8 0,'0'0'5'0,"0"0"6"0,-33 0 0 0,33 0-3 16,0 0-4-16,0 0-2 0,0 0 0 15,0 0-7 16,0 0-3-31,0 0-3 16,33 0-11-16</inkml:trace>
  <inkml:trace contextRef="#ctx0" brushRef="#br0" timeOffset="33571.33">12981 13171 17 0,'-16'0'19'0,"16"0"-1"16,0 0-3-16,0 0-4 0,-17 0-2 15,17 10 4-15,0-10 4 0,0 0-1 0,0 0-4 16,0 0-4-16,0 0-1 0,0 0-1 0,0 0 4 15,0 0-1-15,0 18 2 0,0-18 8 0,0 0 1 16,0 0 0-16,0 0 1 0,0 0 4 16,0 0 2-16,0 0-1 0,17 0-7 0,-17 0 0 15,0 9-3-15,16-9 3 0,-16 10-2 0,17-10 4 16,-17 9-3-16,33-9-1 0,-33 9-8 16,0 1 2-16,33-10 1 0,-33 9 5 0,0 0 0 15,33 1 5-15,-33-10 1 0,16 9 1 16,1 0-3-16,-1 1-4 0,1 8 1 0,0-18 1 15,16 0 0-15,-33 0 0 0,33 9-5 16,-33-9 4-16,33 10-5 0,0-10-2 0,-33 9-1 16,33-9-7-16,-17 0 5 0,18 9-8 0,-1-9 1 15,0 0-1-15,-33 10 4 0,33-10 0 0,0 0-6 16,-17 9 2-16,17-9 3 0,1 9 0 16,-1-9-3-16,0 10 0 0,0-10-2 0,0 9 6 15,0-9-4-15,0 0-2 0,17 9 5 16,-17-9-3-16,0 0-3 0,0 9 4 0,0-9-1 15,0 0 0-15,17 0 0 0,-17 0 0 0,-33 0 2 16,33 0-2-16,0 0-2 0,-17 0 2 0,17 0 2 16,-16 0-2-16,32 0 0 0,-49 0 0 15,34 0 0-15,-34 0 0 0,33 0-2 0,-33 0 2 16,33 0 6-16,-33 0-6 0,16 0 0 16,1 0 0-16,-1 0-2 15,1 0 2-15,-1 0 0 0,17-9 3 16,-33 9-3-16,34 0-2 15,-34 0 3-15,0 0 0 0,0-9-1 16,33 9 6-16,-33 0-3 0,0 0 3 0,0 0-5 0,0 0 0 16,33 0-1-16,-33 0-2 15,0 0 4-15,0 0-2 0,0 0 4 0,16 0-2 16,-16 0-4-16,0 0 3 16,0 0-4-16,0 0 6 0,17 0-3 15,-17 9 0-15,0-9 2 16,0 0-5-16,0 0 5 15,16 0-4-15,-16 0 4 0,0 0-5 16,0 0-2-16,0 0 0 16,0 0 2-16,0 0-9 0,0 0-15 15,0 0-13-15,0 0-6 0,0 0-5 0,0 0-7 16,0-9-7-16,0 9-6 0,-16 0-4 0,16 0 1 16,0 0 2-16,0 0 6 0,0 0 8 0,0-9 5 15,-17 9-33-15</inkml:trace>
  <inkml:trace contextRef="#ctx0" brushRef="#br0" timeOffset="35603.15">9194 13255 5 0,'0'0'8'0,"0"9"4"16,0-9 4-16,0 0-2 0,0 0-2 16,0 0-2-16,0 0-2 0,0 0 1 0,0 0 0 15,0 0 3-15,0 0-1 0,0 0-2 16,0 0-1-16,0 0 2 0,0 0-2 0,0 0 2 16,0 0 2-16,0 0-2 0,0 0 2 0,0 0-2 15,0 0 0-15,0 0-2 0,0 0 4 0,0 0 0 16,0 0-2-16,0 0-2 0,0 0 0 15,0 0-2-15,0 0 2 0,0 0-1 0,0 0-1 16,0 0 3-16,0 0-1 0,0 0 3 0,0 0-2 16,33 0 1-16,-33 0-1 0,0 0-3 15,0 0 1-15,0 0-1 0,0 0 2 0,0 0-3 16,0 0 1-16,0 0-1 0,0-9-1 16,33 9-2-16,-33 0 1 0,0 0-1 0,0 0 0 15,0 0-2-15,0 0 1 16,0 0 2-16,0 0-5 0,0 0 4 47,0 0-1-32,0 0 0 1,0 0-3 0,0 0 0-16,0 0-3 0,0 0-14 0,0 0-10 15,0 0-8-15,0 0-5 0,0 0-4 0,0 0 6 16,0 0 1-16,0 0 2 0,0 0 4 15,0 0 3-15,0-9 1 0</inkml:trace>
  <inkml:trace contextRef="#ctx0" brushRef="#br0" timeOffset="36402.3">9145 13246 6 0,'0'0'3'0,"0"0"5"0,0 0 5 16,0 0 1-16,0 0-2 0,0 0-4 0,0 0-1 15,0 0 1-15,0 0 2 0,0 0 0 0,0 0 0 16,0 0-5-16,0 9 1 0,0-9 2 0,0 0 1 15,0 0-3-15,0 0 0 0,0 0-2 16,0 0-2-16,0 0 1 0,0 0 0 0,0 0 3 16,0 0-3-16,0 0 2 0,16 0-1 0,-16 0 5 15,0 0-4-15,0 0 3 0,33 0 3 16,-33 0 2-16,0 0-2 0,0 0-3 0,33 0 0 16,-33 0 1-16,33 0-3 0,0 0 2 0,-33 0 0 15,17 0-4-15,16 0 4 0,0 9-1 16,0-9-1-16,0 0 3 0,0 0-6 0,0 0 2 15,1 0-5-15,15 10 1 0,-16-10 0 0,0 0-1 16,0 0 3-16,0 0-3 0,-16 0 0 16,16 0-2-16,0 0 2 0,0 0 3 0,0 0-3 15,0 0 0-15,0-10-2 0,-16 10 5 16,16 0-3-16,0 0 0 0,0 0 0 0,-33 0 0 16,33 0 0-16,0 10 0 0,-33-10 0 0,33 0 2 15,-33 0-4-15,17 0 2 0,-1 9 0 16,1-9 0-16,16 0 0 0,-33 9 0 0,0-9 1 15,33 0-1-15,-33 10-2 0,0-10 2 0,33 18 1 16,-33-18-1 0,0 0 0-16,0 0 2 15,0 0 4-15,0 0-1 16,0 0-3-16,0 0 0 0,0 0 2 16,0 0-3-16,0 0 3 0,0 0-2 15,0 0 0 1,0 0-4-16,0 0 4 15,0 0-4-15,0 0 0 16,0 0 0-16,0 0-8 0,0 0-7 0,0 0-11 16,0 0-4-16,0 0-9 0,0 0-1 0,0 0 2 15,0 0 0-15,-33 0-1 0</inkml:trace>
  <inkml:trace contextRef="#ctx0" brushRef="#br0" timeOffset="37684.71">17446 13478 10 0,'0'-9'12'0,"0"9"3"0,0 0-6 0,0 0-4 16,0 0-2-16,0 0-1 0,0 0-1 0,0 0 1 78,0 0 1-78,0 0 1 16,0 0 1-16,0 0 0 0,0 0-1 0,0 0-3 15,0 0 1-15,0 0 1 0,0 0-1 16,0 9-2 46,0 1 0-15,0-10-2-47,-17 0 2 16,17 0-4-16,0 0-5 16,0 0 0-16,0 9-3 0,0-9-2 15,0 0 1-15</inkml:trace>
  <inkml:trace contextRef="#ctx0" brushRef="#br0" timeOffset="39169.18">15015 13208 13 0,'0'10'3'0,"0"-10"-2"0,0 0 0 16,0 0 0-16,0 0 1 0,0 0 0 31,0 0 1-31,0 0-1 0,0 0 0 16,17 0-1-16,-17 0-3 31,0 0-5-15,0-10-11-16</inkml:trace>
  <inkml:trace contextRef="#ctx0" brushRef="#br0" timeOffset="40049.3">12535 12409 6 0,'0'0'8'16,"0"0"4"-16,0 0 3 0,-17 0-2 0,17 0-4 16,0 0-4-16,0 0-2 0,0 0 0 0,0 0 4 15,0 0 2-15,0 0-1 0,0 0-3 16,0 0-2-16,0 0-2 0,0 0 1 0,17 0-2 15,-17 0-2 48,0 0-12-63,0 0-4 0,0 0-5 16,0 0-27-16</inkml:trace>
  <inkml:trace contextRef="#ctx0" brushRef="#br0" timeOffset="40715.21">12204 12288 47 0,'0'-10'35'0,"0"10"-11"0,0-9-11 15,0 0 8-15,0-1 6 0,0 10 3 0,0 0-1 16,0-18 5-16,0 18 2 0,0 0-1 16,0 0-4-16,0 0-11 0,0 0-9 0,0 0-8 15,0 0 1-15,0 0-1 0,0 0 0 16,0 0 8-16,0 18 19 0,0-18 7 0,0 10-5 16,0-1-9-16,0 0-2 0,0 1 2 0,33-1 15 15,-33 0 15-15,0-9 10 0,0 10 0 16,0-1 1-16,0-9 0 0,0 9 6 0,33-9 10 15,-33 0 10-15,0 0 7 0,0 0 3 16,0 0-14-16,17 0-16 0,-1-9-16 0,1 0-18 16,-1-1-11-16,1-8-12 0,16 8-8 0,0-8 1 15,-33 8-4-15,33-8 1 0,0-10 5 16,-33 9-13-16,17 1 2 0,-1-1 3 0,1 0 4 16,-1 19-7-16,1-18 3 0,-17 18-27 15,33-19-52-15,-33 19-67 0,0 0-47 0,0 0-49 16,0 0-18-16,0 19 29 0,-33-19 31 0</inkml:trace>
  <inkml:trace contextRef="#ctx0" brushRef="#br0" timeOffset="42214.98">15329 9916 28 0,'0'0'24'15,"0"0"-5"-15,0-10-2 0,0 10-3 0,0 0 2 16,0-9-1-16,0 9 2 0,0 0 5 0,0 0-9 15,0-9-4-15,0 9-2 0,0 0 0 16,0 0 3-16,0 0-4 0,0 0-1 0,0 0-2 16,0 0-1-16,0 0-1 15,0 0-3 1,0 9-1 15,0-9-16-31,0 0-8 0,0 9-11 0,0-9 1 16,0 0-1-16,0 10-32 0</inkml:trace>
  <inkml:trace contextRef="#ctx0" brushRef="#br0" timeOffset="42914.85">16073 13395 34 0,'0'9'31'0,"0"-9"-11"16,0 9-7-16,0-9-5 0,0 0 0 0,0 0 8 16,0 0 7-16,0 0 2 0,0 0-1 15,0 0 1-15,0 0 0 0,0 0 4 0,0 9 0 16,0-9-5-16,0 0-12 0,0 0-4 0,0 0-5 16,0 0 1-16,0 0-2 15,0 0-1-15,0 0-3 16,0 0 4-16,0 0-4 15,0 0-4 17,0 0-15-32,0-9-10 15,0 9-14-15,0 0-4 0,0 0-3 0,0-9 0 16,0 0 4-16</inkml:trace>
  <inkml:trace contextRef="#ctx0" brushRef="#br0" timeOffset="43948.39">13279 10771 29 0,'0'-9'17'0,"0"0"0"0,0 9-4 16,0-9 1-16,0-1 1 0,0 10 5 0,0-9 2 15,0 9 4-15,0-9 3 0,0 9 1 0,0 0-2 16,0 0-1-16,0 0-12 0,0 0-7 16,0 0-4-16,0 0-2 0,0 0-1 0,0 0 2 15,0 0 8-15,0 0 15 0,0 9 3 16,0 0-8-16,0-9-5 0,0 10 0 0,0-1 10 15,0 0 9-15,0 0-9 0,0 1-8 16,0 8-10-16,33-18 1 0,-33 19 8 0,0-19 21 16,0 9-5-16,0 1 3 0,0-1 0 0,0 0-3 15,0 0 0-15,0-9 9 0,16 0 2 16,-16 10 18-16,0-10 7 0,0 0 18 0,17 0 0 16,-17 0-2-16,0-10-24 0,16 1-19 15,-16 0-13-15,17 0-15 0,0-1-3 0,16 1-4 16,-33-10 1-16,33-9-11 0,0 1 6 15,0 8-3-15,-33-9 3 0,33 9-2 0,-17-8 4 16,18 8-3-16,-1-9-4 0,-33 19 4 0,33-10-2 16,0 0 2-16,-33 1-4 0,33 9 2 15,-33-1-4-15,16 10-3 0,-16-9-21 0,17 9-32 16,-1 0-36-16,-16 0-24 0,17 0-17 16,-17 9-16-16,16 1 6 0,18-1 8 0,-34 9 20 0,0-18 21 15,33 19 7-15,-33 0 11 0,0-1 3 16</inkml:trace>
  <inkml:trace contextRef="#ctx0" brushRef="#br0" timeOffset="44512.05">13610 11609 37 0,'0'0'17'15,"0"0"-6"-15,0 0-6 0,0-10-2 0,0 10-1 16,-17 0-2-16,17 0-3 0,0 0-8 16,0 0-6-16,0 0-26 0</inkml:trace>
  <inkml:trace contextRef="#ctx0" brushRef="#br0" timeOffset="44711.78">13576 11646 7 0,'-16'0'15'0,"16"0"2"0,0 0-4 16,0 0-5-16,0 0-5 0,0 0-1 0,0 0-1 16,0 0 0-16,0-19-1 15,0 19-5-15,0 0-4 0,0 0-3 0,0 0-2 16,0 0-12-16</inkml:trace>
  <inkml:trace contextRef="#ctx0" brushRef="#br0" timeOffset="44861.86">13576 11618 5 0,'0'0'3'16,"0"0"3"-16,0 0 2 0,0 0-1 15,0 0 0-15,0 0-4 0,17 0-3 0,-17 0 2 16,0-9-2-16,17 9-4 15,-17 0-4 1,0 0-1-16,0-10-8 0</inkml:trace>
  <inkml:trace contextRef="#ctx0" brushRef="#br0" timeOffset="48874.97">7838 13627 2 0,'0'0'3'0,"0"0"-1"0,0 0-1 15,0 0 2-15,0 0 0 0,0 0 0 0,0 0 0 16,0 0-1-16,0 0-1 47,0 9-1-16,0-9-2 16,0 0-3-47,0 10-8 0</inkml:trace>
  <inkml:trace contextRef="#ctx0" brushRef="#br0" timeOffset="52405.18">7441 9813 7 0,'0'0'6'16,"0"0"6"-16,0 0 2 0,0 0-4 15,0 0-4-15,0 0-1 0,0 0-1 0,0 0 2 16,0 0 3-16,0 0 0 0,33 0 0 0,-33 0-1 16,0 0 2-16,0 0-1 0,0 0 1 0,0 0-2 15,0 0 2-15,0 0-1 0,0 0 0 16,0 19 9-16,0-19 3 0,0 0-1 0,0 0-5 16,0 0 4-16,0 19 2 0,0-19 3 15,0 0-4-15,34 18 2 0,-34-18 17 0,0 19-3 16,0-10-7-16,0 0-8 0,0 10-4 15,0 9-3-15,0-10-6 0,0 1 3 0,0-10-2 16,0 10-7-16,0 0 7 0,0 18 1 16,0-19 10-16,0 1 5 0,0 9 5 0,0 0-3 15,0 0-8-15,33-10-7 0,-33 10 0 0,0-9-4 16,0 9 0-16,0 0-1 0,0-10-7 16,0 1 5-16,0-1-3 0,0 1 4 0,0-10-1 15,0 10-3-15,0 0 3 0,0-19-5 0,0 18 4 16,0-18-2-16,0 0 0 0,0 19 1 15,0-19-5-15,0 0 0 0,0 0 6 0,0 0-2 16,0 0-19 0,0 0-31-16,-33 0-36 0,33 0-20 15,0 0-4-15,0 0 1 0,0 0 9 0,0 0 11 16</inkml:trace>
  <inkml:trace contextRef="#ctx0" brushRef="#br0" timeOffset="53836.66">7359 11990 16 0,'0'0'18'16,"0"0"-2"-16,0-19-6 0,0 19 0 0,0-9 3 15,0 9 1-15,0-9 3 0,0 9 3 16,0-10-2-16,0 10 0 0,0 0 5 0,0-9 7 16,0 9-2-16,0 0 0 0,0 0-2 0,0 0-11 15,0 0-4-15,0 0-1 0,0 0-8 16,0 0 4-16,0 0-5 0,0 0 0 16,0 9 1-16,0 1 3 0,0-1 2 15,0 19 1-15,0-28 1 0,0 19-2 0,0-1 6 16,0 1 8-16,0 9 1 0,0 9-4 0,0-19-3 15,0 1-3-15,0 9-5 0,0 0-2 0,0 0-4 16,0-10 4-16,0 10-3 0,0-9 0 16,0 9-2-16,0 0 4 0,0-10-4 15,0 10 0-15,0-9 1 0,0-1 0 0,0 1 1 16,0 0-2-16,0 9 0 0,0-19 0 0,0 9 0 16,0 1 1-16,0-10-1 0,0 10 0 0,0 0 0 15,0-1 2-15,0-18 1 0,0 9-3 16,0 1 0-16,0-1 0 0,0 0-2 0,0 1 3 15,0-1 0-15,0-9 2 0,0 9-5 16,0 1 2-16,0-10 2 16,0 9-6-16,-33-9 4 15,33 0-2-15,0 0 5 16,0 0-7-16,0 0-6 0,0 0-12 0,0 0-7 16,0 0-7-16,0-9-9 0,0 9-4 0,0 0-3 15,0-10 0-15,0 10 3 0,0-9 5 16,0 9 4-16,0-9 2 0</inkml:trace>
  <inkml:trace contextRef="#ctx0" brushRef="#br0" timeOffset="55784.94">8152 12111 122 0,'-33'-19'80'0,"33"10"-41"0,0 0-18 15,0-1 8-15,-33 1 21 0,33 0 9 16,0-1-15-16,-16 10-4 0,16-9-10 0,0 9-4 16,0 0-10-16,0 0-6 0,0 0-12 0,0 0 6 15,0 9-2-15,0 1-2 0,0 8 1 0,0-8 2 16,16 8 4-16,-16 1 31 0,0-1-4 15,0 10-14-15,33-9-8 0,-33 0-8 16,0-1-1-16,0 1 0 0,0-1-3 0,0-8 0 16,0-1 3-16,33 10-3 0,-33-10 3 15,0 0-5-15,0 1-34 0,0-1-59 0,0-9-29 16,0 9-1-16,0-9 18 0,0 0 12 0</inkml:trace>
  <inkml:trace contextRef="#ctx0" brushRef="#br0" timeOffset="56051.83">8152 12055 81 0,'0'0'55'0,"0"0"-19"0,0 0-3 0,0 0-2 16,-33-9-12-16,33 9-9 0,0 0-5 0,33 0 0 15,-33 9 0-15,0-9 6 0,0 9 1 0,0-9 5 16,34 10-3-16,-34-1 1 0,33 0-5 15,-33 10-4-15,33-19 1 0,-33 18-2 0,16-18-2 16,1 10 0-16,-1-10 0 0,17 9-3 16,0 0 2-16,-33-9-2 0,0 10 0 0,34-10 0 15,-34 9 0-15,33-9-6 0,-33 9-23 0,0-9-21 16,0 0-8-16,33 0-9 0,-33 0 4 16,0 0-50-16</inkml:trace>
  <inkml:trace contextRef="#ctx0" brushRef="#br0" timeOffset="56270.65">8434 11888 68 0,'0'0'45'0,"0"0"-5"0,0 0-10 0,-33 0-10 16,33 0-4-16,0 18 1 0,0-18-3 0,0 0-3 15,0 10-4-15,0-1 3 0,0 0 4 0,0 10-2 16,33-10-3-16,-33 19-1 0,0-9-6 15,0-10 1-15,0 9 0 0,0 1-2 0,33 0-1 16,-33-1 3-16,0 1-5 0,0-1 4 16,0-8 0-16,0 8-2 0,0 1-10 0,0 0-21 15,0-10-22-15,0 0-12 0,0 10-3 16</inkml:trace>
  <inkml:trace contextRef="#ctx0" brushRef="#br0" timeOffset="57066.86">8004 10288 39 0,'-33'-10'26'0,"33"1"-6"0,0 9-1 0,0-9 3 16,0 0 3-16,0 9 4 0,0-10 2 16,0 10 4-16,0 0-3 0,0-9-5 0,0 9 1 15,-34 0 9-15,34 0 6 0,0 0-4 16,0 0-4-16,0 0 2 0,0 0-11 0,0 0-11 16,0 0-5-16,0 0-8 0,0 0 0 15,0 0-4-15,0 0 2 0,0 9 0 16,0 10 2-16,0-10 1 0,0 10-3 0,0 9 4 15,0-28-4-15,0 18 2 0,0 1 0 16,0-10-2-16,34 0 3 0,-34 10-3 0,0-10-3 16,0 1 6-16,0 18-2 0,0-28-1 0,0 18 3 15,0-18-3-15,0 19 2 0,0-19-2 16,0 9 0-16,0-9-29 0,0 9-42 16,0-9-26-16,0 10-9 0,0-10 7 0,0 0 9 15</inkml:trace>
  <inkml:trace contextRef="#ctx0" brushRef="#br0" timeOffset="57900.07">8334 13041 6 0,'0'0'1'0,"33"0"1"0,-33 0 0 15,0 0 0-15,0 0-1 0,0 0 0 16,0 0 0-1,0 0-1 17,0 0-3-17,0 0-9-15</inkml:trace>
  <inkml:trace contextRef="#ctx0" brushRef="#br0" timeOffset="60500.89">7723 12716 24 0,'0'0'21'0,"0"0"-4"16,0 0-7-16,0 0-3 0,0 0-2 0,0-19 9 15,0 19 0-15,0 0 2 0,0 0 1 16,0 0-3-16,0 0-5 0,0 0 1 0,0 0-3 16,0 0 2-16,0 0 2 0,0 0-3 0,0 0 3 15,0 0 5-15,0 0 7 0,0 0 0 16,0 0 5-16,0 0-2 0,0 19-2 0,0-19-2 15,0 0 1-15,0 0-7 0,0 0-1 0,0 0-1 16,0 0-3-16,0 18-3 0,0-18 0 16,0 0-3-16,0 0-2 0,0 0 0 0,0 0-1 15,0 0 2-15,0 0-6 16,0 0 2-16,0 0 3 16,0 0-5-16,0 0 4 0,0 0-1 0,0 0 3 15,0 0-2-15,0 0-4 0,0 0 5 16,0 0-6-16,0 0 5 15,0 0-5-15,0 0-1 0,0 0-11 0,0 0-22 16,0 0-18-16,0 0-12 0,0 0-4 0,0 0 1 16,0 0 8-16,-34 0-56 0</inkml:trace>
  <inkml:trace contextRef="#ctx0" brushRef="#br0" timeOffset="61747.83">7623 11832 10 0,'0'0'15'0,"0"0"5"0,0 0 1 16,0 0-2-16,0 0-7 0,0 0 2 0,0 0 2 15,0-9 0-15,0 9 0 0,0 0 1 16,0 0-2-16,-16 0 1 0,16 0-4 0,0 0 3 16,0 0-6-16,0 0-3 0,0 0 0 15,0 0-3-15,0 0 1 0,0 0-1 0,0 0 1 16,0 0-2-16,0 0 4 0,0 9-1 15,0-9 1-15,0 0 2 0,0 0 1 16,0 0-4-16,0 9 1 0,0-9 1 0,0 0-2 16,0 9 2-16,0-9 0 0,0 19 3 15,0-19 4-15,0 0-8 0,0 0 1 0,0 19-4 16,0-19 0-16,0 0 2 0,0 18-1 16,0-18-2-16,0 10 3 0,0-1-4 15,0 0 4-15,0-9-1 0,0 9 1 0,0 1-4 16,0-1-1-16,0 0 2 0,0 10 0 0,0-19-1 15,0 19-1-15,0-10 3 0,0 0-3 16,0 0 0-16,0 1 0 0,0-1 3 0,0 0-3 16,0 1-2-16,0 8 2 0,0 1 0 0,0-19 0 15,16 18 2-15,-16-18-2 0,0 10 1 16,0-1-3-16,0 0 2 0,0 1 0 0,0-1 3 16,17 0-3-16,-17 1-2 0,0-1 2 15,0 0 4-15,0 10-7 0,16-19 3 0,-16 18 0 16,0-18 0-16,0 10 2 0,0-1-2 15,0 0 0-15,0 1 0 0,0-1 2 0,0 0-2 16,0 1 0-16,33-1 0 0,-33 0 0 0,0 10 0 16,0-19 0-16,0 18 0 0,0-18 0 15,0 10 2-15,0-1-2 0,0 0 0 0,0 1-3 16,0-1 6-16,0 0-3 0,0 0 0 0,0 1-2 16,0-10 0-16,0 9 2 0,0 10 4 15,0-19-4-15,0 18 2 0,0-18-4 0,0 10 4 16,0-1-2-16,0 0 0 0,0 0-2 15,0 1 2-15,0-10 2 0,0 9-5 16,0 0 3-16,0-9 2 0,0 10-2 0,0-1-3 16,0 10 7-16,0-19-2 0,0 0-2 0,0 18 0 15,0-18-3-15,0 9 3 16,0 1 2-16,0-1-4 0,0-9 4 0,0 9 0 16,0 1-2-16,0-10 1 0,0 9 7 15,0 0 4-15,0-9 3 0,0 10 1 0,0-1-4 16,0-9-4-16,0 19-1 0,0-19-4 15,0 0 0-15,0 0-1 0,0 18 2 0,0-18-3 16,0 0 2-16,0 0-3 0,0 0-3 16,0 0 5-16,0 9-2 0,0-9 1 15,0 0 1-15,0 0 1 16,0 10-3-16,0-10 2 0,0 0 1 16,-33 0-3-16,33 0 1 15,0 9-1-15,0-9-2 0,0 0 0 16,0 0-14-16,0 0-22 0,0-9-16 15,0 9-9-15,0 0-4 0,0-10-1 0,0 1 4 16,0-9 8-16,0-1 4 0</inkml:trace>
  <inkml:trace contextRef="#ctx0" brushRef="#br0" timeOffset="62979.35">7904 10018 5 0,'0'0'2'0,"0"0"3"0,0 0 1 0,0 0 4 15,0 0 2-15,0 0-2 0,0 0-1 0,0 0-3 16,0-9-2-16,0 9 1 0,0 0 1 16,0 0 1-16,0 0-5 0,0 0 0 15,0 0 1-15,0 0-1 16,0 0-1-16,0 0 1 15,0 0-1 1,0 0 1-16,0 0-1 16,0 0 2-16,0 0 0 0,0 0-2 15,0 0 1 1,0 0-1-16,0 0 0 16,0 0-4 62,0 0-4-63,0 0-2 1,0 0 2-16,0 0 3 0,0 0 2 0,0 0 0 16,0 0-1-16,0 0 1 15,0 0 3 32,0 0-3 0,0 0 0 62,0 0 3-77,-33 9-1-1,33-9-2-31,0 0-3 0,0 0 0 0,0 0-1 15,0 0-5-15,0 0-2 0,0 0-14 0</inkml:trace>
  <inkml:trace contextRef="#ctx0" brushRef="#br0" timeOffset="65993.67">9839 8762 13 0,'0'0'15'15,"0"0"4"-15,0 0-4 0,0 0-4 0,0 0-1 16,0 0-2-16,0 0 3 0,0 0-3 0,0 0 0 16,0 0 0-16,0 0 0 0,-33 0-2 15,33 0 0-15,0 0 0 0,0 0-4 0,0 0 0 16,0 0 1-16,0 0-2 16,0 0-3-16,0 0 5 15,0 0-1-15,0 0-2 0,0 0 2 16,0 19 0-16,0-19-4 0,0 0 4 15,0 18-2-15,0-18 1 0,0 0 1 16,0 10-2-16,0-1-3 16,0 0 5-16,0 1-2 0,0-10 2 0,0 9-4 15,0 0 2-15,0 1 0 16,0 8 0-16,0-18 0 0,0 19 0 16,0-19 0-16,0 18 0 15,0-18 0-15,0 10 1 0,0-1-1 16,0 0 0-16,0 1 0 15,0-1 0 1,0-9 1 0,0 9 0-16,0-9-3 15,0 0 3 1,0 0 1-16,0 9-2 47,0 10 0-16,0-19 1 0,0 0-3-15,0 0 3-16,0 0-1 16,0 0 1-1,0 19-1 16,0-19-9-15,0 0-12-16,0 0-8 0,0 0-6 16,0 0-43-16</inkml:trace>
  <inkml:trace contextRef="#ctx0" brushRef="#br0" timeOffset="68692.59">13676 8865 30 0,'0'-10'23'0,"0"10"-8"0,0-9-7 16,0 0 0-16,-33-1 12 0,33 10-3 16,0-9 5-16,0 0-6 0,0 9 1 0,0-10 3 15,0 10 4-15,-33 0 3 0,33 0-13 16,0 0-8-16,0 0-3 0,0 0-3 0,0 0 2 15,0 10 0-15,0-1 0 0,0 0-2 16,0 10 3-16,0-10 23 0,0 19 0 0,0-9-13 16,0-1-4-16,0-8-3 0,0-1-8 15,0 10 6-15,0-1-3 0,0 10-1 0,0-28 2 16,0 19-1-16,0-1 2 0,0-8-2 16,0-1-1-16,0 10 5 0,0-10-10 0,0 0-30 15,0-9-28-15,0 9-5 0,0-9-6 16</inkml:trace>
  <inkml:trace contextRef="#ctx0" brushRef="#br0" timeOffset="69010.28">13643 8827 50 0,'0'0'25'0,"0"-9"-13"0,0 0 7 0,0 9 7 16,0 0-2-16,0-10-11 0,0 10-6 0,0 0-2 15,0 0-2-15,0 0 6 0,0 0 5 16,0 10 13-16,0-10-10 0,33 9-9 0,-33 0 28 16,0-9 0-16,33 10-6 0,-33-1-9 0,33 0-8 15,-33 1-6-15,33 8 1 0,-17-18-5 16,17 19 0-16,1-19-2 0,-1 0 1 16,0 18-2-16,-33-18 2 0,33 10 3 0,-17-10-5 15,1 9 0-15,-1-9 0 0,1 9 4 0,-1-9-4 16,-16 0-3-16,34 10 7 15,-34-10-17-15,0 0-18 16,0 0-16-16,0-10-3 0,0 10-5 0,0-9 5 16,0 9 6-16,0-9 7 0,0-1-1 15,0 10-26-15</inkml:trace>
  <inkml:trace contextRef="#ctx0" brushRef="#br0" timeOffset="69223.83">13973 8744 35 0,'-16'-19'34'0,"16"10"-14"0,0-10-7 16,0 10 5-16,0 0 5 0,0 9 5 0,0 0-1 15,0-19-9-15,0 19-5 0,0 0-7 0,0 0-5 16,0 0 8-16,0 0 2 0,0 19-2 16,0-19 16-16,0 0-7 0,0 9-4 15,16 9-5-15,-16-8 15 0,17-1-5 0,-17 10-9 16,16-1-5-16,-16 1-1 0,17-1 0 0,-17-18-1 16,0 19-1-16,16 0 2 0,-16-1-4 15,0 10 3-15,0-9-3 0,0-1 4 0,-16 1-2 16,16 0-4-16,-17-1-30 0,17 10-34 15,-16-9-18-15,16-1-9 0</inkml:trace>
  <inkml:trace contextRef="#ctx0" brushRef="#br0" timeOffset="77969.62">11427 9534 2 0,'0'0'1'0</inkml:trace>
  <inkml:trace contextRef="#ctx0" brushRef="#br0" timeOffset="79348.53">9905 9851 29 0,'0'0'18'0,"-33"-19"4"16,33 19-3-16,0-19-2 0,0 1 2 0,-33 8 6 15,33 1 2-15,0 0 2 0,0 0 2 0,-33-1 7 16,33 10-8-16,0-18 6 0,0 18 4 0,0 0-3 15,0-19-1-15,-33 19-14 0,33 0-6 16,0 0-11-16,0 0 0 0,0 0-5 16,0 0-2-16,0 19 2 0,0-19 0 0,0 18 0 15,33-8 0-15,-33-1 1 0,0 9-1 16,0-8 2-16,0 8-1 0,0 1-1 16,0 0 2-16,0-1 0 0,0-18 0 0,0 19-5 15,33-10 4-15,-33 0-3 0,0 1-6 0,0-1-43 16,0 0-31-16,0 10-9 0,0-19 5 15,0 0 15-15</inkml:trace>
  <inkml:trace contextRef="#ctx0" brushRef="#br0" timeOffset="79587.37">9723 9776 8 0,'0'-18'6'0,"0"8"12"0,0 10-2 0,0-18-5 16,0 18-5-16,0-19 0 0,0 19 2 0,17-19 2 15,0 10 0-15,-1 9-4 0,-16-9-2 0,33 9 0 16,-33 0 5-16,33 0 3 0,-33 0-6 16,33 0-4-16,-33 0 3 0,33 9-5 0,-33-9 2 15,0 9 4-15,0 10-2 0,33-19 0 16,-33 0-1-16,0 19 2 0,0-19 0 0,0 18-5 16,0-18 3-16,-33 10-3 0,33-1 2 0,0 0-2 15,-33 0 0-15,33 10 0 0,0-10-4 16,-33 10-12-16,33-19-12 0,0 19-6 0,-33-19-10 15</inkml:trace>
  <inkml:trace contextRef="#ctx0" brushRef="#br0" timeOffset="79830.98">9988 9627 30 0,'0'0'25'0,"0"0"-7"15,0 0-7-15,0 0-5 0,0 0-3 0,0 0 0 16,0 0-1-16,0 10 3 0,0-1 3 16,0 0 1-16,33 1-2 0,-33-1-3 0,0 9 0 15,0 1-2-15,0-19-2 0,0 19 1 0,0-1 0 16,33-18 1-16,-33 10-2 0,0 8 0 16,0-9 3-16,0 1-3 0,0-1 0 0,33 19 0 15,-33-28-7-15,0 19-2 0,0-19-10 16,0 18-4-16,0-18-9 0</inkml:trace>
  <inkml:trace contextRef="#ctx0" brushRef="#br0" timeOffset="80047.82">9955 9692 21 0,'0'-18'19'16,"0"-1"-8"-16,0 10-1 0,0-10-3 0,16 19 1 15,-16-18-1-15,17-1 1 0,16 19-1 16,-33-18-2-16,0 8 0 0,33 10 0 0,-33 0-2 15,33 0-1-15,-33 0 4 0,33 10 2 0,-33-10-3 16,0 18-1-16,33-18 1 0,-33 19-1 16,0-19 3-16,0 18-2 0,0-8-5 0,-33-1 1 15,33 10 1-15,0-10-2 0,-33 9-6 16,0 1-14-16,33 0-12 0,-33-1-16 0</inkml:trace>
  <inkml:trace contextRef="#ctx0" brushRef="#br0" timeOffset="81296.62">14172 9627 24 0,'0'0'17'0,"0"0"-9"0,0 0-3 0,0 0-3 16,-33-18-2-16,33 18 2 0,0 0-1 16,0 0 0-1,0 0 0-15,0 0-1 16,0 0-10 0,33 0-34-16</inkml:trace>
  <inkml:trace contextRef="#ctx0" brushRef="#br0" timeOffset="81528.47">14420 9553 3 0,'0'0'3'16,"0"0"-1"-16,-17 0-2 16,17 9 0-16,0-9-1 31,0 0-4-31</inkml:trace>
  <inkml:trace contextRef="#ctx0" brushRef="#br0" timeOffset="81729.47">14502 9572 3 0,'0'0'1'0,"0"0"1"0,-33 0 3 16,33 0 2-16,0 0 3 0,0 0 1 16,0 0-2-16,0 0 0 0,0 0-1 0,0 0-3 15,0 0-3-15,0 0 0 0,0 0-8 31,0 0-6-31,0 0-9 16</inkml:trace>
  <inkml:trace contextRef="#ctx0" brushRef="#br0" timeOffset="82811.47">13031 9525 7 0,'0'0'5'0,"0"0"-2"0,0 0-1 16,0 0 3-16,0 0 10 15,0 0-7-15,0 0-3 0,0 0-2 0,0 0 0 16,0 0 2-16,0 0 2 0,0 0 0 0,0 0-2 16,0 9 1-16,0-9 4 0,0 0 0 15,0 0 0-15,0 0-1 0,0 0 0 0,0 0-1 16,0 0 3-16,33 0-1 0,-33 0-3 0,0 0 1 16,33 0-3-16,-33 0 0 0,0 0-2 15,16 0 1-15,1 0 0 0,-1 0 1 16,18 0-5-16,-1 0 3 0,-33 0-2 0,33 0-1 15,0 0 0-15,-33 0 4 0,33 0-2 0,-17 0-2 16,17 0 2-16,-16 0 1 0,33 0-3 16,-17 0 0-16,-33 0 0 0,33 0 2 0,0 0-2 15,-17 10 0-15,17-10 0 0,1 0 2 16,-1 0-2-16,0 9 0 0,0-9 0 0,0 0 3 16,16 0-3-16,-16 0 1 0,1 0-1 15,-1 0 1-15,0 0-1 0,0 0 1 16,0 0-1-16,0 0 2 0,17 0-2 0,-17 0 0 0,0 0 0 15,-33 0 1-15,33 0-1 0,-17 0 0 16,17 0 0-16,-16 0 0 0,-1 0 0 16,17 0 0-16,-33 0 0 0,34 0 0 0,-1 0-2 15,-33 0 2-15,33 9 0 0,-33-9 2 16,16 0-2-16,1 0 2 0,-1 10-4 16,1-10 2-16,-1 0 2 0,17 0-2 15,-33 0 0-15,0 18 3 0,34-18-3 16,-34 0 1-16,33 0-1 0,-33 0 0 15,0 0 4 17,0 0 7-32,0 0-6 0,0 0 1 15,0 0-4-15,0 0 0 0,0 0 1 0,0 0-1 16,0 0 0-16,0 0-2 0,0 0-13 0,0 0-14 16,0 0-15-16,-33-18-12 0,33 18-11 15</inkml:trace>
  <inkml:trace contextRef="#ctx0" brushRef="#br0" timeOffset="84244.93">13395 9869 70 0,'0'-18'43'0,"-17"18"-20"0,17 0-14 0,0 0 9 15,0-19 4-15,-17 19-12 0,17 0-5 0,0 0-1 16,0 19-3-16,0-19 1 16,0 18-2-16,0-9 2 0,0 1-2 15,0-1 0-15,0 10 1 0,0-10-1 0,17 19 0 16,-17-28 0-16,0 18 3 0,0 1-3 0,0-10 0 15,0 1 0-15,0-1-5 0,-17 10-20 16,17-10-16-16,0 0-18 0</inkml:trace>
  <inkml:trace contextRef="#ctx0" brushRef="#br0" timeOffset="84443.71">13113 9878 73 0,'0'-9'20'0,"17"9"-9"0,-17 0-6 15,0-18-3-15,16 18 0 0,1 0-2 16,0-19 0-16,16 19 0 0,-33 0 1 0,33-19 0 16,-33 19-1-16,33-9 0 0,-33 9 0 0,33 0 0 15,-17 0-4-15,-16 0-14 0,17 0-14 16</inkml:trace>
  <inkml:trace contextRef="#ctx0" brushRef="#br0" timeOffset="84676.8">13461 9813 48 0,'-33'0'23'0,"33"0"-9"0,0 0 0 16,0 0-1-16,0 0-8 0,0 0-2 15,0 0-2-15,0 19-1 0,0-19 2 0,0 19 1 16,33-19 4-16,-33 18-1 0,0-18-2 0,0 19 0 16,0-10-2-16,0 10 0 0,33-10-1 15,-33 19 2-15,0-28-3 0,0 18 0 0,0 1 2 16,0-10-2-16,0 1 0 0,0 8-7 16,0-8-11-16,0-1-17 0,0 0-57 0</inkml:trace>
  <inkml:trace contextRef="#ctx0" brushRef="#br0" timeOffset="84877.61">13461 9813 44 0,'0'-28'22'16,"33"10"-11"-16,-33-1-4 0,0 1 5 0,0-1 0 16,0 0-1-16,33 10-3 0,-33 0-2 15,16 9-1-15,-16-9-3 0,17 9-1 0,-1 9 1 16,-16-9 4-16,17 9 0 0,-17 0 2 15,17 10 2-15,-17 0-2 0,-17-19-4 0,17 18-2 16,-33 10-2-16,16-9-2 0,1 18-12 0,-17-18-16 16,0-1-16-16</inkml:trace>
  <inkml:trace contextRef="#ctx0" brushRef="#br0" timeOffset="87674.38">16404 9869 6 0,'0'0'2'0,"0"0"0"0,0 0 1 0,0 0 0 16,-16 0-1-16,16 0-1 0,0 0 2 0,0 0 2 16,0 0 1-16,0 0 4 0,-17 0-1 15,17 0-3-15,0 0-2 0,0 0 0 0,0 0-1 16,0 0 0-16,0 0 0 0,0 0-2 15,0 0 0-15,0 0 1 16,0 0-2 15,-16 0 0-15,16 0-3-16,0 0-9 0,0 9-9 16</inkml:trace>
  <inkml:trace contextRef="#ctx0" brushRef="#br0" timeOffset="89340.12">16371 9795 5 0,'0'0'3'0,"0"0"1"15,0 0 1-15,0 0 0 0,0 0-1 0,0 0-1 16,0 0-1-16,0 0 0 0,0 0 6 31,0 0-2-31,0 0-1 0,0 0-1 0,0 9 1 16,0-9-2-16,0 0 0 0,17 9-1 15,-17-9 0-15,0 19 1 0,0-19 0 0,0 0 1 16,0 0 0-16,0 19-2 0,16-19 1 16,-16 18-1-16,0-18 1 0,0 0 0 0,0 9 0 15,0 1 1-15,33-1 3 0,-33 10-2 16,0-10-1-16,0 0-1 0,0 10-1 16,0-1-2-16,0-18 1 0,0 19 0 0,0-10-1 15,0 1 0-15,0-1 0 0,0 10 3 16,0-10-2-16,0 0-1 0,0 10 1 0,0-1-1 15,0-18 1-15,0 19-1 0,0-10 0 0,0 1 1 16,33-1-1-16,-33 0 0 0,0 10 0 16,0-10 0-16,0 10 1 0,0-19-1 0,0 18 0 15,0-18 2-15,0 0-2 0,0 19-2 0,0-19 2 16,0 9 0-16,0 1 0 16,0-1 0-16,0-9 1 15,0 9-1-15,0 0 2 0,0-9-5 16,0 10 3-16,0-10 2 0,0 0-4 15,0 9 2-15,0 10 1 16,0-19 0-16,0 0-1 16,0 0 1-16,0 18-1 15,0-18-2 1,0 0 2-16,0 19 0 31,0-19 0-15,0 9 1-16,-33-9-1 15,33 9 0-15,0 1-2 16,0-1 2 0,0-9 1-16,0 9 0 0,0 1-1 15,0-1 0 1,0 10 0 0,0-19 0-16,0 18 0 15,0-18 0 1,0 19 0-1,0-19 0-15,0 9 0 16,0-9 2-16,0 9-2 0,0 1 0 16,0-1 0-1,0 0 0-15,0-9 0 0,0 10 0 16,0-1 0 0,0 9 0-16,0-18 0 15,0 0 1 1,0 19-1-16,0-19 2 15,0 0 0-15,0 19-2 0,0-19 3 16,0 9-3 0,0 0 0-16,0 1 7 15,0-10 0-15,0 0-3 16,0 9-2-16,0 0-2 0,0 1 1 16,0-1 0-1,0-9 1-15,0 18 0 16,0-18-4-1,0 0 3-15,0 0-1 16,0 0-2-16,0 19 2 16,0-19 12-1,0 0 1-15,0 0-7 0,0 0-2 0,0 0-1 16,0 19-3-16,0-19 1 16,0 9-1-1,0-9 2-15,0 0-5 16,0 0 4-16,0 0 1 31,0 0-4-15,0 9 2-1,0-9-2 1,0 0 4-16,0 0-1 0,0 0 0 16,0 0 0 15,0 0 0-31,0 0-3 0,0 0 0 15,0 0 3 1,0 0 1 15,0 0-4-31,0 0 4 16,0 0-4-16,0 0 4 31,0 0-1-31,0 0-3 16,0 0 4-1,0 0-1 32,0 0 0-47,0 0 0 32,0-9-1-17,0 9-3-15,0 0-10 16,0-9-8-16,0 9-13 0,0 0-9 15,0 0-58-15</inkml:trace>
  <inkml:trace contextRef="#ctx0" brushRef="#br0" timeOffset="91507.4">16470 12492 7 0,'0'0'3'0,"0"0"4"0,0 0 4 0,0 0 1 0,0 0-1 16,0 0-4-16,0 0-2 0,0 0-3 15,0 0 2-15,0 0-1 0,0 0 0 16,0 0-2-16,0 10 1 31,0-1-2 0,0-9-5-15,0 9-4-16,0-9 0 16,0 0-2-16,0 0-1 0,0 9 1 0,0-9-8 15</inkml:trace>
  <inkml:trace contextRef="#ctx0" brushRef="#br0" timeOffset="95336.4">17082 12957 16 0,'0'0'14'16,"0"0"-3"-16,0 0-5 0,0 0-2 0,0-18-4 16,0 18 1-16,0 0 1 0,0 0-4 31,0 0-2-31,0-10-8 0,0 10-19 0</inkml:trace>
  <inkml:trace contextRef="#ctx0" brushRef="#br0" timeOffset="96866.49">16404 11767 8 0,'0'0'4'0,"0"0"5"15,0 0 6-15,0 0-5 0,0 0-5 16,0 0-2-16,0 0-1 0,0 0 0 16,0 0-1-16,0 0 0 15,0 0 0 48,0 0 1-63,0 0-1 31,0 0-1-31,0 0 1 31,0 0 0 47,0 0 1-46,0 0 1-32,0 0-1 15,0 0-1-15,0 0 2 0,-16 0-3 16,16 0-2-1,0 0-4-15,0 0-4 0,0 0-5 16,0 0-21-16</inkml:trace>
  <inkml:trace contextRef="#ctx0" brushRef="#br0" timeOffset="104926.47">9872 13767 37 0,'0'-10'18'15,"0"10"-8"-15,0-9-4 0,0 0-4 0,0 9 1 16,0-10 0-16,0 10-1 0,0 0 1 15,0 10-2 1,0-1-1-16,33 0 2 0,-33 1-2 16,0 8 0-16,0-18 0 0,0 19 0 15,0-19 0-15,0 18 0 0,0-8 0 0,0-1 0 16,0 0 0-16,0 1 0 0,0-1 0 16,0 0-7-16,0 1-5 0,0 8-6 0,0-18-2 15</inkml:trace>
  <inkml:trace contextRef="#ctx0" brushRef="#br0" timeOffset="105143.65">9872 13720 12 0,'0'-9'11'0,"0"-1"5"16,0 1-4-16,33 0-5 0,-33 9-2 16,0-19-2-16,0 10-3 0,33 0 1 0,-33 9 0 15,0 0 0-15,17 0 1 0,-1 0-1 16,1 0 0-16,16 9-1 15,-33 0 2-15,0 10-1 16,0-19 0-16,0 18-1 0,0-8 0 16,0-1 0-16,-33 0 0 0,33 1-3 15,-17-1-8-15,17 0-7 0,-16 1-24 0</inkml:trace>
  <inkml:trace contextRef="#ctx0" brushRef="#br0" timeOffset="105549.23">10087 13683 7 0,'0'0'12'0,"0"9"8"0,0-9-4 16,0 9-4-16,0 1-4 0,0-1-2 0,0-9-4 15,0 9 0-15,0 1-2 0,0-1 0 0,0 0 0 16,0-9 1-16,0 10-1 0,0 8 0 15,0-18 1-15,0 19 0 16,0-19 1-16,0 0 8 0,0 0 1 16,0 0-2-16,0-19-2 0,0 19 1 0,0 0 1 15,0-18 1-15,0 8 0 0,0 1-1 16,0-10 3-16,-33 10-2 0,33-10 2 0,0 1-1 16,0-1 1-16,0 1 1 0,0 8-6 15,0-8 1-15,0 8-4 0,0 1-2 0,0 0-2 16,0 9 1-16,33-9-1 0,-33 9 0 15,33 9 0 1,-33 0 0-16,0 0 0 0,33 1 3 0,-33-1 0 16,0 10 0-16,0-10 2 0,0 19-3 0,0-19 1 15,0 10-3-15,-33-1 0 0,33 1-5 16,0 0-12-16,-33-1-13 0,33 1-14 0,0-10-17 16,0 0-65-16</inkml:trace>
  <inkml:trace contextRef="#ctx0" brushRef="#br0" timeOffset="106326.64">13576 13925 29 0,'0'0'29'0,"-16"-19"-11"0,16 19-8 16,0-18-4-16,0 8 2 0,0 1 2 0,0 0 1 15,0-1 5-15,0 10-7 0,0 0-1 0,0 0-3 16,0 0 3-16,0 0 4 0,0 0-2 0,0 0-2 16,0 10 2-16,16-1 3 0,-16 0-3 15,0 1-1-15,0 8 0 0,17 1-6 0,-17-19-1 16,0 9-1-16,0 10 0 0,0-10-1 16,0 0 0-16,0 1 0 0,0 8 0 0,0-9-2 15,0 10-11-15,-17-19-12 0,17 19-12 0,0-19-12 16,0 0-7-16</inkml:trace>
  <inkml:trace contextRef="#ctx0" brushRef="#br0" timeOffset="106557.97">13527 13832 30 0,'0'-10'27'0,"0"1"-10"0,0 0-8 15,0 9 0-15,0 0 0 0,16-19-2 0,-16 19-3 16,17 0 2-16,-17 0 3 0,16 0 0 15,-16 0-2-15,17 0-3 0,-17 0-1 0,17 0-1 16,-17 0 2-16,33 19 1 0,-33-19 2 16,0 9-1-16,0 0-1 0,0 1 0 0,0-1-3 15,-33 0 0-15,33 1-2 0,-17-1 0 0,0 0 0 16,1 1 0-16,-1 8-2 0,17-18 2 16,-16 0-10-16,16 19-9 0,0-19-7 0,0 0-10 15,0 0-5-15</inkml:trace>
  <inkml:trace contextRef="#ctx0" brushRef="#br0" timeOffset="106990.74">13742 13739 3 0,'0'0'1'0,"0"0"1"0,0 0 4 0,0 9 20 15,0-9-3-15,0 9-6 0,16 1 0 16,-16 8 1-16,0-18 4 0,17 19-1 0,-17-10-4 15,0 0-8-15,0 1-2 0,16 8-4 0,-16-8-1 16,0-1 0-16,0 10-2 0,0-1 0 16,0-18 1-16,0 19-1 0,0-10 0 0,0 0 0 15,0 1-3-15,0-1 3 0,0-9-14 16,0 9-6-16,0-9-4 0,0 10 0 0,0-10 1 16,0-10 4-16,0 10-1 0,0-9 5 0,0 0 4 15,0-1 6-15,0-8 3 0,0 18 2 16,0-19 3-16,0-9 8 0,0 10 4 0,-16-1 0 15,16 0 0-15,0 10 1 0,0 0 2 0,0-10 6 16,16 1-1-16,-16 8 1 0,0 1-2 16,17 0-2-16,-17 9 1 0,16-10-8 0,-16 10 2 15,34-9-4-15,-34 9 5 0,0 0 2 16,33 0-5-16,-33 0-2 0,33 0-3 0,-33 9-1 16,33-9-1-16,-33 10 10 0,0-1-2 15,0 0-2-15,0 1-2 0,0 8-4 0,0 1 0 16,0-19-4-16,-33 18-1 0,33 1-1 0,-33-10 0 15,0 10-9-15,-1 0-15 0,18-1-6 16,-17 1-16-16,0-10-11 0,0 10-19 0,0-10-2 16</inkml:trace>
  <inkml:trace contextRef="#ctx0" brushRef="#br0" timeOffset="111120.8">10335 12595 10 0,'0'-19'24'0,"-33"19"-1"15,33-9 0-15,0-1-5 0,0 10-1 16,0-9 1-16,-33 9 8 0,33-9 2 15,0 9 0-15,0-10-5 0,0 10-2 0,0 0-1 16,0-9-1-16,0 9-2 0,-33 0-12 16,33 0-1-16,0 9-1 0,0-9 0 0,0 10-3 15,0-10-2-15,0 9 3 0,0 0-1 16,0 10-3-16,0 0 3 0,0-1 0 0,0-18 2 16,0 9-2-16,0 10 0 0,0-10 2 15,0 10-4-15,0-10 3 0,0 10-1 0,0 0 0 16,0-19 0-16,0 18-2 0,0-9 2 0,0 1-2 15,0-1-12-15,0 0-13 0,0 1-7 16,0-1-14-16,0 0-13 0,0 1-5 0</inkml:trace>
  <inkml:trace contextRef="#ctx0" brushRef="#br0" timeOffset="112136.82">13461 12660 34 0,'0'0'23'0,"0"-10"-10"0,0 10-1 16,-33 0 1-16,33 0-6 0,0 0-4 0,0 0-1 16,0 0 2-16,0 10 2 0,0-1 2 15,0 0 3-15,0 10-3 0,0 0 1 0,0-1-4 16,0-9-2-16,0 10-1 0,0 0 1 15,0-1-3-15,33-8 1 0,-33 17-1 0,0-8 0 16,0-19 0-16,0 19 0 0,0-1 0 0,0-8-3 16,0 8-5-16,0-9-15 0,0 1-15 15,0 8-54-15</inkml:trace>
  <inkml:trace contextRef="#ctx0" brushRef="#br0" timeOffset="112554.1">13378 12716 24 0,'0'0'23'0,"0"0"-8"0,0-19-6 0,17 19-2 16,-17-9-3-16,0 9-2 0,33 0 0 16,-33 0 3-16,0 9 4 0,0-9-1 0,33 0 1 15,-33 19-2-15,33-19-3 0,-33 18-2 0,33-18 1 16,-33 9 1-16,16 1 1 0,1-1-3 15,-1 0-2-15,1 1 1 0,0-1 1 0,16 0-2 16,-33 1 0-16,33-1 0 0,-33 9 0 0,33-18 0 16,-33 19 0-1,33-19 0-15,-33 0-2 16,0-19 4-16,0 19-2 16,0-18 0-16,0 9 0 0,0-1 0 15,0-8 0-15,0 8 5 0,0-8 7 0,-33-1 1 16,33 1 8-16,0-1 4 0,0 0-2 15,-33 1-1-15,33-1 1 0,0 0 4 0,0 10 2 16,0-9-5-16,0 18-1 0,0-19-9 16,0 10-7-16,0 9-3 0,0-10-4 0,0 10 0 15,0 0-6 1,33 0 2-16,-33 0-24 16,0 10-14-16,33-10-16 0,-33 9-18 0,0-9-14 15</inkml:trace>
  <inkml:trace contextRef="#ctx0" brushRef="#br0" timeOffset="113585.53">13328 13767 94 0,'0'0'33'0,"0"0"-17"0,0 0-4 0,-16 0-2 15,16 0-4-15,0 0-3 0,0 0 0 0,0 18 2 16,0-18 11-16,0 19 4 0,0-19-2 16,0 18-8-16,0 1-3 0,0-10-7 0,0 10 4 15,-33-10-4-15,33 19-2 0,0-28 4 16,0 19-2-16,0-1 0 0,0-8 0 0,0-1 1 16,0 0-4-16,0 10 1 0,0-10-3 0,0 0-14 15,0 10-12-15,0-19-9 0,0 0-2 16,-33 0-5-16</inkml:trace>
  <inkml:trace contextRef="#ctx0" brushRef="#br0" timeOffset="114601.48">10087 14027 41 0,'0'0'35'0,"0"0"-14"0,0-19-6 16,0 19-1-16,0 0 1 0,0 0-8 16,0 0-1-16,0 19-4 0,0-19 2 0,0 0 7 15,-33 19 0-15,33-10 0 0,0 0-2 0,0 1-6 16,0 8-1-16,0-9-4 0,0 10 5 16,0-10-1-16,0 10-2 0,0 0 0 0,0-10 0 15,0 0 0-15,0 10 0 0,0-10-2 0,0 0 2 16,0 1-10-16,33-1-13 0,-33 0-9 15,0-9-5-15,0 0-4 0</inkml:trace>
  <inkml:trace contextRef="#ctx0" brushRef="#br0" timeOffset="114986.04">10054 14055 15 0,'0'0'18'0,"0"0"4"0,0 0-5 15,0 0-8-15,0 0-5 0,0 0 0 0,0 9-4 16,0-9 5-16,0 10 0 0,0-10 0 16,0 9 1-16,33 0-1 0,-33-9-3 15,0 9 3-15,0 1 0 0,0-10-3 0,0 9 0 16,33-9-1-16,-33 9 1 0,0-9 0 16,0 19 1-16,0-19 1 0,0 0 1 0,0 0 1 15,33 0 1-15,-33-19-1 0,0 19 0 0,0-9 4 16,0 9-1-16,0-9-1 0,17-1 2 15,-17 1-1-15,0 0 4 0,0 0-3 0,0-10 3 16,16 10 0-16,-16-10-2 0,0 19 1 0,0-19-1 16,17 19 2-16,-17-9-6 0,0 0-2 15,0 9-1-15,0 0-2 0,0 0-1 0,33 0 2 16,-33 0-6-16,0 9 1 0,0 0 4 0,0 10 1 16,33-19 3-16,-33 19-4 0,0-10 1 15,33 10 0-15,-33-10-1 0,0 9 1 0,0 1-3 16,33 9 0-16,-33-28 0 0,0 19 0 0,0-1-4 15,0 1-4-15,0-10-9 0,0 10-20 16,0-10-15-16,0 19-10 0,0-28-9 0</inkml:trace>
  <inkml:trace contextRef="#ctx0" brushRef="#br0" timeOffset="115949">10335 12520 8 0,'0'-9'10'0,"0"0"10"0,0 9-4 0,0-10-4 16,0 10-3-16,0 0 3 0,0-18 3 16,0 18-3-16,0-19-3 0,-33 19-2 0,33-9 1 15,0-1 2-15,0 10-1 0,0-9-5 0,-33 9 1 16,33-9-2-16,0 9 0 0,-33-9 1 15,33 9 0-15,0 0-1 0,-33 0 0 0,16 0-2 16,1 0-1-16,-1 0 0 0,17 9 0 16,-33 0 0-16,33 0 0 0,-33 1 0 15,33 18 0-15,-33-28 0 0,33 18-2 0,-33 1 2 16,33 9 0-16,-33 0 0 0,16 0 0 16,1-1 0-16,-1 11 0 0,-16-10 1 0,33 18-1 15,-33-18 1-15,33 19-1 0,-33-1 0 0,33 10 0 16,-33-10 0-16,33 10 0 0,-33 9 0 15,17-9 0-15,-1 9 0 0,17-9-2 0,-17 18 2 16,17-8 0-16,0-1 0 0,0 0 0 16,0 0 0-16,0 0 1 0,0 0 0 0,0 0 2 15,17-9-3-15,0 9 0 0,-1-28 0 0,17 19 0 16,-33-9 0-16,33-1 0 0,0-9 0 16,-33 1 0-16,33-1 0 0,0-9 0 0,-16 9 1 15,16-18-1-15,0-1 0 0,0 1 1 16,-33-1 1-16,33 1-1 0,0-10 1 0,0 10-2 15,-16-19 2-15,-1 0 0 0,34 0-2 0,-17 0 2 16,-33 0 2-16,33 0 0 0,0-19 3 0,0 10 1 16,-16 0-3-16,-1-10-4 0,34 0 2 15,-17 1 0-15,-33 9 0 0,33-29-3 0,0 10 1 16,0 0 0-16,-16 1-1 0,16-11 0 16,0 1 2-16,0 9-2 0,-33-9 0 0,33-9 9 15,0-1 4-15,-33 19-1 0,0-28-3 16,17 10-1-16,-1-19-1 0,-16 9 0 0,17-9-1 15,-17 9 0-15,-17-18-3 0,17-1-2 0,0 1 0 16,-16-1 3-16,-1 10-1 0,17-19-5 16,-33 19 2-16,33 0 3 0,-33 0-5 0,0 9 2 15,0 1-2-15,0 17 4 0,16 1-5 0,-16 0 0 16,0 0 3-16,0 18 0 0,0-9-4 16,33 10-16-16,-50 18-5 0,34-28-7 0,-1 18-10 15,17 10-1-15,0-9-17 0</inkml:trace>
  <inkml:trace contextRef="#ctx0" brushRef="#br0" timeOffset="116931.96">14172 12278 12 0,'0'-9'4'16,"0"-10"2"-16,-33 19 2 0,33-18 5 0,0-1-2 15,-33 10-1-15,33 0 0 0,-33-1-1 0,33 1 4 16,-50 0-1-16,33-1-2 0,1 1-4 16,-17 9-2-16,0-9 0 0,0 9-2 0,0-10 1 15,-1 10 2-15,1 0-1 0,0 0-1 16,-16 0 0-16,16 10-3 0,0-10 2 0,-17 9 0 15,17-9-1-15,0 9 2 0,0 1-1 0,0-1 0 16,0 0-2-16,0 10 3 0,-1-10-3 16,1 10 2-16,17-1-2 0,-17 1 1 0,33 0-1 15,-33 9 6-15,0 9 1 0,0-9-3 16,-1 0 0-16,1 9 1 0,17 9 2 0,-17-18-3 16,33 19 3-16,-33-1 1 0,0 1-4 15,16 9 1-15,1-1-1 0,16 10-1 0,-17 1-3 16,17 8 3-16,0 0-2 0,0-9 0 15,0 19-1-15,0-19 1 0,0 10-3 0,17-1 2 16,-17 1 0-16,16-1 1 0,-16-18 0 0,17 9 9 16,16 0 2-16,-33-9-1 0,0-10-1 15,33 10 0-15,-33-19 1 0,33 1-4 0,-17-11 1 16,1 11-3-16,-1-10-2 0,1-1 1 16,33 1 6-16,-50 10 7 0,33-29-1 0,0 9-4 15,0 1-2-15,-17 0-5 0,17-10 0 0,1 0-5 16,-1 10 2-16,0-19-2 0,0 0 0 0,0 0 2 15,0 0 10-15,17 0 0 0,-17-19 1 0,0 10 3 16,33 0-1-16,-50-1 7 0,17 1 9 16,0 0 1-16,1-10 1 0,-1 10-3 0,0 0-3 15,0-10-2-15,-17 19-1 0,1-19 1 16,-1 1-7-16,17 8-2 0,1-8 13 0,-34-1-3 16,33 1 1-16,0-1-9 0,-33-9 1 0,33 10 7 15,-33-20-8-15,16 20-10 0,1-38-5 0,16 9 3 16,-17 10-8-16,17-37 2 0,-33 9 5 15,34-10-2-15,-1-8-2 0,-33-1-1 0,0 0 0 16,33-9 0-16,-33 0-3 0,0 0 0 0,0 9 6 16,0-9-3-16,0 19 6 0,0 0-11 15,-33 8 10-15,33 11-16 0,-33-1 6 0,-1 9-40 16,1 1-47-16,0 9-19 0,0-1-40 16,-16 20-12-16,16-19 9 0</inkml:trace>
  <inkml:trace contextRef="#ctx0" brushRef="#br0" timeOffset="117916.65">9657 12213 51 0,'0'-9'22'0,"0"9"-11"0,-33 0-7 0,33 0-2 16,0 0 0-16,0 9 0 0,0 10 1 15,0-19 1-15,0 18 5 0,0-8 2 16,0-1-4-16,0 10 0 0,0-1-3 0,0-8-2 16,0 8-1-16,0 1 0 0,0-1-1 0,0-18 2 15,0 10-2-15,0-10 3 0,0 9 13 16,0-9 14-16,0 0 14 0,0 0-5 0,0 0-8 15,0-9-2-15,0-1-3 0,0 10 8 16,0-18 1-16,0 18-7 0,0-28-12 0,0 19-3 16,0-10-3-16,0 0 3 0,0 1-8 0,0 8-3 15,0-27 1-15,0 19 0 0,0-1-3 16,0 0 0-16,0 10 2 0,0-10-5 0,0 19 1 16,0 0-1-16,33 0 4 0,-33 0-1 15,0 0-2-15,33 10 4 0,-33-1 0 16,33 0 0-16,-33 1 0 0,0-1-4 0,17 0 4 15,-17 1-2-15,17-1-2 0,-17 0 2 16,16 10 0-16,17-19 0 16,-33 0 2-16,0 0 3 15,0 0-5-15,0 0-3 0,0-19 6 16,0 10-3-16,0 0 0 0,0-1 0 16,0 1 3-16,0-10-3 0,0 10 12 0,0-10-3 15,0 19-3-15,0-18-3 0,0-1 2 0,33 10-4 16,-33 0-1-16,0 9-4 15,0 0 2-15,33 9 2 16,-33 0 0-16,0 10 0 0,33-19 2 16,-33 18-2-16,33-8 0 0,-33 8 1 0,0-8-1 15,17 8-7-15,-17 10-14 0,16-9-40 0,-16-1-18 16,17 10-21-16,-17-9-24 0</inkml:trace>
  <inkml:trace contextRef="#ctx0" brushRef="#br0" timeOffset="119064.78">14238 11934 52 0,'0'0'37'0,"-17"0"-13"0,17 9-3 16,0-9 5-16,0 10 0 0,0-1-11 16,0 0 2-16,0 10 14 0,0 0 15 0,0-10-1 15,17 0-14-15,-17 10-14 0,0-1-8 16,0-8-3-16,0 8 0 0,0 1-6 0,-17-1 0 16,17-18 3-16,0 10 15 0,0-10 13 0,0 9 4 15,0-9 14-15,0 0 12 0,0 0 7 16,0 0-13-16,0 0-19 0,0 0-1 0,-16-9-8 15,16-1 3-15,0 10 14 0,0-18 7 16,0-1-6-16,0 1-1 0,0-1-8 0,16 10 5 16,-16-10-4-16,0 1-8 0,17-1-11 0,-17 19-9 15,0-19 6-15,16 10-3 0,-16 9-8 0,0 0-1 16,33-9-3-16,-33 18 2 16,0-9-1-16,34 9-1 0,-34 10 6 0,0-19-6 15,33 19 3-15,-33-19 1 0,0 9-9 16,0 0 5-16,33 0 3 0,-33 1 3 0,0-1-2 15,0-9 3-15,0 9 0 0,0-9 13 0,16 10 33 16,-16-10 10-16,0 0 18 0,0 0-14 0,0 0-33 16,0-10-8-16,17 10-11 0,-17-9-4 0,0 0-9 15,0-1 2-15,0 1-7 0,0-9-8 16,-17 18-14-16,17-19-28 0,0-9-74 0,-16 0-67 16,16 0-40-16,0 10-6 0,-33-29-12 0,33 10 26 15</inkml:trace>
  <inkml:trace contextRef="#ctx0" brushRef="#br0" timeOffset="121511.37">16933 10334 21 0,'0'0'24'0,"0"0"2"16,0-18 3-16,0 18-7 0,0 0-1 15,0 0 8-15,0 0 5 0,0 0-1 0,0 0-2 16,0 0-12-16,0 0-9 0,0 0-5 16,0 0-3-16,0 0 0 0,0 0 1 15,0 18 2-15,0-18 5 0,0 0 1 0,0 19-2 16,0-10 0-16,0 0-2 0,0 1 1 16,0 8-3-16,0-8-1 0,0-1-4 0,0 10 2 15,0-19 0-15,0 18-2 0,0-18 0 0,0 19-2 16,0-19 2-16,0 9 3 0,0 0-2 15,0-9 0-15,0 10-1 0,0-10 1 0,0 0-7 16,0 9-18-16,0-9-13 0,0 0-12 16,0 0-24-16,0 0-10 0</inkml:trace>
  <inkml:trace contextRef="#ctx0" brushRef="#br0" timeOffset="123026.47">16933 12148 27 0,'0'-9'18'16,"0"-1"-2"-16,0 10-3 0,0-18-3 0,0 18 1 15,0-19-2-15,0 19-1 0,0-9 4 16,17 0 0-16,-17 9 1 0,0-10-3 0,0 10-6 16,0 0 0-16,0 10-4 15,0-1 0-15,0 0 1 16,0 10-1-16,0-19 0 0,0 18 1 0,0-8-1 15,0 8 0-15,0-8 1 0,0 8-1 16,-17 1-3-16,17-10 3 0,0 10 2 16,0-1-2-16,0-18-2 0,0 19 2 0,0-10-14 0,0 1-7 15,0-1-11-15,0 0-7 0</inkml:trace>
  <inkml:trace contextRef="#ctx0" brushRef="#br0" timeOffset="123309.95">16900 12111 27 0,'0'0'19'16,"0"-19"-2"-16,0 10-2 0,0 9-2 16,0-9-2-16,0 9-6 0,0 0-1 0,0-10-2 15,33 20 1-15,-33-10 2 0,0 9-2 16,0-9 1-16,17 9-1 0,-1 10 3 15,1-19 1-15,-17 18 0 0,16-8-4 0,1-1 0 16,16 0-2-16,-33 10-1 0,33-10 3 0,-33 10-2 16,33-10-1-16,-33 10 0 0,17-19 2 15,-17 18-2-15,16-18 1 0,-16 10-3 16,17-10 0-16,-17 9-4 16,0-9-10-16,0 0-14 0,0 0-9 0</inkml:trace>
  <inkml:trace contextRef="#ctx0" brushRef="#br0" timeOffset="123726.8">17115 11971 6 0,'0'0'8'0,"0"-9"11"0,0 9 3 15,0-9-4-15,0 9-7 0,0 0-5 0,0 0-4 16,0 0 0-16,0 9 1 16,0-9 1-16,17 9-1 0,-17 10-1 0,0-19 2 15,16 19 3-15,-16-10-2 0,0 0 0 0,0 10-3 16,17-10-2-16,-17 10 2 0,0-10-2 16,0 19 0-16,0-10 0 0,0-8 0 0,0-1 0 15,0 10 0-15,0-1 0 0,0-8 0 16,16 8 0-16,-16 1-3 0,0-19-13 0,0 18-9 15,0-18-12-15</inkml:trace>
  <inkml:trace contextRef="#ctx0" brushRef="#br0" timeOffset="124794.43">17793 11962 7 0,'0'0'16'0,"0"0"7"16,0 0-1-16,0 0-3 0,0 0-8 0,0 0-4 15,0 0-2-15,0 0-2 0,0 0-2 16,0 0 1-16,0 9 5 0,0-9-2 0,0 19 4 15,0-19 2-15,0 19-1 0,0-10 3 0,0 0-7 16,0 10 0-16,0-1-3 0,0-8-2 0,0 8 1 16,0 1 0-16,0-1-2 0,-16-8 0 15,16-1 1-15,0 0-1 0,0 10 0 0,0-10-3 16,-17 1-6-16,17-1-15 0,0 0-13 16,0 10-13-16</inkml:trace>
  <inkml:trace contextRef="#ctx0" brushRef="#br0" timeOffset="126142.45">17512 10278 13 0,'0'0'7'0,"0"0"3"0,0 0-2 0,0 0-6 15,0 0 0-15,0 0 0 0,0 10 4 16,0-10 0-16,0 0 0 0,0 9 0 0,0 10-3 15,-33-19-2-15,33 0-1 0,0 18 5 16,0-18 0-16,0 0-1 0,0 19 0 0,0-19-2 16,0 9 1-16,0 0 0 15,0 1-3-15,0-1 0 0,0 0 1 0,0 1-1 16,0-1 2-16,0 10-2 0,0-19 0 16,0 18 0-16,0-18 0 0,0 0 1 0,0 19-1 15,0-19 1-15,0 9-1 16,0-9 9-1,0 0 1-15,0 0 6 0,0 0 3 0,0 0-4 16,0 0-6-16,0 0-4 0,0-9-2 16,0 9 5-16,0 0 3 0,0 0-2 0,0-19 1 15,0 19 0-15,0-18-3 0,0 18 1 0,0-19 1 16,0 0-3-16,0 10 2 0,0 0-4 16,0-10-2-16,0 10-2 0,0-10 1 0,0 1 1 15,0 18-2-15,0-19 2 0,0 10 5 16,0-1 0-16,0 1-5 0,0 9 0 15,0 0-5-15,33 0 3 0,-33 9 0 16,0 1 0-16,0-10 4 0,0 28-7 16,0-28 3-16,33 18 2 0,-33 1-2 15,0-19 0-15,0 9 0 0,0 10 0 0,17-10 0 16,-17 0 0-16,16 1 0 0,-16-1 2 16,0 10-1-16,17-19-1 0,-17 18 0 15,0-18 2-15,16 0-1 0,-16 0 1 0,0 0-4 16,0-18 2-16,17 18 2 0,-17 0-5 15,0 0 5-15,0-19-2 0,16 10-2 0,-16-1 2 16,0-8 0-16,0 8-2 0,17 1 3 0,-17 0-1 16,0-10 0-16,0 1 0 0,33-10 2 15,-33 9-2-15,0 10 2 0,0-10-2 16,0 10 0-16,0 9 0 0,0-19 2 0,0 38-2 31,33-19 0-31,-33 9 2 0,0 10-2 16,0-1 0-16,0-8 0 0,33 18 0 0,-33-10 1 15,0 1-4-15,0-10 3 0,0 10 1 0,0-1-1 16,17 1-5-16,-17 0-11 0,0-1-13 16,0 1-11-16,0-1-11 0,-17 1-19 0</inkml:trace>
  <inkml:trace contextRef="#ctx0" brushRef="#br0" timeOffset="127406.61">18157 10195 15 0,'0'0'25'0,"0"0"0"16,0-19-1-16,0 10-9 0,-33 0-2 15,33-1-2-15,-33 1 5 0,16 0 4 0,1-1-3 16,-1 1-4-16,-16-10-3 0,0 19-3 16,0-18-1-16,0 18 6 0,0-19-7 0,0 19 2 15,-17-9-2-15,17 0 0 0,0 9-3 16,-33-10-1-16,33 10-3 0,-17 0 4 15,-16 0 0-15,33 0-2 0,-33 10 0 0,0-10 0 16,16 9 1-16,-16 0-1 0,0 10 0 0,16-19 0 16,-16 18-2-16,0 1 2 0,16-10 0 15,17 10 0-15,-33 0 0 0,33 18 0 0,-17-19 0 16,17 1 0-16,0 9 0 0,33-10 0 16,-33 20 0-16,0-20 0 0,33 1 0 0,-16 9-2 15,16-10 2-15,0 20 0 0,0-20 1 16,0 1 1-16,16-1 0 0,-16 1-2 0,33 9 1 15,0-10 0-15,0 1-1 0,-33 0 2 0,50-1-2 16,-17-8 3-16,0-1-3 0,33 0-2 16,-33 1 3-16,17-1-1 0,16-9 3 0,0 0-5 15,-33 0 2-15,33 0 0 0,-16 0 0 16,16-9 0-16,-16-1 0 0,-1 1 0 0,1 0 1 16,16-1-1-16,-33-8 2 0,0 18-1 15,17-19 1-15,-17 0-2 0,0-8 0 0,0 8 2 16,0 0-2-16,-16 1 0 0,-1-1 0 15,1 1 0-15,-17-10-2 0,16 9 2 0,-16-9 2 16,0 19-2-16,-16-10 0 0,16 1 0 0,-17-10 2 16,1 9-2-16,-1 10-2 0,1 0 3 15,-1-1-4-15,17 1-8 0,-33 9-4 0,0 0-15 16,33 0-12-16,-33 0-17 0</inkml:trace>
  <inkml:trace contextRef="#ctx0" brushRef="#br0" timeOffset="128056.86">18488 10334 34 0,'0'0'20'16,"0"0"-10"-16,-17 0-5 0,17 0-2 0,0 19 0 15,0-19 1-15,-16 0 0 0,16 18-1 0,0-8 3 16,0-1 2-16,-17 10-1 0,17-10 0 15,0 10-2-15,0-19 0 0,0 18-2 0,0-18 0 16,-16 19 1-16,16-19 6 0,0 0 11 16,0 0 11-16,0 0 10 0,0 0-14 0,0 0-11 15,0 0-11-15,0 0 3 0,0-19 1 16,0 19 1-16,0-18-6 0,0 18 1 0,16-19-4 16,-16 10 4-16,0-10 0 0,0 10 2 0,0-1-2 15,17 10-1-15,-17-9-2 0,16 9-1 16,-16 0-4-16,0 0 3 0,17 0-1 15,-17 9 2-15,16-9-2 0,-16 10 0 16,17-1 0-16,-17 0-2 0,33 1 2 0,-33-1 0 16,0 10-2-16,33-19 2 0,-33 18 2 15,0-18 1-15,33 0 1 0,-33 0 1 16,0 0-1-16,0 0-2 0,17-18 0 0,-17 18 0 16,16-19 0-16,1 0-2 15,-17 10 2-15,16 0-4 0,1-1 7 0,-17-8 3 16,16-1 1-16,1 19-1 0,-17-18-3 0,33-1-3 15,-33 10 0-15,0-1 0 0,33 1-2 16,-33 18 0 0,0-9-3-16,0 10 3 0,33 18 0 0,-33-10 2 15,0 1-1-15,17-10 0 0,-1 10-4 16,1 9-2-16,-1 0-17 0,1 9-29 0,-17-9-13 16,16 9-35-16</inkml:trace>
  <inkml:trace contextRef="#ctx0" brushRef="#br0" timeOffset="128939.04">18273 11962 38 0,'0'-9'23'0,"0"-1"-1"0,0 1-3 15,0 0-1-15,0 0 3 0,-17-1 1 16,17-8-1-16,-16 18 3 0,16-19 1 0,-17 0 4 16,1 10 1-16,-1-9-4 0,17 8-9 15,-33-8-4-15,0 8-6 0,0-8-1 0,0 18 1 16,0-19-4-16,-17 1-3 0,17 8 2 15,-33 1 2-15,16 9-1 0,-16-9-1 0,0 9-2 16,0 0 2-16,-17 0-2 0,17 0 3 0,-17 0-1 16,17 9-2-16,-33 0 3 0,0 1-1 15,49 8-1-15,-49 1-3 0,49-1 2 0,-16 1 0 16,-16 9 2-16,15 9-4 0,1-18 2 0,17 9 0 16,16-1 0-16,-17 20 2 0,33-28 0 15,-16 18 1-15,33-9 4 0,-33 9-2 0,33 0 1 16,0-9-4-16,0 9 3 0,33 0-2 15,-33-9-2-15,33 0 0 0,-16 0 3 0,16 9-1 16,17-18-3-16,-1 9-2 0,-16-10 2 16,33 1 2-16,-16 0-2 0,16-1 0 0,0-8-2 15,-16-1 7-15,16 0-7 0,0 0 2 0,0-9 2 16,17 0-2-16,-17-9 2 0,-16 9 1 16,16-9 0-16,0-10 1 0,-16 19 0 0,16-18 0 15,0-1-1-15,-33 0 2 0,17-8 1 16,-17 8 1-16,16 0-2 0,1-18-5 0,-17 9 5 15,0 0-5-15,-16 0-2 0,16-9 4 0,-17 0 1 16,17 0 2-16,-16 9 2 0,16-9-3 0,-33-1 2 16,0 11 13-16,0 8-3 0,0-9-1 15,0 0-3-15,0 10-5 0,0 8-3 0,-33-8-3 16,0-1-1-16,16 19 0 0,-16-19 0 0,0 10-11 16,33 9-19-16,-33-9-27 0,0 9-9 15,0 0-36-15,16 0-22 0</inkml:trace>
  <inkml:trace contextRef="#ctx0" brushRef="#br0" timeOffset="129487.58">18802 11804 226 0,'0'0'65'0,"0"0"-31"0,0 0-19 16,0 0-6-16,-33 9-9 0,33-9 2 16,0 10-2-16,0-1 3 0,-33 0-5 15,33 0 4-15,-17 10 10 0,17-19 2 0,-16 19-5 16,16-19-7-16,-17 18 1 0,17-18-1 15,0 0 7-15,0 0 17 0,0 0 17 0,0 0 17 16,0 0-9-16,0 0-21 0,0 0-12 0,0-18-8 16,0 18-5-16,0-19 0 0,17 0 7 0,-17 10 9 15,0-9-10-15,0-1-5 0,16 10 4 16,-16-1 4-16,0-8-1 0,17-1 1 0,-17 19 2 16,0-18 5-16,33 18-10 0,-33-10-7 15,0 10-6-15,0 0 4 0,0 10 2 0,33-10-1 16,-33 18-3-16,33 1 0 0,-33-1 2 15,17-18-1-15,-1 19-1 0,1 0-2 0,-1-1 6 16,1-9-11-16,-1 10 7 0,34 0 3 0,-50-1-1 16,33-18 0-16,-33 10-2 15,33-1 20-15,-33-9 17 0,0 0 19 0,0 0 13 16,17-9-11-16,-17 9-12 0,0-10-11 0,0-8-14 16,0-1-7-16,0 0-3 0,0 1-2 0,0-1-2 15,0-9-5-15,0 10-2 0,0-29 0 16,-17 10 3-16,17 0 1 0,0 0-17 0,0-1-25 15,0 10-49-15,-33-18-49 0,33 18-24 16,0 0-48-16,0 10-23 0</inkml:trace>
  <inkml:trace contextRef="#ctx0" brushRef="#br0" timeOffset="132684.6">26276 11404 61 0,'0'-28'29'0,"0"9"-9"0,-16 10 7 16,16-9 12-16,0-1 17 0,0 10 9 16,0 9-6-16,0 0-19 0,0-19-16 0,0 19-12 15,0 0-7-15,0 0 3 0,0 19 2 0,0-19 16 16,0 9 19-16,0 10-11 0,0-1 7 16,0 1-10-16,0-1 15 0,0 20-8 0,0-29-16 15,16 19-9-15,-16 0-5 0,0-10-1 0,0 19 5 16,0-27-3-16,17 8 0 0,-17 10 5 15,17-9-9-15,-17 9 4 0,16-10-5 0,-16-8-4 16,17-1 5-16,-1 10-3 0,-16-10 5 16,17-9-7-16,-1 9 4 0,-16-9-6 0,17 0 6 15,16 0-4-15,-33 0-4 0,0-9-32 0,0 0-44 16,16-10-12-16,1 10-32 0,-17-1-16 16,0-27-2-16,16 9-85 0</inkml:trace>
  <inkml:trace contextRef="#ctx0" brushRef="#br0" timeOffset="132851.69">26260 11227 58 0,'0'0'34'0,"-17"-9"-10"0,17 9-4 16,0 0-3-16,0-9-2 0,0 9-7 0,17-10-2 16,-17 10-3-16,16 0-1 0,1-9-1 0,0 9 0 15,-1 0-1-15,1 0 2 0,16 0-2 0,0 0 0 16,0 0 0-16,-17 0-2 0,1 0-2 15,-1 0-15-15,17 0-11 0,-16 0-22 0</inkml:trace>
  <inkml:trace contextRef="#ctx0" brushRef="#br0" timeOffset="133034.78">26310 11441 23 0,'0'0'22'0,"-17"0"5"0,17 0-3 15,0 0-6-15,17 0-6 0,-17-9-6 0,0 9-2 16,16-9-2-16,1 9-2 0,-1 0 0 16,1 0 0-16,-1 0 0 0,1 0 0 0,16 0 0 15,0 0-5-15,0 0-8 0,-17 0-4 16,34 0-8-16,-17 0-1 0,17 0-24 0</inkml:trace>
  <inkml:trace contextRef="#ctx0" brushRef="#br0" timeOffset="133184.68">26905 11506 51 0,'16'19'31'0,"-16"-1"-3"16,0-18-5-16,-16 19-1 0,16-10 2 0,0 10 2 16,0-10-3-16,0 1-10 0,-17 8-5 15,17 1-6-15,0-19 1 0,0 18 1 0,-16-18-4 16,16 10 0-16,0-1 0 0,0 0-3 16,0 1-13-16,0-1-11 0,0-9-15 0,0 9-22 15</inkml:trace>
  <inkml:trace contextRef="#ctx0" brushRef="#br0" timeOffset="133536.31">27318 11162 62 0,'0'0'34'0,"-16"-18"-16"0,16 18 1 0,0 0 1 16,0 0-6-16,0 0-8 0,-33 0-4 0,33 0 2 16,0 18 1-16,0-18 8 0,0 19 2 15,-17-19-3-15,17 18 4 0,0-8 4 0,0 8-4 16,-16 10-1-16,16 0 7 0,0-9 4 16,0-1-8-16,0 10-6 0,-17 0 6 0,17 0 5 15,0-9-2-15,17-1-5 0,-17 10 1 0,0-9 3 16,16-1-3-16,-16 1-5 0,17-1-2 15,-17 1-5-15,33-10 2 0,-33 1-3 0,16-1-1 16,1 0-3-16,-1 1 4 0,1-10-1 0,-1 0 2 16,17 0-5-16,-16-10 0 0,0 1-5 15,-1 0-26-15,1-1-21 0,16-8-17 0,-33 8-28 16,0-8-17-16</inkml:trace>
  <inkml:trace contextRef="#ctx0" brushRef="#br0" timeOffset="133701.79">27318 11162 66 0,'-16'0'31'0,"16"-18"-6"0,0 8 1 15,0 10-3-15,0-9-3 0,0 0-8 0,0 9-6 0,0-10-3 16,16 10 1-16,-16-9-4 0,17 9 0 16,-1 0 2-16,1 0-2 0,-1 0-2 15,1 0-5-15,-1 0-12 0,18 9-14 0,-18-9-22 0</inkml:trace>
  <inkml:trace contextRef="#ctx0" brushRef="#br0" timeOffset="133867.37">27236 11385 8 0,'0'0'8'0,"0"0"17"0,0 0 3 0,0 0-10 15,0 0-8-15,0 0-5 0,16-9-2 16,-16 9-2-16,17-9-1 0,16 9 0 0,-17-10-5 15,1 10-8-15,16 0-8 0,0-9-3 16,0 9-18-16</inkml:trace>
  <inkml:trace contextRef="#ctx0" brushRef="#br0" timeOffset="134216.41">27765 11385 45 0,'0'19'36'0,"0"0"-7"0,0-19-2 15,0 18-1-15,0 1 4 0,0-10 5 0,-17 10-7 16,17-10-6-16,0 19 7 0,-16-10-5 15,16-18-7-15,0 19-6 0,-17-10-3 0,17 1-6 16,0-1 1-16,0 0 0 0,-16 1 0 16,16-1-3-16,0-9 1 0,0 9 14 0,0-9 32 15,0 0 21-15,0 0 9 0,0 0-28 16,0-9-25-16,0 0-13 0,0-1 0 0,0 1-5 16,16 0-6-16,-16-10 4 0,0 0-1 0,0 1 0 15,17-10 0-15,-17 0 4 0,0 0-4 16,0 10 18-16,16-1 4 0,-16-9-6 0,0 9-9 15,17 10 3-15,-17 0-2 0,0 0-5 16,0-1-4-16,16 10-1 0,-16 10 3 16,17 8-6-16,-17-9 2 15,16 10 3-15,-16-10-6 0,17 10 3 16,-17 0 2-16,16-1-2 0,-16 1 0 0,17 9-3 16,-1-10 3-16,-16 1 5 0,17-1-1 15,-17 1-2-15,17 0-2 0,-17-1-13 0,0 1-40 16,0-10-45-16,0 10-45 0,0-1 1 0,0-18 7 15,-17 0 17-15</inkml:trace>
  <inkml:trace contextRef="#ctx0" brushRef="#br0" timeOffset="134369.54">27715 11562 53 0,'0'0'38'0,"0"-9"-11"15,0-1-4-15,0 10-6 0,17 0-1 0,-17 0-5 16,16-18-6-16,1 18-1 0,-1 0-4 0,1-19 0 15,-1 19 1-15,17-9-1 0,0 9-2 16,-16 0-13-16,16 0-18 0,17 0-31 16</inkml:trace>
  <inkml:trace contextRef="#ctx0" brushRef="#br0" timeOffset="134532.79">28459 11478 51 0,'0'0'24'0,"-16"10"-12"0,16-10-3 0,0 0 3 16,-17 9-1-16,17-9-4 0,0 9-4 16,-16 10 0-16,16-19-3 0,0 18 2 0,-17-18-2 15,17 10 0-15,0 8 2 0,-16-8-2 0,16-1-2 16,0 10-15-16,-17-10-20 0</inkml:trace>
  <inkml:trace contextRef="#ctx0" brushRef="#br0" timeOffset="134933.23">28608 11088 49 0,'0'0'23'0,"0"0"-6"0,0 0-5 0,0 0-3 15,0 9-5-15,0 0 0 0,0 1-1 0,17-1-1 16,-17 10 6-16,0-1 2 0,16 1-3 16,-16-1-2-16,17 10-1 0,-17-9-2 0,16-1-2 15,-16 20 0-15,0-29 0 0,17 10 0 16,-17-1 0-16,0 1-7 0,0-1-7 0,16 1-12 16,-16 0-8-16,0-19-43 0</inkml:trace>
  <inkml:trace contextRef="#ctx0" brushRef="#br0" timeOffset="135249.54">28658 11227 31 0,'0'-28'20'0,"0"10"-7"15,0-19 1-15,0 9 2 0,16 0 1 0,-16 9 1 16,17-9-2-16,-17 28-7 0,16-28-1 16,-16 19-1-16,17 9-4 0,-1-9-1 0,-16 9 0 15,33 9-1-15,-33-9 1 0,0 9-2 0,0 1 0 16,0 8 3-16,0-18 1 0,0 19-2 15,0-10 1-15,0 0-3 0,0 1 1 0,-33-1 1 16,17 10-2-16,-1-10-2 0,1 0 3 16,-1-9-1-16,1 10 0 0,-1 8 0 0,1-18 0 15,16 0 0-15,-17 0 2 0,1 0-2 16,16 19-2-16,16-19 2 16,-16 0 2-16,17 9 0 0,-1 0 0 15,1 1-2-15,-1 8-2 16,17-8 2-16,-16-1 0 0,32 9 1 0,-49 1-1 15,34 0-2-15,-18-19 2 0,17 9 3 0,-16 10-3 16,-1-10-14-16,17 0-14 0,-16 0-30 16</inkml:trace>
  <inkml:trace contextRef="#ctx0" brushRef="#br0" timeOffset="135432.57">29203 11320 41 0,'0'10'32'16,"0"-10"-15"-16,0 0-4 0,0 9-1 16,0 0 1-16,0 0 7 0,0 1-8 0,0-1-6 15,0 0-4-15,0 10 2 0,0 0-4 0,0-19 0 16,0 18 1-16,0-9 3 0,-33 10-4 16,33-10 0-16,0 1-15 0,0 8-19 0,-16 1-89 15</inkml:trace>
  <inkml:trace contextRef="#ctx0" brushRef="#br0" timeOffset="135998.44">29551 11041 66 0,'-17'0'19'0,"17"0"-10"15,0 19-1-15,0-19 0 0,0 9 12 16,0 10 2-16,17-1-5 0,-17 10 3 16,0 0-2-16,0-9 10 0,0 9-9 0,16 0-8 15,-16-1-3-15,0-8-4 0,17 9-4 0,-17-9 4 16,0 8-4-16,0-8 0 0,0-10 0 16,0 10 1-16,0-19 0 0,0 19 14 0,0-19 28 15,0 0 19-15,0 0 13 0,0 0-34 16,0 0-16-16,0-19-13 0,0 19-6 0,0-19-2 15,0 1 6-15,0-1 17 0,-17 1-7 0,17-1-5 16,0-9-2-16,0 0-1 0,0 0-1 16,0 0 1-16,0-9-5 0,0 0 2 0,0 9-3 15,17 0 0-15,-17 0-1 0,16 10-8 16,-16-1 5-16,33 0-2 0,-33 10 1 0,0 0-4 16,17 9 5-16,-1 0-2 0,-16 0-4 0,17 0 4 15,-1 9 0-15,-16 0 0 0,17 1 3 16,-17 8-8-16,0-8 8 0,17 8-3 0,-17 1 1 15,-17-10-1-15,17 0 0 0,0 1 2 16,-17 8-4-16,1-8 2 0,-1-1 4 0,1 0-4 16,-1 1-4-16,17 8 2 0,-33-18 3 0,33 0-1 15,-16 19-4-15,-1-19 4 0,1 0-4 16,16 0 2-16,-17 9-1 0,17 0-1 16,0 1 7-16,0-1-2 0,0 0-1 15,17 1-3-15,-17-1 3 0,16 0 2 0,1 0-1 16,-1 10-4-16,17 0 3 0,-33-19-5 0,33 9 6 15,-16 0-17-15,-1 1-20 0,18-1-43 16,-1-9-27-16,0 9-2 0,0-9-9 0,0 9 6 16</inkml:trace>
  <inkml:trace contextRef="#ctx0" brushRef="#br0" timeOffset="136351.12">30080 11367 26 0,'-17'9'23'0,"17"0"-11"0,-16 10 3 16,-1-19 1-16,17 19 2 0,-16-19-3 0,16 9 1 16,-17 0-1-16,17 0 2 0,0-9-1 15,0 10 1-15,0-10 8 0,0 9 9 0,0-9 19 16,0 0 23-16,0 0 6 0,0-9-33 16,0 9-16-16,0-10 3 0,0 1 12 0,17 0 5 15,-17 0 7-15,16-10-13 0,-16 19-18 16,0-28 7-16,17 9 2 0,-17-8-9 0,16 8-7 15,-16-9-7-15,17 9-2 0,-17-8 15 0,16-1 16 16,-16 9 2-16,17 10-11 0,-17-10-13 16,0 19-8-16,16-18-5 0,-16 8-12 15,0 10 1-15,17 10 4 0,-17-10-1 0,16 18 1 16,1-18 0-16,-17 19-4 0,17-1 5 0,-1 1-3 16,1 0 0-16,-1-1 0 0,1 10 3 15,-17-9-3-15,16 9 0 0,1-10 0 0,-17 1 0 16,16 18-65-16,-16-18-58 0,17-10-49 0,-17 0-27 15,0 10 12-15,0-10 19 0,0 0-104 16</inkml:trace>
  <inkml:trace contextRef="#ctx0" brushRef="#br0" timeOffset="136514.65">30113 11357 54 0,'-17'-9'43'16,"17"9"-12"-16,0-9-10 0,0 9-3 0,17 0-6 15,-17-9-3-15,16 9-7 0,1-10 1 0,-1 10-3 16,1 0 0-16,0 0 0 0,-1 0 0 16,17 0-14-16,-16 0-20 0,-1 0-24 0</inkml:trace>
  <inkml:trace contextRef="#ctx0" brushRef="#br0" timeOffset="136681.67">30741 11330 56 0,'0'0'30'0,"0"9"-11"16,0-9 3-16,0 9 2 0,0 0 1 0,0 1-5 16,0 8-1-16,0 1 2 0,0 0-7 15,0-10-7-15,0 0-3 0,0 10-4 0,0-1 3 16,0 1-1-16,0 9 1 0,-16-28-2 0,16 18-3 16,0 1-18-16,-17-10-29 0,17 1-30 15</inkml:trace>
  <inkml:trace contextRef="#ctx0" brushRef="#br0" timeOffset="137197.75">31105 10920 63 0,'-16'0'24'16,"16"0"-11"-16,-17 0-2 0,17 19 3 0,0-19 10 15,0 0-1-15,0 18-4 0,0-8-4 0,0 8 10 16,0 1-5-16,0 0-5 0,0-1-5 16,17 10-7-16,-17-9-1 0,0-1 1 15,16 1-1-15,-16 0-2 0,0-1 12 0,0-18 12 16,17 19 1-16,-17-19 13 0,0 9 15 0,0-9 11 15,16 0-6-15,-16 0-24 0,0 0-11 16,17-9-11-16,-17 9-4 0,16 0-3 0,-16-19 2 16,17 19-3-16,-1-18-7 0,1 8 7 15,-1 10-7-15,1-9 3 0,-17 9 3 0,16-9-3 16,1 9-2-16,-17 9-2 0,17-9 8 16,-1 9-6-16,-16 1 5 0,17 8-3 0,-17-18-2 15,16 19 2-15,1-10 0 0,-1 10 0 0,-16-10 0 16,17 10-3-16,-1-10 1 0,1 0 6 15,-17 0-4-15,16 10 4 0,-16-19 2 0,0 0 56 16,17 0 21-16,-17 0-1 0,0 0-18 16,0-19-16-16,0 10-18 0,0 0-12 0,16 0-14 15,-16-10-3-15,0 0 6 0,-16 10 0 0,16 0-7 16,0-28 0-16,0 18 0 0,-17-9-2 16,17 0 2-16,-16 0-14 0,16 0-63 0,-17 0-57 15,17 0-50-15,0-9 8 0,0 9 2 16,0 0 30-16</inkml:trace>
  <inkml:trace contextRef="#ctx0" brushRef="#br0" timeOffset="137613.37">31585 11181 14 0,'0'0'21'0,"0"9"8"16,16-9-1-16,-16 9-8 0,0-9-9 0,0 10-1 16,0-1 8-16,0 10-1 0,17-10 5 15,-17 9 1-15,0 1-2 0,0 0 4 0,0-10-5 16,0 0-9-16,0 10-2 0,16-10-4 16,-16 0-2-16,0 10 4 0,17-10 4 0,-17 10 1 15,0-19-1-15,16 0-3 0,-16 0-2 16,17 19-2-16,-1-19-4 0,1-19-3 15,-1 19-24-15,1 0-9 0,0 0-30 16,-1-28-13-16,1 19-74 0</inkml:trace>
  <inkml:trace contextRef="#ctx0" brushRef="#br0" timeOffset="137747.66">31767 11060 39 0,'0'-19'35'0,"-17"19"1"0,17 0-2 16,0 0-13-16,0 0-10 0,0-18-5 0,0 18-4 15,0 0-1-15,17 0-1 0,-17 0 2 16,16 18-5-16,1-18-19 0,-17 0-29 0</inkml:trace>
  <inkml:trace contextRef="#ctx0" brushRef="#br0" timeOffset="137880.91">31733 11181 51 0,'0'0'18'0,"0"0"-9"0,0 0-5 0,0 0-2 16,17-19-2-16,-17 19-10 0,17 0-19 0</inkml:trace>
  <inkml:trace contextRef="#ctx0" brushRef="#br0" timeOffset="138396.54">32345 10781 30 0,'0'-10'24'0,"0"1"-1"15,0 0 1-15,-16 0-1 0,16-1-2 0,0 1 1 16,0 9-1-16,0-9-5 0,-17 9-1 16,17 0 0-16,-16-19-5 0,16 19 2 15,-17 0 1-15,17 0-2 0,-16 0-3 0,-1 0 2 16,17 0-4-16,-16 19-2 0,-1-19 0 16,0 0 4-16,1 9-3 0,-1 0-1 15,1 1 0-15,16-1-4 0,-17 9 3 0,1-8 0 16,16 8 0-16,-17 1-2 0,17-10 1 15,0 10 2-15,0-1 1 0,0 1 3 0,0-10-3 16,17 19-3-16,-1-9 2 0,1-10-2 16,-1 10-1-16,1-1-1 0,-1 1 1 0,1-10-1 15,0 19 0-15,-1-28-2 0,1 19 2 16,-17-10 2-16,16 0-2 0,-16 10-3 16,17-10 3-16,-17 1 0 0,0-1 0 0,0 0 0 15,0 1 0-15,0 8 0 0,0-18 0 16,-17 19 3-16,17-19 1 0,-16 0 0 15,-1 0 0-15,1 0-2 0,-1 0 4 0,0 0-6 16,1 0 0-16,-1 0 0 0,1 0 3 16,16 0-5-16,-17 0 2 0,1 0-20 0,-1-19-24 15,1 19-26-15,16 0-17 0</inkml:trace>
  <inkml:trace contextRef="#ctx0" brushRef="#br0" timeOffset="138663.1">32494 10939 55 0,'0'9'23'0,"0"0"-5"16,0 1 9-16,0-1 4 0,0 10-1 0,0-10-9 15,17 10-5-15,-17-1-11 0,0 1 2 16,16-1-7-16,-16 1 1 0,17 0 2 15,-17 9-3-15,16-10 2 0,-16 1 1 0,17-1-3 16,-17 1 0-16,16 0 0 0,-16-10 0 16,0 0 0-16,0 0-3 0,0 10-4 0,0-19-6 15,0 0-9-15,0 0-13 0,0 0 1 16,0 0 1-16,0-19-4 0</inkml:trace>
  <inkml:trace contextRef="#ctx0" brushRef="#br0" timeOffset="138862.46">32544 11013 39 0,'-17'-9'39'0,"17"0"4"16,0-1 2-16,0 1-1 0,0 9-7 0,0 0-6 15,0 0-11-15,0 0-3 0,0 0-5 16,17 0-3-16,-1 0 0 0,-16 9-4 16,17 1 1-16,-1-10-1 0,1 9-1 0,-1 0-3 15,18 1 0-15,-18-10-1 0,1 18 1 16,-1-18-1-16,1 0 0 0,-1 0 2 15,-16 0 0-15,17 19-2 0,-1-19-8 16,-16 0-28-16,0 0-36 0,17-19-23 0</inkml:trace>
  <inkml:trace contextRef="#ctx0" brushRef="#br0" timeOffset="139161.67">32643 11134 18 0,'-17'10'12'0,"17"8"5"16,0-18 5-16,0 0-2 0,0 0-6 16,17 19-6-16,-17-19-4 0,0 0-2 0,17 0-1 15,-17 9-1-15,0 0 0 16,0 1-5-16,0-10-8 16,0 9-2-16,-17 0-6 0,17 1-2 0,-17-1-11 15,17 9 32-15,-16 1 1 0,-1-19 2 16,1 19 0-16,16-19-1 0,-17 9 2 15,1 0 5-15,16 1 13 0,-17-10 0 0,17 9-1 16,0 0-1-16,0-9-1 0,0 0-3 16,17 0-9-16,-1 0-1 0,1 0-4 15,-1 0 0-15,1 0 0 0,-1 0-11 0,18-9-14 16,-18 9-67-16</inkml:trace>
  <inkml:trace contextRef="#ctx0" brushRef="#br0" timeOffset="140015">30774 11823 54 0,'0'0'33'0,"0"0"-16"0,0 0-5 16,0 0 3-16,0 0 7 0,0 0 6 15,0 9-2-15,0 0 6 0,0 19 0 0,17-28 6 16,-17 19-5-16,0-1-12 0,16 1-9 16,-16-1-7-16,0 1 0 0,17 9-4 0,-17-9 2 15,0-1-2-15,0 1-1 0,0-1 1 0,0-8 0 16,0 8 2-16,0 1-1 0,0-1 1 16,0-18-3-16,-17 10-4 0,17-1-11 15,0-9 2-15,0 0 7 0,0 0 4 0,-16 0-1 16,16-9 3-16,0-1 0 0,-17-8 0 15,17-1 1-15,0 1-1 0,0-1 0 0,0-9 0 16,0 10 0-16,0-20 2 0,17 1 1 16,-17 9 3-16,16 10 1 0,-16-20-2 0,17 11 0 15,-1 8-2-15,1 0 4 0,0 19-2 0,-1-18-5 16,1 18 4-16,-1 0-6 0,1 0 2 16,-1 0 2-16,1 0-4 0,-1 18 2 15,1-18 0-15,-1 10 2 0,1 8 0 0,-17 1-4 16,16-10 3-16,-16 19-1 0,0-9 3 0,0-19 0 15,-16 18-1-15,-1-8 1 0,17-1-1 16,-16 0-2-16,-17 0 0 0,16 1 0 0,1-1-10 16,-17 0-22-16,16 10-22 0,1-19-11 0,-1 0-21 15,0 0-82-15</inkml:trace>
  <inkml:trace contextRef="#ctx0" brushRef="#br0" timeOffset="140896.69">31188 12036 66 0,'0'-9'29'0,"0"9"-11"15,0-9-3-15,0 9 1 0,0 0 4 0,-17 0 1 16,1 0 3-16,16 0-2 0,-17 0-1 16,1 0 1-16,-1 9-2 0,1-9-5 0,-1 9-2 15,17-9-2-15,-17 10-3 0,17-10 0 16,0 0-4-16,-16 9 0 0,16-9 2 15,0 0 2-15,16 9 4 0,-16-9 0 0,0 0 0 16,17 0-1-16,-17 0-3 0,17-9 7 0,-17 9 9 16,16 0 3-16,1-9-3 0,-1 9-1 15,-16-10-6-15,17 10 0 0,-17-9-8 0,16 9 0 16,1-9-2-16,-17 9-6 0,16 0 1 0,-16-9 2 16,0 9-6-16,17 0 0 15,-17 0 4-15,0 9 2 0,0-9-6 16,0 0 4-16,16 0 1 0,-16 9-1 15,0-9-4-15,0 0-1 0,17 9-7 0,-17-9-15 16,0 0-8-16,16 0 6 0,-16 0 9 16,0 0 8-16,17-9 6 0,-17 0 0 15,17 9 2-15,-17-9 4 0,0 9-2 0,16-19 3 16,-16 19-3-16,0 0 4 0,17-19-3 16,-17 19 12-16,0-9-6 0,16 9 1 0,-16 0-1 15,0 0-4-15,17 0-3 0,-17 9-2 16,0-9 0-16,16 19 4 0,-16-19 1 15,17 19-3-15,-17-19 1 0,0 9-1 0,16 0 0 16,-16 0 0-16,0 1-2 16,0-10 4-16,0 0 1 0,0 9 1 0,0-9 0 15,0 0 4-15,0-9-8 0,0 9 4 16,0-10-4-16,0 10-10 0,0-9-16 16,0 0-11-16,0 0-6 0,0 9 0 15,0-19-4-15,0 19 3 0,17-28 16 0,-17 9 12 16,0 10 7-16,16-19 3 0,-16 10 6 0,0-1 0 15,17-9 0-15,-17 10 3 0,0-1 4 16,0 0 7-16,16 19 6 0,-16-18 2 16,0 18-6-16,0-19-7 0,0 19-5 0,0 0 0 15,0 0 1-15,0 19-4 0,0-1-1 16,0-18 6-16,0 19-6 0,17 0 3 16,-17-1 2-16,0 10-2 0,16-9 0 0,-16-1 1 15,17 1-4-15,-17-1 0 0,0 1 1 0,0-10-1 16,17 10 2-16,-17 0-1 0,0-19-4 15,0 9 5-15,0-9 3 0,0 0-3 16,0 0 2-16,16-9-4 16,-16 9 2-16,0 0-6 0,0-19-13 0,0 19-8 15,17-19-17-15,-17 1-23 0,16 8-14 16</inkml:trace>
  <inkml:trace contextRef="#ctx0" brushRef="#br0" timeOffset="141742.73">31667 11813 91 0,'0'0'37'0,"0"-9"-18"0,-16 9-8 0,16-9 6 15,0 9 3-15,-17 0-5 0,17 0-2 16,-16 0 2-16,16 9 10 0,-17 0 7 0,-16 1-2 16,17-1-15-16,-18 9-4 0,1 1-3 0,0 0 2 15,0 9-2-15,0-10 0 0,17 1-4 16,-17 18 0-16,0-18-2 0,-1-1 1 0,1 1 1 15,0 9-6-15,0-10 2 0,17 1-2 16,-17 9-18-16,16-10-40 0,1-8-26 16,-1 8-15-16</inkml:trace>
  <inkml:trace contextRef="#ctx0" brushRef="#br0" timeOffset="141976.93">30907 11804 80 0,'-17'-9'24'0,"1"9"-10"0,16 0 5 0,-17 0 3 15,17 0 0-15,0 0 9 0,0 9 0 0,17 0-1 16,-17 1 8-16,33-1 6 0,-17 9-11 16,17 1-13-16,17 0-8 0,-1-1-5 15,1 1-3-15,0-1-1 0,-1 1-1 0,17 9 3 16,-16-28-5-16,16 19 0 0,-16-10-10 0,16 0-28 15,-16-9-21-15,-1 9-15 0,-16-9-16 16</inkml:trace>
  <inkml:trace contextRef="#ctx0" brushRef="#br0" timeOffset="142942.75">31585 10846 14 0,'0'-9'31'0,"0"9"-3"0,0-10-3 16,0 1-1-16,0 9 0 0,0 0 0 15,0 0 3-15,0 0-4 0,0-19-8 0,0 19-9 16,0 19-2-16,0-19-2 0,-17 0 0 0,1 9 1 15,-1 10 18-15,0-1 10 0,-16 1-13 16,17 0-7-16,-17 18-5 0,16-28-2 16,-16 19-3-16,0 0-1 0,0-9 3 0,17 18-3 15,-18-19 2-15,1 10-2 0,0-9 4 0,17 18-4 16,-17-18-2-16,16-1 0 0,-16 1-16 16,17 9-26-16,-1-10-9 0,0 1-21 15,1 0-1-15</inkml:trace>
  <inkml:trace contextRef="#ctx0" brushRef="#br0" timeOffset="143141.76">31105 10939 27 0,'0'-19'37'0,"0"19"-12"0,0-18-5 15,17 18-7-15,-17-10-5 0,0 10-2 0,16 10-5 16,-16 8 0-16,17-18 0 0,-1 19 1 15,17-19-2-15,-16 18 0 0,16 1 1 0,-17 0-1 16,18 9 0-16,15-10 0 0,-16 10 0 16,17-9 0-16,-1 9 1 0,1 0-1 0,16 9-3 15,-16-19-14-15,16 1-19 0</inkml:trace>
  <inkml:trace contextRef="#ctx0" brushRef="#br0" timeOffset="145457.44">32478 11711 13 0,'-17'-9'21'0,"17"-1"4"0,0 1-1 15,0 9-4-15,0-9-4 0,0 9-6 0,0 0-4 16,0 0-1-16,-16 0 2 0,16 0 0 15,0 0-1-15,0 9 2 0,0-9 1 0,0 9-1 16,0 1 3-16,0 8 3 0,0-8-4 16,0 8-2-16,0 1-3 0,0-1-1 15,0-8-3-15,0 8 3 0,0 1-4 0,16-10 3 16,-16 19-3-16,0-9 2 0,0-19 0 16,17 18-4-16,-17-8 2 0,0-1 2 15,0 0-7-15,0 0-18 0,-17 1-14 0,17-10-26 16</inkml:trace>
  <inkml:trace contextRef="#ctx0" brushRef="#br0" timeOffset="145710.69">32445 11627 55 0,'0'-9'21'0,"16"-10"-7"16,-16 10 0-16,17 9 0 0,-1-9-2 15,-16-1-4-15,17 10-2 0,-1 0-2 16,1 0-2-16,-1 10 2 0,1-10-1 0,-1 9-1 16,1 0-1-16,-1 1 1 0,-16 8 0 15,17 1 2-15,-17-19-1 0,0 18 0 0,-17-8 0 16,17-1-1-16,-16 0 0 0,-1 1-1 16,1-1-1-16,-1 0 0 0,-16-9 2 15,17 10-2-15,16 8-2 0,-17-18-10 0,1 0-5 16,16 0-11-16,0 0-8 0,0 0-50 15</inkml:trace>
  <inkml:trace contextRef="#ctx0" brushRef="#br0" timeOffset="145922.47">32709 11683 14 0,'0'0'12'0,"0"0"-1"0,0 0-1 15,0 0-1-15,0 9 1 0,0-9 3 16,0 10 2-16,0-1 0 0,0 10 2 0,17-1 5 15,-17 1-3-15,0-1-1 0,16-8 5 16,-16 8-5-16,0 1-6 0,17-1-5 0,-17 1-4 16,16 0 0-16,-16-1-3 0,17-18 3 15,-17 19 0-15,0-10-2 0,0 0 3 0,0 1-9 16,0-1-15-16,0-9-19 0,0 9-26 16</inkml:trace>
  <inkml:trace contextRef="#ctx0" brushRef="#br0" timeOffset="146173.04">32891 11748 74 0,'0'-18'27'0,"0"18"-3"0,0-10 2 16,0 10-5-16,0 0-9 0,0 0-5 15,0 10-4-15,-17-10-2 0,17 18 3 0,0-18-1 16,0 19 0-16,0-1-3 0,0-8 3 15,-16-1 1-15,16 10 2 0,0-1-1 0,0 10-1 16,16-9-2-16,-16-19 1 0,0 18-2 16,17-8-1-16,-17 8 0 0,17-9 1 15,-1 1 2-15,-16-1-3 0,17-9 0 16,16 9-8-16,-17-9-10 0,1 19-23 0,-1-19-29 16</inkml:trace>
  <inkml:trace contextRef="#ctx0" brushRef="#br0" timeOffset="149420.44">26723 13320 53 0,'0'-18'41'16,"0"8"-20"-16,0 10-10 0,-17-9-4 0,1 0 3 15,-1 9 6-15,1 0 1 0,16 0-5 0,-50 0 3 16,34 0 5-16,-17 9 2 0,-1-9-4 15,18 9-2-15,-17 1-10 0,16 8-1 0,1-18-2 16,16 19 9-16,0-10 3 0,0 0 4 16,0 10 3-16,0-10-2 0,0 10-6 0,0-10-2 15,16 0-1-15,17 10-2 0,-16-10-2 16,16 1-4-16,0 8-3 0,0-8 2 0,17-1-5 16,-34 0 6-16,17 0-3 0,-16 1 0 0,-1-1 0 15,1 0-2-15,-17-9 4 0,17 19 2 16,-17-19-1-16,-17 9 1 0,17-9 1 0,-17 10-5 15,1-1 2-15,-1-9 0 0,-16 9 1 16,17-9-1-16,-17 0-2 0,0 9 2 0,0-9 0 16,16 0-2-16,-16 0 0 0,16 0 2 0,1 0-5 15,-1 0-1-15,1-9-8 0,16 9-11 0,0-9-19 16,-33 9-16-16,33-9-22 0,0 9-14 16</inkml:trace>
  <inkml:trace contextRef="#ctx0" brushRef="#br0" timeOffset="149788.12">26872 13488 18 0,'0'0'10'0,"0"9"-4"0,0 0 11 0,0 0 7 15,0 1 2-15,0-1-5 0,0 0-2 0,0 10-3 16,0-19 1-16,16 19 6 0,-16-10-2 15,17 0-3-15,-1 0-9 0,-16-9-4 0,17 10 0 16,-1-10-5-16,1 9 2 0,-1-9-2 0,1 0 0 16,0-9 3-16,-1 9 10 0,-16-10 11 15,17 1 10-15,-17 0 5 0,0 0 5 0,0-1-7 16,0 1-8-16,0-10-3 0,0 10 5 0,0 0 4 16,0-1 6-16,-17 1-3 0,17 0-14 15,0 0-10-15,0 9-5 0,-16-10-2 0,16 20-6 31,0-10-4-31,16 9 3 0,-16 0 2 16,0 0-4-16,17 1 4 0,-17-1-2 0,33 0 2 16,-33 10-4-16,0-19 6 0,16 9-2 0,1 1-10 15,-1-1-31-15,-16-9-38 0,17 0-13 16,-1 0-20-16,1 0-24 0,-1 0-111 0</inkml:trace>
  <inkml:trace contextRef="#ctx0" brushRef="#br0" timeOffset="150136.84">27269 13208 54 0,'0'-9'57'0,"-17"-9"-27"0,1 8-15 15,16 1-9-15,-17 9 6 0,17 0 0 16,0 0-2-16,0 0-2 0,-17 0-2 0,17 9 3 16,0 19 4-16,17-28 2 0,-17 19-4 0,0-1-1 15,17 10-1-15,-1-9 2 0,-16 18-3 16,17-28 1-16,16 19-2 0,-33-9 0 0,0 9-7 15,0-10 4-15,16 1-4 0,-16-10 2 16,0 1-2-16,0-1 0 0,17 0 2 0,-17-9 19 16,0 0-5-16,0 0-10 0,0 0-2 0,16-9 0 15,-16 9-1-15,17-9-2 0,-17-1-1 16,16 1 3-16,1 9-6 0,-1-19 3 0,1 10 0 16,0 0-2-16,-1 9 2 0,-16 0-2 15,17 0 5-15,16 0-2 0,-33 9-3 0,0 0 2 16,0 10 0-16,0-10 0 0,0 1 3 15,0-1 3-15,0 0-5 0,-33 10 2 16,16-10-3-16,1 0 2 0,-1 1-4 0,0-10-16 16,1 9-29-16,-1 0-23 0,17-9-28 0</inkml:trace>
  <inkml:trace contextRef="#ctx0" brushRef="#br0" timeOffset="150852.46">27715 13376 78 0,'-16'0'30'0,"16"9"-15"0,0-9-2 0,-17 10 18 15,17-10 13-15,-17 9 1 0,17 0-15 0,0 0-8 16,0 10 1-16,0-19 4 0,0 9-1 16,0-9-13-16,17 10-6 0,0-1-4 0,-1 0 0 15,1 1 0-15,-1-10-2 0,17 9-1 0,-16-9-6 16,16 0 4-16,-17-9-12 0,17 9-9 15,-16-10-6-15,0 10 0 0,-1-9 0 0,-16-10 10 16,17 10 8-16,-17-10 6 0,16 1 2 16,-16-10 3-16,0 0 0 0,0 0 4 0,-16-9-4 15,16 9 2-15,0 0 1 0,-17 0 2 0,1 0 8 16,16 0 0-16,-17 10 4 0,17-1 3 16,-17 10-7-16,17-10-6 0,-16 19-3 0,16 0 4 15,-17 0-2-15,17 0 1 0,0 0 0 0,-16 19-1 16,16-10 0-16,-17 10-3 0,17-1 4 15,0 1 4-15,0 18-3 0,0-18 5 0,0-1-2 16,17 10 4-16,-17 0 1 0,16 0-5 16,-16-9-3-16,17 9-4 0,-1-10-3 0,-16 1 2 15,17 18-5-15,0-28 3 0,-17 1-1 16,16 8 0-16,1-8 2 0,-1-10-2 0,1 9 4 16,-1-9-4-16,1-9 0 0,-1 9-2 15,1-10 3-15,-1 1 1 0,1 0-2 16,-1-1 0-16,1 1 2 15,-17 9-6-15,0 0 1 16,17 0 3-16,-17 9 0 16,0-9 2-16,0 10-2 0,16-10 2 0,-16 9-5 15,17 0 4-15,-17 1-1 0,16-10 0 0,1 9 2 16,-17-9-4-16,16 9 2 0,1-9-2 16,-1 0 4-16,1 0-2 0,-17 0 1 0,16-9 3 15,1 9-7-15,-1-9 3 0,17 9 0 0,-33-10-3 16,0 10 3-16,0-9 0 0,17 9 0 15,-17 0 1-15,17 0 1 0,-17 0-4 16,16 0 2-16,-16 0 2 16,0 0-5-16,17 0 3 0,-17 9 1 15,16-9 2-15,-16 0-6 16,17 0 3-16,-1 0 0 0,1-9 2 16,-1 9-2-16,1 0 1 15,-17-9-4-15,16 9-6 0,-16 0-15 16,0-10-4-16,0 10-23 0,0-9-25 0,33 9-15 15,-33 0-9-15</inkml:trace>
  <inkml:trace contextRef="#ctx0" brushRef="#br0" timeOffset="151252.25">29369 13506 39 0,'-17'9'22'0,"17"1"-10"0,0-1 0 0,-16 0 3 16,16 10 1-16,0-19-4 0,0 9-6 15,-17 10-3-15,17-10-1 0,-16 0-1 0,-1 1 2 16,1-1-3-16,-1 0-6 0,0 1-20 0,1-10-20 16</inkml:trace>
  <inkml:trace contextRef="#ctx0" brushRef="#br0" timeOffset="152284.76">30196 13246 95 0,'0'0'31'0,"-17"-10"-16"15,0 1-6-15,1 9 3 0,-1 0 12 16,1 0 7-16,-1 0-3 0,-16 9-13 0,17 1-2 16,-1-1 12-16,-16 0-8 0,17 10-3 15,-1-10-3-15,1 19 1 0,16-19-2 0,-17 10 0 16,17-10-6-16,0 10 3 0,0 0-2 16,17-10-2-16,-17 9 0 0,16 1 3 0,1-19-6 15,16 9 0-15,-17-9 3 0,1 0-2 0,-1 0-3 16,17 0 5-16,-16-9-1 0,-1 9 1 15,-16-28 10-15,17 19 2 0,-17-10 4 0,16 1-1 16,-16-10 1-16,0 9-3 0,0-9-7 0,0 0-1 16,-16-9 2-16,16 9-4 0,0-9 10 15,-17 9 14-15,17 0 0 0,-16 0-3 16,16 0-9-16,-17 10-4 0,17-1-2 0,-16 10 0 16,16 0-12-16,0 9 1 0,0-10-1 15,0 20 0-15,0-10 2 0,0 9-2 0,0 9 0 16,0 1-3-16,0 0 4 0,0-1 2 0,16 10-3 15,1 0 0-15,-17-9 0 0,16 9 4 16,1-1-6-16,-1 1 3 0,1 0 2 16,0 0-5-16,-1 0 5 0,1 0-1 0,-17-9-24 15,16 9-53-15,1-10-38 0,-17 10-19 0,16-28-18 16</inkml:trace>
  <inkml:trace contextRef="#ctx0" brushRef="#br0" timeOffset="152483.64">30510 13357 65 0,'0'0'35'0,"0"0"-18"15,0 0-4-15,-17 10 7 0,17-10 15 0,0 9-2 16,0 0-13-16,0 1-1 0,0-1 0 16,0 0 3-16,-16 0-4 0,16 10-8 0,0-10-5 15,0 1-3-15,0 8 3 0,0-8-2 0,-17-1 0 16,17 0 1-16,0 0-6 0,-16 1 2 15,16-1-14-15,-17 0-25 0,17 10-15 0,0-19-23 16</inkml:trace>
  <inkml:trace contextRef="#ctx0" brushRef="#br0" timeOffset="152817.7">30708 13181 51 0,'0'18'14'0,"0"-18"-5"16,-16 0 7-16,16 9 8 0,0 1 5 15,0-1-9-15,0 10-8 0,0-10 2 0,0 10 7 16,16-1 4-16,-16-8-5 0,17 8-4 0,-1 1-9 16,1-10-3-16,-1 0-1 0,1 10 6 15,16-19 2-15,-17 9-5 0,1-9-3 0,16 0-1 16,-16 0 5-16,-1 0 24 0,1-9 18 15,-1 9 13-15,-16-9-17 0,17-10-18 0,-17 10-5 16,0-10-10-16,0 1-4 0,-17-1 3 16,17 0-3-16,-16 1-3 0,-1-1-5 0,1 0 0 15,-1 10 0-15,1-9 0 0,-18-1 3 16,18 10-2-16,-1-1-1 0,-16 1 0 0,17 0 0 16,-17-1-17-16,16 10-24 0,1 0-32 0,-1 0-19 15,1 0-3-15,16 10-4 0,-17-10-86 16</inkml:trace>
  <inkml:trace contextRef="#ctx0" brushRef="#br0" timeOffset="153416.84">30840 12911 51 0,'17'-9'41'0,"0"-1"-11"0,-1 1-1 16,-16 0 17-16,0 9 16 0,0-10-7 15,0 1-21-15,0 9-14 0,0 0-9 0,0-19-2 16,-16 19-1-16,-1 0-4 0,0 0 1 0,-16 0-5 15,0-18 2-15,0 18-4 0,0 0 7 0,-16 0 20 16,-1 0-1-16,17 0-6 0,-33 18-8 16,16-18-5-16,-16 19 1 0,0-19 1 15,0 19 4-15,-17-1-2 0,0 1-3 0,1 27-4 16,-1-27 0-16,17 18 0 0,-17 0-4 0,17 10 6 16,0-1 3-16,0 10 4 0,16-9-7 15,1 9 1-15,15-1 1 0,18-8 1 0,-1 9-1 16,17-10-6-16,0 10 10 0,17-10-6 15,16 1 6-15,0-1-7 0,0-8 3 0,17 8-4 16,16-18-5-16,0 0 8 0,17 0-3 16,-17-9-2-16,33-1-2 0,-16 1 4 0,16-19 0 15,-16 0-2-15,-1 0-3 0,1 0 3 0,0-19 1 16,-17 19-3-16,0-37 5 0,0 18-1 16,0-9 1-16,0 10 4 0,1-29 17 0,-18 10 7 15,1 0 9-15,16-19 11 0,-16 0 5 16,-17 10-7-16,16-10-9 0,-16 0-18 0,0 10-1 15,-16-1 2-15,16 1 1 0,-16 8-4 0,-17 10-5 16,0-9-8-16,0 9-1 0,-17 10-6 16,0-10 2-16,-16 9-2 0,0-9 2 0,0 10-7 15,-16-1-43-15,16 1-46 0,-17 8-47 16,0 1-34-16,1-10 8 0,16 19 13 16,-17 0 21-16</inkml:trace>
  <inkml:trace contextRef="#ctx0" brushRef="#br0" timeOffset="154850.41">31733 13562 8 0,'17'0'19'0,"-17"0"7"0,0 0-8 15,17 9-7-15,-17 1-5 0,0-1 0 16,0 0 3-16,0 10 2 0,16-10-2 16,-16 10 0-16,0-1-5 0,0 1-1 0,0-10 1 15,-16 10 0-15,16-10-2 0,-17 10 1 16,17-10 0-16,-17 0-3 0,1 1 0 0,-1 8 2 15,1-18-12-15,-1 19-17 0,-16-19-17 16</inkml:trace>
  <inkml:trace contextRef="#ctx0" brushRef="#br0" timeOffset="155599.12">32097 12976 104 0,'0'-19'46'16,"-16"1"-23"-16,16-1-12 0,0 10 7 15,0-10 13-15,0 19 3 0,0-9-14 0,0 9-10 16,0 0-3-16,0 0-4 0,0 9-3 16,16 1 3-16,-16 8 0 0,17 1-1 0,-17 18 2 15,16-18 1-15,1 8-5 0,-1 11 1 16,-16-1 1-16,17-19-1 0,-1 10 0 0,-16 0 1 16,17 0-2-16,-17-9 5 0,0-1-5 15,0 10 0-15,0-9-8 0,0 0-19 0,0-1-16 16,0-9-4-16,-17 1-16 0,17-10-1 15</inkml:trace>
  <inkml:trace contextRef="#ctx0" brushRef="#br0" timeOffset="155830.5">32180 12957 12 0,'16'-37'35'15,"1"9"-5"-15,0 10-13 0,-1-1-8 0,1 0 2 16,-1 19-1-16,1-18-3 0,-1 9 0 15,1 9-2-15,-17 0-3 0,16 9-1 0,1 9 5 16,-1-18 0-16,-16 19-1 0,17-10-1 16,-17 1 5-16,0 8 0 0,0 1 0 0,0-1-2 15,-17-8 0-15,17 8-2 0,-16 1-1 16,-1-19-3-16,1 9 3 0,-1 1-4 16,1-1 2-16,-1-9-2 0,1 9-2 0,-1-9-7 15,1 0-13-15,-1 0-13 0,17 0-12 16</inkml:trace>
  <inkml:trace contextRef="#ctx0" brushRef="#br0" timeOffset="156064.74">32577 12799 18 0,'0'0'8'16,"0"0"2"-16,0 0 7 0,0 10 7 0,16-1-2 15,-16 9-1-15,0-18-5 0,0 19 6 16,17 0-2-16,-17-1-1 0,16 1-7 0,-16 9-2 16,17 9-4-16,-17-28-3 0,17 19 0 15,-1 0-1-15,-16-9-1 0,17-1-1 0,-17 1 0 16,0-1 1-16,16-8-1 16,-16 8-5-16,0-8-18 0,0-1-15 0,0 0-20 15</inkml:trace>
  <inkml:trace contextRef="#ctx0" brushRef="#br0" timeOffset="156316.57">32676 12855 76 0,'0'-19'24'0,"0"-8"-10"0,17 8 5 0,-17 10 0 15,16-10-2-15,1 10-3 0,-1 9-5 16,1-10-3-16,-1 1 0 0,1 9 1 0,-1 0-1 15,1 0-2-15,-1 9-2 0,1 1 1 16,-1-1-1-16,1 10 1 0,0-10-1 0,-1 10 0 16,-16-10 2-16,0 9 1 0,0 1-1 15,0-10 0-15,-16 1-2 0,16 8-2 16,-34-8 3-16,18-1-2 0,-17 0 0 16,16 0 0-16,-16 1-13 0,0 8-17 0,0-18-12 15,17 19-18-15</inkml:trace>
  <inkml:trace contextRef="#ctx0" brushRef="#br0" timeOffset="157812.44">32908 12929 13 0,'0'-9'20'0,"0"0"1"16,0 9-4-16,0-9-5 0,0-1-6 15,-17 1 4-15,17 0 2 0,0 9-1 16,0-10-1-16,-17 10-1 0,17-9-2 16,0 9 3-16,0 0 0 0,-16 0-2 0,16 0-3 15,0 0 3-15,0 0 4 0,-17 0 3 16,17 0 4-16,-16 0 1 0,16 9 6 0,-17-9-3 15,1 10-8-15,-1-1 12 0,1 0 7 16,-1 1-11-16,1-1-7 0,-17 0 7 16,16 0 1-16,1 1 0 0,-1 8-4 15,-16 1 1-15,16-10 15 0,17 1-7 0,-16 8-3 16,-1-9 2-16,17 10 25 0,-16 0-9 16,16-1 14-16,0 1-5 0,0-10 18 15,0 0 4-15,16 10 3 0,1 0-7 0,-1-10-20 16,17 10-13-16,1-1-16 0,-1-9-4 15,16 1-10-15,-16-1-4 0,17-9 0 16,-17 9-4-16,17-9 0 0,-1 0 7 0,-16 0-7 16,0-9 0-16,0 9 10 0,0-9-10 15,-16 9 0-15,16-10-2 0,-16 1-40 0,-1 9-48 16,1-18-40-16,-1 8-42 0,-16 1-17 16,17 0 12-16,-17-1-2 0,16 1 25 15</inkml:trace>
  <inkml:trace contextRef="#ctx0" brushRef="#br0" timeOffset="158864.54">32395 13999 26 0,'16'-9'36'0,"-16"0"-4"0,17-1-9 0,-17 10-6 15,17-9 5-15,-17 0 5 0,0-1 7 16,16 10 1-16,-16-9-9 0,0 9-11 16,0 0-4-16,-16-9-1 0,16 9-3 0,0 0-2 15,-17 0-3-15,17 0-1 0,-17 0 4 16,1 0-3-16,-1 0 7 0,1 0 4 15,16 0 1-15,-17 0-4 0,1 0 0 16,-1 9-4-16,17-9 2 0,-16 9 7 16,-1 1-4-16,1-10-5 0,16 9 4 0,-17 0-6 15,1 1-1-15,16-1 2 0,-17 0-1 16,17 0 1-16,-17 10-5 0,17-19 3 16,-16 19 1-16,16-19 3 0,-17 9 0 0,17-9 0 15,0 9-1-15,0 1-2 0,0-1 3 16,-16 0-4-16,16 0-2 0,0 1 1 0,0-1 2 15,0-9 2-15,-17 9 4 0,17 10-1 16,0-19-1-16,0 19 0 0,0-19-2 16,0 0-1-16,0 9-2 0,0 0 0 0,0 0 10 15,17-9 7-15,-17 10-4 0,0-1-10 0,0 0 4 16,16 1-2-16,-16-10 6 0,17 9-6 16,-17 0-4-16,16-9-1 0,1 0-3 0,0 0 2 15,-1 19 0-15,1-19-2 0,-1 0 3 16,17 0-6-16,-16-19-19 0,-1 19-26 0,17-9-24 15,-16 9-9-15,-1-9-24 0,18 9-21 16,-18-10 14-16</inkml:trace>
  <inkml:trace contextRef="#ctx0" brushRef="#br0" timeOffset="159494.56">32891 13953 14 0,'17'-10'29'16,"-17"1"10"-16,0 9-2 0,0-9-13 15,0 9-10-15,0 0-1 0,0-19-1 0,-17 19 0 16,17 0 0-16,-17 0-7 0,17 0 1 16,-16 0 2-16,16 0 4 0,-17 0-2 0,1 0 1 15,-1 0 2-15,1 19 2 16,-1-19-6-16,1 9 3 0,-17 0 3 0,16 1-1 15,1 8 1-15,16-8-5 0,-17 8 6 16,1 10 1-16,16-9 1 0,-17-10-7 0,17 10 4 16,0-1 4-16,0 1 6 0,0-1-3 15,0 1-3-15,17 0-11 0,-1-10-3 16,1 0-2-16,-1 0 3 0,1 1-2 16,-1-10-4-16,17 9 1 0,-16-9-1 0,-1 9 0 15,17-9 2-15,-16 0-2 0,16 0 1 16,-16-9-6-16,-1 9-8 0,17-9-12 0,-16 9-16 15,-17-10-3-15,16 10-12 0,1-9-17 16,-1 0-1-16,-16 0 1 0,0 9 4 16</inkml:trace>
  <inkml:trace contextRef="#ctx0" brushRef="#br0" timeOffset="160177.47">32924 12762 18 0,'-16'0'31'15,"16"-9"-2"-15,0 9-9 0,0 0-10 0,0-10 0 16,-17 10 1-16,17 0 0 0,-17-9-1 15,1 9 0-15,16 0-1 0,-17 0-3 16,1 0 8-16,-1 9-2 0,1-9-2 0,-1 10 4 16,1-1 0-16,-1 0-3 0,-16 1-1 15,17 8 7-15,-1-8 5 0,1 17-6 0,-1-8 0 16,0-10 16-16,1 10-4 0,-1 0-9 16,1 8 9-16,16 1 4 0,-17-9 1 15,17 0 7-15,0 8-1 0,0-8-2 0,17 18-4 16,-17-18-4-16,16-1-4 0,1 1-3 15,-1 0 0-15,1-1-12 0,16 10-4 0,-16-28 0 16,-1 19-1-16,17-10 0 0,-16-9-5 16,-1 9 4-16,17-9-4 0,-16 0 0 15,-1 0 0-15,1 0-33 0,-1 0-47 16,1 0-23-16,0 0-10 0,-1-9-22 16,1 9-10-16</inkml:trace>
  <inkml:trace contextRef="#ctx0" brushRef="#br0" timeOffset="163210.49">16801 13888 59 0,'0'-10'26'16,"0"10"-14"-16,0 0-5 0,0-9-3 0,-16 9 3 15,16-9-1-15,0 9-2 0,-17-10 2 0,17 1 4 16,0 0 8-16,0 9 9 0,-17-10 1 0,17 1-7 15,0 0-8-15,-16 9-5 0,16-19-6 16,0 1 0-16,-17 8 1 0,17 1-2 16,0-10-1-16,0 10 0 0,-33 0 0 0,33-10 4 15,0 10 5-15,-33 9 3 0,33-28 0 0,0 19-4 16,-33-1-2-16,17 1 1 0,-1 0-7 16,1-1 10-16,-1 1-1 0,-16 0-4 0,16 9-5 15,-16-9 3-15,0 9-1 0,0-10 1 0,0 10 1 16,0-9 1-16,0 9-5 0,16 0 0 15,-16 0 3-15,0 0 0 0,0 0-3 0,0 0 0 16,17 0 0-16,-17 0-2 0,16 0 4 0,0 0-2 16,-16 0 0-16,0 0 2 0,0 9 0 15,0-9-4-15,0 10 2 0,0-10 0 0,16 9 0 16,-16 0 0-16,33 0 0 0,-33 1 0 16,0-1 0-16,17 0 0 0,-1 1 0 0,-16 8-3 15,17 1 3-15,-1-10 0 0,0 0 2 0,17 10-2 16,-33-10 0-16,33 10 0 0,-33-10 0 15,33 19 0-15,-33-9 0 0,33-19 0 0,-16 18-3 16,-1 1 3-16,1-10 3 0,16 10-5 16,-17 0 2-16,1-1 2 0,16 1-2 0,-17-1 0 15,17-8-2-15,0 8 2 0,-16 1 4 16,16-1-1-16,0 1 3 0,16 0-1 0,-16-1-1 16,0-8 2-16,17 8-2 0,-1 1 0 0,1-10-4 15,16 0 6-15,16 10-3 0,-16 0-1 16,0-19-2-16,1 0 1 0,-1 9 0 0,16 0 3 15,17 0-6-15,-16-9 2 0,0 10 0 0,-1-10 3 16,17 0-2-16,-33 0-1 0,17 0 0 16,0 0 0-16,-1 0 1 0,17 0-3 0,-33-10 2 15,17 1 0-15,16 0 3 0,-33 0-3 0,0 9 0 16,0-19-2-16,17 0 2 0,-17 1 0 16,0-1 1-16,0 1-1 0,0-1 4 0,-16 10-8 15,-1-10 4-15,1-9 2 0,0 10-2 0,-1-1 5 16,1-9 9-16,-17 19-1 0,16-28-3 15,-16 9-3-15,0 9-2 0,0-9-3 0,-16 0 3 16,16 0-1-16,-17 10 1 0,1-10-4 16,-1 9 3-16,0 10-3 0,1-19-1 0,-1 19 0 15,-16-10 0-15,0 10 0 0,33 9 2 0,-49-10-2 16,16 10-4-16,16 0 1 0,-16 10-5 16,16-10-3-16,-16 9-18 0,33-9-12 0,-33 9-8 15,33 1-11-15,-33-1-10 0,17 0-10 16,16 10-63-16</inkml:trace>
  <inkml:trace contextRef="#ctx0" brushRef="#br0" timeOffset="166539.37">25400 13813 184 0,'0'0'117'0,"-33"0"-89"16,33 0-124-16</inkml:trace>
  <inkml:trace contextRef="#ctx0" brushRef="#br0" timeOffset="168686.37">5143 3721 35 0,'0'0'25'0,"-33"-19"-11"0,33 19-4 0,-17 0-3 15,17 19-1-15,0-19-1 0,-16 18 2 0,16-18 6 16,0 19 2-16,-17 0 0 0,17-1 1 16,0 10-5-16,0 9 3 0,0-18 8 0,0 18-5 15,17-28-8-15,-17 29-3 0,0-20-1 16,16 1 3-16,-16 18 0 0,17-28 0 0,-17 28-2 15,33-18-1-15,-33-19 4 0,33 19-4 16,-33-1 1-16,33-18 0 0,-33 19 0 16,33-19 3-16,-33 0 1 0,33 0-3 0,-33 0-5 15,17 0 3-15,-1-19-5 0,1 19 0 0,16-18-3 16,-33-1-2-16,0 19-2 0,33-19-26 16,-33 1-21-16,0-1-21 0,0 10-96 0</inkml:trace>
  <inkml:trace contextRef="#ctx0" brushRef="#br0" timeOffset="168852.44">5110 3758 62 0,'0'0'22'0,"-17"-19"-6"0,17 19-1 16,-16-18-1-16,16 18-6 0,0-28-4 16,16 18-1-16,-16 1-1 0,17 9-2 0,-17-18 2 15,33 18-2-15,-33-19 0 0,33 19 0 0,0-19 0 16,0 19-3-16,-33 0 0 0,33-18 3 15,0 18-12-15,-16 0-10 0,16 18-15 16</inkml:trace>
  <inkml:trace contextRef="#ctx0" brushRef="#br0" timeOffset="169222.53">5110 3981 1 0,'0'0'1'0,"33"0"1"0,-33 0-1 15,0 0-2-15,33-18 1 0,-33 18 0 0,33-19 0 16,0 0-1-16,0 10 2 0,0-10-2 16,17 1 1-16,-17-1 0 0,0 1 0 0,0-10 0 15,0 9 0-15,-16 1 0 0,-1-1 0 16,34-18 1-16,-50 18-1 0,0 0 2 0,33 10 12 16,-33-9 20-16,0-1 0 0,0 19-8 15,0-19-5-15,0 19-3 0,0 0-9 0,0 0-4 16,0 0-2-16,-33 0-3 0,33 0 2 0,0 19 1 15,0-19 4-15,0 19-3 0,0-1 0 16,0-18 0-16,0 19 1 0,0 9-2 16,0-10 1-16,0-18-1 0,0 19-2 0,0 0 4 15,0-1 1-15,33-9-1 0,-33 10 1 0,33 0-2 16,-33-1 2-16,33-18-3 0,-33 19-2 16,33-19 2-16,-33 18-3 0,17-18 3 0,16 0-3 15,-33 0 4-15,33 0-2 0,-33 0-6 16,33-18-1-16,-33 18 0 0,33-19 1 15,-33 19-21-15,33-18-24 0,-33-1-24 0</inkml:trace>
  <inkml:trace contextRef="#ctx0" brushRef="#br0" timeOffset="169386.55">5573 3553 26 0,'-33'0'21'0,"16"-18"-3"16,17 18-8-16,-16 0-5 0,16-19-1 15,0 19-3-15,16 0-1 0,1 0 0 16,16 0 0-16,-33 0-2 0,33 0 0 0,0 0 2 16,-33 0-4-16,33 19-12 0,0-19-8 15</inkml:trace>
  <inkml:trace contextRef="#ctx0" brushRef="#br0" timeOffset="169486.77">5755 3702 9 0,'0'0'4'0,"0"-9"-1"15,0 9-2-15,33-10-1 0,-33 1 0 16,33-9-2-16,0 18-9 0</inkml:trace>
  <inkml:trace contextRef="#ctx0" brushRef="#br0" timeOffset="169886.39">6069 3460 6 0,'0'0'8'0,"0"-9"6"0,0 9-2 0,0 0-3 15,0 0-2-15,-33 9 1 0,33 10 0 0,0-1-1 16,0 1 2-16,-33 0 0 0,33-1-1 15,0 1 0-15,0-10-1 0,0 10-1 16,0-1-2-16,0 1 6 0,0 0-3 0,0-1-3 16,0 1-2-16,0 9 1 0,0-10-1 0,0-18-4 15,0 19 3-15,0 0 1 0,0-19 5 16,0 0 35-16,0 0 29 0,0 0 24 0,0 0-20 16,0 0-31-16,0 0-17 0,0-19-9 15,0 0 3-15,-33 19-10 0,33-18-1 0,0-20-7 16,0 29-2-16,-33-28 1 0,16 18-2 15,17-27 5-15,0 27-1 0,0-18-6 0,-33 18 2 16,33-18 0-16,0 28-2 0,0-10 0 16,0 19 2-16,0-18 0 0,0 18-6 0,0 18 6 15,0-18-3-15,-33 19 3 0,33-10 1 16,0 28-1-16,0-18 0 0,0 18 0 0,-33-9 0 16,33 9 0-16,0 1-4 0,0-20 4 15,0 10 0-15,0 9 0 0,33-18 0 0,-33 0 4 16,33-1-1-16,17-9 0 0,16-9-2 0,0 0 0 15,0-9 2-15,17 9-3 0,16-18 2 16,-16-1-6-16,-17 0-10 0,0 1-30 16,17-1-37-16,-17 0-43 0</inkml:trace>
</inkml:ink>
</file>

<file path=ppt/ink/ink8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58:26.265"/>
    </inkml:context>
    <inkml:brush xml:id="br0">
      <inkml:brushProperty name="width" value="0.05292" units="cm"/>
      <inkml:brushProperty name="height" value="0.05292" units="cm"/>
      <inkml:brushProperty name="color" value="#FF0000"/>
    </inkml:brush>
  </inkml:definitions>
  <inkml:trace contextRef="#ctx0" brushRef="#br0">16073 13348 100 0,'0'0'89'0,"0"0"-35"0,0 0-29 15,0 0-12-15,0-9-8 0,0 9-2 0,-33-10-2 16,33 10 2-16,0 0-2 16,0 0 4-16,0 0-3 0,0 0 0 15,0 0-4-15,0 0 3 0,0 0 0 16,0 0 0-16,0 0-3 0,0 10-8 0,0-10-11 15,0 0-10-15,0 0-9 0,0 9-7 16,0-9-3-16,0 0 3 0</inkml:trace>
  <inkml:trace contextRef="#ctx0" brushRef="#br0" timeOffset="636.75">17148 12418 70 0,'0'0'81'0,"0"0"-19"16,0-9-22-16,0 9-1 0,0 0 14 0,-16 0 12 15,16 0-4-15,0 0-15 0,0 0-7 0,0 0 26 16,0 0 29-16,0 9 19 0,0-9 16 0,0 9-20 16,16-9-16-16,-16 9-7 0,0 1-8 15,17-1 3-15,-17 10 5 0,0-19-10 0,16 0 10 16,-16 18-7-16,0-18 7 0,17 10 1 15,-17-10-3-15,16 9-25 0,1 0-59 16,16-9 0-16,-33 0 0 0,33-9 0 16,-33 9 0-16,33-9 0 0,-16-1 0 15,-1 10 0-15,17-18 0 0,-16-1 0 0,16 10 0 16,0-10 0-16,0 1 0 0,-33 8 0 0,33-8 0 16,-16 8 0-16,-1-8 0 0,1-1 0 0,-17 10 0 15,16 0 0-15,-16-1 0 0,17 1 0 16,-17 0 0-16,0 9-86 0,0 0-185 15,0 0-3-15,16 9 7 0,-16-9 11 16,0 0 19-16,0 9 29 0,0 1 37 0,0-1 39 16</inkml:trace>
  <inkml:trace contextRef="#ctx0" brushRef="#br0" timeOffset="1315.73">16933 13422 62 0,'0'0'80'16,"0"0"-18"-16,0 0-28 0,0 0-16 0,0 0-8 16,0-9-2-16,0 9-6 0,0-9-2 0,-33 9 0 15,33-9-3-15,0 9-6 16,0 0-14-16,0-10-15 0,0 10-9 0,0-9-5 16,33 0 5-16</inkml:trace>
  <inkml:trace contextRef="#ctx0" brushRef="#br0" timeOffset="2212.96">15214 10111 53 0,'0'0'42'0,"0"0"-9"0,0 0-9 15,0 0-7-15,0 0-8 0,0 0 9 16,0 0 6-16,0 9 7 0,0-9 0 0,0 10 2 16,0-10 5-16,0 9-5 0,0 0-7 15,0-9 4-15,0 10-2 0,0-10 7 0,0 9 3 0,16-9 4 16,-16 9 8-16,0-9 7 0,0 0 8 16,0 0 11-16,0 0 4 0,17 0-10 15,-17 0-14-15,0-9-9 0,16 9-18 0,1-9-1 16,-1-1-10-16,1 1 0 0,-1 0-1 0,17-1-4 15,-33 1-5-15,33-10 0 0,-33 19-2 16,34-18 3-16,-34-1-6 0,16 1 0 0,1 8-1 16,-17 1 3-16,16 0-7 0,-16-1 5 15,17 1-3-15,-17 9-4 0,0-19-1 0,16 19 5 16,-16 0-15-16,0 0-50 0,0 0-50 0,0 0-21 16,17 0-17-16,-17 0-2 0,16 0 13 0,17 0 8 15,-33 19 17-15,33-19 17 0</inkml:trace>
  <inkml:trace contextRef="#ctx0" brushRef="#br0" timeOffset="3012.42">18769 10213 58 0,'0'0'35'0,"0"-18"-14"16,0 18-11-16,0 0 0 0,-33 0 9 0,33 18 11 16,0-18 2-16,0 0 2 0,0 0 4 15,0 0 8-15,0 0 11 0,0 19 1 0,0-19-5 16,0 0-2-16,33 0-5 0,-33 0 17 15,0 0 15-15,0 9 15 0,0-9-3 0,0 0-15 16,33 0-16-16,-33 0-21 0,0 0-8 0,33-9-10 16,-33 9-5-16,17 0-7 0,-1 0-3 15,1-19 0-15,16 19-7 0,-17-18 2 0,1 18 0 16,16-19 0-16,-33 1 1 0,33 8 1 0,0 1-5 16,-33 0 5-16,0-1-6 0,17 1 4 15,-1 9 3-15,-16 0-7 0,17-19 1 0,-17 19-19 16,0 0-24-16,0 0-19 0,0 0-24 15,0 0-17-15,0 0-13 0,0 0-4 0,0 0-1 16,0 0 6-16,0 0 8 0,0 0 17 0,0 0-56 16</inkml:trace>
  <inkml:trace contextRef="#ctx0" brushRef="#br0" timeOffset="4728.25">16404 11906 225 0,'0'0'110'0,"0"0"-54"0,0 0-48 0,0 0-43 16,0 0-4-16,0 0 10 0,0-18-9 0,0 18-19 15,0 0-13-15,0 0-54 0</inkml:trace>
  <inkml:trace contextRef="#ctx0" brushRef="#br0" timeOffset="4943.21">16570 12036 146 0,'0'10'112'0,"16"-1"-52"0,-16-9-31 0,0 0-15 0,0 0-7 15,0 0-2-15,0 0-29 16,-16 0-24-16,16-9-5 0,0 9 14 0,0 0 17 16,0 0 13-16,0 0-3 0,0 0-15 15,0-10-17-15,16 10-50 0</inkml:trace>
  <inkml:trace contextRef="#ctx0" brushRef="#br0" timeOffset="5976.88">21167 9190 78 0,'-33'-9'22'16,"33"0"-10"-16,-33 9-7 0,-1-10 9 0,1 10 8 16,-16-18 2-16,16 18-3 0,0 0 4 15,-34 0 3-15,18 0-1 0,-1 0-10 16,1 0-5-16,-18 18-3 0,1-18 0 0,17 19-5 16,-34-1-2-16,17 1 4 0,0 9-4 0,0 9 1 15,-17-18 3-15,17 9-4 0,0 9-1 16,16-19 4-16,0 1-2 0,1 9 0 0,16 0 2 15,33 0-1-15,-50-10 2 0,50 1-1 16,0-10 3-16,0 10 4 0,0 0 9 0,50-1 1 16,-50-18 4-16,33 19-8 0,16-1-8 0,1-18-5 15,0 0-1-15,16 10 2 0,0-1-4 16,0-9-2-16,17 9 1 0,-1-9-1 16,18 0 1-16,-1 0-3 0,17 0 4 0,-34 0 0 15,18-9-5-15,15 9 3 0,-15-9 2 0,-1-1-2 16,16 10 0-16,-32-18 2 0,16-1-2 15,-16 1 2-15,0-1 0 0,-1-9-2 0,-32 9 2 16,16 1-2-16,-16-19 7 0,-1 9 2 16,1 9 6-16,-17-18 1 0,17 0 6 0,-34 9 0 15,17 9 6-15,0-18-3 0,0 0-2 0,-33 9-2 16,0 9-7-16,17 1-5 0,-17-1-2 16,0-18-7-16,-17 18 0 0,17 1 1 0,0 8 3 15,-33-8-6-15,0 18-2 0,0-19-11 16,0 19-39-16,-16 0-27 0,15-19-27 0,-32 19-18 15,17 19-1-15,-17-19 16 0</inkml:trace>
  <inkml:trace contextRef="#ctx0" brushRef="#br0" timeOffset="6426.63">16867 13441 251 0,'0'0'328'0,"0"0"-134"15,0 0-133-15,0 0-130 0,0 0-52 16,0 0 11-16,0-28-1 0,33 19-12 0,-33 0-4 16</inkml:trace>
  <inkml:trace contextRef="#ctx0" brushRef="#br0" timeOffset="6658.67">17049 13571 197 0,'0'0'91'0,"0"0"-44"0,0 0-31 0,0 0-25 16,0 0 1-16,0 0-6 0,0-9-17 0,0 9-22 15,-33 0-12-15,33 0 9 0,0-19 17 0,0 19 18 16,0 0 14-16,0-9 7 0,0 9 2 16,0 0-9-16,33 0-5 0,-33 0-11 15,0 0 16-15</inkml:trace>
  <inkml:trace contextRef="#ctx0" brushRef="#br0" timeOffset="8223.51">23928 10520 186 0,'0'0'66'0,"0"-9"-30"0,0 0-22 15,0 9-4-15,17 0-7 0,-17 0 4 0,0 0-2 16,16 9 1-16,-16 0 0 0,17 1 9 16,-17 17 12-16,16-27-2 0,-16 19-4 0,17 0-2 15,-17-1-3-15,16 1 6 0,-16-10 8 0,17 10 6 16,-17-1 7-16,17 1 0 0,-17 0-4 15,16-19 5-15,17 9 27 0,-33 0 11 0,0 1 5 16,17-10-13-16,-1 0-25 0,1 0-17 0,-1-10-11 16,17 1-15-16,-16 0 0 0,16 9-2 15,33-19-2-15,-49 0-4 0,16-8 4 0,16 8-2 16,-16-9 5-16,17 19-2 0,-17-29-1 16,17 11-20-16,-17-1-50 0,16 0-21 0,1 9-22 15,-17 1-14-15,0-10-19 0,0 9 0 16,0 0 6-16,0 10 17 0,-16 0 23 0</inkml:trace>
</inkml:ink>
</file>

<file path=ppt/ink/ink8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58:52.341"/>
    </inkml:context>
    <inkml:brush xml:id="br0">
      <inkml:brushProperty name="width" value="0.05292" units="cm"/>
      <inkml:brushProperty name="height" value="0.05292" units="cm"/>
      <inkml:brushProperty name="color" value="#FF0000"/>
    </inkml:brush>
  </inkml:definitions>
  <inkml:trace contextRef="#ctx0" brushRef="#br0">2084 7227 67 0,'0'0'17'0,"-33"-18"-8"0,33-10 6 0,-34 9 12 16,34 10 2-16,-33 0-2 0,33-10-6 15,0 19-1-15,-33 0-1 0,33-18-9 0,0 18-5 16,-33 18-5-16,33-18 0 16,0 19 0-16,0-10 0 0,0 10 0 0,-16-1 0 15,16 1 0-15,0 18 0 0,0-28 2 0,0 19-2 16,0 0 0-16,0 9 4 0,0-18-4 15,0 0 2-15,16 9-2 0,-16-10 3 16,0 19-1-16,0-18 0 0,0 0-2 0,33-1 0 16,-33 10 3-16,0-9-2 0,0-1 2 15,0 1 4-15,0 9 6 0,0-10-3 0,0 1-3 16,-33 0 0-16,33-1 0 0,0 1 0 16,-16-10 0-16,16 10 0 0,-33-10 9 0,33 0 9 15,0 10 12-15,-33-19 10 0,33 0 5 16,0 0-6-16,0 0-15 0,-34 0-8 0,34-19-2 15,0 19-9-15,0 0-2 0,0-9-5 16,0 9-8-16,0 0-4 16,0 0 4-16,0 0 0 0,0 9-1 0,34 10 4 15,-34-19 3-15,0 18-3 0,0 1 3 16,33 0-3-16,-33-1 3 0,0 10-3 16,0 9 3-16,0 1-1 0,0-10-2 15,0 27 0-15,0-17 0 0,0 8-2 0,-33 10 3 16,33-10-3-16,0 10 0 0,0-9 2 0,0 8 3 15,-34-8-1-15,34 0-2 0,0-1 3 16,0-18-10-16,0 0 5 0,0 0 2 0,0 9 0 16,34-18-5-16,-34-1 5 0,0 1 0 15,0-1 0-15,33 10 0 0,-33-28 1 0,33 19-1 16,-17-1 4-16,-16-18-4 0,33 10-8 16,0-10-29-16,0 0-19 0,1 0-20 0,-34 0-19 15,33 0-11-15,16 0 5 0,-16-10 13 0</inkml:trace>
  <inkml:trace contextRef="#ctx0" brushRef="#br0" timeOffset="1566.78">14139 6986 65 0,'0'-19'27'0,"0"19"-13"0,0 0-5 16,-33-19 3-16,33 19 22 0,0-9-5 0,0 0-13 15,0 9-7-15,0 0-5 0,0 0-2 16,0 0 1-16,0 0-2 0,0 0 0 0,0 9 1 16,0 0 2-16,0 10 4 0,0 0 4 0,0-1 1 15,0 1-4-15,0-10 4 0,0 10 4 16,0-1-1-16,33 1 3 0,-33 0 10 15,0-1-6-15,0-18-3 0,0 19-5 0,0-19 3 16,0 9 2-16,0 0 11 0,0-9 16 0,0 0 12 16,33 0 5-16,-33 0 3 0,0-9-28 15,33 0-13-15,-17-10-7 0,1 1-10 16,32-1-2-16,-15-9-4 0,-1 0 0 0,0 0-2 16,0-9 1-16,16 9 1 0,-16-9-2 0,34 18-1 15,-34-18 0-15,-17 9 2 0,17 10-2 16,0-1 2-16,0 0-2 0,-33 19-3 0,34-18-1 15,-34 18-20-15,0 0-34 0,33 0-18 16,-33 0-7-16,0 0-6 0,0 18-9 0,33-18 0 16,-33 19 9-16,16 0 9 0,1-10 11 15</inkml:trace>
  <inkml:trace contextRef="#ctx0" brushRef="#br0" timeOffset="2233.03">16437 7144 31 0,'0'0'13'0,"0"0"-6"16,0 0-3-16,0 0 2 0,-33 0 2 0,33 0 0 16,0 9 1-16,-16 0 5 0,16 1 5 15,0-1 0-15,0 0-1 0,0 10-1 16,0-19-5-16,0 18 1 0,0-18 3 0,0 0 2 16,0 19 7-16,0-19 7 0,0 0 8 15,0 0 11-15,16 0 4 0,-16 0-10 0,33 0-15 16,-33 0-16-16,33-19-3 0,-33 19-9 0,33-18 1 15,0-1-2-15,1 1 0 0,-1-1 3 16,16 10-4-16,-16-10 1 0,0 1-1 0,-16-1 3 16,16-9-3-16,-16 9 0 0,16 10 2 15,-17 0 0-15,17-10-13 0,0 1-39 0,-33 18-21 16,33 0-15-16,-33-19-11 0,17 19 1 16</inkml:trace>
  <inkml:trace contextRef="#ctx0" brushRef="#br0" timeOffset="2680.24">18273 7088 30 0,'0'0'15'0,"-17"0"-7"0,17 0-4 0,0 0-2 0,0 0 1 15,-16 19 0-15,16-19-1 16,0 18 6-16,0-18 0 0,0 19 0 16,0-19 0-16,0 9 0 0,16 0-1 0,-16 10 2 15,0-10 2-15,0 10 3 0,0-1 0 0,0-18-3 16,17 19 0-16,-17-10 2 0,0 1 2 15,0-1-1-15,0 0 6 0,16 1 6 16,-16-1 6-16,0-9 8 0,17 9 8 0,-17-9 10 0,33 0 7 16,-33 0-6-16,33 0-10 0,-33-9-15 15,33 0-9-15,-16-1-6 0,16 1-7 16,-17-10-7-16,17 10-1 0,17-10 2 0,-17 1 0 16,0-1-3-16,0 1-1 0,0-1 0 0,0 10 3 15,17-10-5-15,-50 1 0 0,33-1 0 16,0 0 0-16,-33 10 2 0,0-10 2 0,17 19-4 15,-1-9-2-15,-16 9-14 0,0-9-33 16,0 9-31-16,0 0-27 0,0 0-16 0,0 0-9 16,0 0 15-16</inkml:trace>
  <inkml:trace contextRef="#ctx0" brushRef="#br0" timeOffset="3779.27">26888 7209 15 0,'-16'0'14'0,"16"-19"-5"0,0 19-5 15,0-9-2-15,0 9 0 0,0 0 3 0,0 9 1 16,0-9-1-16,0 19 1 0,-33-19 1 16,33 18 5-16,0-18-2 0,0 19 3 0,0-19 2 15,-17 9-2-15,17 10 1 0,0-10 5 0,17 1 7 16,-17-1 9-16,0-9 9 0,0 9 11 15,33 10 8-15,-33-19 12 0,0 0 5 16,0 0-4-16,16 0-20 0,1 0-16 0,-1-19-14 16,17 19-6-16,0-9-12 0,1 0 0 0,-1-1-5 15,0-8-3-15,16 8 0 0,-16 1 3 16,17-10 2-16,-17 1-5 0,17-1 0 0,-17 1 0 16,0 8-2-16,0-8 4 0,0-1-4 15,0 19-6-15,-16-18-32 0,16 18-12 0,-33-19-20 16,16 19-21-16,-16 0-9 0,17 0-9 15,-17 0 3-15,0 0 11 0</inkml:trace>
  <inkml:trace contextRef="#ctx0" brushRef="#br0" timeOffset="5277.49">6218 8725 27 0,'0'-9'25'0,"0"9"-12"0,0-10-4 16,0 1 5-16,0 9 5 0,0-9 0 0,-33 9 1 15,33 0-3-15,0 0 0 0,0 0 2 16,0 0-6-16,0 0-1 0,0 0-9 0,0 0 0 16,0 0-2-1,0 9-1-15,0-9-2 0,0 9 2 16,0 1 0-16,0-1 0 0,0 0 2 0,33 1-2 15,-33 8 0-15,0-18 2 0,0 19 4 16,0-1-3-16,33-18 2 0,-33 10-2 0,0-1 1 16,0 0 4-16,33 1 2 0,-33-1 3 15,0 0 4-15,33 1 3 0,-33-10 7 0,33 18 8 16,-33-18 12-16,17 0 1 0,16 0-5 16,0 0-2-16,-33-18-10 0,33 8-6 0,0-8-6 15,0-1-3-15,17 0-6 0,-17-18-4 0,33 9-1 16,-33-9-1-16,16 0-3 0,18 0-1 15,-1 0 4-15,0 9-1 0,-17-10 1 0,18 1-2 16,-1 9-4-16,-33 10 2 0,0-1 2 16,17 0-2-16,-17 1-4 0,0 18 8 0,-33-9-4 15,33 18 2-15,0 9 3 0,-33-18-3 16,0 0-4-16,16 19 4 0,-16 0-4 16,0-10 2-16,17 0-7 0,-17 10-19 0,0 0-12 15,16 8-17-15,-16-27-14 0,0 19-9 16,0 0-11-16,0-1-8 0,33 1 6 0,-33-1-58 15</inkml:trace>
  <inkml:trace contextRef="#ctx0" brushRef="#br0" timeOffset="6959.53">15147 8623 300 0,'0'18'96'0,"0"-18"-46"0,0 0-28 0,0 19-9 15,0-19-10-15,33 0-3 0,-33 19 3 0,0-19-3 16,0 9 0-16,0 0 3 0,0 0-2 16,0 1 8-16,34-10 5 0,-34 9 3 0,0-9 7 15,0 0 10-15,16 0 18 0,1 0 18 16,-1 0 10-16,1-9-15 0,16-1-21 0,-17 1-21 16,17-9-12-16,34-1-3 0,-51 0-4 0,34-9-4 15,-1 10 6-15,17-10-8 0,-33 0-1 16,17 9 4-16,-17-18 1 0,33 19 0 15,-33-1-2-15,0 10 0 0,-33-10-3 0,34 19 1 16,-18 0-22-16,1-19-19 0,-1 19-36 0,1 0-9 16,-1 19 2-16,17-19-20 0,-33 0-12 15,0 19 3-15,0-19 10 0,33 9-70 0</inkml:trace>
  <inkml:trace contextRef="#ctx0" brushRef="#br0" timeOffset="7592.5">17578 8679 124 0,'0'0'83'15,"0"9"-42"-15,17-9-20 0,-17 9-13 0,0-9-4 16,0 9 0-16,16-9-1 0,-16 10-3 16,0-1 0-16,0 0 0 0,17 1 7 0,-17 8 5 15,0-18 5-15,0 0 6 0,16 19 1 16,-16-19 5-16,0 0 6 0,0 0 19 0,17 0 15 16,-17 0 10-16,33 0-15 0,-33 0-18 0,33 0-17 15,-33-19-11-15,33 19-9 0,-16-28-5 16,16 19 3-16,0-10-5 0,0-8-2 0,0 8 0 15,33 0 4-15,-49-9-6 0,32 10 2 0,-16-10 1 16,17 19 1-16,-17-10-2 0,0 0 0 16,17-8-3-16,-17 17 1 0,-17 1-9 0,34 0-43 15,-17-1-23-15,-33 10-18 0,33-9-23 16,-16 9-13-16,-1 0 10 0,1 0 21 0</inkml:trace>
  <inkml:trace contextRef="#ctx0" brushRef="#br0" timeOffset="8407.81">21646 8679 40 0,'0'0'25'16,"0"0"-12"-16,0 0-7 0,0 0-3 0,0 0-1 15,0 0-2-15,0 0 2 0,17 0-2 16,-17 9 2-16,0-9 3 0,0 9 6 0,16 0 2 15,-16-9 5-15,17 10-1 0,-17-1-1 0,0 0-2 16,16 1 0-16,17 8-1 0,-33-18 4 16,0 19 2-16,0-19 2 0,34 0 9 0,-34 18 1 15,0-18 7-15,16 0 3 0,-16 10 17 16,17-10 12-16,-17 0 16 0,16 9 7 0,1-9 3 16,-1-9-5-16,1 9-3 0,-1-10-16 0,1 10-4 15,-1 0-8-15,17-18-1 0,0-1-15 0,-16 1-1 16,16-1-4-16,0-9-15 0,0 10-4 15,0-1 0-15,33-18-13 0,-49 9-3 0,33 0-1 16,-1 0-3-16,17 9 1 0,-33-8-1 16,1 8-3-16,15 0 6 0,1 1-8 0,-1 18 10 15,-16-19-5-15,0 19-3 0,1-19 0 0,-1 19 3 16,0 0-3-16,-17 0-7 0,17 0-4 16,0 19-29-16,-33-19-34 0,0 0-8 0,17 19-5 15,-1-19-4-15,-16 0-7 0,0 9-7 16,17 0-14-16,-17 1-16 0,0-1 2 0,-17 0 11 15,17 1 20-15,0-1 17 0</inkml:trace>
  <inkml:trace contextRef="#ctx0" brushRef="#br0" timeOffset="10057.48">3886 9004 90 0,'0'-19'27'0,"0"10"-12"16,0 9-4-16,0-9 4 0,0 9 3 0,0-9-7 16,0 9-5-16,0 0-3 0,0 9 0 15,0-9 0-15,0 9-3 16,33-9 0-16,-33 9 2 0,0 10-2 15,0-19 1-15,0 0 2 0,0 19 1 0,0-19 0 16,0 0 6-16,33 18 2 0,-33-18 2 0,0 0 3 16,0 0 1-16,0 0 15 0,33 0 21 15,-33 0 19-15,0 0-1 0,33 0-13 0,-33-18-18 16,0 18-11-16,17-19-12 0,16-9-6 16,0 10-4-16,-33-1-3 0,33 0-5 0,0-18 6 15,-33 9-9-15,33 10 3 0,0-10 0 0,-16 18 3 16,16-8-3-16,-33-1 0 0,33 1-2 15,-33 8 2-15,33 1 2 0,-33 9-7 0,0 0-32 16,0 0-30-16,33 9-24 0,-33-9-27 16,0 10-11-16,0 8 12 0</inkml:trace>
  <inkml:trace contextRef="#ctx0" brushRef="#br0" timeOffset="19699.66">2133 9404 66 0,'0'-19'28'0,"0"19"-13"0,0-18 5 15,-16 18 7-15,16-19-5 0,-33 19-9 0,33 0-6 16,0 0-2-16,-33 0-2 0,33 0 0 0,-34 19-2 16,1-19 1-16,33 18 0 0,-33 1 4 15,0 0-3-15,33-1 4 0,-16 10 1 0,-17-9 2 16,33-1-3-16,0 10 3 0,0-9 4 16,-33 18-3-16,33-18 1 0,33-1-2 0,-33-8 2 15,0 18-5-15,0-10-2 0,33 10-1 16,-17-9-4-16,-16-1 0 0,0 1 4 0,33-1-4 15,-33 10 3-15,0 10 0 0,33-11-1 16,-33 1 3-16,0 19 0 0,0-10-5 0,0-9 1 16,-33 9 2-16,33 0-2 0,0 1 7 0,-33-1 10 15,33-9 4-15,-16 9-6 0,-17-18-5 16,33-1-5-16,-33 1 0 0,33 9 2 0,-34-28 4 16,34 18 7-16,0-18 9 0,0 0 6 15,0 0-1-15,0 19-8 0,0-19-7 0,0 0-7 16,0 0-10-16,0 0 0 0,0 0 1 15,0 0-1-15,34 9-1 0,-34 0 0 16,0 1 1-16,33 8-1 0,0 1 0 16,-17 18 0-16,-16-18 2 0,33 18-1 0,-33 9 8 15,33 1 0-15,-33 27-1 0,0-18 0 0,0 9 1 16,0 19 0-16,0-10 5 0,0 10-5 16,0-19 1-16,0 10-2 0,0-10-1 15,0 0 0-15,-33-9-5 0,33 0 1 0,0-19-3 16,0 0 6-16,0-9-4 0,0 0 2 0,33 0-1 15,-33-10-2-15,0-8 1 0,33 8 6 16,-33-18 0-16,0 19-6 0,34-19-4 0,-1-19-13 16,0 19-34-16,-17-9-44 0,17-10-31 0,0 1-13 15,0-1 12-15,0 0 21 0</inkml:trace>
  <inkml:trace contextRef="#ctx0" brushRef="#br0" timeOffset="20667.27">8483 9990 32 0,'0'0'24'0,"0"0"-6"0,0 0-3 15,0 0-1-15,0 0-3 0,0 0-3 16,0 0-2-16,0 0 5 0,0 0 7 0,0 0 5 16,0 0 0-16,0 9-5 0,0-9-2 0,0 0-3 15,0 10 0-15,0-10 5 0,0 0 3 0,17 9-2 16,-17-9 3-16,0 0 0 0,0 0 1 16,0 0 0-16,0 0 5 0,0 0 0 0,0 0 4 15,0 0-2-15,0 0 1 0,0 0-7 16,0 0 1-16,0 0 1 0,0 0-2 0,0 0-2 15,0 0-1-15,0 0-4 0,0 0-1 0,0 0-1 16,0 0-1-16,0 0 2 0,0 0 4 0,0 0 3 16,0 0-7-16,0 0 7 0,0 0 0 15,0 0-6-15,0 0-3 0,0 0-4 0,0 0-9 16,0 0 5-16,0 0-3 0,0 0 3 0,0 0-2 16,0 0-1-16,0 0 4 0,0 0-4 15,0 0 0-15,0 0-1 0,0 0 1 16,0 0 0-16,0 0 0 15,0 0-1 1,0 0-4-16,0 0 4 0,0 0-5 16,0 0 4-16,0 0 1 0,0 0 0 15,0 0 1-15,0 0 2 16,0 0-10-16,0 0 1 0,0 0 2 16,0 0 5-16,0 0-6 15,0 0 6-15,0 0 0 0,0 0-1 16,0 0-6-16,0 0-21 0,0 0-39 15,0 0-43-15,0 0-23 0,0 9-6 0,0-9-9 16,0 0 9-16,16 0-93 0</inkml:trace>
  <inkml:trace contextRef="#ctx0" brushRef="#br0" timeOffset="21280.92">12766 10167 12 0,'0'0'15'0,"0"0"6"0,0 0 0 16,0 0-8-16,0 0-5 0,0 0-2 16,0 0 2-16,0 0 4 0,0-9-1 0,0 9-2 15,0 0-6-15,0 0-1 0,0 0 0 16,0 0 0-16,17 0-2 0,-17 0-2 31,0-10-9-31,33 10-7 16,-33 0-7-16,0 0-3 0,0-9-29 15</inkml:trace>
  <inkml:trace contextRef="#ctx0" brushRef="#br0" timeOffset="22945.43">12502 10158 36 0,'-17'9'14'0,"17"-9"-7"0,0 0-1 16,-33 0 0-16,33 0 4 0,0 0 2 0,0 0-1 15,-33 0-2-15,33 0 3 0,0 0 1 16,0 0-1-16,0 0-2 0,33 0 1 0,-33 0-3 16,0 0 4-16,0 0 4 0,33 0 1 0,-33 0 5 15,0 0-2-15,33 0 1 0,-16 0 0 16,-1 0 3-16,34-9-1 0,-17 9-5 0,0 0 0 16,0 0 13-16,-16 0-8 0,16-10 0 15,0 10-5-15,33 0 19 0,-33 0 8 0,0 0-6 16,17 0-12-16,16 0-6 0,-33 0-9 15,33 0 2-15,-16 0 0 0,16 0 0 0,0 0 1 16,-17 10 8-16,18-10-2 0,-1 0-4 0,0 0-6 16,17 0 5-16,16 9-2 0,-33-9-6 15,17 0 2-15,16 0-5 0,-16 0 0 0,16 0 4 16,-33 9-5-16,17-9 0 0,-17 0 4 0,16 0-6 16,18 0 4-16,-34 19-2 0,16-19 0 15,18 0-1-15,-34 0-2 0,16 0 4 0,1 0-1 16,16 0-1-16,1 18 4 0,15-18-5 15,-32 0-5-15,16 0 3 0,17 19 0 0,-17-19 3 16,0 0-2-16,-16 0-1 0,16 9-2 0,-16-9 6 16,16 10-4-16,-16-10 3 0,16 9 0 0,0-9-6 15,-16 0 5-15,16 9-6 0,-33-9 4 16,17 9 0-16,16-9 1 0,-16 10-1 16,16-10 0-16,-16 9 0 0,16-9-3 0,-16 19 7 15,16-19-1-15,-16 0-8 0,-1 18 6 0,1-18 1 16,-17 0-1-16,17 0-1 0,16 19-4 15,-33-19 5-15,17 0-1 0,-17 9 5 0,17-9-5 16,-17 9 0-16,17 1-4 0,-17-10 8 0,0 0-4 16,17 9-3-16,-17-9 3 0,0 9 1 15,17-9-1-15,-17 0 0 0,33 10-2 0,-49-10 6 16,16 0-4-16,0 0-2 0,0 0 4 0,0 0 0 16,17 0-6-16,-50 0 7 0,33 0-5 0,-16 0 0 15,16 0 5-15,-17 0 2 0,1 0-5 16,16 0-2-16,-16 0 0 0,-1 0 2 0,18 0-4 15,-18 0 4-15,1 0 2 0,-1 0 2 16,1 0-9-16,0 0 5 0,-17 0 2 0,33 0-2 16,-33 0-2-16,16 0 6 0,1 0-4 0,0 0 1 15,-17 0 0-15,16 0-1 0,1 0 0 0,0 0 0 16,16 0-2-16,-33 0 2 0,16 0 0 16,18 0 0-16,-34 0 2 0,0 0 0 0,16 0-5 15,1-10 6-15,0 10-5 0,-17 0 0 16,16-9 2-16,-16 9-2 0,17 0 2 0,-1-9 0 15,-15 9 1-15,15 0-1 0,1-10 2 16,-1 10-2-16,18 0 0 0,-34-9-2 0,16 9 6 16,1 0-4-16,-1-9-3 0,1 9 6 0,-17 0-3 15,17 0-2-15,-1 0 4 0,-16 0-6 16,17 0 4-16,-17 0-2 0,17-19 2 0,-17 19 2 16,16 0-2-16,1 0 0 0,0 0 2 15,-1 0-4-15,17 0 2 0,-33-18 2 0,17 18-2 16,0 0 0-16,-17 0 0 0,16 0 0 0,1 0 0 15,-17 0-2-15,17-19 4 0,-17 19-5 0,16 0 3 16,-16-9 4-16,17 9-4 0,-17 0 0 16,17-10 2-16,-1 10-5 0,1 0 3 0,-17 0 3 15,17-9-3-15,-1 9 0 0,-16 0 0 16,17 0 2-16,-1-9-2 0,-15 9-3 0,-1 0 3 16,16-9 0-16,-16 9 0 0,0-10 3 0,0 10-2 15,1-9-1-15,-1 9 0 0,16 0-2 16,-32-19-1-16,16 19 3 0,-17 0-3 0,17-18 7 15,0 18-4-15,1 0-3 0,15-19 3 16,-32 10 3-16,16 9-3 0,0-9 2 0,0-1-4 0,0 10 4 16,0-9 1-16,0 9-2 0,0 0-1 15,0-9-2-15,0 9 2 0,0 0 0 16,1 0-2-16,15 0 2 0,-32 0 0 0,16 0 0 16,-17-10 0-16,17 10 0 0,0 0 0 15,-16 0 6-15,16 0-8 0,0-9-1 0,-33 9 4 0,17 0-1 16,-1 0 3-16,1 0-3 0,-1 0 0 15,1 0-4-15,-1 0 5 0,1 0 1 16,-17 0 3-16,16 0-5 0,-16 0 5 16,0-19-1-16,17 19 0 0,-17 0 2 0,0 0 1 15,0 0 1-15,33 0 3 0,-33 0-7 16,0 0 7-16,0 0-1 0,0 0-7 0,0 0 3 16,0 0-3-16,0 0 2 0,0 0 3 15,0 0-2-15,0 0-3 0,0 0 1 16,0 0 0-1,0 0 2-15,0 0-9 0,0 0 5 16,0 0 5 0,0 0-5-1,0 0 1 1,0 0 0-16,0 0-6 0,0 0 5 16,0 0 2-1,0 0-8-15,0 0 6 16,0 0-1-16,0 0-3 0,0 0 7 15,0 0-1-15,0 0-6 0,0 0 3 16,0 0-5-16,0 0 2 0,0 0 6 16,0 0-38-16,0 0-86 0,0 0-85 0,0 0-61 15</inkml:trace>
  <inkml:trace contextRef="#ctx0" brushRef="#br0" timeOffset="133400.2">16570 12520 6 0,'0'0'7'0,"0"9"6"16,16-9-3-16,-16 0-5 0,0 0-3 0,0 0-1 15,0 0 0-15,17 0-1 0,-1 0-6 16,-16 0-5-16,33 0-16 0</inkml:trace>
  <inkml:trace contextRef="#ctx0" brushRef="#br0" timeOffset="134000.69">21993 12288 12 0,'0'0'18'0,"17"0"-5"0,-17 0-6 0,17 0-3 16,-17 0-2-16,16 0-2 0,1-10 0 15,-1 10 1-15,1 0-1 0,-1 0 0 16,1-9 0-16,-1 9 0 0,17 0 0 0,0 0 0 16,-33 0 0-16,34-9-3 0,-18 9-4 0,17 0-2 15,0-10-2-15,33 10-12 0</inkml:trace>
  <inkml:trace contextRef="#ctx0" brushRef="#br0" timeOffset="137479.63">4746 13125 13 0,'0'0'14'0,"0"0"-2"0,0 0-2 15,0 0-1-15,0 0 0 0,0 0-1 0,0 0-1 16,0 0-3-16,0 9-1 0,33-9 1 15,-33 0 1-15,0 0 4 0,33 9 0 0,-33-9 2 16,0 0-1-16,33 10-1 0,-33-10 4 0,17 9 5 16,-1-9-1-16,34 9 2 0,-50-9-3 15,33 0-1-15,0 10 1 0,0-10-4 0,0 0 0 16,-16 0-3-16,16 0-1 0,33 0 0 16,-33 0-1-16,0 0 0 0,0 0-2 0,17 0 1 15,16 0 2-15,-33 0-1 0,33 0 2 0,-49 0-2 16,49 0-3-16,-33 0-1 0,33 0 0 15,-33 0-1-15,17 0 0 0,16 0 0 0,-33 18 6 16,33-18 0-16,-16 0 5 0,16 0 7 0,-33 0-4 16,33 0-5-16,-16 0-5 0,16 0 3 15,0 0-6-15,-16 0 3 0,16 0-5 0,0 0 4 16,-17 0-5-16,18-18 1 0,-1 18 4 16,0 0 8-16,-33-10 8 0,50 10-10 0,-50 0 1 15,33 0-5-15,-17-9-5 0,18 9 3 0,-34 0-1 16,33 0 0-16,-50-9 0 0,51 9-1 0,-34 0 2 15,33 0-2-15,-33 0 3 0,-17 0-3 16,50 0-2-16,-32 0-1 0,-1 0 1 0,0 0 0 16,0 0 1-16,0 0 0 0,16 0-1 0,-15 0-3 15,-1 0 5-15,0 0-3 0,-33 0 0 16,33 0 0-16,0 0 0 0,16 0 0 0,-16 0 0 16,1 0 0-16,-34 0 0 0,33 0 0 15,0 0-2-15,0 0 4 0,-17 9 0 0,17-9-2 0,0 0 0 16,1 0 1-16,-34 0-4 0,33 9 3 15,0-9 0-15,-17 0 0 0,1 0 0 0,32 0 2 16,-49 0 0-16,33 0-4 0,1 0 2 16,-34 0 0-16,33 0 0 0,-33 0 0 0,33 0 1 15,-33 0-19-15,33 0-29 0,-17-9-20 0,17 9-11 16,-33 0-1-16,33 0 7 0,-33-9 7 16,33 9 7-16,-33 0 3 0</inkml:trace>
  <inkml:trace contextRef="#ctx0" brushRef="#br0" timeOffset="139460.72">3423 14808 5 0,'0'0'10'0,"0"0"6"0,-33 0-4 0,33 0-5 16,0 0-3-16,0 0-2 0,0 0 0 0,-17 0 0 15,17-9 1-15,0 9 1 0,0 0-1 16,0 0-1-16,0 0 1 0,0 0 2 0,0 0 0 0,0 0 2 16,0-9-3-16,0 9 0 0,0 0 0 15,0 0 2-15,0 0-2 0,0 0 5 0,0 0-4 16,0 0 1-16,0 0 1 0,0 0-5 16,0 0-1-16,0-10-1 0,0 10 1 0,0 0 1 15,0 0-1 1,0-9-1-16,0 9-2 0,0 0 3 0,0-9-1 15,0 0 0-15,0 9 0 16,0 0-3-16,0 0-6 0,0 0-3 16,0-19-2-16,0 19-4 0,0 0-2 0,0-9 0 15,0 9 1-15,0-10-11 0</inkml:trace>
  <inkml:trace contextRef="#ctx0" brushRef="#br0" timeOffset="145155.28">3423 14669 5 0,'0'0'15'0,"0"0"5"16,0 0-2-16,0 0-5 0,0 0-3 0,0 0-1 15,0 0-1-15,0 0-2 0,0 0-2 0,0 0-2 16,0 0-1-16,0 0 1 0,0 0 3 16,0 0 7-16,0 0 0 0,0 0 1 0,0 0-3 15,0 0 4-15,0 0-1 0,33 0 4 16,-33 0 3-16,0 0 0 0,0 9 1 0,33-9 2 15,-33 0-1-15,33 0-1 0,-33 0-1 0,33 9-2 16,-33-9 0-16,33 0 4 0,-33 0-1 16,17 0-5-16,16 10 5 0,-33-10-2 0,33 0 1 15,0 0-6-15,-33 0 0 0,33 0-2 0,0 0 7 16,-33 0 2-16,33 0-1 0,-16 0 3 16,16 0-3-16,0 0-5 0,0 0-1 0,0-10-2 15,0 10-1-15,0 0-2 0,-16 0 2 0,49 0-4 16,-33 0-1-16,0 0 1 0,0-9-2 0,0 9-2 15,17 0 1-15,-17 0 1 0,0 0 0 16,0 0 0-16,0 0 9 0,0 0-7 0,17 0 5 16,-17 0-4-16,0 0-2 0,0-9 1 15,0 9 1-15,0 0-4 0,17 0-2 0,-17 0 2 16,0 0 3-16,0 0-5 0,0 0 0 16,-16-9 3-16,16 9 7 0,0 0-7 0,0 0 1 15,0-10 0-15,0 10-8 0,0 0 7 0,0 0-5 16,17-9 0-16,-17 9 2 0,-33 0 0 0,33 0-2 15,0 0 2-15,0-9 2 0,0 9-6 16,17 0 3-16,-17 0 2 0,-33 0-5 0,33 0 4 16,0 0-1-16,0 0-1 0,-16 0 3 0,16 0-3 15,0-19 0-15,0 19 1 0,0 0 1 16,0-9-5-16,-33 9 5 0,33 0 2 0,17 0-4 16,-50-10-2-16,33 10 7 0,0 0-2 0,0-9-1 15,0 9 1-15,-33-9 0 0,33 9-1 0,17 0 1 16,-50-9-3-16,33 9-2 0,0 0 5 15,0 0-3-15,0 0 4 0,-33-10-1 0,33 10 0 16,17 0-5-16,-50-9 5 0,33 9 3 16,0 0 0-16,0 0-6 0,-33 0 6 0,33-9-1 15,0 9-1-15,-16 0 5 0,16 0 0 0,0 0-3 16,0 0-1-16,-33 0 4 0,33 0-3 16,0 0-2-16,-17 0 1 0,1 0 5 0,33 0-1 15,-17 0 1-15,-33 0-3 0,33 0 2 0,0 0 1 16,0 0-10-16,-33 0 14 0,16 0-2 0,17 0-3 15,1 0 7-15,-1 0-10 0,-33 0 9 16,33-10-8-16,0 10 4 0,0 0-5 0,-33 0 3 16,33 0 0-16,17 0-1 0,-50 0 2 0,33 0-10 15,0 0 6-15,0 0-2 0,0 0 1 16,-33 0 3-16,33 0-1 0,-17 0 2 0,18 0 0 16,-1 0 0-16,0 0-2 0,0 0 0 0,-33 0 7 15,33 10 2-15,-17-10-15 0,17 0 8 0,0 0 3 16,1 9 0-16,-1-9-6 0,-33 0-1 15,33 9 3-15,0-9-1 0,-17 0-3 0,17 10 4 16,0-10 5-16,1 0-7 0,-1 0 3 0,0 9 2 16,0-9-1-16,-17 0 0 0,1 9-2 0,32-9-2 15,-16 0 4-15,1 0-5 0,-34 0 3 16,33 9 0-16,0-9 2 0,-17 0-6 0,17 0 5 16,0 0-1-16,0 10 0 0,1-10 6 15,-1 0-14-15,0 0 3 0,-33 9 6 0,33-9-8 16,-17 0 6-16,17 19-3 0,0-19 1 0,1 0-2 15,-1 0-3-15,-33 0 2 0,33 0 4 0,-17 9-8 16,17-9 9-16,0 0 3 0,0 0-4 0,-33 9 5 16,33-9-5-16,1 0 5 0,-18 0-6 15,1 0 2-15,16 10 1 0,-17-10-8 0,17 0 13 16,0 0-13-16,-33 0 8 0,33 0-2 0,1 0 10 16,-34 9-9-16,16-9 5 0,1 0 1 0,16 0-1 15,-17 0 2-15,17 0-2 0,0 0 0 16,-33 0-7-16,33 9 2 0,-33-9 2 0,34 0 2 15,-18 0-6-15,1 0-1 0,-1 0-3 0,1 0 5 16,32 0 0-16,-49 0-1 0,33 0-5 0,-33 0 6 16,33 0 5-16,-33 0-3 0,33 0-2 15,-16 0 3-15,0 0-4 0,-1 0 5 0,1 0-1 16,-1 0-1-16,17 0-1 0,-33 0-3 0,33 0 7 16,0 0-8-16,-33 0-8 0,33-9 9 15,-33 9-4-15,17 0 0 0,0 0 4 0,-1 0-2 0,17 0 0 16,0 0-8-16,-33 0 10 0,33 0 3 15,-33 0-11-15,33 0-1 0,0 0 9 0,-33 0 4 16,17 0-6-16,0 0 4 0,32 0-6 0,-49 0-4 16,33 0 2-16,0 0 2 0,-33 0 3 15,33 0-3-15,0 0 6 0,-33 0-4 0,17-9-2 16,16 9 0-16,0 0 1 0,0 0 1 0,-33 0 1 16,33 0 1-16,0 0-8 0,-33 0 6 15,33 0-5-15,-16-10 5 0,16 10-8 0,0 0 6 16,0 0 9-16,0 0-9 0,-33 0 2 0,33 0-4 15,0 0 2-15,-16 0 0 0,16-9 0 16,0 9 2-16,0 0 0 0,0 0 2 0,-33 0 0 0,33 0-11 16,0 0 7-16,-16 0 3 0,16 0 0 15,0 0-3-15,0 0 0 0,-33 0 1 0,33 0-5 16,0 0 15-16,-16 0-11 0,16 0 3 0,-17 9-1 16,34-9-6-16,-50 0 6 0,33 0 0 0,0 0-4 15,0 0 4-15,-16 0-2 0,-1 0 0 16,17 0 5-16,-16 0 6 0,16 0-14 0,0 0 7 15,0 0 6-15,0 0-10 0,-16 0 3 0,-1 0 3 16,17 0 2-16,17 0 0 0,-50 0-8 16,33 0 0-16,0 0 0 0,0 0 0 0,-16 0 0 15,-1 0 0-15,17 0 0 0,-16 0 0 0,16 0 0 16,0 0 0-16,0 0 0 0,0 0 0 16,-33 0 0-16,33 0 0 0,-16 0 0 0,16 0 0 15,0 0 0-15,0 0 0 0,-33 0 0 0,33 10 0 16,0-10 0-16,-16 0 0 0,16 0 0 0,-17 0 0 15,34 0 0-15,-17 0 0 0,-33 0 0 0,33 0 0 16,0 0 0-16,0 0 0 0,-16 0 0 16,16 0 0-16,0 0 0 0,0 0 0 0,0 0 0 15,0 0 0-15,-16 0 0 0,16 0 0 0,0 9 0 16,0-9 0-16,0 0 0 0,0 0 0 16,0 0 0-16,-16 0 0 0,-1 0 0 0,17 0 0 15,17 0 0-15,-17 0 0 0,-33 0 0 0,33 0 0 16,0 0 0-16,-16 0 0 0,16 0 0 15,-17 0 0-15,34 0 0 0,-50 0 0 0,33 0 0 16,0 0 0-16,-17 0 0 0,18 0 0 0,-1 9 0 16,-17-9 0-16,34 0 0 0,-17 0 0 15,-33 0 0-15,33 0 0 0,0 0 0 0,-17 0 0 16,18 0 0-16,-1 0 0 0,0 0 0 0,0 0 0 16,0 0 0-16,-17 0 0 0,1 0 0 0,16 0 0 15,-16 0 0-15,16 0 0 0,0 0 0 0,0 0 0 16,0 0 0-16,0 0 0 0,0 0 0 0,17 0 0 15,-50-9 0-15,33 9 0 0,0 0 0 16,0 0 0-16,0 0 0 0,0 0 0 0,-17 0 0 16,18 0 0-16,-1 0 0 0,0 0 0 0,0 0 0 15,-17 0 0-15,17 0 0 0,-16 0 0 16,33 0 0-16,-50 0 0 0,33 0 0 0,0 0 0 16,-33 0 0-16,33 0 0 0,-17 0 0 0,1 0 0 15,-1 0 0-15,1 0 0 0,-1 0 0 0,17 0 0 16,-33 0 0-16,34 0 0 0,-34 0 0 15,33 0 0-15,-33 0 0 0,33 0 0 16,-33 0 0-16,16 0 0 0,1 0 0 16,-1 9 0-16,1-9 0 15,-1 0 0 1,17 9 0-16,-33-9 0 16,34 0 0-1,-34 0 0 1,33 0 0-1,-33 10 0-15,0-10 0 16,33 0 0 0,-33 9 0-1,0-9 0-15,16 0 0 16,1 0 0 0,-1 0 0-1,-16 9 0-15,17-9 0 16,-1 0 0-16,17 0 0 15,-33 10 0-15,0-10 0 16,34 0 0-16,-34 9 0 16,33-9 0-1,-33 0 0-15,33 19 0 16,-33-19 0 0,16 0 0-16,1 0 0 15,-1 0 0 1,1 0 0-16,-1 0 0 15,17 0 0 32,-33 0 0-31,0 0 0 0,0 9 0 15,33-9 0-16,-33 0 0-15,0 9 0 16,34-9 0-16,-34 0 0 16,16 0 0-16,-16 9 0 15,17-9 0-15,-1 0 0 0,1 0 0 0,-1 0 0 16,1 0 0-16,-1 0 0 0,17 0 0 16,-33 0 0-16,33 0 0 0,-33 0 0 0,34 0 0 15,-18 0 0-15,1 0 0 0,16 0 0 0,0 0 0 16,-17 0 0-16,17 0 0 0,0 0 0 15,1 0 0-15,-18 0 0 0,17 0 0 0,0 0 0 16,0 0 0-16,0 0 0 0,0 10 0 0,0-10 0 16,-16 0 0-16,16 0 0 0,0 0 0 15,0 0 0-15,0 0 0 0,0 0 0 0,0 0 0 16,17 0 0-16,-17 0 0 0,0 0 0 0,0 0 0 16,0 0 0-16,0 0 0 0,-16 0 0 0,16 0 0 15,-16 9 0-15,16-9 0 0,-17 0 0 16,17 0 0-16,0 0 0 0,0 0 0 0,-16 0 0 15,16 0 0-15,-16 0 0 0,16 0 0 0,-17 0 0 16,17 0 0-16,0 0 0 0,0 0 0 0,-16 0 0 16,16 0 0-16,-16 0 0 0,16 0 0 0,16 0 0 15,-49 0 0-15,33 0 0 0,0 0 0 16,-16 0 0-16,16 0 0 0,-16 0 0 0,16 0 0 16,16 0 0-16,-49 0 0 0,33 0 0 0,0 0 0 15,0 0 0-15,-16 0 0 0,16-9 0 16,0 9 0-16,0 0 0 0,0 0 0 0,0 0 0 0,0 0 0 15,0 0 0-15,-16 0 0 0,16 0 0 16,0 0 0-16,0-10 0 0,0 10 0 0,0 0 0 16,0 0 0-16,17 0 0 0,-17-9 0 0,0 9 0 15,-16 0 0-15,16 0 0 0,0-9 0 16,-17 9 0-16,34 0 0 0,-17 0 0 0,0-9 0 16,-16 9 0-16,-1 0 0 0,17 0 0 0,0 0 0 15,-16 0 0-15,16 0 0 0,0 0 0 0,0 0 0 16,-16 0 0-16,-1 0 0 0,17 0 0 15,-16 0 0-15,16 0 0 0,0 0 0 0,0 0 0 16,-33 0 0-16,33 0 0 0,-16 0 0 0,16 0 0 16,-17 0 0-16,1 0 0 0,-1 0 0 0,34 0 0 15,-50 0 0-15,33 0 0 0,-33 0 0 0,33-19 0 16,-33 19 0-16,17 0 0 0,-1 0 0 16,1 0 0-16,-1 0 0 0,1 0 0 0,-1 0 0 15,1 0 0-15,16 0 0 0,-33 0 0 16,33 0 0-16,-33 0 0 0,33 0 0 15,-33 0 0-15,17 0 0 16,-1 0 0-16,1 0 0 0,-1 0 0 16,1 0 0-16,-1-9 0 15,1 9 0 1,16 0 0-16,-33 0 0 16,33 0 0-1,-33 0 0-15,33 0 0 16,-33 9 0-16,17-9 0 15,-1 0 0 1,1 0 0-16,-1 0 0 16,1 0 0-16,-1 0 0 15,1 19 0-15,16-19 0 16,-33 0 0-16,33 0 0 0,-33 0 0 16,33 0 0-16,-33 0 0 0,17 0 0 15,-1 0 0-15,1 0 0 0,-1 0 0 0,1 0 0 16,-1 0 0-16,1 0 0 0,16 0 0 0,-33 0 0 15,33 0 0-15,-33 0 0 0,16 0 0 16,1 0 0-16,0 0 0 0,-1 0 0 0,17 0 0 0,-16 0 0 16,-1 0 0-16,1 0 0 0,16 0 0 15,0 9 0-15,-33-9 0 0,16 0 0 0,1 0 0 16,-1 0 0-16,1 0 0 0,0 0 0 0,-1 0 0 16,1 0 0-16,16 0 0 0,0 0 0 0,-33 9 0 15,33-9 0-15,-33 0 0 0,16 0 0 16,17 0 0-16,-16 0 0 0,0 0 0 0,-1 0 0 15,1 0 0-15,-1 0 0 0,34 0 0 0,-50 0 0 16,33 0 0-16,-33 0 0 0,16 0 0 16,1 0 0-16,-1 0 0 0,1 0 0 0,0 0 0 0,-1 0 0 15,1 0 0-15,-1 0 0 0,1 0 0 16,16 0 0-16,0 0 0 0,-33 0 0 0,16-9 0 16,1 9 0-16,-1 0 0 0,1 0 0 0,-1 0 0 15,1 0 0-15,0 0 0 0,-1 0 0 16,1-9 0-16,16 9 0 0,0 0 0 0,-33 0 0 15,16 0 0-15,1 0 0 0,-1 0 0 0,1 0 0 16,16 0 0-16,-16 0 0 0,-1 0 0 0,34 0 0 16,-50 0 0-16,33 0 0 0,-33 0 0 15,33 0 0-15,-17 0 0 0,1 0 0 0,-1 0 0 16,1 0 0-16,16 0 0 0,-16 0 0 0,16 0 0 16,-33 0 0-16,33 0 0 0,-33 0 0 15,33-19 0-15,-17 19 0 0,1 0 0 0,-1 0 0 16,1 0 0-16,33 0 0 0,-50 0 0 0,33 0 0 15,-33 0 0-15,33 0 0 0,-17 0 0 0,1 0 0 16,-1 0 0-16,1 0 0 0,-1 0 0 16,1 0 0-16,-1 0 0 0,18 0 0 0,-34 0 0 0,33 0 0 15,-33 0 0-15,33 0 0 0,-33 0 0 16,16 0 0-16,1 0 0 0,-1 0 0 16,1 0 0-16,-1 0 0 15,1 0 0-15,-1 0 0 0,17 0 0 16,-33 0 0-16,34 0 0 15,-34 0 0-15,16 0 0 16,1 0 0-16,-1 0 0 0,1 0 0 16,-1 0 0-16,1 0 0 15,-1 0 0-15,1 0 0 0,-1 0 0 16,17 0 0-16,-33 0 0 16,34 0 0-16,-34 0 0 0,16 0 0 15,1-9 0-15,-1 9 0 0,1 0 0 16,-1 0 0-16,1 0 0 15,-1 0 0-15,1 0 0 0,-1 0 0 0,17 0 0 16,-33 0 0-16,34 0 0 0,-18 0 0 16,1 0 0-16,-1 0 0 0,1 0 0 15,16 0 0-15,-17 0 0 0,17 0 0 0,0 0 0 16,-33 0 0-16,33 9 0 0,-16-9 0 0,0 0 0 16,16 0 0-16,-17 0 0 0,1 0 0 0,16 19 0 15,-17-19 0-15,17 0 0 0,0 0 0 0,-16 0 0 16,0 0 0-16,16 0 0 0,0 0 0 15,-17 0 0-15,17 0 0 0,0 0 0 0,0 0 0 16,-33 9 0-16,34-9 0 0,-18 0 0 0,17 0 0 16,-16 9 0-16,16-9 0 0,-17 0 0 0,17 0 0 15,0 0 0-15,-33 0 0 0,17 9 0 0,16-9 0 16,-16 0 0-16,-1 0 0 0,17 0 0 16,-16 10 0-16,-1-10 0 0,17 0 0 0,-33 0 0 15,33 0 0-15,-33 0 0 0,17 0 0 0,-1 0 0 16,1 0 0-16,0 0 0 0,-1 0 0 15,1 0 0-15,-1 0 0 0,1 0 0 16,-1 0 0-16,17 0 0 16,-33 0 0-16,33-10 0 15,-33 10 0-15,17 0 0 16,-1 0 0-16,1 0 0 16,-17-9 0-16,17 9 0 0,-1 0 0 15,1 0 0-15,-1 0 0 16,1 0 0-16,-1 0 0 15,17-9 0-15,-33 9 0 16,33 0 0-16,-33 0 0 16,17 0 0-16,-1 0 0 15,1-9 0-15,-1 9 0 0,1 0 0 16,0 0 0-16,-1 0 0 0,1 0 0 16,-1 0 0-16,17 0 0 15,-33 0 0-15,17 0 0 0,-1 0 0 0,-16 0 0 16,17 0 0-16,-1 0 0 0,1 0 0 0,-1 0 0 15,1 0 0-15,16 0 0 0,-16 0 0 0,-1 0 0 16,17 0 0-16,-33 0 0 0,17 0 0 16,-1 0 0-16,1 0 0 0,-1 0 0 0,1 0 0 15,16 0 0-15,-17 0 0 0,1 0 0 0,0 0 0 16,-1 0 0-16,17 0 0 0,-33 0 0 0,33 0 0 16,-16 0 0-16,-1-19 0 0,1 19 0 15,-1 0 0-15,1 0 0 0,16 0 0 0,-16 0 0 16,32 0 0-16,-49 0 0 0,33 0 0 0,-16 0 0 15,16 0 0-15,-17 0 0 0,1 0 0 16,16 0 0-16,-16 0 0 0,32 0 0 0,-49 0 0 0,33 0 0 16,-16 0 0-16,16 0 0 0,-17 0 0 15,17 0 0-15,-16 0 0 0,16 0 0 0,0 0 0 16,-33 0 0-16,17 0 0 0,-1 0 0 16,17 0 0-16,-16 0 0 0,-1 0 0 0,17 0 0 15,-16 0 0-15,16 0 0 0,0 0 0 0,-33 0 0 16,33 0 0-16,-16 0 0 0,-1 0 0 0,17 0 0 15,-16 0 0-15,-1 0 0 0,1 0 0 0,16 0 0 16,0 19 0-16,-33-19 0 0,33 0 0 16,-16 0 0-16,-1 0 0 0,1 0 0 0,-1 0 0 15,1 0 0-15,-1 0 0 0,1 0 0 0,16 0 0 16,-33 0 0-16,33 0 0 16,-33-19 0-16,17 19 0 0,-1 0 0 15,1 0 0-15,-1 0 0 0,1 0 0 16,-1 0 0-16,1 0 0 0,-1 0 0 15,1 0 0-15,-17-9 0 0,33 9 0 0,-33 0 0 16,33 0 0-16,-33 0 0 16,0-10 0-16,17 10 0 0,-1 0 0 15,1 0 0-15,-1 0 0 0,1-9 0 16,-1 9 0 0,1 0 0-1,-1 0 0 1,1 0 0 31,-34 0 0-16,34 0 0 141,16 0 0-157,-33-9 0 1,16 9 0 0,1 0 0-16,0 0 0 0,-1-10 0 15,1 10 0-15,-1 0 0 0,1 0 0 0,16-9 0 16,-17 9 0-16,1 0 0 0,16-9 0 0,-17 9 0 16,17 0 0-16,-16-9 0 0,16 9 0 15,-16 0 0-15,16 0 0 0,-17 0 0 0,34 0 0 16,-50 0 0-16,33 0 0 0,-17 0 0 15,18 0 0-15,-18 0 0 0,1 0 0 0,-1 0 0 16,1 0 0-16,-1 0 0 0,1 0 0 0,16 0 0 16,-33 0 0-16,16 0 0 0,1 0 0 0,-1 0 0 15,1 9 0-15,0-9 0 0,-1 0 0 0,1 0 0 16,-1 0 0-16,1 0 0 0,-17 9 0 16,16-9 0-16,-32 0 0 46,-1 0 0-30,1 0 0-16,-1 0 0 16,1 0 0-16,-1 0 0 15,0 0 0-15,1 0 0 0,-1 0 0 16,1 0 0-16,16 0 0 0,-33 0 0 16,16 0 0-16,17-9 0 0,-16 9 0 15,-1 0 0-15,1 0 0 0,16-9 0 16,-17 9 0-16,1 0 0 15,16-10 0-15,16 10 0 32,-16-9 0-17,17 0 0 1,-17 9 0-16,0-19 0 16,16 19 0-16,-16-9 0 0,0-1-20 0,17 1-245 15,-17 9-11-15,0-9 4 0,0 0 17 16,0-1 29-16,0 1 33 0,0 0 33 0,0-1 26 15,0 1 27-15</inkml:trace>
  <inkml:trace contextRef="#ctx0" brushRef="#br0" timeOffset="146939.44">3853 15673 28 0,'-33'10'22'0,"16"-10"-4"0,17 0-5 16,-33 9-2-16,33-9 0 0,0 0 6 16,-33 0 3-16,33 0-2 0,0 0-5 0,0 9 1 15,0-9-3-15,0 0-4 0,0 0-3 16,0 0-2-16,0 0 1 0,0 0 0 0,0 0 6 16,0 0 2-16,0 0 3 0,0 0 5 0,33 0 3 15,-33 0 3-15,0 10 2 0,33-10 4 16,-16 0 8-16,16 9 4 0,0-9 5 0,0 0 5 15,0 0 0-15,0 0-4 0,0 9-10 16,17-9-2-16,-17 0 2 0,33 0 2 0,0 0-6 16,-16 0 0-16,16 0-4 0,0 0 9 0,-16 10 9 15,49-10-4-15,-33 0-3 0,17 9 0 0,-17-9-6 16,33 9 10-16,-16-9 9 0,16 9-5 16,-16 1-8-16,16-10 10 0,17 9 4 0,-50-9-5 15,33 9-3-15,17-9-7 0,0 10-6 0,-17-10 2 16,17 0-15-16,-17 0 0 0,17 0 4 0,16 0 8 15,-49 0 3-15,49 0 11 0,-49 0 18 16,16-10-3-16,17 10-16 0,-17-9-47 0,-17 9 0 16,18-9 0-16,-34-1 0 0,17 10 0 0,16-9 0 15,-50 9 0-15,17-9 0 0,1 9 0 16,-1 0 0-16,-17-9 0 0,18 9 0 0,-1-10 0 16,-33 10 0-16,0 0 0 0,16 0 0 0,-16 0 0 15,1 0 0-15,-1 0 0 0,-33 0 0 0,33 0 0 16,-33 0 0-16,16 0 0 0,1 0 0 15,-17 10 0 48,0-1 0-47,-17-9 0-16,17 9 0 0,-16 0 0 15,16 1 0 1,0-1 0-16,-33 0 0 15,33 1 0-15,-33-1 0 16,33 0 0-16,0 1 0 16,0-1 0 15,0 0 0 16,0 0 0 0</inkml:trace>
  <inkml:trace contextRef="#ctx0" brushRef="#br0" timeOffset="147435.75">7971 15869 2047 0,'0'-10'0'0</inkml:trace>
  <inkml:trace contextRef="#ctx0" brushRef="#br0" timeOffset="148574.04">7937 15859 2047 0,'0'10'0'16,"0"-20"0"15,0 20 0 16,0-20 0 0,0 20 0-32,0-20 0 1,0 20 0-1,0-1 0 110,0 0 0-46,0 1 0 46,0-10 0-110,0 9 0 16,0 0 0 16,0 1 0 16,-33-10 0-32,33 18 0 32,0-18 0-1,0 10 0 1,0-1 0-17,0 0 0 17,-33-9 0-32,33 9 0-15,-16-9 0-1,-1 10 0 1,1-10-33-16,16 0-208 0,0 0-21 16,-33 0-7-16,33 0-4 0,0 9 24 0,-33-9 28 15,33 0 28-15,0 0 45 0</inkml:trace>
  <inkml:trace contextRef="#ctx0" brushRef="#br0" timeOffset="152615.9">3952 11850 19 0,'0'-9'28'16,"0"9"2"-16,0 0-6 0,0 0-4 0,0-9 0 15,0 9 0-15,0-9 0 0,0 9-2 16,0-10-4-16,0 10 2 0,0-9 4 0,0 9 3 16,0-9-2-16,0 9-3 0,0-10 5 15,0 10-4-15,0 0 7 0,33-18-4 0,-33 18-6 16,0 0 1-16,0-19 3 0,0 19-5 0,0-18 1 15,0 18 1-15,33-10 1 0,-33 1-2 16,0 0 0-16,0-1-2 0,17-8 1 0,16 8 1 16,-33 10 10-16,0-18 0 0,33-1 1 15,-33 10 0-15,33-10-2 0,-33 10 0 0,33 0-6 16,-33-10-6-16,33 10-1 0,-33-1-3 0,33-8-3 16,-33-1-2-16,50 10-2 0,-50-10 5 15,33 10-2-15,0 0-5 0,-33-1 3 0,33 1-3 16,0-9 2-16,-16 18-2 0,16-19 4 15,0 19-2-15,0-19 2 0,0 1 2 0,0 8-3 16,0 1 5-16,0-9-3 0,17 8 6 16,-17 1-2-16,33 0-3 0,-33-10-5 0,0 19 3 0,17-19 1 15,16 1 2-15,-33 9-4 0,17-1 3 16,16 1 4-16,-33-10 0 0,33 10 7 0,-33 0 0 16,50 9-5-16,-50-19-1 0,33 1-1 15,-16 8-7-15,16 1 5 0,0 0-1 0,0-1-1 16,-16 1 4-16,16 0-3 0,0-1-3 0,-16-8 0 15,16 18 0-15,0 0 5 0,0-19-1 16,17 19 3-16,-17-18-1 0,0 8 5 0,17 1 2 16,-17 9-2-16,0-9 0 0,17-1 0 0,-17 10 0 15,-17-9-5-15,18 9 5 0,-1-9-5 16,0-1 13-16,17 10-7 0,-17-9-8 0,0 9 0 16,17 0 6-16,-17-9-8 0,-33 9-1 15,33 0 6-15,17 0-1 0,-17 0-3 0,0 0-2 0,17-19 7 16,-17 19-5-16,16 0 2 0,18 0 0 15,-34 0-3-15,16 0-1 0,-15 0 3 0,-1 0-3 16,16 0-1-16,-15 0-2 0,15 0 6 16,-16 0-5-16,34 0 2 0,-51 0-1 0,17 0 2 15,34 0-3-15,-51 0 5 0,17 0 6 16,0 0 1-16,1 0-2 0,15 0 1 0,-16 0 0 16,-16 0-1-16,16 19-9 0,0-19 5 0,0 0-3 15,17 0 3-15,-17 9-4 0,-33 0 1 0,34-9-3 16,-18 10 7-16,17-1 10 0,0 0 13 15,-16 1 9-15,16-10-10 0,-33 9-7 0,33 0-10 16,-16 1-2-16,16 8-1 0,-33-18-12 16,33 19 7-16,-33-19-3 0,17 9-1 0,16 0-1 15,-33 10 2-15,0-10 0 0,17 1-1 0,-17 8 0 16,0-8 3-16,0 8-2 0,0 1-1 0,0-19 0 16,0 18-1-16,17 1-2 0,-50-10 0 15,33 10 6-15,0-10-2 0,-33 19 0 0,33-28-4 16,-33 19 2-16,17-10-1 0,-17 10 1 0,16-10-2 15,1 0 3-15,-17 10 2 0,0-10-4 16,16 0 2-16,-16 10 7 0,0-19-7 0,0 0 7 16,0 19-7-16,0-19 2 0,0 9 5 15,0-9-6-15,0 0 6 0,0 9 0 0,0-9-4 16,0 0 0-16,0 0 0 16,0 0-2-16,0 0 1 0,-16 0-5 0,16 0-3 15,0 0 6-15,0 0 6 0,0 0-11 16,-17 0 2-16,17 0 3 0,-16 0 2 15,16 0-12-15,-17 0 4 0,17 0 0 0,0 0 0 16,0 0 4-16,-33 0-4 0,33 0-40 16,0 0-62-16,-33 0-42 0,33-9-22 0,0 9-21 15,-33 0 1-15,33-9 6 0,0 9 7 16,0 0 21-16,-33 0 22 0,33 0 20 0,0-19 16 16,-17 19 16-16,17 0 10 0</inkml:trace>
  <inkml:trace contextRef="#ctx0" brushRef="#br0" timeOffset="153149.18">10302 11441 25 0,'0'9'31'0,"0"-9"-7"16,0 10-6-16,0-1-3 0,0-9 6 16,0 9 6-16,0 1 6 0,0-1-2 0,0 0-6 15,0 10 1-15,0-19 8 0,33 18 7 0,-33-18 11 16,0 10-1-16,0-1-11 0,33 0 1 15,-33 1 10-15,17-1 1 0,-1 0 10 0,1 1 1 16,16-1-3-16,0-9-5 0,-33 9-9 0,33-9 3 16,0 0 2-16,0 0-1 0,-16 0-4 15,16-9 8-15,0 0 5 0,0-1 0 0,0 1-10 16,0 0-1-16,0-1 1 0,0 1-5 16,17 0-5-16,-50-1-3 0,33-8-1 0,0-1 5 15,-33 10-1-15,33-10-6 0,-33 10-5 0,17-10-5 16,-1 1 2-16,1 9-8 0,-17-10 4 0,16-9-6 15,-16 9 2-15,0-8-2 0,17 17-8 16,-17-8 4-16,0-1-2 0,0 19 7 0,0-19-9 16,0 10-4-16,0 0 1 0,0 0 0 0,0-1-3 15,0 10 4-15,0 0-10 0,-17-9 10 16,17 9-7-16,0 0-3 0,0 0-7 0,0 0-24 16,0 0-57-16,0 0-56 0,0 0-42 0,0 0-22 15,-16 0-10-15,16 9 8 0,0-9 12 16,0 0 22-16,0 0 26 0,0 10 32 0</inkml:trace>
  <inkml:trace contextRef="#ctx0" brushRef="#br0" timeOffset="153881.31">10236 11116 31 0,'0'0'35'0,"-33"0"-9"16,16 0-3-16,1 0 0 0,16-10 10 15,-17 10 7-15,17 0 2 0,0-9 4 0,0 9 1 16,0-9-4-16,0 9 1 0,0-10 6 15,0 10 0-15,0-9 0 0,17 0-4 0,-17 9 3 16,16-19 1-16,1 19 2 0,16-18 1 0,-33 8-7 16,33 1-6-16,0 0-3 0,-33-1-9 0,33 1-2 15,0 0 9-15,-16-1-3 0,16 10-9 16,0-9 5-16,0 0 0 0,0 9 2 0,0 0 1 16,17-19 9-16,-17 19-5 0,33 0-1 15,-33 0 8-15,17-18-7 0,-1 8 0 0,34 10 14 16,-50-9-3-16,33 9-5 0,17 0-9 0,-17-9-4 15,-16 9-2-15,16 0-5 0,0 0 1 16,0 0-1-16,0 0 4 0,17 0 6 0,-17 0 7 16,-33 0 4-16,50 0-7 0,-17 9-3 15,0-9 6-15,17 9-2 0,-17-9-7 0,0 10-12 16,17 8-17-16,16-18 0 0,-33 0 0 0,17 19 0 16,-17-19 0-16,17 18 0 0,-17-8 0 15,0-1 0-15,17 10 0 0,-17-1 0 0,17 10 0 16,-17-28 0-16,33 19 0 0,-50-1 0 0,18 10 0 15,-1-9 0-15,16 0 0 0,-15 18 0 16,-1-28 0-16,0 19 0 0,17-9 0 0,-17 8 0 16,-17-8 0-16,17 9 0 0,1 0 0 0,-1 0 0 15,-33 9 0-15,16-18 0 0,18 18 0 0,-34-9 0 16,0 9 0-16,0-9 0 0,0 0 0 16,-17 0 0-16,17 9 0 0,1-19 0 0,-1 10 0 15,-33 0 0-15,33 0 0 0,-33-9 0 16,0-1 0-16,16 1 0 0,-16 0 0 0,17-1 0 15,-17 10 0-15,16-28 0 0,-16 19 0 0,0-19 0 16,17 18 0-16,-17-18 0 0,0 10 0 16,-17-10 0 15,1-10-206-15,-1 10-48-16,17 0-1 0,-16 0 9 15,16-18 15-15,0 18 26 0,-33 0 18 0,33 0 23 16,0-19 27-16</inkml:trace>
  <inkml:trace contextRef="#ctx0" brushRef="#br0" timeOffset="154330.81">13924 11748 30 0,'0'0'44'16,"-33"0"-2"-16,33 0-1 0,-33 0-1 0,33 0-3 15,0 0-5-15,0 0 2 0,0 19 14 0,0-19 12 16,0 0 10-16,0 0 9 0,0 18 9 16,0-18 13-16,0 10 2 0,33-1-3 0,-33 0 3 15,33 1-12-15,-33-1-3 0,33 0-6 16,-17 19 8-16,17-28 6 0,-16 19-2 0,33-19-10 16,-17 0-2-16,0 18 9 0,0-18 11 15,0 0-7-15,0 10-95 0,16-10 0 0,-15 0 0 16,-1 0 0-16,0-10 0 0,-33 10 0 0,33 0 0 0,0 0 0 15,-17-18 0-15,17 18 0 0,1-19 0 16,-34 19 0-16,33-19 0 0,-33 10 0 0,33 0 0 16,-17-10 0-16,1 1 0 0,-1 8 0 15,1-8 0-15,-17-1 0 0,16-9 0 0,17 10 0 16,-33-10 0-16,0 0 0 0,34 9 0 16,-34-9 0-16,0 10 0 0,0-10 0 0,0 18 0 15,0-8 0-15,0-10 0 0,0 9 0 0,0 1 0 16,0 8 0-16,-34 1 0 0,34 0 0 15,0 0 0-15,0 9 0 0,0 0 0 16,0 0-205-16,0 0-57 0,0 0 1 0,-33 0 13 16,33 0 11-16,0 0 22 0,-16 9 25 15,16 0 29-15,0-9 35 0</inkml:trace>
</inkml:ink>
</file>

<file path=ppt/ink/ink8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1:58:47.427"/>
    </inkml:context>
    <inkml:brush xml:id="br0">
      <inkml:brushProperty name="width" value="0.05292" units="cm"/>
      <inkml:brushProperty name="height" value="0.05292" units="cm"/>
      <inkml:brushProperty name="color" value="#FF0000"/>
    </inkml:brush>
  </inkml:definitions>
  <inkml:trace contextRef="#ctx0" brushRef="#br0">8037 7609 12 0,'0'0'17'0,"0"9"1"16,0-9-6-16,0 0-3 0,0 0-4 0,0 0 1 15,0 0 0-15,0 0 0 0,0 0-1 16,0 0 0-16,0 0 3 0,0 0 0 0,0 0 4 15,0 0 3-15,0 0-4 0,0 0 4 16,0 0 0-16,0 0 4 0,0 0 6 0,0 0 7 16,0 0-1-16,0-9 5 0,0 9-8 15,16 0-3-15,-16 0-2 0,17-19-4 0,-17 19 0 16,16 0-1-16,-16-18-2 0,33 18 1 0,-33-19-1 16,33 19 0-16,-33-19-7 0,34 1 0 15,-34 9-2-15,33-10-1 0,-33 19-4 0,33-19 2 16,-33 1 0-16,16 18 2 0,17-19 7 15,0 1 6-15,-33-1-1 0,33 10-1 0,1-10-6 16,-34 19-2-16,33-19-1 0,0 1 2 16,-33 18-5-16,16-28-3 0,17 19 7 0,0-1-5 15,-33-8-3-15,33 8 2 0,0 1-5 0,1-10 6 16,-18 1-4-16,1-1-3 0,16 10 6 16,16-10-3-16,-16 1 2 0,-33 18-2 0,33-19 0 15,1 1 0-15,-1-1 2 0,-17 0-2 16,17 10 0-16,0-10-3 0,0 10 6 0,-33 0-3 15,33-10-2-15,-33 19 3 0,34-18 3 0,-18-1-2 16,1 19-2-16,-1-28-5 0,1 19 7 16,-1 0 1-16,17-1-1 0,0 1-2 0,-33-10-2 15,33 19 2-15,0-18 0 0,-33-1 0 16,17 19 2-16,16-19-4 0,-16 1 3 0,32 9 1 16,-49-1-2-16,33 1-2 0,0 9 2 15,-33-19 0-15,33 19 0 0,-16-18 5 0,0 18-7 16,-1-19-1-16,17 19 5 0,0-18-4 15,-33 8 2-15,33 1 0 0,-33 0 2 0,33-1-2 16,-33 1 0-16,33 9 0 0,-16-19 0 0,0 19 0 16,32-18 0-16,-49 18-2 0,33-19 2 15,0 19 4-15,-33-18 1 0,33 8-5 0,-33 10 0 16,33-9 2-16,-16 0-4 0,-1-1 0 0,-16 10 6 16,17-9 11-16,16 9 8 0,-33-18-3 15,33 18-7-15,-33 0-8 0,0-19-1 0,33 19-1 16,-33 0-1-16,33-19 2 0,-33 19 0 15,0-18-2-15,33 18-2 0,-33-10 0 0,17 1 3 16,-1 0-1-16,1 9-2 0,16-9 2 16,-33-1-2-16,33 10 0 0,-33-18 2 15,33 18-5-15,-33 0 3 0,33-19 3 16,-33 19-1-16,0 0-4 0,0 0 2 16,33 0 4-16,-33 0-4 15,0-19 0-15,17 19-3 0,-1 0 3 16,-16 0 3-16,17 0-2 15,-17 0 4-15,33 0-7 0,-33-18 2 16,33 18-2-16,-33 0 2 16,33 0-15-16,-33 0-31 0,0 0-31 15,0 0-22-15,0 0-17 0,0 0-6 16,0 0 0-16,33 0-112 0</inkml:trace>
  <inkml:trace contextRef="#ctx0" brushRef="#br0" timeOffset="1266.06">13676 6260 23 0,'0'0'28'0,"-33"0"0"0,33-19-3 15,0 19-5-15,-33 0-3 0,33 0 3 16,0 0 4-16,0 0 3 0,-17 0-8 16,17 0-4-16,0 0-7 0,0 0-6 0,0 0 3 15,0 0 5-15,0 0-2 0,0 0-1 0,0 0-2 16,0 0 0-16,0 0 0 0,0 0 1 15,0 0-2-15,0 0 0 0,17 0 2 16,-17 19 0-16,0-19 3 0,33 0 0 0,-33 0 0 16,33 0 0-16,-33 19-1 0,33-19 1 0,0 0 2 15,-33 0 4-15,33 18-8 0,0-18 1 16,17 0-2-16,-17 10 2 0,0-1-1 0,0 0 0 16,16 0 9-16,-16 1 8 0,34 8-5 15,-34-18-4-15,0 19-5 0,16 0-3 0,-16-1-2 16,34-18 0-16,-34 10 1 0,0 8-6 15,16 1 6-15,-16-1-4 0,34 1 5 0,-34 0 10 16,0-19 3-16,0 18-12 0,16 1 1 0,-16-1-2 16,34 10 0-16,-34-28-2 0,16 19 0 15,-16-1-2-15,33 1 1 0,-32-10 0 0,-1 10 1 16,16 0-2-16,17-1-1 0,-33 1 6 16,17-1-6-16,0 1 1 0,-17-10 1 0,16 10 4 15,18-1-4-15,-34 1-1 0,16 0 0 16,-16-1 1-16,33 1-4 0,-33-10 4 0,1 1-1 15,-1 8 3-15,0 10-5 0,16-28 4 0,-16 19 0 16,0-1 2-16,1 1-2 0,-1-10-1 16,0 0-4-16,16 10 5 0,-16-10-4 0,-33 10 1 15,33 0 3-15,1-19-5 0,-18 18 3 16,17 1-3-16,0-10 0 0,0 0 2 0,0 1 3 16,-33-1-9-16,33 19 7 0,-33-28-3 0,33 18-4 15,-16 1 8-15,0-19-4 0,-1 19 3 16,1-10-3-16,-1 0 0 0,17 10 0 0,-33-10-2 15,33 10 5-15,-33-19-2 0,33 18 5 16,-33-18-3-16,0 19-3 0,17-10 2 0,-1 1-2 16,1-10 1-16,0 9-3 0,-1 0 4 0,1 1-2 15,-1 8 4-15,17-18 0 0,-33 0-6 16,33 19 0-16,-33-19 4 0,33 18 0 0,-33-18-5 16,17 0 8-16,-17 19-2 0,16-19-3 15,1 0 2-15,0 9-2 0,-17-9 3 0,16 10-3 16,-16-10 2-16,17 9 0 0,-17-9-1 0,0 9 2 15,16-9 0-15,-16 0-5 16,0 9 5-16,0-9-6 16,0 0-2-16,0 0-17 0,0 0-19 15,0 0-24-15,0 0-18 0,0 0-16 0,0 0-18 16,0-9-6-16,-16 9 8 0</inkml:trace>
  <inkml:trace contextRef="#ctx0" brushRef="#br0" timeOffset="2251.25">10765 6400 12 0,'-33'0'14'0,"33"0"10"16,-33 0-1-16,33 0-8 0,-33 0-9 0,33 0-1 15,-33 0-3-15,16 0 2 0,1 0 3 0,16 0 3 16,-17 0 1-16,17 0 0 0,0 0-7 15,0 0-1-15,0 0-1 0,0 0 4 0,0 0-1 16,0 0 2-16,0 0 4 0,0 0 2 16,0 0 0-16,0 0 0 0,17-19 2 0,-17 19 0 15,16 0 0-15,1 0 0 0,16 0 0 16,-33-19 1-16,33 19 1 0,0-18-5 0,0 8 0 16,-16-8-4-16,16 9 0 0,0-1-3 15,0-8 0-15,0-1-1 0,0 19-1 0,0-19 0 16,-33 19-1-16,33-18 0 0,-16 9-2 0,-1-1 1 15,1 1-1-15,16 0-2 0,-33 9 2 16,0-10 0-16,33 10 3 16,-33 0 1-16,0 10-11 15,0-10-14-15,0 9-26 0,0-9-26 16,-33 9-11-16</inkml:trace>
  <inkml:trace contextRef="#ctx0" brushRef="#br0" timeOffset="17386.84">17512 5330 172 0,'0'-19'80'16,"0"19"-25"-16,0-18-3 0,-33-1 24 15,33 10 39-15,0-1 13 0,0 1-11 0,0 0-40 16,0 9-24-16,0 0-27 0,0 0-13 0,0 0-7 16,0 0 1-16,0 0 8 0,33 9 27 15,-33-9 19-15,0 9-2 0,0 1 10 0,33 18-16 16,-33-28-10-16,0 0 1 0,0 18 11 0,17-18-3 15,-1 0-16-15,-16 19-1 0,17-19-12 16,-1 0-3-16,1 0-8 0,-1-19-5 16,1 19 0-16,16-18-10 0,0 18 6 0,-33-19-33 15,33 0-76-15,0 10-82 0,-16-9-55 0,16 18-27 16,-17-19 11-16,34 0 45 0,-17 1-85 0</inkml:trace>
  <inkml:trace contextRef="#ctx0" brushRef="#br0" timeOffset="17684.93">18372 5395 73 0,'0'19'56'0,"0"-19"-13"0,0 0-18 0,0 0 2 15,0 0 10-15,33 18 4 0,-33-18-7 0,0 19 1 16,0-19 6-16,0 18 2 0,0-18 3 15,0 10-8-15,0-1-10 0,17 0-5 0,-17 10 4 16,16-19 9-16,-16 19-3 0,17-19 5 16,-17 0 0-16,16 0 8 0,-16 0 12 0,17 0 5 15,-1 0-18-15,1-19-9 0,16 19-11 0,-33-19-16 16,33 10-6-16,-33-10 0 0,33 19 2 16,-33-18-5-16,17-1 5 0,-1 1-4 0,1 18 2 15,-1-19-7-15,1 0-11 0,-1 1-65 0,1 9-60 16,16 9-41-16,-33-19-6 0,33 19 17 15,-33 0 35-15</inkml:trace>
  <inkml:trace contextRef="#ctx0" brushRef="#br0" timeOffset="18187.54">21018 5730 59 0,'0'0'36'0,"-17"0"-11"16,17 9 2-16,0-9 13 0,0 19 18 15,0-19 23-15,0 18 1 0,-16 1-7 0,16 0-1 16,0-19 9-16,0 18 10 0,16-8 11 15,-16-1-2-15,0 0-3 0,0 10 14 0,17-19-7 16,-17 0-5-16,16 0 8 0,-16 18 3 0,17-18-21 16,-1-18-27-16,18 18-18 0,-1 0-26 15,-33-19-10-15,33 1-4 0,0 8 5 0,0 10-11 16,-17-18-2-16,17-1 3 0,0 0 1 0,1 19-8 16,-34-18-46-16,33-1-100 0,-17 10-74 15,1 0-42-15,-1 9-18 0,1-10 14 0,-1 10 43 16,1 0-103-16</inkml:trace>
  <inkml:trace contextRef="#ctx0" brushRef="#br0" timeOffset="18534.53">22341 6707 247 0,'0'18'156'0,"-17"-18"-81"0,17 0-39 0,0 19-16 16,-16-19 11-16,16 18 45 0,0-18 44 0,0 19-14 15,0-19-34-15,0 19 9 0,0-10 52 0,0 0 55 16,0-9 11-16,0 9 14 0,16 10-13 15,1-19-106-15,-1 0-94 0,17 0 0 16,0-19 0-16,-16 10 0 0,16 0 0 16,0 0 0-16,0-10 0 0,0 19 0 0,0-19 0 15,0 1 0-15,0-1 0 0,-16 1 0 0,0 8 0 16,-1 1 0-16,1-10-92 0,-1 10-260 0,-16 9-17 16,17 0 22-16,-17-19 36 0,0 19 65 15</inkml:trace>
  <inkml:trace contextRef="#ctx0" brushRef="#br0" timeOffset="19665.93">3588 5590 110 0,'0'10'109'0,"0"-10"-39"16,0 0-25-16,0 9 7 0,0-9 9 0,0 0-5 16,0 0-21-16,0 9-17 0,0-9-10 15,0 0 8-15,0 0 21 0,0 19-4 0,0-19-10 16,0 0-5-16,0 18-4 0,17-18 0 0,-17 0-5 15,0 0 0-15,33 0-1 0,-33 0-4 16,0 0 17-16,0 0-2 0,0 0 1 16,33 0 6-16,-33 0-7 0,0-18-8 0,33-1-11 0,-33 1 5 15,0 8-5-15,33-8 0 0,-33-1 0 16,0 1 0-16,33-1 0 0,-33-9-23 16,0 9-63-16,33 1-45 0,-33-1-26 0,0 1 2 15,17-1 26-15</inkml:trace>
  <inkml:trace contextRef="#ctx0" brushRef="#br0" timeOffset="19984.34">4630 4986 209 0,'0'0'60'0,"0"0"-27"16,17 9-8-16,-17-9-2 0,0 0-7 0,0 0-7 15,0 0-6-15,0 9 1 0,0-9 15 0,0 10 19 16,0-1 3-16,16 0-13 0,-16 10-5 16,17-19-10-16,-17 18 1 0,33-18 6 0,-33 19 2 15,0-19-1-15,33 0 8 0,-33 19 8 16,0-19 7-16,33 0 5 0,-33 0-3 0,0 0-6 16,33 0 1-16,-33 0 14 0,0 0-4 0,0-19-11 15,33 19-12-15,-33-19-9 0,17 1-8 16,-1-10-4-16,1 9-2 0,16 1 0 0,-33-1-3 15,33 1-6-15,-33-20 7 0,33 20-8 16,-33-10 7-16,33 9-2 0,-33 19-21 0,33-18-72 16,-33-1-54-16,17 0-44 0,-1 1-9 0,1 8 20 15,16-8-108-15</inkml:trace>
  <inkml:trace contextRef="#ctx0" brushRef="#br0" timeOffset="20265.88">6251 4809 151 0,'0'19'38'16,"0"-1"-15"-16,0-18 19 0,33 19 35 15,-33-19 31-15,0 9 17 0,0-9-15 0,0 0-7 16,0 0 11-16,33 0 13 0,-33 0-4 0,0-9-42 15,33 9-22-15,-33-19-27 0,17 1-15 16,16-1-5-16,0 0-8 0,0-9-2 0,0 10-2 16,-33-1 3-16,33 1-3 0,-17-1 1 15,18-9-1-15,-1 10-3 0,-33 18 1 0,0 0-20 16,0-19-96-16,33 19-82 0,-33 0-59 0,0 0-9 16,0 0 41-16</inkml:trace>
  <inkml:trace contextRef="#ctx0" brushRef="#br0" timeOffset="32139.25">17512 8381 34 0,'0'0'49'0,"0"0"-6"16,0 0 1-16,0 0 6 0,0 0 6 0,0 0 2 16,0 0-11-16,0 0-15 0,0 0-11 0,0 0 4 15,0 0-5-15,0 0-6 0,0 0-9 16,0 0-2-16,0 0-2 0,0 0 5 0,0 0-4 16,0 0 3-16,0 0-3 0,0 0 2 15,0 0-1-15,0 0-1 16,0 0-4-1,0 0 7-15,0 0-2 0,0 18-5 32,0-18-9-32,0 0-15 15,0 0-20-15,0 0-17 0,0 0-3 0,0 0-1 16,0 0 5-16,0 19 3 0,0-19 2 16</inkml:trace>
  <inkml:trace contextRef="#ctx0" brushRef="#br0" timeOffset="33021.56">13461 6037 6 0,'0'0'8'0,"0"0"5"0,0 0 0 16,0 0-1-16,0-19-2 0,0 19 1 0,0 0-3 16,0 0-4-16,0 0-1 0,0 0 0 15,0 0 0-15,0 0 1 0,0 0-1 0,0 19-1 16,0-19-1-16,0 0 0 16,0 0 0 15,0 0-3-16,0 0 3 1,0 0-3 0,0 0-2-16,0 0-1 15,0 0-1-15,0 0-1 0,0 0-2 16,0 0 1-16,0 0-1 0,0 0-3 0,0 0-3 16</inkml:trace>
  <inkml:trace contextRef="#ctx0" brushRef="#br0" timeOffset="35205.75">14999 6279 102 0,'0'0'47'0,"0"0"-6"0,0 0 3 0,0 0 9 16,0 0 6-16,0-19-3 0,0 19-15 0,0 0-14 16,0 0-5-16,0 0-2 0,0 0-7 15,0 0-4-15,0 0-6 0,0 0-1 16,0 19-2-16,0-19 4 0,16 0-1 15,-16 0 3-15,0 18 0 0,0-18 1 0,0 0 11 16,0 10 27-16,0-1-9 0,0 0-12 16,0 0-3-16,0 19 0 0,0-28 2 0,0 19 16 15,0-19-21-15,0 19 1 0,0-19-11 0,0 18 0 16,0-18 1-16,0 10-5 0,0-1-1 16,0 0 1-16,0 0-2 0,0 1-2 15,0-10 1-15,0 18 5 0,0-18-3 0,0 0 1 16,0 0 4-16,0 0-6 0,-16 0 3 15,16 0-22-15,0 0-43 0,0 0-56 0,0 0-34 16,0 0-7-16,0 0 4 0</inkml:trace>
  <inkml:trace contextRef="#ctx0" brushRef="#br0" timeOffset="36968.18">8864 6316 74 0,'0'0'52'0,"0"-9"-1"0,0-1 2 15,0 10 8-15,0 0 8 0,-34-18-3 0,34 18-5 16,0 0 0-16,0 0-4 0,0 0-6 15,0 0-15-15,0 0-22 0,0 0-10 0,0 0-2 16,0 0-2-16,0 18-2 16,0-8 3-16,0-1 1 15,0 9-2-15,0 10-2 0,0-28 2 0,34 19 3 16,-34 0-3-16,0-1 0 0,0-18 3 0,0 19-3 16,0-10 1-16,0 0 3 0,0 1-6 15,0 8 7-15,0-18-3 0,0 19-4 0,0-19 2 16,0 19 0-16,0-19 0 0,0 0-11 15,0 18-49-15,0-18-45 0,16 0-10 0,-16 0 5 16,0 0 6-16,-16 0 2 0</inkml:trace>
  <inkml:trace contextRef="#ctx0" brushRef="#br0" timeOffset="37235.18">8764 6307 50 0,'0'0'44'0,"0"-10"1"15,0 10-3-15,0 0 1 0,0 0-2 16,0 0-8-16,0-18-13 0,0 18-11 0,0 0-5 16,0 0-2-16,0 18 2 0,0-18 3 15,33 0 2-15,-33 0-6 0,33 10-3 0,-33-1 5 16,34 0-1-16,-34 0 1 0,33 1-1 16,-17 8 1-16,1-18-3 0,-1 0 4 0,17 19-2 15,-33-19-1-15,33 19-1 0,-33-19 3 0,33 0-5 16,-33 18 2-16,34-18-2 15,-34 0 1-15,0 0 2 0,16 0-8 16,-16 0-19-16,0 0-12 0,0 0-20 16,0 0-27-16,0 0-4 0</inkml:trace>
  <inkml:trace contextRef="#ctx0" brushRef="#br0" timeOffset="37434.44">9079 6139 62 0,'0'0'47'0,"-34"0"-7"0,34 0-11 16,0 0-12-16,0 0-10 0,0 0-2 0,0 0 3 16,0 19 0-16,0-19 0 0,0 18 3 0,0-18 3 15,0 10 3-15,0-1-8 0,0 10 0 16,0-10-5-16,34 9-2 0,-34 1-1 0,0 0 1 16,0-1-1-16,0-18 1 0,0 19-2 0,0-10 2 15,16 10-1-15,-16-1-1 0,0 1-25 16,0 0-23-16,0-1-20 0,0-18-95 15</inkml:trace>
  <inkml:trace contextRef="#ctx0" brushRef="#br0" timeOffset="42946.51">13973 9125 21 0,'0'0'25'0,"-16"19"7"15,16-19 2-15,0 0-1 0,0 0 2 0,0-19-5 16,0 19 0-16,0 0 6 0,0 0 11 16,16 0 2-16,-16 0-1 0,0 0 3 0,0 0-1 15,0 0-6-15,0-19-2 0,17 19 1 0,-17 0-6 16,0 0-4-16,16-9-10 0,-16 9 0 15,17 0 1-15,-17-9-3 0,16 9 3 0,-16-9 3 16,34 9-2-16,-34-10-6 0,0 10-1 0,33-9-3 16,-33 9 0-16,33-9-1 0,-33 9-6 15,33-10 8-15,-33 10-7 0,16 0 2 0,1-18 2 16,-1 18-3-16,1 0 2 0,-1-19 8 0,17 19-3 16,1 0-5-16,-34-19 3 0,33 10-4 15,-33 0-4-15,33 9 10 0,-17-9-7 0,1-1 2 16,-1 1-4-16,1 0-5 0,-1-1-2 0,17 10 7 15,1-18 0-15,-34 18-5 0,33-19-3 16,0 1 3-16,-33 8-1 0,33 1-2 0,-17 0 3 0,17-10 0 16,0 10-3-16,1-1 2 0,-34 10 1 15,33-18-5-15,0 18 5 0,-33-19-1 0,16 1-5 16,17 8 5-16,-16 1-8 0,32 0 4 16,-49-10 2-16,33 10 5 0,1 0-7 15,-34 9 2-15,33-19 0 0,0 0 5 0,-17 19-5 0,17-18 0 16,0 8-3-16,0-8 3 0,1 9-4 15,-18-1 2-15,17 1 2 0,0 0 0 0,0-10-5 16,0 19 2-16,0-19 0 0,1 19 3 16,-1-18 0-16,0-1 0 0,0 10 3 0,16 0-3 15,-16-1-2-15,-33 1 0 0,33 0 6 0,1 9-4 16,-18-19 5-16,17 0-9 0,0 19 4 16,0-18-2-16,0-1 2 0,0 10 0 0,-16 0 3 15,16-1-3-15,-16-8 3 0,16-1 2 16,16 19-4-16,-49-18-1 0,33-1 4 0,0 0-7 15,-16 10 5-15,0 0-2 0,-1-1-4 0,1 10 4 16,-1-18 1-16,1 18-1 0,-1-19 4 16,17 19-4-16,-33 0-3 0,0-18 3 15,33 18 0-15,-33 0 0 0,33-19 1 0,-33 10-1 0,0 9 0 16,17-10-2-16,-17 1 4 0,16 9-2 16,-16-9 2-16,17 9 0 0,0-9-2 0,-1 9-2 15,1 0 4-15,-17 0 2 16,16-19-6-16,17 19-4 0,-33 0 6 0,33 0 0 15,-33 0 0-15,33 0 0 0,-33-19 0 0,17 19 0 16,16 0 5-16,-16 0-9 0,-1 0 7 0,1-18-2 16,-17 18-5-16,16 0 0 0,17 0 4 15,-33 0-5-15,0-19 2 0,33 19 6 16,-33 0-3-16,0-9 0 0,33 9-4 0,-33 0-3 16,0-9 4-16,0 9-4 0,0 0-24 15,0 0-24-15,0-10-10 0,0 10-17 0,0 0-14 16,0-9-41-16,0 9-23 0,0 0-4 15,0-9 5-15</inkml:trace>
  <inkml:trace contextRef="#ctx0" brushRef="#br0" timeOffset="44197.16">7937 8297 16 0,'0'0'20'0,"0"-18"-5"0,-33 18-3 0,33 0-2 15,0 0-1-15,0-19 3 0,0 10-2 0,0 9 1 16,0 0-4-16,0 0-1 0,0-10-1 16,0 10 2-16,0 0-2 0,0 0-2 0,33 0 3 15,-33 0-1-15,0 0 1 0,0 10 3 0,0-10 2 16,34 0 6-16,-34 9 5 0,0-9 7 15,33 19 6-15,-33-19-2 0,33 0-2 0,-17 0 0 16,1 18 7-16,-1-18 6 0,17 0 10 16,0 19-5-16,1-19 1 0,-1 0-5 0,0 18-15 15,0-18-6-15,16 10-1 0,-16-1-9 0,34-9 13 16,-34 9-2-16,16 1-6 0,17-1-10 16,-33 9-3-16,34-18-2 0,15 19-2 0,-49 0-2 15,34-19 3-15,-1 18 0 0,-17-8-3 16,17 8 3-16,-16 1-8 0,16-1 6 0,0 1 3 15,-33 0 1-15,34-10-5 0,-18 10 0 0,17-1 0 16,-33-9 10-16,17 19 24 0,16-28-10 16,-33 19-1-16,0 0-5 0,33-10 0 0,-49 0 1 15,16 10 2-15,0-10-3 0,33 0-2 16,-33 19-1-16,0-28-2 0,-16 19-8 0,-1-1 4 16,34-18-3-16,-17 19-5 0,0-10 4 15,-33 1 1-15,33 8-3 0,0-8 16 0,-16 8-6 16,16-18 3-16,0 19 1 0,0-19-8 0,-33 18-4 15,33-18 3-15,0 0-8 0,0 10 4 0,-16-10-2 16,-1 9-5-16,34 0 5 0,-50-9 2 0,33 0 0 16,0 10-4-16,0-10 0 0,-33 9 0 15,33-9 3-15,-16 9-7 0,16-9 4 0,0 9 0 16,0 10 6-16,-33-19-9 0,33 0 3 16,0 0 31-16,-33 19 4 0,17-19-7 0,-1 18-14 15,1-18-3-15,-1 0 8 0,1 10 5 0,16-1 22 16,-33 0 5-16,33 1-27 0,0-1-7 0,-33 0-11 15,33 0 1-15,-33 10 14 0,0-19 16 16,17 19 15-16,-1-19-1 0,1 18-21 0,-1-18-15 16,-16 0-1-16,17 10-5 0,16-10 22 0,-33 9 5 15,0-9-4-15,0 9-12 0,33-9-6 16,-33 9-5-16,0-9-1 0,0 0-4 0,0 0-2 16,33 0 0-16,-33 10-5 0,0-10-2 15,0 0-12-15,0 0 0 0,0 0-63 0,0 0-73 16,0 0-48-16,0-10-54 0,0 10-30 0,0 0-14 15,-33 0 23-15</inkml:trace>
  <inkml:trace contextRef="#ctx0" brushRef="#br0" timeOffset="44828.09">14602 8437 179 0,'-33'-19'94'0,"33"19"-47"0,0 0 4 0,0-19 30 16,0 19 38-16,0 0 7 0,0 0-33 15,0 0-46-15,0 0-19 0,0 0-15 0,0 0 34 16,0 0 33-16,0 19-1 0,0-19-12 16,0 19 8-16,33-1 26 0,-33 1 13 0,0 0-15 15,0 8-17-15,0-8-21 0,0 0-21 0,0 9-20 16,16-10-10-16,-16 1-1 0,0-1-11 16,0 1 6-16,0 0 0 0,0-10 0 0,0 9-8 15,0-8 0-15,0-1-21 0,0 0-32 16,0 1-91-16,0 8-83 0,0-18-53 0,0 0-2 15,-16 0 9-15,16 0-172 0</inkml:trace>
  <inkml:trace contextRef="#ctx0" brushRef="#br0" timeOffset="46127.55">9591 8158 106 0,'0'0'79'16,"0"-19"-28"-16,0 10-1 0,0-1 28 0,0 10 25 15,0-9 12-15,0 9-25 0,-33-9-15 16,33 9-1-16,0 0-7 0,0 0-16 0,0 0-13 16,0 0-8-16,0 0-13 0,0 9 0 0,0 0 0 15,0-9-6-15,0 10 3 0,0-1 9 16,0 10-1-16,0-1-13 0,0-18 4 0,0 19-7 15,0-1-6-15,0-18 3 0,0 10 0 0,0 8 3 16,0-8-4-16,0-1-4 0,33 10 5 16,-33-1-1-16,0-18-18 0,0 19-34 0,0-1-78 15,0-18-57-15,0 10-54 0,0-1-6 16</inkml:trace>
  <inkml:trace contextRef="#ctx0" brushRef="#br0" timeOffset="56851.17">15098 6446 2 0,'0'0'-1'15,"0"0"2"-15,0 0 0 0,0 0 1 16,0 0-1-16,0 0 1 0,0 0 0 16,0 0 1-16,0 0-1 15,0 0 1-15,0 0 0 0,0 0 1 16,0 0 0-16,0 0-1 0,0 0-1 0,-17 0-2 15,1 0 0 1,16 0-8 0,-17 0-12-16</inkml:trace>
  <inkml:trace contextRef="#ctx0" brushRef="#br0" timeOffset="59548.46">9227 7041 52 0,'0'0'16'0,"0"-9"5"0,-33 9 11 0,33-9 9 16,0 9-2-16,0 0-12 0,0 0-5 16,0 0-5-16,0 0 0 0,0 0-1 0,0 0-2 15,0 9-1-15,0-9 7 0,0 9 11 16,0 1-4-16,0-1 9 0,0 0 0 0,0 10 4 16,0-19 10-16,0 19-19 0,0-1 8 15,0-18 4-15,0 19-17 0,0-19-9 0,0 18-2 16,0-8-3-16,0-1-4 0,0 0 7 15,0 10-2-15,0-19 0 0,0 18-4 0,0-18-3 16,0 19-4-16,0-19 6 0,0 9-7 0,33 1-1 16,-33-1 7-16,0-9-6 0,0 9-3 15,0 1 7-15,0-10 3 16,0 0-3-16,0 0 1 0,0 0-18 16,0 0-12-16,0 0-34 0,0-10-37 15,0 10-47-15,0 0-43 0,0-9-147 0</inkml:trace>
  <inkml:trace contextRef="#ctx0" brushRef="#br0" timeOffset="61081.16">14833 6930 77 0,'0'-9'25'0,"0"-1"-9"0,-16 10 8 15,16-9 18-15,0 9 13 0,0 0-1 0,0 0-14 16,0 0-14-16,0 0-15 0,0 0-3 0,0 0 4 16,0 0-5-16,0 0-3 0,0 9 3 15,0 1-2-15,0-1 0 0,0 0 2 16,0 0-2-16,0 10-1 0,0 0 1 0,0-19-4 16,0 18 2-16,0 1-3 0,16-19 1 0,-16 9-1 15,0 10 0-15,0-10 4 0,17 0-3 16,-17 10-1-16,0-19-8 0,0 0-19 15,16 19-24-15,-16-19-20 0,0 0-19 0,0 0-5 16</inkml:trace>
  <inkml:trace contextRef="#ctx0" brushRef="#br0" timeOffset="61480.9">14833 6921 13 0,'0'0'6'0,"0"0"-2"0,0 0 2 0,0 0 4 16,0 9 2-16,0-9-3 0,17 9-1 16,-17 0 1-16,0 10 2 0,0-19-1 0,16 19 2 15,-16-1-3-15,17-18-3 0,-17 19-3 16,16-10-2-16,-16 0-1 0,33 1 0 0,-33-1 1 16,0 0-1-16,0-9 1 0,0 19 1 15,0-19 10-15,33 0 12 0,-33 0 13 0,0 0 4 16,0 0-7-16,0-19-4 0,0 10 1 15,0 0 6-15,0-10 1 0,0 10-6 0,0-10 1 16,0 1 5-16,0-1 7 0,0 0-2 0,0 1 4 16,0-1-8-16,0 10-5 0,0 9-11 15,0-19-10-15,0 19-2 0,34 0-8 16,-34 0 0-16,0 0-5 0,0 0 6 16,0 19-7-16,16-19 3 0,-16 19 3 0,17-10 3 15,-17 9-6-15,16 1 4 0,1 0-8 16,-1-1 4-16,-16 1 0 0,17-10-4 15,-17 10 4-15,16-1 2 0,-16 1-2 0,0 0-5 16,0-1-12-16,0 1-40 0,0-10-49 0,0 10-29 16,0-10-32-16,-16 0-132 0</inkml:trace>
  <inkml:trace contextRef="#ctx0" brushRef="#br0" timeOffset="62645.86">15230 6176 24 0,'0'0'27'15,"0"0"2"-15,0-18 4 0,0 18 3 16,0 0 3-16,0-19 4 0,0 19 3 0,0 0 2 16,-16-18-6-16,16 18-4 0,0 0-2 0,0-19-12 15,0 10-8-15,-34 9-7 0,34-10-5 16,0 10 1-16,-33-9 0 0,33 9-2 0,0-9-3 16,-33 9 0-16,17 0 0 0,-1 0 0 15,1 0 0-15,-1 0 1 0,1 0 3 0,-1 9-3 16,1-9-1-16,-18 9 0 0,34 1 3 15,-33-1 0-15,33 10-3 0,-49-1-2 0,32 1-1 16,1-1 3-16,-17 1 1 0,33 9 1 16,-33 9 0-16,0-18 0 0,-1 18-2 0,1 9 0 15,0-8 0-15,0-1 0 0,17 9 0 16,-17 10 0-16,0-19 2 0,33 10-2 0,-34 9 3 16,34 9-3-16,-33-19 3 0,33 10-1 15,0 0-1-15,0-19 4 0,0 10 0 0,33-1-2 16,-33-9-1-16,0 1-2 0,34-1 3 15,-1 0 3-15,0-9-6 0,-17 9 6 0,17-28-1 16,0 19 1-16,0-9-2 0,34 9-2 0,-34-10 1 16,0-18-3-16,16 19 2 0,17-19 0 15,-32 0 2-15,-18 0 15 0,34 0-5 0,-17 0 1 16,16 0 7-16,-16-19 3 0,1 1-15 16,-1-1 1-16,0 1-4 0,0-10 0 0,16 9 8 15,-16-18 13-15,1 9-3 0,-18-9-3 16,1 0 2-16,16-19-4 0,-17 9-7 0,-16-9-1 15,17 10-2-15,-17-29-4 0,0 29 0 0,-17-28 0 16,17 27-1-16,-16-9-2 0,-1-9 1 16,1 28-4-16,-17-19 4 0,33 28-2 0,-34-9-7 15,1-10-3-15,33 20-7 0,-49 17-15 16,32-27-40-16,-16 18-20 0,17 19-19 0,-17-27-29 16,33 17-23-16,-34 1-132 0</inkml:trace>
  <inkml:trace contextRef="#ctx0" brushRef="#br0" timeOffset="63695.61">9409 6195 6 0,'0'-9'27'0,"0"-1"5"16,-33 10 1-16,17-18-10 0,16-1 2 0,-17 19 4 16,1-18 6-16,-1 18 0 0,0-28-8 0,17 18-6 15,0 1-4-15,-33 0 1 0,33-1 12 16,-33-8 4-16,33 18-10 0,-33-19-6 0,33 19-6 16,-33 0-2-16,17-18-5 0,-1 18-3 15,1 0 2-15,-1 0-4 0,1 0 2 0,16 0 1 16,-34 0-2-16,1 0-1 0,0 0 0 0,33 0-2 15,-49 18 5-15,32-18-5 0,-16 19 2 16,17-1-2-16,-18-8 2 0,1 8 2 0,33 20 0 16,-33-20-2-16,0 1 0 0,17 9-2 15,-1 0 2-15,1-1 2 0,-1 11 0 0,17-10-5 16,-16 9 1-16,16 0 5 0,0 0-3 16,0 10 0-16,0-10 0 0,0 9 2 0,16-8-4 15,-16 17 3-15,17-17-1 0,-1 8 1 0,-16 10 1 16,17-10-2-16,32 10-3 0,-49-9 6 15,33 9-3-15,-33-10 0 0,33 10 1 16,1-19 4-16,-34 0-5 0,33 10 2 0,-17-10-5 16,17-9 3-16,0 9 1 0,0 0-4 0,0-9 6 15,1 0-3-15,-1 0 0 0,0-9 4 16,16 18-4-16,-16-37 1 0,33 19 4 0,-49-10-1 16,33 0-2-16,-1-9 4 0,17 0-1 15,-33-9 8-15,1 0 2 0,15-1-2 0,17 1-3 16,-33-10 0-16,0-18-5 0,-16 9 2 0,16 10 2 15,0-20 0-15,0 20 12 0,0-29 10 16,-33 10 4-16,33 0-4 0,-33-19-4 0,0 10-13 16,0-1-5-16,0-9 1 0,0 0 6 0,-33 10-8 15,33-10 1-15,-33-9-5 0,0 9-4 16,33 0 5-16,-49 10-8 0,15-10 1 0,1 10 2 16,0 8 2-16,0-8-2 0,0 9 0 15,0-1-3-15,0 10-4 0,16 1-3 0,-16 17-7 16,0-8-15-16,0-1-26 0,-16 0-22 15,32 1-21-15,-16-1-25 0,16 10-6 0,17 0 12 16</inkml:trace>
  <inkml:trace contextRef="#ctx0" brushRef="#br0" timeOffset="64278.09">9409 5451 1 0,'0'0'4'0,"-33"-19"19"16,33 19 9-16,0 0-5 0,-16-18-4 16,16 18-7-16,0 0-5 0,0-19-4 0,0 19-3 15,0 0-2-15,0 19 4 0,0-19 5 0,0 18-6 16,16-18-2-16,-16 19-1 0,0-1-2 15,33-8 2-15,-33 8 0 0,0 1 0 16,0 0-1-16,0-1-1 0,0 1 0 0,0-19 0 16,33 18 4-16,-33-8 9 0,0-10 9 0,0 9 14 15,0-9 18-15,0 0 20 0,0 9 25 16,0-9 10-16,0 0-15 0,0-9-28 0,0 9-19 16,-33-9-3-16,33-1-10 0,0 10-7 15,0-18-4-15,0 18-12 0,0-19 4 0,-33 19 2 16,33-18-2-16,-16-1-2 0,16 0-9 15,0 1-2-15,0 8 7 0,0 10-4 0,0-18-5 16,0 18-3-16,16 0-2 16,17 0 5-16,-33 0 0 0,33 0 0 15,0 18 0-15,0-18 2 0,-33 10-2 16,34-1-3-16,15 0 9 0,-49 10-10 0,33-19 2 16,0 19 5-16,0-19 1 0,-33 0-4 0,33 0-2 15,-33 18 3-15,17-18 2 0,-17 0-6 16,17-18 7-16,-17 18 1 0,16 0-3 0,-16-19 0 15,0 19-2-15,0-28 2 0,0 19 1 16,0-1 4-16,0-8-4 0,0-1 2 0,-16 1-3 16,16-1 0-16,0 0 0 0,-17 1-6 15,0 9 1-15,17-10-13 0,0 0-4 0,-33-18-25 16,33 18-42-16,0 1-40 0,0 9-18 0,0-10-23 16,0 0 12-16,0 19 24 0</inkml:trace>
  <inkml:trace contextRef="#ctx0" brushRef="#br0" timeOffset="65276.75">15313 5395 51 0,'-17'0'24'16,"17"0"0"-16,-16-19 1 0,16 19-11 15,0-9-4-15,0 9-6 0,0 0 1 0,0 9-4 16,0-9 2-16,0 19 0 0,0-19-1 0,0 19 2 16,0-1 0-16,0-18 2 0,0 19-1 15,16-1 2-15,-16 1 0 0,0-10-1 0,0 10 2 16,17 0 0-16,-17-19-2 0,0 18 1 15,0-18 7-15,16 0 27 0,-16 0 31 0,0 19 39 16,0-19 31-16,0 0 6 0,0-19-23 0,0 19-47 16,0 0-32-16,0-18-12 0,-16 18-12 15,16-19-7-15,0 0-6 0,0 1 1 0,0 8 2 16,0-8 0-16,0-1 0 0,16 1 7 16,-16-1-4-16,0 19-1 0,0-19-8 0,0 10-4 15,0 9-5-15,33-9 0 0,-33 9-2 16,0 9 7-16,0-9-6 0,0 9 0 0,0-9 0 15,33 19 8-15,-33 0 0 0,0-19-9 16,34 18 6-16,-34-18 1 0,16 19-2 0,-16-1-2 16,17-18 2-16,-17 10 2 0,16-10 2 0,-16 9-2 15,17-9 0-15,-17 0 2 0,0 0 9 16,0 0-1-16,16 0-3 0,-16-9-1 0,0-1-4 16,17 10 5-16,-17-18-7 0,0 18 5 15,16-19 1-15,-16 1-3 0,0-1 3 0,33 0-5 16,-33 1-3-16,0 9 3 0,0-10-3 15,0 0 1-15,0 1 4 0,33 18-9 0,-33-19 4 16,0 10 0-16,0 9-4 0,0 0 1 16,0 0 3-16,0 9 2 0,0 10-8 0,33-1 3 15,-33-18 5-15,0 19-2 0,17 0-3 0,0 8-1 16,-1-8-8-16,-16 18-42 0,17-18-86 16,-1 9-77-16,1 9-50 0,-17 0-4 0</inkml:trace>
  <inkml:trace contextRef="#ctx0" brushRef="#br0" timeOffset="69142.57">18124 8334 5 0,'0'0'5'0,"0"0"6"0,0-18 5 15,0 18-4-15,0 0-3 0,0 0-3 0,0 0-1 16,0 0 1-16,0 0 0 0,0 0 2 15,0 0-1-15,0 0-1 0,0 0 0 0,0 0 1 16,0 0 0-16,0 0-3 0,0 0 3 16,0-19-5-16,0 19 0 0,0 0-1 0,0 0 2 15,0 0-1-15,0 0 0 0,-33 0-1 16,33 0 2-16,0 0-1 0,0 19-2 16,0-19 1-1,0 0 0-15,-17 18-1 16,17-18 0-1,-16 10 2 1,16-1-2-16,0 0 0 16,-17-9 0-16,17 10 0 0,0-1 1 0,-16 9-1 15,16-18 1-15,0 19-1 0,0-19 0 16,-17 19 0-16,17-19 0 0,0 9 0 16,-16 0 0-16,16 1 0 0,0-1 0 0,-17 0 0 15,17 10 0-15,0-1 0 0,0-18 0 16,0 19 0-16,0 0 0 0,-33-10 0 15,33 0 0-15,0 10 2 0,0-10-2 0,-33 0 0 16,33 19 0-16,0-28 0 0,0 19 0 16,-33 0 0-16,33-10-2 0,-17 9 2 0,1-8 0 15,16 8 0-15,-17 10 0 0,17-28 0 16,-16 19 2-16,16-1-2 0,-17-8 0 0,17 8 0 16,-16 1 1-16,16-10-1 0,-17 19 2 0,17-28-2 15,0 19 0-15,0-1 0 0,0 1 0 16,-33-10 0-16,33 10 0 0,0-1 0 0,0 1 0 15,0 0 0-15,-33-1 0 0,33-8 0 0,0 8 0 16,0-8 0-16,0 8 1 0,-33 10-1 16,33-9 0-16,0-1 0 0,-17 1 0 15,17-1 0-15,-16 1 0 0,16 9 0 0,-17-9 0 16,17-1 0-16,-16-9 0 0,16 10 0 0,0 0 2 16,-17 18-2-16,17-19 0 0,-16 1-2 15,16-10 2-15,-17 10 0 0,17 0 2 16,0 18-2-16,0-19 0 0,0 1 0 0,0-10-2 15,-33 10 3-15,33 0-1 0,0-1 1 0,0 1-1 16,0-1 0-16,0 1-2 0,0 0 2 16,-33 8 0-16,33-8 0 0,0 0 0 0,0-1 0 15,0 10 1-15,-33-9-1 0,33 18 0 16,-17-18 0-16,17-1 0 0,-16 1 0 0,16 9 0 16,-17-10 2-16,17 19 0 0,-16-18 12 0,16 0-4 15,-17-1-6-15,17 1-3 0,-16 9 2 16,16-10-1-16,-17 1-2 0,17 9 0 15,0-9 1-15,0-1-1 0,0 1 0 0,-33-1 0 16,33 1-2-16,0 0 2 0,0 8 0 0,0-8 3 16,0 0-3-16,0-1 0 0,-33 1 0 15,33-1 0-15,0 1 3 0,0 0-1 0,0 9 10 16,0-10-4-16,0 1-3 0,0-10-2 0,-33 10-2 16,33-1 0-16,0 1 0 0,-17-1-1 15,17 1 0-15,0 0 2 0,0-10-1 16,-16 10-1-16,16-1 0 0,0-8 0 0,0 17 1 15,-17-27-1-15,17 19 0 0,0-19 1 0,0 19-1 16,0-19 0-16,-16 0 0 16,16 9 1-16,0-9 1 15,0-9-2 1,0 9-8-16,0 0-9 0,-17 0-11 0,17 0-4 16,-16 0-8-16,16-19-13 0</inkml:trace>
  <inkml:trace contextRef="#ctx0" brushRef="#br0" timeOffset="71038.28">11410 13367 5 0,'0'0'3'15,"0"0"4"-15,0 0 7 0,0 0 2 0,17 0-3 16,-17 0-3-16,16-10-4 0,-16 10-1 16,17 0 1-16,-1-9 3 0,-16 9-2 0,17 0 0 15,16-9 1-15,-33 9 2 0,33 0-1 16,-33-10 0-16,33 10-2 0,-33-9 4 0,33 9-2 15,-16 0 1-15,16-18 7 0,-17 8-2 16,34 1-4-16,-17 0 2 0,0-10-2 0,0 10-1 16,-16-10 0-16,16 0 5 0,33 10-3 15,-33-9 2-15,0-1-7 0,17 0-2 0,-1 1 1 16,1-1-6-16,16 10 2 0,-33-10-2 0,17 1 2 16,16-1-2-16,-33 10 3 0,0-10-3 15,0 10 1-15,0-10 1 0,17 10-2 16,-17 9 5-16,0-19 1 0,33 1 6 0,-49 8-1 15,16-8-5-15,33 9-4 0,-33-10 2 0,0 10-2 16,0-1-2-16,0 1 2 0,0-10 3 16,17 19 2-16,-17-27 2 0,0 17-4 15,16-8 3-15,-15 8-4 0,-1-8 1 0,0 8-5 16,0 1 0-16,0 9 0 0,0-18 2 16,-17-1-2-16,18 10 2 0,-1-1-2 0,0 1 4 15,0 0 4-15,0-1 0 0,-17 1 3 16,1 0-3-16,16-1-3 0,17 1 0 0,-17 9 1 15,0-18-5-15,0-1-1 0,0 10 3 0,0-1 1 16,17-8-4-16,-17 8 0 0,0-8 0 16,0 9 0-16,0-1 0 0,16-8 5 0,-15 18-4 15,-1-19-1-15,0 10 3 0,0-10-5 16,-33 10 5-16,16 0 0 0,17-1 1 0,-16 1 13 16,-1 0 3-16,17-1-9 0,-33 10-1 15,34-18-3-15,-34 18-1 0,33-19-3 0,-33 10 0 16,33 0-1-16,-33-1-2 0,0 1 1 0,16 0-1 15,1-1 2-15,-1 1 4 0,1 0-6 16,-1-1 4-16,-16 10 1 0,33 0 1 0,-33-18 5 16,0 18-3-16,34 0 2 0,-34-19-3 15,0 19-2-15,0-9-1 0,33 0 4 0,-33 9-2 16,0-10-5-16,0 10 3 0,0-9-2 16,33 9-4-16,-33-9 6 0,0-1-2 0,16 10 3 15,-16-9-7-15,17 9 4 0,-1-9 0 16,1-1 3-16,-1 10-3 0,17-18 5 0,-33 18-2 15,34 0 2-15,-34-19 3 0,33 10-3 16,-33 0-2-16,33-1-3 0,-33 10 6 0,0-9 1 16,16 0-4-16,-16 9 5 0,17-10 2 0,-17 10-2 15,16 0-1-15,-16-9 4 0,17 9-4 16,-17-9-2-16,0 9 2 0,16-9-7 0,-16 9 0 16,0 0-1-16,33 0 0 0,-33 0 1 15,0 0-1-15,0-19-1 0,0 19 3 16,0 0-1-16,33 0 2 15,-33 0-8 1,0 0 2-16,0 0 5 16,0 0-5-16,0 0 5 15,0 0-7-15,0 0-1 0,0 0-2 16,0 0-10-16,0 0-42 0,34 0-24 0,-34 0-18 16,0 0-19-16,0 0-16 0,0 0 3 15</inkml:trace>
  <inkml:trace contextRef="#ctx0" brushRef="#br0" timeOffset="72354.55">19232 11906 6 0,'0'0'6'0,"0"10"13"16,0-10 5-16,-33 0-2 0,33 0-2 0,0 0-3 15,0 0-1-15,0 0-3 0,0 0-1 16,0 0 1-16,0 0-2 0,0 0 1 16,0 0-4-16,0 0-2 0,0 0 1 0,0 0-3 15,33 0 3-15,-33 9 2 0,0-9 6 0,16 0-4 16,1 0-3-16,0 0 8 0,-1 9 0 16,1-9 0-16,16 0-6 0,-17 0 2 0,34 0 4 15,-50 9 0-15,33-9-1 0,-17 0-8 16,17 0-3-16,1 10-3 0,-18-10 3 0,17 0 16 15,17 9 4-15,-17-9-8 0,0 0-5 0,0 9-5 16,0-9-2-16,0 0-4 0,17 19 4 16,-17-19-1-16,0 0-1 0,17 0 7 0,-17 0 11 15,0 19-3-15,0-19-5 0,16 0-4 0,-16 9-2 16,0-9-3-16,1 9 1 0,-1-9-2 16,0 9 1-16,0 1 1 0,-17-10-2 0,17 9 2 15,-16-9 0-15,16 9 0 0,-16-9 0 16,16 10 1-16,0-10 1 0,-33 9-6 0,33-9 3 15,-17 9-2-15,17-9 1 0,-16 19-2 16,16-19 2-16,-17 0-2 0,18 0 0 0,-1 0 4 16,0 18-4-16,-17-18 2 0,17 0-2 0,-16 0 0 15,16 0 0-15,17 10 4 0,-17-10-4 16,0 0 0-16,-17 9 0 0,17-9 0 0,-16 0 0 16,16 9 3-16,-17-9-5 0,18 0 3 15,-1 0 3-15,-33 10 9 0,33-10-1 0,-17 0-4 16,1 9-2-16,-1-9-2 0,1 0 4 0,16 0-8 15,-17 9 5-15,17-9 0 0,-33 0-4 16,34 0 5-16,-18 0-4 0,1 10 3 0,16-10-2 16,-17 0 3-16,1 9-5 0,16-9-1 0,-17 0 0 15,17 9 5-15,1-9 0 0,-18 19-5 16,17-19 2-16,-16 0 0 0,16 0 5 0,-17 0-3 16,17 18-1-16,0-18 5 0,1 0-4 15,-18 0 0-15,1 10 2 0,16-10 2 16,-17 9-1-16,1-9-2 0,-1 0 2 0,1 9-2 15,32-9-1-15,-49 10 1 0,33-10 3 0,-33 0-4 16,0 0 1-16,17 9 1 0,0-9 9 0,-1 0 0 16,-16 9-2-16,17-9-3 0,-1 0 3 15,-16 0-10-15,17 0 4 0,-17 10-5 0,16-10 0 16,-16 0 3 0,0 0 2-16,0 0-1 15,0 0 0-15,0 0-2 0,0 0-1 0,0 0-1 16,0 0-7-1,0 0 2-15,0 0 0 0,0 0-12 0,-16-10-32 16,16 10-21-16,-17-9-26 0,17 9-2 0,-16-9-9 16,-1 9-19-16,1-10 3 0,-1 1 11 15</inkml:trace>
  <inkml:trace contextRef="#ctx0" brushRef="#br0" timeOffset="73719.89">21282 12613 28 0,'0'0'22'0,"0"0"-4"0,0 0-5 0,0 0-3 16,0 0 0-16,0 0-4 0,0 0-1 15,0 0-1-15,0 0-3 0,-16 0 1 16,16 0 1-16,0 0-5 15,0 0-1-15,0 0 1 0,0 0-7 0,0 0-10 16,0 0-6-16,0 0-36 0</inkml:trace>
  <inkml:trace contextRef="#ctx0" brushRef="#br0" timeOffset="75850.67">21200 15180 64 0,'0'-9'32'0,"0"9"-16"16,0-9-16-16,0 9-14 0,0-9-9 0,0-1-5 16</inkml:trace>
  <inkml:trace contextRef="#ctx0" brushRef="#br0" timeOffset="76684.42">24623 12957 27 0,'0'0'28'0,"0"0"-8"0,0 0-4 0,16 0 7 16,-16 0 2-16,0 0 7 0,0 0 0 15,0 0-3-15,0 0-3 0,0 0-5 0,0-18-1 16,0 18-7-16,0 0 1 0,17 0 3 0,-17 18-2 16,0-18 3-16,0 0 6 0,16 0-3 15,-16 0 5-15,0 19-2 0,17-19-2 0,-17 0 3 16,0 9 3-16,33-9-5 0,-33 10-6 15,0-1 0-15,0-9 2 0,0 9 9 0,0-9 9 16,0 0 5-16,0 9 5 0,0-9 9 0,33 0-4 16,-33-9-12-16,0 9-12 0,0-9-15 15,17 9-6-15,-17-19-3 0,16 10 0 0,1-10-1 16,-1 1-1-16,17-1-2 0,-16 1 0 16,-1-10-4-16,34 9 2 0,-50 0-3 0,33-18 1 15,-33 9-3-15,17 10-12 0,-1-1-47 0,1 1-36 16,-1-10-41-16,1 18-51 0,-17 1 6 0</inkml:trace>
  <inkml:trace contextRef="#ctx0" brushRef="#br0" timeOffset="81263.2">18521 8316 6 0,'0'0'4'0,"0"0"4"0,0 0 4 16,0 0 1-16,0 0-2 0,0 0-2 15,0 0-1-15,0 0-3 0,0 0-2 0,0 0 2 16,-17 0 2-16,17 0-1 0,0 0-2 16,0 0-2-16,0 18 0 0,0-18 0 0,0 0 0 15,0 10-1-15,0-1-1 0,0-9 2 0,0 19 2 16,0-10-2-16,0 9 2 0,0-18 3 15,0 19-3-15,-16-19 2 0,16 19-3 16,0-10-1-16,0 10 2 0,0-10 2 0,0 10-1 16,-17-10-2-16,17 9 1 0,0 1-1 15,0 0 0-15,0-19-3 0,-16 18 0 0,16 1 2 16,0-10-2-16,0 10 0 0,-17-1 2 0,17 1 0 16,0 0-2-16,-16-1 4 0,16 1 4 15,-17-1-1-15,17 10 0 0,0-9-5 0,0-1 1 16,-33-8 0-16,33 8-1 0,0 1 1 15,-33 0-3-15,33-1 0 0,0 19 1 0,-33-27-1 16,33 8 3-16,-17 1-2 0,1-1 2 16,16 20-3-16,-17-20-2 0,1-8 4 0,-1 18 0 15,17-10 2-15,-16 10 10 0,-1-9-6 16,17-1-3-16,0 10-1 0,-33-9-3 0,33 18 3 16,-33-18-4-16,33-1 3 0,0 1-1 15,-33-1-2-15,33 1 0 0,-17 9 0 0,1-10 0 16,16 1 0-16,-17 0 1 0,17-1 1 15,-16 1-2-15,-1 9 0 0,17-10 0 0,-16 1 0 16,16-10 3-16,-17 19-3 0,17-18 0 16,0 8-2-16,0 1 2 0,0-1 1 0,-33 1-1 15,33 0 0-15,0-10 1 0,0 9-1 16,0 1 1-16,-33 0 0 0,33-1-3 0,0-18 2 16,0 19 0-16,0-10 0 0,0 10 0 15,-33-10 3-15,33 19-3 0,0-28 0 0,0 19 0 16,-17-19-2-16,17 18 2 0,0-9 2 0,-16 1-2 15,16-1 0-15,0 0 0 0,0 1 0 16,-17 8 0-16,17 1 0 0,-16-19 0 0,16 18 0 16,0-18 0-16,-17 19 0 0,17-19 0 15,0 9 0-15,-16 1 0 0,16-1 0 0,0 10 0 16,-17-10 0-16,17 0 0 0,0 10 0 16,0-19-2-16,0 18 2 0,-33-18 2 0,33 19-2 15,0-19-3-15,0 9 5 0,0 1-2 16,0-1 0-16,0 0 2 0,-33 1-2 15,33-1 0-15,0 0-2 0,0 10 2 0,0-19 0 16,0 18 0-16,0 1 0 0,-33-19 0 0,33 9 0 16,0 1 0-16,0-1 1 0,-17 9-1 15,17-8 0-15,0-1 0 0,-16 10 0 0,16-19 0 16,0 18 0-16,0-18 0 0,-17 19 0 0,17-10 0 16,0 0 0-16,0 1-2 0,-16-1 4 15,16 0-2-15,0 10 0 0,0 0 0 16,0-19 0-16,0 18 0 0,0-18 0 0,0 19 0 15,-17-10 1-15,17 0-1 0,0 1 0 0,0-1 0 16,0 10 0-16,0-10-2 0,0 9 4 16,0 1-2-16,0-19 0 0,-16 19 0 0,16-19 0 15,0 9 0-15,0 0 0 0,0 1 0 16,0-1 0-16,0 0 0 16,0 1 0-16,0-10 2 15,0 9-2-15,0-9-2 0,0 18 2 16,-17-18 0-1,17 0 0-15,0 0-2 16,0 0 6-16,0 19-4 0,0-19 1 16,0 0-5 15,0 0-9-31,0 0-13 0,0 0-14 0,0 0-9 16,0 0-96-16</inkml:trace>
  <inkml:trace contextRef="#ctx0" brushRef="#br0" timeOffset="83411.59">11559 13367 3 0,'0'0'2'0,"0"0"-1"16,0 0 1-16,0 0 1 0,0 0 0 15,0 9-3-15,0-9 1 0,0 9-1 47,0-9 0-31,0 0-2 15,0 0 0-31,0 0-2 16,0 0 2-16,0 0 0 0,0 0 0 15</inkml:trace>
  <inkml:trace contextRef="#ctx0" brushRef="#br0" timeOffset="85909.35">16388 12092 23 0,'0'0'15'0,"0"0"-7"16,-17 0-5-16,17 0-2 0,0 0 1 15,-16 0-2-15,16 19 0 0,-17-19 0 16,17 0-3 0,0 0-9-16,0 0-20 15</inkml:trace>
  <inkml:trace contextRef="#ctx0" brushRef="#br0" timeOffset="86102.16">16437 12139 22 0,'0'0'23'0,"0"0"-12"15,0 0-4-15,0-10-4 0,0 10-2 16,-33 0-1-16,33 0-5 0,0 0-3 16,0 0-3-16,0 0-2 0,0 0-12 15</inkml:trace>
  <inkml:trace contextRef="#ctx0" brushRef="#br0" timeOffset="86527.5">16503 12139 22 0,'0'0'25'0,"0"0"0"15,0 0 0-15,0 0-1 0,0 0-3 0,0 0-4 16,0 0-2-16,0 0-6 0,0 0-6 15,0 0 2-15,0 0 1 0,0 0-3 0,0 0 1 16,0 0-1-16,0 0-1 0,0 0 4 16,0 0 0-16,17 0 0 0,-17 9-2 0,0-9 2 15,16 9 2-15,-16-9 0 0,17 10 3 16,-17-10 1-16,17 9-1 0,-17 0 2 0,0-9-2 16,16 10 0-16,-16-10-1 0,0 9 5 0,17-9 4 15,-17 9 5-15,0-9-1 0,0 0 1 0,0 0 3 16,16 0-1-16,-16 0 2 0,0 0-6 15,33 0-8-15,-33 0-7 0,0-9-2 16,0 0-5-16,33-1 3 0,-33-8-1 0,33 8-2 0,-33-8 0 16,17 8 0-16,-1-8-4 0,1-1 4 15,0 1-6-15,-1 8 0 0,1 1-11 0,-17 0-16 16,16-1-17-16,-16 1-25 0,33 9-16 16,-33-9-9-16,0 9-84 0</inkml:trace>
  <inkml:trace contextRef="#ctx0" brushRef="#br0" timeOffset="88241.25">19463 11953 32 0,'0'0'18'0,"0"0"-8"0,0 0-6 0,-16 0-2 0,16 0-1 16,0-10-1-16,0 10-2 31,0 10 2-31,0-10-4 16,0 0-2-16,16 0-6 0,-16 9-4 15</inkml:trace>
  <inkml:trace contextRef="#ctx0" brushRef="#br0" timeOffset="88823.09">23796 12660 19 0,'-17'0'16'0,"17"0"-6"15,0-10-4-15,0 10-1 0,0 0-2 0,0 0 0 16,0 0 0-16,0 0 0 0,0 0 2 0,0 0 0 16,0 0 0-16,0 0-2 0,0 0-1 0,0-9-2 15,0 9-3 16,0 0-4-31,0 0-4 0,0 0-5 0,0 0-5 16</inkml:trace>
  <inkml:trace contextRef="#ctx0" brushRef="#br0" timeOffset="89021.9">23895 12781 8 0,'0'0'0'16,"0"0"-2"-16,0 0-1 0</inkml:trace>
  <inkml:trace contextRef="#ctx0" brushRef="#br0" timeOffset="89755.27">23912 13097 18 0,'-17'0'14'16,"17"0"-3"-16,0 0-5 0,0 0-4 0,0 0-1 16,0 0 0-16,0 0-4 15,0 0-3-15,0 0-3 0,0 0-3 16</inkml:trace>
  <inkml:trace contextRef="#ctx0" brushRef="#br0" timeOffset="90172.68">23928 13106 6 0,'0'0'4'16,"0"0"2"-16,0 0 1 0,0 0 0 0,0 0-1 16,0 0-3-16,0 0-1 0,0 0 1 0,0 0-1 15,0 0 2-15,0 0-2 0,0 0 2 16,0 0-3-16,0 0 1 16,0 0-1-16,0 0 0 0,0 0 0 0,0 0 1 15,0 0 0-15,17 0-1 0,-17 0 0 16,0 0 1-16,0 0 0 0,0 0-1 15,0 0 0-15,0 0 0 0,0 0 0 16,0 0 1 0,0 0-1-1,0 9-1 1,16-9 0-16,-16 0-4 31,0 0-3-31,0 0-2 0,0 0-4 0,0 0-5 16</inkml:trace>
  <inkml:trace contextRef="#ctx0" brushRef="#br0" timeOffset="90688.34">24061 13106 51 0,'0'0'33'0,"-17"9"-17"0,17-9-7 0,0 0-4 15,0 0-1-15,0 0-2 0,-17 0 0 16,17 0 0-16,0 0-1 0,17 0-3 31,-17 0-6-31,0 0-3 16,0 0-2-16,17 10-4 0,-17-10-2 0,16 0-2 15</inkml:trace>
  <inkml:trace contextRef="#ctx0" brushRef="#br0" timeOffset="90921.9">24160 13106 19 0,'0'0'15'0,"0"0"-1"0,0 0-7 0,0 0 0 16,0 0-5-16,16 0-2 0,-16 0-3 15,17 0-3-15,-17 0-8 16,0 0-20-16</inkml:trace>
  <inkml:trace contextRef="#ctx0" brushRef="#br0" timeOffset="91137.5">24325 13134 19 0,'0'0'21'0,"0"0"-5"0,0 0-5 16,0 0-5-16,0 0-3 0,0 0-2 0,0 0-3 15,0 0-2 1,0 0-2-16,0 0-5 0,0-9-6 0,0 9-19 16</inkml:trace>
  <inkml:trace contextRef="#ctx0" brushRef="#br0" timeOffset="91303.51">24325 13143 4 0,'0'0'4'0,"0"0"-3"15,0 0 0-15,0 0-4 16,0-9-3-16</inkml:trace>
  <inkml:trace contextRef="#ctx0" brushRef="#br0" timeOffset="100846.52">13428 6400 7 0,'0'0'3'0,"0"-19"3"16,0 19 5-16,0 0 3 0,0 0-5 0,0 0-3 15,0 0-2-15,0 0-1 0,0 0-1 16,0 0 0-16,0 0 1 0,0 0 0 16,0 0-1-16,0 0 2 0,0 0-1 15,0 0-1-15,0 0 0 0,0 0 2 16,0 0 1-16,0 0 1 0,0 19-1 0,0-19 2 15,0 0-1-15,0 0-1 0,0 0 3 0,0 0-1 16,0 0 1-16,0 0 3 0,0 18-4 16,0-18 3-16,0 0 6 0,0 0-1 0,0 0-1 15,0 0-6-15,0 10-2 0,33-10 0 16,-33 9-3-16,0 0 0 0,0 0 0 0,33 1 0 16,-33 8 0-16,0-18 3 0,33 19 1 15,-33-19 5-15,16 19 4 0,1-19-7 0,-1 18-3 16,1-18 0-16,0 9 2 0,16 10 0 15,0-10 1-15,0 1-3 0,-33 8 1 0,33-18-4 16,-17 0-1-16,17 19 3 0,-16-19 0 0,33 18 1 16,-50-18 4-16,33 0-2 0,0 19 0 15,0-19-1-15,-17 0-2 0,17 9-1 0,-16 1-3 16,33-1 2-16,-17-9 0 0,-33 9-1 16,33 1-1-16,0 8 0 0,-17-18 0 0,17 19-1 15,-16-19 3-15,32 0-3 0,-49 18 0 16,34-18 0-16,-1 19 0 0,0-19 2 0,-33 9 0 15,33 1-2-15,-17-1-2 0,17 0 5 16,0 0-2-16,1 10-3 0,-1-19 2 0,-33 19 3 16,33-1-3-16,-17-18 0 0,17 19-2 0,-16-19 4 15,32 9 0-15,-49 1-2 0,34-1 0 16,-1 0 0-16,0 0 0 0,-33 10-3 16,33 0 6-16,-17-19-1 0,17 18 0 0,0 1-2 15,-33-19-2-15,33 9 2 0,1 10 0 0,-18-10-2 16,1 0 0-16,16 10 3 0,-17 0-1 15,17-19 0-15,0 18 3 0,0-18-3 16,-33 19 2-16,34-19-2 0,-18 9 2 0,17 0-5 16,-16 10 3-16,16-10 2 0,16 10-2 0,-49-19 0 15,33 18 0-15,1-18 0 0,-18 19 0 16,17-19 3-16,-16 9-2 0,16 1-6 0,16-1 7 16,-16 0-2-16,-33 1 0 0,33-1-2 0,1 0 4 15,-18 10-1-15,17-19-1 0,0 18-2 16,0 1 5-16,0-19-5 0,-33 9 2 15,33 1 1-15,-16-1 1 0,16 0-2 0,-16 19 0 16,-1-28-3-16,17 19 3 0,0-19 0 0,-33 18 0 16,33 1 3-16,-33-10-1 0,33 1-5 15,-33-1 3-15,17 9 2 0,0 1-2 0,-1-19-3 16,1 19 6-16,-1-1-2 0,1-18-1 16,-1 19-2-16,17-10 2 0,-33 0-2 0,0 1 2 15,33 8 3-15,-33 1-3 0,33-19 0 0,-33 19 0 16,17-19 0-16,-17 18 0 0,16 1 0 15,1-19 0-15,0 9 0 0,-1 0 0 16,1 1 0-16,-1-1 1 0,17 0-1 0,-33 10 0 16,0-19 0-16,33 0 0 0,-33 18-2 0,0-18 2 15,33 0 0-15,-33 19 0 0,17-19 2 16,-1 19-2 0,1-19-2-16,-17 0 2 0,17 0 2 15,-17 0-4-15,0 9 3 0,16-9-1 0,1 0 0 16,-17 9-3-16,16-9 4 15,17 10 3-15,-33-1-6 16,33-9 2 0,-33 9 2-16,0-9 0 0,33 19-4 15,-33-19 0-15,0 0 2 0,17 0 0 0,-1 0 0 16,1 18 0-16,-17-18 3 16,17 0-2-16,-17 0-1 0,16 0 0 15,-16 0 1-15,17 0-4 0,-1 0 3 16,-16 0 3-16,33 0-3 15,-33 0 1 1,0 0 1-16,0 0 1 16,0 0 1-16,0 0-7 15,0 0 1-15,0 0 3 0,0 19 0 16,0-19 1-16,0 0-4 0,0 0 2 16,0 0 2-16,0 0-7 15,0 0 1-15,0 0-1 16,0 0 0-16,0 0-2 0,0 0-3 0,0 0-8 15,0 0-9-15,0 0-14 0,0 0-5 16,0 0-3-16,0 0-8 0,-33 0-6 0,33 0-65 16</inkml:trace>
  <inkml:trace contextRef="#ctx0" brushRef="#br0" timeOffset="105543.36">11592 9488 4 0,'0'0'2'0,"0"0"0"0,0 0-1 15,0 0 2-15,0 0 1 0,0 0 1 16,0 0 1-16,0 0-1 0,0 0-2 0,0 0-1 16,0 0-1-16,0 0 0 15,0 0-4 17,0 0-5-17,0 0-13-15</inkml:trace>
  <inkml:trace contextRef="#ctx0" brushRef="#br0" timeOffset="112685.11">13576 8883 2 0,'0'0'3'0,"0"0"-1"16,0 0-1-16,0 0 1 0,0 0 1 0,0 0 1 15,0 0 1-15,17 0 1 0,-17 0 1 16,0 0-1-16,0 0-2 0,17 0-1 0,-17 0-2 15,33-18 0-15,-33 18 0 16,33-10 0-16,-33 10 1 0,33-9-1 0,-33 0 1 16,33 9 2-16,-33-10 1 0,33 1-5 15,0 0 2-15,-17-1-1 0,18 10-1 0,-1-18 2 16,0 18 0-16,0-19 0 0,0 19 0 16,0-18-2-16,17 8 2 0,-17 1-2 0,0 0 2 15,-33-1-2-15,33 1 2 0,-17 0 0 16,17 0-1-16,0 9 2 0,0-19 0 0,1 19 0 15,-34-19-1-15,33 19 0 0,0-28-1 16,-17 19 0-16,1 0 0 0,16-10 0 0,-17 10-1 16,17 0 2-16,1 9 0 0,-1-19-2 15,0 0 0-15,-33 19 0 0,33-18 2 0,-17 9-2 16,1-1 0-16,32 1 2 0,-49 0-2 16,34-1 0-16,-1 1 0 0,-33 0 0 0,33 9 0 15,-17-19 0-15,1 0 2 0,16 19-2 0,-17-18 0 16,17 9 0-16,0-1 0 0,-33 1 2 15,34-10-2-15,-18 19 0 0,17-18 0 16,-16 18 0-16,-1-19 0 0,1 19 2 0,-1-18-2 16,17 18 0-16,0-19 0 0,-33 10 0 15,34-1 0-15,-18 1 0 0,17 0 0 0,-16-1 2 16,16 10-1-16,-17-18-1 0,17 18 2 16,0-19-2-16,1 19 0 0,-18-18 0 0,1 18 0 15,16-19 2-15,0 10-1 0,16-1 1 0,-16 1-4 16,-33 0 2-16,33 0 0 0,1 9 2 15,-18-19-2-15,17 19 2 0,0-19-2 16,0 19 0-16,0 0 0 0,-33-18 0 0,33 18 0 16,-16-19 0-16,0 10 0 0,-1 0 2 15,1 9-2-15,-1-10 0 0,1 1 0 0,32 9 0 16,-49-9 1-16,33 9-1 0,-33-19 2 0,33 19-1 16,-33 0-1-16,17-19 0 0,0 19 0 15,-17 0 2-15,16 0-1 0,1-18 1 16,-1 18-2-16,1 0 1 0,-17-19-1 0,16 19 0 15,17-9 0-15,-33 9 0 0,0-9 2 0,33 9-2 16,-33 0 0-16,33-10 0 0,-33 1 0 16,17 9 0-16,-1-9 0 15,-16 9 2-15,17 0-2 0,-17 0 0 16,17 0 0-16,-1 0 0 16,1 0 0-1,-17-19 2-15,0 19 0 16,16 0 1-16,-16 0-1 15,0 0 2-15,0 0-3 0,0 0 1 16,0 0 0-16,0 0 0 16,33 0-2-16,-33 0 1 0,0 0 0 15,0 0 1-15,0-19-2 16,0 19 2 0,0 0-1-16,33 0 0 0,-33 0 0 0,0 0 0 15,0 0-1-15,33 0 1 16,-33-18-1-16,0 18 0 15,0 0 2 1,17 0-2-16,-17 0 1 0,0 0 0 16,16 0-1-16,-16 0-2 0,0 0 4 0,17 0-2 15,-17 0-2-15,0 0 3 16,0 0 0 15,0 0 1-31,0 0-5 0,-17 0-1 16,17 0-7-16,-16 0-10 0,16 18-11 15,-17-18-10-15</inkml:trace>
  <inkml:trace contextRef="#ctx0" brushRef="#br0" timeOffset="114883.24">17942 10297 13 0,'0'0'4'0,"0"0"-1"16,0 0 2-16,0-9 6 0,0 9 0 16,0 0-2-16,0 0 1 0,0-10-1 0,0 10-3 15,0 0 1-15,0 0 1 0,0 0-2 16,33 0-2-16,-33 0-1 0,0 0-1 0,0 0 4 16,0 0 0-16,0 0-2 0,0 0 1 15,0 0-1-15,0 0-2 0,0 10-1 16,0-10 1-16,0 0 0 15,0 0 2-15,0 0-1 0,0 0-1 0,0 0-1 16,0 0-3 0,-33 0 2-1,33 0-2-15,0 0-9 0,0 9-11 0,0-9-10 16,0 0-46-16</inkml:trace>
  <inkml:trace contextRef="#ctx0" brushRef="#br0" timeOffset="116535.54">17512 12427 29 0,'0'9'21'0,"0"-9"-11"16,0 0-3-16,0 0-3 0,0 0-1 16,0 0-1-16,0 0 0 0,0 0 0 15,0 0 0-15,0 0 0 0,0 0 0 0,0 0 2 16,0 0-2-16,0 0-1 0,0 0 0 16,0 0 2-1,0 0-2 1,0 0 1-16,0 0 0 0,0 0 0 15,0 0-1 1,0 0 1-16,0 0-1 16,0 0 1-16,0 0 0 15,0 0-1-15,0 0 1 0,0 0-1 16,0 0 0 0,0 0 0-16,0 0-3 93,0 0-4-93,0 0-4 16,0-9 0-16,0 9-3 0,0 0-3 16,0 0-2-16,0-9-22 0</inkml:trace>
  <inkml:trace contextRef="#ctx0" brushRef="#br0" timeOffset="118114.51">5242 13274 19 0,'0'-10'17'0,"0"-8"-4"16,33-1 1-16,-33 0 5 0,0 10 1 0,0-9 1 15,0-1 2-15,0 10 2 0,0-1 0 16,-33-8-1-16,33 8-4 0,0 1-6 0,-33 9-2 16,33-9-4-16,-33 9-1 0,33 0-1 15,-33 0-3-15,33 0 0 0,-33 0 0 0,16 0-1 16,-16 0-2-16,33 9 0 0,0-9 2 16,-33 9-2-16,33 1 0 0,0 8 0 0,0-8-4 15,0 8 4-15,0 10 0 0,0-9 0 16,0 9 0-16,33 0 0 0,-33 0 0 0,0-1 3 15,0 11-6-15,17-1 3 0,-17 0 0 0,0 0 0 16,0 0 0-16,0-9 0 0,0 10 2 16,-17-1-2-16,17 0 0 0,0-9 2 0,-33 0-2 15,33 0 0-15,-33 0-2 0,33-10 2 16,-33 1 2-16,0-10-2 0,33 10 0 0,-33-19 4 16,16 9 0-16,17-9 3 0,-16 0 4 15,-1 0 2-15,17-9-6 0,0 9-4 0,0-10 0 16,0 1 0-16,0 0-5 0,0 9-1 15,0 0 3-15,0-19 0 0,17 19-2 0,-17 0 0 16,16 0 2-16,1 19 1 0,16-10-1 0,0 0 0 16,-33 19 0-16,33 0 0 0,-33 19 4 15,33-19-4-15,-33 9 0 0,33 19 1 16,-33-19-3-16,0 28 2 0,17-28 2 0,-17 10 0 16,16-10-2-16,-16 9 0 0,0-8-2 0,0-1 2 15,17 0 0-15,-17-9 0 0,0 0-2 16,0 0 3-16,33-10 1 0,-33-8-2 0,0 8 0 15,0-8-9-15,0-10-2 0,33 9-6 16,-33-9-4-16,0 0 0 0,33 0-8 0,-33-9 0 16,0-1-1-16,33 1-5 0,0 0 0 15,-33-10-1-15,17 10 2 0</inkml:trace>
  <inkml:trace contextRef="#ctx0" brushRef="#br0" timeOffset="118805.53">17727 12167 6 0</inkml:trace>
  <inkml:trace contextRef="#ctx0" brushRef="#br0" timeOffset="118999.43">17760 12157 18 0,'0'0'9'0,"0"0"-7"15,0 0-10-15</inkml:trace>
  <inkml:trace contextRef="#ctx0" brushRef="#br0" timeOffset="119153.25">17843 12129 4 0</inkml:trace>
  <inkml:trace contextRef="#ctx0" brushRef="#br0" timeOffset="119338.83">17777 12167 43 0,'0'0'11'0,"-17"0"-13"0,17 0-7 0,0 0-6 16</inkml:trace>
  <inkml:trace contextRef="#ctx0" brushRef="#br0" timeOffset="120179.66">17760 12306 1 0,'0'0'2'0,"0"0"0"16,0 0-1-16,0 0 0 0,0 0 0 0,0 0 1 16,0 0 0-1,0 0 1-15,0 0-1 16,0 0 0-16,0 0-1 0,0 0 0 16,0 10-1-16,0-10 1 15,0 9-1-15,0-9-2 16,0 0-13-16</inkml:trace>
  <inkml:trace contextRef="#ctx0" brushRef="#br0" timeOffset="121279.26">17330 12567 14 0,'0'0'14'0,"0"9"-5"15,0-9-6-15,0 0-1 0,0 0-1 16,0 0 0-16,-33 0-1 0,33 0 3 16,0 0 1-1,0 0 0-15,0 0-2 0,0 0 0 0,0 0-1 47,0 0 0-31,0 0 0-1,0 19-1-15,0-19 2 16,0 0-1 0,0 0 1-1,0 0 0-15,0 0 0 0,0 0-1 16,0 0 0-16,0 0 1 0,0 0 0 16,0 0 0-16,0 0-1 15,0 0 0-15,0 0 2 16,0 0-1-16,0 0-1 15,0 0 0 1,-33 0-1-16,33 0 2 0,0 0-1 0,0 0 0 16,0 0 0-16,0 18-1 0,0-18 3 0,0 0-2 15,0 0 1 1,0 0-1-16,0 0-1 16,0 0 1 15,-33 0-1-31,16 0 0 31,17 9 0-31,-16-9 0 16,16 10 0-16,0-10-2 15,-17 0 2-15,17 0 1 16,-16 0-1-16,16 9 0 0,0-9 1 16,-17 0-1-1,17 0-2 16,-16 0 2-15,16 9 0 15,-17-9-2-31,17 0-1 0,0 0 0 16,0 0-3-16,0 0 0 0,0 0-2 16,0 0-1-16,0 0-2 0,0 0-3 0,0 0-18 15</inkml:trace>
  <inkml:trace contextRef="#ctx0" brushRef="#br0" timeOffset="164890.47">11956 12288 123 0,'-33'-10'127'0,"33"10"-43"16,-17-9-8-16,17 0 15 0,-16-1-1 0,16 10-24 16,0-18-29-16,0 18-17 0,16-19 3 0,-16 10 0 15,17 0-6-15,16-1-10 0,-33 1-1 16,33 9-1-16,0-9-3 0,-33-1-2 0,33 10 0 16,-16 0 0-16,16 0 2 0,-17 0-4 15,1 0 0-15,16 0 4 0,0 10-2 0,-33-1 5 16,33 0 10-16,-33 1 7 0,0-1 1 15,0 19-2-15,0-28 11 0,0 18 0 16,0-8-5-16,-33 8-7 0,33 1-6 16,0 0-3-16,-33-1-2 0,33 1-4 0,-33-1 1 15,16-8-4-15,1 8 2 0,-1 1 6 0,1-10 8 16,16 0 5-16,-17 1-7 0,17-1-9 16,0 10 0-16,0-19 5 0,0 0 4 0,0 0 8 15,0 0 4-15,0 0 9 0,0 0 16 16,0 0 5-16,17 0-13 0,-1 0-23 0,1-19-10 15,-1 10-3-15,34-1-8 0,-50 1 1 0,33 0 4 16,0 0-6-16,0-1 0 0,-33 1-2 16,33 0 2-16,-16 9 7 0,-1-10-18 0,1 10-38 15,16 0-73-15,-33-18-66 0,33 18-46 16,-33 0 3-16,0 0 24 0,33 0 29 0</inkml:trace>
  <inkml:trace contextRef="#ctx0" brushRef="#br0" timeOffset="165109.17">12634 12250 104 0,'0'0'111'0,"-33"0"-34"0,33 0-1 0,0 0-3 16,0 0-29-16,0 10-10 0,0-10 30 0,0 9 38 15,33 0-7-15,-33 10-42 0,0-10-26 16,0 1-9-16,0 8-5 0,0 1-3 0,0-1-3 15,0-8-5-15,0 8 0 0,0 1-2 0,0-1 2 16,-33 1-15-16,33 0-64 0,0-1-77 16,0-8-30-16,0 8-2 0</inkml:trace>
  <inkml:trace contextRef="#ctx0" brushRef="#br0" timeOffset="165725.24">12882 11916 39 0,'0'-10'39'15,"0"10"9"-15,0-18-1 0,0 18 5 0,0 0 9 16,0 0 8-16,0 0-9 0,0-19-22 16,0 19-14-16,0 0-9 0,-33 19 2 0,33-19 15 15,0 0 8-15,0 18 1 0,0-8 9 16,-33 8 8-16,33 1-7 0,0-1-7 0,-33 1 9 16,33 0-5-16,0-1-12 0,-17-9 9 15,17 10-2-15,0 0-7 0,0-10-13 0,0 19 3 16,0-28 5-16,0 18 3 0,0-18-3 0,0 0 5 15,0 10-8-15,0-1 5 0,0-9 21 16,17 9 2-16,-17-9 7 0,0 0-4 0,33 10-4 16,-33-10-2-16,0 0-6 0,0 0-12 15,33 0-10-15,-33 0 1 0,33 0-13 0,-33-10 0 0,16 10-6 16,1-9-4-16,16 9-3 0,-16-9 0 16,16-1 7-16,0 10-7 0,-33 0 4 15,33-18 2-15,0 18-9 0,-33 0 9 0,16-19-9 16,1 10 3-16,-1 9-39 0,-16-9-55 0,17 9-52 15,-17-10-54-15,17 10-45 0,-17 0 4 16,0-9 13-16,0 9 4 0,0 0 29 0</inkml:trace>
  <inkml:trace contextRef="#ctx0" brushRef="#br0" timeOffset="166088.97">12932 11888 27 0,'0'0'33'0,"0"0"5"16,0 0-4-16,0 0-5 0,-17 0 10 15,17 0 9-15,0 0-7 0,0 0-13 0,0 0-14 16,0 0-3-16,0 0 8 0,0 0 12 16,0 0 4-16,0 0 3 0,0 18 15 0,0-18 1 15,0 19 1-15,17-10 11 0,-17 10-5 16,16 18-16-16,-16-18-5 0,17-10-1 0,-17 9-6 16,16 10-10-16,1 0-8 0,-17-9-2 15,33 9-8-15,-33 0-3 0,0-10-1 0,0 10 8 0,33 9-8 16,-33-27-1-16,0 18 4 0,0-10-3 15,0 10-1-15,0-9-35 0,0-1-60 16,0-8-61-16,0-1-26 0,0 0 18 0,0 1 13 16</inkml:trace>
  <inkml:trace contextRef="#ctx0" brushRef="#br0" timeOffset="166972.31">13428 11748 94 0,'0'-18'61'0,"-33"8"-29"0,33 1-6 15,-17 0 13-15,17-1 1 0,-17 1-13 0,1 0-11 16,-1-1 6-16,17 10 11 0,-16 0-3 0,16-18-11 16,-33 18-12-16,33 0-3 0,-33-19-4 15,33 19 0-15,-33 0 2 0,33-9-2 16,-50 9 0-16,17 0 4 0,0 0 0 0,0 0 18 15,0 0 0-15,-33 9-12 0,16-9-3 0,17 19-7 16,-33-19 6-16,0 18-4 0,-17-18 0 16,17 19-2-16,-17-10 3 0,17 10-3 0,-33 18 0 15,16-18 0-15,-16-1 2 0,16 10-2 16,17 0 0-16,-33 0 0 0,33 9 16 0,16-9 32 16,-16 9-22-16,0 1-15 0,16-1-3 0,17 0-3 15,0 9 3-15,0-18-2 0,0 10 3 16,16-1-2-16,1 0-4 0,16 0 6 15,0 10-5-15,16-19 3 0,1 9-1 0,16-9 3 16,0 18 0-16,-33-18-5 0,66 9-3 0,-49 1-1 16,32-11 2-16,1 11 2 0,16-10-6 15,-16 0 6-15,16-1-6 0,33 1 2 0,-49-9 0 16,49 0 2-16,-33 8 1 0,17-27 12 0,16 19 10 16,-33-19-2-16,0 0-7 0,17-19-4 15,0 19-6-15,-17-27-3 0,33 8-1 0,-49-9 0 16,16 0 0-16,0 10 2 0,0-20-2 0,-16 1-4 15,16 9 2-15,-33-28-2 0,0 19 4 16,0-9 29-16,-17-10 9 0,18 9-1 16,-1-8-13-16,-33-1 16 0,0 0 3 0,0 0 0 15,0 19-13-15,0-19-5 0,0 10-6 0,0-1-9 16,0 10-2-16,-33 0-1 0,16 18-2 16,0-18-4-16,-16 9 3 0,17 9-1 0,-17 19-5 15,0-18-2-15,0-1 2 0,33 19 0 0,-50 0 0 16,17 0 4-16,0 0-4 0,0 0-2 15,0 0-13-15,33 0-24 0,-33 0-44 0,16 19-33 16,1-19-34-16,-1 0-17 0,1 18 5 0,16-18 21 16,0 10 10-16,0-1-113 0</inkml:trace>
  <inkml:trace contextRef="#ctx0" brushRef="#br0" timeOffset="167304.76">13213 12250 49 0,'0'0'30'0,"0"0"-15"0,0 0-7 16,-33 0-1-16,33 0-5 0,0 0-1 0,0 0 1 15,33 0-2-15,-33 0 0 16,33 0 0 0,-33 0 0-16,33 0 0 0,0 10-2 0,-33-10 2 15,16 0-8-15,1 0-4 0,16 0-3 0,-16 0-5 16,16 0-3-16</inkml:trace>
  <inkml:trace contextRef="#ctx0" brushRef="#br0" timeOffset="167990.98">13113 12027 7 0,'0'0'10'0,"0"0"10"0,0-9 2 16,0 9-5-16,0 0-4 0,0 0-3 0,0 0 5 15,0 0 7-15,0 0-4 0,0 0-5 16,0 0-5-16,17 0 4 0,-17 0 5 0,16-9 9 15,1 9 3-15,0 0-5 0,16-19 5 16,-33 19 4-16,33 0-2 0,0-19-2 0,0 10-10 16,0 0-6-16,0-10-5 0,17 10 5 0,16 0 1 15,-17-1 1-15,18-8-1 0,-1 18-5 16,16-19 5-16,18 19-5 0,-34-19 7 0,0 1-2 16,17 9-7-16,16-1-1 0,-33 1 1 0,17 0-1 15,-1-1 1-15,-16-8-5 0,34 18 3 16,-51 0 13-16,50-19 1 0,-32 19 5 0,-18 0 1 15,17-18-10-15,0 18-3 0,1 0-10 16,-1 0 5-16,16 0-1 0,-32 0-3 0,16 0 8 16,0 0-6-16,1 0 3 0,-18 18-2 0,17-18-5 15,0 0 1-15,-16 0 4 0,0 0 2 16,-17 0 7-16,16 0-1 0,-16 19 5 0,0-19 0 16,-16 0-11-16,16 0 2 0,-16 0-2 15,-1 0 5-15,1 0-9 0,-17 0 5 0,16 0 1 16,-16 0-5-16,0 0 7 0,0 0 4 15,33 0-5-15,-33 0-2 0,0 0-4 0,0 0-7 16,0 0-1-16,0 0-9 0,0 0-23 16,-33 0-46-16,33 0-32 0,0 0-23 0,-16-19 4 15,16 19 9-15,-17 0 9 0,17 0 16 0</inkml:trace>
  <inkml:trace contextRef="#ctx0" brushRef="#br0" timeOffset="168304.14">15511 11506 38 0,'0'0'44'0,"-16"-9"1"0,16 9-9 15,0 0-5-15,0-9 0 0,0 9 10 0,0 0 6 16,0 0-13-16,0 0-13 0,0 0 0 15,16 0 6-15,1 0 4 0,-1 0 3 16,17 9-3-16,0-9 3 0,0 9 5 0,1 10 4 16,-1-1 4-16,0-18 6 0,16 19 3 0,-16 0 4 15,0-1-3-15,-33 1-14 0,17 9-9 16,-17-10-9-16,0 10 0 0,0 0-5 0,-17 0-3 16,17 9-8-16,-33-9-3 0,0 9-3 15,-33 1 0-15,0-1 1 0,16 9-19 0,-32 1-71 16,-1-1-109-16,33 1-53 0,-49-1 7 0</inkml:trace>
</inkml:ink>
</file>

<file path=ppt/ink/ink8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2:00:56.782"/>
    </inkml:context>
    <inkml:brush xml:id="br0">
      <inkml:brushProperty name="width" value="0.05292" units="cm"/>
      <inkml:brushProperty name="height" value="0.05292" units="cm"/>
      <inkml:brushProperty name="color" value="#FF0000"/>
    </inkml:brush>
  </inkml:definitions>
  <inkml:trace contextRef="#ctx0" brushRef="#br0">13957 13115 19 0,'0'0'35'0,"0"-9"-4"0,0 9 1 0,0-9 1 16,0 9 2-16,0 0 3 0,0 0-4 15,0-19 2-15,0 19-1 0,0 0 2 16,0-18 0-16,0 18-3 0,0-10-7 0,0 1 3 0,0 9 4 16,0-9 7-16,0-1 5 0,0 10 5 15,0-9-7-15,0 0-11 0,0 9-6 16,0-9-7-16,-33-1-2 0,33 1-4 0,0 9-1 16,-33 0-4-16,33-19 4 0,-33 19-4 15,-1 0-4-15,1-18 3 0,0 8-4 0,17 1 3 16,-17 0-2-16,0 9 0 0,0-9-3 0,-34-1 5 15,34 10-3-15,17-9-4 0,-17 9 3 16,0-9-2-16,0 9-3 0,0-10 2 0,-1 10 0 16,18 0 0-16,-17 0 0 0,0 0 4 0,33 0-4 15,-33 0-3-15,0 0 3 0,0 0 0 16,-1 10 0-16,1-10 1 0,17 0 1 0,-17 9-2 16,0-9-5-16,-17 9 9 0,34 1-6 15,-17-1-2-15,-1-9 6 0,18 9 2 0,-17 0-4 16,0 1 0-16,-17 8 0 0,17 1-3 15,17-19 3-15,-1 9-3 0,-16 1 5 0,0-1-2 16,0 9 0-16,0-8 1 0,16 8-1 0,-16 10 0 16,17-28 0-16,-1 19-6 0,17-1 4 15,-33 1 2-15,33 9 0 0,-33-9 0 16,33-1 3-16,0 10-3 0,0 0 0 0,-33-9 2 16,33 9-2-16,0-1-3 0,0 1 1 0,0 0 0 15,33-9 5-15,-33 18-2 0,0-18 2 16,0 9-5-16,33-1 2 0,-33-8 1 0,33 9-1 15,-16-9 0-15,-1 8-3 0,1-8 4 0,16 9 1 16,0 0-2-16,0-10 0 0,0 1 1 0,0 9 2 16,17 9-3-16,-17-18 0 0,33-10 0 15,-17 19 0-15,1-9 6 0,33-10-6 0,-50 10 0 16,33-1 0-16,17-18 5 0,-17 19-7 16,-17-19 2-16,18 0-4 0,-1 0 6 0,16 0-2 15,18-19-2-15,-34 19 5 0,0-18-1 0,17-1 2 16,-17 10-4-16,-17-10 2 0,17 0-5 15,1 1 3-15,-34-1 0 0,0-9 3 0,-17 10 5 16,17-10 8-16,-16 9 13 0,-1-9 12 16,17 0 5-16,-33-9-6 0,0 9 0 0,0-9-3 15,0 0-9-15,0-10 2 0,-33 10-12 0,33-9-5 16,-16-1 5-16,-17 1-13 0,16-1 3 16,1 1 1-16,-17 8-4 0,0 1-5 0,0 9 2 15,-1-9-4-15,1 9 2 0,-16 10 3 16,16-1-3-16,0 0-3 0,-34 19 3 0,34-28 2 15,-16 28-8-15,16-9 0 0,0 0-49 0,0 9-31 16,0-9-39-16,16 9-14 0,-16 0-17 16,16 0-5-16,1 0 2 0,16 0 10 0,0 0 22 15</inkml:trace>
  <inkml:trace contextRef="#ctx0" brushRef="#br0" timeOffset="1348.16">21696 12157 54 0,'16'-9'19'0,"-16"0"-3"0,0-1 6 15,0-8 9-15,0-1 2 0,0 10-4 0,-16 0-8 16,-1-1 3-16,17 1 0 0,-16 0 3 16,-1-1 0-16,-16 10-3 0,17-9-9 0,-1 9 1 15,1-9-6-15,-18 9 1 0,1 0-3 0,17 0 2 16,-17 0-2-16,0 0 0 0,0 0-5 15,0 0 3-15,-1 0-2 0,-32 0-4 0,33 0 2 16,-16 0-4-16,16 0 4 0,-34 0-2 0,1 0 0 16,17 9 0-16,-17-9 0 0,16 9 1 15,-16 1-1-15,33-1 3 0,-33 0 0 0,16 10-2 16,0-10 3-16,17 10-6 0,17-1 4 16,-50 10-2-16,49-9 2 0,-16 0 2 0,0 18-1 15,16-19 0-15,-16 1-2 0,17 9-1 0,16 0 3 16,0 0-3-16,-33 0 2 0,33 0-1 15,0-1 1-15,0 11 0 0,33-20 5 0,-33 10-1 16,0 0 3-16,16 0-2 0,17 9-2 16,0-18 4-16,1 9 0 0,32 0 1 0,-33 0 2 15,16-10 1-15,1 10-7 0,33-9-1 0,-34-1-1 16,17 1 0-16,1-1 0 0,-1 1-4 16,-17-19 1-16,17 9-4 0,1 1 7 0,-1-10-4 15,0 0 3-15,-17 0-1 0,18-10-2 0,-1 1 2 16,-17 9 1-16,18-19-6 0,-18 19 9 15,1-27 0-15,-1 8-6 0,18 0 4 0,-34 1 0 16,16-1 5-16,1 1 3 0,-1-10-1 0,-16 0 5 16,1 0 4-16,-1 9 3 0,0 1 2 15,-17-20-1-15,1 20-7 0,-1-10 1 0,17 9-2 16,-33 1-9-16,0-10-3 0,0 9-2 0,0 10-1 16,-33-10 1-16,17 1-4 0,-1 8 0 15,1-8 0-15,-17 18 4 0,16-19-13 0,-16 1-32 16,16 8-21-16,-16 1-15 0,-16 0-15 0,16-1-25 15,0 10-12-15,16-9 8 0</inkml:trace>
  <inkml:trace contextRef="#ctx0" brushRef="#br0" timeOffset="42196.57">13378 12511 6 0,'0'0'3'0,"0"0"2"0,0 0 1 15,0 9 10-15,0-9 1 0,0 9-1 0,0 1 2 16,0-1 0-16,0 0 3 0,0 1-3 16,17 18-1-16,-17-28 1 0,0 18-2 0,33-9 2 15,-33 10-3-15,0 0 4 0,0-10 8 16,0 0 1-16,0 10 4 0,33 0-2 0,-33-19 0 16,0 18 5-16,0-18 2 0,0 0 9 15,0 0 10-15,0 9 22 0,0-9 28 0,33 0 5 16,-33-9-18-16,0 9-32 0,33-18-21 15,-33 18-13-15,16-28-6 0,17 9-10 0,1-9-4 16,-1 0-6-16,33 10 3 0,-33-20 0 16,0 10-4-16,0-9 2 0,17 19 3 0,-17-20-8 15,0 11 8-15,0 8 1 0,-33 0-9 0,16 1 3 16,1-1 3-16,-1 10-6 0,1 9 1 16,-1-9-3-16,-16 9-23 0,34 9-38 0,-34-9-22 15,0 9-29-15,33 10-14 0,-33-19-18 16,0 18-10-16,33-8 15 0,-33 8-104 0</inkml:trace>
  <inkml:trace contextRef="#ctx0" brushRef="#br0" timeOffset="43194.25">12816 13441 3 0,'0'0'1'0,"0"0"0"16,0 0 0-1,0 0-2 1,0 0 2 0,0 0-2-16,0 0 2 15,0 0 0 1,0 0-2-16,0 0 1 16,-33 0 0-16,33 9-1 15,0-9-1-15</inkml:trace>
  <inkml:trace contextRef="#ctx0" brushRef="#br0" timeOffset="43551.12">13494 13534 1 0,'0'0'0'16</inkml:trace>
  <inkml:trace contextRef="#ctx0" brushRef="#br0" timeOffset="44327.59">12849 13143 5 0,'0'0'3'0,"0"0"2"16,0 0 4-16,0 0 3 0,0 0-2 16,0 0-3-16,0 0-2 0,0 0-2 0,0 0 0 15,0 0-1-15,0 0 2 0,0 0-1 0,0 0-2 16,0 0 1-16,0 0 0 15,0 0 0-15,0 0-1 16,0 0 1-16,0 0-1 16,0 0 2-16,0 0-1 0,-33 0-4 47,33 0 0-47,0 0-3 15,0 0-1-15,0 10 0 0,0-10-1 0,0 0-2 16,0 0-1-16,0 0 0 0,0 0 2 0,0 0-9 15</inkml:trace>
  <inkml:trace contextRef="#ctx0" brushRef="#br0" timeOffset="46010.17">12733 13143 7 0,'0'0'4'0,"0"0"8"0,0 0 6 16,0 0 1-16,0 0-6 0,-16-9-4 15,16 9-1-15,0 0-1 0,0 0 3 0,0-9-2 16,0 9-1-16,0 0 1 0,0-10-1 15,0 10-3-15,0-9 4 0,0 0-1 0,0 9-2 16,16 0 4-16,-16-19-3 0,0 19 4 16,0-18 1-16,0 8-2 0,0 1 5 0,0 0-1 15,0-1 2-15,0 1-2 0,0 0-1 0,17 0-3 16,-17-10 1-16,0 19-1 0,0-19-1 16,0 1-3-16,16-1-1 0,-16 10 1 0,0-10-3 15,0 1 1-15,0-1 2 0,17 0-3 16,-17 1 0-16,0-1-2 0,33 1 0 0,-33-1 2 15,0-9-2-15,33 10 2 0,-33-10-2 0,0 0 0 16,33 0 2-16,-33 9-2 0,16-18 0 16,1 9 0-16,0 0 0 0,-1 0 2 0,17-9 0 15,-16 9-5-15,16-9 3 0,0 18 0 16,0-27 0-16,-33 18 0 0,33-9 0 0,0 9 1 16,-16-9-1-16,16-1-3 0,0 10 5 0,0-9-4 15,0 0 4-15,-17 9-2 0,17-9 0 16,1 0 0-16,-1 9 1 0,33-9-1 15,-33 18 0-15,0-27-4 0,17 18 4 0,16 0 3 16,-33-9-3-16,33-1 0 0,-17 10 2 16,18-9-2-16,-1 9 0 0,-17-9-2 0,18 18 4 15,-1-18-4-15,-17 0 2 0,17 9 0 16,1 10 1-16,-1-20-1 0,-33 10-2 0,49 1 4 16,-48 8-2-16,32-9 0 0,-17 9-2 0,17-8 2 15,1 8 2-15,-18 0-2 0,1 1 0 16,-1-1-2-16,18 19 2 0,-18-28 0 0,17 19 0 15,0-10 0-15,-16 10 1 0,33-10-1 16,-1 10 0-16,-32 0 0 0,33 9 0 0,-1-19 2 16,-32 19-2-16,33-18-2 0,-1 8 2 15,-32 1 0-15,16 0 0 0,0-1 1 0,0 1-3 16,-16 9 2-16,16-9 0 0,0-1 0 0,0 10 0 16,1-9 0-16,15 0 0 0,-32 9 0 15,16 0-2-15,0 0 6 0,0-19-4 0,1 19-2 16,15 0 2-16,-16 0 1 0,0 0-3 15,17-18 2-15,-17 18 2 0,17 0-2 0,16 0 0 16,-49 0 0-16,49 0 0 0,-33 0 0 16,0 0 0-16,17 0 2 0,-17 0-2 0,17 0 2 15,16 0-5-15,-33 0 5 0,17 0-5 0,16 0 3 16,-49 18 0-16,49-18 0 0,-33 0 2 16,0 0-2-16,17 19 2 0,-17-19-1 0,17 0-1 15,-17 9 3-15,17 0-2 0,-1 1 1 16,1-1-2-16,-17 0 0 0,0 1-3 15,17-1 5-15,-33 0-4 0,16 1 2 0,0 8 0 16,-17 1 0-16,1-19 1 0,0 18-1 0,16-8-2 16,-33 8 2-16,0-8 0 0,17 8-2 0,-1-8 4 15,1 8-2-15,-17 1 3 0,0-1-6 16,0 1 3-16,0 9 0 0,0-10-3 0,-16 20 6 16,16-29-3-16,0 19 0 0,-17 0 0 0,1 9 0 15,-1-18 0-15,17-1 0 0,-16 10-2 16,0-9 3-16,-1 18 0 0,1-19-1 15,16 1 0-15,-33 0 0 0,33-1 0 0,-33 1 0 16,0 9 0-16,16-28 0 0,1 18 0 16,-1-8 0-16,-16 8 0 0,17-8 2 0,-1 8-2 15,-16-8 0-15,17 8-2 0,0 1 4 0,-17-19-2 16,16 18 0-16,-16-18 0 0,17 10-3 16,16 8 5-16,-33-8-2 0,0-1 0 0,33 0 0 15,-33 0 1-15,0 10 0 0,16-19-5 16,-16 19 4-16,17-19-2 0,-1 18 5 0,1-18-2 0,-17 10-1 15,16-1 2-15,1 0-2 0,-1 0-3 16,-16 1 3-16,17-1-2 0,0 0 2 16,16 10 0-16,-33-19 2 0,0 19-2 0,0-19-2 15,33 9 4-15,-33 0-1 0,0 0-1 0,0 1 0 16,16-1 0-16,-16 0 0 0,17 1 1 16,-17-1-1-16,16 0 0 0,-16 10 2 15,17-19-2-15,-17 18-2 0,0-18 4 0,16 0-2 16,-16 10 2-16,0-1-2 15,0 0-2 1,0-9-1-16,0 0-5 0,-16 0-5 16,16-9-11-16,0 9-10 0,0 0-11 15,-17-9-7-15,17-1-7 0,0 10-51 0</inkml:trace>
  <inkml:trace contextRef="#ctx0" brushRef="#br0" timeOffset="46492.34">20340 11962 2 0,'0'0'1'0,"-17"0"-1"15,17 0 2-15,0 0 0 0,0 0 6 0,0 9 11 16,0-9 1-16,0 19-10 0,0-19 0 0,17 0-2 16,-17 19 1-16,16-19 0 0,-16 9-1 15,17 0-1-15,-1 0-2 0,1 1 2 0,0 8 0 16,-1-8 2-16,1-1 1 0,16 0 0 16,0-9 1-16,-33 19-2 0,33-19-3 0,-17 0 1 15,17 0 0-15,-16 0 2 0,16 0 0 0,-16 0-2 16,16 0 2-16,0 0 0 0,-33 0 1 15,16-19 2-15,1 10 5 0,-1 0 3 0,-16-1-4 16,17 1 4-16,-1 0-7 0,-16-10-1 16,0 10-3-16,17 0-1 0,-17-10-4 0,0 0-1 15,0 1-3-15,0-1 4 0,0 1-4 0,0 8 0 16,0-8 0-16,0-1 1 0,0 19 0 16,0-28 1-16,0 19-2 0,0 0-4 0,0-1 2 15,0 1 4-15,0 0-7 16,0 9-9-16,0 0-4 15,0 0-5-15,0 0-5 0,0 0-3 0,0 0-5 16,0 0-7-16,0 0-9 0,0 9-4 16</inkml:trace>
  <inkml:trace contextRef="#ctx0" brushRef="#br0" timeOffset="47840.57">13527 13413 3 0,'0'0'5'0,"0"0"12"0,0 9 3 16,0-9-6-16,0 0 0 0,0 0-2 16,0 0 1-16,0 0 0 0,0 19-2 0,0-19-4 15,0 0-1-15,0 0 5 0,0 0 0 0,0 0 2 16,0 0 1-16,0 0-5 0,0 0 0 15,0 0-1-15,0 0-3 0,0 0 1 0,0 9 1 16,0-9 1-16,0 0-1 0,0 0-3 0,0 0 3 16,0 0-3-16,0 0 1 0,0 0 0 0,0 0-1 15,0 0-2-15,0 0 0 16,0 0 1 0,0 10-3-16,0-10 1 15,0 0 1-15,16 0-2 0,-16 0 2 16,0 9-2-1,0-9 1-15,0 0 0 16,0 9-3-16,0-9 4 0,17 0 0 16,-17 10 0-16,0-1-4 15,0-9 4-15,0 9 1 16,16 0-1-16,-16-9-5 16,0 10 3-16,0-1-2 15,17-9 2-15,-17 0 2 0,0 9-2 0,0 10 2 16,17-19-4-16,-17 0 0 0,0 9 4 0,33-9-2 15,-33 10 3-15,0-1-5 0,0 0 2 16,0 0 2-16,0 1 0 0,33-1 11 0,-33 0 0 16,0 1-5-16,33-1-3 0,-33-9 0 15,0 9-3-15,33 10 6 0,-33-19-4 0,16 9-3 16,1 0 1-16,-1 1-2 0,1-1 0 16,-1 0 1-16,18 1 3 0,-1-1-4 0,-33 0-2 15,33 1 5-15,-33 8-3 0,33-18 2 0,-33 19-6 16,16-19-1-16,1 0-17 0,-1 9-22 15,1 0-16-15,-1-9-8 0,-16 0-5 0</inkml:trace>
  <inkml:trace contextRef="#ctx0" brushRef="#br0" timeOffset="49040.61">13643 13599 4 0,'0'0'4'0,"0"-9"8"0,0 9 7 16,0 0-4-16,0 0-6 0,0 0-2 0,33 0 0 16,-33 0 1-16,0 0 2 0,0 9 0 0,0-9-2 15,33 9 5-15,-33-9 3 0,0 10 4 16,33-10-1-16,-33 9-2 0,16 0-1 16,17 1 3-16,-16-1-1 0,-1-9 3 0,18 9 2 0,-1 10 2 15,0-19-2-15,0 9 0 0,-17 0 0 16,17 1 5-16,0-1-2 0,34 0 9 15,-34 1-4-15,0 8-10 0,0-8 1 0,0 8-3 16,16-18-5-16,-15 19 2 0,-1-19-8 0,0 9 0 16,16 10 6-16,-16-10 11 0,0 0-5 0,34 1-1 15,-34-1 7-15,0 10 34 0,49-1 7 16,-48-18-13-16,32 19-7 0,-17-19-11 0,17 9-1 16,1 0-5-16,-1 1-3 0,16-1-5 15,18-9-1-15,15 9-1 0,-32 1-1 0,16-10 0 16,17 0-1-16,-17 9-4 0,0-9 2 0,1 0-6 15,15 0 4-15,-48 0-14 0,48 0 8 16,-49 0-1-16,50 0 2 0,-50 0-5 0,17 0 1 16,16 0 6-16,-16 0-6 0,16 0 7 15,-33 0-1-15,17 0-1 0,16-9 4 0,-16 9 2 16,16 0 2-16,-16 0-5 0,16 0-4 0,-33 0 3 16,17 0 1-16,16-10-8 0,-16 10 3 15,16 0-1-15,-33 0 0 0,17 0 1 0,16 0-5 16,-33-9 2-16,17 9-1 0,16 0-4 0,-33 0 4 15,17 0 2-15,0-9-3 0,-1 9 3 16,1 0 4-16,0 0-10 0,16 0 6 0,-33 0-6 16,0-10 0-16,17 10 2 0,-17 0-1 15,0 0-3-15,17 0 6 0,-34 0-8 0,18-9 10 16,-1 9-6-16,0 0 0 0,-17-9 2 0,1 9-2 16,33 0 2-16,-50 0 3 0,16-19-9 0,1 19 4 15,0 0-5-15,16-18 5 0,-33 8-2 16,16 10 6-16,1-9-2 0,0-10 3 0,-1 10-5 15,-16 0 0-15,17-1 0 0,0 1 4 0,16 0-9 16,-50-10 5-16,34 19-5 0,-17-18 8 16,17-1-3-16,-17 10 1 0,16-10-1 0,-16 10 4 15,0-10-8-15,0 10 4 0,1-10 0 0,-1 1 3 16,0-1 0-16,0 10 0 0,-17-10-7 16,17 1 2-16,0-1 3 0,1 0-1 0,-1 1-3 15,-33-1 1-15,33 1 2 0,-17-1 2 0,17 0-2 16,-16 10 0-16,-1-19 3 0,17 10-3 15,0-10 0-15,1 9 0 0,-34 0 0 0,33 10 0 16,-17-28 0-16,1 18 0 0,16-9-4 0,-17 10 4 16,1-1 1-16,-1-18-5 0,17 9 8 0,-33 0-6 15,34 0 3-15,-34 0 0 0,0 0-5 16,16 10 6-16,-16-10-6 0,17 9 4 0,-17-18 0 16,0 19 0-16,16-1-3 0,-16 0 4 15,0 10-3-15,0-10-8 0,0-8 2 0,0 17-5 16,0 1 8-16,0-10-3 0,0 10 0 0,0 0 6 15,0-1-4-15,0 1-1 0,0 9 5 0,0 0 0 16,-16-18 4-16,16 18-6 0,0-19 4 16,0 10 3-16,0 9-1 15,0 0-6-15,-17-10-1 0,17 1 8 32,0 9-5-32,0 0 3 0,0 0-3 15,-16 0-1-15,16-9 5 0,0 9-4 16,0 0 4-16,0 0 0 0,0 0 2 0,0 0-7 15,0 0 0-15,0 0 8 0,0 0-9 0,0 0 2 16,0-10 0-16,0 10-5 0,0 0-20 16,0 0-5-16,0 0-14 0,0 0-15 0,0-9-11 15,0 9-9-15,0 0-15 0,0 0-6 0,0-9-17 16,0 9-1-16,0 0-1 0,-34 0 0 16,34-10 2-16,0 10 11 0,0 0 18 0</inkml:trace>
  <inkml:trace contextRef="#ctx0" brushRef="#br0" timeOffset="49606.67">21464 12567 29 0,'0'0'23'16,"0"0"-4"-16,0-10-2 0,0 10-2 0,0 0 2 16,0 0-1-16,-16 0-3 0,16 0-4 15,0 0-3-15,0 0-2 0,0 0-2 0,-17 10-2 16,17-10 3-16,0 9-3 16,-16 10 1-16,16-19-1 0,-17 18 2 0,17-18 1 15,-16 9 3-15,16 10-3 0,-17-10 0 0,1 10-1 16,16-10 4-16,0 10-3 0,0 0-1 0,-34-1-2 15,34-18 3-15,0 9-3 0,-33 1 2 16,33-1-2-16,0 0 1 0,0 1-1 0,-16-10 3 16,16 9 4-16,0-9 6 0,0 0 5 15,0 0 8-15,0 0 0 0,16 0-5 0,-16-9-7 16,0 9-5-16,33-10-2 0,-33 1 4 0,0 0-3 16,34-1 4-16,-34 1 3 0,0 9-1 15,16-18-2-15,1-1 0 0,-17 10 0 0,16-1-3 16,1-8 1-16,-17 8-5 0,16-8 1 0,1-1 5 15,-17 19 1-15,16-18-1 0,-16 18 8 16,17-19-1-16,-17 10-5 0,16 9-6 0,-16-10 1 16,0 10-5-16,33 0 1 0,-33 0-8 15,0 0 5-15,0 10 1 0,34-1-4 16,-34-9 5-16,0 19-3 0,16-19-2 0,1 18 6 16,-1-18-3-16,1 9-1 0,-17 10 0 15,33-10-4-15,-17 1 8 0,1-1-4 0,-1 0 3 16,17 1-3-16,-33-1 0 0,0-9-3 15,34 19-1-15,-34-19-27 0,0 0-29 0,16 0-20 16,-16 0-16-16,0 18-14 0,0-18 12 0</inkml:trace>
  <inkml:trace contextRef="#ctx0" brushRef="#br0" timeOffset="56000.83">15147 14483 37 0,'0'0'39'16,"33"0"-6"-16,-33 0 3 0,0-9 11 0,0 9 10 15,0 0 8-15,0 0 0 0,34 0 6 16,-34 0 7-16,0 0 15 0,0 0 17 0,0 0 12 15,0 0-8-15,0 0-7 0,0 0 0 0,-34 0 0 16,34 9 0-16,0-9-18 0,0 0-15 16,-33 0-10-16,33 0-12 0,0 9-11 0,-33-9 12 15,17 19-20-15,-17-19-2 0,16 9-8 16,1-9-7-16,-1 9-4 0,1 1 0 0,16-1 0 16,0 0-11-16,-34 10 10 0,34-10-4 0,0 0 2 15,0 10 1-15,0 0 3 0,0-1-4 0,34 1 5 16,-34-1-11-16,0 10 12 0,33 10 0 15,-17-11-5-15,1 1-1 0,16 10 3 0,-17-1-10 16,17 9-2-16,0 1 0 0,1-1 0 16,-34 1 0-16,33-1 0 0,-33 1 0 0,16-1 0 15,-16-8 0-15,0 8 0 0,0-9 0 0,-16 1 0 16,16-1 0-16,-17-9 0 0,1 0 0 16,16-1 0-16,-34 1 0 0,34-9 0 0,-33 0 0 15,33-10 0-15,-33 9 0 0,0-8 0 0,17-10 0 16,-1 9 0-16,1-9 0 0,-1 0 0 15,1 0 0-15,16-9 0 0,0-1 0 0,-34 1 0 16,34 0 0-16,0 0 0 0,0-1 0 16,0 1 0-16,0 0 0 0,0-1 0 15,0 1 0-15,34 0 0 0,-34 9 0 0,16-10 0 16,1 10 0-16,-1 10 0 0,1-10 0 0,-1 9 0 16,1 0 0-16,-1 10 0 0,17-10 0 15,-33 19 0-15,33-9 0 0,-33 9 0 0,34 0 0 16,-34-1 0-16,0 11 0 0,0-1 0 0,0 0 0 15,0 10 0-15,-34 8 0 0,34 1 0 16,0 0 0-16,-33 9 0 0,33-9 0 0,-33 9 0 16,17 0 0-16,-1 0 0 0,1 0 0 0,-17 1 0 15,16-1 0-15,1-10 0 0,16 1 0 16,0 0 0-16,-34 0 0 0,34 0 0 0,0-10 0 16,0-9 0-16,34 10 0 0,-34-10 0 0,0 0 0 15,16-9 0-15,1 0 0 0,-1 0 0 16,1 0 0-16,-1 0 0 0,1 0 0 0,-1-10 0 15,17 1 0-15,-33 9 0 0,33-10 0 0,-33 1 0 16,34 0 0-16,-34-1 0 0,16 1 0 16,-16-1 0-16,17 1 0 0,-1-10 0 0,1 1 0 15,-17 8 0-15,16-8 0 0,1-1 0 0,-17 0 0 16,16-9 0-16,-16 9 0 0,0 1 0 16,33-10 0-16,-33 9 0 0,0-9 0 0,33 0 0 15,-33-9 0-15,0 9 0 16,34-10 0-16,-34 1-36 15,0 9-188-15,16-9-21 0,-16 9 4 0,17-9 2 16,-17-1 18-16,16 10 26 0,-16-9 25 16,17 9 27-16,-17-9 27 0,0 9 27 0,16-10-36 15</inkml:trace>
  <inkml:trace contextRef="#ctx0" brushRef="#br0" timeOffset="56150.35">15577 17357 43 0,'0'0'67'0,"0"0"25"0,0 9 1 0,0-9 3 15,0 0-3-15,0 10 2 0,0-10 3 0,0 0-12 16,0 0-25-16,0 0-19 0,0 0-19 0,0 0-10 16,0 0-3-16,0 0-44 15,0 0-37-15,0 0-39 0,0 0-23 0,0-10-10 16,0 10 2-16,0-9 19 0</inkml:trace>
  <inkml:trace contextRef="#ctx0" brushRef="#br0" timeOffset="56518.68">15511 17413 112 0,'-16'0'145'0,"16"0"7"0,0 0-7 15,0 0-6-15,0 0-7 0,0 0-33 16,-17 0-38-16,17 0-33 0,0 0-15 0,0-9-12 16,0 9-5-16,0 0-24 0,0 0-51 15,0 0-38-15,0 0-37 0,0 0-7 0,0 0 11 16,0 0-12-16</inkml:trace>
  <inkml:trace contextRef="#ctx0" brushRef="#br0" timeOffset="56686.99">15511 17431 46 0,'0'10'90'16,"0"-10"7"-16,0 0-22 0,-16 0-34 0,16 0-18 16,0 0-14-16,0 0-18 0,0-10-28 0,-17 10-21 15,17 0-11-15,0-9-1 0,0 9 6 16</inkml:trace>
  <inkml:trace contextRef="#ctx0" brushRef="#br0" timeOffset="56849.53">15528 17459 24 0,'0'0'24'0,"-17"0"-10"15,17 0-7-15,0 0-11 0,-16 0-9 16,16 0-7-16</inkml:trace>
  <inkml:trace contextRef="#ctx0" brushRef="#br0" timeOffset="57016.75">15544 17469 35 0,'-16'0'42'0,"16"0"-14"0,-17 0-17 16,17 0-15-16,-16 0-12 0,16 0-11 15,0 0-37-15</inkml:trace>
  <inkml:trace contextRef="#ctx0" brushRef="#br0" timeOffset="57184.53">15478 17497 8 0,'0'0'-1'0</inkml:trace>
  <inkml:trace contextRef="#ctx0" brushRef="#br0" timeOffset="67673.83">23763 10948 122 0,'0'-9'102'0,"-17"9"-36"0,17-19-22 16,-16 19 3-16,16-18 16 0,-17 8 3 0,1 1-12 16,-1 0-12-16,-16-1-14 0,0 10-4 15,0-9 9-15,0 9 16 0,0-9 3 0,-17 9-8 16,17 9-6-16,0-9-10 0,0 9-11 16,-17 1-1-16,17-1 2 0,0 10-9 0,0-1 6 15,0 10-5-15,-16 0 1 0,15 0-3 0,1 9 9 16,0 0-2-16,-16 1 1 0,16 8-5 0,0 1-3 15,-17-1 7-15,33 10-6 0,-16 0-2 16,-16 0-1-16,-1 9-2 0,17 0-4 0,-17 0 1 16,17 0-1-16,-33 19 0 0,17-19 0 15,-1 9 5-15,0-9-5 0,-16 19 0 0,0-10 1 16,16 10-1-16,-32-9 1 0,32 8-1 0,-16 1 0 16,16-10 8-16,-32 10-1 0,16 0-7 15,-1 9 5-15,1 0-1 0,17 0 5 0,-17 9-5 16,-1-18 5-16,1 18-8 0,17-9-1 0,16 0 8 15,-50 0-3-15,33-9 1 0,1 9-5 0,16-9 3 16,0 18-1-16,-17-27 6 0,17 8-5 16,0 1 0-16,0-10-1 0,0 10 2 0,0 0 3 15,33 9-6-15,-34-9 6 0,18-1-5 16,16 1 2-16,-17 0 0 0,17-1 2 0,17-8-1 16,-17-1 1-16,16 1 2 0,18-1 0 0,-34 0 1 15,33 10 7-15,0-28 4 0,-17 18 7 0,17-8-2 16,0-1 5-16,0-10-7 0,34 11 1 15,-34-1 9-15,0 0-2 0,16 9-6 0,17-27 8 16,-32 27-10-16,32-18-3 0,0 9 3 0,17-18 0 16,-34 27-1-16,17-28 7 0,0 10-3 15,17-9-4-15,0 9 4 0,-1-10 7 0,18 1-9 16,-18-1 7-16,18 1-9 0,15-10-3 0,-15 0-7 16,15 0-3-16,-15-9 4 0,48 0-8 15,-48 0-4-15,15-9 2 0,18-1-4 0,-1 1 13 16,0-1-11-16,17-8 2 0,-17-1 2 0,17 10 12 15,0-10-18-15,16 0 0 0,-16 1 0 16,0-10 0-16,0 9 0 0,16-9 0 0,-16 9 0 16,33-9 0-16,-33 0 0 0,16 0 0 0,1 0 0 15,-1-9 0-15,-16 0 0 0,16 9 0 16,0-10 0-16,1 1 0 0,-1 0 0 0,1-1 0 16,-1-8 0-16,0 8 0 0,34-8 0 0,-50-1 0 15,-1 1 0-15,18-1 0 0,-1-9 0 16,-16 0 0-16,16 0 0 0,-16-9 0 0,16 0 0 15,-32-10 0-15,16 10 0 0,-1-19 0 0,-15 10 0 16,16-10 0-16,-1 0 0 0,-32 0 0 16,16-9 0-16,1 0 0 0,-18 0 0 0,18 0 0 15,-18 9 0-15,1-18 0 0,0 9 0 0,-17-1 0 16,17 1 0-16,-17 0 0 0,0 0 0 16,1 0 0-16,-18 0 0 0,18 9 0 15,-34-28 0-15,16 19 0 0,-15-9 0 0,-1-1 0 16,0 10 0-16,-17-18 0 0,18 8 0 0,-18-8 0 15,1-1 0-15,-1 0 0 0,1 10 0 0,-17-19 0 16,0 0 0-16,0 9 0 0,0 10 0 16,-16-20 0-16,-1 1 0 0,1 19 0 0,-17-28 0 15,16 18 0-15,-16-9 0 0,0 9 0 16,0-9 0-16,0 10 0 0,0-10 0 0,-16 18 0 16,16-27 0-16,-17 18 0 0,1-9 0 15,16 9 0-15,-17 1 0 0,-16-1 0 0,17 10 0 16,-1-10 0-16,-16 0 0 0,0 10 0 15,0-1 0-15,-17 1 0 0,17-1 0 0,-16 1 0 16,-1 9 0-16,0-10 0 0,-16 10 0 0,0 0 0 16,0 0 0-16,-17 9 0 0,1-9 0 15,-18 9 0-15,1 1-52 0,-17 8-160 0,17-9-18 16,0 10-19-16,-17 9-12 0,0-10 1 16,1 10 17-16,-1 9 32 0,0 0 51 0</inkml:trace>
  <inkml:trace contextRef="#ctx0" brushRef="#br0" timeOffset="68756.42">19315 12325 35 0,'0'0'55'16,"0"0"-8"-16,0 0-6 0,0 0 0 0,0-9 8 15,0 9 6-15,0-10-3 0,16 1-12 16,-16-10-8-16,17 1 2 0,-1 8 4 0,1-8 7 16,16-19 1-16,0 9-7 0,0-10-9 0,0 20-10 15,17-29-9-15,16 1 2 0,-17 18 1 16,18-28-1-16,-1 10-1 0,0-19-4 15,0 9-1-15,0-9-3 0,17 9-4 0,-17-19 0 16,17 29 1-16,-17-29-6 0,16 29 11 0,18-19-4 16,-51 9-2-16,17 10-3 0,1-1 3 15,-1 1-2-15,-17 18 28 0,-16-10 14 0,0 20 4 16,1-1 5-16,-1-9 7 0,-33 10-11 0,33 8-11 16,-33-8-15-16,0 8-1 0,0 10-7 15,0-9-5-15,0 9 1 0,0 0-3 16,0 0-11-16,0 0 4 0,0 0-11 15,0 9-22-15,0-9-28 0,0 10-27 0,0-10-11 16,0 9-12-16,0 0-7 0,-33 1 8 0,33 8 5 16,0-8 4-16,0 8 11 0,-33 1 13 15</inkml:trace>
  <inkml:trace contextRef="#ctx0" brushRef="#br0" timeOffset="69721.61">19447 12297 6 0,'0'0'11'0,"0"9"7"16,0-9-1-16,0 10-4 0,0-10-4 16,0 9-4-16,0-9-1 0,0 0 2 0,0 0 4 15,-33 9-1-15,33-9-1 0,0 0 6 0,0 0 3 16,0 0 5-16,33 0 7 0,-33 0 2 15,0 0 3-15,0-9-9 0,0 9 0 0,0-9-5 16,16-1 4-16,-16 1 1 0,17 0-9 0,16-10-4 16,-16 10 0-16,16-19 2 0,0 9-1 15,33-9 0-15,-33 0 2 0,33 0-3 0,17-18-6 16,-34-1-2-16,18 1-2 0,32-1-2 0,-17-8 0 16,1-1 3-16,33-9-1 0,-17 9 1 15,0 9-3-15,17-18 0 0,-17 9 2 0,34 1-2 16,-51-1 0-16,17 9 0 0,1 1 3 15,-18 9-1-15,18-10 6 0,-34 10-3 0,16 9 2 16,-15 0 2-16,-18-9 2 0,1 9 1 0,-1 0 6 16,-16 0 3-16,1 10-4 0,-18-1 0 15,1 0-2-15,-1 10 2 0,1-10-9 0,-17 10-4 16,0 0 2-16,16 9-1 0,-16-19-2 16,0 19 1-16,-16 0-4 0,16 0-6 15,0 0 1-15,0 19 0 0,-17-19-16 0,17 0-22 16,0 9-13-16,-16 0-12 0,16 1-4 15,0-1 3-15,-17 0-2 0,17 1 1 0,-16-1 4 16,16 0 4-16</inkml:trace>
  <inkml:trace contextRef="#ctx0" brushRef="#br0" timeOffset="70304.62">19199 12148 83 0,'33'-9'40'0,"-33"-1"-16"0,0-8-5 16,0 18 10-16,0-28 12 0,0 0 0 15,16 9-9-15,1-8-9 0,0 8-8 0,16-28 6 16,-17 10 3-16,17 0-2 0,17-19-6 0,-17 10-4 16,16-29-7-16,18 10-1 0,32-9-1 15,-50-10-3-15,34 0 0 0,16 1 0 0,1-1-2 16,-1 0 2-16,0 10-2 0,17-19 3 15,0 18 1-15,-1 10-2 0,-16 0-2 0,1 19 5 16,-1-19-3-16,-16 18 0 0,-1 19-2 0,-16-9 4 16,1 9-4-16,-18 9 2 0,-16 1 0 15,0 18-3-15,-16-19-7 0,-1 19-7 0,-16 0-8 16,0 0-9-16,33 0-11 0,-33 0-5 16,0 0-2-16,-33 0-4 0,33 0 0 0,0 0-45 15</inkml:trace>
</inkml:ink>
</file>

<file path=ppt/ink/ink86.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2:02:09.803"/>
    </inkml:context>
    <inkml:brush xml:id="br0">
      <inkml:brushProperty name="width" value="0.05292" units="cm"/>
      <inkml:brushProperty name="height" value="0.05292" units="cm"/>
      <inkml:brushProperty name="color" value="#FF0000"/>
    </inkml:brush>
  </inkml:definitions>
  <inkml:trace contextRef="#ctx0" brushRef="#br0">20092 13906 64 0,'0'-18'73'0,"16"18"-14"15,-16-10-28-15,0 10-10 0,0-9 2 0,0 9 12 16,0-9 15-16,0 9-1 0,0 0-16 16,0 0-13-16,0 0-4 0,0 0 5 0,0 0-4 15,0 0-5-15,0 0 0 0,0 0-5 0,0 9-1 16,0-9-2-16,0 0-1 0,0 9-3 15,17-9 0-15,-17 10 0 0,0-10-3 16,0 18-3-16,0-18 2 16,0 0-20-16,0 0-26 0,0 0-28 15,0 0-30-15,-17 0-11 0</inkml:trace>
  <inkml:trace contextRef="#ctx0" brushRef="#br0" timeOffset="183">20307 14204 103 0,'0'0'106'0,"-33"9"-45"16,33-9-32-16,0-9-15 0,0 9-6 0,-33 0-6 15,33-10-2-15,0 1-16 0,0 0-26 0,0 0-14 16,0 9-14-16,0-19-66 0</inkml:trace>
</inkml:ink>
</file>

<file path=ppt/ink/ink87.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2:02:13.300"/>
    </inkml:context>
    <inkml:brush xml:id="br0">
      <inkml:brushProperty name="width" value="0.05292" units="cm"/>
      <inkml:brushProperty name="height" value="0.05292" units="cm"/>
      <inkml:brushProperty name="color" value="#FF0000"/>
    </inkml:brush>
  </inkml:definitions>
  <inkml:trace contextRef="#ctx0" brushRef="#br0">15577 10781 1 0,'0'0'1'16,"0"18"0"-1,0-18 0-15,33 0 1 16,-33 0 0-16,0 0 0 0,0 0 0 0,0 0 0 16,0 0-1-16,0-18 0 0,33 18 0 0,-33 0-1 15,17-10 0-15,0 10 0 16,-1-9 0-16,1 0 0 0,16 0 0 15,-17-1 0-15,17 1 0 0,0 0 0 0,-33 9 0 16,33-19 0-16,-16 0 0 0,0 1 0 16,-1 9 0-16,17-10 0 0,0 0 0 0,0 1-10 15,-33-1 4-15</inkml:trace>
  <inkml:trace contextRef="#ctx0" brushRef="#br0" timeOffset="2230.94">20224 13395 33 0,'0'0'17'16,"0"0"-8"-16,0-10-4 0,0 10-4 15,0-9-1-15,0 0 0 16,0-1 0-16,0 1 1 15,0 0-1 1,0 9-2-16,17 0 0 0,-17-10-2 16,0 10-6-16,0 0-5 0,0 0-17 15</inkml:trace>
  <inkml:trace contextRef="#ctx0" brushRef="#br0" timeOffset="3215.13">20919 12074 2 0,'0'0'1'16,"0"0"1"-16,0 9 1 0,0-9 1 15,0 9 2-15,0-9 1 0,0 19 2 16,0-19 0-16,0 0 1 0,0 18 0 0,0-18 0 16,0 0-1-16,0 10 5 0,33-10 2 15,-33 0 7-15,0 0 2 0,0 0-4 0,0 0-4 16,16-10-7-16,1 10-5 0,-1-18-2 0,-16 18 0 16,17-28-1-16,-1 9-4 0,1 10 0 15,-1-10 3-15,18 1-1 0,-34 9 0 0,33-10 0 16,-33 0-3-16,33 10-1 0,-33-10-4 15,0 10-13-15,16 0-6 0,1 0 0 0,-1 9-3 16,1-10-3-16</inkml:trace>
  <inkml:trace contextRef="#ctx0" brushRef="#br0" timeOffset="3979">21266 13990 8 0,'-17'0'3'0,"17"-9"-1"16,-16 9 0-16,16 0 1 0,-17 0-1 0,17 0-1 15,-16 9 2-15,16-9 1 16,0 9 1-16,0-9 0 0,0 9 0 0,0 10-1 0,0-19-1 16,0 0 0-16,0 0 5 0,0 19 3 15,0-19 6-15,0 0 3 0,16 0 1 0,-16 0 0 16,17 0-5-16,-1 0-4 0,1-19-4 16,-1 19 0-16,17-19-2 0,-33 1-3 15,34 9-1-15,-1-10 0 0,-17 0-2 0,17 1 1 0,0-1-3 16,0 1 0-16,0 8 2 0,1 1 0 15,-34 0-3-15,16-1-1 0,1 10-10 0,-1 0-9 16,-16 0-5-16,17 0-1 0,-17 10-2 16,0-1-38-16</inkml:trace>
  <inkml:trace contextRef="#ctx0" brushRef="#br0" timeOffset="4361.64">21398 15534 22 0,'0'19'28'0,"0"-10"-12"0,0-9-6 0,0 9-4 15,0-9 2-15,0 9 1 0,0-9 5 0,0 0 1 16,17 0-4-16,-17 0-1 0,16 0 1 0,-16 0-6 15,17-9-1-15,-1 9-2 0,1-9-2 16,32 0 0-16,-49-10 0 0,34 10 0 0,-18-10-5 16,17 0-10-16,0 10-9 0,-16-19-10 15,16 10-7-15</inkml:trace>
  <inkml:trace contextRef="#ctx0" brushRef="#br0" timeOffset="5061.22">19083 13385 9 0,'-16'0'0'0,"16"-9"0"16,-17 9 0-16,17-9 0 0,0 9-7 15</inkml:trace>
</inkml:ink>
</file>

<file path=ppt/ink/ink88.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2:02:24.506"/>
    </inkml:context>
    <inkml:brush xml:id="br0">
      <inkml:brushProperty name="width" value="0.05292" units="cm"/>
      <inkml:brushProperty name="height" value="0.05292" units="cm"/>
      <inkml:brushProperty name="color" value="#FF0000"/>
    </inkml:brush>
  </inkml:definitions>
  <inkml:trace contextRef="#ctx0" brushRef="#br0">1587 2725 49 0,'0'0'15'0,"0"0"-7"0,0 0-5 0,0 0 5 16,0 0 6-16,0 0 5 0,0 0 1 16,0 0 1-16,-33 0 7 0,33 0 4 0,0 0 8 15,0 0-1-15,0 0-4 0,0 0-10 16,0 0-1-16,0 0-4 0,33 0 11 16,-33 0 16-16,0 0 16 0,0 0 4 0,0 0-5 15,34 10-3-15,-34-10 6 0,33 0 5 16,0 0 4-16,-33 9 11 0,49-9-5 0,-16 0 3 15,0 9 3-15,1-9-2 0,-1 19-14 16,16-19-14-16,17 0 0 0,1 0-5 0,-1 19-10 16,-17-19-2-16,17 0-10 0,17 0-6 15,16 0-5-15,1 0 1 0,-18 0-6 0,17 0 3 16,17 0 2-16,16 0-5 0,-16 0 2 0,33-19-3 16,-17 19-5-16,-16 0 5 0,16-19-5 15,17 10 7-15,-33 0 0 0,49 9 16 0,-16-10 0 16,0 10-15-16,33-18-1 0,-33 18 4 15,16-19-6-15,17 19 7 0,-33-18-9 0,16 18-10 16,17-19 0-16,0 19 0 0,0-28 0 0,0 19 0 16,0-1 0-16,0 10 0 0,0-18 0 15,-1-1 0-15,18 19 0 0,-17-18 0 0,0-1 0 16,33 19 0-16,-33-19 0 0,-1 10 0 16,34 0 0-16,0 0 0 0,-33 9 0 0,17-19 0 15,-1 19 0-15,1 0 0 0,-1-19 0 0,0 19 0 16,17-18 0-16,-33 18 0 0,33-19 0 15,-33 1 0-15,33 8 0 0,-33 10 0 0,0-18 0 16,0 18 0-16,0-19 0 0,0 0 0 16,-17 19 0-16,17-18 0 0,-33 18 0 0,16-19 0 15,-16 1 0-15,0 8 0 0,-33 10 0 0,16-18 0 16,-16 18 0-16,-17-19 0 0,0 19 0 0,17 0 0 16,-67 0 0-16,18 0 0 0,-1 0 0 15,-33 0-81-15,0 0-202 0,0 0-17 16,-17 0 30-16,-16 19 39 0,0-1 38 0,0-8 24 15,-16 8 15-15,-17 1 25 0,0 18 24 0</inkml:trace>
  <inkml:trace contextRef="#ctx0" brushRef="#br0" timeOffset="748.03">3770 4725 1 0,'0'0'1'0,"33"0"-1"16,-33 0 1-16,0 0 2 0,0-18-1 0,0 18 4 16,17 0 7-16,-17 0 3 0,33 0-2 15,-33 0-4-15,0 0-2 0,0-19 0 0,33 19 3 16,-33 0 1-16,0 0 4 0,0 0-3 0,33 0 1 16,-33 0-3-16,0 0-2 0,0 0 1 15,0 0 2-15,0 19 5 0,0-19 14 0,33 0 11 16,-33 0 5-16,0 0 7 0,33 18 7 15,-33-18 6-15,33 0 1 0,17 0-5 0,-17 0-6 16,0 0-18-16,33 0-2 0,-16 0-18 16,49 0-2-16,-33-18 3 0,50 18-2 0,-17-19 2 15,17 19 7-15,16-28 6 0,17 19-1 0,-33 0-8 16,33-10-4-16,-17 0-4 0,50 19-1 16,-33-18-1-16,16-1-3 0,17 1 2 0,0-1-1 15,0 10 16-15,0-10 13 0,-34 0 15 0,18 19-2 16,16-18-6-16,-33-1 3 0,32 19 4 0,-32-18-1 15,17 8-6-15,-18 1 8 0,1 0 0 16,17 9-9-16,-17 0-11 0,-1-19-12 0,-15 19-10 16,15 0-2-16,-48 0-2 0,49-18-6 15,-34 18 0-15,-16 0-2 0,17 0 2 0,-17 0-3 16,-16 0 2-16,16 0 0 0,-16 0-6 0,16 0 0 16,-33 0 3-16,-16 0 0 0,16 0-3 15,0 0 7-15,-16 0-14 0,-17 0-16 0,33 0-47 16,-33 0-41-16,0 0-32 0,-33 0-16 0,33-19-8 15,-33 19-15-15,17 0-5 0,-17 0 0 0,0 0 16 16,16-19 25-16</inkml:trace>
</inkml:ink>
</file>

<file path=ppt/ink/ink8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2:02:30.901"/>
    </inkml:context>
    <inkml:brush xml:id="br0">
      <inkml:brushProperty name="width" value="0.05292" units="cm"/>
      <inkml:brushProperty name="height" value="0.05292" units="cm"/>
      <inkml:brushProperty name="color" value="#FF0000"/>
    </inkml:brush>
  </inkml:definitions>
  <inkml:trace contextRef="#ctx0" brushRef="#br0">13213 8316 5 0,'0'0'12'0,"0"0"6"0,0 0-1 15,0 0-4-15,0 0-2 0,0 0 2 16,0 0-1-16,0 0 0 0,0 0 1 0,0 0 0 16,0 0 2-16,0 0-5 0,0 0 5 15,0 0-1-15,0 0 4 0,0 0 4 0,0 0-3 16,0 0 3-16,0 0-2 0,0 0-1 15,0 0-1-15,0 0-3 0,0 0-4 0,0 0 0 16,0-19-4-16,0 19 3 0,33 0-1 16,-33 0-2-16,0-18 1 0,0 18 1 0,33 0-4 15,-33-19 3-15,0 19 1 0,0-9 5 0,33-1 0 16,-33 1-2-16,0 9-4 0,16-9 6 16,-16-1 1-16,0 10 0 0,17 0 1 0,-17 0 1 15,16-18-6-15,-16 18-4 0,17 0-1 16,-17 0-2-16,17-19 2 0,-17 19-9 0,33 0 7 15,-33 0-2-15,0-18-2 0,33 18 0 0,-33 0 3 16,0-19-3-16,33 19 2 0,-33-9-1 16,33-1 3-16,-33 1-2 0,16 9 1 0,1-9-1 15,16 0-2-15,-16 9 3 0,16-19-3 16,0 19 2-16,0-19 1 0,0 1 2 0,-17 18-5 16,17-19 6-16,0 10-1 0,1 0-2 15,-1-10-2-15,0 10 4 0,0 9 3 0,-33-19-8 16,33 19 5-16,0-19-1 0,-17 19 1 0,18-18 0 15,-1-1-2-15,0 10 0 0,-33 0-3 16,33-10 2-16,-17 10 3 0,1 9 0 0,-1-19-7 16,17 0 2-16,0 19 0 0,-33-18 0 15,34 18 4-15,-1-19-1 0,-33 1-3 0,33 8 0 16,-17 1 0-16,17 0 0 0,-16-10 0 16,-1 19 3-16,17-18-3 0,1 18 0 0,-34-19 3 15,33 0-3-15,0 10 0 0,-33 0 3 0,16 9-2 16,1-10 1-16,16 1-4 0,-17 0 5 15,17 9-3-15,-33-19 0 0,34 19 6 0,-34-18-6 16,33 18 3-16,-33 0 5 0,0-19-6 16,33 19 2-16,-33-19-4 0,16 10-2 0,1-9 2 15,-1 8 0-15,1 1 4 0,-1 9-6 16,17-19 5-16,-33 19-3 0,33-18 0 0,-33 18 0 16,34-19-3-16,-34 19 7 0,16-18-4 0,-16 8 0 15,17 1 3-15,-1 0-7 0,-16-1 6 16,17 1-2-16,-17 9 1 0,16 0-1 0,1-19 0 15,-17 19-2-15,16-18 4 0,17 18-2 16,-33-19 0-16,0 10 2 0,33 0 0 0,-33-1-1 16,34 1-1-16,-34 0 2 0,16-1-2 0,17 1 0 15,-16 9 2-15,-17-19 0 0,16 19 1 16,1-18-5-16,-1 18 2 0,17-19 1 0,-33 10 0 16,33 0-1-16,-33 9 4 0,34-10 6 15,-34 1-3-15,0 0 0 0,16 9 5 0,-16 0-6 16,17 0-4-16,-17-19 4 0,16 19-3 15,-16 0-3-15,17 0-2 0,-17 0 4 0,16-18 1 16,-16 18-5-16,17 0 4 0,-17 0 0 16,0 0-1-16,16 0-3 0,-16-19 2 0,33 19 2 15,-33 0-4-15,0 0 4 0,0 0-4 16,0 0 4-16,33 0-2 16,-33 0 2-16,0 0 0 15,0 0-6 1,0 0 1-1,0 0-44-15,0 0-39 0,0 0-28 0,-33 0-11 16,33 0-8-16,0 0 2 0</inkml:trace>
  <inkml:trace contextRef="#ctx0" brushRef="#br0" timeOffset="1548.94">18422 7088 5 0,'0'0'15'0,"0"0"7"0,0 0-4 16,0 0-6-16,0 0-2 0,0 0 2 15,0 0 2-15,0 0-2 0,0 19 6 0,0-19 3 16,0 0 0-16,16 0-1 0,-16 0 10 0,0 18 5 16,17-18 5-16,-17 0-1 0,16 19-2 15,-16-19-7-15,17 9-1 0,-1 0-3 16,1 1-1-16,16-1 4 0,-33 0-2 0,33 10-5 16,0-19 6-16,-33 18 2 0,33-18-4 0,0 19-3 15,-16-19-1-15,16 9-1 0,0 10-2 0,0-10 2 16,0 1 13-16,-16-1-10 0,16 19-3 15,0-28-1-15,0 18-1 0,0-18-1 0,0 19 1 16,0-10 0-16,0 10-1 0,-16-10 3 0,16 19-2 16,0-28 1-16,0 19-5 0,0-1 6 15,-17 1 4-15,18-10-3 0,-1 1-8 0,-17 8 3 16,17 10-6-16,-16-28-1 0,16 19-1 16,0-1-4-16,-33 1-3 0,16-10 3 0,17 10-1 15,-16-1 0-15,0 1-4 0,16 0 2 16,-17-1-2-16,1 1 1 0,16-19-3 0,0 18 7 15,-33-8-7-15,16 8 3 0,1 1 2 0,16-19-1 16,-16 18 2-16,-1 1-4 0,1-19-2 16,16 19 2-16,0-19 3 0,-33 9-5 0,33 0 2 15,-33 1 0-15,33-1 5 0,-17 0-5 0,-16-9 5 16,17 19-5-16,0-19-2 0,-1 0 5 16,1 18 2-16,-1-18-5 0,-16 0 2 0,17 19-2 15,16-19 0-15,-33 0 3 0,0 19 2 16,33-19-4-16,-33 0-1 0,0 0 0 0,16 9 2 15,1 0 0-15,-17 1-2 0,16-10 1 16,-16 9 1-16,17-9-2 0,-17 9 0 0,16-9-4 16,-16 19 4-16,17-19-2 15,-17 0 6-15,17 18-6 0,-17-18 2 16,16 0 3-16,-16 19-2 0,17-19-1 16,-17 0-4-16,0 0 6 0,33 19-2 0,-33-19-3 15,0 0 3-15,0 0 5 0,33 9-7 16,-33 0 6-16,0-9-7 0,0 9 4 0,16 1 4 15,-16-10-7-15,0 9 2 0,17-9 2 16,-17 19-4-16,16-19 8 0,-16 0-8 16,0 0 2-16,17 0-3 0,-17 18 5 0,16-18 3 15,-16 0-5-15,17 0 5 0,-17 19-7 0,17-19 5 16,-17 0-1-16,0 0 0 0,16 18-4 0,1-18 8 16,16 10-6-1,-33-10 7-15,0 9-7 16,0-9 4-16,33 0 1 0,-33 0 2 15,0 0-10-15,0 0-2 0,0 0 10 16,0 0-2-16,0 9-1 0,0-9 2 0,0 0-8 16,0 0 7-16,0 0 0 0,0 0-8 15,0 0-4-15,0 0-11 16,0-9-44-16,0 9-42 0,0 0-41 0,-33 0-30 16,33 0-12-16,0-9 5 0,0 9 22 0</inkml:trace>
  <inkml:trace contextRef="#ctx0" brushRef="#br0" timeOffset="3929.23">18372 9851 14 0,'0'0'22'0,"0"0"1"0,0 0-3 16,0 0-5-16,0 0-4 0,0 0-2 0,0 0-1 16,0 0-2-16,0 0 1 0,0 0 0 15,0 0-2-15,0 0-1 0,0 0 0 0,0 0 2 16,0 0 2-16,0 0 1 0,0 0 5 15,0 0-1-15,0 0 4 0,0 0 2 0,0 0 2 16,0 0 2-16,0 0-1 0,0 0 0 0,33 0 6 16,-33 0 2-16,0 0-2 0,0 0-3 15,0 0 0-15,0 0-3 0,0 0-4 0,0-19 0 16,17 19 3-16,-17 0-2 0,16 0 1 16,1-19-9-16,-1 10 5 0,1 0-9 0,-1-1 5 15,34 1-2-15,-50 0-4 0,33-10-2 0,-33 19 0 16,33-18-1-16,-16 18 0 0,-1-19-3 0,17 19 5 15,-16-19-4-15,16 10 3 0,0 0-4 16,0 0 0-16,-33-1 4 0,33 1 0 0,-16 0 3 16,-1-1-5-16,1 10 4 0,16-18 2 15,-17 18 2-15,1-19 1 0,16 19 5 0,0-18-1 16,-33 18 1-16,33-10-2 0,-33 1-1 0,17 0 1 16,-1-1-2-16,17 1-2 0,-16 9-2 0,-1-19-3 15,1 19-2-15,16 0 2 0,-33-18-2 16,33 18-3-16,-33-19 2 0,0 10 2 15,16 0-4-15,1-1-3 0,0 1 5 0,-1 9-2 16,1-9 2-16,-1-1 0 0,-16 1-8 0,17 9 7 16,-1-19-3-16,1 19 6 0,16 0-2 0,-33-18-1 15,0 18-6-15,33-19 9 0,-33 10-8 16,16 0 6-16,1-1-2 0,-1 1 0 16,1 0-2-16,0-1 2 15,-1 1 6-15,-16 9-6 0,17 0 0 0,-1-18 0 16,1 18 0-16,16-19 0 0,-33 19 0 0,0-19 0 15,33 10-2-15,-33 0 2 0,16-1 3 16,1 1-3-16,-1 0 0 0,1 0-3 0,0-1 3 16,-1 10 0-16,1-18 5 0,-1 18-7 15,1-19 3-15,-17 0-3 0,33 10 0 0,-33 0 3 16,33 0 1-16,-33-1-1 0,0 1-1 0,16 0 5 16,-16-1-7-16,17 10 0 0,-1-18 4 15,-16 18-5-15,17-19 4 0,0 19-3 0,-17-19 2 16,16 10 0-16,1 0 1 0,-1 0-1 0,1-1 0 15,-17 1-2-15,33 0 4 0,-33-1 3 16,33 10-4-16,-33-18-4 0,0 18 5 0,16-19-5 16,1 19 0-16,-17 0 6 0,16-18-5 0,1 8 2 15,-17 1 2-15,16 0-2 0,-16-1-3 16,17 1 4-16,0 9 0 0,-17-9-1 0,16-1 2 16,-16 10-4-16,17 0 4 0,-17-18-4 15,33 18 5-15,-33-19-3 0,0 19 2 16,33-18-2-16,-33 18-2 0,0-10 3 15,0 1 3-15,16 9-4 0,-16-9 0 16,17 9 0-16,-17-10-5 0,0 10 8 16,16 0-9-16,-16-9 9 0,0 9 0 0,17 0-6 15,-17-9 3-15,0 9 2 16,16 0 0-16,-16 0-5 0,0-9 4 16,17 9-1-16,-17 0 3 15,0 0-1 1,0 0-1-16,0 0 4 0,0 0-7 15,0 0 4-15,0 0 0 0,0 0-5 16,0 0 1-16,0 0 0 0,0 0 5 16,0 9-6-16,-17-9 3 0,17 0-17 0,0 0-26 15,0 9-16-15,-16-9-17 0,16 0-11 16,0 0-4-16,0 0 3 0,-17 0-2 0,17 9 8 16,0-9 5-16,0 0 5 0</inkml:trace>
  <inkml:trace contextRef="#ctx0" brushRef="#br0" timeOffset="5312.94">15429 9767 5 0,'16'-9'3'16,"1"9"-2"-16,-1-10 1 0,1 10-1 0,-1 0-1 16,1 0 0-16,-1-18 0 0,-16 18 1 15,33 0 2-15,-33 18 5 0,0-18 5 16,0 0-3-16,0 0-2 0,0 0-3 0,0 0 5 16,0 0 2-16,0 0 0 0,33 0-1 15,-33 0 1-15,0 0 1 0,0 10 2 0,0-10-3 16,0 0 4-16,0 0-2 0,0 0 1 0,0 9-1 15,0-9-4-15,0 0 1 0,0 0 2 16,0 0-5-16,0 9 4 0,0-9-2 0,0 0 0 16,0 0 1-16,0 0 2 0,0 0-3 0,0 0 1 15,0 0 3-15,0 0 7 0,0 0 3 16,0 0 0-16,0 0 9 0,0 0 5 0,-33 0 3 16,33 0 6-16,0 0 6 0,0 0 9 15,0 0 5-15,0 0-8 0,0 0-8 0,0 0-10 16,0 0 6-16,0-9 0 0,0 9 7 0,-33 0 0 15,33-9-16-15,-16 9 2 0,-1-10-18 16,17 10 6-16,-16 0-6 0,-1 0 3 0,1-18-8 16,-17 18-1-16,33 0 3 0,-34-19-14 15,1 19 7-15,33-19-1 0,-49 10-1 0,16 0-4 16,0 0 3-16,16-1-6 0,1 1-3 0,-18-10 3 16,1 19 1-16,-16-18-4 0,16-1 0 0,0 1-2 15,0-1 0-15,-1 10 2 0,1-10 2 16,0 0-5-16,0 1 7 0,0-1-2 0,17 1-7 15,-17-1 6-15,0 0 2 0,-1 10-6 16,-15-10 0-16,16 1 3 0,0-1 1 0,33 1 3 16,-33 8-4-16,0-8-2 0,-1 8 2 0,34 1 3 15,-49 9-6-15,32-18 3 0,1-1 4 16,-17 19-7-16,33-19 4 0,-33 10-1 0,0 0 0 16,-1-1-3-16,1 1 5 0,0 0-2 0,17 0 1 15,-17-1-1-15,0 10 0 0,33 0-4 16,-33-18 12-16,0 18-8 0,-1-19 0 0,1 19-4 15,0 0 4-15,17-19 0 0,-17 10 0 16,33 9 3-16,-33-9-3 0,33 0-3 0,-33 9 3 16,-1-10 0-16,18 10 4 0,-1-9-4 0,1 0 3 15,-1 9-8-15,1-10 3 0,16 10 4 16,0 0-2-16,-33-18-2 0,33 18 2 16,-33-19 0-16,33 19 0 0,-33-19 0 0,33 10 0 15,-33-9 0-15,16 8 2 0,0 1-2 16,-16-10-2-16,17 19 2 0,16-18 0 0,0 18-3 15,-33-19 1-15,33 1 4 0,-33 8-2 0,33 1 6 16,0 9-5-16,-33-9-6 0,33-1 5 16,0 10-4-16,0-9 7 0,-33 0-5 0,33 9 0 15,0-10 7-15,-17 10-9 0,17 0 4 0,-17-18 1 16,17 18-4-16,-16 0 4 16,16-19 1-16,-17 19-2 0,17-18-2 0</inkml:trace>
  <inkml:trace contextRef="#ctx0" brushRef="#br0" timeOffset="9207.44">21101 8520 2 0,'0'0'1'0,"0"0"1"16,0 0 1-16,0 0-1 15,0 0 1-15,0 0 0 0,0 0 0 0,0 0 0 16,0 0-1-16,0 0 0 0,0 0 0 16,0 0 2-16,0 0 2 0,0 0-1 0,0 0-2 15,0 0-2-15,0 0 0 0,-34 0-1 31,18 0 0-15,-1 0 0 15,17 0-2 1,-16 0 0-32,16 0 0 15,0 0-1-15,0 0-3 0,0 0-2 0,0 0-10 16,0 0 12-16</inkml:trace>
  <inkml:trace contextRef="#ctx0" brushRef="#br0" timeOffset="13453.33">12502 8827 18 0,'-17'0'14'15,"17"0"-2"-15,0 0 0 0,0-9 1 0,-33 9-3 16,33 0-2-16,0 0-3 0,0 0-1 16,0 0 2-16,0 0-1 0,0 0-1 0,0 0 0 15,0 0-2-15,0 0-1 0,0 0 2 16,0 0-1-16,0 0 0 16,0 9-2-1,33-9 0-15,-33 0 2 16,0 10-2-16,0-10 3 0,0 9-1 0,0-9 11 15,0 9-5-15,0-9-3 0,0 10-1 16,0-10-2-16,17 18 0 0,-17-18 0 16,0 0 2-16,16 0 1 0,-16 19 1 0,0-19-1 15,17 0-4-15,-17 0 2 0,0 18 0 0,16-18-1 16,-16 0 0-16,0 10-2 16,17-10 0-16,-17 9 2 0,33-9 2 15,-33 0-2-15,0 0 0 0,0 0 1 0,0 9-1 16,0-9-2-1,0 0 3 1,0 0-2 0,0 0 1-16,0 0 0 15,0 0 0-15,0 0 1 16,0 0-1-16,0 0 0 16,0 0-4-16,0 0-2 15,0-9 0-15,0 9-15 0,0 0-13 16,0-9-13-16,0 9-8 0</inkml:trace>
  <inkml:trace contextRef="#ctx0" brushRef="#br0" timeOffset="14686.73">12452 8744 4 0,'0'18'3'0,"0"-18"2"0,0 0 0 16,0 0-1-16,0 19 1 0,0-19 1 16,33 0 4-16,-33 18-1 0,0-18-1 0,0 0-2 15,17 10 0-15,-1-1 3 0,1 0-4 0,-1 1 0 16,1-1 2-16,16 0 8 0,-33 19-1 15,33-28-5-15,0 19 1 0,-33-1 1 0,33-8 0 16,-16 8 2-16,16-8-2 0,0 8-1 16,0 10 5-16,33-9-3 0,-50-1-1 0,18-8-4 15,15 18-3-15,1-10 1 0,-17 10-2 16,16-9-2-16,-16-1 1 0,34 10 1 0,-34 0-3 16,0 0 1-16,0-9-1 0,16-1 1 15,-15 10 0-15,-1-9 1 0,33 18-2 0,-33-19 0 16,-17 1 0-16,17-10 1 0,1 19 7 15,32-9 17-15,-33 9-9 0,0-10-1 0,-17 1 1 16,17-10 6-16,0 10-2 0,1-10-7 16,32 19-5-16,-33-9-2 0,-17-1 0 0,17-8 17 15,0-1 5-15,1 10-9 0,-1-1-10 0,0-9-5 16,0 10 1-16,-17 0 1 0,17-1-3 16,-16-8 10-16,32-1 7 0,-49 9 0 0,34 1-5 15,-1-10 22-15,-33 10-8 0,33 0-10 16,-17-1 9-16,1-9-7 0,16 1 0 0,-17 8-6 15,17 1-3-15,1-10 5 0,-1 10 5 0,0-1 0 16,-17 1 7-16,17-10 4 0,0 1-8 16,0 8 3-16,1 1-4 0,32 9-12 0,-50-28 2 15,17 18-8-15,0 1 5 0,0-10-3 0,0 10 1 16,1 0-2-16,-1-10 1 0,0 19 0 16,0-10-1-16,16-18 2 0,-16 19 2 0,1-10 8 15,15 10-2-15,-16-1-4 0,33-8-3 16,-33 18 0-16,1-10-2 0,-1-18 0 0,16 19-1 15,-16-1 5-15,0 1-7 0,0-10-5 16,17 10 0-16,-17 0 8 0,0-1-8 0,0 1 5 16,0-1 0-16,0 1-5 0,0 0 5 0,-16 8 7 15,16-8-4-15,-16 0 3 0,16-10 5 16,-17 19-4-16,17-9-5 0,0-10 6 0,-33 9-7 16,33 1 0-16,-33 0 3 0,17-1 2 15,0 1-8-15,-1-1 9 0,1 10 0 0,-1-9-5 16,1-19 2-16,-1 19 3 0,-16-1 3 0,33 1 1 15,-33-1-11-15,33 10 4 0,-33-9 0 16,33-19 0-16,-33 18 3 0,0 1-3 0,17 0-7 16,-1-10 4-16,1 10 5 0,-17-1 1 15,17 1-6-15,-1-10 8 0,-16 10-5 0,17-10 0 0,-17 10-2 16,16-1 3-16,-16-8-3 0,33 8-5 16,-33 1 9-16,0-10-2 0,0 10 6 0,33-10-5 15,-33 10-6-15,0-10 1 0,0 9-1 16,0 1 3-16,0 0 5 0,0-19-6 0,0 9 1 15,0 10 4-15,0-10 5 0,33 9-10 16,-33-8-6-16,0 8 5 0,0 1 0 0,0-19 3 16,0 19-8-16,0-19 5 0,0 9-7 0,-33 0 5 15,33 0-1-15,0 1-2 16,0-10 4-16,0 0 1 0,0 9-5 0,0-9 4 16,0 0 0-16,0 0-7 0,0 0 7 15,0 9 0-15,0-9-7 16,0 0 9-16,0 0-4 0,0 0 3 15,0 0-4-15,0 0 6 0,0 0 3 0,0 0 1 16,0 0 0-16,0 0 7 0,0 0-6 16,0 0 0-16,0 0-9 0,0 0 2 0,-33 0 2 15,33-9-7-15,0 9 0 0,0 0-5 0,-33-9 2 16,33 9-19-16,-16-10-41 0,-1 10-60 16,1-9-60-16,16 0-40 0,-17 0-16 0,0 9-24 15,17-19-8-15,0 0-167 0</inkml:trace>
  <inkml:trace contextRef="#ctx0" brushRef="#br0" timeOffset="15884.81">19100 11581 29 0,'0'0'19'16,"0"0"-4"-16,0-10 1 0,0 10-1 0,0 0 0 15,0 0 0-15,0-9-3 0,0 9 5 0,0 0 1 16,0 0 4-16,0-9 7 0,0 9-3 15,0 0-1-15,16 0-7 0,-16 0-5 0,0 0-4 16,0 0 0-16,17 0-3 0,-17 0 2 0,16 0 4 16,-16 0 4-16,17 0-2 0,16-10-1 15,0 10 1-15,-33 0-2 0,33 0 2 0,-16 0 4 16,16 0-4-16,0 0 3 0,0 0-1 16,0 0-2-16,0 0-1 0,-17 0-3 15,34 0 1-15,-17 0-2 0,0 0-1 0,17 0-4 16,-17 10-2-16,0-10 3 0,0 0 2 0,0 0 3 15,0 9 1-15,17-9-5 0,-17 0 2 16,0 0-2-16,0 0-1 0,0 0 1 0,0 9-1 16,17-9-2-16,-50 0 2 0,33 0-1 0,-17 0-1 15,17 0-1-15,-16 0-2 0,16 0 5 16,-16 0-4-16,-1 0 3 0,1 0 0 0,16 0 1 16,-33 0-1-16,33 0 6 0,-33 0-8 15,16 0-1-15,1 0 2 0,-1 0 2 0,-16 0-1 16,17 0-3-16,-1 0 1 0,-16 0 1 15,17 0-1-15,-17 0 2 0,17 0-1 0,-17 0-1 0,16 0 1 16,-16 0-1-16,17 0 3 0,-17 0-4 16,33 0 1-16,-33 0-4 15,0 0 4-15,0 0 2 0,33 0-4 0,-33 0 2 16,0 10-4-16,0-10 4 16,16 0 1-16,-16 0-5 15,17 0 2-15,-17 0 2 0,0 0-4 16,0 0 6-16,0 0-2 15,0 0-5-15,-17 0-1 0,17 0-3 0,0 0-12 16,-16 0-35-16,16 0-30 0,0 0-2 16,-33 0-22-16,33 0-25 0,0 0-110 0</inkml:trace>
  <inkml:trace contextRef="#ctx0" brushRef="#br0" timeOffset="16917.97">21349 8688 11 0,'0'0'22'0,"0"0"10"0,0-9-3 0,0 9-8 15,0 0-7-15,0 0 2 0,0 0-7 0,0 0-3 16,0 0-4-16,0 0 0 0,0 9-2 16,0-9 3-1,0 9-1-15,0 0 11 0,0 1-1 0,0-1-3 16,0 10-3-16,0-1 0 0,0 1 5 15,0-19 0-15,0 18-3 0,0 1-3 16,0-10 0-16,0 10 0 0,0 0-1 0,0-1 2 16,0 1 1-16,0-1-3 0,0 1 1 0,0-10-2 15,16 10 2-15,-16-1 2 0,0 1 6 16,0 0-4-16,17-1 0 0,-17-8-5 0,0 8 0 16,0 1 2-16,16-1-2 0,-16 1-2 15,0 0 0-15,0-19 0 0,0 18-1 0,0-8-1 16,0-1 2-16,0 0 0 0,0 0-2 0,0 1 0 15,0-1 0-15,0-9 2 16,0 0 3-16,0 9-4 0,0-9 2 16,0 0-2-16,0 0 2 0,0 0-1 15,0-9-6-15,0 9-2 0,0 0-2 0,0 0-13 16,0-9-23-16,0 9-22 0,0-10-18 16</inkml:trace>
  <inkml:trace contextRef="#ctx0" brushRef="#br0" timeOffset="17866.82">21613 10530 8 0,'0'0'10'15,"0"9"14"-15,0-9-2 0,0 0-7 0,0 0-4 16,0 0 0-16,0 0 7 0,0 0 3 0,0 18 3 16,0-18 2-16,0 0 1 0,0 0-7 15,0 0 2-15,0 19 6 0,0-19 2 0,0 0 3 16,0 19-2-16,0-19 3 0,0 0-8 15,0 9 3-15,0 0 1 0,0 10 4 0,0-10 4 16,17 1-6-16,-17 17-5 0,0-27 2 0,0 19 3 16,16 0 0-16,-16-10-7 0,0 10-1 15,17-1-4-15,-17 1-8 0,0-1 2 0,0 1 7 16,16 0-1-16,-16-10 1 0,0 9-6 16,0 1-8-16,17 0 3 0,-17-1-1 0,0 1-4 15,0-19-2-15,0 18 3 0,0-8-1 0,0-1 3 16,0 10-2-16,0-10-2 0,0 0 3 15,0 1-2-15,0 8-1 0,-17-18 2 0,17 19-6 16,0-19 5-16,0 0-2 0,0 9 1 16,0 0-6-16,0 1 5 15,-16-10-7 1,16 0 10-16,0 0-3 16,0 0-6-16,0 0-2 0,0 0-1 15,0 0 0-15,0 0 3 0,0 0-9 16,0 0 6-16,0 0-8 0,0 0-30 0,0 0-17 15,0-10-9-15,0 10-18 0,0-9-9 0,0 0-21 16,0 9-7-16,0-19 10 0,0 19 15 0</inkml:trace>
  <inkml:trace contextRef="#ctx0" brushRef="#br0" timeOffset="20698.4">12270 8809 6 0,'0'0'5'0,"0"0"1"16,0 0-1-16,0 0 1 0,0 0 2 0,0 0 3 16,0 0-2-16,0 0-1 0,0 0-3 0,0 9 3 15,0-9 1-15,0 9 1 0,0 1-1 16,0-1-2-16,0 0 3 0,0 1-4 0,0 8 0 15,0-18 0-15,0 19 1 0,0-19-1 16,0 18 6-16,0-18-3 0,0 10 0 16,0-1-1-16,0 0-3 0,0 1 5 0,0-1-6 15,0 0 2-15,0 0-3 0,0 10 0 0,0-19 1 16,0 19 1-16,17-1-1 0,-17-18 0 16,0 19 0-16,16-10-1 0,-16 10 6 0,17-1 1 15,-1 1-2-15,-16 0-5 0,17-1 2 16,16-8-2-16,-33 8 2 0,0 1 12 0,33 18-4 15,-33-18-4-15,33-1-5 0,-33-9 2 16,33 10-3-16,-33 0 1 0,17-1 3 0,-1 19-4 16,1-18-2-16,-1-10 1 0,1 10 1 15,16 0 1-15,-33-1-2 0,33 1 3 0,-33-1 2 16,33 1 1-16,-33 0 0 0,33 9-2 16,-33-10-4-16,17 1 1 0,-1-1 1 0,1 1 1 15,-1 0-1-15,1-1 0 0,16 10-1 16,-33-9 1-16,33-1-4 0,0-18 2 0,-33 19-2 15,16-1 3-15,18 1-1 0,-18 9-2 16,1-9 4-16,16-1-4 0,0-9 0 0,-33 10 1 16,33 0 1-16,0-1-1 0,-33 19 2 15,16-37-3-15,1 19 0 0,-1 0 0 0,18-1 0 16,-1 1 3-16,-33 9-3 0,33-10-5 16,-33 1 7-16,33-10-2 0,-33 10 0 0,33 0 1 15,-33 18 0-15,16-19-3 0,1 1 2 16,-1-10 1-16,1 10 1 0,0-1-2 0,16 1 0 15,-33 0 1-15,33-1 1 0,-33 1-2 0,33-1-2 16,-33 1 0-16,33 0 4 0,-17 9 2 16,1-10-4-16,16 1 3 0,-16-10-2 0,16 0 0 15,0 10-1-15,-33 0 5 0,33-10-3 16,0 9 1-16,-17 1-5 0,17 0 3 0,-16-10-1 16,33 0 0-16,-50 10 0 0,33 0 2 0,0-10-1 15,-33 9-1-15,33 1 0 0,-33 0 2 16,33-10-2-16,-17 10 3 0,1-1 0 0,-1 1-2 15,18-1-1-15,-34 1 0 0,33-10 3 16,-33 10-5-16,33-1 2 0,-33-8 3 0,33 8-3 16,-33 10 3-16,16-9-3 0,1-19 1 15,-1 18-1-15,1-8 5 0,-1 8-5 0,17-8 0 16,-33 8 2-16,34-8 2 0,-34 8-2 16,33 1 0-16,-33-19 1 0,33 9 0 0,-33 0 1 15,16 1-1-15,1 8-3 0,-1-8 0 0,1-1 4 16,-17 0-3-16,16 1-1 0,17 8 5 15,-33-18-2-15,0 19-1 0,34-19 3 0,-34 9-5 16,33 0 3-16,-33 1 0 0,0-1 3 0,33 0 3 16,-33 10 0-16,0-10-4 0,16 0-1 15,-16 10 0-15,17 0 1 0,-1-19-1 0,1 9-1 16,-17 0 2-16,16 10-5 0,17-10 5 16,-33 10 0-16,34-10 0 0,-34 0-1 0,33 10 5 15,-33 0 0-15,33-19 0 0,-33 18 4 0,33-9-7 16,-17 1-2-16,1-1 1 0,-1 0 2 15,-16 1 2-15,33-1-1 0,-33 0 7 0,33 10-10 16,-33-19 1-16,34 18 0 0,-34-18 3 0,0 10-11 16,16-1 4-16,-16-9 3 0,17 9-1 15,-1 1 0-15,-16-1 2 0,17 0 4 0,-17 1-5 16,16-1 0-16,-16 0-1 0,17 10 0 16,-17-19 2-16,16 18-6 0,-16-18 4 15,33 19-4-15,-33-10 3 0,0 1-2 0,0-1 0 16,33 0 3-16,-33 19-4 0,0-28 4 0,34 19-4 15,-34-1 2-15,0-18-2 0,0 10 4 0,16-1 2 16,-16 0-4-16,17 1-2 0,-17-1 4 16,16 0-4-16,-16 0 0 0,0 10 3 0,17-19-1 15,-17 0-5-15,0 19 1 0,16-19 2 16,-16 0 2-16,0 18-1 0,0-18-3 0,0 0 5 16,0 0-9-16,0 0-4 0,0 0-11 15,0 0-34-15,0 0-29 0,0 0-28 0,0 0-18 0,0 0-5 16,0 0 16-16</inkml:trace>
  <inkml:trace contextRef="#ctx0" brushRef="#br0" timeOffset="21930.06">15858 14418 20 0,'0'0'23'16,"0"-10"2"-16,0 1-3 0,0 9-6 0,0-9-4 15,0 9 4-15,0 0 6 0,0-19 5 0,0 19 1 16,0 0 2-16,0-9-4 0,0 9 4 15,0 0 1-15,0 0 4 0,0 0-1 0,0 0 0 16,0 0-4-16,0 0-5 0,0 0-2 0,0 0 2 16,0 0 4-16,0 0 13 0,0 9 8 15,0-9-6-15,0 19 6 0,-33-19-2 0,33 9 4 16,0 0 2-16,0 1-4 0,0 8 0 16,0 1-1-16,0 0 1 0,0 18-8 0,-33-28 6 0,33 19-9 15,0-9-1-15,0 8 10 0,0 11-10 16,0-29-1-16,0 19-7 0,0-10-13 0,0 10 3 15,0-9-13-15,0 0 9 0,0-1-8 16,0 1 1-16,0-1-6 0,0 1 1 0,0 0-2 16,0-10 3-16,0 10 1 0,33-10-6 15,-33 0 6-15,0 0-13 0,0 1 7 0,0-1 0 16,0-9 4-16,0 9 1 0,0 1-5 16,0-10-5-16,0 0 6 0,0 9 2 15,0-9-2 1,0 0-4-16,0 0 6 0,0 9-9 15,0-9-1-15,0 0-1 0,-33 0-2 0,33 0 4 16,0 0-5-16,0 0-2 0,0 0 0 16,0 0-6-16,0 0-45 0,0 0-17 0,0 0-7 15,0 0-4-15,0 0-1 0,0 0-9 16,0 0-29-16,0 0-17 0,0 0 0 0,0-9 10 16,0 9 20-16,0-9 16 0</inkml:trace>
  <inkml:trace contextRef="#ctx0" brushRef="#br0" timeOffset="24861.25">11625 8660 5 0,'0'0'5'16,"0"0"5"-16,0 0 3 0,0 0 0 0,0 0-3 16,0 0-3-16,0 0-2 0,0-19-3 15,0 19 2-15,0 0 2 0,-33 0 0 0,33 0 0 16,0 0 0-16,0 0-2 0,0 0 3 15,0 0-3-15,0 0 0 0,0 0-2 0,0 0-1 16,0 0 3-16,0 0 3 0,0 0-1 16,0 0 0-16,0 19-1 0,0-19 0 0,0 0-1 15,0 0-1-15,0 19 0 0,33-19 0 0,-33 9 0 16,0 0 0-16,0 0 1 16,0 1-2-16,17-1 1 0,-17 0 2 15,16 1-4-15,-16 8 5 0,17-18-1 0,-17 19 0 16,16-1 3-16,-16-18 0 0,17 10-3 0,-17 8 6 15,33-8-1-15,-33 8-2 0,0-8 6 16,33 8-4-16,-33 1-1 0,0-1-2 0,33-8-1 16,-33 8-2-16,0 1 1 0,33-1 3 15,-33 1 0-15,17 0 0 0,-1-1 0 0,1 1 2 16,-1 0 0-16,1 8 0 0,16-8-6 0,-33 18 1 16,33-18-2-16,0-1 1 0,-33 10 2 15,33 10-6-15,-33-20 2 0,33 1-2 0,-16-1 3 16,-1 10-1-16,1-9 2 0,16 18 3 15,-33-28 2-15,33 19 2 0,-33 0 0 0,33-9-1 16,-33 18-5-16,33-28 3 0,-33 19-3 16,17 0-3-16,-17-9 4 0,16 9 1 0,1-10-2 15,-17 10-2-15,16 0 3 0,-16 9-1 0,17-18 1 16,-17 9-3-16,33-10 4 0,-33 20 9 16,0-20 7-16,0 10 0 0,0-9 2 0,33 18 4 15,-33-19-7-15,0 1 4 0,0 0-9 16,33-1-5-16,-33 1 5 0,0 9 3 0,0-28-4 15,0 18 3-15,33 1 6 0,-33-10-7 0,0 10-9 16,0-10 10-16,17 10-4 0,-17 9 2 16,16-28 6-16,-16 18-6 0,17 1 4 0,-1-10 8 15,-16 10-9-15,0-10-1 0,17 10-13 16,-17-10 3-16,33 10 5 0,-33-1-4 0,0 1 0 16,0-10 3-16,33 0-11 0,-33 10 5 0,0-10 0 15,0 10-2-15,0 0 4 0,33-19-6 16,-33 18 8-16,0 1 14 0,0-10-5 0,0 0-7 15,0 10 16-15,33 0 6 0,-33-10-6 0,0 9 1 16,0 1-6-16,0 0-4 0,17-1 11 16,-17 1-4-16,16-10 6 0,-16 10 9 0,17-1-14 15,-1 1-1-15,-16 9-10 0,17-19 1 0,16 19-2 16,-33-9 6-16,0-1-3 0,33 1-3 16,-33 0-2-16,0-1 8 0,33 1 0 0,-33-1 2 15,16 10-2-15,1-9-1 0,-17-10 1 0,17 10 6 16,-1 9-9-16,1-10 4 0,-1 10 0 15,-16-9 8-15,17-10-2 0,16 10 4 0,-33-1-12 16,33 1-7-16,-33 0 3 0,0-1-8 0,33 1 1 16,-33-1-10-16,16 1 0 0,-16 0 0 15,17-1 0-15,-1 10 0 0,1-9 0 0,0-1 0 16,16 1 0-16,-33-1 0 0,0 1 0 0,33 9 0 16,-33-9 0-16,33-1 0 0,-33 1 0 15,0-1 0-15,33 1 0 0,-33 9 0 0,16-10 0 16,1-8 0-16,-1 8 0 0,-16 1 0 15,17 0 0-15,0-1 0 0,16 1 0 0,-33-1 0 16,0-8 0-16,0 8 0 0,33 1 0 0,-33-10 0 16,0 19 0-16,33-9 0 0,-33-1 0 0,0-18 0 15,0 19 0-15,33 0 0 0,-33-1 0 16,0-9 0-16,0 10 0 0,16 0 0 0,-16-1 0 16,17 1 0-16,-17-10 0 0,16 10 0 0,-16-1 0 15,17 1 0-15,-17 0 0 0,0-10 0 16,17 9 0-16,-17 1 0 0,0 0 0 0,0-10 0 15,0 19 0-15,0-10 0 0,0-18 0 0,33 19 0 16,-33-10 0-16,0 10 0 0,0-10 0 16,0 10 0-16,0-10 0 0,0 10 0 0,0-19 0 15,0 18 0-15,0-18 0 0,0 10 0 0,-33-1 0 16,33 0 0-16,0 1 0 16,0-1 0-16,0 0 0 15,0 1 0 1,-17-10 0-16,17 9 0 0,0 0 0 15,0 10 0 1</inkml:trace>
  <inkml:trace contextRef="#ctx0" brushRef="#br0" timeOffset="24927.28">13576 12353 2047 0,'0'-19'0'0,"0"10"0"15,0 0-193-15,0 9-72 16,0-10-46-16,0-8-15 0,0 8 9 0,17-8 51 16,-17 8-102-16</inkml:trace>
  <inkml:trace contextRef="#ctx0" brushRef="#br0" timeOffset="26930.88">11526 8567 3 0,'0'0'4'0,"0"0"-3"15,0 0 1-15,0 0 0 0,0 0 1 0,-33 0 3 16,33 0 7-16,0 9 6 0,0-9-1 16,0 0-2-16,0 10-7 0,0-10-1 0,-17 9 1 15,17-9-2-15,0 9 0 0,-16-9-2 16,16 9-1-16,0 1-2 0,-17-10 3 0,17 18 3 16,0-18-3-16,-16 19 0 0,16-19-3 15,0 19 1-15,-17-19 0 0,17 9-3 0,0 0 3 16,0 10 3-16,-33-10-1 0,33 10 1 15,0-1-1-15,-33 1 0 0,33-1 1 0,0 10 13 16,-33-9-6-16,33 18-2 0,0-18-3 16,-33 9 0-16,16 0-2 0,1 18-1 0,-1-9 8 15,1-9-4-15,-1 28-2 0,17-19-2 0,-33-9 3 16,33 28 0-16,0-19-2 0,-33-9-2 16,33 9 0-16,-33 19-4 0,33-28 5 0,0 0-3 15,0 18 3-15,-33-18-1 0,16 10 1 0,17-1 8 16,-16-9 3-16,-1 0-2 0,17 18-7 15,-16-27-4-15,-1 18-1 0,17-9 1 0,0 9 2 16,-33 0-1-16,33 0-3 0,0-9 3 16,-33 9-4-16,33 1 6 0,0-1-3 0,-33-9 3 15,33 9-6-15,0 0 2 0,0 10 1 0,-33-29 0 16,33 20-3-16,0-11 2 0,-17 11 3 16,17-1-5-16,0-19 1 0,0 20 1 0,0-10-2 15,0 9 2-15,-16-9 0 0,16 0 1 0,0 18-5 16,0-27 2-16,0 18 2 0,0-9-5 15,0 9 3-15,0-9 0 0,0 9 0 16,-17 0 0-16,17-18 2 0,0 9 0 0,0 9-2 16,0 0 1-16,-16-18-3 0,16 9 2 15,0 0 1-15,-17 18-1 0,17-27 0 0,0 9 1 16,0 0 2-16,0 0-3 0,-33-10-2 0,33 10-2 16,0 0 4-16,0 0 2 0,-33-10-2 15,33 20 3-15,0-29-5 0,0 19 3 0,0 0 2 16,-33 9-3-16,33-18 1 0,0-1-1 0,0 10 1 15,0 0 0-15,0 0-7 0,0-10 10 16,0 10-4-16,0 0 0 0,0 0 0 0,0 9 0 16,0-18-2-16,0 9 5 0,0-9-3 15,0 18 0-15,0-19-2 0,0 10 3 0,0-9 1 16,0 18-2-16,0-18 1 0,0-1-3 0,0 1 2 16,33 9 0-16,-33-10 1 0,0 20-4 15,0-29 3-15,0 9 3 0,0 1 0 0,0 0-3 16,0-1-2-16,0 1 3 0,0-1-3 0,0 1 2 15,0 0 2-15,0-1-1 0,0 1-1 16,0-10 0-16,33 10 0 0,-33-1 0 0,0 1-2 16,0-10 2-16,0 10 0 0,0-10 0 0,0 1 0 15,0 8 0-15,0 1 0 0,0-19-2 16,0 18 2-16,0-8 2 0,0-1 0 0,0 0 0 16,0 1-6-16,0-1 4 0,0 0 0 15,0 0 2-15,0 1-2 0,33-1 21 16,-33 10-13-16,0-19 6 0,0 0-9 15,0 18 1-15,0-18-1 0,0 0-3 0,0 0 2 16,17 10 3-16,-17-10-9 0,0 9 3 0,0-9 5 16,0 9-4-16,16-9 3 0,-16 9 2 0,0-9-2 15,0 0 3-15,0 10 5 0,0-1-4 16,0-9 0-16,0 9 3 0,0-9 4 0,0 0-2 16,0 10-3-16,0-10 6 0,0 0-6 0,0 9-3 15,0-9 3-15,17 0 8 0,-17 0-1 16,0 0-1-16,0 0-7 0,0 0 4 0,0 0 2 15,0 0-2-15,0 0-5 0,0 0 0 0,0 0 1 16,0 0 2-16,0 0-9 0,0 0 12 16,0 0-13-16,0 0 3 0,0 0-2 0,0 0-5 15,0 0-1-15,-17 0-6 0,17-9-2 16,0 9-1-16,0 0-23 0,0-10-33 0,-16 10-33 16,16 0-41-16,0-9-19 0,0 0 7 0</inkml:trace>
  <inkml:trace contextRef="#ctx0" brushRef="#br0" timeOffset="30957.25">15329 11795 6 0,'0'-10'11'0,"0"10"12"0,0 0-12 16,-16 0-4-16,16-18-4 0,0 18 0 0,-17 0 7 15,17 0-1-15,-16-19-3 0,16 19-2 16,-17 0 5-16,17-18-1 0,-16 18 3 0,16-10 0 15,0 10 0-15,0 0 0 0,0-9 0 16,0 9-6-16,0 0-2 0,0 9-3 16,16-9 1-1,-16 10-1-15,17-10 2 0,-17 18-4 16,16-18 2-16,1 19 2 0,-17-1-2 0,16-18 2 16,17 10-2-16,-33 8 4 0,33-8 11 15,-33 8-4-15,34-9-4 0,-34 10-7 0,16 0 4 16,1-1-1-16,-1-18 0 0,1 19 7 15,-1-10 3-15,1 10-5 0,-1-1-3 0,17 1-2 16,-33-19-2-16,33 19-3 0,-33-10 4 0,33 0 0 16,-33 0-2-16,0 1 0 0,17-1 0 15,0 0 0-15,-17 1 2 0,16-10-2 0,-16 9 0 16,17-9 0-16,-17 0 2 16,0 9-1-16,0-9-4 15,0 0-5-15,-17 0-14 0,17 0-14 16,0 0-11-16,-16-9-17 0</inkml:trace>
  <inkml:trace contextRef="#ctx0" brushRef="#br0" timeOffset="32338.47">16966 15069 5 0,'0'0'1'0,"0"0"1"0,0 0 1 15,0 0 2-15,0 0-1 0,0 0-2 0,0 9 0 16,0-9 0-16,0 0 3 0,0 0 3 16,-16 0-4-16,16 0-2 0,0 0-1 0,0 9-1 15,0-9-5 1,0 10-5-16,0-10-13 0</inkml:trace>
  <inkml:trace contextRef="#ctx0" brushRef="#br0" timeOffset="33769.71">17694 14855 29 0,'0'0'24'0,"0"-9"-4"16,-33 9-8-16,33 0-3 0,0-10-2 0,0 10-2 15,33 0 1-15,-33-9 1 0,0 9 1 0,0 0 0 16,0 0 1-16,0 0-2 0,33 0-3 15,-33 9-3-15,0-9 1 0,33 10-1 16,-33-1-1-16,0-9 0 0,0 19 0 0,17-19 1 16,-17 9-1-16,0 9 0 0,0-8 0 15,0-1 0-15,0 0 0 0,0 10 0 0,0-10 0 16,-17 1 3-16,17-1-1 0,0 9 1 16,0-18-1-16,0 0-1 0,0 10 2 0,0-1-3 15,-33-9 0-15,33 0-2 16,33 0 2-1,-33 9 0-15,0 1 0 16,0-1 2 0,0 0-2-16,0 1-2 0,0-1 2 0,0 0 0 15,17 0 0-15,-17 1 0 0,0 8 3 0,16-8-3 16,-16-1 0-16,17 10 0 0,-17-10 0 16,0 9 0-16,16-8 0 0,-16 8 0 0,17 10 0 15,-17-28 0-15,16 19 0 0,-16-10 0 0,17 10 2 16,-17-1-1-16,0-8-1 0,33-1 0 0,-33 10 0 15,0-1 1-15,0-8-1 0,0-1 0 16,-33 0-2-16,33 0-1 0,0 1-2 0,-17-1-4 16,17 0-4-16,-16-9-5 0,-1 10-8 0,17-10-6 15,-16 9-32-15</inkml:trace>
  <inkml:trace contextRef="#ctx0" brushRef="#br0" timeOffset="34502.47">12882 16976 35 0,'0'9'31'0,"0"-9"-15"0,0 0-5 0,0 0-3 16,0 0 4-16,0 0-3 0,0 0-2 16,0 0 2-16,0 0 2 0,0 9 1 0,0-9-1 15,0 0-2-15,0 0-3 0,0 0-3 0,0 0 2 16,16 0-1-16,-16 0-6 15,17 0-5-15,-17-9-4 0,0 9-5 16,17 0-6-16,-1-9-4 0,1 9-1 0,-1-10-4 16</inkml:trace>
  <inkml:trace contextRef="#ctx0" brushRef="#br0" timeOffset="34852.05">14006 17022 5 0,'0'0'2'0,"0"0"0"0,0 0 5 0,0 0 6 16,0 0 1-16,0 0 0 0,0 0 0 15,0 0-2-15,0 0 1 0,0 0 0 0,0 0-6 16,0 0-3-16,0 0-2 0,0 0 0 16,0 0-1-1,0 0-3-15,0 0 0 16,0 0 0-16,0 0-6 0,0 0-6 15,0 0-6-15,0 0-3 0,0 0-26 0</inkml:trace>
  <inkml:trace contextRef="#ctx0" brushRef="#br0" timeOffset="35701.43">16735 16883 1 0,'0'0'1'15,"0"0"-2"-15,0 9 2 0,0-9-2 16,0 0 2-16,0 0-2 0</inkml:trace>
  <inkml:trace contextRef="#ctx0" brushRef="#br0" timeOffset="37467.99">16140 16111 85 0,'148'9'44'0,"-48"0"-24"0,32-9-13 0,0 10-24 16,-16-1-10-16,16-9-5 0,17 0-1 0</inkml:trace>
  <inkml:trace contextRef="#ctx0" brushRef="#br0" timeOffset="38748.68">18901 14874 60 0,'0'0'23'15,"0"0"-12"-15,-16 0-4 0,-1 0-5 0,17 0-1 16,-16 9 0-16,-1-9-1 0,17 9 1 0,-33 0-1 16,33 1 7-16,0-1 3 0,0 0-1 15,-33 1 0-15,33-1-1 0,0 10-1 0,33-10-3 16,-33 9-1-16,0-8 4 0,0 8-3 0,33-8 1 16,-33 8 0-16,0 1-5 0,17-1 3 0,-17-8-2 15,16 8-1-15,-16 1 0 0,0 0 1 16,0-10-1-16,0 9 0 0,0 1 1 0,0-10-1 15,0 19 2-15,0-28 0 0,-16 19-1 0,16-10 4 16,-17 0-3-16,17 1 0 0,0-1 1 16,0 0-1-16,0 1-2 0,-33-1 3 0,33 0-1 15,0-9 0-15,0 10 0 0,0 8 0 16,33-18-1-16,-33 10-1 0,0-1 0 0,0 0 0 16,17 10 0-16,-17-10 0 0,16 0 0 0,1 10-2 15,-1 0 2-15,-16-1 0 0,17-9 0 0,-17 1-2 16,16 8 0-16,-16-8 0 0,0 8 3 15,0-8-4-15,0 8-4 0,0-9-7 0,0 1-6 16,0-1-8-16,0 0-6 0,0 1-2 16,0-1-33-16</inkml:trace>
  <inkml:trace contextRef="#ctx0" brushRef="#br0" timeOffset="39713.98">16073 15497 1 0,'0'0'2'0,"0"0"-1"0,-33 0-1 15,33 0 1-15,0 0 0 16,0 0-2-16,0 0 0 15,0 0-2-15</inkml:trace>
  <inkml:trace contextRef="#ctx0" brushRef="#br0" timeOffset="40348.54">16255 15357 5 0,'0'0'1'0,"0"10"-1"15,0-10 1-15,0 0-2 0,0 0 0 31,0 0-2-15</inkml:trace>
  <inkml:trace contextRef="#ctx0" brushRef="#br0" timeOffset="41529.75">12849 8372 42 0,'0'0'23'0,"0"9"-6"0,0-9 0 0,0 0 7 15,0 0 3-15,0 0-6 0,0 0-3 0,0 0 0 16,0 0 3-16,0 0-5 0,0 0 1 15,0-9-5-15,0 9-2 0,0 0-2 0,0 0-1 16,0 0-1-16,0 0 7 0,0 0 1 0,0 0 1 16,0 0-3-16,0 0-3 0,0 0 1 15,0 0-4-15,0 0 5 0,0 0 1 0,0 0-6 16,0 0 2-16,0 0-1 0,0 0-3 16,0 0 3-16,0 0-4 15,0 0-5-15,0 0 3 0,0 0-5 16,0 0 1-16,0 0-1 15,0 0 1-15,0 0 1 0,0 0 0 16,-33 0 0-16,33 0-15 0,0 0-13 16,0 0-13-16,0 0-1 0,0 0-2 15,0 0-2-15,0 0 1 0,0 9 0 0,0-9-45 16</inkml:trace>
  <inkml:trace contextRef="#ctx0" brushRef="#br0" timeOffset="42246.13">12717 8520 1 0,'0'0'0'0</inkml:trace>
  <inkml:trace contextRef="#ctx0" brushRef="#br0" timeOffset="44010.94">17181 15125 67 0,'-16'-10'39'0,"16"10"-9"15,0 0-3-15,0 0 0 0,0 0-12 16,0 0-8-16,0 0-2 0,0 0 3 16,-17 10-1-16,17-10-2 0,0 9 0 0,0 0-1 15,0 1-2-15,0-1 1 0,-16 0-1 16,16 0 0-16,0 1 4 0,0-1-4 0,0 0 0 15,0 1 2-15,0 8-2 0,0-18-1 16,0 0 5-16,0 0 3 0,16 0 10 0,-16 10 5 16,0-10 14-16,0 0 9 0,0 0 3 0,0-10-8 15,0 10-9-15,17 0-8 0,-17 0-8 16,0 0-1-16,16-18-11 0,-16 8 2 0,17 10-4 16,-17-9 0-16,16 0-3 0,-16 9 2 0,17 0-2 15,16 0-3-15,-33 0 4 0,0 0-1 16,33 0-4-16,-33 9 6 0,33 0-2 15,-33 1-2-15,17 8 4 0,-1-8-2 16,1-1 0-16,-1 9 2 0,1-8-2 0,-17-1-4 16,16 0 4-16,1 1 2 0,-17-1 0 0,0 0 0 15,33-9-2-15,-33 0-2 0,0 10 4 16,0-10 0-16,0 0 1 0,0-10 1 0,0 10 3 16,0-9-2-16,0 0 1 0,0-1-6 15,0 1 4-15,0 0-4 0,0-10 3 0,0 10-5 16,0-10 2-16,0 19 0 0,0-28 3 0,0 10-9 15,0-1 0-15,0 1 0 0,0 8-1 0,0-8 0 16,0 8-32-16,0-8-29 0,0 18-13 16,0-10-14-16,0 1-4 0,0 9 11 15,0 0-56-15</inkml:trace>
  <inkml:trace contextRef="#ctx0" brushRef="#br0" timeOffset="44659.7">17628 15087 44 0,'0'0'40'0,"-17"-9"-9"0,17 0-4 0,0 0 2 16,0 9-1-16,-16-10-7 0,16 10-11 0,0 0-4 15,0 0 6-15,-17 10 3 0,17-10 0 0,0 9-1 16,0 9-5-16,-16-8 3 0,16 8 2 16,0 1 5-16,0-10 5 0,0 10-5 0,16-1 4 15,-16-8 0-15,0 8 8 0,17 10 5 0,-17-28-10 16,16 10-5-16,-16-1-14 0,17 0 1 15,-1 0-4-15,-16 1-2 0,17-1 1 16,-17-9 1-16,33 0-4 0,-33 0 0 0,0 0-5 16,33 0 0-16,-33-9 0 0,0 9-8 0,33-10-36 15,-33 1-29-15,0 0-25 0,0 0-13 0,0-1-82 16</inkml:trace>
  <inkml:trace contextRef="#ctx0" brushRef="#br0" timeOffset="44810.95">17727 15060 70 0,'-33'-10'36'0,"33"10"-17"0,33-9-1 16,-33 0 2-16,0-1-10 0,0 10-3 0,0-9-3 15,33 0-2-15,-33 9-1 0,0-10-1 0,17 10 0 16,-17 0-2-16,16 0 0 0,-16 0-1 16,0 0-2-16,17 0-18 0,-17 10-9 0,0-10-9 15</inkml:trace>
  <inkml:trace contextRef="#ctx0" brushRef="#br0" timeOffset="44960.91">17661 15143 16 0,'0'0'35'0,"-17"0"1"0,17 10 1 0,0-10 0 15,0 0 7-15,0 0 12 0,0 0-8 16,0 0-21-16,17 0-13 0,-17 0-7 0,33-10-3 16,-33 10-4-16,33 0 0 0,-33-9 0 0,33 9-5 15,-33-9 1-15,17 9-4 0,-1 0-23 0,1-10-22 16,-1 10-21-16,1 0-7 0</inkml:trace>
  <inkml:trace contextRef="#ctx0" brushRef="#br0" timeOffset="45892.91">17661 13469 30 0,'-17'0'33'0,"17"0"-1"16,0 0 4-16,0 0 1 0,0 0-7 0,0 0-4 15,0 0-11-15,0 0-6 0,0 0-5 0,0 0-2 16,0 0 2-16,0 0-2 0,0 9 9 15,0-9-1-15,0 10 1 0,0-1 11 0,0 0-5 16,0 0-5-16,0 1-4 0,17 8-2 16,-17 1 1-16,0-19-1 0,0 19-1 0,0-10-5 15,0 0 2-15,0 0-2 0,0 1 3 16,33-1-3-16,-33-9 2 0,0 0 4 0,0 9 12 16,0-9 16-16,0 0 26 0,0 0 19 0,0 0 0 15,0 0-29-15,0-9-15 0,0 9-14 16,0-9-8-16,0-1-2 0,33 1-1 0,-33 0-3 15,0 0-4-15,0-1-3 0,0 1 3 0,33 9 3 16,-33 0-9-16,0-19 3 0,0 19 1 0,0-9-3 16,17 9 2-16,-17 0-2 15,16 0 5-15,-16 9-5 0,17-9-1 0,-17 0 5 16,16 19-5-16,-16-19 7 0,17 0-3 16,-17 0 1-16,0 9 1 0,16-9-7 0,-16 0 5 15,0 0 1-15,0-9 1 16,0 9 1-16,17 0-7 0,-17-19 3 15,0 10-2-15,0 0-1 0,0-1-1 16,0-8-3-16,-17 9-11 0,17-1-33 0,0-8-28 16,0 8-27-16,0 1-28 0,-16-10-6 0,16 10 13 15</inkml:trace>
  <inkml:trace contextRef="#ctx0" brushRef="#br0" timeOffset="46125.12">18041 13441 24 0,'0'9'22'0,"0"-9"-10"0,0 0-2 16,0 0 6-16,0 0 5 0,0 10-3 16,0-10 1-16,0 9-3 0,17 0 9 0,-17 1 0 15,0-10-9-15,0 9-6 0,0 0-4 16,0 0-3-16,0 1 0 0,16-1-3 0,-16 0 1 15,0 10-1-15,0-19-4 0,0 9-1 16,0 1 3-16,-16-1-24 0,16-9-13 0,0 9-13 16,0-9-3-16</inkml:trace>
  <inkml:trace contextRef="#ctx0" brushRef="#br0" timeOffset="46527.74">18041 13395 40 0,'0'-10'41'0,"-16"10"-11"0,16-9-6 15,0 0 1-15,0 9 9 0,16-10-9 16,-16 10-15-16,0-9-3 0,17 9-3 0,-17 0 0 16,16 9-1-16,-16-9 0 0,17 0-3 0,16 10 3 15,-33-1-5-15,0-9 2 0,0 9 0 16,33 1 4-16,-33-1-4 0,0 0 1 0,0 0-1 15,0 10 0-15,0-19 2 0,0 0-2 16,-33 9 1-16,33 1 1 0,0-1-4 0,-33 0 4 16,33 1-2-16,-17-10 2 0,1 9-2 15,-1-9 2-15,17 0-4 0,-16 9 2 0,16-9 2 16,0 0 4-16,-17 0 3 0,17 0 4 0,0 0 0 16,0 0-2-16,0 0-2 0,0 0-2 0,0 0-3 15,0 0 3-15,17 0-5 0,-17 9 0 16,16-9-2-16,1 0 4 0,-17 10-4 0,33-10 0 15,0 9 0-15,-33 0 0 0,33 10-2 16,-33-19 4-16,33 9 1 0,-33 1-3 0,17-1-3 16,-1 9-1-16,1-8-2 0,-1 8-8 0,-16-8-16 15,17 8-18-15,-17 1-21 0,16-1-13 16</inkml:trace>
  <inkml:trace contextRef="#ctx0" brushRef="#br0" timeOffset="48974.67">16073 14306 8 0,'0'0'3'0,"0"0"3"16,0 0 2-16,0 0 1 0,0 0 1 0,0 0-2 15,0 0-1-15,0 0 1 0,0 0 1 0,0 0 0 16,0 0 0-16,0 0-1 0,0 0 3 16,0 0 1-16,0 0 2 0,0 0 0 0,0 0-2 15,0 0-3-15,0 0 2 0,0 0 1 0,0 0 1 16,0 0-3-16,0 0 2 0,0 0-6 0,0 0 6 15,0 0 3-15,0 9 0 0,0-9 2 16,0 0-9-16,0 10 3 0,0-10 2 0,0 9 4 16,0-9 1-16,0 9-1 0,0-9-2 0,0 10-1 15,0-1 0-15,0 0 4 0,0 10 4 16,0-19 0-16,0 9-1 0,0 0 4 0,0 10-5 16,0 0 0-16,0-1 2 0,0 1 4 15,0 9 3-15,0-10-5 0,0 10-8 0,0 0 4 16,0 0 15-16,0 0-3 0,0 0-10 0,0 0-6 15,0 0-9-15,0 0 0 0,0-1 5 0,0 1 6 16,0 0-3-16,0 10-4 0,0-29-6 0,0 9 0 16,0 1-3-16,0 0 0 0,0-1-2 15,0-8 0-15,0 17 0 0,0-27 3 0,0 10-2 16,0-1-1-16,0 0 5 0,0 1-10 16,0-10 9-16,0 9-4 0,0-9-2 15,0 0 0-15,0 0-5 0,0-9-5 0,0 9-12 16,0-10-37-16,0 10-26 0,0-9-26 0,-33 0-35 15,33-1-4-15,0-8 17 0</inkml:trace>
</inkml:ink>
</file>

<file path=ppt/ink/ink9.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0T10:23:52.574"/>
    </inkml:context>
    <inkml:brush xml:id="br0">
      <inkml:brushProperty name="width" value="0.05292" units="cm"/>
      <inkml:brushProperty name="height" value="0.05292" units="cm"/>
      <inkml:brushProperty name="color" value="#FF0000"/>
    </inkml:brush>
  </inkml:definitions>
  <inkml:trace contextRef="#ctx0" brushRef="#br0">13097 2586 3 0,'0'0'2'0,"0"0"0"15,0 0 0-15,0 0 3 0,0 0 4 0,0 0 4 16,0 0-3-16,0 0-1 0,0 0-2 0,0 0 5 16,0 0 13-16,0 0-9 0,0 0-9 15,0 0-3-15,0 0-1 0,0 0 9 16,0 0 0-16,0 0-5 0,0 0-2 0,16 0-5 15,-16 0 11 1,0 0-4-16,0 0-1 0,0 0-3 16,0 0-2-16,0 0 1 15,0 0 0 1,0 0-4-16,0 0 4 16,0 0-1-16,-16 0-1 0,16 0-2 15,0 0 3-15,0 0 1 31,0 18-2-31,0-18-3 16,0 0 5-16,0 0-6 31,0 0-1-31,0 0-5 0,0 0-4 16,0 0-4-16,0 0-5 0,0 0-4 16,0 0-7-16</inkml:trace>
  <inkml:trace contextRef="#ctx0" brushRef="#br0" timeOffset="1116.25">9343 5972 38 0,'-16'0'44'16,"16"0"2"-16,0 0 2 0,0 0-5 0,0-10 0 16,-17 10 3-16,17 0 7 0,0 0-4 15,0 0-5-15,0-9-2 0,0 9-9 0,0 0-8 16,0 0-14-16,0 9-3 0,0-9-4 0,0 0-2 16,0 10-2-16,0-1 6 0,0 10 2 0,17-1 7 15,-17 1-2-15,16-1-3 0,-16-8-1 0,17 18-3 16,-1 0 1-16,-16-10-5 0,33 1 0 15,-33 9 3-15,33-10-5 0,-33 1 8 0,0-1-2 16,33 1 3-16,-33 0-1 0,33-1 2 16,-33-18 8-16,0 10 2 0,17-10 18 0,0 0 10 15,-1-10 14-15,17-8-9 0,0-1-16 16,0 0-16-16,0-36-8 0,0 8-1 0,1-18-6 16,15 9 0-16,17-9-8 0,0-9 5 0,-33 9-3 15,50 9-3-15,-50-9 3 0,33 27-3 0,-33-8 7 16,17 9-7-16,-17 18 4 0,0 1-4 15,-33-1-3-15,33 19 0 0,-33-19-8 0,0 19-15 16,0 0-13-16,0 0-4 0,0 19 2 0,0-19 3 16,0 0-4-16,33 19-8 0,-33-1-17 15,0-18 0-15,0 19-10 0,0-19-12 0,0 18-8 16,0-8-1-16,0 8 12 0</inkml:trace>
  <inkml:trace contextRef="#ctx0" brushRef="#br0" timeOffset="2198.25">18620 6176 100 0,'0'0'87'15,"0"0"-29"-15,0 0-28 0,0 10-16 0,0-10-9 16,0 9 1-16,0 0 3 0,0 1 1 15,0-1 3-15,0 9 0 0,0-18-2 0,0 19 0 16,0-19 7-16,0 19 3 0,0-19 1 0,17 18 2 16,-1-8-4-16,-16-1-1 0,17 0 0 0,-1 0 2 15,1 1 2-15,-1 8 3 0,1-18-2 16,16 19-3-16,-33-19-2 0,33 0 3 0,0 0 4 16,-16 0 6-16,-1 0 4 0,17-19 1 15,0 1-6-15,17-1-2 0,-17 1-5 0,0-10-5 16,17 9-13-16,-17-27 0 0,33 8-1 0,-17 1-4 15,1-9 4-15,0 8-5 0,16 1 2 0,-33 0-5 16,33 9 1-16,-33-9 4 0,17 18 1 16,16 1-3-16,-50-10 1 0,17 9-4 0,-16 1 3 15,16 18-3-15,-16-19 0 0,-1 19 5 16,-16 0-5-16,17 0-1 0,-17 0 0 16,33 0 2-16,-33 0-4 0,0 0 1 0,0 0-5 15,0 0-12-15,0 0-7 0,0 19-5 16,0-19-7-16,0 18-5 0,0-18-8 0,0 0-7 15,0 10-1-15,33 8-6 0,-33 1-5 0,0-19-10 16,0 18 1-16,-33-18 4 0,33 19 10 16</inkml:trace>
  <inkml:trace contextRef="#ctx0" brushRef="#br0" timeOffset="5462.28">6003 4502 33 0,'0'0'36'0,"0"-19"0"15,0 19 4-15,0-18 7 0,0 18 15 0,0-19 8 16,0 19-1-16,0 0-14 0,0-18-8 0,0 8 1 16,0 1-1-16,0 0-8 0,-33 9-14 15,33 0-10-15,0-19-3 0,-33 19-5 0,16 0-7 16,17 0 0-16,-33 0 0 0,33 0-2 16,-33 0 3-16,0 0 2 0,33 19-3 0,-33-10 0 15,0 0-2-15,33 19 2 0,-33-9 1 0,16-1-1 16,17 1 0-16,-33 9-3 0,33-9 4 15,-33-1-4-15,33 19 0 0,0-18 5 16,0 0-2-16,0-10-6 0,0 0 4 0,0 19 4 16,0-28-6-16,33 19 4 0,-33-19 0 15,0 0 3-15,33 18-2 0,-33-18 0 0,0 0 2 16,17-18-3-16,16 18 2 0,-33 0 1 0,0-19-3 16,33 19 3-16,-33-19-1 0,33 10-4 15,-33-9 6-15,0 18-1 0,33-19-3 0,-33 0 0 16,0 19 0-16,0-18 4 0,33-1-6 15,-33 1 2-15,0 8 4 0,0-8-3 0,0 18 4 16,0-19 10-16,0 0 1 0,33 19-3 0,-33-18-3 16,0 18-3-16,0 0-3 0,0 0-3 15,0 0-5-15,0 0 4 16,0 0-3-16,0 18 4 0,0-18-4 0,0 19 1 16,0 0 4-16,0-10-2 0,0 10 0 15,0-1 0-15,0 1 0 0,0-1 0 0,0-18 2 16,0 19 2-16,0 0-6 0,17-19 2 15,-17 18 0-15,0-9 0 0,33 10 0 0,-33-19-2 16,0 19-34-16,0-19-37 0,33 0-25 0,-33 0-24 16,0 18-12-16,0-18 2 0</inkml:trace>
  <inkml:trace contextRef="#ctx0" brushRef="#br0" timeOffset="6111.16">6466 4502 23 0,'0'-19'41'0,"0"19"0"16,0 0 8-16,0-18 1 0,0 18 1 0,-33 0 0 15,33 0-10-15,0-19-10 0,0 19-11 16,-33 0-3-16,33 0-4 0,-33 0 3 0,16 0 4 15,-16 19-10-15,33-19-2 0,-33 18 0 16,0 1-6-16,33 0 0 0,-33-19 1 0,33 18-5 16,-33 10 5-16,33-28-3 0,0 19 1 15,0-1-1-15,0 1 0 0,0-19 0 0,33 19 0 16,-33-19 0-16,33 0 3 0,-33 9-1 0,33-9-1 16,-33 0 1-16,33 0 1 0,0-9 1 15,-33 9-4-15,17 0 0 0,-17-19 0 0,33 19 3 16,-33-19-1-16,0 19 11 0,33-18 5 15,-33 18 0-15,0-19-1 0,0 19 5 0,0-28 2 16,0 19-2-16,0 0-5 0,0 9 0 0,0-19 0 16,0 19 4-16,0-19-4 0,0 19-2 15,0 0-3-15,0 0-6 0,0 0-4 0,-33 0-6 16,33 0 1-16,0 0 1 0,0 0 0 16,0 19 0-16,0-19-3 0,0 19 6 0,0-10 2 15,0 10 0-15,0-1-3 0,0 19-3 0,0-18 1 16,33 0 2-16,-33 8 2 0,0 11-4 15,0-1 6-15,0-9-4 0,0 9-5 16,0 0 6-16,0 0 4 0,0-9-1 0,0 10-4 16,0-20 4-16,-33 10-2 0,33 0 10 0,0 0 15 15,-50-10 19-15,50 1 10 0,-33 0 8 16,33-19-9-16,-33 9-11 0,33-9-3 16,0 0 13-16,-33 0 2 0,33 0-17 0,-33 9 0 15,33-18-11-15,-33 0-3 0,33 9-8 0,0-19-3 16,-33 0-6-16,16 1 3 0,17-1-6 0,0-9-7 15,0 10-1-15,0-1-1 0,0-18 4 16,0 9-3-16,0 0-44 0,0 0-43 0,17 10-27 16,16-20-26-16,0 20 3 0,-33 8-20 15,33-8-8-15,0-1 13 0,0 1 24 0,0 18 11 16</inkml:trace>
  <inkml:trace contextRef="#ctx0" brushRef="#br0" timeOffset="6397.27">6648 4744 29 0,'0'0'43'16,"33"0"3"-16,-33-19 1 0,0 19-7 16,33 0-2-16,-33-18-3 0,0-1 1 0,33 19-1 15,-33-19 6-15,16 1 5 0,-16 9 12 0,17 9 5 16,-17-19-2-16,16 0-13 0,-16 1-8 16,0 18-9-16,0-19 0 0,0-9-1 0,0 19-12 15,-16 0-2-15,16 9-3 0,0-19-5 16,-17 19-4-16,1 0-4 0,16-19 2 0,-33 38-4 15,33-19 5-15,-33 0-7 0,33 19 4 0,-33-10-2 16,33 0 2-16,-33 19-5 0,33-9 0 16,0-19 6-16,0 18-1 0,-33 1-3 0,66 0-1 15,-33-10 4-15,0 9 0 0,33 1 1 16,-33-19 3-16,33 19-4 0,-33-19 1 0,33 0 1 16,0 18-6-16,-33-18-4 0,33 0-36 0,-17 0-47 15,18 0-42-15,-34 0-33 0,33 0-3 16</inkml:trace>
  <inkml:trace contextRef="#ctx0" brushRef="#br0" timeOffset="36768.65">6896 13097 49 0,'0'0'34'0,"0"9"-14"15,0-9-8-15,0 0-8 0,0 0-2 0,-33 0-1 16,33 0 1-16,0 0-1 16,0 0-3 30,0 0 4-14,0 0-4-17,0 9 2-15,0-9-6 32,0 0-5-32,0 0-3 0,0 0-2 0,0 10-7 15,0-10-27-15</inkml:trace>
  <inkml:trace contextRef="#ctx0" brushRef="#br0" timeOffset="43062.75">7574 9004 4 0,'0'0'4'15,"0"0"-2"-15,0 0 2 0,0 0 1 16,0 0 0-16,0 0 0 0,0 0 0 0,0 0-2 16,0 0-1-16,0 0-1 0,0 0 0 0,0 0 0 15,33 0-1 1,-33 0 0-1,16 0 0 1,1 0 0 0,-1 0 0-16,17 0 0 15,-33 0 0-15,34 0 0 16,-68 0 0 31,34 0 0-32,-33 0 0 1,17 0 0-16,-1 0 0 16,1 0 0-16,16-19 0 0,-33 19 0 0,33 0 0 15,-33 0 0-15,33 0 0 0,-33 0 0 16,33 0 0-16,-34 0 0 0,34 0 0 0,-49 0 0 16,32 0 0-16,1 19 1 0,16-19-1 15,0 0 1-15,-33 0 0 0,33 0-1 31,33 0 0-31,-33 0 3 0,0 0-3 16,33 0 0-16,-17 0 0 0,17 0 0 0,1 0 0 16,-1 0 0-16,0 0 0 0,0 0 0 15,0-19 0-15,16 19 0 0,-15 0 1 0,-1 0-1 16,0-9 0-16,0 9 0 0,0 0 0 0,16-9 0 16,-49 9 0-16,33 0 0 0,-33 0 0 15,34 0 0-15,-34 0 1 0,0 0 0 0,0 0 5 16,0 0 0-16,0 0-3 0,0 0-2 15,0 0-1-15,-34 0 0 0,34 0 0 16,-33 0 0-16,33 0 0 0,-33 0 0 16,17 0 0-16,-1 0 1 0,1 9-1 15,16-9 0-15,-33 0 0 0,33 0 0 0,-33 0 0 16,33 0 1-16,0 0-1 0,0 0-2 16,0 0 0-1,0 9 2 1,0-9 1-16,0 0-1 15,0 0-4-15,33 19-3 0,-33-19-3 16,0 0-3-16,0 0-18 0</inkml:trace>
  <inkml:trace contextRef="#ctx0" brushRef="#br0" timeOffset="45894.15">9591 8958 5 0,'0'0'3'0,"0"0"3"0,0 0 1 16,0 0 2-16,0 0 1 0,0 0-1 16,0 0-1-16,0 0-2 0,0 0-1 0,0 0 0 15,0 0-1-15,0 0 2 0,0 0 1 16,0 0-2-16,0 0 2 0,0 0-1 0,0 0 1 15,0 0 1-15,0 0-2 0,0 0 1 16,0 0 0-16,0 0 0 0,0 0-2 0,0 0-2 0,0 0-1 16,-33 0 0-16,33 0 0 15,0 0-1-15,0 0 2 16,0 0-1-16,-16 0-2 0,16 0 1 16,0-10-1-16,-17 10 0 0,0 0 1 15,17 0-3-15,0 0 2 16,-33 0 2-16,33 0-1 0,0 0-1 0,-33 0 0 15,33 0 0-15,-33 0 0 16,33 0 0-16,-33 0 0 16,33 0 2-16,0 0 5 15,0 0-5-15,0 0 2 0,0 0-1 16,0 0 2-16,0 0-2 0,0 0 1 16,0 0-1-16,0 0-1 0,0 0 2 0,0 0-1 15,0 0 0-15,0 0 0 0,0 0 1 16,0 0-1-16,0 0-1 0,0 0 0 0,0 0 0 15,0 0 0-15,0 0 0 16,0 0 1-16,33 0-3 0,-33 0 2 0,0 0 3 16,0 0-1-16,0 0 0 0,33 0 0 15,-33 0 1-15,0 0 0 0,33 0 1 0,-33 0-2 16,33 0-1-16,-33 0 4 0,34 0-4 16,-18 0 0-16,17 0 0 0,0 0-2 0,0 0 6 15,0 0-2-15,-33 0 3 0,33 0-2 0,1 0-2 16,15 0-1-16,-16 0 3 0,0 0-4 15,0 0 2-15,0 0-1 0,-16 0-3 0,-1 0 4 16,34 0-4-16,-17 0 4 0,0 10 0 16,0-10-4-16,0 0 0 0,-16 0 0 0,-1 0 2 15,34 0 1-15,-17 0-1 0,0 9-1 0,0-9-1 16,0 0 0-16,-16 0 4 0,16 0-4 16,0 9-2-16,0-9 5 0,33 0-3 0,-33 0-2 15,-16 0 4-15,16 0-2 0,33 0 1 16,-33 0 2-16,0 0-5 0,0 0 2 0,0 0 3 15,17 0-3-15,-17 0-3 0,33 0 3 0,-49 0 2 16,16 0 0-16,33 0-5 0,-33 0 3 16,0 0 1-16,0 0-1 0,-16 0 0 0,32 0 1 15,1 0-1-15,-17 0 0 0,0 0-3 16,0 0 5-16,-16 0-2 0,16 0 0 0,0 0 0 16,0 0 0-16,0 0 0 0,0 0 0 0,0 0 0 15,-16 0 0-15,16 0 0 0,0 0 0 16,0 0-2-16,0 0 4 0,0 0-2 0,-33 0-2 15,33 0 5-15,-16 0-3 0,16 9 0 16,-17-9 1-16,34 0-1 0,-50 0 0 0,33 0 0 16,0 0 0-16,-33 0 0 0,33 0 1 15,-33 0-3-15,17 0 4 0,-1 0 0 0,1 0-1 16,-1 0 2-16,-16 0-1 0,17 0 1 0,16 0-3 16,-33 0 0-16,33 0 1 15,-33 0-1-15,33 0 0 0,-33 0 0 16,0 0 3-16,33 0-3 0,-33 0-2 15,0 0 4-15,17 0-4 0,-17 19 2 16,16-19 0-16,1 0-2 16,-17 0 0-1,0 0-2-15,0 0 2 0,0 0 0 16,0 0-2-16,0 0-2 0,0 0-13 16,0 0-5-16,0 0-10 0,-17 0-5 15,17 0-9-15,-16 0-5 0,16 0-5 0</inkml:trace>
  <inkml:trace contextRef="#ctx0" brushRef="#br0" timeOffset="48108.63">10484 9692 3 0,'0'0'3'0,"-33"0"1"16,66-9 2-16,-33 9 2 0,0 0 3 0,0 0 0 15,0 9 0-15,0-9-5 0,0 0 2 16,0 0 0-16,0 0-2 0,0-9 3 0,0 9-1 15,0 0-1-15,33 9 0 0,-33-9-2 16,0 0 3-16,33 0 0 0,-33 0-1 0,0 0 0 16,0 19-2-16,33-19 1 0,-33 0-1 15,0 0 0-15,17 0-2 0,-1 0-2 0,1 0 7 16,16 0-4-16,-33 0 1 0,33 0-4 0,-33 0 1 16,33 0 0-16,0 0 0 0,-33 0-2 15,17 19 1-15,16-19 1 0,-17 0 6 0,34 0-2 16,-17-19 0-16,0 19 0 0,0 0-4 15,-16 0-4-15,-1 0 2 0,17 19 0 0,17-19 1 16,-17 0 1-16,0 0 1 0,0 0-5 16,17 0 0-16,-17 0 2 0,0 0 2 0,33 0-2 15,-33 0 0-15,-16 0 0 0,16 0-2 16,0 0 2-16,0 0 0 0,0 18 0 0,0-18 0 16,0 0 0-16,-33 0 1 0,33 0-3 0,-16 10 2 15,-1-10 0-15,1 0 0 0,16 0 0 16,0 0 0-16,-33 0 2 0,33 0-5 15,0 0 6-15,-33 0-1 0,17 0-4 0,-1 0 2 0,1 0 0 16,16 0 0-16,0 0 0 0,-33 0 0 16,33 0 2-16,0 0-2 0,-33 0 0 0,33 0 0 15,-16 0 0-15,-1 0 0 0,17 0 0 16,-16 0 0-16,16 0 0 0,0 0 0 0,-33 0 0 16,33 0-2-16,-33 9 3 0,0-9 1 15,33 0-2-15,-33 0 0 0,0 0 1 0,17 9-3 16,-17-9 0-16,16 0 3 0,-16 0 2 0,17 0-3 31,-17 0 2 0,0 0-5-15,0 0 7 0,0 0-2-1,0 0 0-15,0 0-4 16,0 0 5-16,0 0-5 15,0 0 0 1,0 0-3 0,0 0-3-1,0 0-6-15,-17 0-8 0,17 0-4 0,-16 0-3 16,-1 0 0-16,17 0-10 0</inkml:trace>
  <inkml:trace contextRef="#ctx0" brushRef="#br0" timeOffset="49024.67">7326 10260 3 0,'0'0'2'0,"0"0"0"0,0 0 1 16,0 0 3-16,0 0 4 0,33 0 4 0,-33 0-6 15,0 0-3-15,33 0 0 0,-33 0 3 0,16 0 2 16,17 0-3-16,0 0 1 0,1 0-3 15,-34-9 6-15,33 9-1 0,33 0-2 0,-50 0-1 16,17 0 1-16,34 0-2 0,-34 0 0 16,0 0 2-16,16 0-4 0,17 0-1 0,-33 0 1 15,1 0-2-15,-1 0-2 0,0 0 0 0,0 9 0 16,16-9 0-16,-16 0 2 0,-33 0-2 16,34 9 0-16,-1-9 2 0,-33 0-2 0,0 0 1 15,33 0-1-15,-33 9 1 0,16-9 0 16,-16 0 2-1,0 0 1-15,0 0-1 0,0 0-2 16,0 0 1-16,0 0 0 0,0 0-4 16,0 0 0-1,0 0 4 1,0 0-4-16,-16 0 0 16,16 0-6-16,0 0-6 0,0 0-5 15,0 0-3-15,0 0-5 0,0 0-13 0</inkml:trace>
  <inkml:trace contextRef="#ctx0" brushRef="#br0" timeOffset="50141.34">9839 7227 33 0,'0'0'18'0,"0"0"-8"15,0 0-1-15,0 0 1 0,0-18 1 0,0 18 1 16,0 0-3-16,0 0-3 0,0 0-1 0,0 0 2 16,0 0-2-16,0 0-2 0,0-19 0 15,0 19-1-15,0 0-1 31,0-9-1-31,0 9-2 16,0 0 3 0,0 0-3-1,0 0 0 1,0 0 2-16,0 0-9 16,0 0-4-16,0 9-3 0,-33-9-4 15,33 0-8-15</inkml:trace>
  <inkml:trace contextRef="#ctx0" brushRef="#br0" timeOffset="52288.52">7210 4325 38 0,'0'-18'24'0,"0"18"-1"0,0-10-3 16,0 10 3-16,0 0 2 0,0 0-4 0,0 0-4 16,0 0-5-16,0 0-6 0,0 0 0 15,0 0 4-15,0 0-3 0,0 10 2 0,0 8 2 16,0-18-2-16,16 19 10 0,-16 0 9 15,0 18 2-15,0-28-1 0,0 28 2 0,34 0 1 16,-34 1-2-16,0-20-7 0,0 29-8 0,0-10-7 16,0 0-4-16,0 10 2 0,0-10-1 15,0-9-5-15,0 9 0 0,0 0 0 0,0-18 0 16,0 9 0-16,0-10 0 0,0 1 0 0,0 0 2 16,0-1-2-16,0-18-2 0,0 0-2 15,0 19-9-15,0-19-17 0,0 0-28 16,0 0-24-16,33-19-22 0,-33 19-1 0</inkml:trace>
  <inkml:trace contextRef="#ctx0" brushRef="#br0" timeOffset="53191.17">7210 4242 17 0,'0'0'18'0,"0"0"2"15,0 0-3-15,-17-19-3 0,17 19-4 16,0 0-5-16,0 0 0 0,0 0-2 16,17 0 4-16,-17 0 2 0,16 0 2 0,18 0-1 15,-34-19-2-15,33 19 0 0,0 0-1 0,0 0 3 16,0-18-3-16,0 8 3 0,16 1-2 15,18 0-3-15,-1 9 0 0,-17-19-3 0,18 19 1 16,-1-18-3-16,16 18 1 0,-16-19-1 0,1 19 0 16,-1 0 0-16,16-19 0 0,-48 19 3 15,32 0-5-15,-33-18 2 0,16 18 0 16,-16-9 0-16,1 9 0 0,-1-10 0 0,0 10 0 16,-17 0 0-16,1 0 4 0,-17 0 0 0,16 0 2 15,-16 0-2-15,0 0 4 0,0 0 3 16,33 0 1-16,-33 0-3 0,0 0-1 0,0 0-5 15,0 0 1-15,0 0-1 0,0 0 0 16,0 0-6-16,0 0 6 16,0 10-1-16,0-1-2 0,0 9 2 15,0-18-2-15,0 19 1 0,0 0-3 16,0-19 4-16,0 18-4 0,0 1 4 0,33 9-2 16,-33-10 0-16,0 20 0 0,33-20 0 15,-33 10 1-15,0 9-3 0,34-18 2 0,-34 18 1 16,16-18-1-16,-16 9 0 0,17 9 0 0,-17 0 0 15,16-18 0-15,-16 9 0 0,17 9 0 16,-17-19 1-16,0 20-1 0,0-29 0 16,0 28 0-16,16-18 0 0,-16-1 0 0,0 1 3 15,0-1 2-15,-16-8-5 0,16 8 1 0,0 1 2 16,0 0-1-16,0-1 2 0,-17-18-1 16,17 19-2-16,0-10 3 0,-16 0-1 0,16 1 0 15,0-1 0-15,-17 0-1 0,17 10 1 0,-16-19 3 16,16 19-3-16,0-19 0 15,-34 0 2-15,34 0-5 0,0 18 2 0,-33-18 0 16,33 0-2-16,-33 0 2 0,0 0 0 16,17 0-2-16,-1 0-2 0,1 0 5 0,-17 0-3 15,0 0-2-15,-34 0 2 0,34 19 0 0,-16-19-2 16,-17 0 2-16,32 0 0 0,-48 0 4 16,16 0-3-16,-1 0-1 0,1 9-2 0,17-9 4 15,-17 0-4-15,33 0 4 0,-34 0-2 16,18 0 2-16,16 0-2 0,0 0-2 0,0 0 3 15,33 0-1-15,-34 0 2 0,1-9-1 16,17 9 1-16,-1 0-1 0,1 0 2 16,16 0-2-16,0 0 4 0,0 0-2 0,0 0 0 15,0 0 0-15,0 0-6 16,0 0 5-16,0 0-4 16,0 0-2-1,0 0 0 1,0 0-7-16,0 0-6 0,0 0-11 15,0 0-11-15,0 0-11 0,0 0-7 0,0 0-15 16</inkml:trace>
  <inkml:trace contextRef="#ctx0" brushRef="#br0" timeOffset="53504.02">7822 4790 20 0,'0'19'17'0,"0"-19"-4"0,0 0-4 0,0 0-4 16,0 0-2-16,0 0-2 0,0 0 0 15,0 0 0-15,0 0-1 16,0 0-2 62,0 0 0-62,0 0-4-16,0 0-7 0,0 0-4 0</inkml:trace>
  <inkml:trace contextRef="#ctx0" brushRef="#br0" timeOffset="56684.04">20439 7209 12 0,'0'0'12'0,"0"0"-1"0,0 0-2 15,0 0-2-15,0 0 0 0,0 0-1 0,0 0 0 16,0 0 0-16,0 0 1 0,0 0 0 0,0 0-2 15,17 0 0-15,-17 0-1 0,0 0-1 16,0 0 1-16,0 0-2 0,0 0 0 0,0 0 0 16,0 0 0-16,0 0 0 15,-17 0-2 32,17 0-2-47,0 0 0 0,0 0-2 16,0 0-4-16,0 0-2 0,-16 0-1 15,16 0-3-15,0 0-4 0,0-19-3 0</inkml:trace>
  <inkml:trace contextRef="#ctx0" brushRef="#br0" timeOffset="59432.17">16586 12529 5 0,'0'0'10'0,"0"0"4"0,0 0 1 16,0 0-3-16,0 0-3 0,0 0-1 0,0 10-4 15,0-10 2-15,0 0 1 0,0 0 2 0,0 0 4 16,0 0 4-16,0 9 1 0,0-9 1 15,17 0 0-15,-17 9 0 0,0-9 7 0,16 0 4 16,-16 10-1-16,33-10 0 0,-33 0 3 0,0 9 5 16,0-9 1-16,0 0-1 0,33 0 10 15,-33 0 5-15,0 0-6 0,0 0-7 0,0 0 3 16,0 0-3-16,0 0-5 0,33 0-5 16,-33 0-6-16,0 0-5 0,0 0 1 0,17 0-1 15,-1-9-3-15,1 9-5 0,0-10 2 0,-1 10-7 16,17-9 0-16,0 0 3 0,33-1-8 0,-49 1 0 15,32-9 0-15,34 8-4 0,-50-8 4 16,33 18-2-16,17-28 0 0,-17 9 2 0,-16 10 2 16,16 0-6-16,0-1-1 0,-33 1 1 15,17 9 1-15,-1-9 3 0,1 9-3 0,-17 9-4 16,0-9-10-16,-33 9-5 0,33-9 6 0,-33 10-6 16,17-10 1-16,-1 9-3 0,-16-9-3 0,17 0-8 15,-17 9-4-15,0-9-10 0,0 0-18 0,0 0-8 16,0 0-5-16,0 0-7 0,0 0 0 0,16 0 9 15,-16 0 12-15</inkml:trace>
  <inkml:trace contextRef="#ctx0" brushRef="#br0" timeOffset="59998.31">16586 12929 53 0,'0'0'35'0,"0"-9"-10"0,17 9-8 0,-17 0-2 15,0-9-3-15,16 9 5 0,17 0 2 0,-33-9 4 16,0-1 1-16,33 10 1 0,0-9-1 16,-33 0 4-16,33 9-4 0,-16-10-1 0,16 1-8 15,0 9-3-15,0 0-4 0,33-19-5 0,-49 19-1 16,16 0-2-16,33-18 0 0,-33 18 1 16,0-9 0-16,17 9-3 0,-17-10 2 0,33 10 0 15,-33 0 0-15,0 0 0 0,-16 0 0 0,16 0 0 16,-17 0 0-16,17 0-3 0,-16 0 3 15,16 0 0-15,-33 0 2 0,33 10-2 0,-33-10-3 16,0 0 3-16,0 0-3 0,0 0 0 0,33 0-9 16,-33 0-7-16,0 0-8 0,0 0-1 15,0 0-11-15,0 9 1 0,0-9-5 0,0 0 1 0,0 18 3 16,0-18 2-16,0 0-26 0</inkml:trace>
  <inkml:trace contextRef="#ctx0" brushRef="#br0" timeOffset="60683.25">16867 13599 29 0,'0'0'30'0,"0"0"-6"0,0 0-5 16,0 0-5-16,0 9-5 0,0-9-2 0,0 0 1 15,0 0-1-15,33 0 6 0,-33 10-1 0,0-10-1 16,0 0-4-16,0 0 0 0,0 0-3 16,0 0-1-16,33 9 4 0,-33-9-3 0,0 0 1 15,0 0 4-15,17 0-3 0,-1 0 4 0,1 0 2 16,-17 0-1-16,16 0-2 0,1-9 0 15,16 9-1-15,-33-10-2 0,33 10 0 0,0-9-2 16,-33 9 1-16,17-9-3 0,16 0 0 0,-17-1 0 16,1 10-4-16,-1-9 2 0,1 9 0 15,16 0 2-15,-33-19-5 0,33 19 3 0,-33 0-3 16,33-9 3-16,-33 9 2 0,0 0-4 0,17 0 2 16,-17 0-3-16,0 0-2 0,0 0 1 0,16 0-1 15,-16 0-2-15,0 0-2 0,0 0-2 0,0 9-5 16,0-9 1-16,0 0-7 0,0 0-1 15,0 0-6-15,0 0-4 0,0 0-1 0,0 0-1 16,0 0-26-16</inkml:trace>
  <inkml:trace contextRef="#ctx0" brushRef="#br0" timeOffset="65243.37">21646 8716 6 0,'0'0'4'0,"0"0"6"16,0 0 3-16,0 0-2 0,0 0-2 0,0 0-3 16,0-10-1-16,0 10-2 0,0 0 1 15,0 0 0-15,0 0 0 0,17 0 0 0,-17 0 0 16,0 0-2-16,0 0 2 0,0 0-1 15,0 0 0-15,16 0-1 0,-16-9 0 0,0 9-1 32,0 0 0-32,0 0-4 15,0 0-6-15,0 0-3 16,-16 0-5-16,16-9-3 0,0 9-18 0</inkml:trace>
  <inkml:trace contextRef="#ctx0" brushRef="#br0" timeOffset="66159.16">20555 8502 3 0,'0'0'4'0,"0"0"-1"16,0 0 3-16,0 0 2 0,0 0 4 16,0 0-4-16,0 0-2 0,0 0-2 0,0 0-1 0,0 0-1 15,0 0 1-15,0 0-1 0,0 0 1 16,0 0-2-16,0 0 0 0,0 0 3 0,0 0 0 16,0 0 0-16,0 0-1 0,0 0 1 15,0 0 0-15,0 0-3 0,0 0 4 16,0 0 3-16,0 0-1 0,0 0-1 15,16 0 0-15,-16 0 1 0,0 0 0 0,0 0 0 16,0 0 0-16,17 0 3 0,-17 0-1 0,0 0 6 16,16 0-1-16,-16 0 2 0,0 0 4 15,17 0 0-15,-17 0 3 0,16 0 1 0,1 0 1 16,0 0-1-16,16 0 2 0,-33 0 2 16,33 0 0-16,-17 0-8 0,1 0-3 0,16 18-2 15,0-18-2-15,-17 0-1 0,18 0 3 0,-1-18 0 16,0 18 2-16,-17 0-4 0,17 0 3 15,0 0-8-15,0 0-3 0,34 0-1 0,-34 0-1 16,-17 0 1-16,34-9 0 0,-17 9 0 0,16 0-1 16,-15 0 0-16,15 0 1 0,1 0 0 15,-17 0 5-15,16 0-4 0,1 0 4 0,16 0-4 16,-16 0-5-16,-1 0 1 0,1 0 5 0,16 0-6 16,-16 0 3-16,32 0-1 0,-48 0-5 15,32 9 5-15,16-9 2 0,-49 0 0 0,34 0 0 16,-18 18 2-16,17-18-2 0,1 0 0 15,-18 0-4-15,1 0 4 0,32 0 2 0,-49 0-10 16,17 19 7-16,0-19-1 0,-1 0-2 0,1 0 0 16,0 0 2-16,-1 0-1 0,17 0-1 0,-33 0 0 15,17 0 2-15,0 0 0 0,-17 0 1 16,16 0 0-16,-16 0 4 0,17 19-1 0,-17-19 1 16,0 0 5-16,0 0-5 0,0 0-2 15,0 0-3-15,0 0 4 0,0 0-2 0,-16 0-3 16,16 0 2-16,-16 0-3 0,32 0 4 0,-49-19-2 15,33 19-2-15,-16 0 5 0,-1 0-9 0,1 0 6 16,16 0-2-16,-17 0-3 0,1 0 3 16,0 0 1-16,-1 0-1 0,17 0 0 15,-33 19 0-15,0-19-2 0,17 0-3 16,-17 0 0-16,0 0-9 0,0 0-15 0,0 0-16 16,0 0-4-16,0 0-23 0,0 0-21 0,0 0-8 15,-17 0 3-15,17 0 11 0,0 0 16 0,-33 0 16 16</inkml:trace>
  <inkml:trace contextRef="#ctx0" brushRef="#br0" timeOffset="67391.52">16718 9004 7 0,'0'0'18'0,"-33"0"2"16,33 0-7-16,-33 0-7 0,33 0-4 0,-33 0 0 16,17 0-2-16,16 0 3 0,-17 0 0 15,1 0 1-15,16 0 1 0,-17 0 1 0,17 0 1 16,0 0-1-16,-17 0 1 0,17 0-3 15,0 0 0-15,0 0-3 0,0 0 1 0,0 0 1 16,0 0-1 0,0 0 2-16,0 19 0 15,0-19 2-15,0 0-1 0,0 0 3 0,17 0-1 16,-17 0 5-16,0 18 2 0,0-18 0 0,17 0 3 16,-17 0 2-16,16 0-2 0,-16 10-2 15,17-10 1-15,-1 9 6 0,17-9 1 0,0 9-7 16,0-9 1-16,-16 0-5 0,33 0 2 15,-17 10-2-15,16-10-2 0,17 0-2 0,-16 0 0 16,49-10-3-16,-49 10 2 0,32 0-2 0,1-9-5 16,-17 9 3-16,17 0-3 0,16-9 2 15,-49 9-2-15,49 0 0 0,-33 0-2 0,0 0 2 16,17 0-2-16,-17-10 4 0,0 10-2 0,-16 0 2 16,16 0-2-16,-16 0 0 0,-1 0 1 15,-16 0 0-15,17 0-1 0,-17 0 0 0,0 0 0 16,0 0-3-16,-16 0 6 0,16 0-3 15,-17 0 0-15,1 0-2 0,16 0 2 0,-33 0 1 16,33 0-1-16,-33 0 0 0,33 0 1 0,-33 0-1 16,0 0 1-16,17 0-1 0,-17 0-3 0,0 0 4 15,16 0-3-15,-16 0-1 16,0 0 1-16,0 0-3 0,0 0-12 0,0 0-17 16,0 0-9-16,0 0-4 0,0 0-6 0,0 0-6 15,0 0 1-15,0 0 3 0</inkml:trace>
  <inkml:trace contextRef="#ctx0" brushRef="#br0" timeOffset="70872.22">18587 14129 43 0,'0'0'28'0,"0"0"-2"0,0-9-2 0,0 9-1 15,0 0 5-15,0 0 4 0,-33 0 3 0,33 0 5 16,0 9-9-16,0-9-7 0,0 19-2 16,0-19 3-16,0 0 10 0,0 19 6 0,0-10 0 15,-33 0 5-15,33 10-3 0,0-1 6 16,0 10-2-16,0-9 5 0,0 9 2 0,0 0-7 16,0 0-13-16,0 9 1 0,0 0-1 0,0 10-5 15,0-1-6-15,0-9 18 0,0 10 1 16,0-1-7-16,0 10-16 0,0-9-9 0,0 8-1 15,0-8-4-15,0-1 2 0,0 1-2 16,0-1-2-16,0 1 17 0,0-1 0 0,0 1-6 16,0-10-1-16,0 0-6 0,0 10-7 0,0-19 5 15,33 9 1-15,-33 0-6 0,0-9 6 0,0 9-3 16,0-9 1-16,0 0-4 0,0 0 3 16,0-9-2-16,0 9 3 0,0-10-8 0,0 1 7 15,0 9-7-15,33-10 9 0,-33-8-5 16,0 8-3-16,0 1 3 0,0-1 3 0,0 1-3 15,0-10-5-15,0 10 6 0,0-10-5 0,0 0 9 16,0 10-4-16,0-10 3 0,0 1-2 16,0-1-2-16,0 0 0 0,0 1 0 0,0-1 15 15,0-9-6-15,0 9 6 0,0-9 0 0,0 9 3 16,33-9 0-16,-33 0 8 0,0 0 10 0,0 10-2 16,0-10 2-16,0 0-12 0,0 0-6 0,0 0-6 15,0 0-4-15,0 0 4 0,17 0 1 0,-1 0-3 16,1 0-1-16,-1 0 1 0,1 0-5 15,-1-10-2-15,34 10 2 0,-17-9 3 0,0 9-4 16,-16-9 13-16,32 0-12 0,1-1 0 0,16 1-1 16,-33 0-6-16,33-1 6 0,-16 1-4 0,16 0 2 15,-16-1-6-15,-1 1 11 0,1 0-11 16,16 0 4-16,-50-1 0 0,34 1 1 0,-17 9-1 16,0-9 0-16,17-1 2 0,-50 10-4 0,33-9 4 15,-17 0-5-15,17 9 8 0,-16-10-5 16,0 10-3-16,-1-9 3 0,1 9 0 0,-1 0-2 15,-16-9 2-15,17 9 0 0,-17 0-7 0,33 0 2 16,-33 0-4-16,0 0 5 16,0 0-3-16,0 0-31 0,0 0-46 0,0-9-32 15,0 9-29-15,0 0-30 0,-33 0-19 0,33 0-6 16,-17-10 15-16,1 10 22 0,16 0 27 0,-17-9-64 16</inkml:trace>
  <inkml:trace contextRef="#ctx0" brushRef="#br0" timeOffset="71173.23">19662 15450 99 0,'0'0'132'0,"0"0"-7"16,0-9-31-16,0 9-31 0,0 0-9 15,0 0-4-15,0 0 24 0,0 0 8 0,0 9 6 16,0 1-9-16,16-10-3 0,1 18 9 0,-17-9-4 15,16 1 0-15,1 8 1 0,-17 1-13 0,17-10-8 16,-17 10-10-16,0 9-15 0,0-10-8 16,0 1 7-16,0 0-1 0,0-1-9 0,0 1-7 15,-17-1-2-15,0 1-3 0,1 0-10 0,-1-1-9 16,1 1 11-16,16-1-5 0,-33 10-4 0,-17-9 2 16,34-1-9-16,-17 10-1 0,-1-9-21 15,18 0-74-15,-17-1-54 0,0 1-42 0,33-1-40 16,-50 1-9-16,34-10 22 0,-17 10 38 15,16-10-86-15</inkml:trace>
  <inkml:trace contextRef="#ctx0" brushRef="#br0" timeOffset="74302.05">22258 15534 69 0,'0'0'43'0,"-16"-9"-3"0,16-1-5 15,-17 10 11-15,17-9 13 0,-17 0 11 16,17 9 7-16,0 0-4 0,0-10-12 0,0 10-30 15,0 10-15-15,-33-10-8 0,33 9-3 0,0 0 3 16,0 10 7-16,0 0 2 0,0 8-2 0,0-8 0 16,0 18 1-16,0-9-2 0,0 9 1 15,0-9-2-15,0 9-7 0,0-9-2 0,0 0 0 16,0 0-2-16,0 9-2 0,33-18 4 16,-33 18-6-16,0-18 2 0,0-1-2 0,0 1-1 15,0-10-5-15,0 10-25 0,0-10-26 0,0 1-17 16,0-10-18-16,0 0-21 0,0 0-6 0,0 0 14 15,0-10-51-15</inkml:trace>
  <inkml:trace contextRef="#ctx0" brushRef="#br0" timeOffset="75018.23">22175 15506 53 0,'0'0'28'0,"0"-9"-11"0,0 9-8 0,0-10-4 16,0 1 1-16,33 9 1 0,-33 0 1 0,0-18-2 15,17 18 1-15,0-10-2 0,16 1 0 16,-17 0 1-16,17-1 1 0,0 1-3 0,33 0-2 16,-49-1 1-16,33 1 1 0,-1 0-2 0,-16 0-2 15,33 9 0-15,-49-10 0 0,33 10 1 16,-17 0-1-16,0-18 0 0,-17 18 0 0,17 0-2 15,-33 0 2-15,33 0 0 0,-33-10 9 0,0 10 6 16,0 0 3-16,17 0 1 0,-17 0 3 0,0 0-4 16,0 0-3-16,0 0-4 0,0 0-2 15,0 0-2-15,0 0-5 0,0 0 0 0,0 0 0 16,-17 0-2 15,17 0 2-15,0 10-2-16,0-10-2 0,0 0 0 15,0 0 4-15,0 0-1 0,0 0-3 0,0 0 4 16,0 18-4 0,0-18 3-16,0 0 0 15,0 0-3-15,0 0 2 0,0 0-2 0,0 0 5 16,0 10-3-16,0-1 2 0,0-9-4 0,17 18 2 16,-17-8 2-16,0-1-4 0,0 10 2 15,16-1 2-15,-16 10 0 0,17-19-2 0,-17 10 0 16,17 9 2-16,-17-9 2 0,16 8-2 0,-16-8 3 15,17 9-3-15,-17 0 4 0,16-10 0 16,-16 10 0-16,0-9 1 0,0 0-2 0,0 8 2 16,0-8 2-16,0 0 3 0,0 9-4 0,-16-10 3 15,-1 1-6-15,1-1-1 0,-1 1-1 16,0 0 0-16,-16-1-1 0,33 1-2 0,-33-1 2 16,0 1-2-16,0-10 1 0,0 1-1 0,17 8 0 15,-18-8 0-15,1 8 2 0,0-18-1 16,0 0-4-16,0 0 3 0,0 0 0 0,0 0 0 15,0 0 3-15,16 0-6 0,-16 0 3 16,-16 0 1-16,16 0-5 0,16-18 6 0,1 18-2 16,-17-10-3-16,16 10 1 15,0-9-2-15,17 9-3 0,0-9-4 0,0-1-7 0,0 10-8 16,0-9-4-16,0 0-6 0,0-1-7 16,0 10-5-16,0-9-3 0,0 0 4 0,0 9 1 15,0-9-28-15</inkml:trace>
  <inkml:trace contextRef="#ctx0" brushRef="#br0" timeOffset="75735.35">22820 15525 23 0,'33'-10'26'0,"-33"1"1"0,17 0-1 15,-1-1 0-15,1 1 3 0,0-9 5 16,-1 8 3-16,-16 1 6 0,17-10 4 0,-17 10 5 16,16 0 3-16,-16-10-4 0,0 10 0 15,0 0-3-15,0-1-9 0,-16 10-5 0,16-18-13 16,-17 8 0-16,1 1-9 0,-1 9 2 0,0-9-3 15,1 9-3-15,-1 0-4 0,-16 0-2 0,0 0 5 16,0 9-1-16,-16 0 1 0,15 19 5 16,1-18-3-16,-33 8-2 0,17 10-2 0,-1 0 6 15,0 9 4-15,17-9-2 0,-33 9-4 16,33 0 2-16,0-9 1 0,0 10-7 0,16-11 0 16,-16 11 1-16,33-10-2 0,-33-1 3 0,33 1 4 15,0 0 0-15,0 0 7 0,33-9 6 16,-33 9 6-16,33-10 1 0,-33 10 0 0,34-18-5 15,-1-1-1-15,0 0-9 0,0-9 0 0,16 9-4 16,-16-18-4-16,17 9 2 0,0-18-1 16,-1 8-9-16,17-8 8 0,-33-1-10 0,1 0 0 15,15-9 6-15,-16 1-6 0,0-1 0 0,0-10 8 16,0 1-6-16,-16 0 0 0,16-9 0 0,-16-1 5 16,-17-9-10-16,16 0 8 0,1 1-2 15,-17-1-4-15,0 0 5 0,0 9 0 0,0 10-7 16,0-9 5-16,0 9 2 0,-17 9 3 0,17 18 0 15,-16-27-1-15,16 28 4 0,-17-10 4 16,1 10 9-16,-1 0-2 0,17-1 6 0,-17 10-1 16,17-9-14-16,-16 18-5 0,16-9-3 15,-17 10 6-15,17 8-8 0,0 1 5 0,0 9 1 16,0 0-6-16,0 0 9 0,0 9 4 0,0 9 23 16,0-9 7-16,0 10 5 0,0 0 0 0,0-1-12 15,17 1-17-15,-1 8-4 0,1-8-10 16,-17-1-2-16,17 1 1 0,-1-1 1 0,1-8-9 15,-1-1 4-15,-16-9 3 0,17 9-7 0,-1-9 6 16,17-10-5-16,-33 10-2 0,0-18-30 0,33 8-24 16,-33-8-37-16,0-10-45 0,17 0-53 15,16-10-46-15,-16 10-8 0,-1-18 22 0,17-1 48 16</inkml:trace>
  <inkml:trace contextRef="#ctx0" brushRef="#br0" timeOffset="76166.89">23598 15515 190 0,'-17'10'78'0,"-16"-10"-37"15,16 9-5-15,1 10 12 0,-17-10 22 16,16 9 11-16,17 1-9 0,0 0-19 0,-33-1-19 16,33 1 0-16,0-1 8 0,0 1 8 15,33 0 1-15,-33-1-15 0,0 1-8 0,17-10-5 0,16 10-8 16,-17-10-2-16,1-9-4 0,16 0-2 15,0 0 1-15,-16 0-3 0,32-9 3 0,-49 9-5 16,17-10 0-16,16-8 0 0,-17 9 9 16,1-10 1-16,-1 10 6 0,1-10 2 0,-17 0 3 15,16 1 8-15,-16-1-6 0,0 1-3 0,17-1-7 16,-17 0-3-16,-17 10 5 0,17 0-4 0,0-10 3 16,0 10-4-16,-16 0-2 0,16-1-3 0,-17 10-8 15,17-9 9-15,-16 0-2 0,16 9 6 16,-17 0-8-16,17-10 6 0,0 10-1 0,-16 0 0 15,16-9-6-15,0 9 1 0,-17 0-2 16,17 0 4-16,0 0-4 0,0 0 2 16,0 0 1-16,0 0-11 0,0 0 6 15,0 0-4 1,0 0 0-16,0 0-3 0,0 0-8 16,0 9-4-16,-16-9-40 0,16 0-48 0,0 0-34 15,0 10-28-15,0-10-31 0,0 0-3 16,0 0 25-16,0 0 32 0</inkml:trace>
  <inkml:trace contextRef="#ctx0" brushRef="#br0" timeOffset="76633.86">23349 15134 40 0,'0'-9'46'0,"-16"-1"3"15,16 10 0-15,0-18 4 0,0 18 8 0,0 0 2 16,0-10 2-16,16 10-5 0,-16 0 7 0,0 10-3 15,0-10 1-15,17 18 10 0,-17-18 20 16,0 19 13-16,0 0 21 0,17 8-2 0,-17 1-2 16,0 10 18-16,16-1 5 0,-16 9-9 15,0 1-5-15,0 9-23 0,0-1-80 0,-16 1-31 16,16 0 0-16,0 0 0 0,-17 0 0 0,17-10 0 16,-17 10 0-16,17-10 0 0,-16 1 0 15,16-10 0-15,-17 10 0 0,17-19 0 0,0 18 0 16,0-27 0-16,-16-1 0 0,16 1 0 0,0-10 0 15,0 1 0-15,0-1 0 0,0 0 0 0,0-18 0 32,0 0 0-32,16-10-58 0,-16 10-91 0,0-10-22 15,17 0-14-15,-17 10-12 0,16-19-13 16,-16 0-6-16,17 10 3 0,-17-1 20 0,17 1 27 16,-17 8 37-16</inkml:trace>
  <inkml:trace contextRef="#ctx0" brushRef="#br0" timeOffset="77133.95">23713 15320 61 0,'0'-9'71'0,"0"-1"3"0,-16 1-1 15,16 0 4-15,0-1 19 0,0 10 10 0,0-9 13 16,0 9-11-16,-17 0-28 0,17 0-31 16,0 0-20-16,0 0-17 0,0 9 17 0,0 1 10 15,0-1 15-15,0 10 23 0,0 9 7 0,0 0 6 16,0-1 7-16,0 1 7 0,0 0-2 0,0 9-12 16,0-9-15-16,17 10-11 0,-17-1 7 0,0-9-8 15,0 9-10-15,0 0-53 0,0 0 0 16,0 0 0-16,-17 1 0 0,17-1 0 0,0 0 0 15,0 0 0-15,-33 1 0 0,33-1 0 0,-16-9 0 16,-1 0 0-16,1 9 0 0,16-19 0 16,-17 10 0-16,0-18 0 0,17 8 0 0,-16-9 0 15,16 10 0-15,0-19-34 0,-17 9-90 16,17-9-49-16,0 0-32 0,0-9-35 0,0 9-23 16,-16-19 9-16,16 10 26 0,0-9 36 0,0-1 44 15</inkml:trace>
  <inkml:trace contextRef="#ctx0" brushRef="#br0" timeOffset="77399.33">23283 15711 64 0,'0'-10'105'0,"-33"1"-5"0,33 9-11 16,0-9-11-16,-33-1 13 0,33 1 15 0,0 9 10 15,33-9-11-15,-33 0-28 0,0-1-22 16,33 1-6-16,-33 0-1 0,17-1-1 0,16 1-1 15,0 0-8-15,0 9-9 0,0-10-12 0,0 1-11 16,17 0-2-16,-17 0-2 0,0-1-2 16,17 10 4-16,-1-9-7 0,-16 0 5 0,0 9-2 15,0-10-5-15,-16 10-2 0,16-9-36 0,-16 9-24 16,-1-9-20-16,-16 9-18 0,33 0-33 16,-33 0-19-16,0 0-8 0,0 0 14 0,0 0 21 15,0 0 28-15</inkml:trace>
  <inkml:trace contextRef="#ctx0" brushRef="#br0" timeOffset="77633.08">23416 15683 91 0,'0'9'105'0,"-17"-9"-7"16,17 0-16-16,0 9-9 0,0-9 5 15,0 0 15-15,0 0 23 0,0 0 13 0,0 0-4 16,17 0-23-16,-17 0-16 0,16 10 3 0,17-10 6 15,-33 0-17-15,33 0-26 0,-16-10-17 0,16 10-21 16,-17 0-5-16,18 0-2 0,-1-9-5 16,-17 9-1-16,17-9-1 0,0 9-3 0,-16-10 3 15,-1 10-4-15,17-9-43 0,-16 9-31 16,-17 0-34-16,16-9-34 0,1 9-26 0,-17 0-27 16,17-9-7-16,-17 9 22 0,0 0 33 0,0-10 36 15</inkml:trace>
  <inkml:trace contextRef="#ctx0" brushRef="#br0" timeOffset="77965.23">23416 15804 120 0,'0'0'78'0,"-17"0"-13"16,17 0-15-16,0 0 1 0,0 0 6 0,0 0 7 16,0 0 10-16,0 0-5 0,17 0-9 0,-1 0-8 15,-16 0-8-15,33-10 10 0,-33 10-11 16,33 0-2-16,-16-9-6 0,-1 9-7 0,17-9-11 16,-16 9-10-16,16-10-3 0,-16 1-4 0,32 9 0 15,-32-9 2-15,-1 9 1 0,1-9-3 16,16-1 0-16,-17 10-2 0,1-9 5 0,-1 9-6 15,1 0-16-15,0-9-30 0,-17 9-26 16,16-10-17-16,17 10-16 0,-33 0-12 0,0-9-7 16,17 9 11-16,-1-9 10 0,1 9 18 0</inkml:trace>
  <inkml:trace contextRef="#ctx0" brushRef="#br0" timeOffset="78248.7">24755 15608 91 0,'0'0'94'0,"0"0"-16"15,0 0-17-15,0 10-4 0,0-10 13 16,0 9 25-16,0 0 2 0,0-9-15 16,-33 10-25-16,33 8-30 0,0-9-13 0,0 1-1 15,0-1-11-15,-33 10-2 0,33-10-3 0,-17 0-7 16,1 10-40-16,-1-10-42 0,1 10-33 0,-1-10-26 16,1 0-1-16,16 10-97 0</inkml:trace>
  <inkml:trace contextRef="#ctx0" brushRef="#br0" timeOffset="83746">25218 15115 57 0,'-16'-18'52'0,"16"8"-1"15,-17 1 0-15,17-9-3 0,0 8 6 0,0-8 25 16,0 8 25-16,0 1 26 0,-33 0 3 15,33-1-3-15,0-8-13 0,0 18-19 0,0-9-37 16,0 9-33-16,0 0-15 0,0 0-1 16,0 9-3-16,0 9 2 0,0 1 0 0,0 0-7 15,0 9 1-15,33 9 3 0,-33-9-5 0,0 9 2 16,0 0-1-16,0 0 1 0,0 10-7 16,17-10 2-16,-17 0-3 0,0 0 7 0,0-9-6 15,0 10 5-15,16-11-6 0,-16-8 3 16,0 9 3-16,0-9-2 0,0-10 5 0,0 9-6 15,0-18 5-15,0 10-5 0,0-10 3 0,0 0-6 16,0 0 4-16,0-10-1 0,0-8 0 0,17 9-3 16,-17-19 3-16,16 9-2 0,1-9-3 15,-1 10 5-15,1-10 0 0,-1 9 2 0,1 0-2 16,16 10-2-16,-33-9 0 0,33 18-3 16,-33-10 9-16,17 10-2 0,-1 0-2 0,1 10 2 15,-17-1 0-15,16 0 1 0,-16 10-3 0,17-10-2 16,-17 10 7-16,-17-1-4 0,17 10-1 15,-16-9 6-15,16-1-8 0,-17 1 4 0,1 0-4 16,-1-10 7-16,17 9-15 0,-33 1-15 0,33-10-35 16,-33 1-37-16,16-1-28 0,1-9-35 15,-1 0-26-15,17 0 6 0,-16-9 26 0,16-1 33 16,0 1 32-16</inkml:trace>
  <inkml:trace contextRef="#ctx0" brushRef="#br0" timeOffset="84102.03">25499 15357 58 0,'17'0'41'16,"-1"0"-14"-16,-16 0-11 0,17 0 4 16,16 0 7-16,-33 0 5 0,0 10 1 0,16-1-4 15,1-9-9-15,-17 9-1 0,0 0-2 0,17 1 4 16,-17-1-3-16,0-9-3 0,16 9-5 16,-16 1-7-16,0-10 2 0,17 0 4 0,-17 9 6 15,16-9 0-15,-16 0 8 0,17-9 7 0,-17 9 5 16,16-10 2-16,1 1 1 0,-17 0 0 0,16-1 5 15,1 1-4-15,-17 9-4 0,33-9-2 16,-33 9-4-16,0-9-12 0,0 9-9 0,0 0 6 16,0 0-9-16,0 0-1 0,0 0-1 15,16 9 0-15,-16 0 3 0,17-9-2 0,-17 9 2 16,0 1-4-16,16-1-2 0,1 0 4 16,-17-9-2-16,17 10-2 0,-17-1 2 0,16-9-5 15,-16 9 4-15,0-9-3 0,17 0 5 0,-17 0 3 16,16 0-3-16,-16 0-2 15,17 0-1-15,-17 0 2 16,0 0-5-16,16 0-14 0,-16 0-40 16,0 0-35-16,0 0-36 0,0 0-22 0,0 0 6 15,0-9 144-15,17 9-325 0</inkml:trace>
  <inkml:trace contextRef="#ctx0" brushRef="#br0" timeOffset="84244.65">26012 15264 118 0,'0'-18'86'0,"0"8"-37"0,-33-18-24 16,33 19-13-16,-17-10 0 0,17 10 2 16,-16 9-3-16,16-9-7 0,0 0-4 0,0 9-6 15,0 0-10-15,0 9-19 0,16 0-21 16,1 0-13-16,16 1 0 0</inkml:trace>
  <inkml:trace contextRef="#ctx0" brushRef="#br0" timeOffset="84594.15">26227 15413 10 0,'0'19'22'0,"0"-10"13"0,0 10 7 0,0-1 1 16,0-18-1-16,-33 9-7 0,33 1-5 0,0-10-10 16,-17 9-7-16,17 0-4 0,0-9 0 15,0 10 3-15,0-10-5 0,0 0 0 16,17 0-7-16,-17 0 3 0,33-10-3 0,-33 1-9 16,0 0-10-16,16-1-5 0,1 1 0 0,-1 9 0 15,-16-28 1-15,17 19-1 0,0-10 5 16,-17 1 2-16,0-1 6 0,16-9 5 0,-16 10 4 15,0-10-1-15,0 0 4 0,0 0 7 0,0 9 8 16,0-9 9-16,0 10 12 0,0-1 11 16,-16 10 14-16,16 0 9 0,0-1 14 0,-17 1 5 15,17 0 14-15,0-1 9 0,-17 10 18 0,17 0 5 16,0 0-13-16,0 0-40 0,0 0-32 0,0 0-26 16,-16 0-1-16,16 0 5 0,0 10-4 15,0 8-5-15,0-8 3 0,0 8-5 0,16 1-11 16,-16 9 5-16,0-10-11 0,17 10 1 0,-17 0 1 15,0-9-2-15,17 9-3 0,-17-10-7 0,0 1-46 16,0 9-45-16,16-19-32 0,-16 10-40 16,0-1-42-16,0-8-14 0,17 8 11 0,-17-18 44 15</inkml:trace>
  <inkml:trace contextRef="#ctx0" brushRef="#br0" timeOffset="85143.47">26690 15180 43 0,'0'10'33'0,"-17"-1"-13"15,17 10-4-15,0-1-1 0,0-8 6 16,0 8 4-16,0 1-2 0,0-1-1 0,0 1-4 16,0 0 1-16,0-1-3 0,0-8-1 0,0 8-1 15,0-9-1-15,0 1 3 0,0-10 5 16,0 9 19-16,0-9 19 0,17 0 4 0,-17-9-5 16,0 9-15-16,0-10-3 0,16-8-7 15,-16 9-4-15,0-1 5 0,17-8-5 0,-17-1-2 16,16 10-2-16,-16-10 4 0,17 0-8 15,-17 10 3-15,0 0-5 0,0 9-7 0,17-9-9 16,-17 9 1-16,0 0-1 0,0 0-1 0,16 9-2 16,-16 0 0-16,0 0 0 0,17-9 0 0,-17 10-2 15,16 8 5-15,-16-8-3 0,17-1 0 16,-17 0 0-16,33-9 0 0,-33 10 3 0,0-10-5 16,16 18 2-16,1-18 0 0,-1 0 1 15,1-18-1-15,-1 18-2 0,1-10 2 0,-1 10 0 16,-16-9 0-16,17 0-2 0,0-1-1 0,-1 1 1 15,1 0 2-15,-17-1 5 16,33 10-2-16,-33-9-3 0,0 9-2 0,0-9-1 16,0 9 4-16,0 0-4 15,0 0-2-15,0 0-14 0,0 0-20 0,0 9-21 16,0-9-18-16,0 0-19 0,16 0-24 16,-16 0-14-16,0 0 7 0,17 0 19 0,-17 0-40 15</inkml:trace>
  <inkml:trace contextRef="#ctx0" brushRef="#br0" timeOffset="85525.93">27269 15255 98 0,'0'0'100'0,"0"0"-6"16,0 0 8-16,0 0 6 0,0 0-5 0,0 0 13 15,0 9 4-15,0-9-22 0,0 0-28 16,-17 9-24-16,17-9-26 0,0 10-3 0,0-10-9 16,0 0-7-16,0 9-1 0,0-9 4 0,0 9-4 15,0-9-3-15,0 0-3 16,0 0-4-16,0 0-17 0,17-9-3 0,-17 9 0 15,0-9-3-15,33-1-2 0,-33 10 10 0,0-9 10 16,0 0 1-16,16 0 7 0,-16-1-1 0,0 10 8 16,17-18-8-16,-17 18 10 0,0 0-5 15,16 0 1-15,-16 0 4 0,0 0-4 16,17 18 2-16,-17-18 0 16,0 10 0-16,0-1 3 0,0 0-3 0,0 0-4 15,0-9 2-15,16 10 2 0,-16-1 5 0,17-9-5 16,-17 9 3-16,16-9 2 0,-16 0-3 15,17 0 0-15,0 0 10 0,-17 0 3 0,16-9-2 16,-16 9 16-16,17-9 4 0,16 9-3 0,-33-10 7 16,0 10-4-16,0-9 2 0,0 0-4 15,16 9-6-15,-16 0-10 0,0-9-12 0,0 9-5 16,0 0 6-16,0 0-2 16,0 9-34-16,17-9-54 0,-17 0-44 0,0 9-48 15,0-9-24-15,0 9 7 0,0-9 30 0</inkml:trace>
  <inkml:trace contextRef="#ctx0" brushRef="#br0" timeOffset="85809.66">29220 15562 24 0,'0'0'33'0,"-17"0"-6"15,17 0-5-15,0 0-8 0,0 0-6 0,-33 0-3 16,33 9-2-16,-16-9-1 0,16 9 0 0,-17 1-2 16,17-10 1-16,0 9-1 0,-16 0-3 15,16 1-3-15,0-10-2 0,-17 9-3 0,17 0 0 16,0-9 0-16,-16 10 0 0,16-10-1 15,0 0 0-15,0 9-1 0,0-9-4 0</inkml:trace>
  <inkml:trace contextRef="#ctx0" brushRef="#br0" timeOffset="86259.82">28261 15320 214 0,'0'0'102'0,"0"9"-44"15,0-9-6-15,16 0 53 0,-16 10 33 0,0 8 15 16,0-18-28-16,-16 10-38 0,16 8-37 0,0-9-20 16,-17 10-7-16,17-10-12 0,-16 10-7 15,16 0 2-15,-17-1-6 0,17-9-13 0,-16 1-63 16,16 8-45-16,0-8-51 0,0-1-26 0,0 0 3 16,0 1 33-16</inkml:trace>
  <inkml:trace contextRef="#ctx0" brushRef="#br0" timeOffset="86807.76">28939 14929 11 0,'0'-9'28'0,"0"9"8"0,0-9-5 16,-17 9-6-16,17-10-4 0,0 1 2 16,0 9 7-16,0-9 4 0,-16 0 3 0,16 9-2 15,0 0-8-15,-17 0-4 0,17 0 1 0,0 0 1 16,-16 0 4-16,16 0 1 0,-17 0 1 15,17 9-4-15,0 0-1 0,0 0-7 0,0 10 5 16,0 0-1-16,0-1 6 0,17 1 2 16,-17-1 1-16,16 10 5 0,1-9 14 0,-1 9-8 15,1-10-6-15,-1 10-6 0,17-18-8 0,-33 8 4 16,17 1-4-16,-17-1 1 0,16-8-3 0,-16-1-3 16,0 0-1-16,-16 1-7 0,16 8-6 15,-17-18-4-15,17 0 0 0,-33 0-31 0,17 0-46 16,-1 0-39-16,1 0-35 0,-1 0-24 15,1-18 12-15,-1 8 22 0,17 1-74 0</inkml:trace>
  <inkml:trace contextRef="#ctx0" brushRef="#br0" timeOffset="87107.75">29005 14678 62 0,'16'-9'47'0,"-16"0"-21"0,0 9-4 16,17 0 5-16,-17 0 15 0,17 9 7 15,-17 0 3-15,16 10-1 0,1-1 9 0,-1 1 4 16,1 0-2-16,-1 8 4 0,1 1-6 16,-1 10-3-16,17-10-6 0,-33-1-10 0,0 1-7 15,0 0-10-15,0 9-4 0,0-27-11 0,0 18 5 16,0-10 7-16,0-8 4 0,0 8 12 16,0-9 3-16,0 1 16 0,0-10 16 0,0 18 8 15,0-18-1-15,0 0-10 0,0 0-8 0,0-18 4 16,0 8-23-16,0 1-10 0,0-9-18 15,0-1-8-15,0 0 2 0,0 1-6 0,0 8-4 16,0-27 2-16,0 9 0 0,17 10-10 16,-1-1-27-16,-16 1-62 0,17-1-55 0,0 10-31 15,-1-1-18-15,1 10-8 0,-1 0 10 0,17 0 22 16,-16 0 28-16</inkml:trace>
  <inkml:trace contextRef="#ctx0" brushRef="#br0" timeOffset="87290.76">29782 15087 134 0,'-16'0'126'0,"16"0"-45"0,0 0-34 0,0 0-17 16,0 0 9-16,0 0 4 0,-17 10-18 0,17-10-14 15,0 18-4-15,0-18-2 0,-16 10-10 16,16-1-33-16,0 0-42 0,0 1-28 15,0 8-12-15</inkml:trace>
  <inkml:trace contextRef="#ctx0" brushRef="#br0" timeOffset="87856.86">30311 14780 51 0,'0'0'35'0,"0"0"-2"0,0 0 0 16,0 0-5-16,0 0-4 0,0 0-7 15,-16 0-11-15,16 0-2 0,0 0 0 0,0 0 1 16,0 0 3-16,0 0-2 0,0 0 1 0,0 0 3 16,0 0 1-16,0 0 3 0,0 0 1 15,0 0 1-15,0 0 5 0,0 0 1 0,0 0 7 16,0 0 2-16,0 0 2 0,0 0-2 15,0 0-1-15,0 0-4 0,0 0 4 0,0 0-4 16,0 0-5-16,0 0-3 0,0 0-4 16,0 0-3-16,0 0-3 0,0 0-2 0,0 0-3 15,0 0-5-15,0 0-1 16,0 0 5-16,0 0-1 16,0 0-5-16,0 0 1 15,0 0 5-15,0 0 1 0,0 10-3 16,-17-10-2-16,17 9 4 0,0 0 3 15,0-9-4-15,0 10-6 0,-16-1 5 0,16 0-3 16,0-9-19-16,0 10-12 0,0-1-5 16,0 10-9-16,0-19-7 0,0 0-8 15,16 9-10-15,-16 0-6 0,17-9 2 0,-1 9 9 16,-16-9 11-16</inkml:trace>
  <inkml:trace contextRef="#ctx0" brushRef="#br0" timeOffset="88906.27">30377 14827 26 0,'0'-9'36'0,"0"9"-4"15,0-10-11-15,0 10-7 0,0-9 1 0,0 9 1 16,0 0-1-16,0-9-4 0,-16 9-5 15,16 9 1-15,-17-9-4 0,17 9 8 0,-16-9 0 16,16 10-2-16,-17 8-1 0,17-8-1 16,-16 18 0-16,16-19-3 0,0 9-3 0,0 1 1 15,0 0-2-15,16-10 3 0,1 10-3 16,-1 8 0-16,1-27 0 0,-1 10 0 0,1-1 0 16,16 0-8-16,-16-9-19 0,16 0-9 0,-17 0-12 15,17 0-2-15,-16-9-39 0</inkml:trace>
  <inkml:trace contextRef="#ctx0" brushRef="#br0" timeOffset="89422.82">30626 14883 91 0,'0'-9'96'0,"0"9"-22"0,0 0-12 16,0-19 12-16,0 19 38 0,0-9 23 16,0 9-10-16,0-10-51 0,0 10-32 0,0 0-20 15,0 0-14-15,0 10 2 0,0-10-2 16,16 9-2-16,-16 10-3 0,0-19-3 0,17 9-2 16,-17 0 2-16,0 0 3 0,16 10-3 0,-16-10 0 15,0 1-51-15,0-1-43 0,0 0-34 16,17 1-37-16,-17-10-6 0,0 9 25 15</inkml:trace>
  <inkml:trace contextRef="#ctx0" brushRef="#br0" timeOffset="89576.03">30576 14641 134 0,'-17'-9'37'0,"17"-29"-17"16,-16 20-10-16,-1-1-3 0,17 10 0 0,0-10-6 15,-16 10-1-15,16 9-7 0,0-9-15 16,0 9-13-16,16 0-12 0,-16 0-54 0</inkml:trace>
  <inkml:trace contextRef="#ctx0" brushRef="#br0" timeOffset="90023.64">30642 14539 58 0,'0'0'21'0,"0"0"-5"0,0 0 5 15,0 9 7-15,0 0 8 0,0 1 2 0,17-1 0 16,-17 9-10-16,16 1 2 0,1 0-2 16,-1-1-5-16,1 1-3 0,-1 9-11 0,1-10-4 15,16 1-3-15,-17 0-1 0,17-1 1 16,-16 1-2-16,16-1 5 0,0-8-2 0,-16-1 3 16,-1 0 1-16,17-9 9 0,-16 0 16 0,-17 0 15 15,16 0 10-15,1 0 5 0,-17-9-2 16,16 9-4-16,1-9-7 0,-17-1-2 0,0 1-14 15,17 9 2-15,-17-9-4 0,0-1-5 16,0 10 3-16,0-9-11 0,0 9-6 0,0 0-9 16,0 0 1-16,0 0-1 15,0 9-6-15,0 1 5 0,0-10-5 0,0 18 5 16,0-8 0-16,0-1-4 0,0 0 0 16,16 1 2-16,-16-1-2 0,0 10-1 0,17-19 0 15,-1 9 6-15,-16-9-7 0,17 0 4 0,-1 0 0 16,-16 0 2-16,17 0-1 0,-1 0-6 15,1 0 3-15,-1-9 3 0,1 9-1 16,-1 0 1-16,1 0-1 16,-17 0 2-16,0 0-5 0,17 0 3 0,-17 9 3 15,16-9-1-15,-16 9 0 0,0 0-2 16,0 1 4-16,0 8-4 0,0-8 5 0,-16-1-3 16,16 10-8-16,-17-10-34 0,0 9-57 15,1-8-58-15,-1-1-44 0,-16 0 4 0,17 1 32 16</inkml:trace>
  <inkml:trace contextRef="#ctx0" brushRef="#br0" timeOffset="90172.19">30907 14790 113 0,'0'-37'45'0,"16"9"-23"15,-16 0-12-15,17 9-5 0,-1 1-3 0,1-1 1 16,-1 10-3-16,1-10-10 0,-1 10-16 15,17-1-14-15,1 10-11 0</inkml:trace>
  <inkml:trace contextRef="#ctx0" brushRef="#br0" timeOffset="90355.16">31518 14827 110 0,'-16'9'30'0,"16"1"-14"0,-17-10 1 16,17 9 8-16,0-9-3 0,-16 19-10 16,16-19-10-16,0 0 1 0,0 9-6 0,-17 0-19 15,17 0-23-15,0-9-13 0</inkml:trace>
  <inkml:trace contextRef="#ctx0" brushRef="#br0" timeOffset="91520.73">31849 14715 30 0,'0'0'38'0,"0"0"-4"16,0 0 2-16,0 0 0 0,0 0 3 16,0 0-5-16,0-9-15 0,0 9-9 0,0 0-4 15,0 0-2-15,0 0-2 0,17 0-2 0,-17 0 1 16,0 0-3-16,0 0 0 16,0 0-4-16,0 0 1 15,0 0 0-15,0 0 3 0,0 0 0 16,0 0 0-16,0 0 4 0,0 0-4 15,0 0 4-15,0 0-1 0,0 9-1 16,0-9-2-16,0 0 4 0,-17 0-1 16,17 10 0-16,0-10 0 0,0 9-1 15,0-9 3-15,0 19-1 0,0-19 2 0,0 0-2 16,0 0 1-16,0 9 1 0,0-9-1 16,0 9 3-16,0-9-1 0,0 9 0 15,17-9 3-15,-17 0-6 0,16 0-2 0,1 10 5 16,-1-10-4-16,17 0-3 15,-16-10 4-15,0 10 5 0,-1 0 5 0,1-9 5 16,-1 9-1-16,1-9 2 0,-17 9 3 16,16-9 0-16,1 9-5 0,-1 0-2 0,1-19-2 15,-1 10-5-15,1-1-2 0,-1 1 0 16,1 0-5-16,-1 9 0 0,1-10 2 0,0 10-2 16,-1-9 0-16,1 9 0 0,-1 0 0 15,1 0 0-15,-1 9-3 16,1-9 4-16,-17 10-3 15,16-10 0-15,-16 0 3 0,0 9-1 16,17-9 0-16,-17 0 3 0,0 0-1 0,16 9-2 16,1-9 1-16,-17 0-3 0,16 0 2 15,1 0 2-15,0 0-4 0,-1 0 0 0,1 0 2 16,-1 0 0-16,1-9-4 0,-1 9 4 16,1 0 0-16,-1-9 0 0,1 9-5 15,-1-10 1-15,-16 10 2 16,17-9 0-16,-17 9-1 0,16-9 3 0,1 9-3 15,0 0-2-15,-17-9-5 16,0 9 4-16,16 0-1 0,-16 0 2 16,0 0-4-16,17 0 5 0,-17 0-2 0,16 0-5 15,-16 0 4-15,17-10 3 16,-17 10 1-16,16 0-6 0,1 0-3 0,-17 0 6 16,16 0-6-16,1 0-5 15,-1 0 0-15,-16 0 2 0,17-9 2 0,-1 9 1 16,-16 0-5-16,17 0 9 0,-17 0-15 15,16 0-9-15,-16 0-3 0,17 0 6 0,-17 0 7 16,17 0 5-16,-17 0 2 0,0 0 1 16,16 0 1-16,-16 0 4 0,0 0 5 15,17 0 2-15,-1 0 2 16,-16 0-5 15,0 0-7-31</inkml:trace>
  <inkml:trace contextRef="#ctx0" brushRef="#br0" timeOffset="92170.27">27566 16585 7 0,'17'9'21'16,"-1"-9"8"-16,-16-9-1 0,17 9-2 16,-1 0 0-16,-16 0-3 0,17-9 7 0,-1 9 1 15,-16 0 5-15,17 0 3 0,-17-10-5 0,0 10 0 16,17 0-1-16,-17 0-3 0,0 0 1 16,0 0 5-16,0 0-7 0,16 0-7 0,-16 0-2 15,0-9-7-15,0 9-7 0,0 0 2 16,0 0-7-16,0 9 0 0,0-9 0 15,17 0-1-15,-17 0 2 0,0 0-4 0,0 0 4 16,16 0-2 0,-16-9 3-1,0 9-1-15,0 0-5 16,0 0 6 0,0 0-6-16,0 0-15 0,17-9-19 15,-17 9-9-15,0 0-20 0,0 0-11 16,0 0-2-16,16-19 6 0,-16 19 8 0,17-9 10 15</inkml:trace>
  <inkml:trace contextRef="#ctx0" brushRef="#br0" timeOffset="92986.02">23217 16259 52 0,'0'-9'47'0,"0"0"-8"0,0 0-5 16,0 9-7-16,0-10-6 0,0 10-7 0,0 0-3 15,0 0 4-15,33 0 10 0,-33 0 1 16,0 10-1-16,0-1 2 0,0 0-6 0,0 0 3 16,33 1-2-16,-33 8 1 0,0 1-3 15,0 9-1-15,0-10-2 0,17 10 0 0,-17 0-3 16,0 0-1-16,0 0-8 0,16 0 1 15,-16 0-4-15,0 0-2 0,0 0 5 0,0 0-5 16,0 9-4-16,0-9 6 0,0-10-2 0,0 10 0 16,0-9-10-16,0-1-27 0,0 1-28 15,0-10-24-15,0 1-11 0,0-1 6 0,0-9 17 16</inkml:trace>
  <inkml:trace contextRef="#ctx0" brushRef="#br0" timeOffset="93385.98">23283 16315 25 0,'0'10'25'0,"-33"-10"-13"0,0 9-6 16,0-9-1-16,0 18 0 0,17-8 3 0,-18 8 2 15,18-8 0-15,-1 8-1 0,-16 1-2 16,33 0 0-16,-33-10 3 0,17 9 0 0,-1-8-5 16,1 8 0-16,16-8-4 0,0-1 0 15,0-9 1-15,0 9 0 0,0-9 2 16,16 0-2-16,1 0 1 0,-1-9 4 0,17 0 4 16,-33-1 4-16,33 1 0 0,-16 0 7 15,-1-1 4-15,18 1 3 0,-18 0-4 0,17 0 2 16,-16-1-3-16,-1 10-1 0,17-9-2 0,0 9-3 15,-33 0 4-15,33 0 4 0,-16 0 8 16,16 0-5-16,-16 0-1 0,16 0-1 0,-17 9-10 16,17-9-5-16,-16 0-3 0,16 10-7 15,0-10 2-15,0 9-1 0,-16 0 2 0,16 0-7 16,16 1 2-16,-49-1 2 0,33 0-7 16,-16 1-37-16,16 8-39 0,-17 1-33 0,17-19-17 15,1 9 12-15</inkml:trace>
  <inkml:trace contextRef="#ctx0" brushRef="#br0" timeOffset="93818.82">26475 16232 66 0,'0'-10'78'0,"0"1"-23"16,0 0-24-16,0 9-14 0,0-10-6 0,0 10-1 15,0 0-3-15,-17 10 7 0,17-1-2 0,0 0 0 16,17 1 2-16,-17 8-2 0,0 1 8 16,0-1-4-16,0 10 1 0,16-9-6 0,-16-1-4 15,0 10-7-15,17-9 4 0,-17 9 0 16,0-19-6-16,0 1 2 0,0 8-13 0,0 1-21 15,0-10-17-15,0 0-16 0,0 1-7 0,0-1 5 16,0-9-38-16</inkml:trace>
  <inkml:trace contextRef="#ctx0" brushRef="#br0" timeOffset="94101.4">26491 16185 89 0,'0'-19'60'15,"0"10"-22"-15,-16 0-14 0,16 0-7 0,-17-1 6 16,1 10 4-16,16-9-4 0,-33 18-4 16,16-9-3-16,1 0-7 0,-1 10 0 0,-16-1-3 15,17 9 8-15,-18 1-2 0,18-10-1 0,-17 1-5 16,33 8-1-16,-33-8-3 0,16 8-2 0,1-9 0 16,-1 1 0-16,17-1 0 15,0 0 0-15,17 10-2 16,-1-19 2-16,34 0 0 15,-50-19 2-15,16 19-2 0,17-9-3 0,1 9 3 16,-18-9-7-16,17 9-7 0,0 0-10 0,-16-10-9 16,16 10-15-16,0 0-13 0,0 0-6 15,0-9 2-15</inkml:trace>
  <inkml:trace contextRef="#ctx0" brushRef="#br0" timeOffset="94601.21">28840 15980 75 0,'0'10'34'15,"0"-10"-18"-15,-17 9-5 0,17 0-3 0,0 1 13 16,0 8 7-16,-16 10-1 0,16-19-6 15,16 10-5-15,-16 0 1 0,0 9-1 0,0-10-4 16,17 10-2-16,-17-19-5 0,16 10-3 0,-16 0-2 16,0-10 2-16,17 9-9 0,-17-8-22 15,0-1-18-15,0 0-17 0,0 10-8 0</inkml:trace>
  <inkml:trace contextRef="#ctx0" brushRef="#br0" timeOffset="95035.67">28707 15962 21 0,'-16'9'16'0,"-1"0"-6"0,1 1-1 16,-1 8 2-16,1-8-1 0,-1 8-3 16,1-8-1-16,-1 8-2 0,0-9-2 0,17 1 2 15,-33-1 1-15,17 0-2 0,16 1-3 16,0-10 3-16,-17 9 0 0,17-9 5 0,0 0 0 16,0 0-1-16,0 0 2 0,17-9 1 15,-17-1-1-15,0 1 0 0,16 0-2 0,-16-1 1 16,33 1 0-16,-33-9 1 0,0 8 3 15,17-8 1-15,-17-1 0 0,17 0-2 0,-1 1-2 16,1-1-2-16,-17 19-3 0,16-28-2 0,1 19-2 16,-1 9 4-16,1-9-4 0,-1 9 2 15,1 0 0-15,-1 0-2 0,17 9 3 0,-33 0-2 16,17 1-3-16,16 8 2 0,-16-18 0 0,16 10 0 16,0 8 2-16,0-9-4 0,16 1-4 15,-32-1-21-15,16-9-18 0,17 9-17 16,-17-9-4-16</inkml:trace>
  <inkml:trace contextRef="#ctx0" brushRef="#br0" timeOffset="95433.89">30791 15627 15 0,'0'19'24'0,"0"-1"2"15,0 1 4-15,0-1 7 0,16 10 3 16,-16 0 2-16,17 0-9 0,-17 0-7 0,16-9-8 16,-16 8-10-16,17 1-3 0,-17-9-3 0,0 0-2 15,0-1 2-15,0 1-1 0,0-1 0 16,0-8-15-16,0-1-24 0,0 0-15 0,0 1-14 15,0-10-66-15</inkml:trace>
  <inkml:trace contextRef="#ctx0" brushRef="#br0" timeOffset="95866.73">30840 15590 48 0,'-33'9'45'0,"17"-9"-20"0,-1 0-12 16,1 9 3-16,-1-9 13 0,-16 10 2 0,17-1 0 16,-1 0-11-16,-16 1-8 0,17 8-3 0,-1-9 0 15,0 1-2-15,1 8 0 0,-1-8 0 16,1-1-3-16,-1 0-1 0,17 1 1 0,0-1-6 15,0 0 4-15,0-9-5 0,0 9 3 16,0-9 4-16,0 0 1 0,0 0-2 0,17-9-1 16,-17 9 0-16,16-9-1 0,1 0 1 15,-17-1 4-15,16 1 2 0,1-10 3 16,0 10 0-16,-1-10 2 0,-16 1-5 0,17-1 0 16,-1-9 0-16,1 19 3 0,-1-10 0 15,1 1-1-15,-17 9-3 0,16 9-5 0,-16-10 3 16,17 10-3-16,-17 0-1 0,16 10 4 15,-16-1-5-15,17 9 2 0,-17-8 1 0,16 8 0 16,1 1 0-16,-1 0-3 0,1-1 2 0,16 1-4 16,-16-1 3-16,16-8-1 0,-17 8 2 15,17 1-5-15,-16-10-30 0,-1 0-27 0,17-9-17 16,-16 10-17-16,0-10 4 0</inkml:trace>
  <inkml:trace contextRef="#ctx0" brushRef="#br0" timeOffset="98265.31">20059 11432 87 0,'0'0'26'0,"0"0"-13"0,0-9-1 16,0 9 9-16,-33 0 4 0,33 0 3 15,0 0-4-15,0 0-11 0,0 0-6 0,0 0-3 16,0 0-1-16,0 0-1 0,0 0 5 0,0 0-5 16,0 0 0-16,0 0 0 15,0 0-1-15,0 0 0 16,0 0-4-1,0 0 1 1,0 0 5-16,0 0-5 47,0 0 5-31,0 0-5-16,0 0 4 15,0 0-5 1,0 0 6-16,0 0-5 0,0 0 4 15,-17 0-2 32,17 0 2-47,0 0-5 16,0 0 5 0,0 0-4-16,-16 0 2 15,16 0-2 1,0 0 3-1,0 0-3-15,0 0 5 16,0 0-2-16,0 0-3 16,0 0 4-16,0 0-4 31,0 0 0-31,0 0 5 0,0 0-1 0,0 0-4 16,0 0 0-1,0 0 4-15,0 0-4 16,0 0 3-1,0 0 0 1,0 0-3 0,0 0 5-1,0 0-5 1,0 0 2-16,0 0-3 16,0 0-2-16,0 0 0 15,0 0-4-15,0 0 3 0,0 0-2 16,0 0-1-16,0 0 4 0,0 0-1 0,0 0 0 15,0 0 0-15,0 0-2 0,0 0 1 16,0 0-1-16,0 0 0 0,0 0 0 0,0 0-1 16,0 0 0-16,0 0 1 0,0 0 0 0,0 0 1 15,0 0 0-15,0 0 1 0,0 0-2 16,0 0 0-16,0 0-4 0,0-19-2 0,0 19-4 16,0 0-1-16,0 0-15 0</inkml:trace>
  <inkml:trace contextRef="#ctx0" brushRef="#br0" timeOffset="99847.21">7971 4762 8 0,'0'0'7'0,"0"0"2"0,0 0 1 0,0 0-1 15,0 0-4-15,0 0 1 0,0 0-3 16,0 0 1-16,0 0-2 0,0 0 0 15,0 0-4 1,0 0 0 0,0 0-2-16,0 0-4 0,0 0-2 15,0 0-2-15,0 0-10 0</inkml:trace>
  <inkml:trace contextRef="#ctx0" brushRef="#br0" timeOffset="103809.72">9558 7590 10 0,'0'0'6'0,"0"0"3"0,0 0 3 0,0 0-3 16,0 0-2-16,0 0-3 0,0 0 0 15,0 0 0-15,0 0 2 0,0 0 0 0,0 0 1 16,0 0 2-16,0-18-1 0,0 18-3 0,0 0 0 16,0 0-2-16,0 0-2 15,0 0 1 1,0 0-4-16,0 0 4 15,0 0-4 1,0 0 0-16,0 0-1 16,0 0 0-16,0 0-1 0,0 0-1 15,0 0 1-15,0 0-1 0,0 0 0 16,0 0 2-16,0 0-1 0,0 0-1 0,0 0 1 16,0 0 2-16,0 0-1 0,0 0 0 15,0 0 1-15,0 0-2 0,0 0 1 0,0 0 1 16,-16 0-1-16,16 0-3 0,0 0 0 0,0 0-3 15,0 0 1-15,0 0-7 0</inkml:trace>
  <inkml:trace contextRef="#ctx0" brushRef="#br0" timeOffset="878.43">20836 6195 185 0,'0'0'125'0,"0"-9"0"16,-17 9-11-16,17-10 16 0,0 10 13 0,0 0 12 16,-16 0-13-16,16 0-37 0,0 0-39 0,0 0-26 15,0 0-14-15,0 0 17 0,0 10 20 0,0-10 46 16,0 9 23-16,0 10 17 0,0 8-11 15,0-27-81-15,0 19-57 0,16 0 0 0,-16-1 0 16,0 1 0-16,17-1 0 0,-17 10 0 0,16-28 0 16,18 19 0-16,-34 0 0 0,0-19 0 15,0 18 0-15,33-18 0 0,-33 0 0 0,33 0 0 16,-33 0 0-16,16 0 0 0,1-18 0 16,16 18 0-16,-17-19 0 0,17 0 0 0,1-9 0 15,-1 1 0-15,16 17 0 0,-16-27 0 0,17 0 0 16,-1 0 0-16,-15-10 0 0,-1 10 0 0,16 0 0 15,-16 9 0-15,33-9 0 0,-32 9 0 16,-18 9 0-16,1 1 0 0,16-1 0 0,-17 0 0 16,1 1 0-16,-1 18 0 0,1 0 0 15,-17 0 0-15,16 18-54 16,-16-18-276-16,33 19-27 0,-33 0-22 16,0-1 26-16,0 1 85 0</inkml:trace>
  <inkml:trace contextRef="#ctx0" brushRef="#br0" timeOffset="9461.84">10881 5851 177 0,'0'-9'144'15,"0"-1"-23"-15,0 10-21 0,0-18 21 0,-33 18 41 16,33-19 42-16,0 19 18 0,-17-19-8 15,17 19-28-15,0 0-21 0,0-18-18 0,-16 18-63 16,16 0-84-16,0-19 0 16,0 38 0-1,0-19 0 1,0 18 0-16,0-18 0 0,16 19 0 16,-16 0 0-16,0-1 0 0,17 1 0 0,-17 9 0 15,0-10 0-15,33 1 0 0,-33 0 0 16,0 8 0-16,0-8 0 0,33 18 0 0,-33-37 0 0,0 19 0 15,0-1 0-15,0-8 0 0,0-1 0 16,0 0-102-16,0-9-277 0,33 10 8 0,-33-10 10 16,0 0 49-16,0-10 74 0</inkml:trace>
  <inkml:trace contextRef="#ctx0" brushRef="#br0" timeOffset="9787.35">11096 5814 108 0,'0'0'49'0,"0"0"-18"0,-33 0-12 0,16 0 5 15,17 0 3-15,-16 0-2 0,-1 0-1 0,17 0-4 16,-16 18-5-16,-1-18-7 0,17 0 1 16,0 10 4-16,-33-1 3 0,33-9 1 0,0 9-6 15,0-9-2-15,-33 19-2 0,33-19-6 0,0 0 0 16,0 0 4-16,0 0 5 0,0 0 13 15,0 0 10-15,0 0-2 0,0 0-4 0,0 0 10 16,0 18 8-16,0-18 6 0,0 0 5 0,0 0 0 16,0 19-4-16,0-19-7 0,33 19-9 15,-33-19-13-15,0 0-6 0,33 18-9 0,-33-9 3 16,0-9-8-16,17 10 2 0,-1-1-8 16,1 10 1-16,-17-19 2 0,16 18 3 0,1-18-5 0,16 0-60 15,-33 19-64-15,0-19-42 0,0 0-20 16,33 0 13-16,-33-19-104 0</inkml:trace>
  <inkml:trace contextRef="#ctx0" brushRef="#br0" timeOffset="10569.5">11311 5935 130 0,'0'0'83'0,"0"0"-23"0,0 0-24 0,0 0 1 15,33-19 4-15,-33 19 4 0,0-19-4 16,33 19-4-16,-33-18-15 0,0 18-4 0,0 0 1 16,33-19 17-16,-33 10 10 0,0 0 3 0,0-1-9 15,0 10-20-15,0 0-6 0,0-18-6 16,0 18-4-16,0-19 1 0,-33 19-7 15,33 0 3-15,-33 0-1 16,33 0-2-16,0 0 5 0,-33 0-7 0,33 0 1 16,0 0 1-16,0 19-2 0,-33-19 7 0,33 18-3 15,0-18-3-15,0 10 5 16,0 8 2-16,33 1-6 0,-33-19 0 0,0 18 4 16,0-18 1-16,33 0 0 0,-33 19-3 0,33-19-8 15,-33 0-25-15,0 0-24 0,33 0-19 16,-33 0-10-16,17 0 1 0,-1 0 11 0,1 0 8 15,-1-19 8-15,1 19 4 0,16 0 15 16,-33-18 8-16,0 18 5 0,33-19 2 0,-33 10 2 16,0 0 3-16,0-1-4 0,33 10 21 0,-33-18 2 15,0 18 3-15,0-19 3 0,0 19 8 0,0 0 6 16,0 0-5-16,0-19-4 0,0 19-4 16,-33 0 0-16,33 0-4 0,0 19 1 0,0-19 0 15,0 0 0-15,0 0-1 0,0 0 1 16,0 19-1-16,0-19 2 0,0 0-1 0,0 0 0 15,0 18-1-15,33-18-1 0,-33 0 0 0,0 0 0 16,33 0-2-16,-33 0 2 0,0 0-2 16,17 0 1-16,-1 0-1 15,1 0 0-15,-17 0 0 0,16 0 5 0,-16-18 3 16,17 18 11-16,-17 0 4 0,0-19 2 0,33 19 0 16,-33 0 0-16,0-19 2 0,0 1-5 0,0 18-1 15,0-19 0-15,0 10 3 0,-33 0 1 16,33-1-3-16,0 10 0 0,0-18 3 15,0 18 5-15,-17 0-7 0,17 0-14 0,0 0-2 16,0 0-6-16,17 0-1 16,-17 18 4-16,0-18-6 0,33 10 6 15,-33 8-6-15,0 1 0 0,33-1 2 0,-33 1-2 16,0 0 4-16,0-1-5 0,0-8 10 0,33-1-5 16,-33 19-2-16,0-28 4 0,0 18-1 0,0 1 3 15,0 0-4-15,-33-1 2 0,33-18-4 16,0 9 0-16,-33 10-3 0,33 0-34 0,-50-1-37 15,34-18-36-15,-17 19-12 0,16-1 12 16</inkml:trace>
</inkml:ink>
</file>

<file path=ppt/ink/ink90.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2:03:25.785"/>
    </inkml:context>
    <inkml:brush xml:id="br0">
      <inkml:brushProperty name="width" value="0.05292" units="cm"/>
      <inkml:brushProperty name="height" value="0.05292" units="cm"/>
      <inkml:brushProperty name="color" value="#FF0000"/>
    </inkml:brush>
  </inkml:definitions>
  <inkml:trace contextRef="#ctx0" brushRef="#br0">11311 8037 6 0,'0'0'6'0,"-33"0"2"16,33 0-1-16,0 0-1 0,0 0 0 0,0 0-2 16,0 0-1-16,0 0 0 0,0 0 0 15,33 0-1-15,-33 0-1 16,0 0 0-16,0 0 0 0,0 0 0 15,0 0 0 1,0 18-3 0,0-18-8-16,0 0-7 0</inkml:trace>
  <inkml:trace contextRef="#ctx0" brushRef="#br0" timeOffset="1348.66">16933 6325 11 0,'0'0'20'0,"0"0"2"0,0 0-2 16,0 0-1-16,0 0-4 0,0 0-2 0,0 0 2 15,0 0 4-15,0 9 0 0,0-9 3 16,0 0-3-16,0 0 0 0,0 10 1 0,0-10 1 16,0 0 1-16,0 18-4 0,0-18 2 0,0 0-3 15,0 0 1-15,0 19 1 0,0-19-2 16,0 0-4-16,0 0 4 0,0 0 1 0,0 19 0 15,0-19-4-15,0 0 4 0,0 0-6 0,0 18 1 16,0-18 0-16,0 0 0 0,0 0 4 0,0 0-5 16,0 10-4-16,0-10 5 0,0 9-1 15,0-9-6-15,0 9 1 0,0-9 3 0,0 0-7 16,0 9 3-16,0-9-4 0,0 0 1 16,0 10 4-16,0-10-5 0,0 0 0 15,0 18 0-15,0-18 1 16,0 0-2-16,0 0-4 15,0 0 9-15,17 0-6 16,-17 0 1 0,0 0 2-1,0 0-5-15,0 0 4 16,0 0 2-16,0 0-2 16,0 0-5-1,0 0 4-15,0 0 2 0,0 0-17 0,0 0-27 16,0 0-21-16,-17-18-17 0,17 18-12 15,0 0-4-15,0-10 5 0,0 10 6 0</inkml:trace>
  <inkml:trace contextRef="#ctx0" brushRef="#br0" timeOffset="1932.45">16950 6362 18 0,'0'19'23'0,"0"-19"-3"15,0 0-7-15,0 19-3 0,0-19 2 16,0 18 3-16,0-18 2 0,0 10-1 0,0-1-2 15,0 9-3-15,0-8 3 0,0 8 1 0,0-18 3 16,0 19-4-16,0-19-4 0,0 19-2 0,0-19-2 16,0 18-3-16,0-18-3 0,0 9 0 15,0 1 0-15,0-1 2 0,0-9 0 0,0 9-4 16,0 1 4-16,-17-10-4 16,17 18 0-16,0-18-11 0,0 0-10 0,0 0-12 15,0 0-4-15,0 0-2 0,0 0 0 16</inkml:trace>
  <inkml:trace contextRef="#ctx0" brushRef="#br0" timeOffset="3031.18">13428 6381 9 0,'0'0'12'0,"0"0"7"0,0 19-4 0,0-19-4 16,0 0 1-16,0 0 0 0,0 0 3 0,0 0 1 16,0 0-1-16,0 18-3 0,0-18-1 0,0 0 0 15,0 10-1-15,0-10 4 0,0 9 0 16,0 0 0-16,0 0-3 0,0 1 1 15,0-10-4-15,0 18-1 0,0-18 1 0,0 19-3 16,0-19-3-16,0 19 1 0,0-19-3 0,0 18 2 16,0-18-2-16,0 9 0 0,0-9 1 0,0 10-1 15,0-1 0-15,0 0 0 0,0-9-16 16,0 10-20-16,-33-10-17 0,33 0-5 0,0 0-54 16</inkml:trace>
  <inkml:trace contextRef="#ctx0" brushRef="#br0" timeOffset="3348.97">13428 6362 7 0,'0'0'7'0,"0"0"13"0,0 19 0 0,0-19-7 15,0 0-3-15,0 0-3 0,0 19 1 16,33-19 4-16,-33 0-1 0,0 18-2 0,0-18-3 16,33 10-2-16,-33-10-1 0,0 9-2 0,33 0-1 15,-33-9 0-15,16 9 0 0,1 1 2 16,-1 8-2-16,-16-18 1 0,17 0-1 15,-17 0-2-15,17 0-15 0,-17 0-12 0,0 0-8 16</inkml:trace>
  <inkml:trace contextRef="#ctx0" brushRef="#br0" timeOffset="3598.19">13643 6297 30 0,'0'-18'29'16,"0"18"-1"-16,-33 0-5 0,33 0-7 16,0 0-5-16,0 0-6 0,0 0 0 0,0 18-2 15,0-18 1-15,0 0 4 0,33 10 4 16,-33-1 0-16,0 0-1 0,0 0 0 0,0 19 0 16,0-28 1-16,0 19-3 0,33 0-4 0,-33-1-3 15,0-18 0-15,0 19 0 0,0-10-2 16,0 0 0-16,0 19-6 0,0-28-24 0,-33 19-20 15,33 0-8-15,0-19-48 0</inkml:trace>
  <inkml:trace contextRef="#ctx0" brushRef="#br0" timeOffset="5612.14">19050 8176 4 0,'0'0'2'0,"0"0"0"15,0 0-3 1,0 0-3-16</inkml:trace>
  <inkml:trace contextRef="#ctx0" brushRef="#br0" timeOffset="6863.51">15180 6697 8 0,'0'0'19'0,"0"0"5"0,0 0 1 15,0 0 0-15,0 0 1 0,0 0 1 0,0 0 3 16,0 0 4-16,0 0 3 0,0 0 5 0,0 0-2 15,0 0-1-15,0 0-2 0,0 0 2 16,0 0-4-16,0 0 7 0,0 0-3 0,0 0 3 16,0 0-5-16,0-9 1 0,0 9-6 0,0 0-1 15,0 0-4-15,0 0 0 0,0 0 2 16,0 0-2-16,0 0 0 0,0 0 0 0,0 0-6 16,0 0 4-16,0 0-3 0,0 9 0 15,0-9 0-15,0 0-2 0,0 0 8 0,0 0-6 16,0 0-3-16,0 0-1 0,0 0 6 15,0 0-6-15,0 0 2 0,0 0-7 0,0 0 3 16,0 0-4-16,0 0-6 0,0 0 6 0,0 0-6 16,0 0 3-16,0 0 1 0,0 0 1 15,0 0-5-15,0 0 8 0,0 0-4 0,0 0 1 16,0 0-3-16,0 0 4 0,0 0 0 16,0 0 1-16,0 0 2 0,0-9-1 0,0 9 1 15,0 0 2-15,0 0 0 0,0 0 5 0,0 0-1 16,0 0 4-16,0 0-4 0,0 0 0 0,0 0 2 15,0 0 2-15,0 0 0 0,0 0 9 16,0 0-5-16,0 0-2 0,0 0-7 0,0 0-6 16,0 0-6-16,0 0 4 0,0 0 2 15,0 0-11-15,0 0 4 0,0 0 2 0,0 0-5 16,0 0 10-16,0 0-2 0,0 0-7 0,0 0 7 16,0 0-5-16,0 0-6 0,0 0 5 0,0 0-4 15,0 0 3-15,0 0-7 0,0 0-2 16,0 0 9-16,0 0-2 15,0 0-2-15,0 0-6 16,0 0 12-16,0 0-2 16,0 0-8-16,0 0 6 0,0 0-1 0,0 0-5 15,0 0-5-15,0 0 13 16,0 0-3-16,0 0 3 0,0 0-7 16,0 0-1-16,0 0 1 0,0 0 5 0,0 0 2 15,0 0-3-15,0 0-1 0,0 0-5 16,0 0 2-16,0 0 4 0,0 0-4 15,0 0 3-15,0 0 4 0,0 0-9 0,0 0 2 16,0 0 3-16,0 0 2 0,0 0-5 16,0 0 3-1,0 0 1 1,0 0 1-16,0 0-6 16,0-9-9-1,0 9-6-15,0 0-35 0,0 0-21 16,0 0-26-16,0 0-37 0,0 0-18 0,0 0-20 15,0-10-9-15,0 10-6 0,0 0 2 16,0-9 15-16,0 9 25 0,0 0 30 0,34 0-51 16</inkml:trace>
  <inkml:trace contextRef="#ctx0" brushRef="#br0" timeOffset="7910.75">11162 8074 63 0,'0'0'30'0,"-33"19"-11"0,33-19-4 0,0 0 6 15,0 0 5-15,0-19-2 0,0 19-7 16,0 0 0-16,0 0-1 0,0 0-1 0,0 0-1 16,0 0 1-16,0 0-5 0,0 0-5 0,0 0 0 15,0 0-3-15,0 0 1 0,0 0 0 16,0 0-5-16,0 0 4 15,0 0 0 1,0-19 0-16,0 19-9 31,0 0-15-31,0 0-8 0,0 0-8 16,0 0-1-16,0 0-2 0,0 0 2 16,0 0 2-16,0 0-29 0</inkml:trace>
  <inkml:trace contextRef="#ctx0" brushRef="#br0" timeOffset="8775.94">14536 6781 4 0,'0'0'2'0,"0"0"-1"0,0 0 1 16,0 0 0-16,0 0 0 0,0 0 0 0,0 0 0 16,0 0 0-16,0 0 0 0,0 0-1 0,0 0 1 15,0 0-1 32,0 0-4-16,0 0-1-31,0 0 0 0,0 0-3 0,0 0 3 16,0 0 2-16</inkml:trace>
  <inkml:trace contextRef="#ctx0" brushRef="#br0" timeOffset="9909">19331 8418 7 0,'0'0'3'0,"0"0"0"16,0 0-1-16,0 0 1 0,0 0 4 16,0 0 3-16,0 0-1 0,0 0 1 0,0 0 1 15,0 0 0-15,0 0-3 0,0 0-3 16,0 0-1-16,0 0-3 16,0 0 0-1,0 0 0-15,17 0-1 0,-17 0 1 31,0 0 0-31,0 0 0 16,0 0-3 15,0 0-1-31,0 0-4 0,0 0-5 16,0 0-5-16,0-19-4 0</inkml:trace>
  <inkml:trace contextRef="#ctx0" brushRef="#br0" timeOffset="11091.24">13031 7348 60 0,'0'0'37'0,"0"0"-19"0,0-18-9 0,0 18-3 16,0-19 8-16,0 19 6 0,0-9 0 15,0 9 0-15,0-9-2 0,0 9 1 0,0 0 4 16,0 0 1-16,0 0-9 0,0 0-7 16,0 0-7-16,0 0 2 0,0 0-2 0,0 9-1 15,0-9 0-15,0 9 2 0,0 10-2 16,33-19 0-16,-33 18 0 16,0-18 2-16,0 19-2 15,0-19 0-15,0 0 1 16,0 9-1-16,0-9-19 0,0 0-26 0,0 10-19 15,0-10-6-15</inkml:trace>
  <inkml:trace contextRef="#ctx0" brushRef="#br0" timeOffset="12306.75">16503 7172 37 0,'0'0'41'0,"0"0"-9"0,0-10-6 0,0 10 0 16,0 0-2-16,0 0-3 0,0 0-8 16,0 0-3-16,0 0-1 0,0 0 6 0,0 10 5 15,0-10 7-15,0 0 0 0,17 9-4 0,-17-9-3 16,0 9-3-16,0-9 8 0,0 19 2 15,16-19 2-15,-16 0-4 0,0 0-3 0,0 18-6 16,0-18-2-16,0 0-5 0,0 0-1 0,17 0 1 16,-17 0-2-16,0 0-3 0,0 19 5 15,0-19-1-15,0 0 0 0,0 0 2 16,0 0 3-16,0 0 3 0,0 0 6 0,0 0 0 0,0 0 2 16,0 0 0-16,0 0-1 0,0 0 4 15,0 0-2-15,0 0 0 0,0 0 1 0,0 0-2 16,0-19-8-16,0 19 0 0,0 0-8 15,0 0-2-15,0 0 1 0,0 0 1 0,0 0-4 16,0 0-3-16,0 0 1 0,0 0-4 16,0 0 0-1,0 0 0-15,17-18 5 0,-17 18-2 16,0 0-29 0,0 0-41-16,16 0-34 0,-16 0-26 15,0-19-21-15,0 19 1 0,0-9 12 0</inkml:trace>
  <inkml:trace contextRef="#ctx0" brushRef="#br0" timeOffset="14504.28">18918 8520 18 0,'0'0'17'0,"0"0"-1"0,0 0-6 15,0 0-5-15,0 0-2 0,0 0 2 0,0 0 3 16,0 0 0-16,0 0 1 0,0 0 0 16,0 0 3-16,0 0 1 0,0 19-2 0,0-19-3 15,0 0-1-15,0 0 1 0,0 0 0 0,0 0-2 16,-17 19 1-16,17-19-3 0,0 0 1 16,0 0 0-16,-16 0-2 0,16 9-2 0,-17-9-1 15,17 9 0-15,-16 1 1 0,-1-1 0 16,17-9 0-16,-33 9-1 0,0 10 2 0,33-1-2 15,-50-18 0-15,17 19 0 0,0 0 1 16,0-1-1-16,0 1-12 0,0-1-12 0,-33 10-5 16,16-9-1-16,17 9 3 0,-33 0 2 0,-17 0 0 15,17 9-14-15</inkml:trace>
  <inkml:trace contextRef="#ctx0" brushRef="#br0" timeOffset="15055.89">16603 9609 14 0,'0'0'18'0,"0"0"-2"0,0 0-4 16,0 0-1-16,0 0 2 0,0 0 1 0,0 0 0 16,0 0 1-16,0 0 2 0,0 0 0 15,0 0-2-15,0 0 1 0,0 0 2 0,0 0-2 16,0 0-4-16,0 0-2 0,0 0-2 0,0 0 4 15,0 0-5-15,0 0 4 0,0 0 0 16,0 0-2-16,0 0 8 0,0 0-1 0,0 0 5 16,0 0 2-16,0 0 2 0,0 0 4 15,0 0 2-15,0 0 1 0,0 0-2 0,0 0-4 16,0 0 6-16,0 0-2 0,0 0-6 0,16 0-6 16,-16 0-4-16,0 0-6 0,0 0 3 15,0 0-1-15,0 0-7 0,0 0 4 0,0 0 1 16,0 0-4-16,0 0-2 0,0 0-1 15,0 0-3-15,0 0 4 0,0 0 2 16,0-19-6-16,0 19 6 0,0 0-2 0,0 0-4 16,0 0 3-16,0 0-3 15,0 0 4-15,0 0-6 0,0 0 0 16,0 0-13-16,0 0-28 0,0 0-19 0,0 0-24 16,0 0-17-16,0 0-5 0,0 0 10 15,0 0 18-15</inkml:trace>
  <inkml:trace contextRef="#ctx0" brushRef="#br0" timeOffset="15571.28">15065 9627 5 0,'0'0'4'0,"0"0"6"16,0 0 6-16,0 0-1 0,0 0-5 15,0 0-2-15,0 0-1 0,0 0 2 0,0 0 0 16,0 0 1-16,0 0-1 0,0 0-2 0,0 0-1 16,0 0 0-16,0 0-1 0,0 0 2 15,0 0 1-15,0 0-1 0,0 0 2 0,0 0 0 16,0 0-1-16,0 0-3 0,0 0 2 15,0 0-1-15,0 0-2 0,0 0-1 0,0 0-2 16,0 0 1-16,0 0 0 16,0 0 0-16,0 0-4 0,0 0 4 15,0 0 0 1,0 0-1-16,0 0-3 16,16 0-8-16,-16 0-12 0,0 0-8 15,17 0-6-15,-17 0 0 0,0 0 1 16</inkml:trace>
  <inkml:trace contextRef="#ctx0" brushRef="#br0" timeOffset="16307.28">17479 9609 48 0,'0'0'30'0,"0"0"-3"16,0-19-4-16,0 19 9 0,0 0 5 0,0 0 2 15,-33-18 2-15,33 18 0 0,0 0-1 16,0-10-2-16,0 10-2 0,0 0-4 15,0 0-12-15,0 0-5 0,0 0-10 0,0 0-4 16,0 0 1-16,33 10 3 16,-33-10-3-16,0 0 4 0,0 18-4 15,0-18 1-15,0 0 0 0,0 0-3 0,0 19 0 16,0-19 2-16,0 0-2 16,0 18-2-16,0-18-13 0,0 0-50 15,0 0-36-15,0 0-10 0,0 0 9 0</inkml:trace>
  <inkml:trace contextRef="#ctx0" brushRef="#br0" timeOffset="16536.09">17264 9525 73 0,'0'0'28'0,"0"0"-10"0,0 0 0 0,33-19 2 0,-33 19-6 16,0 0-4-16,33 0-4 0,-33 0-1 16,17-18-3-16,-1 18-1 0,1 0-1 15,-1 0 2-15,17 0 0 0,-16-19-2 0,16 19-9 0,-33 0-18 16,33-9-11-16,-33 9-6 0,0 0-34 16</inkml:trace>
  <inkml:trace contextRef="#ctx0" brushRef="#br0" timeOffset="16937.18">17562 9441 26 0,'0'0'26'0,"0"0"-8"15,0 0-6-15,0 0 3 0,0 10-1 0,0-1 1 16,0-9-1-16,0 9 1 0,0 10 0 0,0-19-3 16,16 18 0-16,-16-18-1 0,0 19 1 15,17-10-3-15,-17 1 0 0,0-1-4 0,0 0 0 16,0 1-5-16,16 8 1 0,-16-18-1 15,0 19 0-15,0-19 1 0,0 18-1 0,0-18 3 16,0 0-3-16,0 0-2 0,0 10-8 16,0-10-11-16,0 0-4 0,0 0 2 0,0 0 6 15,0-10 6-15,0 10 5 0,0 0 3 0,0-18 3 16,-16 18-2-16,16-19 3 0,0 19-1 0,0-28 0 16,0 19 3-16,0-10 9 0,0 10 1 15,0-10 1-15,0 1 3 0,0-10 2 16,16 9 1-16,-16 10-6 0,0 0 0 0,17-1-1 15,-17 1-4-15,16 9 2 0,-16 0-2 16,17-19-1-16,-17 19-3 0,33 19-4 0,-33-19 3 16,0 0 1-16,0 0 2 0,0 9-2 0,0 1-3 15,0-10 0-15,0 18 0 0,0-8-2 16,0-1 2-16,-33 0 1 0,33 10-3 0,-17-19 3 16,1 18-11-16,-17 1-29 0,16-19-22 15,1 9-11-15,-1-9 1 0</inkml:trace>
  <inkml:trace contextRef="#ctx0" brushRef="#br0" timeOffset="18051.54">11129 8241 7 0,'-33'-9'13'0,"33"0"-2"0,-33-1-4 16,16 10-3-16,17 0-1 0,-16 0 0 0,16 0-2 15,0-18 5-15,-17 18 1 0,17 0 1 16,0 0 0-16,0 0 0 0,0 0-2 0,-16 0-3 16,16 0-1-16,0 18 0 15,0-18 2-15,0 0 4 0,16 0 0 16,-16 0 2-16,0 0-1 0,0 0-1 0,0 0-1 16,0 0-1-16,0 0-2 0,17 0 1 15,-17 0-3-15,0 0 2 0,0 0-2 0,0 0-1 16,0 10 2-16,0-10-2 0,0 0 1 31,0 0-1-31,16 0-1 0,-16 9 0 0,0-9-2 16,0 9 3-16,0 1 1 0,0-1-2 15,0 10 0-15,17-19 0 0,-17 0 2 0,0 18-2 16,33 1 0-16,-33-19-9 0,33 18-15 16,-33-18-10-16,33 10-4 0,-33-1-41 15</inkml:trace>
  <inkml:trace contextRef="#ctx0" brushRef="#br0" timeOffset="18451.39">13428 9646 25 0,'0'9'29'16,"0"-9"1"-16,0 0-7 0,0 0-3 0,0-9-4 16,0 9-4-16,0 0-1 0,0 0-3 0,0-9 2 15,0 9-5-15,0-10-3 0,0 10 1 16,0 0-2-16,0 0 0 0,0 0 2 0,0 0-6 16,0 0-5-1,0 0-8-15,0 0-9 0,0-18-5 16,0 18-4-16,0 0 1 0</inkml:trace>
  <inkml:trace contextRef="#ctx0" brushRef="#br0" timeOffset="19966.66">13064 9060 95 0,'-33'-9'29'15,"33"-1"-14"-15,0 10-1 0,0-18 19 0,0 18 4 16,0 0-9-16,0 0-13 0,0 0-8 0,0 0-2 16,0 0-3-16,0 0 2 0,0 0 11 0,0 0 0 15,0 18-5-15,0-18 0 0,0 10-3 16,0-1-4-16,0 10-3 0,0-10 3 0,0 0-2 16,0 0 2-16,33 10-3 0,-33-19 4 15,0 19-4-15,0-19 0 0,0 18 1 16,0-18-4-16,0 10-30 0,0-10-20 0,0 9-8 15,0-9 1-15,0 0 7 0,0 0-35 0</inkml:trace>
  <inkml:trace contextRef="#ctx0" brushRef="#br0" timeOffset="20183.04">13031 8976 12 0,'0'-9'22'16,"0"0"-4"-16,0 9-6 0,0-10-5 0,33 10-2 15,-33 0 0-15,0 0-1 0,0 0 0 16,0 10-2-16,0-10 1 0,33 9 3 0,-33 0 3 16,0-9 0-16,0 9-4 0,16 10 0 0,-16-19-2 15,0 19-1-15,17-19 1 0,-17 0-1 16,-17 18-2-16,17-18 2 0,0 10-2 0,-16-10 2 16,16 9-2-16,0 0-7 0,-33-9-15 15,33 0-10-15,0 10-44 0</inkml:trace>
  <inkml:trace contextRef="#ctx0" brushRef="#br0" timeOffset="20601.99">13130 8902 7 0,'0'0'13'0,"0"0"8"0,0 0-2 16,0 0-4-16,16 0-3 0,-16 0 2 0,0 18 1 15,0-18 3-15,0 10-3 0,17-1-3 16,-17 0-5-16,0 1-2 0,17-1-3 0,-17 9-2 0,33 1 3 16,-33-19-3-16,0 19 1 0,0-19-1 15,0 18 1-15,0-8 1 0,0-1-2 16,0 0 0-16,33-9 0 0,-33 10 1 0,0-1-1 16,0-9 1-16,0 0 0 15,0 0 0-15,0-9-1 16,0 9 1-16,0-10-1 0,0 1 0 0,0 0-2 15,-33-1 2-15,33 10 6 0,0-18 15 16,0-1 0-16,0 19-3 0,0-28-1 0,0 10-5 16,0-1 5-16,0 10 1 0,0-1-5 0,33-8-4 15,-33 18-2-15,0-19 0 0,0 19-3 16,33-18 0-16,-33 18 1 0,0 0-1 0,0 0-2 16,33 0-2-16,-33 18 3 15,16-18-2-15,-16 0 2 0,0 19 1 0,17-19-2 16,-17 18-2-16,0-18 1 0,-17 10 0 0,17 8-1 15,-16-8 1-15,16-1-1 0,-33 9-29 16,33 1-29-16,-33 0-23 0,0-19-3 0</inkml:trace>
  <inkml:trace contextRef="#ctx0" brushRef="#br0" timeOffset="22185.84">16867 9218 31 0,'0'0'23'0,"0"0"-10"16,0 0-3-16,0 0-2 0,0 0 4 0,0 9 1 15,0-9-1-15,0 0 5 0,0 0 2 16,0 19 5-16,0-19 4 0,0 0 2 0,0 0-6 15,0 0-6-15,0 0-2 0,0 0 1 16,0 0-4-16,0 0-2 0,0 0 3 0,0 0-6 16,0 0 0-16,0 0 0 0,0 0-3 0,0 0-1 15,0 0 1-15,0 0-4 0,0 0 1 16,0 0 0-16,0 0 4 0,0 0-3 16,0 0-2-1,0 0 3 1,0 0-6-16,0 0 3 15,0 0-3-15,0 0 4 0,0 0-4 16,0 0 3-16,0 0 1 16,0 0 0-16,0 0-5 15,0 19 1-15,0-19-1 0,0 0-2 16,0 0 3-16,0 0-2 0,0 0 2 16,0 0-1-16,0 0 3 0,0 0-3 15,0 0 1 1,0 0 3-16,0 0 0 15,0 0-3 1,0 0 3 15,0 0 0-15,0 0-3 0,0 0 3-16,0 0-3 15,0 18 2-15,0-18 2 16,0 0-1-16,0 0-3 0,0 0 5 31,0 0-5-15,0 0 0-16,0 0 4 0,0 0 0 15,-33 0-26 1,33 0-6-16,0 0-7 0,0 0 3 16,0 0 2-16,0 0-3 0,0 0 2 0,0 0 0 15,0 0 2-15,0 0 1 0,0 0 1 16</inkml:trace>
  <inkml:trace contextRef="#ctx0" brushRef="#br0" timeOffset="22914.17">13610 9432 14 0,'0'0'21'0,"0"9"-2"0,0-9-4 15,0 0-5-15,0 0-2 0,0 0 3 0,0 0 3 16,0 0 1-16,0 0 1 0,0 0 0 15,0 0 1-15,0 0 0 0,0 0-3 0,0 0-7 16,0 0-1-16,0 0-2 0,0 0-2 16,0 0 0-16,0 0-1 0,0 0 0 15,0 0 1-15,0 0-5 16,0 0-16-16,0 0-15 16,0 0-10-16,0 0-4 0</inkml:trace>
  <inkml:trace contextRef="#ctx0" brushRef="#br0" timeOffset="24512.7">14354 11246 8 0,'0'0'18'0,"0"0"9"0,0 0-1 16,33 0-8-16,-33 0-5 0,0 0-1 16,0 0 0-16,0 0 1 0,0 0-2 0,0 0-2 15,0 0-4-15,0 0-4 0,0-9 1 16,0 9 0-16,0 0-1 15,0 0 0 1,0 0-4-16,0 0 4 0,0 0-8 16,0 0-5-16,0 0-4 0,0 0-3 15,0 0-1-15,0 0-1 0,0 0 2 0,0 0-4 16</inkml:trace>
  <inkml:trace contextRef="#ctx0" brushRef="#br0" timeOffset="25462.25">11195 8158 7 0,'0'0'11'0,"0"0"1"0,0 0-3 0,0 0-4 15,0 0-3-15,0 0-1 0,0 0 1 0,0 0 1 16,0 0-1-16,0 0 0 16,0 0 0-1,0 18-2-15,0-18 1 16,0 0 0 0,0 0 0-1,0 0-1-15,0 0 1 16,0 19-1-1,0-19-2-15,0 0-10 0,0 0-28 0</inkml:trace>
  <inkml:trace contextRef="#ctx0" brushRef="#br0" timeOffset="26327.62">14039 10362 84 0,'0'0'45'15,"-16"0"-13"-15,16-9 1 0,0 9 17 0,0 0 4 16,0 0-11-16,0 0-18 0,0 0-14 15,0 0-5-15,0 0-3 0,0 0 2 0,0 0 4 16,0 9 3-16,0-9-2 0,0 9 7 0,0 1-3 16,0-1 2-16,-17 0-2 0,17 1-5 15,0-1-4-15,0 10 0 0,0-1 1 16,0-18-4-16,0 19-2 0,-16-19 2 0,16 18-2 0,0-8 3 16,0-1-1-16,-17 0-2 15,17 1 0-15,0-1-25 0,0 9-35 0,0-18-26 0,0 0-10 16,0 0 3-16,0 0-58 0</inkml:trace>
  <inkml:trace contextRef="#ctx0" brushRef="#br0" timeOffset="27526.2">17777 11218 18 0,'0'0'15'0,"0"0"-5"0,0 0-2 0,0 0-4 0,0 0-2 16,0 0 0-1,0 0-1-15,0 9-1 0,0 1 0 16,0-1 0 0,0 0-6-1,0-9-1-15,0 0-2 16,0 0-3-16,0 0-11 0</inkml:trace>
  <inkml:trace contextRef="#ctx0" brushRef="#br0" timeOffset="28663.95">17942 11237 13 0,'0'0'12'0,"0"-10"1"0,0 10-4 0,0-9-4 16,0 0-3-16,-33-1-1 0,33 1-1 15,0 0 1-15,0 9-1 0,0-19 0 16,0 19 0-16,0-18 0 0,0 8 2 16,0 1-2-16,0 0 0 0,0-1 0 15,0 1 0-15,0 0 0 16,0 18 0 46,-33-9 0-62,33 9 0 32,0-9-2-17,0 0 4 32,0 0-1-47,0 0 1 31,0 10-1-15,-17-10-1-16,17 9 1 47,-16-9-1-32,-1 0 0 1,17 9 0 15,-16-9 0-31,16 0-2 16,0 10 0-16,0-10-3 0,0 0-4 16,-17 0-5-16,17 0-13 0</inkml:trace>
  <inkml:trace contextRef="#ctx0" brushRef="#br0" timeOffset="29364.47">18157 11804 48 0,'0'9'41'0,"0"-9"-9"16,0 0-12-16,0 0-5 0,0 0 0 0,0 0 0 16,0 0-3-16,0 0-1 0,0 10 5 15,0-10 3-15,0 0 3 0,0 9-2 0,0-9 3 16,0 0-2-16,0 9-9 0,0-9 0 16,0 0-5-16,0 9-5 0,0-9 1 0,-33 19-3 15,33-19 3-15,0 0-5 0,0 19 3 0,0-19 0 16,0 0 0-16,0 0-4 0,0 0 6 0,0 18-3 15,0-18-7-15,0 0-19 16,0 0-12-16,0 0-16 0,0 0-6 0,0 0 1 16,0 0 7-16</inkml:trace>
  <inkml:trace contextRef="#ctx0" brushRef="#br0" timeOffset="30426.44">13494 11004 35 0,'0'0'27'0,"0"0"-4"15,0-9-4-15,0 9-2 0,0-10 0 16,0 10 3-16,0 0 1 0,0-9-1 0,0 9-4 16,0 0-2-16,0 0-2 0,0 0-8 0,0 0 0 15,0 0-1-15,0 9-1 16,0-9 1-16,0 10 4 16,0-10-3-16,0 9 1 0,0-9 0 15,0 9 1-15,0-9 0 0,0 10-5 0,0 8 1 16,0-18 1-16,0 0-2 0,0 19 1 15,0-19 0-15,0 0-4 16,0 9 2-16,0 0-2 0,0-9 4 16,0 10 0-16,0-10-4 15,0 0 3-15,0 9-1 0,0-9-2 0,0 0-2 16,0 0-15-16,0 0-9 0,0 0-7 0,0 0-4 16,0 0 1-16,0 0 0 0,0 0 6 15,0 0-30-15</inkml:trace>
  <inkml:trace contextRef="#ctx0" brushRef="#br0" timeOffset="31140.12">13494 11004 19 0,'0'0'23'0,"0"0"-3"0,0-9-4 16,0 9-8-16,0 0 3 0,0 0 3 0,0 0 1 15,0 0 1-15,0 0-3 0,0 0-8 16,0 0-3-16,0 0 0 0,0 0 0 16,0 0 1-16,0 0 1 0,0 9 2 15,0-9 1-15,0 9-1 0,0-9 1 0,33 10-1 16,-33 8 0-16,0-18-3 0,0 0-1 0,0 0-1 16,0 19 1-16,16-19 1 0,-16 0-1 15,0 0 3-15,0 0 4 0,17 0 2 0,-17 0 2 16,0 0-3-16,0 0 1 0,0 0 2 0,0 0-3 15,0 0 2-15,0 0-4 0,0 0 2 16,0 0-1-16,0 0-1 0,0 0-3 0,0-19 2 16,0 19-2-16,0 0 1 0,0-18-3 15,0 18 2-15,0-10-3 0,0 10 2 0,0-9-2 16,0 9 3-16,0-9 0 0,-17 9-5 0,17 0 2 16,0 0-1-16,0-10-1 15,0 10 2-15,0 0-4 16,0 10 2-1,0-10-2-15,0 9-2 16,0-9-14 0,-16 0-18-16,16 0-11 0,0 9-9 15,0-9 0-15,0 0 4 0,0 0 4 0,0 0-31 16</inkml:trace>
  <inkml:trace contextRef="#ctx0" brushRef="#br0" timeOffset="31405.75">13494 10976 5 0,'0'-9'11'0,"0"9"7"16,0 0-3-16,0 0-7 0,0 0-3 0,0 0 2 16,0 0 3-16,33 9 1 0,-33-9-3 15,0 0-1-15,0 9-2 0,0-9-1 0,0 10 1 16,0-10 2-16,0 9-1 0,0-9-1 0,16 9 0 15,-16-9-1-15,0 10 0 0,17 8 0 16,-17-18-2-16,0 0 0 0,0 0-1 0,0 19 0 16,16-19-1-16,-16 0 0 0,0 9 0 15,0-9-5-15,0 9-17 16,0-9-10-16,0 0-7 0</inkml:trace>
  <inkml:trace contextRef="#ctx0" brushRef="#br0" timeOffset="32256.22">14932 10957 2 0,'0'0'1'0,"0"0"0"15,0 0-2-15</inkml:trace>
  <inkml:trace contextRef="#ctx0" brushRef="#br0" timeOffset="32755.72">14651 10864 33 0,'0'0'31'0,"0"0"0"0,0 0-5 16,0 0-11-16,0 0-6 0,0 0-2 16,0 0 5-16,0 0 6 0,0 10 5 0,0-10 5 15,17 9 1-15,-17-9-3 0,0 9-2 0,0 1 5 16,0-10 1-16,0 18 2 0,16-18-3 15,-16 0 3-15,0 19 3 0,0-19 6 0,0 0 5 16,0 9 0-16,33-9-5 0,-33 0-1 0,0 9 11 16,0-9 23-16,0 0 23 0,0 0 13 15,0-9-16-15,0 9-12 0,0-9-25 0,0 9-16 16,0-19-4-16,0 19-7 0,34-18-4 16,-34-1-9-16,0 0-9 0,0 1 6 0,33-1-12 15,-33 10-9-15,0-10 7 0,0-9 3 16,33 19 4-16,-33-9-6 0,0 8-1 0,0 1 0 15,0 0-7-15,0 9-2 0,0 0-29 0,16 0-65 16,-16-19-56-16,0 19-31 0,17 0-2 16,-17 0 7-16,16 0 10 0,-16 0 18 0,17 0-79 15</inkml:trace>
  <inkml:trace contextRef="#ctx0" brushRef="#br0" timeOffset="33604.44">18091 11162 51 0,'0'0'50'0,"0"0"-8"0,0 19-9 0,0-19-10 16,0 0 0-16,0 0-7 0,0 0-6 0,0 0 4 16,0 0 3-16,0 0 9 0,0 0 9 15,0 0 5-15,0 0 0 0,0 9 7 0,0-9 1 16,0 0-6-16,0 0 0 0,0 9-3 15,0-9 4-15,33 0 10 0,-33 0 17 0,0 0 15 16,0 0-3-16,0 0-6 0,0-9-4 0,0 9-18 16,0-9-16-16,33 9-6 0,-33 0-5 0,0-19-9 15,0 1-11-15,33 8 5 0,-33 1-5 16,0-10-7-16,17 10 1 0,-17-10-1 0,16 10-4 16,-16 0 4-16,0 9-4 0,0-19 4 0,17 19-4 15,-17-18-7-15,0 18-17 0,0 0-49 16,0-10-32-16,0 10-24 0,0 0-8 0,0 0 4 15,0 0 12-15,0 10 9 0,0-10 5 16,0 0 15-16,0 0 16 0,0 18 16 0</inkml:trace>
  <inkml:trace contextRef="#ctx0" brushRef="#br0" timeOffset="34736.1">18984 11674 40 0,'-33'0'33'0,"33"9"-11"0,0-9-8 0,0 0-4 15,0 0-2-15,0 0-3 0,0 0 0 16,0 0-2-16,0 0 2 0,0 0 6 0,0 0 1 16,0 0 2-16,0 0 3 0,0 0-5 0,0 0-3 15,0 0-5-15,0 0-1 16,0 9-3-16,0-9 3 0,0 0-5 47,0 0-2-47,-17 0-9 0,17 0-7 0,0-9-3 15,0 9-1-15,-16 0 2 0,16 0 1 0,-17 0 5 16,17 0 0-16,-16-9-1 0,16 9 0 16,-17 0-12-16</inkml:trace>
  <inkml:trace contextRef="#ctx0" brushRef="#br0" timeOffset="35820.48">17181 11664 16 0,'0'0'23'15,"0"0"-1"-15,0 0-6 0,0 0-5 0,0 0-2 16,0 0 4-16,0 0 2 0,0 0-2 0,0 0-2 15,0 0-1-15,0 0-2 0,0 0 2 0,0 0 0 16,0 0 1-16,0 0 5 0,0 0-3 16,0 0-2-16,0 0-3 0,0 10 0 0,0-10 2 15,0 0 3-15,0 0-1 0,17 0-2 16,-17 0 2-16,0 0-1 0,0 0-2 0,0 0 0 16,0 0 3-16,0 0 0 0,0 0-2 0,0 0 2 15,0 0-2-15,0 0-3 0,0 0 1 16,0 0 2-16,0 0-2 0,0 0-1 0,0 0 0 15,0 0 4-15,0 0-5 0,0 0-1 16,0 0 0-16,0 0 1 0,0 0 1 0,0 0-1 16,0 9-2-16,0-9 0 0,0 0-1 0,0 0-2 15,0 0 5-15,0 0-2 0,0 0 3 16,0 0-3 0,0 0-1-16,0 0-6 0,0 9 6 15,0-9 0-15,0 0-1 16,0 0 2-1,0 0-3-15,0 0 1 16,0 0 0-16,0 0 3 0,0 0-3 16,0 0 2-16,0 0-1 0,0 10-1 15,0-10 2-15,0 0 0 0,0 0-1 16,0 0 1-16,0 0 0 0,0 0-1 16,0 0 5-16,0 0-6 0,0 0 4 15,0 0-1-15,0 0-7 16,0 0 3-16,0 0 3 15,0 0-3-15,0 0-3 0,0 0 3 0,0 0 0 32,0 9 2-32,0-9-2 0,0 0 0 15,0 0-4-15,0 0 1 0,0 0-4 16,0 0-12-16,0 0-16 0,0 0-4 16,0 0-6-16,0 0-7 0,0 0 2 0,0 0 3 15,-17 0-4-15,17 0-2 0,0 0 1 0,0 0 6 16,0 0 8-16,0 0 3 0</inkml:trace>
  <inkml:trace contextRef="#ctx0" brushRef="#br0" timeOffset="38217.1">15660 11618 34 0,'0'9'24'0,"0"10"-11"0,0-19-7 0,0 0-6 15,0 18 0-15,0-18 2 16,0 0-2-16,0 0 2 0,0 10-1 16,17-1-1-1,-17-9-3 1,0 0-1-16,0 0-1 0,0 0 2 15,0 9 1-15,0-9 0 0,16 0 0 16,-16 10 2-16,0-1 0 16,0-9 3-1,0 0 0-15,0 0 1 0,0 0 1 0,0 9 0 16,0-9 1-16,0 0-1 0,0 0-1 16,0 10 0-16,0-10-2 0,0 0 0 0,0 0 0 15,0 0-4-15,0 18 2 0,0-18-6 16,0 0-7-16,0 0-5 15,17 0-5-15,-17 0-19 0</inkml:trace>
  <inkml:trace contextRef="#ctx0" brushRef="#br0" timeOffset="38368.61">15759 11795 5 0,'-16'9'3'15,"16"-9"2"-15,0 0 0 0,0 0 0 0,0 0-3 16,0 0-1-16,0 0-6 16,0 0-9-16</inkml:trace>
  <inkml:trace contextRef="#ctx0" brushRef="#br0" timeOffset="38650.39">15792 11888 10 0,'0'0'17'16,"0"0"2"-16,0 0-6 0,0 0-7 0,0 0-2 16,0 0-2-16,0 0 0 0,0 0-1 0,0 18-1 31,0-18-2-31,0 0-4 0,0 0 1 0,0 0-1 16,0 0-1-16,0 0-2 0,0 0 1 0,0 0 0 15,0 0 1-15,0 0-3 0,0 10 8 16,0-10 1-16,0 0 2 15,0 0-1-15,0 9 0 0,0-9 2 16,0 0 0-16,0 0 2 0,0 9 3 16,0-9 2-16,0 0-1 0,0 0-3 0,0 0-4 15,0 0 1-15,0 9-2 0,0-9-3 16,0 0-4-16,0 0-5 0</inkml:trace>
  <inkml:trace contextRef="#ctx0" brushRef="#br0" timeOffset="39016.71">15825 11990 6 0,'0'0'6'16,"0"0"2"-16,0 0 1 0,0 0 0 0,0 0-3 15,0 0-3-15,0 0-1 0,0 0-2 31,0 19 0-15,0-19 2 15,0 0 0-31,0 0 2 0,0 0 2 0,0 0 1 16,0 0-1-16,0 0 3 0,0 0-2 0,0 0-1 16,0 0 3-16,0 0-5 0,0 0 2 15,0 0-2-15,0 0 2 0,0 0-4 0,0 0 2 16,0 0-2-16,0 0 0 15,0 0-1-15,0 0-3 32,0 0-7-32,0 0-4 0,0 0-1 15,0-19-2-15,0 19-1 0,0 0-1 0,0 0-1 16</inkml:trace>
  <inkml:trace contextRef="#ctx0" brushRef="#br0" timeOffset="40747.91">20522 8762 14 0,'0'0'20'0,"0"0"-2"16,0 0-6-16,0 0-3 0,0 0 1 0,0 0-2 15,0 0 0-15,0 0 2 0,-33 0 1 0,33 0 2 16,0 0-2-16,0 19 0 0,0-19 0 15,0 0 2-15,0 0 4 0,0 18 1 0,0-18 1 16,0 0 1-16,0 10-1 0,0-10 2 0,0 9 3 16,0 0 3-16,0 1-3 0,0-1 0 15,0 0-3-15,0 1 6 0,-33 8 5 0,33-18 1 16,0 19-4-16,0-19-13 0,0 18-7 16,0-18-5-16,0 10 0 0,0-1 3 0,0-9 1 15,-17 9-2-15,17 1-4 0,0-1-2 0,0-9 2 16,0 9-2-16,0 0 2 15,0-9 3-15,0 0-3 0,0 0-15 16,0 0-50-16,0 0-40 0,0 0-16 16,0-9 1-16,0 9-66 0</inkml:trace>
  <inkml:trace contextRef="#ctx0" brushRef="#br0" timeOffset="41898.01">20621 10678 27 0,'0'0'24'0,"0"0"-5"15,0-18-3-15,0 18 0 0,0-9 2 16,0 9 5-16,0-10 0 0,0 10 2 0,0 0-4 15,0 0 1-15,-17-9-2 0,17 9-4 16,0 0 4-16,0 0 0 0,0 0-7 0,0 0-2 16,0 0-10-16,0 0 4 0,0 0-1 0,-16 0-2 15,16 0 0-15,0 9-1 16,0-9 1-16,0 10 2 0,-17-1 2 0,17 9 1 16,0-18-5-16,0 19 1 0,0 0-3 15,0-19 1-15,-16 9-1 0,16 0 3 0,0 1-3 16,0-1 2-16,0 0-2 0,0 0 0 0,0 1 2 15,0-10-1 1,0 18-1-16,0-18-6 0,0 0-21 0,0 0-14 16,0 0-9-16,-17-18-5 0,17 18 7 15,0 0 6-15,0-10 7 0,0 1 1 0</inkml:trace>
  <inkml:trace contextRef="#ctx0" brushRef="#br0" timeOffset="42630.21">20522 10604 8 0,'0'0'24'0,"0"9"-4"15,0-9-9-15,0 0-3 0,0 10-4 0,16-10 3 16,-16 9 1-16,0-9 1 0,0 9 1 16,17 1-1-16,-17-10-1 0,16 9-2 0,-16 9 1 15,0-18 1-15,17 0 3 0,-17 19-2 0,16-19-3 16,-16 0 0-16,17 19-4 0,-1-19 2 15,-16 0-1-15,17 9 0 0,-17-9 0 0,17 9-3 16,-17 1 0-16,33-10 2 0,-33 9 0 16,0-9-2-16,0 9 0 15,0-9 3-15,0 0 3 0,0 0 3 16,0 0 4-16,0 0 1 0,0 0 4 16,0 0 4-16,0 0-7 0,0 0-4 0,0 0-8 15,0-9 2-15,0 0-2 0,0-1-3 16,0 10 3-16,0-18-3 0,0 18 2 15,0-19-2-15,0 19-4 0,0-19 5 0,0-8-1 16,0 8 0-16,0 10-5 0,0-10-18 0,0 10-16 16,0-10-9-16,0 0-4 0,0 1 2 15,0 9-49-15</inkml:trace>
  <inkml:trace contextRef="#ctx0" brushRef="#br0" timeOffset="45363.91">20439 11376 45 0,'0'0'27'0,"0"0"-6"16,0 0-3-16,0 9 0 0,0-9 1 0,0 0-3 15,-16 0 2-15,16 0 0 0,0 0-1 0,0 19 2 16,0-19 0-16,0 0-1 0,0 0 0 16,0 0-1-16,0 0-3 0,0 0-3 0,0 0-4 15,0 0-1-15,0 0 2 0,0 0 5 16,0 0 3-16,0 0 1 0,0 0-3 0,0 0-1 15,0 0 1-15,0 0-1 0,0 0-1 16,0 0-6-16,0 0 2 0,0 0-4 0,0 0 3 16,0 0-4-16,0 0 2 0,0 0-3 0,0 0-1 15,0 0 0-15,0 0 1 0,0 0 0 16,0 0-1-16,0-19-1 16,0 19-2-1,0 0 3-15,0 0 2 16,0 0-6-1,0 0 6 1,0 0-6-16,0 19 3 0,0-19 3 0,0 0-6 16,0 0-2-16,0 0-8 0,0 0-4 15,0 0-1-15,0 0-1 0,0 0 5 16,0 0-3-16,16 0-1 0,-16 0 2 0,0 0-1 16,0 0 6-16,0 0-5 0,0-19 0 0,0 19 2 15,0 0 0-15,0 0 2 0,0-9-1 16,0 9-3-16,0 0-2 0,0 0-1 0,0-9-1 15,0 9-3-15,0 0 2 0,0 0-4 16,0-10 2-16,17 10 0 0,-17 0 0 0,0 0-16 16</inkml:trace>
  <inkml:trace contextRef="#ctx0" brushRef="#br0" timeOffset="46959.18">20356 10595 5 0,'0'9'7'0,"0"-9"7"15,0 9-1-15,0-9-6 0,0 0-2 0,0 0-3 16,0 10 0-16,0-10-1 0,0 0 1 0,0 9-2 16,0-9 2-16,0 9-2 15,0-9 2-15,0 10-2 16,0-1-8-1,0-9-9-15</inkml:trace>
  <inkml:trace contextRef="#ctx0" brushRef="#br0" timeOffset="47443.55">21167 10762 94 0,'0'-9'116'0,"0"9"-39"0,0-9-40 15,0 9-1-15,0-10 36 0,-33 10 1 0,33-9-25 16,0 9-24-16,0 0-11 0,0 9-6 0,0-9 8 15,0 0 9-15,0 10-1 0,33-1 3 16,-33 0 11-16,0 0-14 0,0 1-2 0,0 8-12 16,0 1-1-16,0-19-4 0,0 9-2 0,0 10 1 15,0-10-3-15,0 0 4 0,16 1-1 0,-16-1-7 16,0 0 4-16,0 1-7 0,0-10-30 16,0 18-38-16,0-18-28 0,0 0-7 15,-16 0-1-15,16 0 11 0,0 0 15 0,0-18 17 16</inkml:trace>
  <inkml:trace contextRef="#ctx0" brushRef="#br0" timeOffset="47624.65">21034 10734 37 0,'0'0'52'16,"-16"-9"-9"-16,16 0-16 0,0 9-7 16,0 0 3-16,0-19 5 0,16 19-3 0,-16 0-6 15,0-19-6-15,17 19 0 0,-17 0 2 16,16-18-1-16,-16 18-8 0,34-9-1 0,-34 9-2 0,33-10-1 15,-33 10-4-15,33-9 2 0,-33 9 1 16,16 0 0-16,1-9-19 0,-1 9-24 16,-16 0-16-16,17 0-4 0,-17-10 4 15,16 10 10-15</inkml:trace>
  <inkml:trace contextRef="#ctx0" brushRef="#br0" timeOffset="48058.11">21266 10595 15 0,'0'0'22'0,"0"0"0"0,0 0-6 16,0 0-4-16,0 0-1 0,0 9 2 0,0-9 3 15,0 9 0-15,16 1 1 0,-16-1 2 0,0 0 9 16,0 1 0-16,33-1-2 0,-33 9-1 16,0 1 1-16,0 0 4 0,0-10 0 0,0 0-3 15,0 10-10-15,0-1-4 0,34-8-3 16,-34 8-6-16,0 1 0 0,0-19 1 0,0 9-5 15,0 1 0-15,0-1 3 0,0 0-5 0,0 0 4 16,0 1 0-16,0-10 0 16,0-10-4-1,0 10 5-15,0-9 0 0,0-9-3 16,0 8-4-16,0 1 7 0,0-10-2 16,0-9-1-16,0 10 2 0,0-10-4 0,16 0 2 15,-16 9 0-15,0-8-3 0,17-1 5 0,-17 9-1 16,16 10-1-16,-16-10 1 0,0 0-1 15,17 19 2-15,-17-18 0 0,0 9-2 0,16 9 6 16,-16 0-10-16,17 0 6 0,-17 0 0 16,16 9-2-16,-16-9 3 0,0 18-3 0,0-18 0 15,0 19 4-15,0-19-2 0,0 19-2 16,0-19 3-16,-16 18-3 0,-1-8 0 0,17-1 0 16,-16 0-3-16,-1 1-28 0,1-1-29 15,-1 9-22-15,1-18-9 0,16 0 5 0</inkml:trace>
  <inkml:trace contextRef="#ctx0" brushRef="#br0" timeOffset="48807.4">20836 8865 9 0,'0'0'18'0,"0"-10"2"16,0 10-5-16,0 0-6 0,0 0-1 15,0-9 3-15,16 9-1 0,-16 0-3 0,0 0 1 0,0 0 1 16,0 0 0-16,0-9 0 0,0 9-2 16,0 0 1-16,0 0 4 0,0 0 0 0,0 0 3 15,0 0-2-15,0 0 1 0,0 0 1 0,0 0 4 16,0 0 2-16,0 0-2 0,0 0-1 15,0 0-4-15,0 0-6 0,0 0-6 0,0 0 1 16,0 9-3 0,0 0 0-16,0 1 0 0,0 8 4 15,34-18-4-15,-34 19 0 0,0-1 0 0,0-18 0 16,0 10 0-16,0-1 0 0,0 0 2 16,0 1-2-16,0-1 0 0,0 0 0 0,0 0-36 15,33 10-26-15,-33-19-13 0,0 0 8 16</inkml:trace>
  <inkml:trace contextRef="#ctx0" brushRef="#br0" timeOffset="49073.63">20836 8827 28 0,'0'0'24'0,"0"-9"-6"0,0 0-4 0,16 9-3 15,-16-10 1-15,34 10 6 0,-34 0-1 0,0 0 1 16,33-18 1-16,-33 18 0 0,0 0-3 16,33 0-8-16,-33 18-2 0,0-18-4 0,16 0-2 15,-16 0 0-15,0 0 3 0,0 10-3 16,17-10 3-16,-17 9-2 0,-17 0 0 0,17 1-1 16,-16-10 2-16,16 9 0 0,0 0-2 0,-33 1 0 15,33-10 1-15,0 18-16 0,-33-18-18 16,33 0-15-16,0 0-6 0</inkml:trace>
  <inkml:trace contextRef="#ctx0" brushRef="#br0" timeOffset="49291.16">21034 8781 33 0,'0'0'19'0,"17"0"-5"15,-17 0 0-15,0 18 3 0,0-18 3 0,0 0 2 16,16 10-2-16,-16-1 0 0,0 0 2 16,34 1-3-16,-34-1-4 0,0 10-6 0,0-1-5 15,33-18 0-15,-33 19-2 0,0-19 0 16,0 18 0-16,33-8-2 0,-33-1 1 0,0 0-19 16,0 1-21-16,0-1-21 0,0 0-1 0</inkml:trace>
  <inkml:trace contextRef="#ctx0" brushRef="#br0" timeOffset="49523.66">21101 8799 42 0,'0'0'28'0,"0"-18"-9"0,0 18-2 15,0-19 5-15,0 19 2 0,0-18 3 0,33 18 2 16,-33-10-5-16,0 10-6 0,33 0-2 15,-33 0-5-15,16 0 6 0,1 10-3 0,-17-10-4 16,16 18-3-16,1-18-5 0,-17 19 3 0,16-19-1 16,-16 18-4-16,-16-8 2 0,16-1 1 15,-17 10-3-15,-16-10-40 0,17 10-37 0,-17-1-22 16</inkml:trace>
  <inkml:trace contextRef="#ctx0" brushRef="#br0" timeOffset="51638.54">14106 14511 17 0,'0'0'17'16,"0"0"-1"-16,0 0-2 0,0 0-2 0,0 0-6 15,0 0-3-15,0 0-1 0,0 0 0 16,0 9-2 0,0-9-5-16,0 0-5 0,0 9-5 15,0-9-7-15</inkml:trace>
  <inkml:trace contextRef="#ctx0" brushRef="#br0" timeOffset="53104.48">14221 15562 20 0,'0'0'25'0,"0"0"1"0,0 0-4 16,0 0-8-16,-16 0-4 0,16-9 1 0,0 9-1 15,0 0-3-15,0 0-3 0,0 0-3 0,0 0 0 16,0 0-11-1,0 0-11-15,0-10-4 0,0 10-4 16,0 0 1-16</inkml:trace>
  <inkml:trace contextRef="#ctx0" brushRef="#br0" timeOffset="54137.78">14139 14994 7 0,'0'0'6'0,"0"0"3"16,0 0 5-16,0 0-2 0,0 0-2 0,0 0-2 16,0 0-2-16,0 0 0 0,0 0-1 15,0 0 0-15,0 0 2 0,0 0-3 0,0 0 2 16,0 0 1-16,0 0-1 0,0 0 0 0,0 0 0 16,0 0-1-16,0 0 0 0,0 0 0 15,0 0-2-15,0 0 0 0,0 0 1 0,0 0-2 16,0 0 0-1,0 0-5-15,0 0 4 16,0 0-3 0,0 0 2-16,0 0-8 0,0 0-10 15,0 0-8-15,0 0-3 0,0 0 1 16</inkml:trace>
  <inkml:trace contextRef="#ctx0" brushRef="#br0" timeOffset="55219.03">14039 11906 30 0,'0'0'17'0,"0"-18"-6"0,0 18-6 16,0 0 1-16,0 0 2 0,34-19 2 0,-34 19 0 16,0 0 1-16,0 0 1 0,0 0 3 0,0 0-2 15,0 0 0-15,0 0-3 0,0 0-2 16,0 0-3-16,0 0-3 15,0 0 2-15,0 0 2 0,0 0 5 16,0 0 3-16,0 19-5 0,0-19 0 0,0 0-1 16,0 0-2-16,0 18-1 0,0-18-2 15,0 0-3-15,0 0 2 0,0 10 2 16,0-10-2-16,0 0 0 0,0 9-2 0,0-9 2 16,0 0-4-16,0 0 4 15,0 0 0 1,0 9-4-1,0-9-25-15,0 0-14 0,0 0-8 0,0 0 0 16,0 9 0-16</inkml:trace>
  <inkml:trace contextRef="#ctx0" brushRef="#br0" timeOffset="56118.04">14139 14901 22 0,'0'0'26'15,"-33"0"-3"-15,33 0-3 0,0 0 0 0,0 0 4 16,0 0 1-16,0-9 2 0,0 9-2 0,0 0-2 15,0 0 1-15,0 0-1 0,0 0 0 16,0 0-4-16,0 0-6 0,0 0-8 0,0 0-1 16,0 0 3-16,0 9 6 0,0-9 0 0,0 10 3 15,0-10 2-15,0 9 0 0,0 0 3 16,0 1 1-16,0 8-3 0,0-8-2 0,0-1-3 16,0 9-1-16,0-8-3 0,0-1-2 0,0 0-2 15,0 1-5-15,0-1-1 0,0 0 0 16,0 1 3-16,0-1 0 0,0 0-3 0,0 0 0 15,0-9-5-15,0 10-2 0,0-10-30 0,0 0-20 16,0 0-13-16,0 0-6 0,0 0-2 0,0-10 6 16,0 10 8-16,0-9-35 0</inkml:trace>
  <inkml:trace contextRef="#ctx0" brushRef="#br0" timeOffset="56418.28">14106 14883 19 0,'0'0'27'0,"0"0"2"0,0-9-3 0,0 9-7 15,0 0-7-15,0 0-1 0,0 0-3 0,0 0-3 16,0 9-1-16,0-9 0 0,0 0-1 0,33 9 1 15,-33-9-1-15,0 9 1 0,0 1 0 16,33-1-1-16,-33-9 0 0,0 9-2 0,16 1-1 16,1-1 0-16,-17 0 0 0,16 1 0 0,1-1 0 15,-17-9-6-15,16 18-11 16,-16-18-5-16,0 0-4 0,0 0 0 0,0 0 1 16,33 0-2-16</inkml:trace>
  <inkml:trace contextRef="#ctx0" brushRef="#br0" timeOffset="56634.94">14287 14920 6 0,'0'0'16'0,"0"-9"8"0,0 9-2 16,-33 0-4-16,33-10-1 0,0 10-3 0,0-9 1 15,0 0-3-15,0 0-2 0,0 9-4 16,0 0-2-16,0-28-1 0,0 18 2 0,-16 1-1 15,16 0-4-15,0-10 0 0,0 10 0 16,0-1 0-16,0-8 0 0,0 9-6 0,0 9-5 16,0-19-7-16,0 10-4 0,0-1-6 0,0 10-2 15,0-9-27-15</inkml:trace>
  <inkml:trace contextRef="#ctx0" brushRef="#br0" timeOffset="60250.21">8152 12353 8 0,'-33'0'9'0,"33"-19"7"0,0 19-3 16,0 0-2-16,0 0-4 0,0 0 0 15,0 0 1-15,0-9 1 0,0 9 1 0,0 0-3 16,0 0 3-16,0 0 1 0,0 0 0 0,0 0-1 15,-33 0 5-15,33 0-2 0,0 0 3 0,0 0-1 16,0 0 1-16,0 0 0 0,0 0-1 16,0 0 1-16,0 0-3 0,0 0 4 0,0 0-2 15,0 0-3-15,0 0 4 0,0 0-4 16,0 0 1-16,0-9 0 0,0 9 0 0,0 0 1 16,0 0-2-16,0 0 1 0,0 0 3 0,0 0-3 15,0 0 2-15,0 9-1 0,0-9 5 16,0 0 3-16,0 0 5 0,0 9-5 0,0-9 0 15,0 19-1-15,0-19-1 0,0 18-1 16,-16-18-5-16,16 10 2 0,0-1-3 0,0 10 4 0,0-10 8 16,0 0 13-16,0 10-3 0,0-10-15 15,16 10-5-15,-16-1 0 0,0-8-8 0,0-1-3 16,0 0-2-16,33 10 0 0,-33-10 2 16,0 0-2-16,0 10 0 0,0 0-6 0,0-19 9 15,0 18-5-15,0-18 0 0,0 9-3 0,33 1 3 16,-33-1 0-16,0 0 2 15,0-9-6-15,0 0-4 0,0 0-18 0,0 0-12 16,0 0-27-16,0 0-29 0,0 0-15 16,-33 0-9-16,33 0-4 0,0-9 10 0,0 0 20 0</inkml:trace>
  <inkml:trace contextRef="#ctx0" brushRef="#br0" timeOffset="62195.68">11675 12027 7 0,'0'0'14'0,"-17"0"3"0,17 9-4 0,0-9-3 16,0 0-2-16,0 0-1 0,0 0 0 15,0 0 1-15,0 0-2 0,0 0 2 0,17 10-1 16,-17-10 3-16,16 0 1 0,-16 9 0 16,17-9-2-16,-17 0-2 0,33 9-1 0,-33-9-1 15,0 0-3-15,33 0 3 0,-33 0-1 0,33 0 1 16,-33 0 4-16,33 0-1 0,-16 0 1 15,-1 0 1-15,17 0 2 0,-16 0 1 0,16 0 2 16,0-9 0-16,0 9 0 0,0 0-7 0,0 0 2 16,17-9-2-16,-17 9-1 0,33 0 4 0,-33-10-5 15,0 10 1-15,0 0 2 0,17 0-7 0,-17 0 1 16,33 0-1-16,-49 0 1 0,16 0 0 16,0 0 0-16,0 0 1 0,0 0-6 0,0 0 2 15,0 0 0-15,0 0 0 0,-16 0 0 16,16 0 0-16,0 0 3 0,-33 0-3 0,33-9 0 15,-33 9 3-15,33 0 4 0,-33 0-3 0,16 0 3 16,-16 0 2-16,17 0-7 0,-17 0 1 16,17 0-1-16,-17 0 0 0,0-9 1 15,0 9-6-15,0 0-6 16,0 0-13 0,0 0-8-16,0 0-12 0,0 0-1 15,0 0 2-15,0 0 3 0,0 0 1 0,0 9 3 16,-17-9 1-16,17 0 3 0,0 0-23 0</inkml:trace>
  <inkml:trace contextRef="#ctx0" brushRef="#br0" timeOffset="62531.82">12022 12148 12 0,'0'0'19'0,"33"0"0"0,-33 0-9 0,33 0-6 15,0 0-3-15,-16 0 0 0,49 0 1 0,-33 0-2 16,0 0 1-16,-16-9-1 0,32 9 0 16,1 0 0-16,-17 0 0 0,0-10 0 0,0 10 0 15,0 0 0-15,0 0-2 0,17 0-3 16,-17 0-1-16,-33 0-1 0,33-18-5 0,0 18-17 0</inkml:trace>
  <inkml:trace contextRef="#ctx0" brushRef="#br0" timeOffset="63361.94">11989 12743 9 0,'0'0'7'0,"0"0"-1"0,0 0 0 15,0 0-2-15,0 0-6 16,0 0-4-16,0 0-1 0,0 0-7 0</inkml:trace>
  <inkml:trace contextRef="#ctx0" brushRef="#br0" timeOffset="63646.8">11774 12734 8 0,'0'0'3'0,"0"0"-1"0,0 0-1 15,33 0-1 1,-33 0-9-16</inkml:trace>
  <inkml:trace contextRef="#ctx0" brushRef="#br0" timeOffset="63944.96">11989 12734 5 0,'0'0'10'0,"0"0"6"15,0 0-1-15,0 0-1 0,0 0-1 16,0 0-3-16,0 0 0 0,0 0-2 0,0 0-4 15,0 0-2-15,0 0 0 16,0 0-2-16,0 0-4 63,0 0-3-63,0 0-2 15,0 0-4-15,0 0-1 0,0 0-3 0,0 0-1 16</inkml:trace>
  <inkml:trace contextRef="#ctx0" brushRef="#br0" timeOffset="64993.43">12121 12427 8 0,'0'0'8'0,"0"-9"9"0,0 9 1 0,0-9-5 15,0-1-4-15,0 10-3 0,0-9 0 0,0 0 4 16,0 9 0-16,0-10 2 0,-16 10 0 0,16 0-4 15,0 0 1-15,-17-18-1 0,17 18 1 16,-16 0-2-16,16 0-3 0,-17 0 0 0,17-19-4 16,0 19 2-16,-33 0-2 0,33 0 0 15,-33 0 0-15,33 0 0 0,-33 0 0 16,33 0 2-16,0 19-2 0,-33-19-2 0,16 0 2 16,17 0 0-16,-16 0 1 0,-1 18-1 0,1-18-2 15,-1 10 2-15,17-1 0 0,0 0 0 16,-33 1 0-16,33-1 1 0,-33 0 0 0,33 10-1 15,-33-10-2-15,33 10 2 0,0-1 0 0,-33-8 0 16,33 8 0-16,-17 1 0 0,17-10 0 16,0 10 0-16,-16 9 0 0,16-10 0 0,-17-9 0 15,17 10 0-15,0 0 0 0,0-1-3 16,0 1 1-16,0 0 2 0,0-1 0 0,0-9 0 16,17 1 0-16,-17 8 2 0,16-8-1 0,-16 8 1 15,17-8-2-15,16-1 0 0,-33 9 0 0,0-18 0 16,33 0 0-16,-33 0 0 0,33 19 0 15,0-19 2-15,-33 0-2 0,17 0 0 0,16-19 0 16,-17 19 2-16,34 0-2 0,-50 0 0 0,33-18 0 16,0 9 0-16,-33-1 1 0,33-8-1 15,-16 8 1-15,-1 1-1 0,17 0 1 0,-16-10 5 16,16 19 0-16,-33-18-3 0,33-1 0 0,-33 0-1 16,33 1-2-16,-33-1 2 0,0 0-2 0,33 10 0 15,-33-9 0-15,0-10 0 0,0 9 0 16,0 0 2-16,0-8-2 0,0 17 0 0,-33-8-2 15,33-10 2-15,0 9 0 0,-33 10-3 0,33-10-4 16,0 10-6-16,-33 0-6 0,33-1-7 16,0-8-4-16,-33 18-1 0,33 0-2 0</inkml:trace>
  <inkml:trace contextRef="#ctx0" brushRef="#br0" timeOffset="65612.11">12171 11283 42 0,'0'0'19'0,"0"0"-7"0,0 0-4 0,0 0-3 16,0 0-1-16,0 0-3 0,0 0 1 0,0 0 2 15,0 0-2-15,0 0 1 0,0 19-2 16,0-19-1 0,0 0 1-16,0 9 0 0,0 0 1 15,33-9-2 1,-33 10 3-16,0-10-2 0,0 0 2 15,0 0 3-15,0 9 0 0,0-9 2 16,0 0 2-16,0 0-2 0,0 0-2 0,0 0-2 16,0 0-1-16,0 0 2 0,0 0 2 15,0 0 0-15,0 0-2 0,0 0-3 0,0 0 3 16,0-9-2-16,0 9-6 16,0 0 4-16,0 0 0 0,0-10-1 15,0 10 1-15,0-9-1 16,0 9 1-1,0 0-5 1,0-9-10-16,0 9-10 0,0 0-7 0,0 0-4 16,0 0-1-16</inkml:trace>
  <inkml:trace contextRef="#ctx0" brushRef="#br0" timeOffset="66476">13031 11571 15 0,'33'0'16'0,"-33"-9"4"16,0 9-4-16,0 0-5 0,0 0-4 15,0-9 2-15,0 9 2 0,0 0 2 0,0 0-2 0,0-10-4 16,0 10-2-16,0 0 2 0,-33 0 3 15,33 0-3-15,0 0 0 0,0 0 2 0,0-18 0 16,-33 18 0-16,33 0-1 0,-17 0 1 16,1 0 1-16,-1-19-2 0,1 19-3 0,-1-9 1 15,0 9-1-15,1-9 0 0,-17 9-1 0,33-10 1 16,-33 10-2-16,-17-9-1 0,17 9 1 16,0 0-5-16,0-9 2 0,0 9-2 0,-33 0 3 15,16 0-1-15,17 0 0 0,-33 0 0 16,33 0 2-16,-50 0-1 0,50 0-1 0,-33 9 0 15,-17-9 0-15,34 0-2 0,-1 9 2 0,-16-9 0 16,16 0 0-16,1 10 0 0,-1-1 0 16,17-9 0-16,-33 9 2 0,16 10-2 0,17-19 0 15,0 0 0-15,-33 18 0 0,33-8-3 16,0-1 3-16,0 0 0 0,16 1 2 0,-16 8-4 16,0 1 0-16,33-10 2 0,-33 10 1 0,33-1-1 15,0-8 0-15,-33 8 0 0,33 1-2 16,0-10 2-16,0 19 2 0,33-9 0 0,-33-1-2 15,0-8 0-15,33 8 0 0,-33 1 1 0,33-1-1 16,-33 1-2-16,33 0 2 0,0-1 0 16,-16-8 0-16,16 8 0 0,0-9 2 0,0 10-2 15,0 9 0-15,17-28-2 0,-17 19 2 16,0-10 0-16,0 0 0 0,33 10 0 0,-33-10 0 16,0 0 0-16,0 1 0 0,17-10 2 0,16 9-1 15,-33 0-1-15,0-9 4 0,17 0-1 16,16 0 0-16,-33 0-3 0,17 0 2 0,-1 0-1 15,34-9-1-15,-50 9 2 0,17-9-4 0,-17-1 2 16,33 1 1-16,-33 0 1 0,0-1-2 0,17 1 1 16,-17 0 0-16,0 0-4 0,0-10 3 15,0 19 0-15,0-19 0 0,-17 1 0 0,18 8 1 16,-18-8-1-16,1 9 1 0,-1-1 1 0,1-8-4 16,16-1 0-16,-33 0 3 0,0 1-1 0,0-1 0 15,33 1-3-15,-33 8 3 0,0-8-7 16,0-1-2-16,0 19-4 0,0-28-3 0,0 19-6 15,-33 0-6-15,33-1-6 0,0 1-3 16,0 9 0-16,-33-9-41 0</inkml:trace>
</inkml:ink>
</file>

<file path=ppt/ink/ink91.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2:04:44.402"/>
    </inkml:context>
    <inkml:brush xml:id="br0">
      <inkml:brushProperty name="width" value="0.05292" units="cm"/>
      <inkml:brushProperty name="height" value="0.05292" units="cm"/>
      <inkml:brushProperty name="color" value="#FF0000"/>
    </inkml:brush>
  </inkml:definitions>
  <inkml:trace contextRef="#ctx0" brushRef="#br0">14420 4967 89 0,'-17'-18'43'0,"17"18"-10"0,0 0 5 16,0 0 9-16,-16 0-6 0,16 0-17 0,0 0-14 16,0 0-7-16,0 0-2 15,16 0 2-15,-16 18 3 0,0-18 0 16,17 0-2-16,-17 19 1 0,0-19 2 0,16 0-2 16,1 9 2-16,-17 0-4 0,16 1 3 0,-16-1 12 15,33-9 15-15,-33 9-11 0,0 10-8 16,0-19 2-16,34 0 37 0,-34 0 3 15,0 0 6-15,0 18 7 0,0-18 24 0,0 0 21 0,0-18 20 16,33 18-12-16,-33 0-32 0,0 0-36 16,0-19-27-16,33 1-14 0,-33 8-6 15,0-8 0-15,16-1-3 0,17 1-2 0,-16-1 0 16,-1-18 1-16,17 9-6 0,-33 9 6 16,34 1 2-16,-34-1-3 0,0-9-2 0,33 9 0 15,-33 1 0-15,0 18 0 0,33-19 0 0,-33 19 0 16,0-18-7-16,0 18-4 0,0 0-41 15,0 0-43-15,16 0-28 0,-16 0-19 16,17 0-16-16,-1 0-11 0,-16 0 4 0,17 0 20 0,-1 0 15 16,17 0-75-16</inkml:trace>
  <inkml:trace contextRef="#ctx0" brushRef="#br0" timeOffset="1080.14">22324 4902 79 0,'0'9'51'0,"0"-9"-24"0,0 0-11 0,0 0-6 16,0 19 6-16,0-19 11 0,0 0 5 15,0 0-4-15,17 0-3 0,-17 19 6 0,0-19 9 16,0 18 3-16,16-18 0 0,-16 19 0 0,33-19 1 16,-33 9-3-16,0 0 5 0,0-9 16 15,33 10 10-15,-33-1 15 0,0-9 19 0,17 9 18 16,-17-9 5-16,17 0 14 0,-1 0-2 16,-16 0-2-16,17 0-18 0,-1 0-35 0,1-9-30 15,-1 0-22-15,1-1-10 0,-1 1-13 0,17 0-2 16,-33-10-1-16,33 1-2 0,-16-1-10 0,16-9 4 15,0 9 0-15,-16 1 0 0,16-1 0 16,16-18 0-16,-49 18 0 0,33 1 4 0,-16 8-4 16,-1-8-4-16,1-1 0 0,0 19 2 15,-1-18-4-15,-16 18-5 0,17-19-8 0,-17 19-28 16,0 0-37-16,16 0-33 0,-16 0-30 0,0 0-14 16,0 0-14-16,0 0 2 0,0 0-9 15,0 19 8-15,0-19 5 0,0 0 20 0,17 18 18 16,-17-18 21-16</inkml:trace>
  <inkml:trace contextRef="#ctx0" brushRef="#br0" timeOffset="11805.34">14436 11385 9 0,'0'0'8'16,"-16"0"4"-16,16 0 0 0,0 0-4 15,0-9-2-15,0 9-1 0,0 0 0 0,0 0 3 16,0 0-2-16,0 0 0 0,0 0-2 16,0 0 1-16,0 0-1 0,0 0-2 0,0 0 0 15,0 0 0-15,0 0-1 0,0 0 0 16,0 0 1 0,0 9-4 15,-17-9 2-16,17 0 1-15,0 19-1 16,0-19 1-16,0 0-1 0,-16 0 0 16,16 19 0-16,0-19 0 15,0 9 0 1,0-9-2-16,0 9-8 0,0-9-7 16,0 0-1-16,0 0-1 0,0 0-16 15</inkml:trace>
  <inkml:trace contextRef="#ctx0" brushRef="#br0" timeOffset="16234.47">14321 15208 10 0,'0'0'9'16,"0"0"2"-16,0 0-1 0,0 0-5 16,0 0-1-16,0 0-2 0,0 0 0 0,0 0-1 15,0 0 1 1,0 10-2 0,0 8 0-1,0-18-2 1,0 0-2-1,0 0-3-15,0 0-1 0,0 0-1 0,0 0 2 16,0 0-6-16,0 0 8 0</inkml:trace>
  <inkml:trace contextRef="#ctx0" brushRef="#br0" timeOffset="17935.78">14932 15264 19 0,'0'0'20'0,"0"0"0"0,0 0-5 16,0 0-7-16,0 0-5 0,0 0-1 16,0 0-1-1,0 0-4 1,33 0-3-16,-33-9-4 16,0 9 0-16,0 0-3 0,0 0-1 0,0-9-10 15,0 9 17-15</inkml:trace>
  <inkml:trace contextRef="#ctx0" brushRef="#br0" timeOffset="18936.2">14684 15739 116 0,'-16'0'81'0,"-1"9"-42"0,1-9-81 15,16 0-21-15,0-9 2 0</inkml:trace>
  <inkml:trace contextRef="#ctx0" brushRef="#br0" timeOffset="20497.78">14321 15432 23 0,'0'0'32'0,"0"0"-2"0,0 0-11 0,0 0-8 15,0 0-4-15,0 0-5 0,0 0-1 32,0 0 4-32,0 0 5 0,0 0 1 15,0 0 4-15,0 0 0 0,0-10 3 0,33 10 0 16,-33 0 2-16,0 0-2 0,33-9 0 0,-33 9-3 15,0 0 4-15,33-9 5 0,-17 9 2 16,17 0-1-16,0-10-4 0,1 10-3 0,-1 0-6 16,0-9 4-16,0 9-6 0,0 0-1 0,16-9-2 15,-15 9-2-15,-1 0-4 0,0 0-1 16,16 0 0-16,-16 0 1 0,0 0-1 0,0 0 0 16,1 0 3-16,-1 0-5 0,-17 0 2 0,17 0 0 15,0 0 2-15,0 0-6 0,-33 0 4 16,33 9 2-16,1-9-5 0,-34 0 3 0,16 0-6 15,1 0-14-15,-1 0-17 0,1 0-10 0,-17 0-6 16,16 0-3-16,-16 0 2 0,0 0 4 16,0 0 3-16,0 0 5 0,0 0-24 0</inkml:trace>
  <inkml:trace contextRef="#ctx0" brushRef="#br0" timeOffset="20781.77">14354 15553 159 0,'0'0'82'0,"0"0"-39"0,0 0-23 15,0 0-17-15,33-10-12 0,-33 10-3 0,0-9-8 16,16 9-1-16,1 0 4 0,-1-9 9 15,17 9 5-15,0-10 3 0,1 10 0 0,-1 0 0 16,0-9 0-16,-17 9 0 0,1-9 0 0,16 9 0 16,16 0 0-16,-15 0-8 0,-34 0-10 15,33 0-8-15,0 0-3 0,-33 0-4 0,16 9 1 16,1-9 2-16</inkml:trace>
</inkml:ink>
</file>

<file path=ppt/ink/ink92.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11:10.711"/>
    </inkml:context>
    <inkml:brush xml:id="br0">
      <inkml:brushProperty name="width" value="0.05292" units="cm"/>
      <inkml:brushProperty name="height" value="0.05292" units="cm"/>
      <inkml:brushProperty name="color" value="#FF0000"/>
    </inkml:brush>
  </inkml:definitions>
  <inkml:trace contextRef="#ctx0" brushRef="#br0">2414 5172 6 0,'0'0'5'0,"0"0"4"0,0 0 5 16,0 0-2-16,0 0-4 0,0 0-2 15,-33 18-3-15,33-18-1 0,0 0 3 0,0 0-2 16,0 0 2-16,0 0-2 0,0 0 0 16,0 0 4-16,0 0 1 0,0 0 0 0,0 0-1 15,0 0 0-15,0 0-1 0,0 0-1 16,0 0-1-16,0 0 1 0,0 0-1 0,0 0-3 16,0 0 1-16,0 0 0 0,0 0-2 15,0 0 6-15,0 0 4 0,0 0 1 16,0 0-1-16,33 19-1 0,-33-19-3 0,0 0-1 15,0 0-1-15,0 0 2 0,0 0 3 0,0 0 0 16,33 0 1-16,-33 19-2 0,0-19 3 16,33 0 0-16,-33 0 2 0,0 0-1 0,34 0 0 15,-34 9-2-15,16-9-3 0,17 0-2 16,-33 0-2-16,33 0 3 0,0 0-1 16,0 0 2-16,0 0 0 0,1 0 2 0,-18 0-3 15,17 0 0-15,0 0-1 0,0 0-2 0,0 0-1 16,0 0 0-16,0 0-2 0,17 0 3 15,-17 0-5-15,-33 0 2 0,33 0 0 16,0 0 6-16,0 0-6 0,0 0 0 0,-16 9-2 16,16-9 2-16,0 0 2 0,0 0 2 0,-33 0-4 15,33 0 5-15,0 0-1 0,0 0 25 16,-16 0 0-16,16 0-14 0,0 0-3 0,0 0-5 16,0-9-3-16,0 9-2 0,0 0-2 15,-16-9-2-15,16 9 4 0,0 0 2 0,0 0-4 16,0 0 0-16,0-19-3 0,0 19 3 15,-16 0 2-15,16 0-2 0,0 0 1 0,-33 0-1 16,33 0-2-16,0-19 2 0,0 19 2 16,-33 0-4-16,33 0 4 0,-33 0-2 0,17 0-2 15,16 0 2-15,-33 0 0 0,33 0 3 0,-33 0-3 16,33 0 0-16,-33 0-5 0,33 0 5 16,-33 0 4-16,33 0-4 0,0 0-2 0,-33 0 0 15,17 0 5-15,16 0-1 0,0 0-6 16,0 0 4-16,-33 0 0 0,33 0 4 0,0 0-4 15,-33 0-2-15,17 0 2 0,16 0 2 16,0 0-2-16,0 0-2 0,-33-18 3 0,33 18-1 16,0 0 0-16,0 0 1 0,-33 0-3 0,33 0 2 15,-16 0 1-15,16 0-3 0,0 0 2 16,0 0-3-16,-33 0 7 0,33 0 0 0,0 0-4 16,-33 0 0-16,33 0-2 0,-16 0 4 15,16 0-2-15,0 0-2 0,0 18 0 0,0-18 2 16,-33 0 2-16,33 0-2 0,0 0 0 0,17 0 0 15,-17 0 0-15,0 0 0 0,0 19 2 16,0-19-5-16,0 0 3 0,17 0 0 0,-17 0 2 16,0 0-1-16,0 0-3 0,0 0 2 15,-16 0 2-15,16 0-2 0,0 19 0 0,0-19 0 16,0 0 0-16,-33 0-2 0,33 0 2 0,0 9 2 16,-16-9-2-16,16 0 0 0,0 9 0 15,0-9 4-15,0 0 8 0,0 9-6 0,-33-9 0 16,50 0-3-16,-17 0 0 0,0 10-3 0,0-10 3 15,33 0-6-15,-33 9 3 0,17-9 4 16,-17 19-6-16,0-19 0 0,0 0 6 0,0 0-6 16,0 18 2-16,17-18-2 0,-17 0 6 15,0 0-2-15,0 0-2 0,0 0 0 0,-17 0 1 16,18 0-1-16,-1 0 3 0,0 0-2 16,0 0 0-16,0 0-3 0,0 0 5 0,-33 0-3 15,33 0 4-15,17 0-4 0,-17 0 0 16,-33 0 3-16,33 0-1 0,0 0 1 0,0 0 2 15,-17 0-3-15,17-18 3 0,1 18 1 0,-1 0 14 16,0 0-8-16,-33 0-5 0,33 0 6 16,0 0-5-16,-33 0 7 0,16 0 8 0,1 0-2 15,-17 0-1-15,16 0-5 0,18 0 0 0,-34 0 2 16,0 0 1-16,33 0 3 0,-33 0-9 16,0 0 0-16,0 0-7 0,33 0 1 0,-33 0-8 15,0 0 4 1,33 0-2-16,-33 0 2 15,0 0-7 1,0 0-23-16,0 0-51 16,-33 0-54-16,33 0-27 0,0 0-5 15</inkml:trace>
  <inkml:trace contextRef="#ctx0" brushRef="#br0" timeOffset="4327.6">11129 5311 7 0,'0'0'6'16,"0"0"1"-16,0 0 2 0,0 0 1 0,-33 0-3 16,33 0 0-16,0 0-2 0,0-18-4 15,0 18 3-15,0 0 0 0,0 0 1 0,0 0 1 16,-33 0-1-16,33 0 0 0,0 18 0 15,0-18 0-15,0 0 0 0,0 0 3 0,0-18-3 16,-17 18-1-16,17 0 0 0,0 0 1 16,0 0-2-16,0 0 1 0,0 0-2 0,0 0 3 15,0 0-3-15,0 0 2 0,0 0-2 16,0 0 3-16,0 0 0 0,0 0-2 0,0 0 1 16,0 0 2-16,0 0-4 0,0 0 2 15,0 0 4-15,0 0-1 0,0 0 1 0,0 0-4 16,0 0 0-16,0 0-2 0,0 0 3 0,0 0 0 15,0 0 1-15,0 0-1 0,0 0 1 16,17 0 2-16,-17 18 1 0,33-18 0 16,-33 0 0-16,0 0-2 0,0 0 4 0,33 0-2 15,0 0-2-15,-33 0 0 0,33 0 0 0,-16 19-2 16,16-19-1-16,0 0-4 0,33 0 0 16,-33 0 1-16,0 0 0 0,0 0-1 0,17 0 1 15,-17 0 1-15,33 0-1 0,-33 0-1 16,0 19 0-16,17-19 2 0,16 0 1 0,-33 0 1 15,17 0 3-15,-1 0 8 0,1 0-2 16,16 0-5-16,-16 0 1 0,16 0-5 0,0 0-4 16,-33 0 0-16,33 0 2 0,-16 0-1 15,16-19-1-15,-33 19 2 0,17 0-2 0,-1 0 4 16,1 0-4-16,16 0 1 0,-33 0-1 16,33 0 3-16,-16 0-3 0,16 0 0 0,-33 0 0 15,17 0 2-15,16 0 0 0,-33-19-2 0,0 19 0 16,16 0 0-16,18 0 0 0,-34 0 2 15,0 0-2-15,0 0-2 0,0 0 7 0,17 0-1 16,-17 0-3-16,0 19 2 0,0-19-3 16,16 0 3-16,-16 0-2 0,1 0-1 0,-1 0-2 15,33 0 6-15,-33 0-6 0,-17 19 2 16,34-19 2-16,0 0-2 0,-17 0 0 0,0 0-2 16,0 9 3-16,-17-9-3 0,17 0 3 0,0 0 1 15,1 9 3-15,32-9-7 0,-33 0 2 16,-17 0 3-16,17 0-3 0,0 0 0 15,0 0 0-15,1 0 0 0,-1 9 0 0,0-9 2 16,-33 0 1-16,33 0-1 0,-17 0-2 0,17 0-2 16,0 0 3-16,1 0 0 0,-1 0-1 15,-33 0-3-15,33 0 3 0,0 0 5 0,0 0-3 16,-17 0-2-16,17 0 2 0,1 0 2 16,-1 0-2-16,0 0 1 0,-17 0-1 0,17 0-2 15,0 0 3-15,0 0-3 0,0 0 2 16,1 0-2-16,-18 0 0 0,17 0 0 0,-16 0 0 15,16 0 0-15,-17 0 5 0,17 0-5 0,0 0-2 16,1 0 4-16,-34 0-1 0,33 0 1 16,-17 0-5-16,17 0 3 0,-16 0 1 0,-1 0 3 15,17 0-6-15,0 0 2 0,1 0 0 16,-34 0 3-16,33 0-2 0,-17 19-1 0,1-19 1 16,16 0 0-16,-17 0 1 0,17 0-1 15,0 0-1-15,0 0 0 0,-33 0 0 0,34 0 2 16,-18 0-1-16,17 0 0 0,0 0-1 15,0 0 4-15,0 19-2 0,-33-19-2 0,33 0 3 16,-16 0 0-16,0 0-3 0,16 0 4 16,-17 0 3-16,17 0-1 0,0 0-1 0,0 0 1 15,-33 0-6-15,33 0 7 0,-33 0 1 16,17 0 15-16,0 0-8 0,16 0 1 0,-17 0-4 16,1 0 0-16,32 0-5 0,-49 0-4 0,33 0-3 15,0 0 2-15,-16 0 2 0,-1 0 0 16,18 0-4-16,-1 0 0 0,-17 0 0 0,17 0 0 15,0 0-2-15,-33 0 3 0,33 0-1 16,-16 0 2-16,-1 0-2 0,1 0 4 0,0 0-2 16,-1 0-5-16,17 0 3 0,0 0 4 15,-33 0-4-15,33 0-2 0,0 0 4 0,-33 0 2 16,17 0-6-16,16 0 4 0,-16 0-5 0,-1 0 6 16,17 0-1-16,0 0-2 0,-33 0 4 15,33 0-2-15,0 0-5 0,-16 0 6 0,-1 0-7 16,17 0 7-16,-16 18-3 0,16-18 0 15,0 0 2-15,0 0 1 0,-33 0 0 0,33 0-3 16,0 0 2-16,-16 0 3 0,16 0 2 0,0 0-2 16,-33 0 2-16,33-18-4 0,0 18 6 15,-33 0-7-15,17 0 2 0,16 0-6 16,-17 0 10-16,1 0-7 0,-1 0 4 0,1 0-5 16,16-19 0-16,-33 19 2 0,33 0 0 0,-33 0-2 15,33 0 4-15,-33 0 0 0,17 0-6 16,-1-19 2-16,1 19-2 0,-1 0 2 0,1 0 0 15,-17-9-2-15,16 9 3 0,1 0-1 16,-17 0 1-16,33 0-1 0,-33-9 2 0,33 9-4 16,-33 0 2-1,33 0 0-15,-33 0-2 0,0 0 0 16,0-9-2-16,0 9-3 0,0 0-7 0,0 0-12 16,0 0-15-16,0 0-10 0,0 0-6 15,0 0-17-15,0 0-9 0,0 0-12 0,-33 0 4 16,33-19 3-16</inkml:trace>
  <inkml:trace contextRef="#ctx0" brushRef="#br0" timeOffset="6426.06">11162 4223 11 0,'0'0'8'0,"0"0"4"0,-33 0 2 15,33 0-3-15,-33 0-3 0,33 0 1 0,-33 0-3 16,33 0 0-16,-17 0 0 0,1 0-1 15,16 0 2-15,0 19 0 0,-17-19 0 0,17 0-2 16,0 0 0-16,0 0 1 0,-16 0-1 0,16 0-1 16,0 0 0-16,0 0-3 15,0 0 2-15,0 0 0 0,16 0 4 16,-16 0 6-16,17 18 1 0,-1-18 1 0,1 0 0 16,16 0-3-16,0 0-1 0,-33 0 2 0,66 0 3 15,-49 19 0-15,32-19-1 0,1 0 0 16,16 0-1-16,-16 0-1 0,16 0-3 0,0 0-2 15,17-19-4-15,16 19 2 0,-33 0-1 16,17 0-7-16,16 0 5 0,0 0-3 0,17 0 3 16,-50-18 0-16,50 18-5 0,-17 0 2 0,-33 0 0 15,50 0 0-15,-50 0 3 0,50 0-1 16,-50-19-2-16,50 19-3 0,-34 0 5 0,18 0-2 16,-34 0 0-16,33 0 4 0,17 0-1 15,-34 0 4-15,18 0-3 0,-1 0-1 16,17 0-3-16,-17 0 0 0,17 0 3 0,-17 0-3 15,17 0 0-15,-1 0 3 0,18 19 1 0,-34-19-4 16,17 0 2-16,-17 0-2 0,17 18 0 16,-34-18 0-16,17 0 2 0,1 19-2 0,-18-19 2 15,18 0 1-15,-18 9-3 0,17-9 3 0,-32 9-3 16,15-9 3-16,-16 0 2 0,1 10 2 16,15-10 3-16,-49 0-6 0,34 0 3 0,-18 0-1 15,17 0-2-15,0 0 2 0,-16 0-1 16,0 0 0-16,-1-10-2 0,17 10-2 0,-33 0 1 15,17 0-2-15,16 0 7 0,-33-9-1 16,17 9-6-16,0 0 1 0,-17 0 4 0,16 0-5 16,-16 0 3-16,17 0-2 0,-17 0 5 15,33 0-4-15,-33 0 3 0,0 0-4 0,-16-9 2 16,16 9-2-16,0 0-1 0,33 0 8 0,-66 0-7 16,33 0 2-16,0 0 2 0,0 0-5 15,0 0 3-15,0-19-3 0,-16 19 5 0,16 0-4 16,0 0-1-16,0 0 3 0,-16 0-3 15,16 0 0-15,0 0 0 0,0 0 0 0,0 0 4 16,0 0-7-16,0 0 3 0,-33 0 1 16,33 0 2-16,-16 0-3 0,16 0 0 0,-17-18-2 15,1 18 2-15,16 0 0 0,0 0 1 0,-33 0 0 16,33 0 2-16,-33 0-2 0,17 0 0 16,-1 0 2-16,-16 0-1 0,17 0 1 15,-1 0 3-15,1 0 0 0,-17 0-2 0,16 0-4 16,1 0 0-16,-17 0 2 0,33-19 2 15,-33 19 0-15,0 0-3 16,0 0 2-16,0 0-2 0,0 0 3 16,0 0-3-16,0 0 1 0,33 0-2 15,-33 0 1-15,0 0-4 16,0 0 5-16,0 0-6 0,0 0 6 16,0 0-7-16,0 0 7 0,0 0 0 0,0 0-1 15,0 0-4-15,0 0 5 0,0 0-4 16,0 0 4-16,0 0-5 0,0 0 4 15,33 0-1-15,-33 0-2 0,0 0 4 16,0 0-6-16,0 19 6 0,0-19 1 16,0 18-3-16,0-18 3 0,0 0-1 15,0 19-2-15,0-19 0 0,0 9 2 0,0 10-2 16,0-1-3-16,0-18 5 0,0 19-2 16,0 0 0-16,0-1 0 0,0-18 0 0,0 19 0 15,0-1 0-15,0 10 0 0,0-9 1 0,0-1-1 16,0 1-4-16,0 0 4 0,0-1 0 15,0 10 2-15,0-9-2 0,0-1 0 16,17 20 0-16,-17-29 4 0,0 28-4 0,0-18 1 16,0-1-1-16,0 1 2 0,0-1-4 0,0 10 2 15,0-9-4-15,0 0 2 0,0 18 5 16,0-28-3-16,0 19 5 0,0 0-3 0,0-9-2 16,0-1 0-16,-17 1-3 0,17-1 1 0,0 1 4 15,0 9-4-15,0-10 3 0,0 1 0 16,0-19-1-16,0 19 0 0,-33-10 0 15,33 0 1-15,0 1 1 0,0-1-2 0,0 0 3 16,0 10-3-16,0-19-2 0,0 18 0 16,0-18 2-16,0 0-2 0,0 19 2 0,0-19 2 15,0 0-2-15,0 19 0 0,0-19 0 16,0 0 1-16,0 9-1 16,0-9 2-16,-33 0-2 0,33 9-2 0,0 0 5 15,0-9-6-15,0 10 3 0,-33-10 0 0,33 9 0 16,-17-9 0-16,17 19-2 0,0-19 0 15,-16 0 0-15,16 0 4 0,0 0-1 16,0 0 0-16,-17 18 3 0,17-18-6 0,0 0 3 16,0 0-3-16,-16 0 5 0,16 0-6 0,0 19 6 15,-17-19-3-15,17 0 1 16,0 0-3-16,-16 0 5 0,16 0 0 0,-17 0-3 16,17 0 1-16,-33 0-4 0,33 0 3 15,0 0 4-15,-33 0-4 0,33 0 0 16,-33 0 3-16,0 0-6 0,16 0 3 0,1 0 2 15,-17 0-1-15,16 0-1 0,-16 0 0 16,0 0-2-16,-33-19 2 0,16 19-2 0,17 0 6 16,-33 0-6-16,16-18 4 0,-16 18-2 15,0 0-4-15,33-19-10 0,-50 10-6 0,34 9-11 16,-1-10-8-16,-16 1-9 0,0 0-2 16,16 9 15-16,-32-9-71 0,32 9-30 0</inkml:trace>
  <inkml:trace contextRef="#ctx0" brushRef="#br0" timeOffset="7809.46">10980 4242 7 0,'0'0'5'0,"0"0"1"0,0-19 3 16,0 19 5-16,0 0 4 0,0 0-1 0,0 0-2 15,0 0-2-15,0 0-1 0,0 0 1 0,0 0 0 16,0 0 0-16,0 0-5 0,0 0 1 16,0 0-5-16,0 0 2 0,-33 0-4 0,33 0 0 15,0 0 4-15,-33 0-3 16,33 0-1-16,-33 0 2 0,33 0-4 0,-33 0 3 16,16 0 0-16,1 0 1 0,-1 0-4 15,1 0 2-15,-1 0 3 0,17 0-1 0,-33 0-1 16,33 0-2-16,-33 0 0 0,33 0 1 15,-33-19-2-15,33 19 3 0,0 0-2 0,-33 0 1 16,16 0 1-16,1 0 0 0,16 0 2 16,-17 0-3-16,17 0-1 0,0 0 0 15,-33 0-1-15,33 0-2 16,0 0 0-16,0 0 4 16,-33 0-2-16,33 19-2 0,0-19 4 15,0 0-2-15,0 19 0 0,0-19 0 16,0 18 0-16,0-18 0 0,-33 19 0 0,33-19 1 15,0 18-1-15,0-8 0 0,0 8 0 16,0 1 0-16,0 0 0 0,0-1 0 0,0 1 0 16,0-10 0-16,0 10 1 0,0-1 0 0,0 1 0 15,0 18 1-15,0-18-2 0,0 9 0 16,0 9 0-16,0-19 0 0,0 20 2 16,0-29-1-16,0 28 2 0,0-18-3 0,0 18 0 15,0-19 2-15,0 10-2 0,0 10 2 0,0-20 0 16,0 10-2-16,0 0 2 0,0 0 1 15,-33 9 0-15,33-18 1 0,0 9-3 0,0-10 1 16,0 19-2-16,0-18 2 0,0 9 2 16,0-9-4-16,0 18 2 0,0-19 0 0,0 1 2 15,0 0-2-15,0-10 1 0,0 9-3 0,33 1 0 16,-33 0 0-16,0-1 0 0,0 1 2 16,0 0-2-16,0-10 1 0,0 0-1 15,0 0 3-15,0 10-5 0,0 0 3 0,0-19 2 16,0 18-2-16,0-18 1 0,0 19-1 0,0-19 0 15,0 18 5-15,0-18 0 0,0 10-3 16,0-10 2-16,0 9 0 0,0-9-1 16,0 9 0-16,33-9-1 0,-33 0 1 0,0 19 2 15,0-19 2-15,0 0 4 0,0 0 4 0,0 0 4 16,33 0 0-16,-33 19-7 0,33-19 1 16,-33 0-3-16,33 0 0 0,17 0-5 0,-17 0 0 15,0-19 1-15,0 19-7 0,0 0 2 0,17 0-2 16,-17 0 0-16,33-19 0 0,-33 10 4 15,17 9-2-15,16-9-2 0,-33-1 0 0,0 10-2 16,0 0 2-16,0 0 0 0,0-18 0 16,17 18 0-16,-50 0 0 0,33 0 2 0,-33 0-1 15,33 0 1-15,-33 0 0 0,0 0-5 16,0-19-4-16,0 19-19 0,0 0-17 0,0 0-22 16,0 0-11-16,0 0-2 0,0 0-4 15</inkml:trace>
  <inkml:trace contextRef="#ctx0" brushRef="#br0" timeOffset="12903">20770 5237 8 0,'0'0'7'0,"0"0"4"16,0 0 1-16,0 0-1 0,0 0-3 0,0 0-2 15,0 0 1-15,0 0-1 0,0 0-1 0,0 0 3 16,0 0 0-16,0 0-2 0,0 0 0 16,0 0-2-16,0 0-2 0,0 0 3 0,0 0-1 15,0 0 2-15,0 0 0 0,0 0 5 16,0 0 2-16,0 0-1 0,0 0-5 0,16 0 0 15,-16 0-1-15,17 0 1 0,-17 9-3 0,16-9 2 16,1 0-1-16,-1 0 1 0,18 0 2 16,-34 0-2-16,33-9-1 0,-33 9 0 15,33 0-1-15,-33 0-1 0,16 0 3 0,1-9 2 16,-1 9-2-16,17 0-1 0,-16 0-2 0,33 0 2 16,-50 0-2-16,33-19-1 0,0 19 2 15,-17 0-2-15,17 0 0 0,0 0 1 0,0 0-3 16,0 0 2-16,1-19-1 0,-1 19 4 15,0 0-3-15,0 0-1 0,0 0 1 0,-17 0 5 16,17 0-7-16,1 0 3 0,-18 0-1 0,17 0 0 16,0 0-2-16,0 0 5 0,-16 0-3 15,32-18 0-15,-15 18-2 0,-34 0 2 0,33 0-2 16,0 0 2-16,-17 0 2 0,17 0-4 16,0 0 2-16,0 0-2 0,0 0 0 0,-16 0 0 15,16 0 0-15,0 0 2 0,0 0-4 16,0 0 2-16,33 0 2 0,-49 0 3 0,16 0-4 15,17 0-1-15,-17 18 2 0,16-18-2 16,-16 0 4-16,17 0-2 0,0 0 3 0,-17 0-2 16,16 0 1-16,-16 0 1 0,0 0-1 0,17 19-2 15,-17-19-2-15,0 0 0 0,0 0 2 0,17 0-4 16,-17 0 3-16,0 19 1 0,0-19-1 16,33 0-1-16,-33 0 0 0,-16 0 0 0,16 0 3 15,0 0-2-15,0 0 1 0,0 0 2 16,0 0 5-16,0 0 3 0,0 0 2 0,0 0-5 15,-16 0 1-15,16 0-2 0,0 0-2 0,0 0-1 16,-33 0 1-16,33 0-3 0,-16 0 1 16,-1 0 3-16,17 0-6 0,-16 0 3 0,0 0-2 15,16 0 2-15,-17 0-4 0,17 0 0 0,-16 0 4 16,-1 0-2-16,17 0 0 0,0 0-4 16,-16 9 2-16,16-9 0 0,0 0 0 0,0 0 0 15,0 0 0-15,-16 0 0 0,16 0 3 16,0 0-2-16,0 0 0 0,0 0-4 0,0 9 3 15,-16-9 0-15,16 0 2 0,0 0-2 16,-17 0-2-16,17 0 2 0,-16 0 0 0,16 9 0 16,0-9 0-16,-16 0 2 0,16 0-2 15,-17 0 0-15,17 0 1 0,-16 0-1 0,-1 0-3 16,34 0 5-16,-17 0 2 0,-33 0-6 16,33 0 2-16,0 0 0 0,-16 0 0 0,16 0 0 15,0 0 0-15,0 0 0 0,0 0 0 0,-16 0 0 16,16 0 0-16,-17 0 0 0,17 0 0 15,0 0 0-15,17 0 0 0,-17 0 0 0,-33 10-2 16,33-10 5-16,0 0-1 0,0 0-2 16,-16 0 0-16,16 0-2 0,0 0 3 0,0 0-3 15,-33 0 2-15,33 0 0 0,-16 0 2 16,16 0 2-16,0 0-4 0,-17 9 0 0,34-9 3 16,-50 0-3-16,33 19 6 0,0-19-2 0,0 0-4 15,0 0 0-15,0 0 0 0,17 18 3 16,-17-18 0-16,17 0-3 0,-1 0 1 0,1 19 0 15,-1-19-1-15,-16 0 0 0,17 0 3 0,-17 19 1 16,17-19 1-16,-17 0-5 0,0 0 2 16,0 0 4-16,-16 0-4 0,16 0 0 15,-17 0 3-15,17 0-5 0,-16 0 1 0,16 0 3 16,-17 0-3-16,1 0-3 0,16 0 2 0,-16 0 2 16,-1 0 0-16,17 0-4 0,-16 0 6 15,-1 0-4-15,34 9-2 0,-50-9 7 0,16 0-8 16,17 0 3-16,-16 0 0 0,-1 0 2 15,18 0-1-15,-18 0-1 0,1 0 0 0,-1 0 0 16,1 0 0-16,16 0-3 0,-33 0-15 16,16 0-15-16,-16 0-15 0,17 0-18 0,-17 0-6 15,0 0-14-15,0 0-2 0,0-9-75 0</inkml:trace>
  <inkml:trace contextRef="#ctx0" brushRef="#br0" timeOffset="15835.09">1869 5758 6 0,'0'0'5'0,"0"0"4"0,0 18 5 16,0-18-2-16,-33 0-4 0,33 0-2 15,0 0-1-15,-34 0 2 0,34 0 1 16,0 0 4-16,-33 0 0 0,33 0-1 0,-33 0 7 16,33 0 1-16,-33 0 5 0,17 0 7 0,16 0 6 15,0 0 2-15,-33 0-1 0,33 0-1 16,0 0-13-16,0 0-5 0,0 0-10 15,0 0-3-15,0 0-2 0,0 0-2 0,0 0 0 16,33 19 0-16,-33-19 1 0,16 0 0 16,17 0 1-16,0 0-2 0,34 0-2 0,-34 0 4 15,0 0 0-15,16 0-3 0,-16 0-3 16,0 0 5-16,1 0-5 0,-1 0 4 0,0 0-4 16,-17 0 4-16,-16 0-2 0,33 0 0 15,-33 0 0-15,33 0 3 0,-33 0-18 16,0 0-28-16,0 0-20 0,0 0-13 0,0 0 3 15,0 0 4-15</inkml:trace>
  <inkml:trace contextRef="#ctx0" brushRef="#br0" timeOffset="16153.93">2133 5655 54 0,'-16'-18'17'0,"16"18"-7"0,-33-19 5 0,33 19 8 15,0-9 3-15,0 9 1 0,0 0 1 0,0-9-1 16,0 9-8-16,0 0-5 0,0 0-2 16,0 0-5-16,0 0-4 0,0 0 0 15,0 0 0-15,0 0-2 0,33 0 1 16,-17 9 0-16,-16-9 2 0,33 9-1 0,-33-9 10 16,33 19-3-16,-33-19 1 0,0 18-3 15,33-18 0-15,-33 19 2 0,0 0 1 16,0-19 0-16,0 18-1 0,0 1-1 0,0 9 2 15,0-10-3-15,-33 20-3 0,33-20-4 16,-33 1 2-16,0 27-2 0,17-27 1 0,-17 18 2 16,-34 10-3-16,34-29-3 0,0 29 2 15,-16-10 2-15,16 0-2 0,-34 0-8 0,34 1-52 16,0 8-30-16,-16-27-6 0</inkml:trace>
  <inkml:trace contextRef="#ctx0" brushRef="#br0" timeOffset="17798.25">5722 6158 5 0,'0'0'3'0,"0"0"0"0,33 0 3 16,-33 0 1-16,0 0 2 0,0 0-1 16,0 0 0-16,0 0-3 0,0 0-2 0,0 0 0 15,0 0-1-15,0 0 0 0,0 0-1 0,0 0 1 16,0 0-1 15,-33 0-1-15,33 0-5 15,33 0-2-15,-33 0-6-16,0 0-3 0</inkml:trace>
  <inkml:trace contextRef="#ctx0" brushRef="#br0" timeOffset="19297.98">5523 6297 6 0,'0'0'3'0,"0"0"0"0,0 0 0 16,0 0-2-16,0 0 0 15,0 0-1 17,0 0-4-32,17 0-8 0</inkml:trace>
  <inkml:trace contextRef="#ctx0" brushRef="#br0" timeOffset="21428.74">5523 6279 5 0,'0'0'3'0,"0"0"2"16,0 0 0-16,0 0 1 0,0 0-1 0,0 0 1 15,0 0 0-15,0 0-1 0,0 0-1 16,0 0-2-16,0 0 1 0,0 0-2 0,0 0 1 16,0 0-1-16,0 0 1 0,0 0 0 31,0 0 0-31,0 0 2 16,0 0-2-16,0 0 0 0,0 0 1 15,0 0-1-15,0 0 1 0,0 0-1 0,0 0 0 16,0 0 0-16,0 0 0 0,0 0 0 47,0 0-1-47,0 0 1 0,0 0 0 15,0 0-1-15,0 0 1 0,0 0 1 16,0 0-1-16,0 0 0 31,0 0-4 63,0 0-1-94,0 0-7 0,0 0-1 0,0 0-3 16,0 0-4-16,0 0-23 0</inkml:trace>
  <inkml:trace contextRef="#ctx0" brushRef="#br0" timeOffset="27807.16">12055 6241 15 0,'0'0'23'0,"0"0"-1"15,0 0 3-15,0 0-4 0,0-18-5 0,0 18-4 16,0 0 0-16,0 0-1 0,0 0-1 0,0 0-4 16,0 0-2-16,0 0-3 0,0 18 0 15,0-18 2 1,0 0-3-16,0 0 2 15,0 19 1-15,0-19 0 0,0 0 7 0,0 19 4 16,0-19-4-16,0 0-4 0,0 18 0 16,0-18-5-16,0 0 3 0,0 10 2 0,0-10 7 15,17 9 2-15,-17-9 0 0,0 0-6 16,0 9 11-16,0-9-2 0,0 0-1 0,0 0 7 16,0 0 2-16,0 0 11 0,16 0 12 15,-16 0 2-15,0 0-13 0,17-9-14 0,-17 9-7 16,16-9-7-16,1-1-3 0,16-8-3 15,-33 18-1-15,33-19 0 0,-33 0-1 0,33-8-2 16,0-1 1-16,-33 18-3 0,17-8 4 0,-1-1-2 16,1 1 2-16,-1 18-2 0,1-19 3 15,-17 0-3-15,33 19 0 0,-33-9 0 16,0 0-15-16,0 9-5 0,0 0-22 0,0-10-16 16,33 10-20-16,-33 0-8 0,0 0 3 0,0 0 6 15,0 0 4-15</inkml:trace>
  <inkml:trace contextRef="#ctx0" brushRef="#br0" timeOffset="29006.87">14999 6158 10 0,'0'0'15'0,"0"0"14"16,0 0-1-16,0 0-2 0,0 0-4 16,0 0 3-16,0 0 3 0,0 0-1 0,0 0 0 15,0 0-4-15,0 0 3 0,0 0-2 16,0 0-7-16,0 0-5 0,0 0-4 0,0 0-5 15,0 0 0-15,0 0-2 0,0 0-1 16,0 0-2 0,0 18 5-16,0-18 0 0,0 0 4 15,0 10 14-15,0-10-9 0,16 9-7 0,-16 0-1 16,0-9-2-16,0 10 2 0,17-1 9 16,-17 9 0-16,0-18 0 0,0 0 2 0,16 19-1 15,-16-19-1-15,0 0 36 0,0 19-10 16,17-19-16-16,-17 0-3 0,0 0 14 0,16 0 29 15,-16 0 24-15,17 0-9 0,-17 0-32 16,16 0-23-16,-16-19-10 0,33 19-4 0,0-19-5 16,-33 1 1-16,34 9-5 0,-18-10 8 15,17 0-12-15,0 1 6 0,-16-1-4 0,32 1 2 16,-16-1 0-16,-33 0 3 0,34 10-1 16,-18-10-4-16,17 19 6 0,-16-18-4 0,-1 18 0 15,-16-19 0-15,17 19-2 0,-17 0 4 0,16 0-4 16,-16 0-3-16,33 0-1 15,-33 0-18-15,0 0-25 0,0 0-18 0,0 0-24 16,0 0-11-16,0 0-5 0,0 0-10 16,0 0 13-16,0 19 12 0,0-19 9 0</inkml:trace>
  <inkml:trace contextRef="#ctx0" brushRef="#br0" timeOffset="30109.32">20737 6139 9 0,'0'0'15'16,"0"0"7"-16,0 0 1 0,0 0 5 0,0 0 5 15,0 0-5-15,0 0-3 0,0 0 5 0,0 0-3 16,0 0-2-16,0 0-10 0,0 0-7 16,0 0-2-16,0 0-4 15,0 0 1-15,0 0 1 0,0 19 21 0,0-19-1 16,16 0-11-16,-16 18-5 0,0-18-2 0,0 10 16 15,17-1 6-15,-17-9-4 0,0 9 4 16,16 1 10-16,-16-1 5 0,0-9 4 16,17 18 5-16,-17-18 8 0,16 0-2 0,-16 0 3 15,17 0 1-15,-1 0-14 0,18 0-15 0,-34-18-16 16,33 9-14-16,-33-1 5 0,33-8-3 16,0 8-4-16,-17-8-4 0,1-1 10 15,16 1-2-15,-17-1-5 0,18 10-4 0,-34-10 6 0,33 0 0 16,-33 19-6-16,33-18-31 0,-33 18-37 15,0-19-36-15,0 19-30 0,0-18-3 0,16 18 7 16,-16 0 4-16,0 0 6 0</inkml:trace>
  <inkml:trace contextRef="#ctx0" brushRef="#br0" timeOffset="84009.68">11923 6176 83 0,'0'0'72'0,"-17"0"-25"0,17 0-13 0,-16 0 6 15,16 0 14-15,0 0 3 0,0 0-18 16,-17 10-17-16,17-10-11 0,0 0-7 0,0 9 0 15,0 0 17-15,0 1 6 0,0-1 16 0,17 9-3 16,-17-18-12-16,0 19-9 0,16 0-1 16,-16-19 9-16,17 18 14 0,-17-18 18 0,33 0 9 15,-33 10 13-15,0-10 20 0,33 9 13 0,-33-9 22 16,0-9 1-16,33 9-24 0,-33-10-35 16,33-8-27-16,-33 18-12 0,33-19-10 0,0 0-7 15,17-8-5-15,-50-1-12 0,33 18-1 0,0-27-10 16,0 19 17-16,-16-1-16 0,-1 0 5 15,1 1 2-15,-1 8-19 0,1-8-40 16,16 18-45-16,-33-19-55 0,0 19-32 0,33 0-16 0,-33-18-3 16,0 18 1-16,0 0 13 0,33 0 27 15,-33 0 35-15</inkml:trace>
  <inkml:trace contextRef="#ctx0" brushRef="#br0" timeOffset="84790.88">15528 6297 8 0,'0'0'2'15,"0"0"1"-15,0 0 1 0,0 0-1 0,0 0-16 32</inkml:trace>
  <inkml:trace contextRef="#ctx0" brushRef="#br0" timeOffset="85856.93">20836 6204 7 0,'-17'0'19'0,"17"-9"7"16,0 9-5-16,0-9-2 0,0 9-3 0,-16 0 2 0,16-10 5 15,0 10 5-15,0 0-1 0,0 0 0 16,0 0-6-16,-17 0 3 0,17 0 5 16,0 0-5-16,0 0-3 0,0 0-1 0,0 0-10 15,0 0-2-15,0 0-4 0,0 0 3 16,0 0-4-16,0 0 57 0,0 0 24 0,0 0-31 16,0 0-32-16,0 10-11 0,0-1 4 0,0-9 31 15,17 9 1-15,-17 1-20 0,0-1-14 16,0 9-3-16,0 1 20 0,16-19-7 0,-16 19-7 15,0-19-6-15,17 0-5 0,-17 18 11 16,0-18 16-16,0 0-9 0,0 0-7 0,0 0-5 16,0 0 5-16,16 0 23 0,-16 0 5 0,0 0-13 15,34 0-15-15,-34-18-12 0,0 18 3 16,33 0-6-16,-33-19 2 0,33 0-1 0,-33 19-3 16,16-18-2-16,1-1-37 0,16 10-21 0,-17-10-17 15,1 19-6-15,-1-18-14 0,18-1-6 16,-34 1 0-16,0 18 3 0,33-19 9 0,-33 10 16 15,0-1 11-15,0 10 12 0,0 0 1 0</inkml:trace>
  <inkml:trace contextRef="#ctx0" brushRef="#br0" timeOffset="90003.14">6548 5469 40 0,'0'0'28'0,"0"0"-5"16,0 0-2-16,0-18 3 0,0 18 4 0,0 0 4 15,-16 0 1-15,16 0-6 0,0 0 0 0,0 0-3 16,-33 0 1-16,33-19 3 0,0 19 6 16,-33 0-5-16,33 0 1 0,-33 0-5 0,0 0 6 15,33 0-8-15,-50 0 2 0,17 0 5 16,0-18-9-16,0 18 3 0,0 0-1 0,0 0-7 15,-17 0-8-15,17 0 1 0,0 0-7 0,-33 0 1 16,33 0-3-16,-17-19 1 0,17 19 2 16,0 0-3-16,-33 0-3 0,33 0 6 0,-17 0-6 15,17 0 3-15,-33 0-2 0,33 0 4 16,-33 0-5-16,49 0 4 0,-49 0 1 0,33 0-2 16,-33 0 0-16,16 0-2 0,17 0 2 0,-33 0 0 15,0 0-3-15,16-19 3 0,-16 19-4 16,0 0 4-16,0 0-2 0,16 0 3 0,-16 0 0 15,-17 0 1-15,17-9-2 0,0 9 0 16,-17 0 0-16,17 0 0 0,0-9 0 0,0 9 0 16,16 0 0-16,-16-9-4 0,33 9 6 0,-33 0-16 15,16 0 7-15,17 0 1 0,0 0 4 16,-33 0 0-16,33 0 4 0,-17 0-5 0,17 0-2 16,0 0 3-16,0 0 0 0,0 0-10 15,-17 0 0-15,17 0-5 0,0 0 6 0,0 0 4 16,0 0 7-16,-33 0-2 0,49 0 2 15,-49 0 1-15,33 0-4 0,0-19 3 0,-33 19-4 16,16 0 4-16,17 0 0 0,0 0-3 16,0 0-3-16,-33 0-5 0,49 0 2 0,-16 0 4 15,-33 0 3-15,33 0-2 0,0 0 1 0,0 0 3 16,17 0 0-16,-18 0 1 0,1-19-1 16,33 19 0-16,-33 0 0 0,0 0 1 15,0 0 1-15,33-18-4 0,-33 18 2 0,17 0 0 16,16 0-2-16,0 0 2 0,-34 0 0 0,34 0 0 15,0 0 1-15,-33-19-1 16,33 19 3-16,0 0-5 16,0 0 4-16,0 0-4 15,0 0 0 1,0 0 5-16,0 0-5 0,0 0-1 0,0 0 5 16,0 19-2-1,0-19-4-15,0 0 4 16,0 18 2-1,0-18-2-15,0 19-2 16,0 0-3-16,-33-10 3 0,33 9 2 16,0 20 1-16,0-20 0 0,0 1-1 0,0 9 0 15,0 9 0-15,-33-18 0 0,33 18 0 16,0-9 0-16,0 9 0 0,0 0 0 0,0-18 1 16,-33 18 0-16,33-9-4 0,0 9 3 0,0 0 0 15,0-18 0-15,-33 9 1 0,17 9 0 16,16-18-1-16,0 8 2 0,-34 11-5 15,34-20 3-15,0 1-2 0,0 9 2 0,-33 0 2 16,33 0-2-16,0-10 0 0,0 1 0 0,0-1-3 16,0 1 4-16,-33 0-1 0,33 8 0 15,0-27 1-15,0 19 0 0,0 0 2 16,33-19-3-16,-33 18-2 0,0-18 5 0,0 19 0 16,33-10-1-16,-33 0 2 0,0 1-2 15,34-10-2-15,-34 0 2 0,16 18-5 16,17-18 5-16,0 0-2 0,-33 0 0 0,33 0 0 15,0 0 2-15,0 0 1 0,1 0-1 0,-18 0 1 16,50 0-5-16,-33 0 4 0,0 0-7 16,34 0 5-16,-18 0 2 0,-16 0-2 15,33 0 0-15,0 0 0 0,-16 0 0 0,16 0 0 16,0 0-2-16,-16 0 2 0,16 0 0 0,0 0 0 16,0 0 0-16,17 0 0 0,-17 0 1 15,0-18-1-15,17 18 5 0,-17 0-8 0,0 0 3 16,17 0 3-16,-17 0-5 0,0 0 2 15,-16 0-2-15,49 0 5 0,-33 0-3 0,17 0 3 16,-17 0-3-16,-16 0-2 0,49 0 2 0,-33 0 0 16,-16 0 0-16,49 0 1 0,-33 0-1 15,0 0 2-15,17 0-2 0,-17-10-4 0,0 10 4 16,17-9 1-16,-17 9-1 0,0 0-13 0,17 0 0 16,-17-9 8-16,0 9-5 0,17-9-3 15,-17 9-4-15,-33-10-1 0,50 10-15 0,-50 0 8 16,33 0 8-16,-16-18 12 0,16 18 1 0,-33 0 4 15,0 0 1-15,33-19 1 0,-49 19-2 16,16 0 0-16,0 0 0 0,33-19 0 0,-66 19 0 16,33 0 0-16,0 0 2 0,-16-18-5 15,16 9 3-15,0 9 1 0,0-10 2 0,-33 10-3 16,33-9 3-16,0 9-2 0,-33-9-1 0,16 9-3 16,1-10 5-16,0 10-2 0,16 0 0 15,-33 0 0-15,33-18 0 0,-33 18 1 0,33 0 7 16,-33-19 1-16,33 19-2 0,-33 0 3 0,0 0-2 15,33-18 0-15,-33 18 6 0,0-19-6 16,16 10 3-16,-16-1 1 0,17 1 1 0,-17 0 2 16,16-1 0-16,-16-8 3 0,34-1-4 0,-34 19 4 15,0-18 2-15,0-10 7 0,0 9 3 16,33 1-3-16,-33-1-5 0,0 0-7 0,0 1-5 16,0-19 0-16,0 27 4 0,33-8-6 0,-33-20-8 15,0 20 0-15,0-10 5 0,0 9-8 0,0 1 1 16,0-20 4-16,0 20-4 0,33-10-9 15,-33 9-14-15,0 1-17 0,0-1-15 0,0 1-11 16,0-1-17-16,0-9-8 0,0 9-6 16,0 19 10-16,0-18 10 0</inkml:trace>
  <inkml:trace contextRef="#ctx0" brushRef="#br0" timeOffset="91001.86">1373 6400 68 0,'0'0'61'0,"0"18"-26"0,0-18-18 0,0 0-5 16,0 0 7-16,0 0 20 0,0 0 20 0,0 0 16 15,0 0 5-15,0 0-12 0,33 0-12 16,-33-18 3-16,33 18 4 0,-33 0 7 0,33-19 1 16,-17 0-4-16,17 19 0 0,-33-28-9 15,33 19-3-15,-33 0 4 0,0-10 11 0,33 19-1 16,-33-18-20-16,0-1-11 0,0 19-11 16,0-19-7-16,0 1-6 0,0 18-5 0,0-9 3 15,0-1-11-15,0 10 5 0,-33-9-4 16,33 9-7-16,0 0 5 0,-33 0-2 15,33 9 4-15,-33-9-8 0,17 10-1 16,16 17 5-16,-33-27 2 0,33 19 0 0,-33 0 0 16,33-1 0-16,0 1 0 0,-33 9 5 15,33-10 0-15,0 1-5 0,0 0-3 0,0-1 3 16,0 1-2-16,0-10 5 0,33 10 2 16,-33-1-3-16,0-18 2 0,33 19 3 15,0-19 5-15,-33 19-10 0,16-19 0 0,17 0 3 16,0 0-5-16,0-19 4 0,1 19-16 0,-1 0-39 15,0-19-54-15,-33 19-42 0,49-18-32 16,-49 8-25-16,33 1 1 0,0 0 13 0,-33 0 28 16,34-1-83-16</inkml:trace>
  <inkml:trace contextRef="#ctx0" brushRef="#br0" timeOffset="91204.96">1984 6279 73 0,'0'0'59'0,"0"0"-14"15,0 0-10-15,0 0 1 0,-33 0 13 0,33 0 0 16,0 0-7-16,0 0-17 0,0 0-10 16,0 0 1-16,0 18 14 0,0-18 23 0,0 10 19 15,0-1-10-15,0 9-23 0,0-8-20 16,0 8-6-16,0 1-4 0,0 0-4 0,0-1-5 16,0-8 2-16,0 8-6 0,0 1-33 15,0-1-50-15,0 1-51 0,0-19-23 0,0 19 13 16</inkml:trace>
  <inkml:trace contextRef="#ctx0" brushRef="#br0" timeOffset="95349.97">2133 6455 26 0,'-16'0'12'0,"16"0"-5"16,0 0-4-16,0 0-2 0,-33 0-1 0,33 0-3 46,0 0-3-46,0 0-6 0,0 0-13 0</inkml:trace>
  <inkml:trace contextRef="#ctx0" brushRef="#br0" timeOffset="96131.12">1621 7172 7 0,'-34'0'18'0,"34"-10"3"0,0 10-2 0,0 0-3 15,0-9-2-15,0 9 2 0,0 0 3 16,0 0 3-16,0-9 7 0,0 9 3 0,0 0 5 16,0 0 1-16,0 0 2 0,0 0 3 15,0 0-6-15,0 0-2 0,0 0-8 0,0 0-5 16,0 0-10-16,0 0 2 0,0 0 1 16,0 0 14-16,0 9 0 0,0-9 0 0,0 9 3 15,0-9-1-15,34 10-1 0,-34-1-5 16,0 0-5-16,0 10-1 0,0-19-1 0,0 18-1 15,0-18 3-15,33 19-2 0,-33-19 4 16,0 9-2-16,0 1 6 0,0-10-1 0,0 9 0 16,0-9-7-16,0 9-6 0,0-9-9 15,0 0 7-15,0 0 5 0,33 0 25 0,-33 0 12 16,0-9 2-16,0 0-12 0,16-1-11 0,17 1-10 16,-33 9-12-16,33-19-4 0,0 1-10 15,1-19 5-15,-1 9 2 0,-33 9 4 0,49 1-8 16,-16-20 0-16,0 20 2 0,-33-1-5 0,33 10-31 15,1-10-44-15,-34 19-34 0,33-18-27 16,-33 18-21-16,0 0 1 0,0 0 9 0,0 0 22 16,33 0 21-16,-33 0 23 0</inkml:trace>
  <inkml:trace contextRef="#ctx0" brushRef="#br0" timeOffset="96863.98">1124 7069 74 0,'0'19'69'0,"0"-19"-31"0,-33 0-20 0,33 0-7 15,0 0-2-15,-33 0 15 0,33 0 11 0,0 0 4 16,0 0-7-16,-16 0-12 0,16 0-3 15,0 0-9-15,0 0-2 0,16 0 1 0,-16 0-2 16,33 19 7-16,-33-19 11 0,33 0 7 16,-33 0 0-16,34 18 2 0,32-18 2 0,-33 0 1 15,16-18 4-15,18 18 1 0,-1 0-2 16,-17 0-4-16,17-19-11 0,1 19-10 0,-1-19-1 16,-17 10-6-16,17 0-8 0,-32-1 8 15,32 1-3-15,-50 0-3 0,50 9-2 16,-33 0 2-16,1-19 1 0,-34 19-25 0,33 0-38 15,0 0-34-15,-17 0-15 0,-16-18-14 0,33 18 1 16,-33 0 11-16</inkml:trace>
  <inkml:trace contextRef="#ctx0" brushRef="#br0" timeOffset="97145.99">1869 6762 184 0,'0'0'159'0,"-33"19"-56"0,33-19-56 0,0 0-22 15,0 0-13-15,0 0-8 0,0 0 2 0,0 0 13 16,0 9 24-16,33 1 21 0,-33-1 23 16,33 9 11-16,-17 1-7 0,-16 0-10 0,33 18-13 15,-33-28-9-15,33 28-20 0,-33 1-14 16,0-1-3-16,0 0-12 0,0 10-5 0,0-10-2 15,-33 9-1-15,0 10 1 0,17-9-2 16,-50 8-3-16,32-8 2 0,-32 9 0 0,17 0-44 16,-17 9-39-16,-1-28-50 0,1 28-34 0,17-28-18 15,-17 10-2-15,-1 8 19 0,18-17 34 16</inkml:trace>
  <inkml:trace contextRef="#ctx0" brushRef="#br0" timeOffset="99294.78">2877 7302 8 0,'-33'0'8'0,"33"0"7"0,0 0 0 15,0 0-3-15,0 0-4 0,0 0-2 0,0 0-3 16,0 0-1-16,0 0-1 15,0 0 1-15,0 0 1 0,0 0 2 16,0 0 3-16,33 0 1 0,-33 0 1 16,0 9 3-16,33-9 3 0,-33 0-5 0,33 19-1 15,-33-19 0-15,50 0 1 0,-50 0 5 0,33 18 1 16,0-18-2-16,0 0 0 0,33 0-3 16,-16 0 2-16,-17 0-5 0,0 0-3 15,33 0 0-15,-16 0-2 0,16 0 3 0,-33 0-7 0,33 0 4 16,17 0-4-16,-50 0 4 0,33 0-1 15,0 19-1-15,17-19 0 0,-17 0 1 16,0 0 1-16,17 0 2 0,-17 0 1 0,17 0-2 16,16 0-1-16,0 9-3 0,17-9-1 0,-33 0 1 15,16 0 0-15,0 0-1 0,17 10 0 16,-17-10 2-16,17 9-2 0,-17-9 0 0,-16 9 0 16,16 1 0-16,-33-10 0 0,17 18 0 0,-17-18 0 15,-16 19 0-15,16-19-2 0,0 18 6 0,-33 1-4 16,17-19 0-16,16 9 0 0,-33 1 0 15,0-10 0-15,0 9-2 0,0-9 4 0,17 0-2 16,-17 0-3-16,0 0 3 0,0 0-3 16,0 0 0-16,0-9-3 0,17 9-2 0,-50-10-10 15,33 1 0-15,0 9-2 0,0-19-2 0,0 19-4 16,-33 0-6-16,16 0-6 0,1-18-4 0,0 18-4 16</inkml:trace>
  <inkml:trace contextRef="#ctx0" brushRef="#br0" timeOffset="100360.78">5970 7311 12 0,'0'19'4'0,"0"-19"1"0,0 0 0 16,0 0 3-16,0 0-1 0,0 0 2 0,-33 0-4 16,33 0 0-16,0 0-2 0,0 0-1 0,0 0 1 15,0 0 0-15,0 0 0 0,0 0-7 31,0 0-6-31,0 0-6 16,-17 0-23-16</inkml:trace>
  <inkml:trace contextRef="#ctx0" brushRef="#br0" timeOffset="101559.82">5821 7367 30 0,'0'9'25'0,"0"-9"-11"16,0 0-7-16,-33 0-2 0,33 0-2 15,0 0-1-15,0 0-2 0,0 0-2 32,0 0-3-32,0 0-3 15,0 0-6-15,0 0-7 0</inkml:trace>
  <inkml:trace contextRef="#ctx0" brushRef="#br0" timeOffset="103708.01">12948 7311 12 0,'0'0'14'15,"0"0"3"-15,0 0-1 0,0 0 0 16,0 0-4-16,-16 0 2 0,16-9 0 0,0 9 3 0,0 0 2 15,0 0-2-15,0 0 7 0,0 0-1 16,0 0 0-16,0 0-1 0,0 0-2 0,0 0-3 16,0 0-7-16,0 0-2 0,0 0-3 15,0 0-3-15,0 0 1 0,16 0-1 16,-16 9-2-16,0-9 5 0,0 19-1 16,0-19 3-16,17 0-4 0,-17 0 3 15,0 0 1-15,0 18 5 0,16-18 2 0,-16 0 2 16,0 19-3-16,17-19 6 0,-17 0 2 15,0 9 4-15,0-9 4 0,33 0-4 0,-33 10 8 16,0-10-5-16,0 0 13 0,0 0 7 0,0 0-1 16,0 0-2-16,0 0 6 0,33 0-2 0,-33-10-17 15,0 10-2-15,0-9-10 0,33 9-9 16,-33-19-8-16,16 1-3 0,1-1 3 0,-1 1-6 16,1-1 6-16,33 0-13 0,-50-9-35 0,33 10-38 15,0-29-31-15,-33 29-17 0,33-19-3 16,-33 18 10-16,33-28 15 0,-17 29 17 0</inkml:trace>
  <inkml:trace contextRef="#ctx0" brushRef="#br0" timeOffset="104707.05">16652 7274 35 0,'0'9'27'0,"0"-9"-8"0,0 0-5 16,0 0-3-16,0 0 3 0,0 0-2 0,0 0-1 15,0 0 0-15,0 10 2 0,0-10 6 16,0 9 10-16,0-9 3 0,0 9 3 0,0 10 0 16,0-19-5-16,0 18-1 0,33-18-5 15,-33 0-1-15,0 19 6 0,0-19-1 0,0 9-6 16,0-9 4-16,33 10 8 0,-33-10 0 0,0 9 1 16,0 0 1-16,0-9 4 0,0 10 7 0,0-10 1 15,17 0 7-15,-17 0-3 0,16 0-13 16,-16-10-17-16,17 1-8 0,0 0-5 0,-1-1-6 15,17 1-3-15,0-10 7 0,-33 1-4 16,33-1-5-16,0 1 0 0,-16-1 4 0,-1 0-2 16,17-9 0-16,-16 10 3 0,16-10-2 0,-33 0-4 15,33 0 3-15,-33 10 0 0,0-1 0 16,0 0-6-16,33 10 7 0,-33 0-38 0,0-1-36 16,0 1-30-16,17 9-18 0,-17-9-4 15,0 9 12-15,16 0 12 0,1 0 12 0,-17 0 10 16,16 0 11-16</inkml:trace>
  <inkml:trace contextRef="#ctx0" brushRef="#br0" timeOffset="105722.76">21315 7265 7 0,'0'0'1'0,"0"0"1"15,0 0 8-15,0 0 10 0,0 0-4 0,0 0-4 16,0 0-5-16,0 9-2 0,0-9 2 0,0 0 3 16,0 0 2-16,0 0 3 0,0 0 0 15,0 9 0-15,0-9-4 0,0 0-2 0,0 0 1 16,0 0 3-16,0 0 6 0,0 0-3 15,0 10 2-15,0-10-1 0,0 0 0 0,0 0-1 16,0 0 0-16,0 0 2 0,0 9-3 16,0-9 3-16,0 0-1 0,0 0-5 0,0 0-3 15,0 9 1-15,0 10-1 0,0-19-4 0,0 0 0 16,0 0 5-16,0 18-2 0,0-18 0 16,0 0 3-16,0 19 8 0,0-10-3 0,0 1 8 15,34-1-3-15,-34 0-4 0,0 1-1 0,0-10-2 16,0 18 2-16,0-18 1 0,0 19 3 15,16-19 8-15,-16 0 0 0,0 0 10 0,0 0-5 16,17 0 5-16,-17 0-2 0,0 0-8 0,16 18 8 16,-16-18-3-16,0 0-2 0,17 0-2 15,-17-18-1-15,16 18-2 0,1 0 1 0,-17 0-7 16,16-19 0-16,1 19-5 0,-17-28-9 0,16 19 2 16,17-10-2-16,-33 10-3 0,34-10-3 15,-34 1-2-15,16-10-1 0,1 0 3 0,-1 0-16 16,17 9-38-16,-16 1-39 0,-1-19 93 0,1 18-240 15,-1 10 11-15,17-10 27 0,-33 1-119 16</inkml:trace>
  <inkml:trace contextRef="#ctx0" brushRef="#br0" timeOffset="108789.12">12667 7125 15 0,'-33'19'27'16,"33"-19"-4"-16,0 0-6 0,-33 0-5 0,33 0-1 16,0 0 0-16,0 0 3 0,-33 0 1 15,33 9-1-15,0-9-6 0,0 0 0 16,-17 0-4-16,17 0 3 0,0 0 0 0,0 9 5 0,0-9 4 16,17 0 1-16,-17 10 9 0,0-10-1 15,33 9-1-15,-33-9 0 0,0 9-3 16,33 10 4-16,0-19-3 0,0 0 6 0,-16 0-4 15,16 18-4-15,0-18-5 0,0 0-2 0,33 0-2 16,-33 19 0-16,17-19 0 0,16 9 0 0,-33-9 5 16,33 10-1-16,-16-1 2 0,16 10-3 15,0-10 1-15,-17-9-8 0,18 9 1 0,-1 10 2 16,16-19-5-16,18 18-1 0,-34-18 5 16,50 19-7-16,-50-19-1 0,33 9 2 0,17 1 0 15,-50-1-3-15,50 0 2 0,-34 1-2 16,17 8 5-16,1-18-1 0,15 0-1 0,-15 19 5 15,15-19-6-15,-15 18 4 0,15-18-1 0,18 19-5 16,-18-19 5-16,18 0-4 0,-1 9 5 16,0 1 4-16,-32-1-5 0,48 0 4 0,-48 0-7 15,15 10 1-15,1-19-3 0,16 19 3 0,-32-1-2 16,15-18 1-16,1 19-2 0,16-19 4 0,-16 0-1 16,16 9-1-16,-16-9 2 0,0 9-2 15,16 1-4-15,-16-10 2 0,0 9 0 0,16 0 0 16,-16-9 0-16,16 19 0 0,-33-19 1 15,17 0-1-15,0 19 0 0,0-19 2 0,16 0-1 16,-49 0-1-16,49 18 5 0,-16-18-3 0,16 0-2 16,-49 0-4-16,49 19 4 0,-33-19 0 15,17 0 0-15,0 9 2 0,-1 0-1 0,-15 1-1 16,15-10 3-16,1 9-6 0,-17 0 5 16,1-9-2-16,-1 19-2 0,0-19 6 0,-16 0-4 15,16 0 0-15,-16 0-2 0,-1 0 2 0,-16 0 1 16,1 0-1-16,-1 0-3 0,-33 0 5 15,16 0-4-15,17 0 5 0,-32 0-3 0,-18 0 2 16,1-19-6-16,-1 19-13 0,1 0-2 16,-1-9-11-16,-16 9-3 0,17 0-11 0,-17 0-18 15,0 0-12-15,0 0-6 0,0 0 4 0,0 0 4 16,0-9 4-16,0 9 8 0,0 0 6 16,0 0-38-16</inkml:trace>
  <inkml:trace contextRef="#ctx0" brushRef="#br0" timeOffset="109554.03">5920 7488 60 0,'0'0'32'0,"0"0"-8"16,0 0-7-16,0 0 3 0,0 0 8 16,0 0 5-16,0 0 1 0,0 0-2 0,0 0-2 15,0 0-8-15,0 0-5 0,0 0 3 0,-33 0-2 16,33 0-7-16,0 0-4 0,0 0-4 0,0 0-1 15,0 0 0-15,0 0-5 0,0 0 0 16,0 0 5 0,0 0-6-16,0 0-8 0,0 0-2 0,0 0 2 15,0 0 2-15,0 0-2 0,0 0 1 0,0 0-2 16,0 0-2-16,0 0-5 0,0 0-8 16,0 0-5-16,0 0-8 0,0 0 0 0,0 0 2 15,0 0 0-15</inkml:trace>
  <inkml:trace contextRef="#ctx0" brushRef="#br0" timeOffset="110801.75">1703 7627 22 0,'0'0'11'0,"0"10"-1"0,-16-10-1 16,16 9 5-16,0 0 2 0,0-9 3 16,16 19 4-16,-16-19 5 0,0 19-2 0,33-19-4 15,-33 0 2-15,0 18 7 0,33-18 8 16,-33 0 3-16,33 0 6 0,-33 0-3 0,34 0 3 16,-1-18-7-16,-33 18-2 0,33 0 8 15,-17-19 19-15,-16 19 4 0,33-19-1 0,-33 10-3 16,33-10 8-16,-33 19-2 0,0-9-14 15,0 0-8-15,0 9-19 0,0-19-11 0,0 19-8 16,0-18-4-16,-33 18-3 0,33-19-1 16,0 19 3-16,0 0-10 0,-33-19 3 0,33 19-5 15,-16-9 2-15,-17 9 0 0,33 0 0 0,-33 0 3 16,33 0 0-16,0 0-2 0,-34 9-6 16,34 10 8-16,-33-19 0 0,33 19-2 0,0-1-2 15,0-18 1-15,-33 19 3 0,33-1 3 16,0 1-12-16,0 9 7 0,0-9 2 0,0-19 0 15,0 18 0-15,33 1 3 0,-33-10-2 16,0 0 4-16,33 10-7 0,-33-10 2 0,0 10 2 16,34-19 2-16,-1 0 2 0,-33 0-6 0,49 0 0 15,-49 0 3-15,33 0-17 0,0 0-57 16,0 0-65-16,1-19-51 0,-34 1-29 16,33 8 10-16,0 1 40 0</inkml:trace>
  <inkml:trace contextRef="#ctx0" brushRef="#br0" timeOffset="111301.15">2232 7609 54 0,'0'0'31'0,"0"0"-9"16,0-19-10-16,0 19 1 0,0 0 4 15,0-18 12-15,0 18 4 0,0-19 2 0,0 19-7 16,0 0-6-16,0-19-5 0,0 10-1 15,0 0 4-15,33 9-3 0,-33-9-5 0,0 9-8 16,0 0 0-16,0 0-4 0,0 0-2 16,0 0 3-16,34 9 0 0,-34-9 2 0,0 9 2 15,0 0 0-15,0 10-5 0,0-19 6 0,0 19-2 16,16-19 4-16,-16 0 3 0,-16 18 2 16,16-18 2-16,0 19-1 0,0-10 0 0,0 0 1 15,0 1-2-15,0-1 0 0,-34 0-2 16,34 10 1-16,0-19-3 0,0 0-3 0,0 19 2 15,-33-19-1-15,33 0 2 0,0 0 7 16,0 0 15-16,0 0 0 0,0 0-16 16,0 0-9-16,33 0 1 0,-33-19-7 0,0 19-3 15,34-19 3-15,-34 10-30 0,16-10-33 16,17 1-24-16,0 18-16 0,0-19-10 0,-33 1 6 16,33-1 18-16</inkml:trace>
  <inkml:trace contextRef="#ctx0" brushRef="#br0" timeOffset="114198.88">28790 7330 7 0,'0'0'3'0,"0"0"7"15,0 0 6-15,0 0-3 0,0 0-3 0,-17 0-3 16,17 0 0-16,0 0 3 0,0 0 0 15,0 0 4-15,0 0-1 0,0 18 2 0,0-18 2 16,0 0 4-16,0 0 6 0,0 0 10 0,0 0 6 16,0 0 8-16,0 0-1 0,17 0-5 15,-17 0-13-15,17 0-14 0,-1 0-8 0,1 0-4 16,16 0-3-16,-17 0 1 0,17 0-3 16,0 0-1-16,0 19-2 0,0-19-7 0,1 0-27 15,-18 0-19-15,17-19-18 0,0 19-9 0,0 0 2 16,0 0 8-16</inkml:trace>
  <inkml:trace contextRef="#ctx0" brushRef="#br0" timeOffset="116150.16">2563 8353 15 0,'0'0'16'0,"0"0"1"0,0 0-1 0,0 0-3 15,0 0-2-15,0 0-2 0,0 0 0 16,0 0 3-16,0 0-1 0,0 0 0 0,0 0 2 16,0 0 1-16,-33 9-1 0,33-9 4 15,0 0 0-15,0 10-1 0,0-10-1 0,0 0 2 16,0 0-1-16,33 0 4 0,-33 0 2 0,0 0 4 16,0 0 1-16,0 9 1 0,0-9 7 15,0 0-3-15,33 18 2 0,-33-18-1 0,33 0 7 16,-33 0 3-16,33 0 1 0,0 19-10 0,1-19 1 15,-18 0-2-15,17 0 10 0,33 0 14 16,-33 0 10-16,33 0 1 0,-16 19-4 0,16-19-6 16,0 0-19-16,-16 0-2 0,16 0-12 15,0 0 0-15,0 0-8 0,17 0-5 0,-17 0 1 16,0 0 4-16,17 0-13 0,-17 0 7 0,17 0-2 16,-17 0-6-16,33 0 4 0,-16 0-4 0,-17 0-3 15,33 0 2-15,-16 0-2 0,-17 0 3 16,50-19 4-16,-17 19-5 0,-16 0 2 0,16 0-8 15,17 0 2-15,-17-19 2 0,0 19 0 0,17 0 5 16,-33-18-4-16,16 9-1 0,17 9 4 16,-17-10-7-16,0 10 3 0,17-9 1 0,-17 9-1 15,17-9 0-15,-17 9 3 0,17 0-3 0,-17 0-3 16,17 0 1-16,-34 0 2 0,18 0 4 16,-1 0-11-16,-16 0 9 0,16 0 4 0,-33 0-9 15,17 0 3-15,16 9 0 0,-50-9 0 0,18 9 0 16,32-9 0-16,-50 0 0 0,51 0-3 0,-34-9 5 15,16 9-2-15,-15 0 0 0,-1 9 0 16,16-9 2-16,-15 0-4 0,15 0 2 0,17 0 1 16,-32 0-1-16,-1 0 0 0,16 0-2 15,-15 0 4-15,-1 0 5 0,16 0-7 0,-15 0-5 16,-1 0 1-16,16 0 4 0,-15-9 7 0,-1 9-9 16,16 0 4-16,-49-9-6 0,34 9 6 15,15 0-4-15,-16 0 5 0,-16-10 1 0,16 10-9 16,0 0 5-16,0 0 1 0,-16 0 2 0,16 0-3 15,0 0 1-15,-16 10-3 0,16-10 2 0,0 0 3 16,0 0-6-16,-33 0 3 0,50 0-3 16,-50 0 8-16,33 0-5 0,17 0 0 0,-17 0-5 15,-33 0 9-15,33 0-1 0,17 0-6 0,-17 0 3 16,-16-10 1-16,16 10 1 0,0 0-7 16,-16 0 5-16,-1 0 3 0,1 0-1 0,16 0-2 15,-16 0 0-15,-1 0 0 0,1 0 2 0,16 0-8 16,-33 0 11-16,0 0-4 0,0 0-1 0,17 0 0 15,-17 0 2-15,0 0 12 0,0 0 11 16,-16 0 10-16,-1 0-10 0,1 0 8 0,-1 0 13 16,-16 0 15-16,17 0 12 0,-17 0-13 15,0 0 12-15,0-18-16 0,0 18-13 0,0 0-14 16,0 0-19-16,0 0 8 0,-17 0-18 0,17 0 5 16,0 0 0-16,0 0 1 0,-16 0-2 15,16 0-11-15,-17 0 10 0,17 18 0 16,0-18-6-16,-16 0-3 0,16 0 1 0,-17 0-25 15,17 0-23-15,0 0-18 0,0 0-17 16,0 0-25-16,-33 0-13 0,33 0-22 0,0 0-14 16,0 0-12-16,0 0-6 0,0-18 7 0,0 18 8 15,0 0 14-15,0 0 25 0,0-19 27 16</inkml:trace>
  <inkml:trace contextRef="#ctx0" brushRef="#br0" timeOffset="118128.12">4994 8009 8 0,'0'0'9'0,"0"0"9"16,0 0-1-16,0 0-6 0,0 9-1 15,0-9-1-15,0 0 3 0,0 0 1 0,0 19 7 16,0-19-2-16,0 0 2 0,33 18 3 16,-33-18 1-16,0 19 1 0,0-19 6 0,0 19 4 15,33-10 8-15,-33 0 0 0,0 10-4 0,0 9-6 16,0-10 5-16,17 1-2 0,-17-1-2 0,16-8 2 15,1 8 1-15,-17 1-10 0,33 0 2 0,-33-1 8 16,33 1 2-16,-33-1 0 0,33 10-5 16,-33-9 6-16,33 18-1 0,-33-18 3 0,33-1 6 15,-16 1-7-15,16 0-10 0,0 8-3 16,0-8-6-16,33 0-6 0,-33 9-7 0,0-1 10 16,17 1-15-16,16-9 6 0,-33 0-6 0,17 8 1 15,16 1 2-15,0 0-4 0,0-9 9 0,17-1-3 16,-17 1 4-16,17 9 11 0,16-9 6 15,-33-1 11-15,50 1 0 0,-50-1-8 0,50-18-6 16,-17 19-12-16,-33-10-2 0,50 10-7 16,-34-10 3-16,18 19-11 0,-1-28 2 0,-16 19 10 0,16-1-13 15,-17-8 9-15,18 8-2 0,-1-8-9 16,17-1 5-16,-17 0 0 0,17 0 2 0,-17 10 0 16,17-19-2-16,-17 0 0 0,17 19 4 0,-1-19-4 15,-16 0 0-15,17 0 0 0,-17-19 0 16,17 19 0-16,-17 0 0 0,17 0 5 0,-17-19-5 15,17 10 3-15,-17 0-6 0,17 0 4 0,-17-1 6 16,17 1-7-16,-17 0-2 0,17-1-3 16,-17 10 11-16,17 0-4 0,-17-18-4 0,17 18-2 15,-17 0 4-15,-16-19 0 0,16 19 0 0,0 0 0 16,17-19 0-16,-33 10 0 0,16 0 2 0,-16 9 0 16,16 0 2-16,0 0-1 0,-33-9-9 15,50 9 6-15,-50 0 3 0,17 0-5 0,16-10-1 16,-33 10 4-16,17 0 1 0,0-9 1 0,16 9-3 15,-33-9 3-15,0-1-3 0,17 10-2 0,-17 0 2 16,17-18 3-16,-17 18-3 0,0-19-6 16,0 1 10-16,17 8-6 0,-17-8 3 0,0 8-5 15,17-8 4-15,-17 8 3 0,-17-8 1 16,18-1 0-16,-1 1-10 0,-17-1 2 0,18 10 6 16,-1-10-1-16,0 1 1 0,-17-1 0 0,18 0-5 15,-1 1 8-15,-17-1-7 0,1 10-1 0,33-10 0 16,-50 1 8-16,0-1 1 0,16 0-10 15,18 1 2-15,-34-1 4 0,0 10-2 0,0-10 2 16,-17 1-5-16,17-1 9 0,0 19-8 0,0-19 0 16,1 19 4-16,-1-18 3 0,-33 9 2 15,33-1-10-15,-33 1-1 0,16 9 2 0,1-9 2 16,-1-1-3-16,-16 10 7 0,17 0-1 0,-17 0-7 16,16 0 6-16,-16 0 1 0,0 0-11 0,0 0 11 15,0 0-8-15,0 0-7 16,0 0-25-16,0 0-26 0,0 0-19 0,0 0-39 15,0 0-19-15,0 0-7 0,-16 0-7 16,16 0 8-16,-17 0 4 0,17 0 13 0,0 0 15 16,-16 0 17-16,16 0-48 0</inkml:trace>
  <inkml:trace contextRef="#ctx0" brushRef="#br0" timeOffset="118445.21">14172 8279 44 0,'0'0'68'0,"0"-19"-12"0,0 19-22 0,0 0-13 16,0 0 1-16,16-9 17 0,1 9 10 16,-1 0 6-16,1-10-9 0,-1 10-15 0,17 10 0 15,1-10 4-15,-1 0 18 0,-33 9 17 16,33-9 2-16,-17 19 5 0,1-19-25 0,-1 18-22 0,1 1-15 15,-1-1 2-15,-16-18 6 0,33 19-6 16,-33-10 6-16,0 10-7 0,-33 18-8 0,33-18-5 16,-16-10 2-16,-1 10-5 0,-16 9-3 15,17-1 6-15,-17-8-12 0,0 0-2 0,-1-1-14 16,-15 1-24-16,16-1-20 0,0 10-19 16,0-9-20-16,0 0-4 0,0-10-2 0,-1 0 5 15,1 10 13-15,17-10 14 0,-1 0 16 0</inkml:trace>
  <inkml:trace contextRef="#ctx0" brushRef="#br0" timeOffset="119477.16">11030 8967 12 0,'16'9'22'0,"-16"-9"1"0,0 0-3 15,0 0-7-15,0 0-6 0,0 0 0 0,0 0 4 16,0 0 0-16,0 0 2 0,0 9 0 0,0-9 3 16,17 0 3-16,-17 19-4 0,0-19 2 15,0 0 5-15,0 0 5 0,0 0-1 0,0 19 5 16,0-19-4-16,33 0 2 0,-33 0-2 0,0 18 2 16,0-18-1-16,0 0 0 0,0 10 2 0,0-10 2 15,33 0 1-15,-33 0 1 0,0 9 0 16,0-9 3-16,33 9 0 0,-33-9-7 0,33 10-2 15,-33-10-1-15,33 0-2 0,-16 9 4 0,16-9-1 16,0 0 9-16,0 0-4 0,0 9-1 16,0-9-11-16,0 0 0 0,17 9-1 0,-17-9-1 15,33 0-9-15,-33 0-1 0,-16 19-2 0,32-19 2 16,1 0 4-16,16 0 8 0,-33 0-3 16,17 0 3-16,16 0 0 0,0 0-7 0,-16 0-2 15,49 0-5-15,-33 0 3 0,-16 0-5 16,49 0 3-16,-33 0 1 0,17 0-1 0,16-19 1 15,-33 19 3-15,17-9-1 0,16-9-1 0,0 8-1 16,17 1-7-16,-33 0 0 0,49-1 7 0,-16-8-9 16,-1-1 4-16,18 0-2 0,-1 10 4 0,17-9-2 15,-33 8 0-15,-1-8-1 0,18 8-3 16,-34-8 11-16,17-1-11 0,-1 19 5 0,-15-28-5 16,15 19 0-16,-16-10-3 0,17 1 3 15,17 8 1-15,-34-8 2 0,33-1-9 0,0 19 7 16,-16-28-5-16,16 10 7 0,-49-10-6 0,16 19 3 15,17-10-2-15,-17 0 4 0,0-18-4 16,17 9 6-16,-33 10-4 0,0-1 0 0,32-18 0 16,-48 9-3-16,48 9 6 0,-49 1-6 0,17-20 1 15,0 20 5-15,-1-1-3 0,1 1 2 16,-17-10 0-16,0 9-4 0,-16 1 2 0,16-1 0 16,-16 0 0-16,-1 10 0 0,1-10-2 0,-17 19 2 15,-33-18 0-15,33 18 0 0,-16-19 0 16,-1 19 0-16,1-18 0 0,-1 18 3 0,1 0 0 15,-17-19-1-15,16 10-2 0,-16 9-2 16,0-10 2 0,0 10-4-1,-16 0 6-15,16 0-6 0,0 10 4 16,0-10-5-16,-17 0 1 0,17 0-2 0,0 0-12 16,-16 0-8-16,16 9-14 0,0-9-16 15,-17 0-6-15,17 0-20 0,0 0-2 0,-16 0-16 16,16 0-8-16,-17 19-13 0,17-19 0 0,0 0 4 15,0 0 9-15,0 0 8 0,-33 0 12 16</inkml:trace>
  <inkml:trace contextRef="#ctx0" brushRef="#br0" timeOffset="119811.18">17512 8111 72 0,'-33'0'62'0,"33"0"-32"0,0 9-13 0,0-9-8 16,33 0 14-16,-33 0 12 0,0 0 3 16,33 0-2-16,-33 0-12 0,0 0-5 0,33 0 8 15,-16 0 17-15,-1 0 17 0,1 10 5 0,-1-10-5 16,1 9-11-16,16-9-10 0,-33 19-11 15,33-19-6-15,-33 0-8 0,0 18 1 0,33-18-7 16,-33 19 4-16,0-1-1 0,0-18 3 0,0 19-1 16,0-10-1-16,0 10-7 0,0 0-3 15,0-1 6-15,-33 1-5 0,33-1-4 0,-33 1 0 16,-17 0-4-16,17 8-4 0,0-8-29 0,0 0-36 16,0-1-27-16,0 10-24 0,0-9-17 15,-17 18 3-15,17-18 23 0</inkml:trace>
  <inkml:trace contextRef="#ctx0" brushRef="#br0" timeOffset="121060.13">17297 8353 14 0,'0'0'18'0,"-33"0"-7"0,33 9-5 16,0-9-3-16,0 0 1 0,0 0 0 0,-33 0 0 15,33 0-1-15,-17 0 1 0,17 0 0 16,0 0 0-16,-16 10 3 0,16-10-2 0,0 0-1 16,-17 0-1-16,1 0-3 15,16 9 0 1,0-9-5 0,0 0-6-16,0 0-6 0,0-9-7 15</inkml:trace>
  <inkml:trace contextRef="#ctx0" brushRef="#br0" timeOffset="121259.08">17330 8362 10 0,'0'0'8'0,"-33"0"3"0,33 0 0 15,0 0-2-15,0 0-5 0,0 0-1 16,0 0-3-16,0-9-4 16,0 9-6-16,0 0-5 15</inkml:trace>
  <inkml:trace contextRef="#ctx0" brushRef="#br0" timeOffset="123324.15">5077 7609 10 0,'0'0'22'0,"16"0"1"16,-16 0-3-16,0 0 0 0,0 0-3 0,0 0 8 16,0-19 3-16,0 19 4 0,0 0 6 0,0 0-1 15,0 0-10-15,0 0-7 0,0 0-8 16,0 0-3-16,-16 0 1 0,-1 0-3 0,17 0 2 15,0 0-2-15,-33 0 1 0,33 0-5 16,-33 0 1-16,0 0 5 0,0 0-6 0,-17 0-3 16,17 0 2-16,-33 0-2 0,33 0 3 0,-33 0 0 15,16 0-5-15,-16 0 3 0,0 0-1 16,0 0 5-16,16 0-5 0,-16 0 0 0,-17 0 3 16,17 0-3-16,0 0 3 0,-17 0-3 15,17 0 0-15,0 0 0 0,-17 0 1 0,17 0-1 16,0 0 1-16,0 0-3 0,16 0 4 0,-16 0-4 15,0 0 2-15,16-18 0 0,17 18 0 0,0 0 0 16,-33 0 0-16,33-19 0 0,-17 19 0 16,17 0 0-16,0 0 2 0,-33 0-2 15,33 0 0-15,0 0 0 0,16 19-3 0,-49-19 3 16,33 0 0-16,0 0 2 0,0 0-2 0,-16 18-4 16,15-18 4-16,1 0 0 0,0 0 0 15,0 0 0-15,33 0-2 0,-33 0 3 0,-16 19-1 16,49-19 3-16,-34 0-3 0,34 0 0 15,-33 0 0-15,33 9-4 0,-33-9 4 0,33 9 0 16,-33-18 0-16,33 18 0 0,0-9-2 16,0 0 4-16,-33 10-2 0,33-10-2 0,0 0 0 15,0 0 0 1,0 9-1-16,0-9 0 16,0 0 1-16,0 0 3 0,0 0 0 15,0 0 0-15,0 0-4 0,0 9 5 16,33 10-2-16,-33-19 0 0,0 19 2 15,0-19-5-15,0 18 1 0,0-18 3 0,0 19 0 16,0-10-1-16,0 10 0 0,0-1 0 16,0 1 0-16,0-1 3 0,0 20-5 0,0-29 3 15,0 19-3-15,0 0 2 0,0-10 3 0,0 20-6 16,0-20 3-16,0 10 1 0,0 9 0 16,0-18-3-16,0 9 4 0,0-10-4 0,-33 20 3 15,33-20-3-15,0 1 0 0,0 9 4 16,0-10-1-16,0 1 2 0,0 0-1 0,0-1-2 15,0 1 0-15,0-1-2 0,0-8-1 16,0 8 4-16,-33-8-1 0,33-1 0 0,0-9 1 16,0 18-3-16,0-18 5 0,0 19-5 15,33-19 5 1,-33 0-3-16,0 0 3 0,0 0-2 16,33 0-1-16,-33 0 0 0,33 0 2 15,-33 0 1-15,33 0-3 0,0 0 3 16,1-19-3-16,-18 19 0 0,50 0-3 0,-33-18 1 15,33 9 5-15,-16-1-1 0,16 1-2 0,0 0-3 16,17-1 6-16,16 10-3 0,-33-18 0 16,17-1 0-16,16 19 2 0,-33-18-4 0,17 18 3 15,-17 0-1-15,17-19-2 0,16 10 2 0,-33-1 0 16,17 10 0-16,-17-9 3 0,0 9-2 0,17 0-1 16,-17 0 1-16,0-9-3 0,17 9 2 15,-17 0 0-15,17 0 0 0,-17 0-4 0,33 0 2 16,-49 0 2-16,16 0-3 0,0 0 3 0,0-10 0 15,-16 10 0-15,-17 0 0 0,33 0 1 16,-33 0 1-16,0 0-2 0,-16 0 1 0,-1 0-1 16,1 0 0-16,16 0-3 0,-33 0 5 0,33-18 3 15,-33 18 4-15,0 0 14 0,0-19 16 16,33 19 23-16,-33 0 13 0,0-18 0 0,0-1 0 16,0 0-5-16,0 1-23 0,0-10-11 0,-33 9-6 15,33 1-14-15,0-10-5 0,0 0-9 16,-33 0 5-16,33-9-5 0,0 9 1 0,0 0 1 0,-33 0-1 15,16-9 2-15,17 9-5 0,-16 9 3 16,16 1-5-16,-17-1 4 0,17 1-2 0,0-1-2 16,0-9 2-16,0 9 1 0,0 10-4 0,0 0 0 15,0-10 3-15,0 19-6 0,0-18-1 16,0 18-22-16,0 0-17 0,0-19-24 0,0 19-12 16,0 0-13-16,0-19-7 0,0 19 0 0,0 0 4 15,0 0 10-15,0 0 5 0,0 0 8 0,0 19-48 16</inkml:trace>
  <inkml:trace contextRef="#ctx0" brushRef="#br0" timeOffset="124859.1">1306 8623 57 0,'0'18'26'0,"0"-18"-13"0,0 19-8 15,0-19 1-15,0 0 2 0,33 0 10 0,-33 0 8 16,0 0 6-16,34 0 1 0,-34 0 1 0,0 0 1 15,0 0 0-15,33-19 4 0,-33 19 4 16,33-18 3-16,-33 8 6 0,0 1-8 0,33 0-2 16,-33 0 0-16,16-10 8 0,-16 10 4 15,0 9 2-15,33-19-2 0,-33 19-18 0,0-19-6 16,0 1-7-16,-33 9-7 0,33-1-9 16,0 1-1-16,0 9 3 0,-16-19-4 15,16 19 7-15,0 0-9 0,0-9-3 0,-33 9 1 16,33 0 1-16,0 0-7 0,-33 9 5 15,33 1-4-15,0-1 4 0,-33 0-2 16,33 1 2-16,0-1-3 0,-34 9 1 16,34 1-2-16,0 0 2 0,0-1-1 0,-33 1 5 15,33-1 7-15,0 10-12 0,0-28 1 16,0 19 2-16,0 0 2 0,33-10 0 0,-33 0 5 16,0 0-10-16,34 1 5 0,-34-1 1 0,33-9-1 15,0 0 2-15,-33 9-4 0,33-9 3 16,-17 0-3-16,17-9-2 0,0 0-28 15,0 9-54-15,1-10-43 0,-1-8-38 0,0 9-8 16,-33 9 17-16,16-19 30 0</inkml:trace>
  <inkml:trace contextRef="#ctx0" brushRef="#br0" timeOffset="125371.92">1836 8520 68 0,'0'0'36'0,"0"0"-17"0,0-18-9 0,0 18-6 15,33-9 3-15,-33 9 2 0,0 0 5 0,0-10 4 16,0 10-3-16,33 0-2 0,-33 0-1 16,16 0 6-16,-16 10 3 0,0-10-2 0,0 0-4 15,0 9 0-15,33 9-5 0,-33-18-2 16,0 19-3-16,0-19 1 0,0 19 0 15,-33-19 8-15,33 18 2 0,0-8 3 0,0-1-7 0,0 0 1 16,0 0-8-16,-16 1-2 0,16 8-3 16,0-18 4-16,0 0 0 0,0 0 2 15,0 0 2-15,16 0 1 0,-16 19-1 0,0-19-1 16,33 0 1-16,-33 0-1 0,0 0-5 0,33 19-2 16,-33-19 5-16,0 0 1 0,33 9 4 15,-33-9 2-15,0 9-3 0,0 0-2 0,0 10 1 16,0-10-8-16,0 19 5 0,-33-9-5 0,33-1 0 15,-33 1-4-15,0 9-20 0,-16 9-23 16,16-18-22-16,-1 9-22 0,-32-10-9 0,33 10 8 16</inkml:trace>
  <inkml:trace contextRef="#ctx0" brushRef="#br0" timeOffset="132482.07">23978 8334 9 0,'0'0'15'16,"0"0"8"-16,0 0-3 0,0 0-6 15,0 0-6-15,0 0 0 0,0 0 1 0,0 0 1 16,0 0-1-16,0 0-5 0,0 0-2 0,0 0 2 16,0 0-2-16,0 0 4 0,0 0 3 15,0 0-1-15,0 0-3 0,0 0 3 0,16 0-2 16,-16 0 2-16,17 10-2 0,-17-10 3 0,16 0 1 16,-16 0-1-16,17 0 4 0,0 0-5 15,-1 0 5-15,17 0-1 0,-33 0-4 0,17 0 3 16,-1 0 0-16,17 0 6 0,-16 0-1 0,-1 0-4 15,17 0-3-15,1-10-2 0,15 10-1 16,-49 0 2-16,33 0-1 0,0 0-5 0,0 0 4 16,0 0-1-16,17 0 4 0,-17 0-6 15,-16 0 1-15,16 0 1 0,0-18 3 0,0 18 1 16,0 0 3-16,0 0-2 0,0 0-4 0,17 0 1 16,-17 0-5-16,16 0 3 0,1 0-2 15,-17 0 2-15,17 0-1 0,-17 0 1 0,16 0 1 16,1 0-4-16,-17 0 3 0,17 0-1 15,-1 0-2-15,-16 0-1 0,17-19 4 0,0 19-5 16,-17 0 1-16,16 0-1 0,1 19 3 0,-17-19-3 16,17 0 0-16,-17 0 2 0,16 0 2 15,-16 0-7-15,17 0-1 0,-17 0 5 0,0 0-1 16,0 0 2-16,0 18-2 0,0-18-2 16,17 0 2-16,-34 0 1 0,17 0-1 0,1 0 0 15,-1 0 3-15,-17 0-3 0,17 0-3 0,-16 0 3 16,16 0 0-16,0 10 0 0,-17-20-2 0,18 10 3 15,-18 10 0-15,17-10-1 0,-16 0 2 16,16 0-4-16,0 0 5 0,-17 9-3 0,1-9-3 16,16 0 4-16,-17 0-1 0,18 0 0 15,-1 0 0-15,-17 0 1 0,34 0 1 0,-50 0-7 16,33 0 6-16,0 0-1 0,-17 0 3 0,18 0-3 16,-18 0 0-16,1 0 0 0,16 0 2 15,0 9-6-15,-17-9 4 0,1 0 0 0,-1 0 0 16,1 0 0-16,16 0 0 0,-17 0 0 15,1 0 0-15,0 0-3 0,16 0 5 0,0 10-2 16,-17-10 1-16,1 0 1 0,16 0-5 0,-17 0 5 16,1 0-2-16,16 9 0 0,-16-9 2 15,16 0-5-15,0 0 3 0,-17 0 0 0,17 0 0 16,0 0 0-16,0 0 0 0,1 0-2 16,-1 0 3-16,0 0 1 0,0 0-2 0,0 0 2 15,0 0-2-15,0 0-2 0,0 0 2 16,0 0 0-16,0 0 0 0,0 18 2 0,-16-18-6 15,16 0 4-15,0-18 0 0,0 18 0 0,0 0 3 16,0 0-2-16,-16 0-3 0,16 0 2 16,0-9 0-16,0 9-2 0,0-10 2 0,0 10 1 15,0 0-3-15,17-9 2 0,-17 9 0 0,0-9 1 16,16 9-1-16,-15 0 0 0,-1 0 0 0,0 0-3 16,0-10 3-16,0 10 2 0,16 0-2 15,-15 0 0-15,-1 0-2 0,0 0 3 16,0 0-1-16,0 0 1 0,16 0-3 0,-49 0 2 15,34 0 0-15,-1 0-3 0,-17 0 6 0,17 0-3 16,-16-18 0-16,16 18 0 0,-17 0-3 0,17 0 3 16,-16 0-2-16,16 0 4 0,-16 0 2 15,16 0-6-15,-17-19 2 0,17 19 0 0,-16 0-2 16,32 0 2-16,-49 0 2 0,33 0-2 16,1 0-3-16,-18 0-1 0,17 0 5 0,0 0 1 15,0 0-2-15,0-18-2 0,-16 18-2 0,16 0 1 16,0 0 3-16,0 0-2 0,0 0 0 15,-16 0 2-15,32 0-3 0,-32 0 6 0,-1-19-2 16,17 19-3-16,1 19 4 0,-18-19-2 16,17-19 0-16,-16 19 0 0,16 0 2 0,-17-9-2 15,17 9-2-15,0 0 4 0,-16-10-7 0,16 10 5 16,0 0 0-16,-16 0 0 0,16 0 0 0,0 0 0 16,0 0 0-16,0 0-2 0,-17 0 2 15,18 0 0-15,-1 0 2 0,0 0-2 0,0 0 0 16,-17 0 0-16,17 0 1 0,0 0-1 15,-16 10-3-15,16-10 5 0,0 0-2 0,-16 0 0 16,16 9 0-16,-17-9 1 0,17 0-1 0,-16 0 0 16,-1 0 0-16,1 0 0 0,0 0-2 0,-1 0 7 15,1 0-7-15,-1 0 5 0,1 0-5 16,-1 0 2-16,-16 0 1 0,0 0-3 16,17 0 2-16,-17 0-2 0,0 0-1 15,0 0 5-15,0 19-2 0,0-19-2 0,16 0 2 16,-16-19-9-16,0 19-17 0,0 0-11 0,0 0-15 15,-16 0-8-15,16 0-2 0,0 0-6 16,0 0 1-16</inkml:trace>
  <inkml:trace contextRef="#ctx0" brushRef="#br0" timeOffset="134163.29">2017 9506 13 0,'0'0'23'0,"-33"0"-3"0,33 0-3 16,-33 0-1-16,33-18-2 0,0 18 1 15,-33 0 2-15,33 0-3 0,0 0-2 0,0 0-7 16,0 0-3-16,0 0-1 0,0 0-3 16,0 0 4-16,0 0 3 0,0 18 1 0,0-18 3 15,0 0 3-15,33 19 1 0,-33-19 5 16,0 0-2-16,0 0 1 0,0 9 3 0,0-9 1 16,33 10 4-16,-33-1 8 0,0 0 2 0,33 1 9 15,-33 8 6-15,34-18 13 0,-1 0 15 16,0 19-8-16,-17-19-7 0,17 0-12 0,33 0-13 15,-33 0-1-15,1 0 10 0,15 0 7 0,17 0-2 16,0 0-3-16,-16 0-8 0,16 0-13 16,33 0 1-16,-16 0-3 0,-17 0 0 0,0 0 2 15,17 0-3-15,16 0 6 0,-33 0 11 16,17 0 4-16,-17 0-6 0,17 0-6 0,16 0 6 16,-33 0-8-16,17 0 4 0,-17 0-5 15,33 0-9-15,-16 18-6 0,-17-18 0 0,0 0-12 16,17 0 6-16,16 0-4 0,-16 0-3 0,-17 0 4 15,0 0-2-15,17 0 7 0,16 0-8 0,-49 0-2 16,49 10 2-16,-33-10 13 0,-16 0-10 0,16 0 8 16,0-10-10-16,0 10-5 0,17 0 8 15,-50 0-10-15,33 0 0 0,-33 0 5 0,17-18-3 16,16 18 0-16,-33 0 3 0,0 0-1 0,17 0-6 16,-17 0 9-16,0 0-5 0,0 0-2 15,0-19-1-15,0 19 7 0,0 0 1 0,-16 0-4 16,16 0-7-16,0 0 13 0,-33 0-12 0,33 0 2 15,0 0 5-15,0-18 5 0,0 18-9 0,-33 0 2 16,50 0-6-16,-50 0 12 0,33 0-6 16,-33-10-7-16,33 10 1 0,0 0 12 0,-33 0-5 15,33 0-5-15,-33 0 7 0,0 10-6 0,33-10 7 16,-33 0-4-16,17 0-3 0,16 0 6 16,-33 0-7-16,33 0 7 0,-33 0-3 0,33 0 4 15,-33 0 0-15,0 0-8 0,33-10 4 16,-33 10-2-16,33 0 4 0,-33 0-5 0,33-9 8 15,-33 0-8-15,17 9 3 0,16 0-3 16,-33 0-2-16,33-10-16 0,-33 10-13 0,0 0-26 16,0 0-20-16,33-9-24 0,-33 9-21 0,0 0-35 15,0 0-22-15,0 0-10 0,0 0-2 16,0 0 8-16,-33 0 23 0,33-19 30 0</inkml:trace>
  <inkml:trace contextRef="#ctx0" brushRef="#br0" timeOffset="135196.34">11096 1739 126 0,'0'0'69'0,"-33"-18"-29"16,33 18-1-16,0 0 32 0,0 0 21 0,-17-19-5 15,17 19-26-15,0 0-29 0,0 0-17 16,0 0-11-16,0 0-2 0,0 0 5 0,0 19 10 15,0-19 21-15,0 18 19 0,0 1 3 16,0 0 11-16,0 9-3 0,-16 9-3 0,16-19-6 16,0 20-20-16,0-11-15 0,0 11-8 15,0-1-5-15,0-9-7 0,-17 9-1 0,17 0-2 16,0-18-1-16,0 27 3 0,0-27-1 0,0 18 2 16,0-18-2-16,0-1-13 0,0 10-56 0,0-9-79 15,0-1-63-15,0-18-21 0,0 19 23 16,17-19-109-16</inkml:trace>
  <inkml:trace contextRef="#ctx0" brushRef="#br0" timeOffset="135846.75">11129 1758 102 0,'-33'-19'58'0,"33"19"-26"15,0-18-3-15,0 18 25 0,-33 0 6 16,33-19-15-16,33 19-25 0,-33 0-9 0,0-18-4 16,33 18-5-16,-33 0-2 0,33 0 3 15,17-19-1-15,-1 10 0 0,34 9 0 16,-17-19 1-16,0 19-5 0,17 0 3 0,0-18-1 16,16 18 1-16,0 0-1 0,17 0 0 0,-17-19 0 15,-16 19 0-15,16 0 0 0,-33 0 0 16,17-19 3-16,-17 19-3 0,-33 0 2 0,17 0-2 15,-17 0 3-15,0 0 2 0,0 0 3 16,0 0 1-16,-33 0 2 0,0 0 0 0,33 19-4 16,-33-19-3-16,0 0 3 0,0 0 3 15,0 0 6-15,0 0 8 0,0 19 0 0,0-19-5 16,0 0-8-16,-33 18 0 0,33 1 2 0,0-19 2 16,0 28-1-16,0-10-5 0,0 1-4 15,0-1-1-15,0 20 3 0,33-10-1 0,-33-10-1 16,0 19-8-16,0 1 3 0,0-11 4 15,0 11-2-15,17-1-2 0,-17 9 0 0,16-8 2 16,-16-1-2-16,0-19 0 0,0 29 1 0,0-28-3 16,0 18 2-16,0-19 2 0,0 10-2 15,0-9-2-15,0-1 7 0,0 1-5 0,0 0 1 16,-16-1-1-16,16-8 2 0,-17 8 3 16,17 1-2-16,-33-19-3 0,33 0 4 0,-33 18 3 15,0-18-5-15,0 19-2 0,0-19 0 0,-17 0 3 16,17 19-5-16,-33-19 6 0,16 0-4 15,-16 0 4-15,0 0-2 0,-17 0-7 0,17 0 5 16,0-19 0-16,-33 19 0 0,16 0 0 16,17 0 1-16,-33 0-1 0,16 0-3 0,0-19 3 15,17 19 2-15,0 0-2 0,0 0 6 0,16-18 3 16,17 18 3-16,0 0-5 0,0 0-1 16,0-19-2-16,33 19 5 0,-33 0 1 0,16 0-2 15,17-18-1-15,-16 18-1 0,16-10-6 16,0 10-5-16,0 0-15 0,0 0-43 15,16 0-42-15,-16 0-29 0,17-18-12 0,-17 18 9 16</inkml:trace>
  <inkml:trace contextRef="#ctx0" brushRef="#br0" timeOffset="136283.84">11592 2149 102 0,'0'18'106'15,"0"-18"-17"-15,0-18-21 0,33 8 29 0,-33 10 22 16,17 0-14-16,-1-18-28 0,1 18-27 16,-1 0-23-16,1-19 10 0,16 19 8 0,0-18 6 15,0 18-3-15,-33-19-5 0,33 19-9 0,-33-19 4 16,17 19 12-16,-1-28 16 0,-16 28-11 15,17-18-15-15,-17 18-11 0,0-19-16 0,0 1 1 16,0 18-5-16,0-19-2 0,-17 19-2 0,17-19-3 16,0 19-6-16,-16-18 4 0,16 18-3 15,-17 0 3-15,17 0-6 0,-33 0 8 0,33 0 1 16,-33 0-8-16,33 18 5 0,-33 1-3 16,0-19 1-16,16 19-6 0,1 18 10 0,16-19-2 15,-17-8 0-15,17 8 3 0,-16 20-5 16,16-20 6-16,16 1-2 0,-16-1 1 0,17-8 10 15,-17 8-9-15,16 1 4 0,1 0 2 0,16-19 2 16,0 18-8-16,-33-18 5 0,33 19-8 16,0-19-3-16,0 0 5 0,0 0-3 0,17 0-5 15,-17 0-71-15,0 0-76 0,0 0-74 16,0-19-44-16,0 19 11 0,17-18 40 0</inkml:trace>
  <inkml:trace contextRef="#ctx0" brushRef="#br0" timeOffset="136979.04">17165 1823 87 0,'0'0'40'0,"0"0"-9"0,-17-18 10 15,17 18 19-15,-16 0 11 0,16-19-7 16,0 19-9-16,-17-9-1 0,17 9-3 0,0 0-6 15,0 0-17-15,0 0 1 0,0 0 86 16,0 0 20-16,0 0-72 0,0 0-33 0,0 9-14 16,0 10-9-16,0-19-1 0,0 18 8 0,0 1 33 15,0-1-10-15,0 20-9 0,0-11 11 16,0 11 41-16,0-1-4 0,0-19-34 0,0 29-12 16,0-28-16-16,17 18-3 0,-17-19-11 15,0 29 0-15,0-28 9 0,0-1-11 0,0 19 10 16,0-27-5-16,0 8-1 0,0 1-8 0,0-1-73 15,0-18-76-15,0 19-64 0,0-19-35 16,0 0 0-16,0 0 35 0</inkml:trace>
  <inkml:trace contextRef="#ctx0" brushRef="#br0" timeOffset="137727.57">17132 1702 148 0,'0'-18'72'0,"-17"18"-38"0,17-19-7 0,0 10 23 16,0-10 7-16,0 19-14 0,0 0-18 15,0-18 8-15,0 18 1 0,0 0-17 0,17-19-4 16,-1 19-13-16,17 0 3 0,0 0-3 0,17-19 0 16,16 19 0-16,-33 0 0 0,33 0 1 15,17 0 2-15,-33-18-5 0,16 18 2 0,33-19-2 16,-49 10 0-16,32 9 4 0,1-19-4 15,-33 19 4-15,32-18-2 0,1-1 0 0,-50 19 0 16,33-19 0-16,-33 19 0 0,17-18 0 16,-17 18 0-16,0 0 0 0,-16-19 12 0,-1 19-1 15,1 0-5-15,-17 0 2 0,16-9-3 16,-16 9-2-16,0 0-2 0,17 9-1 16,-17-9 7-16,0 19-5 0,16-19 4 15,-16 0 17-15,0 18 10 0,17-18-8 16,16 0-6-16,-33 19-4 0,0-19-3 0,33 19-7 15,-33-1 1-15,0-18-3 0,33 19 0 0,-33-19 0 16,17 28-3-16,-1-10 4 0,1-18-4 16,-17 19 2-16,16 0-2 0,1 18-2 0,-1-28 2 15,-16 28 5-15,17-18-7 0,-17 18 4 16,33-18-6-16,-33 27 7 0,0-27-5 0,0 18 2 16,0-18 4-16,33 8-2 0,-33-8-4 0,0 0 4 15,0-1-2-15,0 19 0 0,0-27-4 16,0 8 5-16,0 1-1 0,0 0 6 0,0-1-2 15,-33-18-4-15,33 19 2 0,0-19-1 16,0 18 1-16,-33-8-2 0,33 8 4 0,-17-18-2 16,1 19-2-16,-1-19 5 0,-16 19-5 0,17-19-2 15,-1 18 6-15,-16-18-4 0,0 19 0 16,0-19 3-16,0 0-3 0,-17 0 4 0,17 0-4 16,-33 18-3-16,0-18 5 0,0 0-4 15,16 0 2-15,-49 0 3 0,16 0-3 0,17 10-2 16,-33-10 4-16,16 0-1 0,-16 0-1 0,16 0-2 15,-16 0 2-15,16 18 0 0,17-18 0 16,-17 0 2-16,17 0 3 0,0 0-2 0,33 0 8 16,-17 0-1-16,17 0-3 0,0 0 2 0,33 0-3 15,0 0 3-15,-33 0 0 0,33 0-1 16,0 0 0-16,0 0-4 0,0 0 0 0,0 0-7 16,0 0 3-16,0 0-3 0,0 0-1 15,0 0-2-15,0 0 3 0,0 0-4 0,33-18-24 16,-33 8-26-16,0 10-19 0,0 0-17 0,0 0-17 15,17-18-2-15,-1 18 6 0,1 0 13 16,-1 0 12-16</inkml:trace>
  <inkml:trace contextRef="#ctx0" brushRef="#br0" timeOffset="138244.84">17810 1925 59 0,'16'0'67'0,"-16"0"-18"16,0-18 0-16,0 9 4 0,0 9 6 0,0 0-12 15,0-19-17-15,-16 19-14 0,16 0-6 0,-17-19 4 16,17 19-6-16,-16 0 1 0,-1 0 35 16,-16 0 5-16,33 0-22 0,-33 0-14 0,0 19-4 15,16-19-7-15,1 19 1 0,-17-19-7 16,16 27 5-16,1-27-3 0,-1 19 4 0,17 0-5 15,0-19 6-15,0 18-1 0,0 1 0 16,0-19 1-16,0 18 1 0,17-18 2 0,-1 10 1 16,-16 8-1-16,17-18-4 0,-1 0 1 15,1 0-3-15,16 0 6 0,0-18-1 0,-33 8-1 16,33 10 23-16,-33-18 17 0,33 18 0 0,-33-19 1 16,17 1 1-16,-17-1-11 0,16 0-8 15,1-8-6-15,-17 8-10 0,16-18-3 0,-16 18 7 16,0-27 5-16,0 27 16 0,0-18-1 15,0 0 9-15,0 18 8 0,0 10 3 0,0-10-1 16,-16 1-14-16,16-1-6 0,0 19-8 0,0 0-15 16,0 0-18-16,0 0 5 15,-17 0 0-15,17 19 6 0,0-1 3 0,0 1-9 16,0 9 2-16,0-10 0 0,0 19 0 16,0-18-4-16,0 28 4 0,17-29 0 0,-17 19 5 15,0 1-7-15,16-11 4 0,-16 11 2 0,0-1-4 16,17-19-13-16,-17 10-47 0,0 10-29 15,0-20-25-15,-17 1-24 0,17-1-12 0,0 10-24 16,-16-9-5-16,16-19 14 0,-17 19 27 0</inkml:trace>
  <inkml:trace contextRef="#ctx0" brushRef="#br0" timeOffset="139013.14">12898 1963 49 0,'-16'0'27'15,"16"0"-9"-15,-33 0 1 0,0 0 12 16,33 0 17-16,0 0 1 0,0 0-17 0,-33 0-14 16,33 0-13-16,0 0 4 0,0 0 5 15,33 0 7-15,-33 18 10 0,0-18 9 0,33 0-7 16,0 0-7-16,0 0-10 0,17 0-1 0,16 0-6 16,0 0-3-16,-17 0 0 0,18-18 0 15,32 18-6-15,-33 0 4 0,17 0 3 0,-1 0-3 16,18-19-4-16,-34 19 0 0,16 0 0 0,18 0 0 15,-34 0 0-15,-17 0 2 0,18-19-2 16,-34 19-3-16,33 0 3 0,-50 0-7 16,17 0-42-16,-16 0-41 0,-1 0-26 0,17 0-3 15</inkml:trace>
  <inkml:trace contextRef="#ctx0" brushRef="#br0" timeOffset="139443.84">15081 1498 126 0,'0'0'57'16,"0"0"-29"-16,0-19 0 0,0 19 22 0,0 0-1 15,0 0-26-15,0 0-10 0,0 0-6 16,0 0-2-16,0 0-2 0,-16 0 1 0,16 19 0 15,0-19-2-15,-17 18 1 0,1-18 3 16,-1 19 0-16,1-10 5 0,16 10-1 0,-34-1 0 16,1 1 5-16,-16 0 0 0,16-1 1 15,0 1-2-15,0 9-3 0,0-28-6 0,-34 18-2 16,18 1 2-16,16-1-3 0,0-18 1 16,-34 19-1-16,34 0-1 0,0-19 4 0,0 9-3 15,17 10 0-15,-17-1 1 0,0-18-5 0,-1 19 4 16,34-19-2-16,-33 18 2 0,17 1-2 15,16-19 0-15,0 19 4 0,0-19 2 16,0 9 8-16,16 9 12 0,17 1-5 0,-33-19-6 16,34 19-6-16,-34-1-3 0,33-18-6 0,0 19 4 15,-17-1-4-15,17-8 4 0,0 8-4 16,0 1 0-16,1-19 2 0,-1 19-2 0,0-1-3 16,-17-18 5-16,1 19-5 0,-1-19-1 15,1 18-11-15,-1-18-73 0,17 10-54 0,-33 8-15 16,34-18-90-16</inkml:trace>
  <inkml:trace contextRef="#ctx0" brushRef="#br0" timeOffset="140092.2">15048 1498 78 0,'0'0'26'0,"-16"0"-10"0,16 0-1 15,0-19-1-15,0 19-7 0,0 0-3 16,0 19 0-16,0-19 2 0,0 0 4 0,0 18 2 16,0 1 12-16,16-10 7 0,-16 10 13 15,33 18-7-15,-16-18-6 0,-1-1-3 0,17 1-9 16,0 9 3-16,1-10 6 0,15 1-3 0,1-1-2 15,-1 1-4-15,-16-19 3 0,17 19 19 16,0-19-12-16,-17 9-14 0,16-9-8 0,-16 19 3 16,-33-19 6-16,33 0-5 0,-33 0 2 15,17 0-2-15,-17 0-9 0,0 0 5 0,0 0 1 16,0 0-5-16,0 0 1 0,0 0 3 16,0 0-1-16,0 0-1 0,0 18 1 0,0-18-1 15,-17 0-3-15,17 0-4 0,0 19 7 0,0-19 8 16,0 18-4-16,-33-18-5 0,33 19-3 15,0-19 5-15,0 19-3 0,-33-19 3 0,33 27-5 16,0-27 5-16,-33 19-3 0,17 0 4 16,-1-1-3-16,1-18-2 0,-17 19 2 15,16-1-4-15,1-8 0 0,-18 8 2 0,1 1 3 16,33 0-5-16,-49-1 4 0,16 1-6 0,0-19 0 16,16 18 4-16,1-8-2 0,-18 8 2 0,1-18-5 15,33 19-1-15,-33 0 8 0,17-19-4 16,-1 18 0-16,17-18-2 0,-16 0 0 0,16 0-1 15,-17 19 6-15,17-19-3 16,0 0-6-16,0 0 9 0,0 18-1 16,0-18-6-16,0 0 8 15,0 0-7-15,0 0 5 0,-16 0 1 0,16 0-7 16,0 0 1-16,0 0-2 0,0 0-4 16,16 0 3-16,-16 0-10 15,0 0-7-15,0 0-12 0,0-18-3 16,17 18-21-16,-17 0-18 0,0 0-13 0,0 0-10 15,0-19 3-15,0 19 9 0,0 0 12 0</inkml:trace>
  <inkml:trace contextRef="#ctx0" brushRef="#br0" timeOffset="140476.12">14717 2186 34 0,'0'0'37'15,"0"0"5"-15,0 0 5 0,0 0 1 0,0 0 8 16,0 0-6-16,0 0-10 0,0 0-16 0,0-19-10 16,34 19-5-16,-34 0 2 0,0 0 1 15,0 19 3-15,33-19 1 0,-33 0 7 16,33 0-7-16,-33 19-8 0,16-19-2 0,1 18-6 16,-1-18 4-16,1 19-4 0,-1-19 0 0,17 0 0 15,-33 18 0-15,33-18 0 0,-33 0 0 16,0 10-2-16,34 8-42 0,-34-18-44 0,16 0-31 15,1 0 1-15</inkml:trace>
  <inkml:trace contextRef="#ctx0" brushRef="#br0" timeOffset="141075.49">15677 1842 7 0,'0'0'12'0,"0"0"16"0,0 0-1 0,0 0-8 15,-17 0-8-15,17 0 1 0,0 18 3 16,0-18 4-16,0 0 3 0,0 0 6 0,17 19 6 16,-17-19 3-16,16 0 2 0,-16 19-1 0,17-19 1 15,16 0 7-15,-17 9-8 0,17-9-11 16,0 0-8-16,17 18-4 0,0-18-7 0,-1 0-8 16,17-18 6-16,1 18-6 0,-1 0 3 15,16-9-3-15,-16 9 0 0,17 0 0 0,16 0 0 16,-49 0 0-16,49 0 0 0,-33 0 4 15,-16 0-4-15,0 0-2 0,-1 9 4 0,17-9 0 16,-33 0 0-16,0 18 0 0,17-18-2 16,-17 0 11-16,-33 0 0 0,33 0-1 0,-33 19-4 15,17-19-5-15,-17 0 2 0,0 0 1 16,0 0-3-16,0 0 8 0,-17 0-9 16,17 0 3-16,0 0-2 0,0 0 0 15,0 0-7-15,-33 0-33 0,33 19-45 16,0-19-36-16,0 0-10 0,0 0 16 0</inkml:trace>
  <inkml:trace contextRef="#ctx0" brushRef="#br0" timeOffset="146103.97">7855 9292 6 0,'0'0'4'0,"0"0"6"0,0 0 3 16,0 0-4-16,0 0-3 0,0 0-1 0,0 0-2 15,0 0 2-15,0 0 0 0,0 0 0 16,0 0 0-16,0 0 0 0,0 0-2 0,0 0 0 16,0 0 0-16,16 0 3 0,-16 0 3 15,0 0 3-15,0 0-2 0,0 0 2 0,33 0 2 16,-33 10 3-16,0-10 3 0,0 0-4 0,0 0 6 15,33 9-3-15,-33-9 2 0,0 0-2 0,34 0 2 16,-34 0 0-16,0 0-2 0,33 0 3 16,-33 0-4-16,33 0-1 0,-17-9 3 0,1 9-5 15,-1 0-5-15,17 0 0 0,0-10-1 16,-33 10-5-16,34 0 1 0,-1 0-1 0,0 0-4 16,-17-9 7-16,17 9-1 0,0 0-4 0,0 0 3 15,1 0 1-15,-1 0 0 0,0 0-3 0,16 0 5 16,-16 0-3-16,0 0-1 0,0 0-4 15,17 0 6-15,-17 0-6 0,0 0 0 0,33 0-4 16,-33 0 7-16,1 0-3 0,-18 0 0 16,17 0-3-16,0 0 3 0,0 0 1 0,0 0 1 15,0 0-2-15,1 0 0 0,-1 0 0 0,0 0 1 16,16 0-1-16,-16 0 0 0,0 0-2 16,0 0 2-16,-16 0 4 0,16 0 0 0,0 0 0 15,33 0 4-15,-33 0 1 0,0 0 0 16,-16 0-2-16,49 0 2 0,-33 0-8 0,0 0 3 15,0 0 0-15,17 0-2 0,-17 0-4 0,33 0 6 16,-33 0-6-16,0 0 7 0,0 0-8 16,17 0 5-16,-17 0 1 0,33 0 0 0,-33 0-3 15,0 0 1-15,17 0-1 0,-17 0 0 0,33 0 3 16,-33 0-2-16,17 0-1 0,-17 0 1 16,33 9 2-16,-33-9-1 0,33 0 0 0,-33 0-1 0,17 0-4 15,16 0 5-15,-33 0-2 0,17 10-3 16,16-10 5-16,0 0 0 0,-33 0 1 0,17 0 1 15,16-10-1-15,-33 10-1 0,33 0 3 16,-16 0-5-16,16 10 3 0,-33-10-5 0,33 0 6 16,-16 0-3-16,16 0 1 0,-33 0 0 0,33 0 3 15,-16 0-2-15,16 0 3 0,-33 0-1 16,33 0-5-16,-16 0 0 0,16 0 0 0,-33 0 0 16,33 9 1-16,-33-9 1 0,50 0-1 15,-50 0 0-15,33 0-1 0,-33 0-2 0,0 0 2 16,17 9 5-16,16-9-1 0,-33 0 16 15,17 0-4-15,-17 0-4 0,33 0-11 0,-33 0 6 0,0 0-7 16,17 0 2-16,-17 0-1 0,0 0 4 16,33 10-5-16,-50-10 3 0,34 0-3 0,-17 0 0 15,17 0 0-15,-17 9 2 0,0-9-2 16,-17 0 0-16,17 0 0 0,1 9 2 0,-1-9 0 16,0 0-6-16,0 19 6 0,0-19-1 15,0 0 0-15,0 0 1 0,-16 0-1 0,16 0-1 16,0 18 0-16,0-18 0 0,0 0 1 0,-17 0-1 15,17 0-3-15,1 19 3 0,-1-19 5 16,0 0-5-16,0 0 0 0,0 0-2 0,-17 9 4 16,17-9-6-16,-16 0 7 0,33 10 1 0,-17-10-3 15,-33 0-1-15,33 9-3 0,0-9 3 0,-17 9-4 16,17-9 7-16,-16 10-2 0,-1-10-1 16,18 9 0-16,-1-9 4 0,-33 0-4 0,33 9-5 15,0-9 5-15,-33 0 1 0,16 19-1 16,1-19 2-16,-1 0-6 0,17 0 4 0,0 0 6 15,-33 0-4-15,34 0-2 0,-34 0 2 16,33 0 2-16,-33 18-8 0,0-18 6 0,33 0-4 16,-33 0 3-16,16 0 7 0,1 0 8 0,-1 0-1 15,1 0 5-15,-1 0-3 0,17 0-1 0,-33 0-4 16,34 0 2-16,-34 0-9 0,33 0 4 16,0 0-6-16,-33 0 1 0,16 0 2 0,17 0-10 15,-16 0 7-15,-1 0-3 0,17 0 0 16,1 0 0-16,-1 0 3 0,-33 0-1 0,33 0 1 15,-17 0-3-15,17 0 1 0,0 0 3 0,0 0-4 16,0 0 0-16,1 0 6 0,-18 0-4 0,17 0-1 16,-16 0-1-16,16 0 3 0,16 0 5 15,-16 0-7-15,1 0 3 0,-1 0-1 0,16 19-5 16,17-19 4-16,-33 0 2 0,1 0-6 16,15 0 7-16,1 0-5 0,-1 0-2 0,-16 0 6 15,17 0-2-15,0 0-2 0,-1 0 3 16,17 0 0-16,-33 0 1 0,17 0-3 0,0 0-1 0,-1 0 3 15,-16 0-3-15,17 0 4 0,-17 0-2 16,17 0-1-16,-1 0-1 0,-16 0 0 0,0 0 0 16,17 0 2-16,-17-19-6 0,33 19 7 15,-33 0 0-15,0 0-3 0,17 0-4 0,-17 0 6 16,33 0-2-16,-33 0 6 0,0 0-9 16,0 0 3-16,1 0 2 0,15 0-5 0,-16 0 4 15,33 0 1-15,-49 0 0 0,32 0-2 0,1 0 0 16,-17 0 3-16,17 0-3 0,-17 0-4 0,16 0 6 15,1 0 1-15,-17 0-2 0,17 0-1 16,-1 0 5-16,-16 0-5 0,17 0 3 0,-17 0 3 16,17 0 0-16,-17 0 5 0,16 0 1 0,1 0 0 15,-17 0 2-15,0 0 6 0,17 0 4 16,-17 0-6-16,33 0-2 0,-33 0-9 0,0 0 5 16,17 0-9-16,-17 0 5 0,33 0-3 0,-33 0 8 15,0 0 3-15,17 0-5 0,-17 0 6 16,33 0 1-16,-33 0-3 0,0 0 9 0,0 0-1 15,0 0-1-15,17 0-3 0,-17 0 6 16,0 0-2-16,17 0-1 0,-17 0 3 0,16 0 2 0,1 0-11 16,-17 0-3-16,0 19-5 0,17-19 7 15,-1 0-8-15,1 0-1 0,-17 0 4 0,17 0-8 16,-17 9 1-16,16-9-2 0,1 10-1 16,-17-10 0-16,17 0 4 0,-1 9-9 0,-16 0 10 15,17-9 1-15,-17 0-3 0,16 10 2 0,-15-10 3 16,15 18-2-16,1-18 0 0,-17 0 0 15,16 0-2-15,1 19-2 0,-17-19-1 0,17 0 6 16,-1 18-1-16,-16-18-6 0,1 0 8 0,15 0-4 16,1 0-3-16,-17 10-1 0,0-10 0 0,16 0 0 15,-15 9 4-15,-1-9-4 0,33 9 7 16,-50-9-5-16,17 0 6 0,0 0-1 0,17 0-1 16,0 0 1-16,-17 0-4 0,0 10-1 0,0-10 2 15,16 0-6-15,-15 0-1 0,-1 0 3 16,16 0 2-16,-16 0 1 0,0 0 0 0,0 9-2 15,34-9-1-15,-34 0 2 0,-17 0 3 16,17 0-9-16,0 0 4 0,0 0 1 0,34-9-1 16,-34 9 0-16,-17 0 0 0,17-10 5 0,0 10-1 15,0 0-10-15,0 0 8 0,1-9-2 0,-1 9-8 16,16 0 9-16,-16 0 2 0,0-9 2 0,0 9-5 16,1 0-3-16,-1-10 3 0,16 10 0 15,-16 0 0-15,0 0 3 0,0 0-3 0,1-18 3 16,-1 18-11-16,16 0 11 0,-16 0-5 15,0-19 4-15,0 19-5 0,0 0 3 0,-16 0 7 16,16 0-6-16,0 0-1 0,17-18 0 0,-1 18-2 16,-16-10 2-16,-16 10 0 0,16-9 0 0,0 9 0 15,17 0 2-15,-1-9-2 0,-16 9-7 16,-16-10 10-16,16 10-1 0,0-9-2 0,0 9 3 16,33 0 0-16,-33 0-6 0,-16 0 4 0,16 0-1 15,0-19 9-15,0 19-16 0,0 0 8 16,0 0-1-16,0 0 7 0,0 0-9 0,-16 0 10 15,16 0 9-15,0-18 1 0,0 18-9 16,0 0 1-16,0 0-5 0,0 0 3 0,1 0-6 16,-1 0-2-16,16 0 5 0,-16 0 2 0,0 0-7 15,0 0-2-15,0 0 7 0,1 0-10 0,15-19 15 16,-16 19-10-16,0 0 5 0,0 0-7 0,0 0 2 16,1 0 6-16,-1 0 5 0,-17 0 1 15,17 0 1-15,0 0 2 0,-16-9 10 0,16 9-3 16,0 0-6-16,-17 0-8 0,18 0 7 15,15 0-9-15,-49 0 0 0,33 0 3 0,0 0-4 16,-16 0-5-16,16-9 0 0,0 9-2 0,0 0 5 16,0 0 0-16,-16 0-3 0,-1 0 4 0,17 0-2 15,-16 0 3-15,-1 0 2 0,1 0-2 16,-1 0-4-16,1 0 2 0,0 0-2 0,-17 0 1 16,16 0-8-16,-16 0 3 0,33 0 7 0,-33 0-2 15,0 0-9-15,0 0 8 0,0 0 6 16,0 0-13-16,0 0-2 15,0 0 14-15,0 0-8 16,0-10 3-16,0 10-4 0,0 10 3 16,0-10-4-16,0 0 6 0,0 0-4 15,0 0 0-15,0 0-5 0,0 0 11 0,0 0 0 16,0 0-2-16,0 0-5 0,0 0-2 16,0 0 10-16,0 9-13 0,0-9 5 0,-33 0-12 15,33 0-33-15,0 0-48 0,0 0-46 16,0 0-27-16,-16 0-23 0,16 0-18 0,0 0-6 15,0 0-3-15,0 0 12 0,0 0 24 0,0 0 39 16</inkml:trace>
  <inkml:trace contextRef="#ctx0" brushRef="#br0" timeOffset="148086.17">12783 2586 14 0,'-17'0'23'15,"17"0"-1"-15,0 0-1 0,0 0-3 16,0 0-4-16,0-19 1 0,0 19 6 0,0 0 3 16,0 0 6-16,0 0 3 0,0 0 2 0,0 0-2 15,0 0 1-15,0 0-2 0,0 0-5 16,0 0-7-16,0 0 2 0,0 0-10 0,0 0-4 16,0 0-3-16,-16 0-3 15,16 0 0-15,16 0-2 0,-16 0 3 16,0 19-3-16,0-19 5 0,0 0 8 15,17 18 3-15,-17-18 1 0,0 0-5 0,33 10-6 16,-33-1-1-16,0 0 2 0,33 10 3 0,-33-19 29 16,33 19 1-16,-33-1-3 0,33-18 6 15,0 19-2-15,0-1-2 0,17-18-8 0,-17 19 1 16,0-10-3-16,0 10 0 0,17 0-6 16,16-1 0-16,-33-18-7 0,0 19 1 0,0-1 1 15,17-8-9-15,16 8 1 0,-33 1-10 16,0-1 3-16,0 1 6 0,0 0-9 0,17-19 0 15,-17 18 2-15,0-8-2 0,0 8-4 16,0 1 4-16,0-1 3 0,17-18 3 0,-17 19-4 16,0-19-4-16,-33 19 4 0,33-19 0 0,-17 18 0 15,1-18-1-15,-1 0-1 0,1 0 0 16,-1 0 1-16,18 0-1 0,-34 0-2 16,0 0 7-16,33 0-2 0,-33 0-5 0,0 0 2 0,0 0 2 15,0-18-26-15,0 18-66 0,0 0-46 16,33 0-30-16,-33 0-4 0,0 0 17 15,0-19 20-15</inkml:trace>
  <inkml:trace contextRef="#ctx0" brushRef="#br0" timeOffset="148784.96">14684 2846 47 0,'0'0'28'0,"0"-18"-8"0,0 18-3 16,33 0 2-16,-33 0 0 0,0 0-4 16,0-19 0-16,0 19-1 0,0 0 1 0,0 0 5 15,0 0 6-15,0 0 3 0,0 0-3 16,0 0-1-16,0 0-2 0,0 0-8 0,0 0 4 15,0 0-2-15,0 0 1 0,0 0 1 0,0 0 2 16,0 0 2-16,0 0 7 0,0 0-3 16,0 0 6-16,0 0 5 0,0 0 3 0,0 0 6 15,0 0 0-15,0 0-10 0,0 0-11 0,0 0-6 16,0 0-6-16,0 0-8 0,0 0-1 16,0 0 0-16,0 0 1 0,-33 19 2 0,33-19 0 15,-16 0-3-15,-1 18 2 0,-16-18-1 16,17 19-4-16,-17-10-2 0,0 10 0 0,33-19 2 15,-34 18 5-15,-15 1-6 0,16 0 3 0,0-19-4 16,0 18 1-16,0 1 0 0,-1 9-1 16,-15-28 0-16,16 18 0 0,0 1 0 0,0 0-2 15,0-19 2-15,0 18 0 0,-1-18-2 16,18 9 2-16,-1-9 3 0,1 10-5 16,-1-10 2-16,1 9 16 0,16-9 2 15,0 0-4-15,0 0-1 0,0 0-1 0,0 0-6 16,0 0-1-16,0 0-2 0,0 0-1 15,0 0-4-15,0 0-3 16,16 0 5-16,-16 19 0 0,17-19 0 16,-1 0 2-16,1 0 0 0,-1 18 2 15,18-18-4-15,-34 19-5 0,33 0 8 0,0-19-2 16,-33 18-4-16,33-9 5 0,0 10-2 16,-17 0 1-16,17-1-1 0,0 1-2 0,1-1 0 15,-1 1 5-15,0-10-2 0,0 10 0 0,0 0 3 16,16-1-4-16,-15-18 0 0,-34 19-3 15,33-1 3-15,0-18 0 0,-33 19-2 16,16-19 4-16,1 9 1 0,-1 10-5 0,1-19 2 16,-1 0 3-16,-16 18-2 0,33-18-38 15,-33 0-60-15,0 0-30 0,0 0-16 0,0 0 2 16,34 0 15-16,-34 0 10 0,0-18 18 16</inkml:trace>
  <inkml:trace contextRef="#ctx0" brushRef="#br0" timeOffset="149434.24">14751 2846 44 0,'0'-18'39'0,"0"18"-18"0,0 0-10 0,0-19 0 15,-34 19 13-15,34 0 10 0,0 0-7 16,0-18-9-16,0 18-7 0,0 0 2 0,0 0 13 16,0 0 1-16,0 0-1 0,0 0-9 15,0 0-7-15,0 0-6 0,0 0 0 0,0 0-2 16,0 0-1-16,0 0 2 0,0 0 1 16,0 18 12-16,0-18 7 15,0 0-2-15,0 19-6 0,0-19 3 16,0 0 13-16,34 18 2 0,-34-18-5 0,0 10 0 0,0-1 7 15,33 0-1-15,-33 10-7 0,0-19 8 16,33 18-10-16,-33-18-6 0,16 19 7 0,17 0-4 16,-16-19-1-16,-1 18-2 0,17-8 0 15,0-1-8-15,-33 0-4 0,34 10 3 0,-34-1-10 16,33-18 5-16,-17 19 0 0,1 0-1 16,-1-19-2-16,1 0-4 0,-1 18 10 0,17-18 1 15,-33 0-6-15,0 0 13 0,33 0 13 16,-33 0-2-16,0 9 7 0,0-9-2 0,0 0 2 15,34 0 13-15,-34 0 6 0,0 0 1 0,0 0 8 16,0 0-2-16,0 0-14 0,0 0-9 16,0 0-9-16,0 0-18 0,-34 0 6 0,34 0-13 15,0 0 2-15,0 10-3 16,0-10-2-16,-33 0-2 0,33 9 4 0,0 10-4 16,-33-1 7-16,0-18-8 0,17 19 5 15,-1 0-2-15,-16-1 0 0,17-9-6 0,-18 10 12 16,34 0-6-16,-33 18 0 0,0-19 0 15,0 1 2-15,0 9 3 0,17-9-8 0,16-1 3 16,-33 1-5-16,33-1 5 0,-33 1 2 0,33-10 0 16,0 10-6-16,-34-19 4 0,34 18-21 15,0-18-44-15,0 0-30 0,0 19-31 0,0-19-18 16,0 0-2-16,0 0-10 0,34 0 1 16,-34 0 3-16,0 0 11 0,33-19 16 0,-33 19-75 15</inkml:trace>
  <inkml:trace contextRef="#ctx0" brushRef="#br0" timeOffset="150284.81">15263 3116 10 0,'0'19'22'16,"0"-19"3"-16,0 0-1 0,0 0 0 15,0 0-1-15,0-19 7 0,0 19 0 0,0 0 4 16,17 0-3-16,-17 0 1 0,0 0-7 16,0-9 3-16,0 9-2 0,0 0 2 0,16 0 7 15,-16 0-3-15,0 0-5 0,0-10-6 16,17 10 1-16,-17-9 11 0,16 9 1 0,17 0 0 16,-33 0-6-16,33 0-9 0,-33-18-5 0,34 18-1 15,-34-19-2-15,33 19-2 0,0 0 2 16,-17-19 3-16,17 19 0 0,0-18-5 0,0 18 4 15,0-19-2-15,1 1 0 0,-1 8-5 16,16 10 4-16,-16-18-4 0,0 18 0 0,0-19-3 16,17 0 2-16,-17 19-1 0,0-18-4 15,33 18 8-15,-33-28-3 0,-16 19-2 0,33-1 3 16,-17-8-6-16,16 18-2 0,-16-19 2 0,17 1 0 16,0 18 4-16,-17-19-4 0,16 0 0 15,-16 1 0-15,17 8 2 0,0-8-2 0,-17-1-2 16,16 19 2-16,17-18 4 0,-49-1-4 0,33 0-3 15,-17 1 0-15,16 8 3 0,-16 10 3 16,0-18-2-16,0-1-1 0,0 19 0 0,-16-18-3 16,16-1 6-16,0 19 1 0,0-19-9 15,-16 10 6-15,-1 0-3 0,17 0 5 0,-16 9-3 16,-1-19 6-16,34 19-6 0,-50 0-2 0,33-19 3 16,-33 19 4-16,33-18 2 0,-33 18-7 15,17-19 0-15,-1 19 8 0,1-18-5 16,-1 8 9-16,1 10-1 0,-1-18-2 0,-16 18-7 15,17-19 3-15,16 19-5 0,-33-19 1 0,0 19-1 16,0 0 3-16,33-18-3 0,-33 18 5 16,0 0-5-16,0 0 0 0,0-19 2 0,0 19-4 15,33 0 0-15,-33 0 5 0,0 0-1 16,0-18-2-16,0 18 3 0,0 0-7 0,0-10 1 16,0 10 5-16,17 0-2 0,-17 0 0 15,0 0-2-15,0 0 3 0,0 0-3 16,0 0 0-16,0 0-2 0,0 0 6 15,0 0-6-15,0-18 7 0,0 18-1 16,0 0-11-16,0 0-39 0,0 18-28 16,0-18-18-16,0 0-14 0,0 0-2 0,0 0 2 15,0 0 6-15,-17 0 11 0,17 0 16 0,0 0-42 16</inkml:trace>
  <inkml:trace contextRef="#ctx0" brushRef="#br0" timeOffset="151350.1">16255 3107 4 0,'0'0'4'0,"0"0"-2"15,0 0 0-15,0-10 1 0,0 10 1 0,0 0 1 16,0 0 0-16,0 0 0 0,0 0-1 0,0 0-2 16,0 0-1-16,0 0 0 0,0 0-1 15,0 10 1 1,0-10-7-1,33 0-6 1</inkml:trace>
  <inkml:trace contextRef="#ctx0" brushRef="#br0" timeOffset="153714.81">13461 2493 45 0,'0'-9'40'0,"0"9"-10"0,0 0 1 0,0 0 3 16,0 0 6-16,0 0-3 0,0 0-19 0,0 0-9 15,0 0-5-15,0 0 0 0,0 0-2 16,0 0 8-16,0 0 17 0,-33 9 0 0,33 0 5 16,0-9 0-16,0 9 14 0,0-9 6 15,0 19-3-15,0-19-6 0,0 0-7 0,0 19-2 16,0-19-2-16,0 18 0 0,0-18-8 16,0 0-7-16,0 19-1 0,0-19-3 0,0 18-5 15,-33-18 0-15,33 10 1 0,0-1-5 16,0 0-4-16,0 10-2 0,0-19 2 0,0 19 3 15,0-19-2-15,0 18 4 0,-17-18 0 16,17 19-2-16,0-19-3 0,0 18-3 16,0-18 3-16,0 0 4 15,0 10-4-15,0-10 3 16,0 0-5-16,0 0 0 16,0 0 3-16,0 0 3 0,0 0-1 0,0 0-8 15,0 0 3-15,0 0-45 0,0 0-37 0,0 0-33 16,0 0-12-16,0-10 2 0,0 10 10 15,0 0 14-15</inkml:trace>
  <inkml:trace contextRef="#ctx0" brushRef="#br0" timeOffset="155079.81">16173 2428 34 0,'-17'0'28'0,"17"-19"1"0,0 19 0 0,0 0 0 15,0 0 7-15,0 0 2 0,0 0-1 0,0 0 1 16,0 0-8-16,0 0-14 0,0 0-5 16,0 0-5-16,0 0-1 0,0 0-2 0,0 0-2 15,0 0 2-15,0 19 11 0,-16-19 19 16,16 18 5-16,0-18-5 0,0 19-10 15,-17-19-2-15,17 19-9 0,0-10 0 16,0 0-8-16,0 0 1 0,-16 10 7 0,16 0-4 0,0-19-3 16,0 18 0-16,0-18 3 0,0 19-8 15,0-19 3-15,0 18 2 0,0-18-3 16,0 0 2-16,0 10-4 0,16-10 2 0,-16 9-2 16,0-9 3-16,0 0 0 0,0 0-5 0,0 0-1 15,0 0-49-15,0 0-46 16,0 0-56-16</inkml:trace>
  <inkml:trace contextRef="#ctx0" brushRef="#br0" timeOffset="156511.79">17793 2121 8 0,'0'0'16'0,"0"0"10"0,0 0-4 15,0 0-11-15,17 0-4 0,-17 0-2 16,0 0-4-16,0 0-5 16,0 0-7-16,0 0-8 15,16 0-36-15</inkml:trace>
  <inkml:trace contextRef="#ctx0" brushRef="#br0" timeOffset="156711.15">17843 2121 2 0,'0'0'0'16,"0"0"-1"-1</inkml:trace>
  <inkml:trace contextRef="#ctx0" brushRef="#br0" timeOffset="158967.07">15362 9330 78 0,'-49'-10'7'0,"32"1"-30"15</inkml:trace>
  <inkml:trace contextRef="#ctx0" brushRef="#br0" timeOffset="159828.41">15015 9330 12 0,'0'0'19'0,"0"0"5"0,0 0-2 0,0-10-5 16,0 10-1-16,0 0-2 0,0 0 5 15,0 0 1-15,0 0 1 0,0 0-3 0,0 0-4 16,0 0-2-16,0 0-2 0,0 0 3 0,0 0 5 16,0 0 11-16,0 0 15 0,0 0 5 15,17 10 0-15,-17-10 4 0,0 0 7 0,16 0 6 16,-16 9 3-16,17-9 6 0,-1 0 0 0,1 0-5 16,-1 0 2-16,17 0-6 0,0-9 7 15,-33 9-2-15,50 0-4 0,-17 0-5 0,0 0 1 16,33-10-12-16,-33 10-13 0,17-9-4 15,0 9 4-15,-1 0-3 0,17-9 0 0,-16 9 2 16,16 0 5-16,0 0-6 0,0 0-1 0,-32 0-4 16,15 0 3-16,17 0-12 0,0 0-4 15,-32 9-1-15,15-9 11 0,17 0-6 0,-33 0-5 16,17 0-10-16,0 9 1 0,-1-9-1 0,17 10-2 16,-16-10 1-16,0 0 0 0,32 0 0 15,-49 0-6-15,17 0 3 0,16 0 5 0,0 0-11 16,0 0 0-16,0 0 3 0,17 0-3 15,-17 0 6-15,17-10-6 0,-17 10 8 0,17-9-9 16,16 9 7-16,-33-9-2 0,-16-1-1 0,16 10 0 16,0-9 0-16,-16 9 3 0,-17-18-9 15,16 18 8-15,1 0-2 0,-17-19 9 0,0 19 2 16,-16-19 13-16,16 19-24 0,0-9 0 0,0 9 0 16,0-9 0-16,0 9 0 0,-33-10 0 15,33 10 0-15,0 0 0 0,-16 0 0 0,16 0 0 16,-17-9 0-16,34 9 0 0,-50 0 0 15,33 0 0-15,-33 0 0 0,33 0 0 0,-33 0 0 0,17 0 0 16,-1 0 0-16,1 0 0 0,-17 9 0 16,16-9 0-16,1 0 0 0,-1 0 0 15,1-9 0-15,16 9 0 16,-33-9-11-16,0 9-62 0,0 0-12 16,0 0-7-16,0 0-18 0,0-9-30 0,0 9-31 15,0 0-20-15,0-10-22 0,0 10-7 16,0 0 7-16,0-18 22 0,0 18 37 0</inkml:trace>
  <inkml:trace contextRef="#ctx0" brushRef="#br0" timeOffset="161557.81">14354 2977 21 0,'0'0'33'0,"0"0"3"0,0-10-2 16,-33 10 0-16,66 0 2 0,-33 0 4 0,0 0 6 15,0 0 3-15,-33 0 3 0,33 0 4 16,0-18-6-16,0 18 6 0,0 0 3 0,0 0-5 16,0 0-12-16,0 0-16 0,0 0-9 0,0 0-9 15,0 0-1-15,0 0-1 0,0 0-6 16,0 0 2-16,0 18-2 0,0-18 0 15,0 0 3-15,0 10-3 0,0-1 1 16,33 0-4-16,-33 10 6 0,0-19-3 0,0 18 0 16,0 1-3-16,0-19 8 0,0 19-5 0,33-19 2 15,-33 18-7-15,0-18 6 16,0 0-1-16,0 9 4 0,0-9-3 16,0 0 2-16,0 0-2 0,0 0 4 15,0 0 35-15,0 0 45 0,0 0 10 0,0 0-24 16,0-9-32-16,0 9-10 0,0 0-16 0,0 0-3 15,16-18-6-15,-16 18 3 0,0-19 1 16,0 19-4-16,0-19 2 0,0 1-4 0,17 18 8 16,-17 0-7-16,0-19 2 0,0 19-2 0,0-9-8 15,0 9 8 1,16 0-8-16,-16 0 1 0,0 0 1 0,0 9 3 16,0 10-4-16,17-19 4 15,-17 18 4-15,0-18-7 0,0 19 3 16,0-19 2-16,16 0 0 0,-16 19-5 15,0-19-1-15,0 18 10 0,0-18-11 16,0 0 5-16,0 0 1 0,0 0 3 0,0 0-2 16,0 0 5-16,0 0 1 0,33 0-7 15,-33-18-1-15,0 18 0 0,0 0-5 16,0-19 5-16,0 19 3 0,34-19-1 16,-34 1 0-16,0 18-4 0,0-28 2 0,33 19 0 15,-33-1-4-15,0 10 2 0,0-18 2 16,33 18 2-16,-33 0-2 0,0 0-3 15,0 0 0-15,0 0-2 0,0 0 3 0,0 0 2 16,16 0 0-16,-16 18-2 0,0-18 8 0,17 10-8 16,-17-1 3-16,0 0-6 0,0 10 8 15,16-19-5-15,-16 18 0 0,0-18 2 0,0 19-15 16,0-19-63-16,0 19-48 0,0-19-30 0,0 0-24 16,0 18-4-16,0-18 16 0,0 0 30 15</inkml:trace>
  <inkml:trace contextRef="#ctx0" brushRef="#br0" timeOffset="162058.57">14883 2911 46 0,'0'0'30'0,"0"0"2"0,0 0-4 0,-17 0-2 16,17 0-3-16,-16 0-5 0,16 0 1 15,0 0-2-15,-17 0 1 0,1 19-1 0,16-19 0 16,0 0-7-16,-33 19-2 0,33-19-2 15,0 0-1-15,0 18-2 0,0-18 1 0,0 10-2 16,0-10 1-16,0 9-2 0,0 0 3 16,0-9 0-16,0 19 3 0,0-19 8 0,0 0 12 15,0 0 12-15,0 0 10 0,0 0 10 0,0 0 14 16,0 0 0-16,0 0 2 0,0-19-5 16,0 19 2-16,0 0-2 0,0-9-5 0,0 9-13 15,33-9-19-15,-33 9-5 0,0 0-9 16,0 0-10-16,0 0 5 0,0 0-9 0,0 0 0 15,0 0-3-15,0 0-4 16,0 0 0-16,0 0-2 0,0 0 6 16,0 9-2-16,0-9 0 0,0 9 0 15,16-9 0 1,-16 0-2-16,0 19-8 0,17-19-77 0,-17 0-71 16,16 0-49-16,-16 0-12 0,0 0 24 15,17 0 42-15</inkml:trace>
  <inkml:trace contextRef="#ctx0" brushRef="#br0" timeOffset="163288.72">14965 2893 23 0,'0'0'23'0,"0"0"-2"0,0 0-5 0,0 0-2 15,0 0 0-15,0 0 4 0,0 0 1 0,0 18 4 16,0-18 3-16,0 0-5 0,0 19 6 15,0-19-6-15,0 0-6 0,0 0 1 0,0 19-6 16,0-19-4-16,0 0-1 0,0 0 2 16,0 0-2-16,0 0 16 0,0 0 11 0,0 0 11 15,0 0 8-15,0 0 12 0,0 0 9 0,0 0 11 16,0 0 1-16,0 0-16 0,0 0-17 0,0-19-18 16,0 19-6-16,0 0-2 0,0-19-6 15,0 19-8-15,0 0-3 0,0-18-1 16,0 18 1-16,0 0-6 0,34 0-5 0,-34 0 6 15,0 0 1-15,0 0-7 0,0 0-2 16,0 0 6 0,0 0-1-16,0 0-2 0,16 0 6 15,-16 0-8-15,17 18-51 0,-17-18-45 16,16 0-29-16,1 0-12 0,-1 0 8 16,1 0 23-16,-1 0 18 0,17 0 22 0,-33 0 20 15,33-18 23-15,-33 18 15 0,34 0 5 0,-34-19 7 16,0 10 17-16,0 9 12 0,0-9 13 15,16-1 5-15,-16 10 6 0,0 0-3 0,-16 0-3 16,16-18-1-16,0 18-5 0,0 0-5 16,0 0-7-16,0 0-9 0,0 0-12 0,0 0 1 15,0 0-6-15,-34 0 0 0,34 0 0 0,0 0-3 16,0 0-4-16,0 18 6 16,0-18-7-16,0 0 9 0,0 0-2 0,0 10 1 15,0-10 3-15,0 9-10 16,0-9 2-16,0 9 2 0,0 10 1 15,34-19 1-15,-34 18-2 0,0-18-3 16,0 19 5-16,0-19-2 0,0 19 0 16,0-1-2-16,0-8-1 0,0 8 3 0,0 1 3 15,16-1-3-15,-16 1-3 0,0 0 3 16,0-1 0-16,0 1 0 0,-16-10 2 0,16 10-4 16,0-1 3-16,0-18-1 0,0 19 2 0,0-19 0 15,0 0-1-15,0 19-1 0,0-19 5 16,0 0-2-16,0-19-3 0,0 19 1 15,0 0 1-15,0-19-2 16,0 19 0-16,0-18-6 0,0-1-8 0,0 10 2 16,0-10-8-16,16 1-2 0,-16-1 0 0,17 0 1 15,-1 1 8-15,-16-1 1 0,17 1 5 16,-1 8 4-16,1-8 3 0,-17-1 0 0,16 0 0 16,-16 1-2-16,33 18 2 0,-33-19 3 0,0 10 5 15,0 0 14-15,0-1 7 0,0 10-1 16,0 0 1-16,0 0-10 0,0 0-7 0,0 0-7 15,0 0 0-15,0 0-8 0,0 0 0 16,0 0 4 0,0 10-1-16,0-1 0 15,0 0 1-15,0 10-1 0,0-19 2 16,33 0 1-16,-33 0-9 16,34 0 0-16,-34 0-4 0,16 0 0 0,1 0 2 15,-1 0 1-15,1-19 4 0,-1 10 1 16,1 9 0-16,-1-9-1 0,-16-1 3 0,33 10 0 15,-33-18 0-15,0 18 3 0,0 0-2 16,0-19 7-16,0 19 3 0,0 0-5 0,0 0-4 16,0 0 0-16,-33 0-2 0,33 0 0 15,-16 0-2 1,16 19 2-16,0-19 1 0,0 0-5 0,0 0 5 16,0 18-1-16,0-18-9 0,16 0-21 15,-16 0-18-15,33 0-15 0,-33 0-2 16,0 0 6-16,33 0 10 0,-33 0 12 0,0-18 8 15,33 18 12-15,-33 0 7 0,0-19 6 16,17 19 4-16,-17-18-2 0,0-1 4 0,0 19 6 16,0-28 7-16,0 19 3 0,0-1 2 0,0-8-3 15,0-1 6-15,-17 1 4 0,17-1 7 16,0 19 7-16,0-28 0 0,0 19-3 16,0-1-8-16,0 10-13 0,0 0-6 0,0 0-7 15,-33 0 0-15,33 0-4 16,0 10 0-16,0 8 0 0,0 1 0 15,0 0 2-15,0-1 1 0,33 1-2 0,-33-1 3 16,0-8-2-16,0 8 1 0,17 1-3 16,-17 0 0-16,17-1 0 0,-1 1 5 0,-16-19-5 15,17 18-4-15,-17-8-46 0,16-1-40 0,-16 0-12 16,17 10 1-16,-17-19-81 0</inkml:trace>
  <inkml:trace contextRef="#ctx0" brushRef="#br0" timeOffset="163772.81">15759 2446 15 0,'0'0'15'0,"0"0"10"0,0 0 0 0,0 0-4 16,0 0-7-16,0 0-3 0,0 0 1 16,0 0 0-16,0 19 3 0,0-19 0 0,0 0 0 15,0 19 5-15,0-19 2 0,0 9 2 16,0 9-10-16,0 1-4 0,33 0-2 0,-33-1-3 16,0-18-3-16,0 19 3 0,0-1-2 15,0-8-3-15,0-1 2 0,0 19 2 0,0-28 0 16,0 0 18-16,0 19 5 0,0-19-8 0,0 0 5 15,0 0 4-15,0 0 10 0,0 0 0 16,0 0 2-16,0 0 3 0,0 0 6 16,0 0 0-16,0 0-3 0,0 0-11 0,33 0-23 15,-33 0-3-15,0 0-2 0,0 0-4 0,33-19-6 16,-33 19 7-16,0 0-3 16,0 0-5-16,17 0 4 0,-17 19-3 15,0-19-2-15,0 0 2 0,17 18 1 16,-17-18 2-16,0 19 0 0,0-19 2 15,0 0-1-15,-17 18 2 0,17-18 1 16,0 10-2-16,-17-1-2 0,17-9-2 0,0 9 5 16,0-9-3-16,0 0-36 0,-33 0-50 0,33 0-46 15,0 0-16-15,0 0 4 0,0 0 27 16</inkml:trace>
  <inkml:trace contextRef="#ctx0" brushRef="#br0" timeOffset="164038.37">15941 2632 51 0,'0'0'34'0,"0"0"1"0,0 0-5 16,0 0-7-16,0 0-7 0,17 0-7 0,-17 0-3 16,0 0 3-16,0 0 7 0,0 19 3 15,-17-19 1-15,17 0 0 0,0 0-1 16,0 0-2-16,0 19 4 0,0-19-6 0,0 0 1 16,17 0-3-16,-17 0-4 0,0 0 8 0,0 0 1 15,0 0 1-15,0 0 0 0,0 18-5 16,16-18-1-16,-16 0-1 0,0 0-6 0,0 0 0 15,0 19-4-15,33-19-2 0,-33 0 3 16,0 18-1-16,0-18 0 0,0 10-1 0,0-1 6 16,0 19-2-16,0-9 0 0,0-19-1 15,0 37-2-15,0-19-1 0,0-8 5 0,-33 27-3 16,17-19-3-16,-17 20-4 0,0-20-62 0,-1 10-63 16,1 9-35-16</inkml:trace>
  <inkml:trace contextRef="#ctx0" brushRef="#br0" timeOffset="166969.26">12816 2846 54 0,'0'10'40'0,"0"-10"-19"0,0 0-11 0,0-10-4 16,0 10 9-16,0 0 2 0,0 0-4 15,0 0-8-15,0 0 1 0,0 0-4 0,0 0 1 16,0 0-3-16,0 0 3 0,0 0 0 0,0 0-3 15,0 0 1 17,0 0 2-32,0 0 4 0,0 0 2 15,0 0-2-15,0 0 0 0,0 0 1 16,0 0 0-16,0 0-2 0,0 0-2 16,0 0 2-16,0 0-2 0,0 0-3 15,0 0 1-15,0 0 1 0,0 0-2 16,0 0-3-1,0 0 0-15,0 0 4 16,0 0-1 0,0 0 1 15,0 0-5-31,0 0 5 0,0 0-4 16,0 0 4-1,0 10-2-15,0-10-2 0,0 0-11 0,0 9-31 16,0-9-9-16,0 9-2 0,0-9-51 15</inkml:trace>
  <inkml:trace contextRef="#ctx0" brushRef="#br0" timeOffset="168168.95">16785 3209 20 0,'0'0'9'16,"-17"0"2"-16,17 9 4 0,0-9 0 16,0 0-3-16,0 0-4 0,0 0-4 0,0 0 2 15,0 0 5-15,17 0 7 0,-17 0 3 16,0 0 1-16,0 0 0 0,-17 0 2 0,17 0 0 16,0 0-1-16,17 0 1 0,-17 0 5 15,0 0 0-15,0 0-3 0,0 0-3 0,0 0-3 16,0 0 1-16,0 0-4 0,0 0-3 15,0 0-3-15,0 0 0 0,0 0 1 0,0 0-1 16,-17 0 1-16,17 0-3 0,0 0-2 0,0 0-1 16,0 0-3-16,0 0 3 15,0 0-1-15,0 0-3 0,0 0 2 16,0 0-1-16,0 0-1 0,0 0 0 0,0 0 1 16,0 0 1-16,17 0-2 31,-17 0-1-16,-17 0-1-15,17 0 3 16,0 0 0-16,17 0-5 0,-17 0 6 16,0 0 0-16,0 0-7 0,0 0 6 15,0 0-1-15,0 0-5 16,0 0 7-16,0 19-4 16,0-19 2 15,0 0 0-31,0 0-4 15,0 0 3-15,0 0-3 16,0 0 5-16,0 0-2 16,0 0-4-16,0 0 7 0,0 0-7 0,0 0 4 31,0 0-3-31,0 0 4 0,0 0-1 16,0 0 1-16,0 0-5 0,0 0 1 15,16 0 4-15,-32 0 1 16,16 0-2 15,0 0-3-31,16 0 4 16,-16 0 1-16,-16 0-3 15,16 0 0-15,0 0-10 16,0 0-48-16,0 0-40 0,0 0-27 16,0 0-4-16</inkml:trace>
  <inkml:trace contextRef="#ctx0" brushRef="#br0" timeOffset="179628.03">26756 9367 5 0,'-17'0'3'0,"17"0"2"16,0 0 0-16,0 0-2 0,0 0-2 0,0 0 1 15,-16 0-2 1,16 0-2 0,0 0-4-16</inkml:trace>
  <inkml:trace contextRef="#ctx0" brushRef="#br0" timeOffset="181740.02">12551 2046 7 0,'0'0'12'0,"0"0"8"16,0 0-5-16,0 0-3 0,0 0-5 16,0 0-1-16,0 0 3 0,0 0-1 0,0 0-4 15,0 0-1-15,0 0-1 0,0 0-4 31,0 0 0-31,-16 0-11 16,16 0-6-16,0 0-9 0</inkml:trace>
  <inkml:trace contextRef="#ctx0" brushRef="#br0" timeOffset="183204.6">25913 8195 7 0,'0'0'7'0,"0"0"6"0,0 0 3 0,0 0-2 16,0 0 1-16,0 0-4 0,0 0-4 0,0-19 0 16,16 19-2-16,-16 0 2 0,0 0 0 15,0 0-5-15,0 0 0 0,0 0-1 16,0 0 0-16,0 19-1 0,17-19 0 31,-1 0 0-31,-16 18 0 0,17-18-9 0,16 0-12 16,-17 0-5-16,17 10-37 0</inkml:trace>
  <inkml:trace contextRef="#ctx0" brushRef="#br0" timeOffset="184107.78">28343 7609 21 0,'0'0'22'16,"0"-19"-4"-16,0 19-4 0,0 0 2 15,0 0 15-15,0 0 11 0,-33 0-7 0,33 0-17 16,0 0-6-16,0 0 15 0,-16 0 21 0,16 0 1 16,0 0-15-16,0 0-15 0,0 0 2 15,0 0 8-15,-17-18 0 0,17 18-3 0,0 0-5 16,0 0-3-16,0 0-11 0,0 0 1 16,0 0-4-16,-16 0-4 15,16 0 3-15,0 0 0 16,0 18 3-16,0-18 8 0,0 19 0 0,0-10 0 15,-17 10 3-15,17-1 4 0,0 1-2 0,0 18-3 16,17-18 31-16,-17 9 9 0,0 9-18 16,0 0-10-16,0-9-10 0,0 0-8 0,0 18-6 15,0-27 1-15,16 18 3 0,-16-9-2 16,0 9-6-16,0 1 2 0,0-20-1 0,0 1-1 16,17 9-2-16,-17-10 3 0,0 1 2 0,0-1-3 15,0 1 0-15,0-10 2 0,0 10-1 16,0 0 3-16,0-19-4 0,0 18 0 0,16-18-28 15,-16 0-67-15,0 0-50 0,0 0-27 16,0 0 10-16,33 0 28 0,-33-18-56 0</inkml:trace>
  <inkml:trace contextRef="#ctx0" brushRef="#br0" timeOffset="184919.57">28377 7655 26 0,'0'-18'30'16,"-17"8"-13"-16,17 1-6 0,0 0-3 0,-17-10 9 15,17 19 15-15,0-18 15 0,0 18-16 0,0-19-14 16,0 19-9-16,17-19-2 0,-17 10-4 16,17 0 0-16,-1 9-2 0,1-9 2 0,-1 9-2 15,17-10 0-15,-16 10 0 0,32 0 0 16,-16 0 2-16,17-9-2 0,0 9 0 0,-1 0 2 15,17 0-2-15,-16 0 0 0,16 0 0 0,0 0 0 16,0 9 0-16,17-9 0 0,-17 0 0 16,0 10 0-16,1-10 0 0,-1 0 0 0,0 9-2 15,-16-9 6-15,-1 0-6 0,1 0 0 0,-1 0 4 16,-16 0-2-16,0 0 0 0,1 0 0 16,-1 9 0-16,0-9 2 0,-17 0 0 0,1 0-2 15,16 0 4-15,-17 0-2 0,1 0 1 16,-17 0 2-16,16 0-3 0,1 0 1 0,-17 0 1 15,17 0-2-15,-17 0 1 0,0 0-2 0,16 0-1 16,-16-9 0-16,0 18 0 16,0-9 2-1,0 0-1-15,0 9-1 32,0-9 2-32,0 19-2 0,0-19 2 0,0 19-2 15,0-1 4-15,0-18-3 16,0 19 3-16,17-19 3 0,-17 18 1 15,0-8-3-15,0 8 4 0,0 1-1 0,0 0-1 16,16-1-2-16,-16 1 0 0,0 9-2 16,17-10 2-16,-17 1-1 0,16 18-4 0,-16-18 0 15,17-10 0-15,-17 19-2 0,16 0 3 0,-16-10-1 16,17 1 0-16,-17 0 3 0,16-1 2 16,-16 1-7-16,0 9 2 0,0-10 0 0,0 1 2 15,0 9-1-15,0-10-1 0,0 1 0 16,0 0 0-16,0 18 0 0,0-19 0 15,0-8 0-15,-16 8 0 0,16 1 0 0,0 0 2 16,0-1-2-16,-17 1-2 0,17-1 2 0,-16-8 0 16,16 8 1-16,0-8 2 0,-17-1-6 15,17 9 9-15,0 1 1 0,-16-19 4 0,16 19-5 16,-17-19 3-16,1 0-1 0,16 9 0 0,-17-9-1 16,1 0 0-16,-1 0 0 0,0 0 7 15,1 0 3-15,-17 0-2 0,16 0-2 16,-16 0-6-16,0-9-4 0,-16 9-1 0,15-19-1 15,-32 19-1-15,0-19 0 0,0 1-2 0,-17-1 6 16,-32 1-4-16,15 8 0 0,-15-8 3 16,15-1-7-16,1 1 6 0,-17-10-1 0,1 18-3 15,15-8 4-15,-32 8-2 0,49 10-2 0,-32-18 4 16,32 18-4-16,17 0-4 0,0 0-42 16,16 0-49-16,17 0-27 0,17 0 0 0</inkml:trace>
  <inkml:trace contextRef="#ctx0" brushRef="#br0" timeOffset="186585.98">14436 1739 94 0,'0'-18'43'16,"0"18"-5"-16,0-19 10 0,-16 19 16 0,16-18 18 15,0 18 2-15,0 0 2 0,-17-19-2 16,17 19 1-16,0-9-1 0,0 9-10 0,-16 0-23 16,16 0-13-16,0 0-25 0,0 0-8 15,0 0-2-15,0 0-6 0,0 9 6 0,0 10-5 16,0-19 3-16,0 18-1 0,16 1 0 0,-16-1 5 15,0 1-1-15,17 0 1 0,-17-10-5 16,16 10 3-16,-16-1-3 0,17 1 1 0,-17-1-1 16,16 1 7-16,-16 0-7 0,33-19-2 15,-33 9 2-15,0 9-3 0,0-18 4 0,0 0 3 16,0 0 0-16,0 0 26 0,0 0 45 0,0 0 36 16,0 0 43-16,0 0 17 0,0 0-35 15,0 0-64-15,0-18-37 0,0 9-16 16,0 9-9-16,0-19 0 0,34 0-13 0,-34 1 1 15,0 18 7-15,0-19-8 0,0 1-1 0,0 18 7 16,0-19-8-16,0 10 1 0,0 9 4 16,0 0-5-16,33 0 0 0,-33 0 2 15,0 0 3-15,0 0-4 0,33 9 4 0,-33-9-2 16,16 19 5-16,1-19-5 0,-1 18 3 16,1 1 4-16,-1-19-8 0,-16 0 3 0,33 18-4 15,-33-18 8-15,34 19-1 0,-34-19-2 16,0 0-1-16,0 19-2 0,0-19 7 0,33 0 0 15,-33 0-1-15,0 0 1 0,0 0 5 16,0-19-10-16,0 19-5 0,0-19 12 16,0 19-9-16,0-18 2 0,0-1 2 15,0 1-4-15,0-10 6 0,0 9-7 0,0 0 3 16,0 1-3-16,0-19-1 0,0 18 6 0,0 10 3 16,0-10-5-16,0 1-50 0,0 18 50 15,0-19-233-15,0 19 2 0,0 0-15 0,0-19 0 16,0 19 18-16,0 0 35 0,0 19 34 15,33-19-85-15</inkml:trace>
  <inkml:trace contextRef="#ctx0" brushRef="#br0" timeOffset="187601.24">14999 1721 14 0,'0'0'14'0,"0"0"1"0,0 0-4 0,0 0 0 16,0 18 7-16,0-18-6 0,0 0-2 15,0 19-1-15,0-19 3 0,0 19 0 0,0-19-3 16,0 9 2-16,0 10-4 0,0-19 2 15,0 18 6-15,0-18 10 0,16 0 9 0,-16 19 7 16,17-19 8-16,-17 0 4 0,16 0 4 0,1 0-5 16,-17-19-9-16,16 19 0 0,1 0 1 15,-17-18 3-15,16 18 17 0,-16 0 11 16,0-19 4-16,0 10-5 0,0 9-13 0,0-19-23 16,0 19-14-16,0 0-8 0,0-19-3 15,-16 19-7-15,16 0-4 0,-17-18-2 0,1 18-3 16,16 0-2-16,-33 0 3 0,16 0 2 0,1 18 2 15,16-18 0-15,0 0-2 0,-34 0 3 16,34 19-3-16,0-19-2 0,-33 0 2 16,33 0 0-16,0 0 0 0,0 0 3 15,0 0 1-15,0 0 4 0,0 0-6 16,0 0-1-16,0 0-5 0,33 0 6 16,-33-19-5-16,34 19 9 0,-34 0-4 15,16-18-2-15,1 18-3 0,16 0 5 16,-17 0-6-16,1-19 4 0,-1 19 3 0,17 0-6 15,0 0 3-15,-33 0 2 0,34 0-2 16,-34 0 3-16,33 0-5 0,-33 19-3 0,16-19-3 16,1 0 8-16,-17 0 2 0,16 0 2 0,-16 18-6 15,17-18 2-15,-17 0-4 0,0 0 2 16,0 0 0-16,0 19 6 16,-17-19-4-16,17 0 4 0,0 0-2 15,0 0 4-15,0-19-4 0,-16 19 2 0,16 0-4 16,0-18 0-16,0 18-4 15,0-19 4-15,0 19-3 0,0-18-24 0,0-1-44 16,16 10-30-16,-16-10-18 0,17 1-11 16,-1-1 6-16,17-18 25 0,0 18 15 0,-33 10 19 15,34-10 19-15,-34 1 15 0,16 18 16 16,1-19 7-16,-1 0 4 0,1 1 5 0,-17 18 15 16,16 0 34-16,-16-19 19 0,0 19 20 15,0-9-2-15,0 9-7 0,0 0-5 0,0 0-16 16,0 0-18-16,0 0-17 0,-16 0-13 15,16 0-1-15,0 0-2 0,0 9-1 0,-17 10 14 16,17-19 1-16,0 18 5 0,0 1 6 16,-16 0-1-16,16-1-14 0,0 1-8 0,0-10-3 15,0 10-6-15,0-1 5 0,0 1-3 0,0 0 0 16,0-1 2-16,0-18-9 0,16 19 7 16,-16-10-3-16,0 10-5 0,0-1-62 15,17-18-42-15,-17 19 109 0,16-19-193 0,-16 0 45 16,17 0 24-16,-17 0 26 0,16-19 23 0,17 19 20 15,-33 0 23-15,0-18 16 0,0 18 8 16,0-28 5-16,33 28 11 0,-33-19 13 16,0 1 8-16,0 18 8 0,0 0 7 0,0-19 3 15,0 19-5-15,0 0-11 0,-33 0-13 0,33 0-9 16,0 0-3-16,0 0 4 0,0 0 3 16,0 0-4-16,0 19-3 0,0-19 1 15,0 0-1-15,0 0-1 0,0 18 1 0,0-18-3 16,33 0 0-16,-33 19-1 0,33-19 0 0,-33 0 1 15,34 0-3-15,-18 0-38 0,17 0-55 16,0 0-29-16</inkml:trace>
  <inkml:trace contextRef="#ctx0" brushRef="#br0" timeOffset="190449.16">16321 1600 29 0,'0'-19'31'0,"0"19"-11"16,0 0-9-16,0-18 3 0,0 18 13 16,0 0 7-16,0-19 0 0,0 19-2 15,0-9-3-15,0 9-6 0,0 0 1 0,0 0-1 16,0 0 5-16,0 0-4 0,0 0-13 0,0 0-5 16,0 0-1-16,0 0-4 0,0 0 0 15,-16 0-1-15,16 9 4 0,0 10 9 16,0-19 12-16,0 0-7 0,0 18-1 0,0 1-7 15,0-19 12-15,0 19-1 0,0-19-9 0,0 18-7 16,0-18-1-16,0 19-2 0,0-10 0 16,0 10 5-16,0-19-7 0,0 18 0 15,0-18 2-15,16 0-2 0,-16 19-2 16,0-19 4-16,0 0 0 0,0 0 2 16,17 0-4-16,-17 0-41 15,0 0-59-15,0 0-34 0,0 0 2 0</inkml:trace>
  <inkml:trace contextRef="#ctx0" brushRef="#br0" timeOffset="191747.9">13312 1619 28 0,'0'-19'19'0,"0"19"-1"16,0 0-4-16,0 0 2 0,0 0-2 15,0-19 1-15,0 19 1 0,-33 0-4 0,33 0 0 16,0 0 0-16,0 0-1 0,0 0-1 0,0 0-6 16,0 0 2-16,0 0-6 31,0 0 1-31,0 19-1 16,0-19 1-16,0 19-1 15,0-19 0-15,0 18 0 0,33-18 0 0,-33 0 3 16,0 19-3-16,0-19 0 0,0 9 0 15,0 10 2-15,0-19-2 0,0 18 0 16,0-18 2-16,0 19-1 0,0-19-8 16,0 0-24-16,0 0-15 0,0 0-5 0</inkml:trace>
  <inkml:trace contextRef="#ctx0" brushRef="#br0" timeOffset="192114.75">13312 1516 8 0,'0'0'5'0,"-33"0"8"0,33 0 0 0,0 0-6 15,0 0-4-15,0 0-1 0,0 0 0 0,0 0 1 16,33 0 0-16,-33 0 1 0,0 19-2 16,0-19 11-16,0 0 15 0,0 9-14 15,16 10-6-15,-16-19-4 0,0 0-3 0,17 18 1 16,-1-18-2-16,1 0 0 0,0 19 0 16,16-19 2-16,-33 0-1 0,33 19-1 0,-33-19-3 15,0 0 4-15,33 0-1 0,-33 18 2 16,33-18-1-16,-33 0-1 0,0 0 0 0,16 19 0 15,-16-19-5 1,0 0-16-16,17 0-13 0</inkml:trace>
  <inkml:trace contextRef="#ctx0" brushRef="#br0" timeOffset="192433.77">13527 1442 5 0,'0'0'11'0,"-33"0"9"16,33 0-3-16,0 0-6 0,0-19 9 16,0 19 11-16,0 0-14 0,0 0-9 0,0 0-3 15,0 0-2-15,0 0-1 0,0 0 0 16,0 19-4-16,0-19 3 15,0 0 0-15,0 18-1 0,0-18 15 16,0 19-2-16,0-19-5 0,0 19 0 0,33-19-5 16,-33 18-3-16,0 1 2 0,0-10-2 15,0 10 0-15,0-1 0 0,0 1 0 16,0-19 2-16,0 19-2 0,0-1 3 0,0 1-3 16,16-10 0-16,-16 10-7 0,0-1-41 0,0-18-16 15</inkml:trace>
  <inkml:trace contextRef="#ctx0" brushRef="#br0" timeOffset="197559.49">25797 9283 5 0,'0'0'5'0,"0"0"4"0,0 0 2 16,0 0 0-16,0 0-1 0,0 0-2 15,0 0-2-15,16 0 0 0,-16 0 0 0,0 0 1 16,0 0-1-16,0 0-1 0,0 0 0 16,0 0-2-16,0 0-1 0,0 0-1 31,0 0-13-15,0 0-7-1,0 0-9-15</inkml:trace>
  <inkml:trace contextRef="#ctx0" brushRef="#br0" timeOffset="198193.69">26144 9311 8 0,'0'0'7'0,"0"0"9"0,0 0-4 16,0 0-4-16,0 0-4 0,0 0-1 0,0 0 0 16,0 0 0-16,0 0-2 0,0 0 1 15,0 0 0 1,0 0 0 0,0 0 2-16,0 0 0 0,0 0 2 0,0 0-1 15,0 0-1-15,0 0-2 0,0 0 2 16,0 0 2-16,0 0-1 0,0 0 0 0,0 0 0 15,0 0-2-15,0 9-1 0,0-9 1 0,0 0-2 16,0-9-1-16,0 9 1 16,0 0 0-16,0 9-1 31,0-9-2-15,0 0-9-1,0 10-11-15,0-10-7 16,0 0-36-16</inkml:trace>
  <inkml:trace contextRef="#ctx0" brushRef="#br0" timeOffset="200608.92">10848 10595 9 0,'0'0'10'0,"0"0"2"0,0 0 1 0,0 0-2 15,0 0-3-15,0 0-3 0,0 0-2 16,0 0 1-16,0 0-3 0,0 0 1 0,0 0 0 16,0 0-1-16,0 0 0 0,0 0 0 15,0 9-1 16,0-9-2-15,0 0-9-16,0 0-6 0,0 0-28 0</inkml:trace>
  <inkml:trace contextRef="#ctx0" brushRef="#br0" timeOffset="201855.46">10666 10520 8 0,'-50'0'18'0,"34"0"-1"16,-1 10-5-16,17-10-3 0,-33 0 0 16,33 0 2-16,-33 0 2 0,33 0-1 0,0 0-2 15,0 0-4-15,0 0-1 0,0 0-3 0,0 0 0 16,0 0-1-16,0 0 0 0,0 0-1 15,0 0 3-15,33 0-1 0,-33 0 2 0,33 0 7 16,-33 0 0-16,17 9 2 0,-1-9 4 16,34 0-4-16,-17 0-6 0,0 0 3 0,0 0 8 15,0-9 6-15,0 9 0 0,17 0-4 0,16 0-8 16,-33-10-3-16,17 10 1 0,16 0 14 0,0 0 5 16,-33 0-3-16,33 0-12 0,-16 0-3 15,16-9-8-15,-16 9 4 0,16 0-7 0,0 0 5 16,-33-9-5-16,33 9 3 0,-16 0-5 15,16 0 6-15,0-10-4 0,-16 10 0 0,16 0 0 16,0 0 4-16,-16 0-3 0,16-9-1 0,0 9 2 16,0 0-1-16,-16 0-1 0,16-9 0 15,0 9 3-15,-33 0-3 0,17 0 0 0,16 0 1 16,-33 0-1-16,33 0 0 0,-33 0-2 16,0 0 2-16,17 0 0 0,16 9 0 0,-50-9 2 15,34 0-2-15,0 0 4 0,-17 0-2 0,33 0-1 16,-50 0 3-16,17 0 1 0,34-9 0 15,-34 9-1-15,0 0 0 0,0 0-2 0,-17 0 4 16,17 0-6-16,1 0 1 0,-1 0-1 16,0 0 4-16,0 0-1 0,-33 0 0 0,33 0-3 15,-17 0 2-15,17 0-4 0,-16 0 2 0,0 0-3 16,16 0 3-16,-33-19 0 0,33 19 2 0,-33 0-2 16,33 0 0-16,-33 0 2 0,33 0-2 15,-33 0-2-15,0 0 4 0,16 0-4 16,1 0 4-16,-1 0-2 0,1 0 0 15,-17 0-2-15,16 0 2 0,-16 0 2 16,34 0-1-16,-34 0-3 16,0 0-1-1,0 0 6-15,0 0-5 0,33 0 2 16,-33 0 1-16,0 0-1 16,0 0 3-16,33 0-3 0,-33 0-2 15,0 0 0-15,0 0 6 0,0 0-6 16,33 0 3-16,-33 0 0 15,0 0 0-15,0 0-3 0,16 0 2 0,-16 0 3 16,0 0-8-16,17 19 5 0,-1-19 3 16,-16 0-7-16,17 0 5 0,-17 0-4 15,16 0 8-15,18 0-8 0,-34 0 1 16,0 0 6-16,33 0-4 0,-33 0-3 16,0 0 4-16,33 0 1 15,-33 0-5-15,0-19 6 16,0 19-3-16,0 19 0 0,0-19-29 0,0 0-31 15,0 0-26-15,0-19-12 0,0 19 2 0,0 0-61 16</inkml:trace>
  <inkml:trace contextRef="#ctx0" brushRef="#br0" timeOffset="204303.34">19993 3153 21 0,'0'0'25'0,"-17"-18"-7"16,17 18-1-16,0-19 1 0,0 10 7 16,0-1 10-16,0 1 4 0,0 9 1 0,0-18 0 15,0 18 5-15,-16-19 9 0,16 19-2 16,0 0-1-16,0 0-15 0,0-19-15 0,0 19-10 16,0 0-5-16,0 19-4 15,0-19-2-15,-17 19 0 0,17-1-2 16,0 1 4-16,0 9 0 0,0-10 1 15,0 20 1-15,17-20 0 0,-17 10-3 0,0-9-1 16,16 18 0-16,-16-19 5 0,0 1-5 16,17 9 0-16,-17-9 1 0,16-1-1 0,-16 1 1 15,0-1 1-15,0 1-4 0,17 9 6 16,-17-28-7-16,0 18-1 0,33 1-54 0,-33-19-43 16,0 19-8-16,0-19 12 0,0 0 10 0</inkml:trace>
  <inkml:trace contextRef="#ctx0" brushRef="#br0" timeOffset="205102.67">20092 3070 43 0,'0'-19'32'0,"-33"19"-15"0,33-19-1 15,0 19 3-15,0-18 2 0,0 18 4 0,0 0-1 16,0 0-2-16,0 0-7 0,0-19-6 0,0 19-2 15,0 0-1-15,0 0-2 16,0 0-1-16,0 0-2 0,33 0 0 16,-33 0-1-16,16 0 1 0,17-9-1 15,0 9 1-15,17 0 0 0,0-9-3 0,16 9 2 16,0-10 1-16,17 10-1 0,16 0 2 16,17-18-2-16,-34 18 0 0,18-19 0 0,15 19 2 15,-15 0-2-15,15-19-2 0,-16 19 2 16,1-18 0-16,15 18 0 0,-48-19 0 0,15 19 1 15,-16-9-1-15,1 0 0 0,-18-1 16 0,1 10 6 16,-1 0 1-16,-16-18 2 0,-16 18 1 16,0 0 8-16,-17 0 0 0,16 0-10 0,1-19-1 15,-17 19-13-15,0 0-3 0,16 0-4 0,-16 0-2 16,0 0 1 0,0 0-4-16,-16 0-1 15,16 19 3-15,0-19 0 16,0 18 2-16,0-8-2 0,0 8 1 15,0 1-1-15,16-1-4 0,-16 1 6 16,0 0-2-16,17 9 2 0,-17 9-4 0,16 0 4 16,-16 0-2-16,17-18 0 0,-1 27 2 0,-16-8-4 15,33-20 2-15,-33 29 1 0,0-29-1 16,0 19 0-16,33-9 0 0,-33 10 0 16,0-20 1-16,0 1-1 0,0-1-3 0,0 1 5 15,0 9-2-15,0-10-2 0,0 1 2 0,0 0 0 16,0-19-4-16,0 18 4 0,0-18 1 15,0 19-1-15,-33-19 2 0,33 9 0 0,0-9-2 16,-33 19 0-16,17-19 0 0,-1 0 0 0,1 0 2 16,-1 0 1-16,-16 0-5 0,0 0 2 15,16 0 2-15,-16 0-4 0,-33 0-1 0,17 0 3 16,-17-19 2-16,-1 19-2 0,1-9 1 16,-16 9-1-16,15 0 0 0,-32 0 0 0,50-19 0 15,-51 19 0-15,18 0-2 0,-18 0 3 0,18 0-1 16,16 0 1-16,-34 0-3 0,18 19 3 15,16-19-3-15,-1 0 2 0,18 0-3 0,16 0 3 16,0 9 2-16,-17-9 3 0,34 0-5 16,-18 19 0-16,18-19 0 0,16 0 2 0,-17 0-6 15,17 0 4-15,-16 0 2 0,16 0 0 16,0 0 0 0,0 0-5-16,0 0 5 0,0 0 1 15,0 0-6-15,0 0-11 0,0-19-26 0,0 19-24 16,0-9-20-16,16 9-6 0,-16 0 2 15,0-19-56-15</inkml:trace>
  <inkml:trace contextRef="#ctx0" brushRef="#br0" timeOffset="205436.11">20852 3237 26 0,'-16'0'32'0,"16"0"-2"0,0 0-8 16,0 0-4-16,0 0 0 0,0 0-2 16,-17 0-7-16,17 0-3 0,0 0 4 15,-16 0 2-15,-1 0 0 0,17 0-1 0,-16 0 0 16,-1 19-3-16,17-19 1 0,-16 18 1 0,16-18-2 15,0 19 3-15,0-1-2 0,0-18-4 16,-33 19 2-16,33-19-5 0,0 28 2 0,33-28 0 16,-33 19 4-16,0-19-5 0,0 18 0 0,0-18-1 15,16 19-1-15,1-19 1 0,-1 0-2 16,1 0 2-16,-1 0-2 0,1 18 1 16,-1-18-3-16,18-18-27 0,-1 18-23 0,-33 0-7 15,33 0 6-15,-33-19 4 0,16 19-32 0</inkml:trace>
  <inkml:trace contextRef="#ctx0" brushRef="#br0" timeOffset="206018.58">20985 3191 25 0,'-17'-19'30'0,"17"0"-7"0,0 1-5 15,-16 18 1-15,16-19 2 0,0 10 5 16,0-1 2-16,0 10-1 0,0-9-13 16,-33 9-5-16,33 0-4 0,0 0-3 15,0 9-2-15,33 1 3 0,-33-1 0 0,0 10 1 16,0-1 5-16,0-18 4 0,0 19 5 15,0 0-2-15,0-1 0 0,16 10-5 0,-16-9-4 16,0-1-2-16,17 1-1 0,-17-1-4 16,16 1 0-16,1-19 1 0,-17 28-1 0,16-9 0 15,-16-19 0-15,0 18 0 0,17 1 0 0,-17-19 0 16,0 0 5-16,0 18-5 0,0-18 20 16,16 0 33-16,-16 0 14 0,0 0 0 0,0 0-13 15,0-18-13-15,0 18-23 0,34-19-3 16,-34 19-8-16,0-18 3 0,0-1-5 0,33 19-5 15,-33-19 2-15,0 10 1 0,0 9-1 0,0-19-2 16,0 19 3-16,33 0-3 0,-33 0 4 16,0 0-7-1,0 0-1-15,0 19 7 16,0-19-3-16,16 9 4 16,-16-9-9-16,0 19 3 0,17-19 2 0,-17 19 2 15,0-19 0-15,16 0-2 0,-16 18-2 16,17-18 5-16,-17 0-3 15,0 0 1-15,16 0-16 0,-16 0-31 16,0 0-16-16,0-18 7 0,0 18 8 0,17 0 11 16,-17-19 6-16,0 19 14 0,0-19 4 15,0 10 5-15,16-10 7 0,-16 19-2 0,0-18 2 16,0 18-2-16,0-19 3 0,0 19 2 16,0 0-2-16,0 0 1 0,0 0-1 15,33 0-1-15,-33 0 0 0,0 0-3 16,0 19 4-16,0-19 2 0,0 0-6 15,34 18 3-15,-34-18 0 0,0 19 0 0,0-19 1 16,16 0-1-16,-16 9 0 16,0 10 0-16,17-19-13 0,-17 0-61 0,0 0-36 15,16 0-100-15</inkml:trace>
  <inkml:trace contextRef="#ctx0" brushRef="#br0" timeOffset="206168.21">21315 3070 104 0,'0'-19'28'16,"0"0"-8"-16,-33 19-6 0,33-18 1 0,-16 18-7 15,16-19-2-15,0 10-3 0,0 9-9 16,0 0-14-16,0 0-16 0,0 0-12 16</inkml:trace>
  <inkml:trace contextRef="#ctx0" brushRef="#br0" timeOffset="206554.92">21530 3097 68 0,'0'10'18'0,"0"-1"1"0,0 10 2 0,-33-19 1 15,33 18 7-15,-16 1 2 0,16 0-10 0,0-19-8 16,0 18-5-16,0 10-3 0,0-9-4 16,16-1 2-16,-16-18-1 0,0 19 0 0,33-1 0 15,-33 1 0-15,0-19-1 0,34 9 1 16,-34-9 0-16,0 19 0 0,16-19-2 0,1 0 2 15,-1-19-2-15,-16 19 2 0,17-9-1 16,-1-10-3-16,-16 19-1 0,0-18 3 16,17-1 0-16,-17 1 4 0,0-1 4 0,0-9 7 15,0-9 5-15,0 18 13 0,-17-18 4 0,17 9 5 16,0 10 5-16,-16-20-6 0,16 20 17 16,0-1 10-16,-17 1 12 0,17 8-5 0,0-8-2 15,-16 18-2-15,16-19-27 0,0 19-21 16,0 0-14-16,0 0-4 0,0 19-5 15,0-1 7-15,16-8-7 0,-16 8 3 16,17 19-3-16,-1-18 9 0,1 18 1 0,-1-18-1 16,17 27-1-16,0-27-5 0,-33 18 2 15,34-9 1-15,-18 9-9 0,1-18 3 0,16-1 0 16,-17 10-3-16,1 10-7 0,-1-20-108 16,1 1-104-16,-17-1-35 0,16 1 28 0</inkml:trace>
  <inkml:trace contextRef="#ctx0" brushRef="#br0" timeOffset="210067.58">10947 10576 32 0,'0'0'24'0,"-33"0"-2"15,33 0 1-15,0 0-3 0,0-19 0 0,-33 19 9 16,33 0 4-16,0 0-3 0,0 0 0 15,0 0-16-15,0 0-6 0,0-18-5 16,-33 18 0-16,33 0-2 0,33 18 1 0,-33-18-4 16,0 0 3-16,0 0 1 0,0 19-2 0,33-19-2 15,-33 19 3-15,0-19-1 0,33 18-2 16,-33-8 5-16,0-1-5 0,33 0 5 0,-33 1 1 16,0-1 4-16,0 9 17 0,17-18-4 15,-17 0-5-15,16 19-9 0,1-19 2 0,-17 0 13 16,0 0 4-16,16 0 5 0,1 0 2 15,-17 0 6-15,33 0-9 0,-33 0-5 0,33 0-15 16,-33-19 1-16,33 19-3 0,-33-27-8 16,33 8 2-16,0 0 1 0,-16 10-1 0,16 0-1 15,0-10-1-15,-33 0 4 0,33-8-6 0,0 8 2 16,-33 10 0-16,33-1 2 0,-33 1-1 16,0 0-3-16,17 9 0 0,-1 0-36 0,1-19-43 15,-1 19-17-15,1 0-4 0,16 0 5 16,-33 0 8-16</inkml:trace>
  <inkml:trace contextRef="#ctx0" brushRef="#br0" timeOffset="210514.78">12535 10437 13 0,'0'0'4'0,"0"0"-2"16,0 0-1-16,0 18-1 0,0-18 1 16,0 0 11-16,0 0 5 0,0 19-7 15,0-19-6-15,0 0-1 0,0 9 3 0,0 0 8 16,16 1-2-16,-16-1 5 0,0 0-4 15,0 1-2-15,17-1 2 0,-17 9 4 0,0-18 2 16,33 0 4-16,-33 19 3 0,0-19 5 16,0 0 9-16,33 0 8 0,-33 0-4 0,0 0-2 15,33 0 1-15,-33-19-11 0,33 19-6 16,-16-27-5-16,16 8-6 0,-17 0-6 0,34 10 0 16,-17 0 1-16,0-28 3 0,0 18-3 0,17-9-6 15,-17 9-3-15,0 1 4 0,0-1-4 16,0 1-1-16,0 18-3 0,-17-19 8 0,1 10-5 15,0-1 2-15,16 1 0 0,-33 0 0 16,0 9-5-16,0 0 7 0,0 0-3 0,0-9-5 16,0 9-2-16,0 0-5 0,33 0-55 0,-33-10-27 15,0 10-17-15,0 0 3 0,0 0 9 16</inkml:trace>
  <inkml:trace contextRef="#ctx0" brushRef="#br0" timeOffset="212096.12">14453 8093 34 0,'0'0'19'0,"0"0"-4"0,-17 0-6 16,17 0 0-16,0 0-2 0,0-19-3 0,0 19-1 16,0 0-1-16,0 0 0 0,0 0-1 31,17 0-9-16,-17 0-13-15,0 0-8 0</inkml:trace>
  <inkml:trace contextRef="#ctx0" brushRef="#br0" timeOffset="212430.13">16900 8176 73 0,'0'0'21'16,"0"0"-7"-16,0 0-8 0,0 0-1 0,0 0 1 15,0 0-2-15,0 0-2 0,0 0-2 16,0 0 2-16,0 0 0 0,33 0-2 16,-33 0-5-16,0 0-15 15,0 0-12-15,0 0-43 0</inkml:trace>
  <inkml:trace contextRef="#ctx0" brushRef="#br0" timeOffset="213129.59">13990 10985 4 0,'-17'0'0'0,"17"10"1"0,0-10-2 0,0 0 2 0,-16 0 1 15,16 9-1-15,0-9-2 16,0 0 2-16,0 0-2 0,-33 0 1 31,33 0 1-15,0 0 1-16,0 0 1 0,0 0 1 15,0 0 1-15,0 0 3 0,0 0 0 16,0 0-1-16,0 0-2 0,0 0 0 0,0 0 0 16,0 0-4-16,0 0 1 15,0 0-1-15,0 0 2 16,0 0-1-16,0 0 2 0,0 0 0 0,0 0 1 16,0 0-3-16,0 0 1 0,0 0-1 15,0 0 0-15,0 0 0 16,0 0-1-1,33 0-1 1,-33 0-3-16,0 0-10 0,0-9-11 16</inkml:trace>
  <inkml:trace contextRef="#ctx0" brushRef="#br0" timeOffset="213995.79">13742 10632 4 0,'-33'0'4'0,"33"0"0"0,0 0 1 0,0 0 1 15,0 0-2-15,0 0-2 0,0 0-1 16,0-9 0 0,0 18-1-16,33-9 0 15,-33 9 0 16,0-9-2-15,0 0-4-16,-33 0-14 16</inkml:trace>
  <inkml:trace contextRef="#ctx0" brushRef="#br0" timeOffset="-211971.68">24937 10334 6 0,'0'0'2'0,"0"0"1"0,0 0 0 0,0 0 2 16,33 0 4-16,-33 0 1 0,0 0-2 0,0 0 0 16,0 0-4-16,0 0 0 0,0 0 0 15,0 0 0-15,0 0 2 0,0 0 0 16,0 0-1-16,0 0 3 0,0 0 1 0,0 0 4 15,0 0 3-15,0 0 4 0,0 0 5 0,0 0 6 16,0 0 7-16,0 0 1 0,17 0 5 0,-17 19-3 16,16-19-2-16,1 0 5 0,16 0-2 15,-17 0-6-15,17 0-5 0,17 0-11 16,-17 0 1-16,0 0-9 0,17 0-2 0,-1 0 1 16,1 0 8-16,-17 0 0 0,17 0-8 0,-1 0-3 15,1 0-5-15,-1-19 0 0,-15 19 2 16,15 0-5-16,-16 0 0 0,17 0 0 0,-17 0 1 15,0 0-1-15,-17 0 0 0,18 0 2 0,-18 0-2 16,1 0-4-16,-1 0 4 0,1-18 2 16,-1 18 0-16,1 0-2 0,-17 0-5 0,33 0-42 15,-33 0-40-15,0 0-24 0,0 18-8 0,0-18 9 16,0 0 13-16</inkml:trace>
  <inkml:trace contextRef="#ctx0" brushRef="#br0" timeOffset="-210372.63">9442 11283 5 0,'0'0'5'16,"0"0"6"-16,0 0 1 0,0 19-4 16,0-19-3-16,0 0-1 0,0 0-1 0,0 0 2 15,0 0 1-15,0 0 2 0,0 0-2 16,0 0 1-16,0 0 2 0,0 0 2 0,0 0 2 0,0 0 0 16,0 0 3-16,0 0 0 0,0 9 6 15,0-9-1-15,33 9 0 0,-33-9 7 0,0 0-6 16,33 0-9-16,-33 0-3 0,17 0-3 0,0 0-3 15,32 0 2-15,-16 0 0 0,0 0 0 16,0-9-2-16,0 9-3 0,-16-9-1 0,16 9 0 16,33 0 6-16,-33 0-6 0,0 0 3 0,0 0 11 15,-16 0 0-15,16 0 1 0,0 0-3 16,0 0-2-16,-33 0-3 0,33 9 6 0,-33-9 3 16,33 0-4-16,-33 0-3 0,0 0 0 0,0 9-4 15,33-9-7-15,-33 0 5 0,0 0 0 16,0 10-3-16,0-10-2 31,0 0-12-31,0 0-22 0,0 0-26 0,0-10-13 16,0 10-6-16,0 0 4 0,0-9-54 0</inkml:trace>
  <inkml:trace contextRef="#ctx0" brushRef="#br0" timeOffset="-207507.16">11906 1414 15 0,'0'0'11'0,"0"9"0"0,-16 10-3 15,16-19-2-15,0 0-3 0,0 0-1 0,0 0-1 16,0 18 2-16,-17-18-1 0,17 0 0 16,0 0 1-16,0 0-2 0,0 19-1 15,0-19 2-15,-16 0-1 0,16 0 2 16,0 0 3-16,0 19-1 0,0-19 0 0,0 0 0 16,0 0 0-16,0 0 2 0,0 0 2 15,0 0 3-15,0 0 4 0,0 0 5 0,0 0 8 16,0 0 6-16,0 0 8 0,0 0-3 0,0 0-5 15,0-19-2-15,0 19-3 0,0 0 0 16,16 0 3-16,-16 0-7 0,0-19-5 16,0 19 0-16,17 0 2 0,-17-18 3 0,16 18-1 15,-16-19-8-15,17 10 1 0,-17-10-7 0,33 19-2 16,-33-18-6-16,0-1-3 0,33 0 0 16,0 1 2-16,0-1 1 0,-33 10-1 0,33-10 3 15,0-18-5-15,17 19 4 0,-17-1 4 16,0-9 2-16,0 9 0 0,17 1 5 15,-17-1 0-15,33 1-9 0,-33-1 2 0,0-9-3 16,0 9-2-16,0 1 0 0,17-1-1 16,-17 1-5-16,0 18 8 0,0-28-2 0,-16 9 1 15,16 19-4-15,0-18 3 0,0-1 4 16,0 0 2-16,0 19-7 0,17-18 4 16,-17 18-5-16,0-19 4 0,0 19 3 0,0-9 0 15,0 9-2-15,16 0-1 0,-15-19-4 16,-1 19-1-16,0 0 4 0,0-18 2 0,0 18-6 15,16 0-2-15,-15-19 5 0,-1 19-3 16,0 0 5-16,0 0-5 0,0-19-4 16,0 19 4-16,0 0-2 0,-16-18 5 0,16 18-3 15,0 0 5-15,0-19-7 0,0 10 4 16,-17 9 1-16,17 0-5 0,0-19 7 0,1 19-5 16,-1-18 2-16,0 18 3 0,0-19 1 15,-17 19 1-15,17-18-1 0,0 18-3 16,1-19 6-16,-1 19-9 0,0 0 3 0,0-19 3 15,16 19 9-15,-16-9 8 0,0 9-1 16,34 0-16-16,-34 0 0 0,16 0-4 16,17 0 3-16,1 0-1 0,-18 0-4 0,17 0 0 15,1 9 0-15,-1-9 5 0,16 19-3 16,-16-19-2-16,17 19 3 0,-17-19-3 16,34 18 2-16,-51-18-2 0,50 19 0 0,-32-1 0 15,-1-18-3-15,16 19 6 0,1-10 1 16,-17 10-3-16,33-1-4 0,-49-18 10 0,33 19-3 15,-1 0-8-15,-15-1 5 0,-1-18-5 16,16 19 4-16,1-10 0 0,16 10 4 16,-33-1-7-16,17-18 4 0,-17 19-1 0,17 0 3 15,-17-1-2-15,33-18-1 0,-49 19 0 16,16-10 2-16,0 10-2 0,17-1 0 0,-17-18 0 16,0 19 1-16,17-19-1 0,-17 18 2 15,0 1-2-15,0-19 2 0,0 19 1 0,-16-10-5 16,16 10 2-16,0-19 3 0,-16 18-3 15,16-18 2-15,0 19-4 0,-16-19 3 16,16 18-1-16,-33-18 0 0,17 0 1 0,-1 19 7 16,-16-19-8-16,17 0 0 0,-17 0 21 0,0 0 21 15,-33 19-1-15,33-19-14 0,-16 0-7 16,-1 0-5-16,17 9-10 0,-16-9 7 16,16 0-5-16,-33 0-3 0,33 0 5 0,0 0-6 15,-16 0 3-15,-1 19-8 0,1-19 5 16,16 0 0-16,0 0 2 0,0 18-4 0,0-18 3 15,0 0-7-15,-16 19 4 0,16-19-4 16,0 0 5-16,0 18 1 0,0-18-1 0,33 0 0 16,-49 19-4-16,16-19 5 0,0 9-7 15,33 10 4-15,-33-19 5 0,-17 0-3 0,1 0-2 16,16 18-3-16,-16-18 3 0,16 0 2 16,-17 0 1-16,1 19-12 0,16-19 9 0,-33 0 3 15,33 0-5-15,-33 0-2 0,0 19 4 16,16-19 2-16,1 0 4 0,-1 0-6 15,-16 18 2-15,17-18-1 0,0 0 1 0,-17 0-2 16,16 0 0-16,1 19 2 0,-1-19-6 0,-16 0 4 16,17 0 0-16,16 9 0 0,-33-9 0 15,0 19 2-15,33-19 0 0,-33 0 0 16,0 0-5-16,16 0 3 0,-16 18 0 0,0-18 4 16,17 0-10-16,-17 0 9 0,0 0-1 15,0 0 1-15,0 0-7 0,0 0 4 16,0 0 1-16,0 0-4 0,0 0-2 15,0 0-29-15,0 0-89 0,-17 0-75 16,17 0-42-16,-16-18 1 0,16 18 36 0</inkml:trace>
  <inkml:trace contextRef="#ctx0" brushRef="#br0" timeOffset="-207009.22">19877 1339 28 0,'0'0'16'0,"0"0"10"16,0 0 10-16,0 0-12 0,-33 0-12 0,33 0-2 16,0 0 8-16,0 19 4 0,0-19 9 0,-33 0 2 15,33 19-3-15,-17-19-11 0,1 18-5 16,-17-18 2-16,16 19 6 0,-16-10 9 15,0 10-5-15,0-1-3 0,0 1-4 0,0-19-9 16,0 19 9-16,-1-1 12 0,-15 1 4 16,16-10-8-16,0 10-6 0,-17-1-8 15,17 1-1-15,0-19-3 0,16 19 1 0,1-1 3 16,-17 1 0-16,0-10-1 0,0 10-4 0,16-1 3 16,1-18 5-16,-1 19 2 0,17-19 7 0,-16 18 1 15,16-18-5-15,-17 19-2 0,17-19-2 16,0 0-7-16,0 19 0 0,0-19 1 15,0 0 6-15,0 0 2 0,0 9-3 0,17 10 8 16,-17-19-4-16,16 0-3 0,1 18-10 0,-1-18 4 16,17 19-1-16,-16-19 4 0,16 18 2 15,16 1-7-15,-15-19-2 0,-1 19-4 0,0-10-3 16,33 9 0-16,-33-18 0 0,0 19 2 0,0 0 0 16,17-19 0-16,-17 18-4 0,33-18 0 15,-50 19 3-15,17-19-1 0,1 0 3 16,-18 18-2-16,17-18-3 0,-16 0-12 0,16 0-37 15,-33 0-24-15,33 0-21 0,-33 0-24 0,16 0-20 16,-16 0-6-16,17 0 12 0,-1-18 16 16</inkml:trace>
  <inkml:trace contextRef="#ctx0" brushRef="#br0" timeOffset="-206459.73">19662 1274 31 0,'0'0'38'16,"0"0"-9"-16,0-18-2 0,0 18 2 0,0 0 0 16,-33 0-3-16,33 0-6 0,33 0-7 15,-33 0-5-15,0 0-1 0,0 0-2 0,0 0 6 16,16 18 5-16,1-18 1 0,-1 19 4 15,1-19 3-15,16 28 6 0,-16-28-4 16,-1 18 6-16,34 1-1 0,-50 0-12 0,33-1-6 16,0 1-2-16,0-10 1 0,0 10-4 15,17-1-3-15,-17 1 0 0,0 0 6 0,0-19 16 16,0 18 3-16,-17-18 8 0,18 0-2 16,-1 19-7-16,0-19 6 0,-33 0-1 0,33 0 5 15,-33 0-6-15,16 0 7 0,-16 9 11 16,17-18-6-16,-1 9 3 0,-16 0-19 0,0 0 3 15,17 9-4-15,-17-9-2 0,0 0 2 0,0-9-8 16,0 9-10-16,0 0 2 0,0 0-7 16,0 0-4-16,0 9-5 15,0-9 6-15,-17 0-2 16,17 19 3-16,-16-19-2 0,16 18-3 0,-17-18 2 16,17 19 3-16,-16-19-1 0,16 19 0 15,-33-1 2-15,0 1-9 0,0-10 5 0,-1 10 0 16,1 18 1-16,0-19-1 0,-16 1 4 0,16 0-9 15,-17 9 5-15,0-10 0 0,1 1 0 16,16-1 5-16,-17 1-2 0,17 0-3 16,0 8 1-16,0-8-1 0,0 0 0 0,33-19-2 15,-33 18 5-15,0 1-12 0,16-19-39 16,1 18-56-16,16-18-77 0,-17 0-44 0,17 10-8 0,0-10 23 16</inkml:trace>
  <inkml:trace contextRef="#ctx0" brushRef="#br0" timeOffset="-205441.59">19877 1944 6 0,'0'0'18'0,"0"0"24"0,0-19-9 16,0 19-16-16,-33 0-8 0,33 0 3 16,0 0 9-16,0 0 6 0,0-18-6 0,0 18-5 15,0 0 2-15,0 0-1 0,0 0 8 16,0 0 9-16,0 0 4 0,0-9-10 0,0 9-9 16,-33 0-8-16,33 0-3 0,0 0 6 15,0 0-2-15,0 0-3 0,0 9-2 0,0-9 1 16,0 0 5-16,0 0 1 0,0 18 10 0,0-18 6 15,0 0 10-15,33 19-2 0,-33-19 0 16,0 19 0-16,0-1 3 0,33-18 9 0,-33 19 2 16,0-1 1-16,16 10-11 0,1-9-3 15,-1 0-1-15,1-1 1 0,0 19 3 16,-1-27-5-16,1 27-4 0,-1-18-13 0,1 18-4 16,16-19 2-16,0 10-3 0,-33 9 0 0,16-18-1 15,17 18-1-15,-16-9-4 0,16-9-2 0,-16 18 5 16,-1-18-7-16,34 8 7 0,-50 11-7 15,33-20 4-15,-17 19-7 0,1-18 2 0,16 9 0 16,-17 9-4-16,1-18 2 0,0-1-5 16,16 1 9-16,0 9-6 0,-33-9 2 0,33-1 0 15,-17 1 1-15,1-1-1 0,-1-18-2 0,1 19 0 16,-1-10 2-16,-16 10 3 0,17-19-5 16,-1 18 4-16,-16-18-8 0,17 0 1 0,-17 19 3 15,17-19 2-15,-17 0 8 0,33 0-10 16,-33 19-2-16,0-19 4 0,0 0 0 15,0 0-4-15,0 0 2 16,0 0 2-16,0 0-7 16,0 0 6-1,0 0-3-15,0 0-2 16,0 0-31-16,0 0-51 0,0 0-45 16,0 0-39-16,0 0-37 0,-33-19-8 0,33 19 11 15,-17 0-118-15</inkml:trace>
  <inkml:trace contextRef="#ctx0" brushRef="#br0" timeOffset="-198115.77">19381 977 21 0,'0'0'21'15,"0"0"-2"-15,0 0 3 0,0 0 4 16,0 0 3-16,0 0 2 0,0 0 7 15,0 0 8-15,0 0 3 0,0 0 2 0,33 0-8 16,-33 0-13-16,0 0-6 0,0 0-11 16,0 0-7-16,0 0-3 0,0 0-1 15,0 0 0-15,0 18-4 16,0 1 4-16,0-19 0 0,0 18-2 16,0 1 2-16,33 9 2 0,-33-9-2 15,0-1 1-15,0 19-3 0,16-18 3 0,-16 9-1 16,17-9 0-16,-17 18-2 0,16-19 2 0,-16 1-1 15,17 9 0-15,0-10 1 0,-17 1-1 16,16 0-1-16,-16-1 0 0,0 1 0 16,17-10 0-16,-17-9 3 0,0 19-2 0,0-19 2 15,0 0 3-15,0 18 16 0,0-18 14 0,0 0 16 16,0 0 13-16,0 0 26 0,0 0 20 16,0 0 0-16,0-18-44 0,0 18-28 0,0 0-23 15,0-19 0-15,0 10-8 0,0 9 1 16,-17-19 5-16,17 1 9 0,0 18 2 0,0-19 4 15,0 0 6-15,0 1 13 0,0 18 5 0,0-28-13 16,0 28-5-16,17-19-3 0,-17 1 6 16,0 18 3-16,16-19-24 0,-16 19-1 15,17 0-14-15,-17 0 4 0,33 0-4 0,-33 0-7 16,0 0 3-16,0 0-3 0,33 0 1 16,-33 0 7-16,16 0-14 0,1 19 14 15,-17-19-1-15,16 18 1 0,1-18-1 0,0 19-5 16,-1-10 3-16,-16 10 0 0,17-19 5 0,-17 18-12 15,16-18 10-15,-16 19 2 0,17-19-10 16,-17 19 2-16,0-19-64 0,0 0-72 16,33 0-58-16,-33 18-31 0,0-18-1 0,0 0 0 15,0 0 23-15</inkml:trace>
  <inkml:trace contextRef="#ctx0" brushRef="#br0" timeOffset="-197433.68">20026 1200 38 0,'0'0'28'15,"0"0"-5"-15,0 0-6 0,0 0-2 0,0 0-7 16,0 0-3-16,0 0-4 0,-17 0 0 15,17 0 1-15,-16 0 1 0,16 0 11 0,-17 19-4 16,1-19-1-16,-1 18-3 0,0-18-2 16,1 19-1-16,16-19-1 0,-17 18 1 15,1-18-1-15,16 19 4 0,0-19-2 0,0 9 1 16,0-9-2-16,-33 19 1 0,33-19 2 0,0 0 6 16,0 0 4-16,0 0 12 0,0 0 8 15,0 0 5-15,0 0 6 0,0 0 10 0,0 0 6 16,0 0-9-16,33 0-10 0,-33 0-15 15,0 0 0-15,0 0-3 0,0-19-2 16,0 19-1-16,0 0-9 0,0-9-8 0,0 9-1 16,0 0-2-16,0 0-2 15,0 0-4-15,16 0-1 16,-16 0 1-16,0 0 1 0,0 0 4 16,0 0-1-16,0 0 4 0,0 9-7 0,0 10 2 15,17-19 3-15,-17 0 2 16,16 0-3-16,1 0-2 15,0 0 0-15,-1 0 0 0,1 0-3 16,-1 0 3-16,1 0 0 0,-17 0 1 16,33-19-1-16,-33 10-2 0,33 9 4 0,-33 0-2 15,0-19-2-15,16 19 0 0,-16-18 5 0,17 18-1 16,-17 0-2-16,0-19 0 0,16 19-3 16,1 0 3-16,-17-18-3 15,0 18 1-15,16 0 2 0,1 18 0 16,-17-18-6-1,0 0 3-15,17 0 3 0,-17 19 3 0,16-19-3 16,-16 0-2-16,0 0 0 0,17 18 4 16,-17-18 3-16,0 0-8 0,0 0 1 15,33 0 0-15,-33 0 6 0,0 19 1 16,-33-19 0-16,33 0-2 0,-17 0-3 16,1 0-2-16,-1 0-27 0,0 0-42 0,-16 0-55 15,17 0-44-15,-17 0 0 0</inkml:trace>
  <inkml:trace contextRef="#ctx0" brushRef="#br0" timeOffset="-192272.07">11030 12390 63 0,'0'0'34'15,"0"0"-19"-15,0 0-9 0,0 0-1 16,0-9-5-16,0 9 2 0,0-10-2 0,0 10 0 16,0 0 1-16,0 0 2 0,0-18 2 15,0 18-1-15,0 0-1 0,0 0 0 0,0 0-2 16,16 0-1-16,-16 0 0 31,0 0-2-31,0 0 4 16,17 0-10-16,-17 18-5 15,0-18-5-15,0 0-2 0,0 0-3 0,33 0-3 16</inkml:trace>
  <inkml:trace contextRef="#ctx0" brushRef="#br0" timeOffset="-191589.35">15478 12492 25 0,'0'0'21'0,"0"0"-9"16,0 0-4-16,-16 0-2 0,16 0-1 0,0 0 1 15,0 0 2-15,0 0 0 0,0 0-2 16,16 0-1-16,-16 0 1 0,0 0 0 0,0 0 1 16,0 0-1-16,0 0 1 0,0 0-1 0,0 0-5 15,0-18-1-15,0 18 2 16,0 0-1-16,17 18 2 16,-17-18-1-16,0 0-1 15,0 0 1-15,0 0 0 16,0 0 0-1,16 0-2 17,-16 0-3-32,0 0 0 0,0 0-8 0,17 0-1 15,-17 0-7-15,0 0-2 0,16 0-4 16,-16 0-1-16,33 0-17 0</inkml:trace>
  <inkml:trace contextRef="#ctx0" brushRef="#br0" timeOffset="-191022.93">18438 12595 27 0,'-16'0'20'0,"16"-19"-9"16,0 19-5-16,0 0-2 0,0 0 0 16,0 0 2-16,0 0 2 0,0 0 2 15,0 0-1-15,0 0 5 0,0 0-1 0,0 0 1 16,0 0 1-16,0 0-2 0,0 0-4 15,0 0-2-15,0-9-3 0,0 9-2 0,0 0-1 16,0 0 0-16,16 0 2 0,1 0-2 16,-17 0 0 15,0 0 2-31,16 0-3 31,-32 0 0-15,16 0-3-16,0 0 0 0,0 0-9 0,16 0-8 15,-16 0-6-15,0 0-6 0,0 0-1 16,0 0 1-16</inkml:trace>
  <inkml:trace contextRef="#ctx0" brushRef="#br0" timeOffset="-190423.7">20522 12622 4 0,'0'0'2'0,"0"0"-1"0,0 0 2 0,0 0 4 16,-33 0 3-16,33 0 3 0,0 0-2 0,0 0-3 15,0 0 0-15,0 0 0 0,0 0-1 16,0 0 0-16,0 0 1 0,0 0-3 0,0 0 0 15,0 0-1-15,0 0-1 0,0 0-2 0,0 0 2 16,0 0 1-16,0 0 1 0,0 0 3 0,0 0 1 16,0 0 0-16,0 0-1 0,0 10-2 15,0-10-3-15,0 0 3 0,0 0-1 0,0 0 0 16,33 0 3-16,-33 9-4 0,0-9 5 16,0 0-3-16,0 9 0 0,0-9 3 0,0 0-3 15,0 0 5-15,0 0 0 0,0-9-2 0,0 9 3 16,0 0-4-16,0 0-1 0,0 0-1 0,0 0-4 15,0 0 3-15,0 0-3 0,0 0 1 16,0 0-2-16,0 0 1 0,0 0 0 0,0 0 1 16,0 0-5-16,0 0-1 15,0 0 6 1,0 0-1-16,0-9-4 0,0 18 2 16,0-9-8-16,0 0-9 0,0 0-4 15,0 0-8-15,0 0-8 0,0-9-2 16,0 9-5-16,16 0 1 0,-16-10-32 0</inkml:trace>
  <inkml:trace contextRef="#ctx0" brushRef="#br0" timeOffset="-189923.72">25003 12976 44 0,'0'0'28'0,"0"0"-15"0,-16 0-6 0,16 0-4 16,-17 0-1-16,17 0-1 0,0 0 1 15,0-19-2-15,-33 19 0 16,33 19 0-16,0-38-5 31,33 19-4-31,-33 0-3 0,0 0-4 0,0 0-5 0,17 0-15 16</inkml:trace>
  <inkml:trace contextRef="#ctx0" brushRef="#br0" timeOffset="-188258.73">4200 12939 26 0,'0'18'22'16,"0"-18"-8"-16,0 0-2 0,0 0-2 0,0 0-2 15,0 0-1-15,0 0 2 0,0 0 1 0,0 0 1 16,0 0-3-16,0 0 2 0,0 0-2 16,0 0-1-16,0 0-3 0,0 0 1 15,0 0-2-15,0 0-3 0,0 0 3 16,0 0-5-16,0-18 2 16,0 18 1-16,-33 18-3 15,33-18 4 1,0 0-2-1,0 0-2-15,0 0 4 16,33 0-2 0,-33 0-2-16,0 0 3 15,0 0 0 17,0 19 0-32,0-19-3 15,-33 0 2-15,33 0 2 16,0 0-1-1,0 0 0-15,0 0 2 0,0 0-1 16,0 0-1-16,33 0 2 0,-33 0-2 16,0 0 0-16,0 0 1 15,0-19-2-15,0 19-2 16,0 0 0 0,0 0 3-16,0 0 0 15,0 19-1-15,0-38 0 47,0 19 2-47,0 0-4 16,0 0 0-1,0 0 3-15,0 0 1 16,0 0-1 15,0 0-4-31,0 19 3 16,0-19-3-16,0 0-10 15,0 0-8-15,0 0-8 0,0 0 0 0,0 0-3 16,0 0-27-16</inkml:trace>
  <inkml:trace contextRef="#ctx0" brushRef="#br0" timeOffset="-186676.72">19960 3172 14 0,'0'0'12'0,"0"0"5"16,0 0-6-16,0 0-2 0,0 0-3 16,0 0-2-16,0 0-2 0,0 0 2 0,0 0-1 15,0 0-1-15,0 0-1 0,0 0 1 16,0 0 2-16,0 0 1 0,0 19 1 0,0-19-1 15,0 0 0-15,0 0 2 0,0 0-2 16,0 18 4-16,0-18-2 0,0 0-3 0,16 9 1 16,-16-9-3-16,0 19-2 0,0-19 2 15,0 19-1-15,0-19-1 16,17 0 2-16,-17 18-2 0,0-18 2 16,0 0-1-16,0 0-1 0,0 0-6 15,0 0-20-15,0 0-14 0</inkml:trace>
  <inkml:trace contextRef="#ctx0" brushRef="#br0" timeOffset="-181763.68">19728 2102 5 0,'0'0'4'0,"0"0"4"16,0 0 4-16,0 0 0 0,0 0-2 16,0 0-4-16,0 0 0 0,0 0-1 0,0 0 1 15,0 0 1-15,0 0-3 0,0 0-1 16,0 0 2-16,0 0-1 0,0 0-1 0,0 0 1 16,0 0 0-16,0 0-1 0,0 0 0 15,17 0-2-15,-17 0 0 16,0 0 1-1,-17 0-2-15,34 0 1 32,-17 0 0-32,0 0-3 31,0 0 3-15,0 0-3 15,0 0 3-16,0 0 1 1,0 0-1-16,0 0-3 31,0 0 0 1,0 0 4 30,0 0-1-62,0 0-3 31,0 0 3 1,0 0 0-32,0 0-3 15,0 0 4-15,0 0-4 0,0 0 4 47,0 0-4-31,0 0 4-1,0 0-4 17,0 0 2-1,0 0-7-31,0 0-9 15,0 0-6-15,-17 19-5 0,17-19-18 16</inkml:trace>
  <inkml:trace contextRef="#ctx0" brushRef="#br0" timeOffset="-180043.64">22423 3135 1 0,'0'0'1'0,"0"0"1"0,0 0 0 0,0 0 0 15,-33 0 2-15,33 0 3 0,0 0 4 0,0 0 1 16,0 0-4-16,0 0-2 0,0 0 2 16,0 0 3-16,0 0-1 0,0 0 2 0,0 0 3 15,0 0 0-15,0 0 0 0,0 0-1 16,33 0-4-16,-33 0-3 0,0-19-5 0,0 19 1 15,0 0 0-15,0-9 0 16,0 9-2-16,17 0 0 0,0 0-1 16,-17-10 0-16,16 10 2 15,1 0-2-15,-17 0-2 16,16 0 3 0,-16 0-3-16,0 0-2 15,17 0-7-15,-17 0-6 0,0 0-5 16,0 0-3-16,0 0-2 0,0 0-4 0</inkml:trace>
  <inkml:trace contextRef="#ctx0" brushRef="#br0" timeOffset="-178983.55">22506 3116 16 0,'0'0'14'0,"0"0"-2"0,0 0-4 0,0 0-2 15,17 0-2-15,-17 0 1 0,0 0-3 16,0 0 0-16,16 0-2 0,-16 0 1 0,0 0 0 15,17-9-1-15,-1 9 0 16,17 9 0-16,-33-9 0 0,33-9 0 16,-33 9 0-16,17 0-6 15,-17-10-8-15,16 10-29 0</inkml:trace>
  <inkml:trace contextRef="#ctx0" brushRef="#br0" timeOffset="-178534">22671 3256 19 0,'0'0'16'0,"0"0"-6"0,0 0-6 16,0 0-2-16,17 0 0 0,0-19-2 15,-17 19 1-15,16 0 0 0,1 0-1 16,-1 0 0-16,1 0 0 0,-1 0-13 0,17 0-27 15</inkml:trace>
  <inkml:trace contextRef="#ctx0" brushRef="#br0" timeOffset="-178284.65">22655 3377 38 0,'0'0'15'0,"16"18"-7"0,-16-18-3 16,17 0-1-16,0 0-1 0,-1 0 0 0,1 0 1 15,-1 0-1-15,1-18-2 0,32 18-1 0,-49 0 0 16,33 0 0-16,-16 0 0 0,-1 0-7 15,18 0-12-15,-18 0-36 0</inkml:trace>
  <inkml:trace contextRef="#ctx0" brushRef="#br0" timeOffset="-176783.11">11427 2344 14 0,'0'0'12'0,"0"0"5"16,0 0-4-16,0 0-4 0,0 0-4 0,0 0-3 16,0 0 0-16,0 0 0 31</inkml:trace>
  <inkml:trace contextRef="#ctx0" brushRef="#br0" timeOffset="-176553.57">11427 2344 77 0,'0'0'1'15,"0"0"-3"64,0 0-5-64,0 0-2-15,-17 0-2 0,17 0-5 16,0 0-15-16</inkml:trace>
  <inkml:trace contextRef="#ctx0" brushRef="#br0" timeOffset="-172090">11708 2260 3 0,'0'0'4'16,"0"0"-3"-16,0 0 1 0,0 0 0 16,0 0-1-16,0-18-1 15,0 18-9 1</inkml:trace>
  <inkml:trace contextRef="#ctx0" brushRef="#br0" timeOffset="-171457.17">10153 2586 7 0,'0'0'7'0,"0"0"-1"0,0 0 1 16,0 0 2-16,0 0 1 0,0 0-3 15,0 0-4-15,0 0 0 0,0 0-1 16,0 0 0-16,0 0 0 15,0 0-1-15,0 0 0 16,0 0-3 31,0 0-2-47,0 0-3 16,0 0-4-16,0 0-4 0</inkml:trace>
  <inkml:trace contextRef="#ctx0" brushRef="#br0" timeOffset="-65565.79">10401 14669 114 0,'0'-9'184'16,"0"-1"-27"-16,-16 1-13 0,16 0 4 0,0-10 47 16,-17 10 49-16,17-1 69 0,0 10 18 15,0-9-114-15,0 9-217 0,0-9 0 0,0 18 0 16,0 0 0-16,-33 1 0 0,33 18 0 15,0-10 0-15,0 10 0 0,0 0 0 16,0 0 0-16,0 9 0 0,0 0 0 0,0-9 0 16,0 10 0-16,0-1 0 0,0-9 0 15,0 9 0-15,0-9 0 0,0 9 0 0,0-9 0 0,0 0 0 16,0 0 0-16,0-10-22 0,0 10-381 16,0-19-32-16,0 10 43 0,0-19 74 0,0 9 84 15</inkml:trace>
  <inkml:trace contextRef="#ctx0" brushRef="#br0" timeOffset="-65149.64">10269 14753 148 0,'0'-38'62'0,"0"10"-17"0,0 1 3 0,0 8 9 0,0-9 6 16,0 0 6-16,33 10-1 0,-33-1-18 15,33-9-18-15,-33 19-9 0,33-10-7 0,-16 10 2 16,16 0 3-16,33-1-3 0,-33 1-1 15,0 9-1-15,0 9-2 0,-16-9-4 0,16 19-2 16,0-10-1-16,-33 10-1 0,33-1-4 0,-33 1 3 16,0 9-2-16,0-10-3 0,0 20 3 15,-33-20-3-15,33 1 0 0,-50 9 2 16,34 0 3-16,-1 0-5 0,-16-10 0 0,0 1 0 0,0-10 2 16,0 10-2-16,-17-10 3 0,17 0-2 15,0-9 1-15,33 10-4 0,-33-10 2 0,0 0 0 16,33 0-2-16,0 0 6 0,-33-10 7 15,33 10 4-15,0 0-9 0,0 0-3 0,0 0 4 16,0 0-6-16,33 0-4 0,-33 0 10 0,33 10-7 16,-33-1 0-16,33 10 1 0,0-19 1 15,-16 18 3-15,16 1 1 0,0-1 26 0,0 1 18 16,0 0-8-16,0-10-19 0,17 9-8 16,-17 1-8-16,0 0-1 0,0-1-3 0,0 1-1 15,0-10 0-15,-33 0 7 0,17 19-11 16,-1-28 2-16,-16 10-26 0,17-1-80 0,-17 0-57 15,16-9-47-15,-16 0 3 0,0 0 24 0</inkml:trace>
  <inkml:trace contextRef="#ctx0" brushRef="#br0" timeOffset="-64633.77">10765 15134 123 0,'0'9'62'0,"17"1"9"0,-17-10 8 16,16 0 17-16,-16-10 19 0,17 1 7 0,-1 0-19 16,1-1-31-16,16-8-30 0,0-1-5 0,-33 1-1 15,33-1 0-15,0 0-14 0,-16 1-6 16,16 8-6-16,-17-17 2 0,1 8-3 0,16 0 3 16,-33 10-5-16,0-10 2 0,0 10 11 15,33 0-8-15,-33 0-3 0,-33 9-2 0,33 0-3 16,0 0-7-16,0 0 3 0,-33 0-4 0,16 0 6 15,1 9-1-15,-1 0-1 0,1 0-2 0,-1 1 0 16,17-1 2-16,-33 10 0 0,33-1-2 16,0 1-1-16,-33-1 3 0,33-8 7 0,0 8-7 15,0 1 7-15,33-10-3 0,-33 10 4 16,0-1 2-16,33-18 3 0,-33 10 2 0,17 8-2 16,-1-18-3-16,17 10-4 0,17-1-5 0,-50-9 2 15,33 9 5-15,0-9-11 0,0 0 8 16,0-9-13-16,0 9-19 0,-16 0-62 0,16-9-64 15,0 9-55-15,-33-10-19 0,33 10 31 0,-33-18-128 16</inkml:trace>
  <inkml:trace contextRef="#ctx0" brushRef="#br0" timeOffset="-63734.16">5573 14650 88 0,'0'-9'83'16,"0"0"-26"-16,-33 9-18 0,16-19 8 15,17 0 28-15,-16 10 14 0,-1 9 8 0,17-9-23 16,0 9-35-16,0 0-22 0,0 0-10 0,0 0 0 16,0 9-3-16,0 10-4 0,17 9 5 15,-1-19-8-15,1 19 3 0,16 0 13 0,-33 0 12 16,33 0-11-16,-33-1-1 0,33 1-6 15,-33 10-3-15,33-10 7 0,0-1 3 0,-33 1 46 16,17 0 10-16,-17 9-8 0,33-27-20 0,-33 8-7 16,0 1 8-16,0-10 11 0,33 10 7 15,-33-19 31-15,0 9 61 0,0-9 72 0,0 0 27 16,0-9-180-16,0 0-72 0,0-10 0 16,0 0 0-16,0-9 0 0,0 1 0 15,0-1 0-15,0-10 0 0,0-8 0 0,33-1 0 16,-33 1 0-16,0 9 0 0,0-10 0 15,33 10 0-15,-33 9 0 0,33 0 0 0,-33 10 0 16,0-1-149-16,0 10-84 0,0 9-14 16,33 0 1-16,-33 9 5 0,0 0 2 0,0 10 21 15,0-1 37-15,0 1 42 0</inkml:trace>
  <inkml:trace contextRef="#ctx0" brushRef="#br0" timeOffset="-63251.69">6135 15004 111 0,'0'0'69'0,"17"-10"-17"0,-17 10-7 16,33-27 9-16,-33 17 7 0,0-8 1 0,33-1 3 0,-33 0-10 15,33 1-6-15,-33-10 2 0,33 9 3 16,-33-9 3-16,33 10 14 0,-33-1-3 16,0 1-5-16,0-1-9 0,0 10-6 0,0-1-6 15,0 10-22-15,0-9-13 0,0 9-4 0,-33 9 1 16,33 1-4-16,-33-1 0 0,0 10 0 0,33-1 2 15,-33 10-2-15,0-9 3 0,16 9-5 16,17 0 2-16,-33-10 0 0,33 1 8 16,0-1-5-16,0 1-2 0,0 0 8 0,0 8-5 15,0-27 9-15,33 10-1 0,-33-1-4 0,17 0 0 16,16-9 3-16,0 10 2 0,-33-10-5 0,33 0-2 16,0 0-4-16,0-10 7 0,-33 1-3 15,33 0 1-15,17-1-1 0,-50 10 0 0,33-27 3 16,0 17 1-16,-33-8 2 0,33 8 15 15,-33-8 10-15,33-1-6 0,-33 10-1 0,0 0-9 16,16-10 1-16,-16 19 0 0,0-9-9 16,0 9-1-16,0 0-6 0,17 0-6 0,-17 9 0 15,0 10-6-15,0-19 10 0,17 9-1 16,-17 9-3-16,0-8 1 0,33-1 3 16,-33 10-10-16,0-1 6 0,33-8 2 0,-33-1 2 15,33 9 3-15,-33-18-7 0,33 10-2 0,0-1 11 16,-33-9-5-16,16 9-1 0,17-9 4 0,1-9-7 15,-34 9-10-15,33 0-76 0,-33-9-60 16,33-1-31-16,-33 10-52 0,33-27-16 0,-33 17 20 16,0-8 29-16</inkml:trace>
  <inkml:trace contextRef="#ctx0" brushRef="#br0" timeOffset="-62885">6995 14464 69 0,'0'-9'86'0,"-17"0"-13"0,17 9-23 15,0 0-16-15,-16 0-8 0,16 0 0 16,0 9 10-16,0 0 9 0,0 10 3 0,0 9 0 16,0-10-8-16,0 10 1 0,0 9-4 15,0 1 6-15,0-10 7 0,0 9-16 0,0 0-14 16,16 0-5-16,-16-9-1 0,0 9-7 0,17 1-4 16,-17-11 1-16,0 11-3 0,16-10 2 15,-16-1-3-15,0-8 4 0,0 0 4 0,0-10 6 16,0 0 16-16,0 1 41 0,0-10 46 0,0 0 2 15,0 0-32-15,0-10-37 0,0 1-19 0,34 0-18 16,-34-10-1-16,0 0-12 0,0 1-2 16,33-1 4-16,-33 10-5 0,0-10 1 0,33 10 2 15,-33 9-4-15,33-9 5 0,-33 9-3 0,0 9-2 16,33 0 4-16,-33 1-3 0,0-1 0 16,16 0 5-16,-16 10 3 0,0-1-1 0,17-8 4 15,-17 8-6-15,0 1 5 0,-17-10-7 16,17 10 3-16,0-1-1 0,-16-8 1 0,16 8-3 15,0-18-4-15,-33 10-51 0,33-1-66 0,-33-9-77 16,33 0-52-16,0 0 0 0,-33-9 36 0,33-1-116 16</inkml:trace>
  <inkml:trace contextRef="#ctx0" brushRef="#br0" timeOffset="-62533.06">7226 15078 105 0,'0'0'103'0,"34"0"-12"16,-34-9-16-16,0 0-13 0,33-1-9 0,-33 1 5 0,33-10 17 15,-33 1-4-15,33 8-20 0,-33-8-23 16,33-1-8-16,-33 1-15 0,0-1 3 0,16 0-8 16,1 1 0-16,-17 9 1 0,16-19 1 15,17 9-2-15,-33 10 1 0,0-10 0 0,0 10-1 16,0-1 0-16,0 1 1 15,0 9-4-15,0-9-1 0,0 18 4 16,0 0 0-16,0 1 2 0,0-1-2 16,34 0-4-16,-34 1 4 0,0 8 0 15,0 1 2-15,0 0-6 0,33-10 5 0,-33 9-1 16,0-8 2-16,0 8-1 0,0 1-1 16,0 0 3-16,0 8 0 0,0-17-3 0,0 8 6 15,-33 1-4-15,33-10-2 0,0 10 0 0,-34-1-24 16,34-8-38-16,-33 8-57 0,17-18-42 0,-1 0-7 15</inkml:trace>
  <inkml:trace contextRef="#ctx0" brushRef="#br0" timeOffset="-61919.49">8004 14948 60 0,'0'0'74'0,"0"0"2"16,0 0-5-16,0 0-18 0,0 0-8 0,0 0 3 16,0 0 2-16,0 0 1 0,33 0-1 15,-17 0 10-15,17 0 19 0,0-9 20 0,34 9 1 16,-34 0 9-16,16 0-10 0,17-10-9 0,34 10-15 15,-51-9-17-15,50 9-24 0,-32-9-10 0,15 9-13 16,-16 0-6-16,1 0-2 0,-1 0-3 16,16 0-2-16,-49-10 8 0,17 10-4 0,-17 0-2 15,0 0-3-15,0 0-1 0,0 0-17 16,-33 0-57-16,33 0-26 0,-33 0 4 0,0 0 0 16,0 0 1-16,0 0-3 0,0 0-3 0,-33 0-4 15,33 0-3-15,-33 0 2 0,33 10 4 16,-33-10 15-16,0 0 9 0</inkml:trace>
  <inkml:trace contextRef="#ctx0" brushRef="#br0" timeOffset="-61719.41">8367 15078 42 0,'-33'9'59'16,"33"1"-8"-16,0 8-12 0,0-18 4 0,0 0 9 15,0 0 13-15,33 0 8 0,-33 0-11 0,34 0 2 16,-1 0-3-16,0 0 8 0,-17 0 7 15,50-18 6-15,-33 8-9 0,34 1-14 0,-18 0-25 16,17 0-8-16,0-1-11 0,-16 1-11 16,0-10-2-16,-1 10 1 0,17 9-6 0,-32-19-3 15,-18 19-45-15,17-18-65 0,-16 9-42 0,32-1-27 16,-49 1-2-16,0-10 19 0</inkml:trace>
  <inkml:trace contextRef="#ctx0" brushRef="#br0" timeOffset="-61502.76">8930 14520 123 0,'0'0'44'0,"0"0"-16"0,0 0-3 0,0 9 2 16,0 1 12-16,16 8 30 0,17-8 16 0,-33 17 2 16,33-8 18-16,-33 9 5 0,33 0-4 15,1 9 3-15,-34 10-14 0,16-29-34 0,1 29-30 16,-17-10-11-16,16 0-12 0,-32 10-4 0,16-10 2 15,-17 0-6-15,1 10 2 0,16 8-25 0,-34-27-86 16,1 19-79-16,0-1-62 0,33-18 4 16</inkml:trace>
  <inkml:trace contextRef="#ctx0" brushRef="#br0" timeOffset="-60803.32">11344 14511 80 0,'0'-19'99'0,"0"19"0"16,0-9-8-16,0 9-13 0,0 0-20 15,0 0-9-15,0 9 15 0,0-9 10 0,0 19 1 16,0-10-7-16,0 10 33 0,-33 9 17 15,33-1 0-15,0 11 13 0,0-1 2 0,0 0-44 16,0 10 12-16,0-20-27 0,0 11-22 0,0 18-30 16,0-29 0-16,33 11-10 0,-33-10-10 15,0 9 1-15,0 0 11 0,33-9-14 0,-33-10 1 16,0 10-1-16,33-9 2 0,-33 0-20 16,0-1-89-16,17-9-83 0,-1 1-64 0,1-10-42 15,-1 0 13-15,1 0 36 0,16-10 41 0</inkml:trace>
  <inkml:trace contextRef="#ctx0" brushRef="#br0" timeOffset="-60503.84">11923 14846 109 0,'0'0'91'0,"0"0"-11"0,-17 0-15 16,1 0 0-16,-1 0 10 0,1 9 11 0,-1 10 11 16,-16-10-8-16,33 0-26 0,-33 10 0 15,0-1 4-15,0-8-7 0,16 8-6 0,1 1-20 16,-1-1-15-16,1-8-10 0,-1-1-3 15,17 0-1-15,0 1 2 0,0-1 2 0,0 0-5 16,0-9-2-16,17 0 6 0,-17-9-8 0,16 0 0 16,1 9 0-16,-1-19 0 0,34 10 4 0,-50-1-4 15,33 10 0-15,-33-27 2 0,33 17-4 16,-33 1-1-16,33 0 6 0,-33 9-1 0,0-10-8 16,17 10 2-16,-17 0 1 0,16 0 6 15,-16 10-5-15,17-1 2 16,-17-9-3-16,0 9 7 0,16 1-4 0,-16-10-7 15,0 9-42-15,17-9-38 0,16 0-26 0,-33 0-28 16,0 0-17-16,33 0 2 0,-33-9 13 16,33 9 14-16</inkml:trace>
  <inkml:trace contextRef="#ctx0" brushRef="#br0" timeOffset="-60154.06">12171 14753 89 0,'0'-19'79'0,"0"-9"-5"0,0 9 1 0,-33 1 6 16,33-1 8-16,-17 1 9 0,17-1 5 15,-16 10-4-15,16-1-4 0,-17 1-20 0,1 9-31 16,16-9-19-16,-17 18-15 0,17 0 2 0,0 1 5 16,0-1 9-16,0 10 1 0,0 9-5 15,0-10-2-15,0 10 0 0,0 0 9 0,0 0-2 16,0 0-11-16,0 0-7 0,17 0-3 0,-17 0 0 16,16-10-6-16,-16 10 0 0,17-9 3 15,-17-1 1-15,16-8-4 0,-16 17 4 0,17-27-2 16,16 0 0-16,-33 0 4 0,0 0-6 0,33 0 4 15,-33 0-4-15,33-18 0 0,-33 9 0 16,33-10-2-16,-33 10 2 0,17-1-2 0,-1 1 6 16,1 0-4-16,-17 9-2 0,16 0 2 15,-16 0-3-15,17 0 1 0,-17 9 3 16,33-9 2-16,-33 9 0 0,0 1-3 0,0-1 0 16,0 0 3-16,0 1-5 0,0 17 3 0,0-27-3 15,0 10 4-15,0-1-1 0,0 0-22 16,0 1-60-16,0-1-49 0,0-9-42 0,0 0-39 15,0 0-1-15,0-9 30 0,0-1-103 16</inkml:trace>
  <inkml:trace contextRef="#ctx0" brushRef="#br0" timeOffset="-59218.8">12535 14753 22 0,'16'18'43'0,"-16"-9"1"0,0 10-7 15,0-10 2-15,0 10-1 0,0-10-2 0,0 1-6 16,0-1-1-16,0 10-3 0,0-19-7 16,0 9-3-16,0 0 0 0,0 0-6 0,0-9-1 15,0 10-2-15,0-10-3 0,0 9 0 0,0-9-3 16,17 0 2-16,-17-9-2 0,33 9 1 15,-33-10-1-15,0 1-1 0,33 0 1 0,-33 0 9 16,0 9 3-16,0-19 11 0,33 10 3 16,-33-1 15-16,0 1 8 0,0 0 0 0,33-1-5 15,-33 10-11-15,0-9-16 0,0 9-3 0,0 0-12 16,0 0 6-16,0 0-3 0,17 9 15 16,-17-9 1-16,0 10-7 0,16-10-7 0,-16 9 1 15,17 0 9-15,-17 1 7 0,16-1-4 0,-16 10-6 16,17-19 4-16,16 0-3 0,-33 9 4 0,0-9 4 15,33 0-10-15,-33 0 4 0,0 0-7 16,33 0-1-16,-33 0-2 0,16 0-4 0,1-9 0 16,-17 9-2-16,17 0-1 0,-1 0 12 15,-16 0 17-15,17-19 6 0,-17 19-3 0,0 0-15 16,0 0-8-16,16 0-12 0,-16 0 5 16,0 19 1-16,0-19-7 0,0 0 3 15,17 0 6-15,-17 9-9 0,0 0 4 16,33-9 2-16,-33 9-1 0,0-9-2 0,33 10 0 15,-33-10-2-15,33 9 0 0,-33-9 4 16,16 0 2-16,1 0-4 0,-1 0-4 0,18-9 6 16,-1 9-2-16,-33-10 1 0,33 10-1 15,0-9 0-15,-33 0-2 0,33 0 6 0,-33-10-1 16,0 10-7-16,16-10 4 0,1 10 0 0,-17-1 4 16,16 1-3-16,-16 0-3 0,0-1-1 15,0 10-1-15,17 0-2 0,-17 0 7 16,0 10-1-16,0-1-2 15,0-9 3-15,17 9 2 0,-17 1-7 0,0-1 4 16,0-9 2-16,0 9-4 0,33 1 6 16,-33-10-1-16,0 9-6 0,0-9 8 15,0 0-2-15,0 19-8 0,33-19 1 0,-33 0-15 16,33 0-26-16,-33-19-23 0,33 19-7 0,-33-9 8 16,16-1 13-16,1-8 14 0,-1 8 18 0,1-8 12 15,0-1 3-15,16 1 5 0,0-10-3 16,-33 0 5-16,33 0 0 0,-33 0 3 0,33 0 3 15,-33 0 0-15,0 10 11 0,0-1 14 16,0 0 10-16,0 10 3 0,0 0-10 0,0 9-13 16,0 0-12-16,0 0 13 0,0 0-3 0,0 0 12 15,0 0-1-15,0 9-13 0,-33 10-5 16,33-1-4-16,0-8 0 0,0 8-4 0,0 1-3 16,33 9 5-16,-33-19 0 0,0 10-3 0,0-10-3 15,16 9 3-15,1-8 1 0,-17 8-1 16,16-8-8-16,1-1 8 0,-1 10-2 0,-16-19 1 15,34 0-2-15,-34 0 5 0,33 0-3 16,-33 0-5-16,33 0 4 0,-33 0-1 0,33 0 2 16,-33 0-2-16,16 0 0 0,1 0 0 15,-17 0-38-15,0 0-58 0,16 0-64 16,-16-19-58-16,0 19-24 0,0-9 27 0</inkml:trace>
  <inkml:trace contextRef="#ctx0" brushRef="#br0" timeOffset="-56274.65">11625 2651 251 0,'-33'0'196'0,"33"-19"-38"0,0 10-23 0,0 0-4 15,0-1 12-15,-33 10-15 0,33 0-51 16,0 0-44-16,0 0-18 0,0 0-12 0,0 10 2 16,0-10-2-16,0 18 0 0,33 1 6 15,-33-19 4-15,0 19 1 0,0-1 10 0,0-18 12 16,0 19 17-16,33-1 20 0,-33-18 14 15,0 10 4-15,0-10-13 0,17 9 10 0,-17-9 35 16,16 0-46-16,1 0-77 0,-17-9 0 0,16-1 0 16,1 10 0-16,16-18 0 0,0-1 0 15,0-18 0-15,0 9 0 0,-16 9 0 0,16-18 0 16,33 19 0-16,-33-20 0 0,0 11 0 0,0-11 0 16,-16 20 0-16,16-19 0 0,0 27 0 15,0-8 0-15,0-1 0 0,-33 19 0 16,0-19 0-16,33 19-193 0,-33 0-105 0,0 0-39 15,33 0 21-15,-33 0 27 0,33 19 24 16</inkml:trace>
  <inkml:trace contextRef="#ctx0" brushRef="#br0" timeOffset="-55475.08">17760 2465 39 0,'0'0'34'0,"0"0"-9"0,0 0-3 16,0 0 6-16,0 0 16 0,0 0 13 0,0 19 6 15,0-19-1-15,0 9-1 0,0 0 5 16,0 0 10-16,0 10 7 0,0-19-2 0,0 0 4 15,0 19-5-15,0-19 5 0,0 18 8 16,0-18 19-16,17 0 21 0,-17 0 16 0,0 19 10 16,16-19 8-16,-16 0 19 0,17 0-129 0,-1 0-57 15,1-19 0-15,-1 19 0 16,1-18 0-16,16 18 0 0,0-19 0 0,0 0 0 16,-16 1 0-16,16 9 0 0,-17-10 0 15,17 0 0-15,17 1 0 0,-17-1 0 0,-33-9 0 16,33 10 0-16,-16-1 0 0,-1 0 0 0,1 1 0 15,-1-1 0-15,-16 19 0 0,17-18 0 16,-17 8 0-16,0 10 0 0,16 0 0 16,-16 0-85-16,0-18-149 0,0 18-37 15,0 0-15-15,0 0 7 0,0 18 24 0,0-18 35 16,0 0 43-16</inkml:trace>
  <inkml:trace contextRef="#ctx0" brushRef="#br0" timeOffset="-54375.78">11774 2186 5 0,'0'0'6'16,"0"0"2"-16,0 0 8 0,0 0 3 0,0 0-3 15,0 0-6-15,0 0-4 0,0 0-2 16,0-19-2-16,0 19-2 15,0 0-4-15,0 0 1 16,0 19 0-16,0-19-5 0,0 0-4 0,0 0-7 16,0 0-20-16</inkml:trace>
  <inkml:trace contextRef="#ctx0" brushRef="#br0" timeOffset="-53293.14">14602 2065 19 0,'0'0'24'0,"0"0"11"0,0 0 8 16,16 0 11-16,-16 0 5 0,0 0 9 0,0 0 5 15,17 0 1-15,-1 0-5 0,1-19 2 0,-1 19 2 16,17 0-7-16,1 0 5 0,-1-18-5 16,-33 18 5-16,49-10-4 0,-16 10-7 15,0-18-2-15,0 18-9 0,34 0-4 0,-51 0-10 16,17-19-2-16,0 19 1 0,33 0 4 0,-33-18 0 15,-33 18-2-15,34 0-5 0,-1-19-5 16,-17 19-7-16,17 0-1 0,-16 0-4 0,-1-19-5 16,-16 19-2-16,33 0-6 0,-33 0 2 0,0 0-5 15,0 0 4-15,33 0-4 16,-33 0-1-16,0 0 1 0,0 0-14 0,0 0-9 16,0 0-46-16,0 0-31 0,0 0-31 15,0 0-16-15,0 0-19 0,0 0-11 0,0 0 1 16,-33 0 40-16,33 0 22 0,0 0 4 15</inkml:trace>
  <inkml:trace contextRef="#ctx0" brushRef="#br0" timeOffset="-52943.69">14784 2149 7 0,'-33'18'10'0,"33"-18"12"0,0 0 5 0,0 0 0 16,0 0 3-16,0 0 9 0,0 0 5 16,0 0 12-16,0 0 15 0,0 0 10 0,33 0 0 15,-33 0-14-15,33 0-7 0,-17 0-9 0,1 0-3 16,16 0-1-16,16-18-6 0,-16 18-14 15,1-10-9-15,-18 10-7 0,17 0-5 0,0-18-6 16,0 18 3-16,0 0 0 0,0-19-2 16,-33 19 4-16,34 0-8 0,-18-18 3 0,1 18-3 15,-1 0-1-15,1 0-6 0,-1-19-16 0,-16 19-33 16,17 0-30-16,-17 0-8 0,16 0-11 16,-16 0-4-16,33 0-3 0,-33 0 7 0</inkml:trace>
  <inkml:trace contextRef="#ctx0" brushRef="#br0" timeOffset="-52577.34">14817 2084 1 0,'16'0'1'0,"1"0"-1"16,-1 0 1-16,17-19-1 0,0 19 0 0,0 0-1 16,1 0 1-16,-18-19 0 0,17 19-1 0</inkml:trace>
  <inkml:trace contextRef="#ctx0" brushRef="#br0" timeOffset="-52239.08">14850 2084 5 0,'33'0'2'0,"-17"0"1"0,17 0 1 0,0 0 0 16,-33 0-1-16,34-19-2 0,-1 19-1 0,-17 0 0 15,17-19 0-15,-16 19 0 0,32 0 0 0,-49 0 0 16,33-18 0-16,1 18 0 0,-34-10 0 16,16 10 0-16,-16 0-4 15,17 0-1-15,-17 0-4 0</inkml:trace>
  <inkml:trace contextRef="#ctx0" brushRef="#br0" timeOffset="-51859.07">14850 2260 15 0,'0'0'17'0,"0"0"4"0,0 0-2 16,0 0-1-16,16 0-7 0,-16 0-4 0,17 0-5 16,-1-18 0-16,-16 18 1 0,33 0-1 15,0 0-1-15,-33 0-1 0,34 0 0 16,-34 0 0-16,16 0 0 0,1-19 0 15,-1 19 0-15,-16 0-3 0,17 0 3 16,-1 0 0-16,-16 0-2 0,0 0-3 16,0 0-5-16,0 0-3 0,0 0-4 15,0 0-4-15,0 0-25 0</inkml:trace>
  <inkml:trace contextRef="#ctx0" brushRef="#br0" timeOffset="-51011.6">15395 2084 19 0,'0'0'26'0,"0"0"-3"0,0 0-4 15,0 0-1-15,0 0 4 0,0 0 0 0,0 0 0 16,0 0-3-16,0 0-1 0,0 0 6 0,0 0 1 16,0 0 0-16,0 0-4 0,0 0-6 15,0 0-4-15,0 0-2 0,0 0-1 0,0 0 1 16,0 0-3-16,0 0-2 0,0 0-2 0,0 0 2 16,0 0-6-16,0 0 4 15,0 0-5 1,0 0 0-16,-33 0 1 0,33 0-10 15,0 0-18-15,0 0-5 0,0-19-7 0,0 19-11 16,0 0-17-16</inkml:trace>
  <inkml:trace contextRef="#ctx0" brushRef="#br0" timeOffset="-50345.08">14999 1600 35 0,'-34'0'39'0,"34"-19"-4"0,0 19 2 0,0 0 5 16,0 0 5-16,0-18 2 0,0 18 4 15,0 0 5-15,0-19 6 0,0 10-7 0,34-10-9 16,-34 1-6-16,0 18-8 0,0-19-9 16,0 0-6-16,16-18-4 0,1 28-6 15,-17-28-1-15,33 18-6 0,-17-18-2 0,1 9 1 16,-1-9-5-16,17 18 4 0,0-18 1 16,1 9 14-16,-34 9 3 0,33-18-4 0,0 19-9 15,-17-1-3-15,17 10 2 0,0-10-10 16,0 0 6-16,-33 19 4 0,34 0-7 15,-34-18 3-15,16 18-5 0,-16 0 2 0,17 0 4 16,-1 0 2-16,-16 18-6 0,17-18-13 16,-17 0-35-16,16 19-10 0,-16-19-9 0,17 19-11 15,-17-10 4-15,16-9-5 0,-16 0-5 16,0 19 1-16</inkml:trace>
  <inkml:trace contextRef="#ctx0" brushRef="#br0" timeOffset="-50079.61">15429 949 61 0,'0'-19'35'0,"16"19"-14"0,-16 0-10 16,17 0-5-16,-17 0-3 0,16 0 1 15,1 0 0-15,-1 0 0 0,1 0 2 0,-1 0 2 16,17 0-1-16,-33 19-2 0,33-19-1 15,-33 9-1-15,0 10-1 0,33-1 1 0,-33-18 0 16,0 19-1-16,0-1 1 0,0 1-1 16,0-19 1-16,0 28 0 0,-33-9-3 0,33-1 0 15,-33 1-3-15,33-1-3 0,-33 1-17 16,17-19-2-16,-1 28-14 0,1-9-67 16</inkml:trace>
</inkml:ink>
</file>

<file path=ppt/ink/ink93.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1-27T12:05:20.303"/>
    </inkml:context>
    <inkml:brush xml:id="br0">
      <inkml:brushProperty name="width" value="0.05292" units="cm"/>
      <inkml:brushProperty name="height" value="0.05292" units="cm"/>
      <inkml:brushProperty name="color" value="#FF0000"/>
    </inkml:brush>
  </inkml:definitions>
  <inkml:trace contextRef="#ctx0" brushRef="#br0">3588 5590 70 0,'-33'-18'17'0,"33"18"-8"0,-33-19-5 16,33 1-3-16,-33 18 4 0,0-19 1 0,33 19-1 16,-33 0-3-16,0-19 4 0,16 19 0 15,-16 0-1-15,0 0-1 0,33 0-1 0,-33 0 0 16,0 19-3-16,0-19 3 0,0 0-2 0,16 19 2 16,-16-19-1-16,0 18-2 0,0-18 0 15,0 19 0-15,0-1 0 0,33-8-2 0,-50 8 3 16,17 1-1-16,33-1 0 0,-33 1 0 15,0 18 0-15,0-27 0 0,33 8 0 0,-33 19 0 16,33-18 0-16,0 0 0 0,-33 9 0 16,33 9 0-16,-16-19 2 0,16 1-1 0,0 18 2 15,0-9-1-15,16 9 1 0,-16 0-1 0,0-9 2 16,33 10 0-16,-33-1-1 0,0 0 2 16,33 9-2-16,-33-8-1 0,33 8 0 15,-33 10 0-15,0-19 2 0,33 10-3 0,-33 9-1 16,33-10 0-16,-33 10 0 0,33-10 0 15,-33 10 2-15,0 0 0 0,17 9-2 0,16-9 1 16,-33 9 2-16,0-9 2 0,0 9 5 16,0-9-4-16,0 9-2 0,0-19 1 0,0 29 4 15,0-29 11-15,0 10 0 0,0 0-5 0,-33 9-8 16,33-9-2-16,-17 9 1 0,17-9-6 16,0-10 3-16,-33 10-3 0,33-9 2 0,0 8-4 15,-33-8 6-15,33 9-3 0,-33-19-1 0,33 9 0 16,0-8 0-16,-33 17 0 0,33-27 0 15,-33 10 11-15,0-1 9 0,17-9 4 0,16 0 5 16,-34-1 11-16,34-8 9 0,-33 0 4 16,0-10-5-16,33 0-11 0,-33 1-7 0,0-1-3 15,33-9 0-15,-33 0 7 0,17 0 5 0,16 0-11 16,-34 0-10-16,34 0-5 0,-33-9-2 16,33-1-6-16,-33 10 1 0,33-9-6 0,-33 0 1 15,33 9 2-15,-33 0-6 0,33 0 6 16,0 0 16-16,-33-19 0 0,33 19-3 0,0 0-3 15,-16 0-5-15,16 0 0 0,0 0-7 16,0 0 3-16,0 0-4 0,16 0 0 0,-16 0 1 16,0 0 3-16,33 0-4 0,-33 0-4 15,33 0 4-15,-33 0 4 0,33 0-4 16,0 0 0-16,-33 19 0 0,33-19 4 16,-33 0-4-16,34 9 0 0,15 0 1 0,-49 1-3 15,33 8 4-15,0-8 2 0,0 17 3 16,0-8-1-16,-33 0-3 0,34-10 1 0,15 10 2 15,-16 8-3-15,0 1 2 0,0-9 0 0,0 9 0 16,0 0-4-16,-16 0 6 0,16 9-4 16,0-9 15-16,0 9-9 0,0 0-5 0,0 0 1 15,0 1-1-15,17 8-1 0,-17-9-3 16,-33 10 0-16,33 9 4 0,0-19-2 0,0 9 1 16,-33 10 5-16,33-9-7 0,-33 8 3 0,17-17-3 15,16 27 3-15,-33-19 0 0,33 10-3 0,-33 0 2 16,0 9 3-16,0-18-4 0,0 27 3 15,33-28-1-15,-33 29 0 0,0-19 3 0,0 9-2 16,0 9 2-16,-33-9-1 0,33 0 0 0,0 10-1 16,-33-10-2-16,33 19-3 0,0-10 2 15,-33 1-1-15,16 8-3 0,17 1 6 0,-33 0-2 16,33-1-2-16,-33 1-2 0,33 9 2 0,0-18 0 16,-33-1-3-16,33 19 5 0,0-28-4 15,0 19 2-15,-33-10 6 0,33 1-9 0,0 8-2 16,0-18 5-16,0 10 0 0,0 9 7 15,0-10-7-15,0 10-6 0,0-1 10 0,0 1-4 16,0-9 0-16,0 8 4 0,0 1-4 16,0 0 4-16,0-10-4 0,0 28 0 0,0-27-2 0,0 9 2 15,33-1-2-15,-33 10 10 0,0-18-3 16,0 8-5-16,0 1 2 0,0-9-1 0,33 8 3 16,-33 1 0-16,0 0 3 0,33-1 5 15,-33 1-5-15,0-9 6 0,33-1-1 0,-33 0 3 16,17 1-1-16,16 9 0 0,0-10 5 0,-33 0-7 15,33 1 4-15,0-1 2 0,0 1 3 16,-33-10 1-16,33 9 0 0,17 1 6 0,-17-10-9 16,0 0-1-16,0 0 4 0,0 9-4 0,0-9-4 15,-16-9 13-15,16 9-4 0,0 0-5 16,33-9-7-16,-33 0 7 0,0 0-2 16,17 0-2-16,-17-10-7 0,0 1 4 0,33-1 7 15,-33 1-5-15,17-1 2 0,16 1-1 0,-33-1 7 16,33-18-3-16,-16 9-8 0,16-9 3 0,0 9-3 15,-16-18-1-15,16 9 0 0,0-9-9 16,0-10-2-16,17 0-9 0,-17-9-21 0,0-9-70 16,17-10-65-16,-17-9-58 0,0 0-53 15,17-9-18-15,-17-9 26 0,0-1 54 0</inkml:trace>
  <inkml:trace contextRef="#ctx0" brushRef="#br0" timeOffset="1163.82">14684 12716 126 0,'-16'0'50'0,"16"-19"-27"0,0 19 8 15,0 0 18-15,-17-9 7 0,17 9-22 16,0 0-17-16,0 0-6 0,0 9 22 0,0 10 8 15,0-19 1-15,0 18-1 0,0 1-8 0,0 9-17 16,0-10-4-16,0 19-1 0,0-18-5 16,17 9-6-16,-17 0 0 0,16 0 0 0,-16 9 2 15,33-18 0-15,-33-1-2 0,0 10-6 16,0-9 7-16,0 18-11 0,0-28-8 0,0 0-26 16,0 10-29-16,0-10-24 0,0 1-10 0,0-1 1 15,0-9-68-15</inkml:trace>
  <inkml:trace contextRef="#ctx0" brushRef="#br0" timeOffset="1432.31">14751 12576 48 0,'33'-9'33'0,"-33"-1"-17"16,0 10-3-16,0 0-1 0,33-9 0 0,-33 9 2 15,16 0-4-15,1 9 1 0,-1-9 4 16,1 10 0-16,-1-1-1 0,-16-9-5 0,33 19-2 16,-33-1 1-16,0-18-4 0,0 19 0 15,0-10-2-15,0 10 0 0,0-10-2 0,0 0 0 16,0 10 0-16,-33 0-2 0,17-19 3 16,-1 18-1-16,1-9-2 0,-1 1 0 0,1-1-5 15,16-9-11-15,-33 9-6 0,33-9-8 0,-33 0-1 16,33 0-6-16,-34 0-44 0</inkml:trace>
  <inkml:trace contextRef="#ctx0" brushRef="#br0" timeOffset="1715.46">15329 12595 67 0,'-16'18'37'0,"-17"-18"-16"0,16 0 0 15,-16 9 9-15,17-9 4 0,16 10-4 0,-34-1-9 16,1 0-7-16,33 10-1 0,0 0-4 16,-33-10-1-16,17 10-3 0,16-1-2 0,0 1 0 15,0-1 3-15,0 1-5 0,16 0 2 0,-16 8-2 16,33-8-1-16,0-10 1 0,-33 1-1 15,34 8 0-15,-1-8 1 0,0-10-6 0,0 9-1 16,16-9-16-16,-16-9-19 0,1-1-18 16,-18 10-14-16</inkml:trace>
  <inkml:trace contextRef="#ctx0" brushRef="#br0" timeOffset="2265.39">16404 12809 102 0,'0'0'36'0,"0"0"-17"0,0 9-10 16,0-9-3-16,0 18-3 0,-16-18-2 16,16 19 0-16,-17-10 0 0,17 19-1 0,-16-9 0 0,-1 9 3 15,0-10-1-15,1 10-2 0,-1-9 0 16,17 9-2-16,0-10-5 0,-33 10-12 0,33-9-13 16,0-10-9-16</inkml:trace>
  <inkml:trace contextRef="#ctx0" brushRef="#br0" timeOffset="2728.93">17049 12353 38 0,'0'0'17'0,"0"0"-4"0,0-19 2 0,0 19 1 15,0 0 0-15,0 0 0 0,0 0 2 0,0 0 3 16,0 0-1-16,0 0-3 0,0 0-4 15,-33 0-5-15,33 0-2 0,-17 19 2 0,1-19 0 16,16 18 5-16,-17-8 2 0,1 8 3 0,-1 1-4 16,17-1 1-16,-33 1 1 0,33 18-1 15,-33-27-2-15,33 17 1 0,0 1-1 0,0-9 1 16,0 18-3-16,0-28-1 0,0 10 0 16,0 0 5-16,0-1 1 0,0-8 0 0,33 18-3 15,-33-28 0-15,33 18-10 0,-16-18 4 16,16 0-3-16,0 9-4 0,0-9 0 0,0 0 4 15,0-9-4-15,-16 9-2 0,16 0-4 0,0-18-2 16,-17 18-16-16,34 0-23 0,-50-19-17 0,33 10-11 16,-33-1-11-16,33 1-3 0</inkml:trace>
  <inkml:trace contextRef="#ctx0" brushRef="#br0" timeOffset="3179">17727 12232 11 0,'-33'0'20'0,"33"0"-3"0,0 0-4 0,0 0 2 16,-33 0-1-16,16 0 1 0,17 0 0 0,-16 0 3 16,-1 0-4-16,1 0 2 0,-1 18-2 15,1-18-2-15,-1 10-1 0,17 8 0 0,-33 1 3 16,33 0 1-16,-33-1 4 0,33 19-7 0,0-27 0 15,-33 18-5-15,33-10 3 0,0 10 1 16,0-9-1-16,0-1 3 0,0 1 1 0,33-1 3 16,-33 1 4-16,33-10 2 0,-33 1-1 15,33-1-3-15,0 10-8 0,-16-19-3 0,16 0-5 16,0 0-3-16,0 0 0 0,0-19 0 0,0 10 2 16,0-1-7-16,0 1 0 0,0 0-24 15,17-10-23-15,-50 10-27 0,33 0-13 0,-33-1-10 16</inkml:trace>
</inkml:ink>
</file>

<file path=ppt/ink/ink94.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15:42.389"/>
    </inkml:context>
    <inkml:brush xml:id="br0">
      <inkml:brushProperty name="width" value="0.05292" units="cm"/>
      <inkml:brushProperty name="height" value="0.05292" units="cm"/>
      <inkml:brushProperty name="color" value="#FF0000"/>
    </inkml:brush>
  </inkml:definitions>
  <inkml:trace contextRef="#ctx0" brushRef="#br0">5242 6865 38 0,'0'0'30'0,"0"0"0"0,0 0-1 0,0 0-5 16,0 0-3-16,0 0 0 0,0-19-5 15,0 19-3-15,0 0-6 0,0 0-3 0,0 0-1 16,0 0-3-16,0 0 2 0,0 19 0 0,0-19 0 15,0 0-1-15,0 0 0 0,0 18 4 16,33-18 0-16,-33 19-1 0,0-19 5 0,0 0 1 16,0 9 3-16,0 1 1 0,17-1 0 15,-17 0 3-15,0 0 0 0,0-9 5 0,0 19-2 16,16-19-1-16,-16 0 11 0,0 0 16 0,0 0 26 16,0 0 19-16,17 0 12 0,-17 0-3 15,33 0-12-15,-33-19-22 0,0 10-25 16,0 0-20-16,33 0-11 0,-33-10-3 0,33 19-6 15,-33-19 2-15,33 1 1 0,0-1 0 0,-33-9-2 16,17 10-2-16,-17 8 3 0,16 1-1 16,1-10-4-16,-17 1 4 0,33 18-2 0,-33-19-23 15,0 19-42-15,0 0-33 16,0 0-19-16,0 0-19 0,0 0-9 0,33 0 10 16,-33 0 10-16,0 0 5 0</inkml:trace>
  <inkml:trace contextRef="#ctx0" brushRef="#br0" timeOffset="765.62">7789 6279 15 0,'0'0'17'0,"0"0"3"0,0 0-3 15,0 0 0-15,0 0-6 0,0 0-3 0,0 0-1 16,0 0-4-16,0 0 1 0,0 0 7 15,0 18 1-15,0-18 2 0,0 0-4 0,0 0 1 16,33 10-2-16,-33-1 1 0,0 0 2 16,0-9 5-16,0 9-2 0,0 1-3 0,0 8 0 15,0-18 0-15,0 0 4 0,0 19-9 0,0-19 3 16,0 0 1-16,0 19 10 0,0-19 10 16,16 0 3-16,-16 0 5 0,0 0 8 0,0 0 15 15,0 0 10-15,0 18 7 0,17-18 24 16,-17-18 2-16,16 18-14 0,-16 0-24 0,33 0-21 15,-33-19-17-15,33 19-9 0,-33-19-4 0,34 19 2 16,-1-28 1-16,-33 19-6 0,33 0 0 16,-33-10-2-16,16 19-16 0,1-18 7 0,-1-1 1 15,17 19 1-15,-33 0-6 0,0-19 2 16,33 19 3-16,-33 0-9 0,0-18-24 0,0 18-54 16,0 0-58-16,0 0-39 0,34 0-16 0,-34 0 21 15,0-9 23-15,33 9 23 0</inkml:trace>
  <inkml:trace contextRef="#ctx0" brushRef="#br0" timeOffset="1666.34">11096 6604 36 0,'0'0'37'0,"0"0"13"16,0-18 5-16,0 18 7 0,0 0-6 0,0 0-11 16,0 18-10-16,0-18-13 0,0 0-8 0,0 0 0 15,0 0 1-15,0 0 10 0,0 0 8 16,0 0 12-16,0 19 20 0,0-19 4 0,0 0-5 16,0 18-1-16,33-18 2 0,-33 0 16 0,0 19 2 15,0-19 1-15,0 0 8 0,33 0-2 16,-33 0-4-16,0 0-26 0,33 0-23 0,-33 0-11 15,17 0-10-15,-1-19-4 0,1 19-5 16,-1-18-7-16,34-1 2 0,-50 19 0 0,33-18 3 0,0-1-4 16,-33 10-3-16,33-10 4 0,-16 19-2 15,-1-18 0-15,1-1-6 0,-17 19 6 16,16-19 4-16,1 19-9 0,-17-18 0 0,33 18 3 16,-33-10 3-16,0 10-25 0,0 0-46 15,0 0-50-15,0 0-35 0,0 0-15 0,0 0-7 16,0 10-1-16,0-10 14 0,0 18 22 0,0-18 17 15,0 0-83-15</inkml:trace>
  <inkml:trace contextRef="#ctx0" brushRef="#br0" timeOffset="2681.56">4862 7776 6 0,'0'-9'11'0,"0"9"7"0,0 0 4 0,0 0 1 16,0 0 0-16,0 0-1 0,0 0-6 15,0 0-3-15,0 0-3 0,0 0-2 0,0 0-1 16,0 0 0-16,0 0-6 0,0 0 2 0,0 0-2 16,0 0 1-1,0 0-4 1,0 0-1-1,0 0-11-15,0 0-6 0,0 0-7 16,0 0-2-16,0-9-5 0</inkml:trace>
  <inkml:trace contextRef="#ctx0" brushRef="#br0" timeOffset="4713.21">4746 7572 6 0,'0'0'4'0,"0"0"3"0,0 0 3 0,0 0 1 16,0 0-3-16,0 0-2 0,33 0-1 0,-33-19-3 15,0 19 0-15,0 0 0 0,0 0 0 16,0 19-2-16,0-19 1 0,0-19-1 16,0 19 1-16,33 0-1 0,-33 0 0 15,33 0 0 1,-33 0 0-16,17 0 0 16,-17 0 0-16,16 0 0 0,1 0 0 0,16 0 0 15,-33 0 0-15,33 0 0 16,-33 0 0-16,33 0 0 15,-33 0 0-15,33-19 0 0,-33 19 0 0,33 0 0 16,-33-9 0-16,0 9 0 0,17-9 0 16,-1 9 0-16,34 9 0 0,-50-9 0 0,0-9 0 15,33 9 0-15,-33-9 0 0,33 9 0 0,-33 0 0 16,33 0 0-16,-33 0 0 0,33 0 0 16,-33-10 0-16,0 20 0 15,17-10 0 16,-17 0-2-15,0 0-2 0,0 0-1-16,0 0-1 0,0 0-2 0,0 0-1 15,0 0 0-15,0 0-9 0</inkml:trace>
  <inkml:trace contextRef="#ctx0" brushRef="#br0" timeOffset="5245.64">4845 7553 6 0,'0'0'5'0,"0"0"5"16,17 0 3-16,-17 0-7 0,16 0-2 0,34 0-2 16,-50 0 0-16,33 0-2 0,-33 0 0 0,33 0 0 15,-33 0 0-15,33 0 0 0,0 0 0 0,-33 0 0 16,17-19 1-16,-1 19-1 0,1 0 0 16,16 0 0-16,-33 0 0 0,33 0 0 15,-33 0 0-15,33 0 0 0,-33 0 0 0,33 0 0 16,-33 0 0-16,33 0 0 15,-33 0 0-15,0 0 2 16,17 0-2-16,-1 0 0 16,-16 19 0-1,0-38-5 1,0 19-1-16,0 0-2 0,0 0-2 16,0 0-8-16</inkml:trace>
  <inkml:trace contextRef="#ctx0" brushRef="#br0" timeOffset="5562.06">4845 7572 8 0,'17'0'12'0,"-1"0"1"16,1 0-7-16,16 0-4 0,-33 0 0 15,33 0-2-15,-33 0 2 0,33 0-2 0,0 0 0 16,-33 0 0-16,33 0-7 0,-16-19-7 16</inkml:trace>
  <inkml:trace contextRef="#ctx0" brushRef="#br0" timeOffset="6511.66">8152 8539 12 0,'0'0'18'16,"0"0"3"-16,0 0-3 0,0 0-5 0,0 0-4 16,0 0-3-16,0 0-3 0,0 0 0 15,0 0-1-15,0 0 1 16,0-19-3-16,0 19-5 31,0 0-10-31,0 0-5 0,0 0-9 0</inkml:trace>
  <inkml:trace contextRef="#ctx0" brushRef="#br0" timeOffset="6711.52">8152 8539 6 0,'0'0'3'0,"0"0"2"0,0 0 0 16,0 0-1-16,0 0-8 15,0 0-8-15</inkml:trace>
  <inkml:trace contextRef="#ctx0" brushRef="#br0" timeOffset="9158.49">9293 8465 2 0,'0'0'1'15,"0"0"-2"-15,0 0 1 0,0 0 1 31,0 0-3-31</inkml:trace>
  <inkml:trace contextRef="#ctx0" brushRef="#br0" timeOffset="9875.64">17545 8232 10 0,'0'0'18'0,"0"0"2"0,0 0-6 16,-33-9-5-16,33 9-3 0,0 0-3 15,0 0-1-15,0-10-2 0,0 10 1 16,0 0-8 0,0 0-7-16,0 0-7 15</inkml:trace>
  <inkml:trace contextRef="#ctx0" brushRef="#br0" timeOffset="10724.09">15048 7367 8 0,'0'0'1'16,"0"0"0"-16,0 0 0 0,17 0-6 47</inkml:trace>
  <inkml:trace contextRef="#ctx0" brushRef="#br0" timeOffset="12772.45">14321 7255 7 0,'0'0'14'0,"0"0"3"15,0-9-6-15,0 9-3 0,0 0-2 0,0 0-3 16,0 0 0-16,0 0-1 16,0 0-1-16,0 0 2 15,0 0 2-15,0 0 0 0,0 0-3 16,0 0 2-16,0 0-2 0,-34 0-2 16,34 0 2-16,0-19 0 15,0 19 3-15,0 0-1 0,0 0-3 0,0 0 1 16,0 0-1-16,0 0 2 0,0 0-1 15,0 0-4-15,0 19 2 0,0-19 3 16,-33 0-3 0,33 0 0-16,0 0 2 15,0 0 5-15,0 0-1 16,0 0 0-16,0 0 3 0,0 0-1 16,0 9 2-16,33-9 0 0,-33 0 0 0,0 0 2 15,0 0-4-15,0 0 0 0,0 10-3 16,0-10 2-16,34 0-1 0,-34 0 3 0,0 0-6 15,33 0 3-15,-33 0-5 0,33 0 4 16,-33 0 0-16,16 0-5 0,1 0 0 0,-1-10 0 16,1 10 4-16,-1 0-2 0,17 0 2 0,1 0-2 15,-34 0 1-15,33-9-1 0,0 9 1 16,-33 0-1-16,16 0-2 0,1 0 4 0,-1 0-2 16,17-19-2-16,-33 19 1 0,33 0 1 0,-33 0-2 15,34 0 0-15,-34 0 0 0,33 0 0 16,-33 0 0-16,33 0 0 15,-33 0 1 1,0 0-1-16,0 0 2 16,0 0 0-1,0 0-4-15,0 19 5 0,0-19 1 16,0 0 3-16,0 0-4 0,0 0 2 16,0 0-2-16,0 0-1 0,0 0-7 15,0 0-8-15,0 0-17 0,0 0-14 16,0 0-15-16,0 0-10 0</inkml:trace>
  <inkml:trace contextRef="#ctx0" brushRef="#br0" timeOffset="13855.34">17512 6465 13 0,'0'18'18'0,"0"-18"5"16,0 0-2-16,0 0-4 0,0 0-9 15,0 0-3-15,33 0-5 0,-33-18 2 0,0 18-1 16,0 0 0 0,-33 0-1-1,33 0-2-15,0 18-4 0,0-18-6 16,0 0-4-16,0 0-5 0,0 0-1 0</inkml:trace>
  <inkml:trace contextRef="#ctx0" brushRef="#br0" timeOffset="16102.8">13924 5832 130 0,'0'0'65'15,"0"-18"-19"-15,0 18 18 0,0-19 49 0,0 19 27 16,-33-19-6-16,33 19-31 0,0 0-30 0,0 0-21 16,0-18-13-16,0 18-15 0,0 0-12 15,0 0-7-15,0 18-1 0,33-18-1 16,-33 19-5-16,0-19 0 0,0 19 6 0,0-19-1 15,33 18-7-15,-33-8 4 0,0-1 0 16,0 0 3-16,0 10 2 0,16-1-5 0,-16-18 2 16,0 19-34-16,0 0-36 0,17-19-74 15,-17 18-20-15,0-18-15 0,0 9 33 0,0-9 17 16</inkml:trace>
  <inkml:trace contextRef="#ctx0" brushRef="#br0" timeOffset="16655.46">14139 5776 59 0,'-33'0'31'0,"33"0"-8"16,0 0-3-16,-33 0 3 0,33 0 1 0,0 19-6 16,-34-19-2-16,18 0-1 0,-1 19 8 15,17-19 0-15,-16 18-6 0,16-18-4 0,0 10-1 16,0-1-4-16,0 0-3 0,0 10-1 0,0-19-1 15,0 18 0-15,16-18-3 0,1 0 3 16,-1 0-2-16,18 0-3 0,-34 0-7 0,33 0-15 16,0 0-12-16,0 0 7 0,-33 0-3 15,16-18 4-15,1 18 6 0,-1-19 6 0,1 10 9 16,-1 9 3-16,-16-9 2 0,33-1 2 0,-33 10 0 16,0-18 0-16,0 18 6 15,0 0 3-15,0 0-2 0,0 0-1 16,0 0-2-16,0 0-1 0,-33 0 0 0,33 0 3 15,0 0-2-15,0 0 1 0,0 0 1 16,0 0-4-16,0 0 6 0,0 0-2 0,0 18-1 16,0-18 4-16,0 0-2 0,33 0-3 0,-33 0-2 15,0 0 0-15,34 0-2 0,-34 0 2 16,0 0-2-16,0-18 0 0,33 18 0 0,-33 0 0 16,33-19 0-16,-33 19 0 15,0-19 0-15,16 19 2 16,-16-18 2-16,0 18-3 0,0 0 4 15,0 0 4-15,0 0-2 0,0 0 0 16,-16 0-7-16,32 0 0 16,-16 0 1-16,0 18 2 0,17-18 7 15,-17 19 6-15,16-19 8 0,-16 0-2 16,17 19 1-16,-17-19-10 0,16 18-6 0,-16-18 0 16,0 0-5-16,0 0 0 0,33 10 1 0,-33-1-3 15,0-9 5-15,-33 9 2 0,33 10-7 16,-16-19-7-16,-1 0-16 0,1 18-39 0,-17-18-24 15,33 19-12-15</inkml:trace>
  <inkml:trace contextRef="#ctx0" brushRef="#br0" timeOffset="17868.18">4812 5953 80 0,'0'0'54'16,"-33"0"-26"-16,33-18-7 0,-33 18 17 0,33-19 22 16,0 19 10-16,-33 0-10 0,33-19-16 0,0 19-19 15,0 0-14-15,0 0-7 0,0 0-1 16,0 19 0-16,0-19-3 0,33 19 3 16,-33-19 1-16,0 18 4 0,33-9-6 15,-33 1 3-15,0 18-3 0,33-10 0 0,-33-18 1 16,0 19-1-16,33-1 0 0,-33-8-2 0,0-1 4 15,0 10-4-15,17-10 0 0,-17 10 5 16,0-19-7-16,16 0 4 0,-16 18 1 16,0-18-2-16,0 0 2 0,0 0 3 0,17 0-4 15,-17-18 0-15,0 18 1 0,33-19-3 0,-33 10 2 16,0-1-2-16,0-8 0 0,0 8-3 16,0-8 3-16,33-1 0 0,-33 1 2 0,0-10-2 15,0 18 0-15,0 1-4 0,0-9 5 0,0 18 4 16,33 0 12-16,-33-19 10 0,0 19 5 15,0 0-2-15,-33 0-14 0,33 0-4 16,0 0-10-16,0 0 3 0,0 0-1 0,0 19-1 16,0-19-3-16,0 18 3 0,-33-18-1 0,33 0-5 15,0 9 9-15,-33 10-10 0,33 0 6 0,-17-19-5 16,1 18 5-16,16-18 0 0,-17 0-4 16,17 19 6-16,0-19-2 0,0 0-2 15,0 0 3-15,0 0 3 0,0 0 7 0,0 18-5 16,0-18 2-16,0 0-2 0,0 0-4 0,0 0-2 15,17 0-2 1,-1 0 0-16,1 0 3 0,16 0-2 16,-33 10-1-16,33-10 3 0,0 9 0 15,-33-9-3-15,33 9-8 0,0-9-56 0,-33 0-56 16,33 0-32-16,-16 10 20 0,16-10 0 16</inkml:trace>
  <inkml:trace contextRef="#ctx0" brushRef="#br0" timeOffset="18487.87">5242 6018 70 0,'0'0'42'16,"0"0"-6"-16,0 0-6 0,0-18-1 15,0 18-1-15,33 0-1 0,-33 0 0 0,0-19-7 16,17 19-4-16,-17-9 3 0,0-1 5 0,16 10 3 15,-16-9 8-15,0 9 6 0,0 0-5 16,0 0-4-16,0-18-6 0,0 18-2 0,0 0-5 16,0 0-5-16,0 0-2 0,-16 0-5 0,16 0-3 15,-17 0-4-15,17 0 3 0,0 0-3 16,-33 18 0-16,33-18 0 0,-33 0-2 0,33 9-1 16,0 1 3-16,0-1 0 0,-33 10-2 15,33-19 0-15,33 18 2 0,-33 1-3 0,0-19 5 16,0 0 1-16,33 18-3 0,-33-18-3 15,33 0 4-15,-16 0-4 0,-1 0-5 0,34 0-19 16,-17-18-13-16,-33 18 6 0,33-19-5 16,0 19 4-16,-33-18 9 0,33 18 13 0,-33-19 4 15,17 10 5-15,-17-1 5 0,16 1-3 0,-16 9 4 16,0-18-2-16,0 18 2 0,0-19 1 16,0 19 5-16,0 0 4 0,0 0-2 0,0 0 1 15,0 0-7-15,0 0 2 0,0 0-3 0,-16 0-3 16,16 0-4-16,16 0 4 15,-16 0-3-15,17 19 3 16,16-19 0-16,-33 0 2 0,0-19-2 16,33 19 2-16,-33 0 0 0,0 0 1 15,33-19-3-15,-33 19 0 0,0 0 0 0,33-18 0 16,-33 18 0-16,0 0 15 16,33-19 13-16,-33 10 6 0,0 9 14 0,0-9-2 15,0 9 5-15,0-10-7 0,0 10-12 0,0 0-9 16,0 0-14-16,0 10-8 15,0-10 2-15,0 9-3 0,0 0 0 0,0 10 5 16,0-19-3-16,0 18 0 0,0 1-1 16,0 0 2-16,0-1 5 0,0-9-8 0,0 10 3 15,0 0-18-15,0 18-45 0,0-19-41 0,0 1-34 16,-33 9-18-16,33-9 1 0</inkml:trace>
  <inkml:trace contextRef="#ctx0" brushRef="#br0" timeOffset="19232.97">5275 8418 34 0,'0'-19'31'0,"0"19"-4"0,0 0-8 16,0 0-8-16,-33 0-5 0,33 0-4 15,0 19 3-15,0-19-1 0,0 19 1 16,33-10 0-16,-33 10 1 0,0-10 9 15,0 10 0-15,0 8-3 0,17-8-2 0,-1 0 0 16,-16-10-1-16,17 10-2 0,16-10-2 16,0 9 1-16,-33-8-6 0,33 8 0 0,0-18 1 15,-33 0 2-15,33 19-3 0,-16-19-10 16,16 0-16-16,0 0-16 0,0-19-16 0</inkml:trace>
  <inkml:trace contextRef="#ctx0" brushRef="#br0" timeOffset="19465.75">5705 8520 47 0,'0'0'57'0,"0"0"-17"0,0 0-8 16,0 0-11-16,0 0-10 0,0 0-5 16,0 19 0-16,0-19-5 0,0 0 1 0,0 0-2 15,0 19 6-15,17-10 6 0,-17 0-1 0,33 1-1 16,-33 8-3-16,0 1 1 0,33-1 2 15,-33 1-2-15,0 0 2 0,0-1-2 16,0 1 1-16,0 9-2 0,0-10-2 0,0 19 0 16,0-18-8-16,-33 18-10 0,0-9-33 0,16 9-22 15,-16 1-24-15</inkml:trace>
  <inkml:trace contextRef="#ctx0" brushRef="#br0" timeOffset="20582.93">13709 7534 14 0,'0'0'14'16,"0"19"2"-16,0-19-2 0,0 0-2 0,0 0-3 15,0 0 2-15,0 0 1 0,0 19 0 16,0-19 2-16,0 18-2 0,0-18 10 0,0 19-1 16,0-1 8-16,0 1-1 0,33 9 1 15,-33-9-5-15,0 18-2 0,16-19 2 0,1 1-3 16,-1 9-2-16,17-10 0 0,1 20 0 16,-1-29-3-16,33 10-1 0,-50-1-6 0,34 1-1 15,0-1-5-15,16 1 0 0,-17 0-1 0,1-19 1 16,-1 9-1-16,18 0-2 0,-34 1 0 15,16-10 0-15,17 9 0 0,-32-9-17 0,-1 0-26 16,16 0-22-16,-16 9-6 0,0-9 2 16,0 0 6-16,1 0 8 0,-1 0-35 0</inkml:trace>
  <inkml:trace contextRef="#ctx0" brushRef="#br0" timeOffset="20832.55">14784 7953 13 0,'-33'0'32'0,"33"0"1"16,0-19-4-16,0 19-3 0,0 0 4 0,0 0-3 15,0 0 0-15,0 0-11 0,0 0-7 16,0 0-5-16,0 0-2 0,0 0 6 0,0 19 3 16,33-19 0-16,-33 0-2 0,0 19 0 0,0-19-3 15,33 18 3-15,-33-8 6 0,0-1-7 16,16 19 1-16,-16-28 11 0,0 18-9 0,0 1 3 15,0 0-3-15,0-19-5 0,-16 18-3 16,16 1 1-16,-33 9-4 0,33-28-12 16,-33 18-31-16,-1 1-25 0,-15-1-23 0,-1 1-99 0</inkml:trace>
  <inkml:trace contextRef="#ctx0" brushRef="#br0" timeOffset="24462.06">6284 13302 32 0,'0'-10'28'16,"0"10"-3"-16,0-9-3 0,0 9-4 0,0-9 0 15,0-1-1-15,0 10-3 0,0-9 4 16,0 9-2-16,0-9-5 0,0 9-2 0,0 0-2 16,0-10-2-16,0 10-3 0,0 0 0 15,0 0-1-15,33 10-1 16,-33-10 2-16,0 9-1 0,0 0 2 16,0-9 5-16,0 10 7 0,33-10-7 0,-33 9 3 15,0-9 0-15,0 0 3 0,0 9 4 16,17-9 3-16,-17 10 4 0,33-10 4 0,-33 0 0 15,0-10-5-15,33 1-12 0,-33 0-8 16,33-10-2-16,-33 0 1 0,33 1-1 0,0-1-7 16,-33-18-9-16,33 9-40 0,-16 0-28 0,16 19-16 15,0-28-4-15</inkml:trace>
  <inkml:trace contextRef="#ctx0" brushRef="#br0" timeOffset="26094.59">3952 14511 63 0,'-33'0'25'0,"33"0"-13"0,0 0-3 0,0 0-3 15,0 0-2-15,0 0 0 0,0 0-1 16,33 9 1-16,-33-9 5 0,0 9 0 0,0-9-1 16,0 10-1-16,0-1 0 0,0-9 0 0,0 9-2 15,0-9 2-15,0 10 1 0,33-1 3 16,-33-9 1-16,0 0 9 0,0 0 10 16,0 9 9-16,0-9 8 0,0 0 7 0,0-9 0 15,33 9-2-15,-33-9-19 0,0-1-11 0,0 1-9 16,0 0-7-16,17-10-2 0,16 10-5 15,-33-10 0-15,0 10 2 0,0-10-2 16,33 10 0-16,-33 0 0 0,0-1 4 0,0 1-4 16,0 9-6-16,0-9-20 0,33 9-30 0,-33 0-25 15,0 0-15-15,0 9 1 0,0-9 14 16,33 9 5-16</inkml:trace>
  <inkml:trace contextRef="#ctx0" brushRef="#br0" timeOffset="26677.52">5639 15329 53 0,'0'10'50'0,"0"8"-21"0,0-18-14 15,0 0-6-15,0 0-2 0,0 10 5 0,0-10 8 16,0 9 4-16,0-9-5 0,0 0-7 0,0 9-3 15,0-9 4-15,0 9 6 0,0-9 3 16,0 10 3-16,33-10 0 0,-33 0 2 0,0 0 8 16,0 9 13-16,0-9 8 0,0 0 8 15,0-9 12-15,0 9 1 0,0-10-13 0,33 1-22 16,-33-9-19-16,0 8-12 0,17-8-2 0,16-1-7 16,-33-9 3-16,0 0-3 0,33 10-5 15,-33 8 6-15,33-18-3 0,-33 19 2 0,0 0 0 16,0-1-4-16,0 1-16 0,33 0-22 15,-33 9-41-15,0 0-28 0,0 0-26 0,0 0 6 16,-33 9 129-16,33-9-176 0</inkml:trace>
  <inkml:trace contextRef="#ctx0" brushRef="#br0" timeOffset="27293.22">4167 14427 33 0,'0'-9'32'0,"0"9"-9"0,0 0-9 15,0-10 1-15,33 10 2 0,-33 0 1 0,0 0-1 16,0 0-3-16,0-9-4 0,0 9-8 0,0 0 0 16,0 0 0-16,0 0 1 15,0 0-6-15,0 0-7 0,0 0-4 16,0 0-12-16,0 9-2 0,0 1-8 0,0-1-42 15</inkml:trace>
  <inkml:trace contextRef="#ctx0" brushRef="#br0" timeOffset="27692.59">5970 15422 24 0,'0'0'31'0,"0"0"-2"0,0 0-8 16,0 0-9-16,0 0-6 0,0 0-2 0,0 0-1 16,0 0-1-16,0-9 0 0,0 9 2 0,0-9-6 31,0 9 4-16,0 0-6-15,0 0-6 0,33 9-6 0,-33-9-1 16,0 0 1-16,0 0-1 0,0 0-1 16,0 0-15-16</inkml:trace>
  <inkml:trace contextRef="#ctx0" brushRef="#br0" timeOffset="30707.57">10517 15580 7 0,'0'0'8'0,"0"0"10"0,0 0 5 0,0 0-2 15,33 0 6-15,-33 0 3 0,0 0 8 0,0-9 3 16,0 9 5-16,0 0 4 0,0 0 6 0,0-9 2 16,0 18 1-16,0-9-8 0,0 0-8 15,0-9-9-15,0 9-6 0,0 9-15 0,0-9 1 16,0 0-7-16,0 0 12 0,0 0 7 0,0 0 2 15,0 0-3-15,0 9 1 0,0-9-3 16,0 10 4-16,33-10 0 0,-33 9 0 0,0 0-1 16,0-9-5-16,0 10 1 0,17-10 1 0,-17 9 3 15,0-9 10-15,0 0 12 0,16 0 13 16,-16 0 11-16,0 0-6 0,0 0-12 0,17 0-28 16,-17-9-14-16,33-1-8 0,-33 1-1 15,33 0-3-15,-33-10 3 0,33 1 2 0,-33-1-3 16,33-9-11-16,-33 0 12 0,17 0-8 0,-1 0 5 15,1 0-11-15,-17 10-11 0,16-1-32 0,1-9-46 16,-17 19-48-16,0 0-47 0,0-1-15 16,0 1 4-16,0 9 29 0,33-9 43 0</inkml:trace>
  <inkml:trace contextRef="#ctx0" brushRef="#br0" timeOffset="45793.51">9657 15301 6 0,'0'0'2'0,"0"0"2"0,0 0 0 0,0 0 2 16,0 0 0-16,0 0 1 0,0 0-2 0,0 0-1 16,0 0 0-16,0 0-2 0,0 0 0 0,0 0 0 15,0 0 0-15,0 0 0 0,0 0 1 16,0 0-1-16,0 10 0 0,0-20-2 0,0 10 4 16,0 10-4-16,0-1-5 31,33-9-2-16,-33 0-5-15,0 0-5 0</inkml:trace>
  <inkml:trace contextRef="#ctx0" brushRef="#br0" timeOffset="79447.55">13709 16808 68 0,'0'0'57'0,"0"0"-4"0,0 0-11 0,0 0-11 0,0 0-1 16,0 0 5-16,0 0 3 0,0 0 6 16,0 0-9-16,0 0-10 0,0 0-9 0,33 0-9 15,-33 0 0-15,0 0-7 0,0-9 0 16,16 9 4-16,1 0-7 16,-1 0-2-16,-16 0 1 15,17-9 0-15,-17 9-14 0,16 0-10 0,-16 0-7 16,34-10-5-16,-34 10-1 0,0 0-2 15,0 0 7-15,0-9-1 0,33 9-2 0,-33 0 0 16,0-9 1-16,0 9 6 0,33-10-17 16</inkml:trace>
  <inkml:trace contextRef="#ctx0" brushRef="#br0" timeOffset="80197.06">12998 16269 127 0,'0'0'99'0,"0"-10"-28"15,0 10-26-15,0-9-21 0,0 0-16 0,0 0 4 16,0-1 20-16,0 1 25 0,0 0 10 16,0-1 3-16,0 1-14 0,0-10-10 0,0 10-11 15,0-9-10-15,0 8-18 0,0-8-2 16,0 8-1-16,0 1-4 0,0-10 2 0,0 10 0 15,0 9-5-15,0-28-4 0,33 19-5 0,-33 0-34 16,0-1-36-16,0 1-23 0,0 0-14 0,33-1-3 16,-33 1 13-16,0 0 20 0</inkml:trace>
  <inkml:trace contextRef="#ctx0" brushRef="#br0" timeOffset="80429.67">13527 15804 98 0,'0'0'81'16,"0"0"-16"-16,16-10-24 0,-16 1-18 16,0 9-6-16,17-9 4 0,-17-1 10 0,0 10 1 0,16-9-6 15,-16 9-14-15,17-9-6 0,-17 9-2 16,17-9-4-16,-17 9 2 0,33-10-9 0,-33 10-22 15,0 0-21-15,33-9-17 0,-33 9-7 16,33 0-1-16,-33-9 8 0</inkml:trace>
  <inkml:trace contextRef="#ctx0" brushRef="#br0" timeOffset="80647.28">14221 15711 68 0,'17'9'44'0,"-1"-9"-9"16,-16 0-8-16,0 9-3 0,33-9 1 16,-33 0-3-16,0 10-3 0,34-10-2 0,-34 9-5 15,0 0-2-15,0 0-7 0,33 1 1 0,-33-1-2 16,0 0 0-16,33 1-4 0,-33-1 0 16,0 0 3-16,16 10-3 0,-16-10-9 0,17 10-9 0,-1-10-9 15,1 10-4-15,-1-1-6 0,-16-8 0 16,33 8-3-16,-33 1 1 0</inkml:trace>
  <inkml:trace contextRef="#ctx0" brushRef="#br0" timeOffset="81196.36">13031 16380 85 0,'0'10'84'16,"0"-10"-19"-16,0 9-25 0,0-9-20 0,0 9-2 15,0 10 7-15,0-19 23 0,0 0 20 0,0 9 4 16,0 1-1-16,0-1-21 0,0 0-18 16,0 0-9-16,0 1-8 0,33-1-8 0,-33 0-1 15,0 1-3-15,0-1-6 0,33 0 5 16,-33 10-2-16,0-19-3 0,0 0 1 0,16 9 2 15,1 0-15-15,-1-9-32 0,1 10-27 0,0-10-24 16,16 0-11-16,0 0 1 0,-33 0 11 0,33 0 17 16</inkml:trace>
  <inkml:trace contextRef="#ctx0" brushRef="#br0" timeOffset="81578.77">14436 16427 37 0,'0'0'45'15,"0"0"-6"-15,0 0-13 0,0 0-9 0,0 0-7 16,0 0-5-16,0 0-2 0,0 0-2 0,17 0 1 15,-17 9-7 1,0-9-8-16,0 0-5 16,0 10-7-16,0-10-4 0,0 0 0 0,0 0 1 15</inkml:trace>
  <inkml:trace contextRef="#ctx0" brushRef="#br0" timeOffset="81828.92">14602 16334 74 0,'0'0'121'16,"-33"9"3"-16,33 0-15 0,0-9-16 0,0 10-25 15,-33-1-4-15,33 0 14 0,0 10 20 0,0-10-4 16,-34 10-29-16,34-10-23 0,0 10-20 0,-33-1-14 15,17-8-5-15,16 8-3 0,-17 1-9 16,1-10-50-16,-1 10-45 0,1-10-48 0,16 0-28 16,-33 1-8-16,33 8 25 0</inkml:trace>
  <inkml:trace contextRef="#ctx0" brushRef="#br0" timeOffset="111736.16">12915 11748 178 0,'0'0'102'0,"-17"0"-30"16,17-18-21-16,0 18 7 0,-16 0 19 0,16-10 20 15,0 10 20-15,0 0 2 0,0 0-26 16,0 0-25-16,0 0-16 0,0 0-13 0,0 0 0 15,0 0 8-15,0 0-2 0,0 0 5 0,16 0-6 16,-16 10-7-16,0-10 3 0,0 18 19 0,0-18 12 16,17 19 13-16,-17-19-12 0,0 18-28 15,0-18 2-15,17 10-2 0,-17 8-2 0,0-8 2 16,16-1-11-16,-16 0 1 0,0 0 7 16,0 10-33-16,17-19-8 0,-17 0 0 15,16 0 0-15,-16 0 0 0,17-19 0 16,16 10 0-16,-33 0 0 0,33-10 0 0,0-9 0 15,0 10 0-15,0-19 0 0,17 9 0 0,-17-10 0 16,-33 20 0-16,33-19 0 0,0 9 0 0,-17 9 0 16,1 0 0-16,-1 19 0 0,1-18 0 15,-17 18-52-15,0 0-205 0,0 0-37 0,0 0-23 16,0 0 6-16,0 0 31 0,0 18 55 16</inkml:trace>
  <inkml:trace contextRef="#ctx0" brushRef="#br0" timeOffset="114500.59">10087 8232 56 0,'0'-9'51'0,"0"9"-13"16,0 0-10-16,0 0 1 0,-33-10 6 0,33 10 3 15,0 0 0-15,0 0-9 0,0 0-12 16,0 0-11-16,0 10-3 0,0-10-1 0,0 0 2 16,0 9-4-16,0-9 2 0,0 9 1 0,0 1 0 15,0-1 0-15,0 10 4 0,0-19 1 16,0 18 0-16,0-18-4 0,0 0-1 0,0 19-3 15,0-19 0-15,0 18 3 0,0-18-3 16,0 10 0-16,0-10 2 0,0 9-2 16,0 0 0-16,0 1 0 15,0-10-6-15,0 0-2 16,0 9-22-16,0-9-15 0,0 18-17 16,0-18-12-16,0 0-7 0</inkml:trace>
  <inkml:trace contextRef="#ctx0" brushRef="#br0" timeOffset="115502.45">14287 8353 34 0,'0'0'48'15,"0"0"-7"-15,0 0-4 0,0-9 10 0,0 9 8 16,0-10 7-16,0 10-10 0,0 0-18 0,0 0-13 16,-33 0-13-16,33 0-2 0,0 0-3 15,0 0 0-15,0 0 7 0,0 10 0 0,0-1-1 16,33 0 20-16,-33 1-4 0,0-1-4 15,0 9-3-15,0 1 0 0,0-19-7 0,0 19-5 16,0-19-3-16,0 9-3 0,0 0 5 16,0 1-5-16,0-1 0 0,34 0 2 0,-34 1 0 15,0-1-5-15,0 9 6 0,-34-18 1 16,34 0-8-16,0 0-8 0,0 19-15 0,0-19-34 16,0 0-22-16,0 0-26 0,0 0-9 15</inkml:trace>
  <inkml:trace contextRef="#ctx0" brushRef="#br0" timeOffset="116917.31">12733 8697 7 0,'0'0'5'0,"0"0"5"16,0 0 5-16,0 0-2 16,17 0-6-16,-17 0-2 0,0 0-2 0,0 0 3 0,0 0-2 15,0 0 0-15,0 0 3 0,0 9 0 16,0-9-2-16,0 0 0 0,0 0 1 0,0 0 0 15,16 10 0-15,-16-10 1 0,0 0-2 0,0 0 0 16,0 0-2-16,0 9 3 0,0-9 1 16,0 0 3-16,17 0 0 0,-17 0 5 15,0 0 1-15,0 0-2 0,0 0 5 0,0 0-7 16,0 0-3-16,33 0-2 0,-33 0-4 0,0-9-3 16,33-1 0-16,-33 1 2 15,33 0-4-15,-17 0 2 0,1 9 0 0,0 0-2 16,-1-19-8-16,1 19-17 0,-17-19-15 15,16 1-10-15,-16 8-11 0</inkml:trace>
  <inkml:trace contextRef="#ctx0" brushRef="#br0" timeOffset="128470.54">12932 9209 7 0,'0'0'8'0,"0"0"4"0,0 0-1 0,0 0 0 16,0 0-4-16,0 0-2 0,0 0-4 15,0 0 0-15,0 0 0 0,0 0-3 32,0 0-6-17,0 0-3-15,-17 0-6 0</inkml:trace>
  <inkml:trace contextRef="#ctx0" brushRef="#br0" timeOffset="133251.24">8615 13888 39 0,'0'0'21'0,"0"0"-7"16,0 0-9-16,0 0-2 0,0 0-2 15,0 0 1-15,-33 0-2 0,33 0 0 16,0 0-6 0,0 0-3-16,0 18-2 0,0-18-6 15,0 0-18-15</inkml:trace>
  <inkml:trace contextRef="#ctx0" brushRef="#br0" timeOffset="143358.41">8549 13683 14 0,'0'0'26'0,"0"0"-2"15,0 0-3-15,0 0 1 0,0 0-2 0,0 0-3 16,0 0-1-16,0 0 1 0,0 0-6 0,0 0-1 16,0-19 2-16,0 19-4 0,0 0-2 0,0 0-2 15,0 0-2-15,0 0 2 0,0 0-3 16,0 0 0-1,0 0-3 1,0 0 4 0,0 0 1-16,0 0-1 15,0 0 0 1,0 0-4 31,0 0 4-47,0 0-4 15,0 0 0-15,0 0 0 32,0 0-5-32,0 0-7 0,0 0-5 15,0 0-8-15,0 0-4 0,0 0-2 0,0 19-2 16,0-19-29-16</inkml:trace>
  <inkml:trace contextRef="#ctx0" brushRef="#br0" timeOffset="143891.47">8549 13683 8 0,'0'0'3'0,"0"0"2"0,0 0 1 15,0 0 0-15,0 0-2 0,0 0-1 0,0 0-2 16,0 0-1 15,33 0 0-15,-33 0 1-1,0 9-1-15,0-9 2 16,0 0-1-16,0 0 0 0,0 0 0 47,0 9-1-31,0-9-2-1,0 0-2-15,0 10-1 0,0-10-4 0,0 0-7 16</inkml:trace>
  <inkml:trace contextRef="#ctx0" brushRef="#br0" timeOffset="146639.04">8334 13711 49 0,'0'0'41'15,"0"0"-7"-15,0 0-11 0,0 0-9 0,0 0-3 16,0 0-2-16,-33 0-1 0,33 0-3 0,0 0-3 16,0 0-4-1,0 0 0-15,0 0-2 0,0 0-5 16,0 0-8-16,0 0-3 0,0 0-1 16,0 0-1-16,33 0-2 0,-33 0 1 0,0 0 2 15,0 0-9-15</inkml:trace>
  <inkml:trace contextRef="#ctx0" brushRef="#br0" timeOffset="150319.57">3985 14492 45 0,'0'0'31'0,"0"0"-6"0,0 0-3 16,0 0-2-16,0 0-2 0,0-9-2 16,0 9 3-16,0 0-3 0,0 0-5 0,0 0-4 15,0 0-5-15,0 0-1 0,0-9-1 16,0 18 1-16,0-9-3 16,0 0 4-16,0 0-2 0,0 0-2 15,33 9 2 1,-33-9 1-16,0 0-3 0,0 0 4 15,0 19-2-15,17-19 1 0,-17 0-1 16,33 0 0-16,-33 0 2 0,0 9-2 16,0 0-2-16,0-9 4 15,0 0 0-15,33 0-2 16,-33 0 5-16,0 0 0 0,0 0 1 16,0-9 0-16,0 0 0 0,0 9-1 0,33 0-5 15,-33-19 0-15,0 1 3 0,33 8-3 16,-33-8 0-16,0-1 2 0,33 10-2 0,-33-10-3 15,0 10 3-15,0 9-3 0,0-19-13 0,33 19-11 16,-33-9-6-16,0 9-8 0,0 0-1 16,0 0-3-16</inkml:trace>
  <inkml:trace contextRef="#ctx0" brushRef="#br0" timeOffset="151236.1">4200 14418 7 0,'0'0'6'0,"0"0"1"16,0 0 0-16,0 0-1 0,0 0-1 16,0 0-1-16,0-10-4 0,0 20 0 15,0-10-4 1,0 0-2-16,0 0-4 16,0 0-9-16</inkml:trace>
  <inkml:trace contextRef="#ctx0" brushRef="#br0" timeOffset="158179.67">4200 14706 2 0,'0'0'1'0,"0"0"0"16,0 0 0-16,0 0 1 0,0 0-1 0,0 9 1 15,0-9 0-15,0 0 1 0,0 10-1 0,0-10 0 16,0 9-2-16,0 10 0 15,33-19 1-15,-33 9-1 0,0-9 2 16,0 9 2-16,0 0 0 0,0-9 1 16,0 10 1-16,17-10 0 0,-17 0-1 0,0 9 1 15,0-9 3-15,0 0 5 0,0 0 4 0,33 0 0 16,-33-9-2-16,0 9-3 0,0-10-3 0,0 10-4 16,0-9-1-16,0-9-3 0,33 18-2 15,-33-28 3-15,0 9-1 0,0 10-2 0,33-10 0 16,-33 1 0-16,0-1-2 0,0 10 2 0,33-10 0 15,-33 10-5-15,0-1-10 0,0 1-9 16,33 0-11-16,-33 0-51 0</inkml:trace>
  <inkml:trace contextRef="#ctx0" brushRef="#br0" timeOffset="159380.37">5523 15376 22 0,'0'0'24'0,"0"0"-3"15,-16 0-5-15,16 0-7 0,0-9 0 0,0 9-2 16,0 0-1-16,0 0 2 0,0 0 2 15,0-10 0-15,0 10 2 0,0 0-3 0,0 0 0 16,0 0-3-16,0 0-2 0,0 0-2 16,0 0 0-16,16 0 3 15,-16 0-2-15,0 0 3 0,0 0 0 0,17 0 1 16,-17 0-2-16,33 10 1 0,-33-10 1 0,0 0 0 16,0 9 3-16,33-9 0 0,-33 0-1 15,0 0-1-15,0 0 6 0,0 0-2 16,33 0 2-16,-33 0 3 0,0 0 3 0,0-9 1 15,33 9-2-15,-33-10-7 0,0 10-4 16,0-18-3-16,0 8-1 0,33-8-4 0,-33-1 0 16,0 10 0-16,0-10-3 0,17 1 1 0,-17 8 2 15,0-8 0-15,33-1-9 0,-33 0 0 0,0 10-11 16,0-9-6-16,0 8-9 0,0 1-12 16,0 9-11-16,0-9-3 0,0 9 4 0,33 0-34 15</inkml:trace>
  <inkml:trace contextRef="#ctx0" brushRef="#br0" timeOffset="165874.1">10385 13292 71 0,'0'0'76'0,"0"-9"-23"0,0 9-21 0,0-9-16 16,0 9-9-16,-17-10 5 0,17 10-4 0,0 0 2 15,0 0 2-15,-33 0-5 0,33 10-2 16,-33-10-3-16,33 9 0 0,-33-9 0 0,33 9 5 16,-33 1 0-16,33 8-3 0,0-18-4 15,-33 0 3-15,16 9-3 0,17 1 2 0,0-1 1 16,0 0-3-16,0-9 3 0,0 10 0 15,0-10-1-15,0 9 3 0,0-9-2 0,17 9 4 16,-17-9-4-16,33 10-1 0,-33-1 6 0,0-9 5 16,33 9 2-16,-33-9-3 0,0 9 5 15,33 10 0-15,-33-19 4 0,33 9-5 0,-33 1-6 16,0-1-2-16,33 0 0 0,-33 1-2 0,0-1 1 16,0 0 0-16,0 10-2 0,0-10 0 0,0 0-1 15,0 10-1-15,0-10 0 0,0 1-3 16,-33-1 2-16,33 0 1 0,0 0 3 0,-33 1-6 15,33-10-2-15,-33 9 0 0,33 0 2 0,-33-9-2 16,33 0 4-16,0 0-2 0,-33 10 0 16,33-10 1-16,-17 0-3 0,1-10 2 0,-1 1 0 15,17 9 0-15,0 0-4 0,-33-9-1 0,33 9-12 16,0 0-16-16,0-10-10 0,0 10-11 0,0-9-12 16,0 9-7-16,0 0 0 0,0-9 6 15,0 0-51-15</inkml:trace>
  <inkml:trace contextRef="#ctx0" brushRef="#br0" timeOffset="166255.76">10583 13367 62 0,'0'0'82'0,"0"0"-9"16,-33 0-26-16,33 0-18 0,0 0-8 16,0 0-2-16,0 0-5 0,0 0-2 0,0 0 3 15,0 9-4-15,0-9-4 0,0 9-1 0,0 1 5 16,0-1 10-16,-33 0-5 0,33 0 10 0,0 10 4 16,0-10 4-16,0 10-3 0,0 0 2 15,0-1 1-15,0-9 4 0,0 10 13 0,0-10 4 16,0 10-15-16,0-10-1 0,0 1-11 15,0 8 1-15,0-9-4 0,0 1-4 0,0-1 0 16,33 0 0-16,-33 1 5 0,0-1 3 0,0-9-6 16,0 9 3-16,33-9-9 0,-33 0-12 0,0 0 1 15,17 0-2-15,-17 0-12 16,16-9 1-16,-16 9-21 0,17-9-36 0,-17-1-32 16,0 10-37-16,33-9-37 0,-33 0-10 0,0-1 8 15,0-8-104-15</inkml:trace>
  <inkml:trace contextRef="#ctx0" brushRef="#br0" timeOffset="166438.28">10451 13339 104 0,'0'0'82'0,"0"0"-20"0,0-10-29 0,0 10-10 15,0-9-8-15,0 9-5 0,33 0 1 16,-33-18-7-16,0 8-1 0,33 10-3 0,-33-9 2 15,33 9-5-15,-33 0-19 0,0 0-19 16,33 0-16-16,-33 0-9 0,0 0 2 0</inkml:trace>
  <inkml:trace contextRef="#ctx0" brushRef="#br0" timeOffset="166607.31">10517 13469 59 0,'0'9'70'0,"0"-9"-2"15,0 0-8-15,0 0-14 0,0 0-7 0,0 0-4 16,0 0-8-16,0-9-8 0,33 9-9 16,-33-9-4-16,0-1-4 0,33 10-2 0,-33-9-3 15,17 9-11-15,-1-19-27 0,-16 19-17 0,17-9-20 16,16 9-13-16</inkml:trace>
  <inkml:trace contextRef="#ctx0" brushRef="#br0" timeOffset="169086.1">5209 7693 4 0,'0'0'3'0,"0"0"5"0,33 0 4 0,-33 0-1 15,0 0-4-15,0-19-3 0,0 19-2 0,0 0-2 16,33-19 0-16,-33 10 0 0,0 0 0 16,17-1 0-16,-1 1 0 0,1 0 0 0,16 9-4 15,-33-19-11-15</inkml:trace>
  <inkml:trace contextRef="#ctx0" brushRef="#br0" timeOffset="170351.1">15610 8520 4 0,'0'0'1'15,"-33"0"-2"-15,33-18 2 16,0 18-2-16</inkml:trace>
  <inkml:trace contextRef="#ctx0" brushRef="#br0" timeOffset="171583.97">14965 6902 44 0,'0'0'21'0,"0"0"-9"0,0-19 3 0,-33 19 7 16,33 0 5-16,0-18 1 0,0 18-7 15,0 0-7-15,0 0-10 0,0 0 0 0,0 0-2 16,33 0 2-16,-33 18 3 0,0-18 5 16,0 19 3-16,0-19-3 0,0 9-1 15,0 1 0-15,0-1 5 0,34 0 5 0,-34 0-4 16,0 10 0-16,0-19-1 0,0 0 2 15,0 19 0-15,0-19 0 0,0 0 1 0,0 18 0 16,0-18 9-16,0 0 15 0,0 0 11 16,0 0 1-16,16 0-6 0,-16 0-14 0,17-18-11 15,-17 18-10-15,16-19-6 0,1 0-2 0,16 1-2 16,-17-1-4-16,17 10 1 0,0-10-1 16,1 1 5-16,-34-1-2 0,33-18-3 15,0 18-3-15,-17 10 4 0,1-10-3 0,-1 1-1 16,17-1 0-16,-33 19-27 0,33-18-8 0,-33 8 6 15,0 10-78-15,0 0-47 0,0 0 29 16,0 0 53-16,0 10 36 0,0 8 16 0,0-18 1 16,0 19-6-16,0-19-13 0</inkml:trace>
  <inkml:trace contextRef="#ctx0" brushRef="#br0" timeOffset="176446.36">21696 15301 444 0,'0'-9'251'0,"0"0"-81"0,-17-10-80 15,17 10-45-15,0-10-12 0,0 19 40 16,-16-18 50-16,16 18 31 0,0-10-34 0,0 10-48 16,0 0-35-16,0 0 17 0,0 0 29 0,0 10 24 15,16 8 4-15,-16 1-31 0,17-1-80 0,-17 10 0 16,16 0 0-16,-16 0 0 0,33 0 0 16,-33 9 0-16,0-9 0 0,0 0 0 0,0 9 0 15,0-9 0-15,0 0 0 0,0 0 0 0,0-9 0 16,0 9 0-16,0-10-148 0,0 1-74 15,0-10-29-15,-33 10-5 0,33-10 7 0,0-9 16 16,0 0 27-16,0 0 34 0,-16 0 43 0,16-9-50 16</inkml:trace>
  <inkml:trace contextRef="#ctx0" brushRef="#br0" timeOffset="176796.16">21646 15283 102 0,'0'-28'70'0,"0"9"-26"0,0 1-17 15,0-1-8-15,0 0 9 0,0 1 19 0,17-1 12 16,-17 1 5-16,16 8-8 0,1-8-17 0,-1 8-19 16,17 1-2-16,1 0 6 0,-34 9 7 0,33 0 0 15,-17 0-10-15,17 9-5 0,-16 0-9 16,16 1-2-16,-17 8-3 0,17 1 5 0,-33 0-7 16,0 8 1-16,0-8-1 0,0 18 4 0,0-18-8 15,-33-1 4-15,17 10 4 0,-17-9-4 16,16 0 3-16,-16-1-7 0,17 1 10 0,-17-1-6 15,33 1-5-15,-34 0 5 0,1-10 2 0,17 0 1 16,-17 1 0-16,16 8-3 0,1-18 7 16,16 0 11-16,-17 0-3 0,17 0 0 0,0 0 1 15,0 9 3-15,0 1-2 0,17-10-7 16,-1 9-3-16,1 0 9 0,-1 1-3 0,17 8-2 16,0-8-3-16,1-1-5 0,-18 9 0 0,17-8-2 15,0 8 4-15,17-8-9 0,-1 8 2 16,-16-8-10-16,-16 8-46 0,0-9-53 0,16 1-40 0,-17-1-10 15,17 0 8-15,-16 1 27 0</inkml:trace>
  <inkml:trace contextRef="#ctx0" brushRef="#br0" timeOffset="177130.21">22357 15534 92 0,'0'0'113'15,"0"0"-9"-15,0 0-37 0,0 0-18 0,33 0 0 16,-33 0 12-16,0 0 16 0,0 0 16 0,0 0 5 16,0 0-5-16,33 0-11 0,-33 0-2 0,0 0-2 15,17 0-8-15,0 0-24 0,-1 0-20 16,17 0-9-16,-16 0-11 0,16 0 2 0,-17-9-8 15,17 9-2-15,0 0 2 0,-16 0 0 16,16 0 2-16,0-10-4 0,0 10-2 0,-16-9 1 16,32 9 1-16,-49 0-3 0,33 0-9 0,-16-9-11 15,-1 9-27-15,18 0-25 0,-18-10-23 16,1 10-34-16,-1 0-16 0,17-9-4 0,-33 9 11 16,33 0 16-16,-33 0 14 0,33 0 21 0</inkml:trace>
  <inkml:trace contextRef="#ctx0" brushRef="#br0" timeOffset="177595">23564 15199 183 0,'0'0'228'0,"0"9"-51"15,0-9-69-15,0 10-43 0,0 8 18 16,0-18 26-16,0 19 9 0,0-10-6 0,0 10-12 15,17-1-20-15,-17 1-30 0,0 0 1 16,0-1 22-16,0 10 23 0,0-9 25 0,0-1 7 16,0 1-13-16,0 0-65 0,0-1-50 0,0-18 0 15,0 9 0-15,17 1 0 0,-17-1 0 0,16-9 0 16,1 0 0-16,-1-9 0 0,17 9 0 16,-16-10 0-16,-1 1 0 0,34-19 0 0,-17 10 0 15,17-1 0-15,-1-9 0 0,1 0 0 0,16 0 0 16,-16 0 0-16,-1 0 0 0,17 1 0 0,-16 17 0 15,0-18 0-15,-1 10 0 0,1-1 0 16,-17 10 0-16,0-10-205 0,0 19-32 0,0-9-2 16,-33 0-8-16,0 9 6 0,33 0 11 0,-33-10 28 15,0 10 34-15,0 0 41 0</inkml:trace>
  <inkml:trace contextRef="#ctx0" brushRef="#br0" timeOffset="178411.18">21530 14055 143 0,'34'-9'88'0,"-34"9"-36"0,0-19-25 16,0 19 6-16,0-19 30 0,0 19 22 0,0-9 1 16,0 9-18-16,0 0-20 0,0 0-24 15,0 0-6-15,0 9 12 0,0 10 22 0,-34 0 22 16,34-10 11-16,0 10-7 0,-33-1-2 0,33 10 6 15,-16 0 3-15,16 0 9 0,-17 0-3 16,17 0 25-16,0-10-20 0,0 20 25 0,17-29-21 16,-17 19 32-16,16-10-132 0,17 1 0 15,-33 9 0-15,34-19 0 0,-18 10 0 0,17-10 0 16,0 0 0-16,-16 1 0 0,16-1 0 0,16-9 0 16,-49 0 0-16,34-9 0 0,-18 9 0 0,1-10 0 15,-1 10 0-15,-16-9 0 0,17 0-215 16,-17-10-132-16,0 10-15 0,0-10 22 0,0 10 51 15,0-10 69-15</inkml:trace>
  <inkml:trace contextRef="#ctx0" brushRef="#br0" timeOffset="178594.58">21580 14046 195 0,'0'0'74'16,"0"0"-37"-16,0-19-21 0,0 19-6 0,0-19 22 15,17 10 15-15,-1 0-3 0,1 0-8 16,16-1-16-16,-17 1-10 0,1 0-5 0,32-1-5 16,-49 10 1-16,34 0-1 0,-34 0-12 0,0 0-49 15,16 10-42-15,-16-1-16 0,0-9 10 16</inkml:trace>
  <inkml:trace contextRef="#ctx0" brushRef="#br0" timeOffset="178761.37">21613 14250 96 0,'17'0'60'0,"-17"0"-27"0,0-9-16 15,16 0-9-15,1-1 7 0,-17 1 5 0,16 0-8 16,1-1-4-16,32 1-1 0,-49 0-7 16,34 0 2-16,-18 9-4 0,1-19-21 0,-1 19-27 15,17 0-25-15</inkml:trace>
  <inkml:trace contextRef="#ctx0" brushRef="#br0" timeOffset="179093.57">22490 14222 85 0,'-17'0'97'15,"17"0"-27"-15,-16 0-26 0,16 0-8 0,0 0 19 16,0 0 20-16,0 0 3 0,0 0-14 0,0 0-11 16,0 0-13-16,0 0 1 0,0 0 19 0,0 0 17 15,16 0 0-15,1-9-18 0,-1 9-16 16,1 0-19-16,-1 0-6 0,1-9-5 0,-1 9-1 15,17 0-4-15,-33-10-5 0,33 10 1 16,-33-9-3-16,17 9-1 0,-1 0 0 0,1-9-8 16,0 9-3-16,-1 0-64 0,-16-9-55 0,17 9-47 15,-17 0-19-15,16 0 5 0,1 0 36 16</inkml:trace>
  <inkml:trace contextRef="#ctx0" brushRef="#br0" timeOffset="179510.54">23201 13962 167 0,'-17'0'117'16,"17"0"-47"-16,0 0-24 0,-16-9-10 0,16 9-8 15,0 9-8-15,0-9 1 0,0 0 12 0,0 9 19 16,16 1-3-16,-16-1-2 0,17 9 4 16,-17 1 2-16,16 0 2 0,-16-1-5 0,33 1-13 15,-33-1 5-15,33 1-3 0,-33 9 8 0,0-9-3 16,17-1 8-16,-17 1 9 0,16-1-3 0,-16 1 1 16,0-10 1-16,17 10 9 0,-17 0 23 15,16-19 22-15,-16 9 15 0,0-9 23 0,17 9-55 16,0-9-97-16,-1-9 0 0,1 0 0 15,-1 9 0-15,17-19 0 0,0-9 0 16,0 9 0-16,0-9 0 0,17 1 0 0,16 8 0 16,-16-28 0-16,16 20 0 0,0-1 0 0,-16 9 0 15,16-18 0-15,-17 9 0 0,1 9 0 0,-17 1 0 16,0 18 0-16,-16-19 0 0,-1 1-249 16,1 18-101-16,-1-10-6 0,-16 10 7 0,17 0 49 15,-17 0-138-15</inkml:trace>
  <inkml:trace contextRef="#ctx0" brushRef="#br0" timeOffset="180908.7">26723 14334 110 0,'-17'-9'56'16,"17"-1"-24"-16,0 1-6 0,-16 0 23 0,16 0 25 16,-17 9-2-16,17 0-28 0,0 0-22 0,0 0-8 15,0 0-7-15,-16 0 16 0,16 9 18 16,0 0 4-16,0 0 1 0,0 10 41 0,0 0 8 16,0-1-5-16,0 1-33 0,0 9-3 0,0 0 41 15,0 0 28-15,0 9 2 0,0-28-45 16,0 19-25-16,0-9-9 0,0 8 1 0,0-8 30 15,0 0 4-15,16-1-10 0,-16 1 4 0,17-10 15 16,-1 0-52-16,-16 1-38 0,33-10 0 16,-16 9 0-16,0-9 0 0,16 0 0 0,0 0 0 15,0-9 0-15,-17-1 0 0,1 1 0 16,16 0 0-16,-17 0 0 0,17-1 0 0,-16-8 0 16,0 18-63-16,-17-28-128 0,16 18-34 0,-16-8-15 15,0-1-7-15,0 1 0 0,-16 8 25 16,16-8 34-16,-17-1 32 0,0 10 36 0</inkml:trace>
  <inkml:trace contextRef="#ctx0" brushRef="#br0" timeOffset="181061.07">26773 14343 92 0,'-17'-9'52'0,"0"0"-6"16,17-1 9-16,-16 10 13 0,16-9 8 0,0 0-12 16,0 0-17-16,0 9-10 0,16 0-4 15,-16-19 4-15,17 19-12 0,-17 0-8 0,17-19-8 16,-1 19-4-16,1 0-2 0,16 0 0 0,0 0 0 15,-33 0-3-15,33 0 2 0,-17 0-10 0,1 0-54 16,-1 0-45-16,-16 0-30 0,17 19 1 16,-17-19-81-16</inkml:trace>
  <inkml:trace contextRef="#ctx0" brushRef="#br0" timeOffset="181242.6">26706 14483 42 0,'-16'9'40'0,"16"-9"11"16,0 0 4-16,0 0-20 0,0 0-16 0,16 0-7 16,1-9-6-16,-1 0-4 0,1 9-1 15,0-10-1-15,-1 10 2 0,17-9-2 16,-16 0-4-16,16 9-25 0,0-10-30 0,0 1-8 0</inkml:trace>
  <inkml:trace contextRef="#ctx0" brushRef="#br0" timeOffset="181641.33">27302 14567 94 0,'0'9'53'0,"0"9"-9"0,-33-8 4 0,16 18 13 16,17-28 14-16,-16 9-1 0,-1 10-6 16,17-1-1-16,0 1 6 0,-17-10 1 0,17 0-17 15,0 10-17-15,0 0-16 0,-16-19-7 16,16 18-11-16,0-18-1 0,0 9 0 0,0 1-3 15,-17-1 2-15,17-9 4 0,0 0-3 16,0 0-1-16,0-9 6 0,0-1 27 0,17 1-15 16,-17 0-13-16,0 0-1 0,0-10 2 15,16-9 7-15,-16 9 11 0,0-8-1 0,17-1-4 16,-17 0-4-16,17 0-1 0,-17 0 16 16,16 9-2-16,1 1 5 0,-17 18 8 0,33-28 31 15,-33 19 16-15,0 9-26 0,0-10-27 0,16 10-28 16,-16 0-1-16,17 0 16 0,-17 10 14 15,16-1-11-15,-16 0-6 0,17 10-6 0,-1-10 10 16,1 19 35-16,-1-9 7 0,1-1-10 16,0 10-14-16,-1-9-24 0,1 9-9 0,16-1 1 15,-33-8-10-15,16 9 2 0,1-9-5 16,-1 8 5-16,-16-8-5 0,17 0-15 0,-17-1-84 16,0-8-91-16,0 18-63 0,-17-28-35 0,17 0-13 15,-16 0 16-15,16 0 37 0,-17 0-106 0</inkml:trace>
  <inkml:trace contextRef="#ctx0" brushRef="#br0" timeOffset="181791.45">27302 14790 169 0,'-33'0'144'0,"16"0"-41"0,17-10-20 0,0 10 7 16,0-9-12-16,17 0-12 0,-17 9-15 15,33-9-25-15,-33 9-11 0,16-19-9 0,1 19 0 16,16-9-6-16,-17-1 3 0,17 1-16 0,1 0-65 15,-1-1-64-15,0 1-35 0,0 0 5 16</inkml:trace>
  <inkml:trace contextRef="#ctx0" brushRef="#br0" timeOffset="182160.42">27930 14185 105 0,'0'0'55'0,"0"-9"-12"0,0 9 0 0,0 0 9 0,0-9-8 15,17 9-15-15,-17 0-8 0,16 9 7 16,-16-9 16-16,17 9 42 0,-1 0 41 0,1 1-30 16,-1 8-41-16,1 1-9 0,-17 9 37 0,16-9 82 15,1-10 33-15,-1 9-29 0,-16-8-16 16,17 8-3-16,0 1-6 0,-17-10-44 0,16 10-101 15,1-10 0-15,-1 0 0 0,1-9 0 0,16 0 0 16,-17 0 0-16,17-9 0 16,33 0 0-16,-49 9 0 0,16-19 0 0,17 10 0 15,-1-10 0-15,-16 1 0 0,17 8 0 0,0-8 0 16,-1 9 0-16,-16-29 0 0,33 29 0 16,-49-10 0-16,16 1 0 0,0 8 0 0,-16 1 0 15,-1 0 0-15,1 0-101 0,-1 9-249 0,-16 0-24 16,17 0 18-16,-17 0 53 0,0 9 70 15,0 0-96-15</inkml:trace>
  <inkml:trace contextRef="#ctx0" brushRef="#br0" timeOffset="183607.14">26872 15646 139 0,'0'-10'97'0,"0"1"-38"0,0-10-22 0,0 10 15 16,0-10 25-16,0 10 24 0,0-9-13 0,0 8-15 16,0 1-7-16,0 0-7 0,0 9-7 0,0 0-32 15,0 0-11-15,0 0-3 0,0 9 0 16,0 0-1-16,0 10-3 0,0-1-4 15,0 10 3-15,0-9-1 0,0 9 0 16,0-10 4-16,16 10-6 0,-16 0 2 0,0-9 5 16,0 9-5-16,0-10 0 0,17 1 2 15,-17 9-2-15,0-10 0 0,0 10-5 0,0-9-68 16,0 0-60-16,0-1-36 0,0-8-12 0,0-1 20 16</inkml:trace>
  <inkml:trace contextRef="#ctx0" brushRef="#br0" timeOffset="184056.49">26872 15553 31 0,'0'-10'22'0,"0"1"-8"0,0 0 0 16,-33-1-2-16,33 10 0 0,0-9 2 0,0 0-1 15,33 9-3-15,-33-10-2 0,0 10-1 0,0-9 1 16,0 9-2-16,0 0 2 0,0 0 1 16,0 0 0-16,0 0 2 0,0 0-4 15,0 0 8-15,0 0-4 0,0 0-3 0,0 0-5 16,0 0-1-16,0 0 0 0,0 0 1 0,0 0-1 16,0 0 0-16,0 9-2 0,0-9 2 15,0 0 0-15,0 0-4 0,0 10 2 31,0-10 2-31,0 0-1 16,0 0 1 0,0 0 0-1,0 0-4-15,0 0 3 16,0 0-3 15,0 0-3-15,0 0-8-16,0 0-5 0,0 0-2 0,0 0-6 15,16 0-3-15,-16 0 0 0,0 0 0 0,0 0 2 16,0-10-2-16</inkml:trace>
  <inkml:trace contextRef="#ctx0" brushRef="#br0" timeOffset="185740.96">26921 15571 85 0,'0'0'38'16,"0"-9"-17"-16,0 9-5 0,0-9 6 15,0-1 4-15,0 10-5 0,0-9-7 0,0 0-4 16,17-1 0-16,-17 1 0 0,16 0 3 0,1-1-8 15,-1 1-3-15,1 9 1 0,0 0 0 16,-1 0-3-16,1-18 1 0,16 18 4 0,-33 18-5 16,16-18 2-16,1 0-2 0,-1 9 3 0,1 1 2 15,-1 8 4-15,-16-8 3 0,0 8-1 16,17 1-1-16,-17-1-4 0,-17-8-1 0,17 8 0 16,0 1 3-16,0-10 1 0,-16 10 3 0,16-1-3 15,-17-8-2-15,1-1 0 0,-1 10-4 16,17-10-3-16,-16 0 2 0,16 1 0 0,-33-1-2 15,33 0 1-15,-17-9-1 0,1 9 0 0,-1-9 0 16,0 0 3-16,17 10-3 16,-16-10 6-16,16 0 11 0,-17 0 4 0,17 0 8 15,0 0-4-15,0 0-13 0,0 0-6 16,0 0-2-16,0 0-1 0,0 9-1 16,17-9-2-16,-17 9 0 0,16 10 5 15,1-10-4-15,0 1 1 0,-1 8 0 0,1-9 3 16,16 10-2-16,-17 0 0 0,17-1-2 15,0 10 0-15,-16-9-1 0,16-1 0 0,0 10 0 16,17-9-2-16,-34 0 5 0,17-1-1 0,0 1 2 16,-16-1-4-16,16 1-7 0,-16-10-40 15,-1 1-42-15,1-1-27 0,16-9-6 0,-33 0-81 16</inkml:trace>
  <inkml:trace contextRef="#ctx0" brushRef="#br0" timeOffset="186320.92">27748 15887 85 0,'0'-9'54'15,"0"9"-14"-15,0 0-4 0,-16 0 13 0,16 0 6 16,0 0-13-16,0 0-19 0,0 0-10 0,0 0 1 16,-17 9 16-16,17 1 7 0,0 8 2 15,-16-8-6-15,16 8-8 0,-17 10 5 0,0-9 12 16,1 9 3-16,16 0-8 0,-17-1-11 16,1-8-7-16,-1 9-12 0,1-9-2 0,-1-1-3 15,17 10 0-15,-16-19 3 0,-1 10-7 0,17 0 5 16,0-10-2-16,-16 0-1 0,16 0 4 15,0-9 17-15,0 0 39 0,0 0 37 0,0 0-2 16,0 0-24-16,0-9-14 0,0 0-10 0,0 0 4 16,0-10-13-16,0 0-3 0,16 10-13 15,-16-28 10-15,17 9-1 0,-17-9 4 0,16 18 8 16,-16-27-19-16,17 18-18 0,-1-9 10 16,-16 9-7-16,17 9 7 0,-1-9-4 0,-16 9-3 15,17 10 5-15,-17-9 17 0,16 18-2 16,-16-10-1-16,0 10-14 0,0-9-9 0,17 9 3 15,-17 9-5-15,0-9 6 0,17 0-6 0,-1 10 0 16,-16 8 1-16,17-9 7 0,-1 10-1 16,1 0 10-16,-1-1 15 0,-16 10 16 0,17-9 0 15,-1 9-18-15,1 0-11 0,16 0-11 0,-17-1-8 16,1-8 0-16,0 9 3 0,-1 0-3 16,1-10-1-16,-1 10-2 0,1-9 2 0,-1-10-1 15,1 10 3-15,-17-10-4 0,16 0 0 0,-16 1-5 16,0-10-35-16,0 0-68 0,-16 9-53 15,16-9-57-15,0 0-30 0,-17-9-11 0,17 9 6 16,-16 0 18-16,16-10 36 0,-17 1 47 0</inkml:trace>
  <inkml:trace contextRef="#ctx0" brushRef="#br0" timeOffset="186475.89">27699 16194 75 0,'-17'0'91'16,"17"0"-21"-16,-17 0-20 0,17 0 5 0,0 0 11 15,0-9 5-15,0 9-9 0,0 0-23 16,0-19-16-16,17 10-10 0,0 0-5 0,-1 0-6 16,17-1 0-16,-16 1-1 0,16 0-1 0,0-1 0 15,0 1-43-15,0 0-60 0,-16-1-35 16,16 1 2-16,0-9-71 0</inkml:trace>
  <inkml:trace contextRef="#ctx0" brushRef="#br0" timeOffset="187039.44">28393 15506 158 0,'-16'-9'104'0,"16"9"-43"16,-17-10-31-16,0 1 17 0,17 9 49 15,0 0 21-15,0 0-17 0,0 0-48 0,0 0-28 16,0 0-10-16,0 0-8 0,0 9 4 0,0 1 0 16,17 8 2-16,16 1 1 0,-16 0 8 15,16 8 4-15,0-8 31 0,16 9-3 0,-16 0-17 16,17-10-18-16,-17 10-12 0,17-9-1 16,-1 9 0-16,-16-10 0 0,17 1-5 0,-17 0 0 15,-16-1 0-15,16 1 0 0,-33-10-2 0,16 0-19 16,-16 1-48-16,17-1-53 0,-17 0-34 15,0 1-28-15,0-10 4 0,0 0 26 0</inkml:trace>
  <inkml:trace contextRef="#ctx0" brushRef="#br0" timeOffset="187303.91">28906 15506 206 0,'-17'-9'84'0,"1"-1"-41"0,-1 1-24 0,1 9 19 16,-1-18 41-16,1 8 13 0,-1 1-4 16,0 9-26-16,17-9-20 0,0 9-6 0,-33 9 36 15,17-9-9-15,-1 19-21 0,1-1-7 16,16-9-13-16,-17 19 50 0,-16 0 47 0,17 0-17 16,-1 0-42-16,-16 9-32 0,16 0-14 0,-32 1 1 15,16-1-7-15,0 0-5 0,0-9-2 16,-17 9-1-16,33 0-14 0,-49 1-93 0,33-1-77 15,0 0-45-15,0 0-37 0,0-9 19 16,0 9-143-16</inkml:trace>
  <inkml:trace contextRef="#ctx0" brushRef="#br0" timeOffset="191033.13">18124 16604 97 0,'0'-10'114'0,"0"1"-14"0,0 0-27 15,0 9-12-15,33-10 0 0,-33 1 18 16,-33 0 23-16,33 9 1 0,0-19-21 0,0 19-26 16,0 0-19-16,0-9-18 0,0 9-2 15,-33 0-8-15,33 0 3 0,-17 0-7 0,1 0 5 16,16 0-8-16,-17 9 3 0,1-9-5 0,-1 19 0 16,-16-19 2-16,33 0 4 0,-33 9-3 0,33 0 4 15,-33 1 12-15,0-1 2 0,16 0 11 16,1 10 17-16,-1-10 4 0,1 1-3 0,-1-1 0 15,1 19 0-15,-1-19 2 0,17 0 2 16,0 10 4-16,0 0-4 0,0-10 1 0,0 9-4 16,0 1-1-16,0-10-7 0,17 10-6 0,-1-10-8 15,1 10-3-15,-1-10-12 0,17 0 0 0,17 10-10 16,-17-10 0-16,0 1 1 0,-16-1-1 16,16 0-7-16,0 1 8 0,0-1-12 0,0-9-22 15,0 0-85-15,0 9-72 0,-33-9-55 16,33-9-30-16,-16 9-7 0,-1 0 20 0,1-9 42 15,-1-1 55-15</inkml:trace>
  <inkml:trace contextRef="#ctx0" brushRef="#br0" timeOffset="192049.45">18719 16548 38 0,'0'0'39'0,"0"0"6"0,17 0 4 16,-17-19 9-16,0 19-2 0,0 0 9 0,33-9-3 16,-33 9 11-16,0-9 3 0,0 9 5 15,0 0 10-15,0-10-9 0,0 10 5 0,0 0-4 16,0 0-9-16,0 0-16 0,0 0-29 0,0 0-9 15,0 0-9-15,0-9-1 0,0 9-4 0,-33 0-4 16,33 0-6-16,-17 0 7 0,1 9-3 16,-1-9 2-16,1 0 0 0,-17 0 6 15,33 10 2-15,-17-10 2 0,17 9 4 16,-33-9 2-16,33 9 5 0,-33-9-7 0,33 19-4 16,0-19 5-16,-33 9-6 0,16 0 2 0,1 10 2 15,16-10-5-15,-17 10 1 0,1-10-8 16,16 10-3-16,-17 9 7 0,1-19-3 0,16 10 2 15,0 9-1-15,0-10 0 0,0-9 8 0,16 10 3 16,-16 0 15-16,17-1-2 0,-1 1 2 16,1-10-7-16,-1 0-4 0,1 1-5 15,16-1 0-15,0 0-6 0,-33 1-9 0,33-10 6 16,-16 0-2-16,16 9-3 0,-17-9 3 0,1 0-4 16,-1 0-3-16,1 0 8 0,16-9-4 0,-33 9-1 15,0 0-9-15,33 0-37 0,-33 0-72 16,0-10-56-16,0 10-51 0,0-9-24 0,33 9 9 15,-33 0 28-15,0-9 46 0</inkml:trace>
  <inkml:trace contextRef="#ctx0" brushRef="#br0" timeOffset="192698.63">19629 16864 79 0,'0'-9'72'15,"0"9"-8"-15,0 0-15 0,0-10-12 0,0 1 3 16,33 9 10-16,-33 0 11 0,0 0 0 16,0-9-6-16,0 9-20 0,0 0-9 0,0 9 13 15,-33-9 7-15,33 9 6 0,0-9 10 0,33 10-8 16,-33 8-20-16,0-8-7 0,0-1-10 16,0 10-3-16,0-10-8 0,-33 9-1 0,33-8 1 15,0 8-3-15,0-8 0 0,0-1-2 16,0 10 4-16,0-10-3 0,-33 0-2 0,33 1-2 15,-17-1-6-15,1 0-27 0,16 0-51 16,-17 1-51-16,17-10-24 0,-16 9-17 0,16-9 21 16,-17 0-83-16</inkml:trace>
  <inkml:trace contextRef="#ctx0" brushRef="#br0" timeOffset="193248.53">20174 16455 57 0,'0'-9'71'15,"0"-1"-4"-15,0 1-9 0,0 9-2 0,0 0 10 16,-16-19 20-16,16 19 4 0,0 0 1 0,0 0-26 16,0 0-19-16,0 0 2 0,0 19 26 15,0-19 20-15,0 9 5 0,0 1 18 0,0 8-12 16,16 1-18-16,-16-1-25 0,0 1-7 15,17 9-11-15,-17-10-4 0,0 10-9 0,17 0 3 16,-17-9-15-16,0 9-7 0,16-10-3 0,-16 1-5 16,17-10-3-16,-17 10-1 0,0-1 7 15,33-8-9-15,-33 8 0 0,0-8-50 0,0-1-92 16,0 0-71-16,0 1-51 0,0-1-12 16,0-9 22-16,0 0 49 0</inkml:trace>
  <inkml:trace contextRef="#ctx0" brushRef="#br0" timeOffset="193581.28">20174 16446 80 0,'0'-10'37'0,"-16"1"-16"0,16 9-8 16,0-19 3-16,0 10 8 0,16 0 6 15,-16-1 1-15,0 1-4 0,17 0-6 0,0-1-5 16,-17 10-4-16,16 0-1 0,1 0-1 0,16 0 0 16,0 0-4-16,-33 10 0 0,16-10-1 0,1 18 2 15,16-8-7-15,-17-1 7 0,1 19 2 16,-17-19 2-16,17 1-2 0,-17 8 7 0,0-9-3 16,0 1 3-16,-17 8-6 0,17-8 2 0,-17 8-3 15,1 1-3-15,-1-19-3 0,1 9-1 16,-1-9-2-16,1 9 0 0,16-9 3 0,-33 10-3 15,33-10 3-15,0 9-3 0,-33-9 0 16,16 0-16-16,17 0-28 0,-16-9-21 0,16 9-17 16,0 0-7-16,0-10 6 0,0 10-49 15</inkml:trace>
  <inkml:trace contextRef="#ctx0" brushRef="#br0" timeOffset="194014.41">21001 16362 72 0,'0'-10'61'0,"17"1"-13"0,-17 9-9 15,0-9-3-15,0 9 6 0,-17-9-2 0,17 9-7 16,0 0-10-16,0 0-9 0,0 0-7 16,-16 0-2-16,-1 9-1 0,1-9 8 15,16 9-1-15,0 0 0 0,-33 1 9 16,0 8 6-16,33-8 1 0,-34 8 5 0,18 1 2 16,-1 0 5-16,1-1-2 0,-1 1 6 0,17-1 0 15,-16 1-1-15,-1 9 0 0,17-19-7 16,0 19-2-16,0-9 4 0,0-1 2 0,0 1 8 15,17-10-2-15,-17 10-8 0,16-10-6 16,1 10-11-16,-1-10-5 0,17 0-5 0,1 1-2 16,-1-1-8-16,0-9 0 0,-17 9 4 0,1-9-7 15,16 0 6-15,0-9-9 0,-17 0 10 16,18 9-4-16,-34-10-4 0,33 1-54 0,-33 9-51 16,0 0-45-16,33-9-37 0,-33-1-17 0,0 1 19 15,0 9-98-15</inkml:trace>
  <inkml:trace contextRef="#ctx0" brushRef="#br0" timeOffset="198095.76">9260 8558 6 0,'0'0'3'0,"33"0"4"16,-33 0 4-16,0 0-2 0,0 0-2 0,0 0-3 15,0 0-1-15,0 0 0 0,0 0 0 0,0 0-1 16,0 0-1-16,0 0 1 0,0 0 0 15,0 0 0-15,0 0-5 47,0 0-8-47,0 0-8 0</inkml:trace>
  <inkml:trace contextRef="#ctx0" brushRef="#br0" timeOffset="198510.29">9343 8539 13 0,'0'0'16'16,"0"0"2"-16,0 0-1 0,0 0 0 16,0 0-3-16,0 0-2 0,0 0-2 0,0 0-2 15,0 0-1-15,0 0 1 0,-16 0-2 0,16 0-2 16,0 0-2-16,0 0 0 0,16 0-2 0,-16 0 2 16,0 0-1-1,0 0 2-15,0 0 1 0,0 0 1 16,0 0 1-16,0 0 2 0,0 0-3 15,0 0 1-15,0 0-1 0,0 0 0 0,0 0-1 16,0 0 0-16,0 0 0 0,0 0-3 0,0 0 0 31,0 0-8 1,0 0-16-32,0 0-11 0,0 0-3 0,17 0-3 15,-17 0-32-15</inkml:trace>
  <inkml:trace contextRef="#ctx0" brushRef="#br0" timeOffset="199559.44">12171 9023 4 0,'0'0'4'0,"0"0"-2"0,0 0 2 15,0 0 2-15,33 0 0 0,-33 0 0 16,0 0 0-16,0 0-2 0,0 0-1 0,0 0-2 16,0 0 0-16,0 0 1 0,0 0 0 15,0 0-1 1,0 0-5 15,0 0-5-31,0 0-4 0</inkml:trace>
  <inkml:trace contextRef="#ctx0" brushRef="#br0" timeOffset="200875.33">9227 8567 7 0,'0'0'5'0,"0"0"5"15,0 0 3-15,0 0-2 0,0 0-3 16,0 0-1-16,0 0-2 0,0 0 0 0,0 0-2 16,0 0-1-16,0 0-1 0,0 0 0 15,0 0 1-15,0 0 1 0,0 0-1 16,0 0 1-16,0 0 0 0,0 0 0 0,33 0-1 15,-33 0 0-15,0 0 0 0,0 9 0 16,0-9-2 0,0 10 0-1,0-10 1-15,33 0-1 16,-33 9 0-16,0-9 0 0,17 0-5 0,-17 9-5 16,17-9-7-16,-1 9-4 0,1-9-26 15</inkml:trace>
  <inkml:trace contextRef="#ctx0" brushRef="#br0" timeOffset="201407.86">11774 9041 7 0,'0'0'12'0,"0"0"6"16,0 0-1-16,0 0-1 0,0 0-4 0,0 0-2 16,0 0-3-16,0 0 1 0,0 0 0 15,0 0-1-15,0 0-1 0,0 0 0 0,0 0 0 16,0 0-2-16,0 0-1 0,0 0-1 0,0 0-1 16,0 0-5-1,0 0-3 1,0 0-13-16,0 0-7 0,0 0-6 0</inkml:trace>
  <inkml:trace contextRef="#ctx0" brushRef="#br0" timeOffset="202340.66">12601 8465 11 0,'0'-10'14'0,"0"10"2"0,0 0-4 15,0 0-3-15,0 0-3 0,0-9 1 0,0 9 3 16,0 0 1-16,0-9 2 0,0 9-2 16,0 0 0-16,0 0 4 0,0 0 4 0,0 0 0 15,0 0 1-15,0 0 1 0,0 0 0 16,0 0-4-16,0 0-4 0,0 0-6 0,0 0 0 15,0 0-5-15,0 0 0 0,0 0 1 16,0 0 0-16,0 0-1 16,0 0 3-16,0 0 2 0,0 9 3 15,0-9-2-15,0 0 4 0,0 0-1 0,33 9-1 16,-33-9-2-16,0 0 2 0,0 0-1 0,0 10 3 16,0-10-3-16,0 0 4 0,0 9-1 15,0-9 3-15,0 0-3 0,0 0 4 0,0 9 7 16,0-9-1-16,0 10 2 0,0-10-6 15,0 0 1-15,0 9-4 0,0 9 2 0,0-18 2 16,0 0 10-16,0 0-9 0,33 19 7 0,-33-19 2 16,0 0-1-16,0 0 0 0,0 0-5 15,0 19 2-15,0-19 8 0,0 0 4 0,0 0-1 16,0 0 8-16,33 0 8 0,-33 0 9 0,0 0-12 16,0 0 3-16,0 0-4 0,0 0-5 0,0 0-10 15,17-19-9-15,-17 19-6 0,0 0-6 16,16-19-5-16,-16 19-7 0,17-18 0 0,-17-1 0 15,16 10 0-15,-16 0 1 0,17-1-1 16,-17 1-6-16,0 0 1 0,33 9-59 0,-33-19-65 16,0 19-42-16,0-19-25 0,0 19-2 15,0 0 12-15,0-18 25 0,33 18 28 0</inkml:trace>
  <inkml:trace contextRef="#ctx0" brushRef="#br0" timeOffset="204322.29">9409 8558 7 0,'0'0'9'0,"0"0"5"0,0 0 0 16,0 0-1-16,0 0-1 0,0 0-1 15,0 0-2-15,0 0-1 0,0 0 2 0,0 0 0 16,0 0-1-16,0 0 0 0,-33 0-2 0,33 0-2 15,0 0 3-15,0 0-1 0,0 0-1 16,0 0 2-16,0 0-2 0,0 0 0 0,33 0 1 16,-66 0 1-16,66 0 5 0,-33 0-1 0,0 0-3 15,0 0-3-15,0 0-1 0,33 0-1 16,-33 0-2-16,0 0-2 0,33 0 0 16,-33 0 0-16,33 0 2 0,-33 0-2 0,0 9 1 15,17-9-3-15,0 9 2 0,-1-9 0 16,17 0 3-16,0 10-3 0,-33-10 0 0,33 9-8 15,-33-9-14-15,33 9-11 0,0-9-1 0,-16 9-2 16,16-9 2-16,0 10 1 0,0-10-24 16</inkml:trace>
  <inkml:trace contextRef="#ctx0" brushRef="#br0" timeOffset="204739.39">11195 8837 10 0,'0'0'15'0,"0"0"2"16,0 0-3-16,0 0-3 0,0 0 0 16,0 0 1-16,0 0 2 0,0 0-2 0,0 0 5 15,0 0 2-15,0 0-2 0,0 0 2 0,0 0 0 16,0 0-5-16,0 0 3 0,0-10 2 0,0 10-2 16,0 0 0-16,0 0-1 0,0 0-5 15,0 0 0-15,0 0-2 0,0 0-2 0,0 0 2 16,0 0 0-16,0 0 1 0,0 0-5 15,0 0 2-15,0 0-4 0,0 0 0 0,0 0 0 16,0 0 1-16,0 0-1 0,0 0-1 16,0 0 2-16,0 0 1 0,0 0-7 0,0 0 4 15,0 0-5-15,0 0-1 16,0 0-26-16,0 0-26 0,0-9-20 0,0 9-7 16,0 0 9-16</inkml:trace>
  <inkml:trace contextRef="#ctx0" brushRef="#br0" timeOffset="205138.34">10517 8213 24 0,'0'0'31'16,"0"0"-1"-16,0 0-6 0,-33 0 1 15,33 0 5-15,0 0 6 0,0-18 2 0,0 18 1 16,0 0-4-16,0 0-5 0,0 0-9 0,0 0-8 15,0 0-8-15,0 0-2 0,0 18 5 16,0-18 12-16,0 0 0 0,0 10-3 16,0-1-3-16,0-9-9 0,0 9-2 0,33 10 0 15,-33 0-1-15,0-19 3 0,0 18-4 16,0-18 1-16,0 19-2 0,0-19-2 0,0 18-2 16,0-8-49-16,0-1-31 0,0-9-13 0,0 9 5 15,0 1-57-15</inkml:trace>
  <inkml:trace contextRef="#ctx0" brushRef="#br0" timeOffset="205437.92">10451 8195 44 0,'0'-19'24'0,"0"19"-4"0,33 0-5 0,-33-18-1 0,0 18 3 15,0 0 0-15,0 0-4 0,33-19 2 16,-33 19-5-16,33-9 2 0,-33 9 0 16,0 0-5-16,33 0-1 0,-33 0-1 0,0 0-2 15,17 0-1-15,-17 9-1 0,16 10 1 16,-16-19-2-16,0 0 2 0,0 18 1 16,0-18-3-16,0 19 2 15,-16-19 0-15,-1 18 0 0,17-18-2 16,0 0 0-16,-33 10 0 0,33-10-2 15,0 9-10-15,-33-9-11 16,33 0-9-16,0 0-7 0,0 0-2 0,0 0-1 16</inkml:trace>
  <inkml:trace contextRef="#ctx0" brushRef="#br0" timeOffset="206272.64">10881 8158 27 0,'0'0'36'0,"0"0"1"15,0 0-2-15,0 0-1 0,0-19-4 0,0 19-1 16,0 0 1-16,0 0-4 0,0 0-5 16,0 0-6-16,0 0-5 0,0 0-2 0,0 0-3 15,0 0-4-15,0 0 2 0,0 0-5 16,0 0 2-1,0 0 2-15,0 0-1 16,-33 0-3-16,33 0 4 16,0 0 0-16,0 19-2 0,0-19 1 0,0 0-3 15,-17 0 3-15,17 0 3 16,0 0-1-16,0 0 2 16,0 0-1-16,0 0-2 0,0 0 1 0,0 0-1 15,-16 0-2-15,16 0 0 0,0 0 1 0,0 0-3 16,0 0 4-16,0 0 1 31,0 0-6-15,0 0 5-16,0 0-1 15,0 0 1 1,0 0-5 0,0 0 5-16,0 0-5 0,0 0 0 15,0 0-22-15,0 0-18 0,0 0-14 0,0 0-4 16,0 0-1-16,0 0 5 0</inkml:trace>
  <inkml:trace contextRef="#ctx0" brushRef="#br0" timeOffset="207071.15">10765 8158 27 0,'0'0'33'0,"0"-19"1"16,0 19 2-16,0-9-3 0,0 9 4 15,0 0 1-15,0 0 0 0,0-10 0 0,0 10-2 16,0 0-1-16,0 0-11 0,0 0-7 0,0 0-11 16,0 0-1-16,0 0-4 0,0 10-1 0,0-1 1 15,0 10 4-15,0-19-2 16,0 18 11-16,0-18 4 0,17 19 4 0,-17-1-1 16,0-18-3-16,16 19-2 0,-16-10-8 0,0 1-8 15,17-1 3-15,-17 10-1 0,0-1-1 16,0-18-1-16,0 19 5 0,16-19-5 0,-16 18 0 15,0-18 3-15,0 0-1 0,0 10-17 16,17-10-46-16,-17 9-24 0,0-9-14 0,0 0-6 16,0 0 11-16</inkml:trace>
  <inkml:trace contextRef="#ctx0" brushRef="#br0" timeOffset="207335.64">10699 8120 24 0,'0'-9'33'0,"33"9"-7"0,-33-9-5 0,0 0 1 15,0 9 3-15,0 0-1 0,33-19 0 0,-33 19-1 16,0 0 1-16,17 0 6 0,-1 0-3 0,-16-19 3 16,17 19-7-16,-1 0-3 0,-16 0-9 15,17 0-4-15,-17 19-3 0,0-19-3 0,33 0 2 16,-33 19 3-16,0-19-3 0,0 9 2 15,-33-9 2-15,33 9-7 0,0 0 4 16,-17 1-2-16,1-1-2 0,-1 10 2 0,-16-19-5 16,33 18-19-16,-33-18-33 0,33 0-23 15,-33 19-10-15,33-19 7 0</inkml:trace>
  <inkml:trace contextRef="#ctx0" brushRef="#br0" timeOffset="208868.63">15511 8474 15 0,'0'0'17'0,"0"0"-3"16,0 0-2-16,0 0-3 0,17 0-2 0,-17 0-1 15,0 0 1-15,0-9-2 0,0 9 1 16,0 0-3-16,0 0 0 0,0 0-5 31,0 0-3-31,0 0-4 16,0 0-5-16,-17 0-4 0,17 0-6 16</inkml:trace>
  <inkml:trace contextRef="#ctx0" brushRef="#br0" timeOffset="209917.2">13858 8902 17 0,'0'0'17'0,"0"0"-2"0,0 0-3 16,0 0-2-16,33 0-1 0,-33 0 0 15,0 0-1-15,0 0-2 0,0 0 0 0,0 0-1 16,0 0-1-16,0 0 1 0,0 0-1 16,0 0-1-16,0 0 0 0,0 0-1 0,0 0-1 15,0 0-3 48,0 0 4-63,0 0-4 15,0 0 4 17,0 0 2-17,0 0 1-15,0 0-1 0,0 0 1 0,0 0 0 16,0 0-3-16,0 0 2 0,0 0 1 16,0 0-2-16,0 0 1 0,0 0-1 0,0 0 0 15,0 0-1-15,0 0 0 0,0 0 0 16,0 0-1-1,0 0 3-15,0 0 0 0,0 0-2 0,0 0 3 16,0 0-4-16,0 0 3 0,0 0 1 16,0 0-5-16,0 0 2 0,0 0-4 0,0 0 4 31,0 0-1-31,0 0-4 47,0 0-11-47,0 0-9 0,0 0-3 0,0 0-1 15,0 0 1-15,0 0-2 0,0 0 0 16</inkml:trace>
  <inkml:trace contextRef="#ctx0" brushRef="#br0" timeOffset="210499.78">13709 8958 6 0,'0'0'4'0,"0"0"5"16,0 9 3-16,0-9-3 0,0 0-3 0,0 0-1 15,0 0-2-15,0 0 0 0,0 0 0 0,0 0 0 16,0 0-1-16,0 0 0 0,0 0-1 16,0 0 1-16,0 0 0 0,0 0 0 15,0 0 1-15,0 0 0 0,0 0-1 16,0 0 0-16,0 0 1 0,0 0 1 0,0 0-1 0,0 0-1 15,0 0 1-15,0 0 0 0,0 0-1 16,0 0 1-16,0 0-1 0,0 0 0 0,0 0 0 31,0 0-8-15,0 0-10 0,0-9-8-16,0 9-2 0</inkml:trace>
  <inkml:trace contextRef="#ctx0" brushRef="#br0" timeOffset="213280.74">13494 9041 10 0,'0'0'14'0,"0"10"1"15,0-10-4-15,0 0-4 0,0 9-1 0,-33-9-1 16,33 0 0-16,0 9 2 0,0-9 0 16,0 0 0-16,0 0-1 0,0 10 1 0,0-10 0 15,0 0 4-15,0 0-1 0,0 0 2 16,0 0 1-16,0 0 1 0,0 0-2 0,0 0 1 16,0 0-4-16,0 0 2 0,0 0 1 15,0 0-1-15,0 0 4 0,0 0 5 0,0 0-3 16,0 0-3-16,0 0 0 0,0 0 2 15,33 0 0-15,-33 0-1 0,0 0-3 0,0 0-1 16,0 0-4-16,0 0 5 0,33 0-3 0,-33 0-1 16,0 0 0-16,0 0-2 0,0 0 2 15,0-10 5-15,16 10-3 0,-16 0 1 0,17-9 2 16,-1 9-3-16,-16 0 0 0,0-9-2 16,17 9 1-16,-17-10 1 0,17 10-6 0,-17 0 3 15,33 0-1-15,-33 0-1 0,0 0-4 0,33 0 3 16,-33-18-1-16,0 18-3 0,33 0 2 0,-33 0 1 15,0 0-3-15,0 0 2 0,33-19 2 16,-33 19-1-16,16 0 1 0,-16 0-2 0,17 0 3 16,-1 0-5-16,1-19 3 0,-1 19 1 15,-16 0 0-15,34-9 0 0,-34 9-4 16,33 0 5-16,-33 0-7 16,0 0 6-16,33-9-4 0,-33 9 3 15,0 0-6-15,33-9 7 0,-33 9-3 16,16-10 0-16,-16 10 2 15,17 0-2-15,-1 0-3 0,1 0 2 16,-17-9-2-16,16 9 2 0,-16 0 2 0,34 0-4 16,-34 0 0-16,0-9 6 0,33 9-2 0,-33 0-5 15,0-10 3-15,33 10 3 0,-33 0-10 16,0 0 10-16,0-18-2 0,33 18 0 16,-33 0-1-16,16 0 3 0,1 0-7 15,-1-19 4-15,-16 19 4 16,17 0-4-16,-1 0 0 15,17 0-2-15,-33 0 4 16,0 0-6-16,34-18 4 0,-34 18 4 16,0 0-6-16,0 0 3 0,33 0-1 15,-33-10-2-15,0 10 0 16,33 0 5-16,-33 0 0 16,0-9-7-16,0 9 6 0,16-9-2 15,1 9 3 1,-17-10-3-1,0 10-4-15,16 0 4 0,-16-9 1 16,17 9-3-16,-17 0 4 0,16 0-2 16,-16 0-2-16,0-9 2 0,33 9 2 0,-33 0-2 15,0-10 0 1,34 10 1-16,-34 0-5 0,0 0 6 16,33 0-2-16,-33 0 0 15,0-18-3-15,33 18 5 0,-33 0-2 16,16 0 0-1,-16 0-2-15,17 0 2 0,-1 0 0 16,-16 0 3-16,17 0-3 16,-1 0 0-1,-16 0-3-15,33 0 1 0,-33 0 4 16,0 0-2-16,0-19 3 0,34 19 1 0,-34 0-6 16,0 0 0-16,33 0 3 15,-33 0 1-15,0 0-4 16,0 0-1-16,0 0 5 15,33 0-2-15,-33-18 1 0,0 18-1 16,0 0 1-16,0 0-4 0,16-10 3 0,-16 10 3 16,17 0-3-16,-17 0-2 0,0-9 2 15,16 9 0-15,-16 0-2 0,17 0 4 0,-1-9-4 16,17 9 2 0,-33 0 1-16,0-10 2 0,0 10-3 15,33-9-2 1,-33 9 3-16,0 0-3 0,0 0 0 0,34 0 2 15,-34-9 2-15,0 9-2 16,16 0 0-16,1-9 2 16,-1 9-2-1,1 0 0 1,-17 0 3-16,16 0-3 16,-16 0-4-16,0 0 6 0,17 0 0 0,-17 0-4 15,0-19 0-15,16 19 3 0,-16 0-3 16,33 0 4-16,-33 0 1 0,0 0-6 15,0 0 3-15,0 0-3 16,33-19 3-16,-33 19 5 0,0 0-7 16,0 0-1-16,0 0 4 0,0 0 1 15,0 0 0-15,0 0-5 0,34 0 3 16,-34 0 1 0,0 0 0-16,0 0-4 0,16-18 5 15,1 18 0 1,-17 0-5-16,0 0 4 15,16 0 0-15,-16-10-3 0,0 10 0 0,17 0 2 16,-17 0 1-16,0 0 1 16,16 0-2-16,-16 0-3 15,17 0 3-15,-17 0 1 16,16 0-1-16,-16-9-2 0,0 9 5 16,33 0-5-16,-33 0 4 15,0 0-1-15,0 0-6 0,0 0 7 16,0 0-5-16,0 0 5 0,0 0 2 15,0 0-2-15,33 0-2 0,-33 0 1 16,0-9-1 0,0 9-2-16,0 0-1 0,0 0 5 15,34 0-2-15,-34 0-3 16,0 0 1-16,0-9 7 0,0 9-3 16,0 0-1-16,0 0-4 15,0 0-2-15,0 0-11 16,0 0-45-16,0 0-55 0,-34 0-33 15,34 0-129-15</inkml:trace>
  <inkml:trace contextRef="#ctx0" brushRef="#br0" timeOffset="214596.39">14999 8316 18 0,'0'0'27'0,"0"0"-5"0,0-19-2 16,0 19 3-16,0 0 7 0,0 0 8 16,0 0 4-16,0 0 4 0,0 0 0 0,0 0 0 15,0 0-9-15,0 0-12 0,0 0-9 0,0 0-8 16,0 0 3-16,0 0 11 0,0 0 8 16,0 19 8-16,0-19-4 0,0 0 5 15,0 18-7-15,0-18-4 0,0 10-7 0,0-1 1 16,0 0-6-16,0 1-5 0,16-1-1 15,-16 9-6-15,0-18-2 0,0 0 1 0,0 19-2 16,17-19 1-16,-17 0-2 0,0 19 4 16,0-19-8-16,0 0 0 15,0 0-52-15,0 9-53 0,0-9-36 0,-17 0-5 16,17 0 21-16</inkml:trace>
  <inkml:trace contextRef="#ctx0" brushRef="#br0" timeOffset="-214633.72">14866 8316 66 0,'0'0'56'0,"0"0"-13"0,0 0-6 0,0 0 1 16,0 0 0-16,0-19-5 0,0 19-10 0,17 0-10 15,-17 0-2-15,0 0-6 0,16-18-2 0,-16 18-1 16,33 0-4-16,-33 0 3 0,0 0-1 16,33 0 0-16,-33 0 1 0,0-19 1 0,0 19-1 15,0 0-5-15,34 0-12 0,-34 0-30 16,0 0-19-16,0 0-10 0,0-9 5 0</inkml:trace>
  <inkml:trace contextRef="#ctx0" brushRef="#br0" timeOffset="-213867.41">15180 8232 56 0,'0'-9'39'0,"-33"9"-3"0,33-10-3 16,0 10 0-16,0 0 0 0,0 0-4 15,0 0-9-15,0 0-6 0,0 0-6 0,0 0-10 16,0 0 4-16,0 0-2 0,0 10 0 15,0-10 3-15,0 9 7 16,0 0 8-16,0 1-2 0,33-1 0 0,-33 10 0 16,0-19-1-16,0 18-3 0,0-18-3 15,0 19-7-15,0-19 3 0,34 18-5 0,-34-18 2 16,0 10-2-16,0-1 0 0,0 0 0 0,0-9 2 16,0 0-4-16,0 10-31 0,0-10-36 15,0 0-20-15,0 9-1 0</inkml:trace>
  <inkml:trace contextRef="#ctx0" brushRef="#br0" timeOffset="-213584.3">15147 8158 45 0,'0'0'21'0,"0"0"-5"0,0-19-2 0,0 19-1 16,0 0-3-16,0-9-2 0,33 9-3 0,-33 0-1 16,0 0 2-16,0 0 2 0,34 0-1 15,-34 0 1-15,0 9-3 0,0-9-3 0,16 19-2 0,-16-19 2 16,0 0 1-16,0 0 0 0,0 18 4 16,0-18 3-16,0 19 0 0,0-19 0 0,-16 18-5 15,16-18-1-15,0 10-4 0,-34-1 2 16,34 0-2-16,-33 1 2 0,33-1-13 0,-33 10-29 15,0-19-21-15</inkml:trace>
  <inkml:trace contextRef="#ctx0" brushRef="#br0" timeOffset="-201778.25">24937 5135 80 0,'-33'-10'65'16,"33"1"-20"-16,0 9 3 0,0-9 24 0,-17 9 25 16,17 0 20-16,0 0 7 0,0 0-29 15,0 0-26-15,0 0-23 0,0 0-12 0,0 0-13 16,0 0-9-16,17 0 32 0,-17 0 34 0,0 9 13 16,0 0 11-16,33 1 5 0,-33 8 2 15,0 1-5-15,0-1-19 0,33 1-15 0,-33-19-26 16,0 19-17-16,0-10-10 0,17 9-6 15,-17-8-13-15,0-1 2 0,16 10 0 0,-16-1 8 16,0-18-1-16,0 19-7 0,0 0-53 16,0-19-121-16,0 9-94 0,17 0-29 0,-17-9 10 15,0 9 42-15,0-9 41 0,0-9-94 0</inkml:trace>
  <inkml:trace contextRef="#ctx0" brushRef="#br0" timeOffset="-201511.91">24887 5051 71 0,'0'-19'72'0,"-16"10"-26"0,16 9-8 16,16-9 5-16,-16-1-10 0,0 1 0 0,17 0-4 16,16 9-7-16,-33 0-4 0,33-19-5 0,-33 19-1 15,17 0 4-15,-1 0-5 0,1 19-3 16,-1-19-5-16,17 0 1 0,-33 0 0 0,17 9-7 15,-1-9 5-15,-16 9-2 0,0-9 3 16,0 10-5-16,0-1 3 0,0-9 3 16,-16 9 1-16,-1 10-8 0,1-19 3 0,-1 18 0 0,-16-18 2 15,17 0-16-15,-1 19-32 0,-16-19-20 16,0 0-14-16,16 0-4 0,-16 19 4 0</inkml:trace>
  <inkml:trace contextRef="#ctx0" brushRef="#br0" timeOffset="-201245.14">25251 5014 90 0,'-16'0'30'16,"16"0"-17"-16,0 0-5 0,0 0-3 15,0 0-1-15,0 9-2 0,0-9 1 0,16 28 10 16,-16-28 9-16,0 18 0 0,17 1-8 0,-17 0-5 16,16-10-4-16,-16 10-2 0,0-1 0 15,17 1-2-15,-17-1-1 0,0 1 4 16,0 0-2-16,0-1-4 0,0-9 2 0,0 10-3 16,16 0-25-16,-16-19-19 0,0 18-8 0,-16-18 2 15</inkml:trace>
  <inkml:trace contextRef="#ctx0" brushRef="#br0" timeOffset="-200996.22">25218 5135 75 0,'-16'-19'44'0,"16"10"-14"0,0-10 5 16,0 0 11-16,0 1 16 0,0-1 7 0,0 1-14 16,0 8-19-16,16 1-15 0,-16 0-9 0,17 9 0 15,-1-19-4-15,-16 19-2 0,17 0-5 16,-1 0 1-16,1 0 0 0,-1 0-1 15,1 0 1-15,-17 0-5 0,33 0 5 0,-33 19 0 16,33-19-2-16,-33 9 1 0,0-9 1 16,0 9-1-16,0 1 1 0,0-1-4 0,-33 0 4 15,33 10-1-15,0-19-1 0,-50 18 2 16,34-18-6-16,-1 0-42 0,-16 19-32 16,0-19-20-16,17 19-4 0,-1-19 7 0</inkml:trace>
  <inkml:trace contextRef="#ctx0" brushRef="#br0" timeOffset="-200562.13">24027 6055 147 0,'-16'0'104'0,"-1"-18"-39"0,17 18-23 0,-16-19-3 16,16 19-4-16,0 0-18 0,-17 19-3 0,17-19 0 15,0 0-3-15,0 18 25 0,-16-18 18 16,16 19-15-16,0 0-15 0,0 9-9 0,0-10 0 16,0 19-11-16,0-27-1 0,16 18 0 0,-16-1-3 15,0-8 3-15,0 0-2 0,17 9-1 16,-17-10 2-16,0 1-2 0,0-1-5 0,0 1-56 15,0 0-56-15,0-19-15 0,16 18 6 16,-16-18 17-16</inkml:trace>
  <inkml:trace contextRef="#ctx0" brushRef="#br0" timeOffset="-200130.77">23928 6000 140 0,'0'-19'61'0,"0"10"-26"0,0-1-8 0,0 1-7 15,17-9-2-15,-1 18-2 0,1-19-7 0,-1 19-2 16,17-19-3-16,17 19-3 0,0-18 1 16,-1 18-2-16,1 0 1 0,16-19 1 0,0 10-2 15,-16 9-2-15,16 0 3 0,0 0-1 16,-33-9-2-16,0 9 5 0,17 0-3 0,-17 0 3 16,0 0 4-16,0-10 4 0,-33 10 15 15,0 0 7-15,17 0 4 0,-1 0 6 0,-16 0-1 16,0 0-8-16,0 0-9 0,0 0-5 0,0 0-7 15,0 0-4-15,17 10-7 16,-17-10 2-16,0 0-2 0,16 9 6 0,-16 0 4 16,17 10-1-16,-17-19 1 0,16 18-2 15,1 1-1-15,-1 0-2 0,1-1 0 0,16-9-2 16,-33 29 1-16,33-20-6 0,-33 1 0 0,0-1 2 16,17 10-2-16,-17-9 2 0,0 18 5 0,0-18-5 15,0-1 2-15,-17-8 2 0,17 8 1 16,-33 1-4-16,33-1 0 0,-50 1 3 15,17 0-6-15,0-1 7 0,0-8-2 0,0-1-5 16,0 9 0-16,-33-8 4 0,33 8-8 0,-17-18 4 16,17 19 2-16,0-19-1 0,-33 19 0 0,16-19 3 15,1 18-4-15,-1-18-10 0,17 0-56 16,0 10-50-16,0-10-36 0,0 0-7 0,16 0 18 16</inkml:trace>
  <inkml:trace contextRef="#ctx0" brushRef="#br0" timeOffset="-199647.03">26260 5832 22 0,'16'-18'22'0,"-16"-1"-6"0,17 19 2 16,-17-19 7-16,0 19 10 0,17-18 4 0,-17 18 5 16,0 0-3-16,0 0-4 0,0-19-12 15,16 19-13-15,-16 0-6 0,0 0-2 0,-16 19 2 16,16-19 13-16,0 0 13 15,-17 18 13-15,17-18 6 0,-17 19 7 0,1 0 4 16,-17-1-6-16,0-18 2 0,16 19-4 0,-16 9-12 16,0-28 1-16,0 18-12 0,0 1-4 15,0-19-5-15,33 19-6 0,-50-1-7 0,34-9-1 16,-1 1-1-16,1-1-4 0,16-9 3 16,-17 19 1-16,17-19 5 0,0 0 11 0,0 18 6 15,0-18 43-15,0 0 38 0,17 19 7 0,-1-1-8 16,1-18-37-16,16 10-22 0,0-1-23 15,-17 0-16-15,17 1 1 0,1-1-6 0,15 10-3 16,-16-19-2-16,17 18 1 0,-34-18 1 0,17 19-5 16,1-19-20-16,-1 0-108 0,-17 0-85 15,17 0-52-15,-16 0-17 0,16-19 20 0,-33 19 49 16</inkml:trace>
  <inkml:trace contextRef="#ctx0" brushRef="#br0" timeOffset="-199280.47">26343 5739 93 0,'0'0'78'0,"0"-9"-9"0,-17 9-16 0,17 0-19 0,0 0-10 16,0 0-12-16,0 9 2 0,17-9 8 0,-17 19 31 16,16-19 21-16,1 18 4 0,-1-18-1 15,34 19-9-15,-34 0-18 0,17-1-21 0,0-18-1 16,17 19-3-16,-17-10 5 0,17 10 5 0,-17-19-2 15,16 18-8-15,-15-18-7 0,-1 19-6 16,0-19-4-16,0 0 2 0,0 0 5 0,-17 0 8 16,1 0 16-16,-1 0 15 0,1 0 11 15,-17 0 14-15,16 0 1 0,-16 0 0 0,0 0-12 16,0 0-22-16,0 0-22 0,0 0-7 0,0 0-9 16,0 0-11-16,-16 0 1 0,16 0 4 15,-17 0-2-15,1 19 2 0,-1-19 1 16,1 0-1-16,-1 18-5 0,1-18-1 0,-34 9 2 15,17 10 2-15,0 0 3 0,-17-19 1 16,1 18-2-16,-1 1 2 0,1-1-51 0,-1 1-87 16,-16-10-76-16,16 10-39 0,1 0-11 0,-18-1 14 15,18 1 34-15</inkml:trace>
  <inkml:trace contextRef="#ctx0" brushRef="#br0" timeOffset="-198814.36">24937 6055 17 0,'0'0'26'16,"0"0"3"-16,0 0 5 0,0 0 1 0,0 0 2 15,0 0-4-15,0 0 2 0,0 0 13 0,33 0 7 16,-33 0 0-16,0 0 4 0,0 0 2 16,17 0 17-16,-1 0 0 0,1 0-1 0,16 0-14 15,0 0-12-15,0 0-19 0,0-18-13 16,17 18-4-16,-17 0-4 0,16-19-3 0,1 19-4 16,16-18-1-16,-33 18-5 0,0 0 5 0,0 0-5 15,0-19 5-15,17 10-1 0,-50 9-6 16,16-10 2-16,1 10-41 0,0 0-59 0,-1-9-37 15,-16 9-22-15,17 0 7 0,-17 0 20 16,16-18 25-16</inkml:trace>
  <inkml:trace contextRef="#ctx0" brushRef="#br0" timeOffset="-195950.38">24987 5190 35 0,'-17'0'34'16,"17"0"6"-16,0 0-2 0,0 0 1 0,0 0-2 16,0 0 0-16,17 0-1 0,-17-18 2 0,0 18-1 15,0 0-5-15,16 0-10 0,-16 0-2 16,17-19-4-16,-1 19 1 0,1-9-6 0,16 9 4 16,0-9-3-16,0 9-10 0,0-10 3 15,0 10-3-15,17-9 0 0,-1 0 1 0,1 9-1 16,-17 0 0-16,0-19-2 0,17 19 2 15,-17 0-4-15,0-19 4 0,0 19 1 0,-33 0-3 16,16 0-2-16,1 0 0 0,-34 0 2 16,17 0 1-1,-16 19-3-15,16-19 4 0,-50 0 0 0,17 19 0 16,17-19-2-16,-17 9-2 0,0-9 5 16,16 9-5-16,-16 1 2 0,-33-1 0 0,49 0-2 15,-16-9 2-15,0 0 3 0,33 19-3 16,-16-19 4-16,-1 0 0 0,17 0 7 0,0 0 2 15,0 0-7-15,17 0 1 0,-17-19-6 0,16 19-1 16,17 0-2-16,-16-9 2 0,-1 9 5 16,17-9-5-16,17-1-2 0,-17 10 0 0,-16-9 2 15,-1 9 0-15,17-9 1 0,-16 9 1 0,-1 0-2 16,1 0-2-16,-1 0-3 0,-16 0 7 0,0 0-4 16,0 0-2-16,0 0 6 0,0 9 1 15,0-9-5-15,-16 9 2 0,-1-9 1 16,1 10 2-16,-17-1 2 0,16 0-5 0,-16-9-2 15,33 19 2-15,-33-19 0 0,-17 0 0 0,34 18 0 16,-17-18 4-16,0 0-3 0,16 0-1 0,-16 19-2 16,33-19 2-16,-33 0 5 0,33 0 0 15,0 0 7-15,0 0 6 0,0 0-7 0,0 0-6 16,0 0-3-16,0-19-2 0,33 19 0 0,-33 0-2 16,17 0 7-16,-1-18-5 0,1 18 0 15,-1 0-2-15,17 0 4 0,-16-19-2 0,-1 19-4 16,-16 0 1-16,17 0 0 0,16 0 6 15,-33 19-6-15,-33-19 3 16,33 0 2-16,0 0 0 0,-17 18-4 16,1-18 2-16,-1 0 1 0,1 0 1 15,-1 0-2-15,-16 0 0 0,17 0 0 0,-1 0 0 16,-16-18 7-16,33 18-5 0,-33 0-5 0,16-19 5 16,1 19-4-16,16-9 5 0,-17-10-3 15,17 10-2-15,0 0 0 0,0 9 4 0,0-19-5 16,0 0 5-16,17 1-2 0,-17-1 0 15,16 10-3-15,1-10 1 0,-17 1 0 0,33-1 6 16,-33 19-6-16,33-18 5 0,-33 18-3 16,17-19-5-16,-1 19 5 0,1 0-4 0,-1 0 4 15,1 0-2-15,-17 0 0 16,16 19 2-16,-16-19-4 0,0 18 5 0,0-18-4 16,-16 19 3-16,16-19 0 0,-17 9 0 0,17 0 3 15,-33 1-2-15,17-1 0 0,-1 0-1 16,-16 10 0-16,0-19 0 0,16 18 0 0,-16-18-2 15,0 19 5-15,0-19-3 0,0 0 0 0,33 19 1 16,-33-19-1-16,33 0 4 0,-33 0-6 16,33 0 6-16,-17 0-2 0,17-19-5 15,0 19 5-15,0 0-5 0,17-19 3 16,16 19 0-16,-33 0-2 0,33-18 2 0,-33 18 0 16,33-19 0-16,-16 10-2 0,16 9 0 0,0-9 6 15,-17 9-4-15,34 0-6 0,-17 0 9 16,-33 0-5-16,33 0-1 0,-16 9 3 0,-1 0-3 15,-16 10 3-15,0-19 0 16,0 18-2-16,0 1 2 0,0 0 1 0,-16-19-1 16,-1 18 2-16,-16-8-1 0,33 8 2 0,-33 1-3 15,-17-1 0-15,17 1 0 0,17-19-2 16,-1 19 2-16,-16-10 4 0,33 0-4 16,-16-9 0-16,16 9 0 0,0 1 5 0,16-10-1 15,1 0-2-15,-1 0-1 0,17 0-6 16,0-10-29-16,17 10-54 0,0-9-36 15,-17 0-18-15,16 0-110 0</inkml:trace>
  <inkml:trace contextRef="#ctx0" brushRef="#br0" timeOffset="-194567.54">25185 6093 7 0,'0'0'6'0,"0"0"9"16,0 0 3-16,0 0-5 0,0 0 1 15,0 0 1-15,0 0 0 0,0 0-3 16,0 0-1-16,0 0-2 0,0 0-1 0,0 0-5 16,0 0 2-16,0 0-4 0,0 0 3 15,0 0-2-15,0 0 0 0,0 0 0 16,0 0 1-16,17 0 1 0,-17 0-2 16,16 0 0-16,1 0 0 0,-17 0-1 0,16-10 2 15,1 10-1-15,-1 0 0 0,1-9 3 16,-1 9-2-16,1 0 4 0,16-9-2 0,-33 9-1 15,33 0 1-15,-16-10 0 0,16 10 0 16,-17 0 0-16,17 0 0 0,-16 0 0 0,-1-18-1 16,34 18-2-16,-34 0 1 0,1 0-1 0,16 0 1 15,0 0 0-15,0 0-2 0,-16 0-1 16,16 0 0-16,0 0 1 0,-17 0 2 16,17 0-2-16,-16 0 0 0,16 0-1 0,-16 0 2 15,-1 0-4-15,1 0 2 0,-1 0 3 0,1 0 4 16,-17 0 3-16,33 0-2 0,-33 0 3 15,0-19-2-15,0 19-2 0,0 0 1 0,0 0 0 16,16 0 1-16,-16 0-2 0,0 0 3 16,0 0 0-16,0 0 4 0,0 0-3 0,0 0 5 15,0 0 1-15,17 0 4 0,-17 0 3 0,0 0 0 16,0 0-1-16,0 0-11 0,0 0 2 16,0 0-6-16,-17 0-5 0,17 0 1 0,0 0-6 15,0 0 0 1,0 0 6-16,0 0-3 0,0 0-4 0,0 0-13 15,0 0-33-15,0 0-26 0,0 0-16 16,-16 0-9-16,16 0 7 0</inkml:trace>
  <inkml:trace contextRef="#ctx0" brushRef="#br0" timeOffset="-193918.22">24606 6307 18 0,'0'0'28'0,"0"0"1"0,0 0-5 0,0 0-6 15,-16 0-2-15,16-10-8 0,0 10-5 16,0 0 1-16,0 0-7 16,0 0-11-16,0 0-12 0,0 0-10 15</inkml:trace>
  <inkml:trace contextRef="#ctx0" brushRef="#br0" timeOffset="-193585.44">26409 6176 34 0,'0'0'20'0,"0"0"-10"0,-17 0-5 16,17 0-4-16,0 0 2 0,0-18-5 15,0 18-13-15,0 0-40 0</inkml:trace>
  <inkml:trace contextRef="#ctx0" brushRef="#br0" timeOffset="-192419.26">28492 5711 101 0,'0'0'69'0,"0"-18"-4"0,0 18 10 15,-16-19 22-15,16 0 31 0,0 19 26 0,0 0 10 16,-17-18-14-16,17 18-21 0,0 0-21 16,0 0-48-16,0 0-28 0,0 0-24 0,0 0-1 15,0 18-5-15,0-18 5 0,0 19 6 0,0 0 5 16,0-1-2-16,0 1 5 0,0 9 6 16,0-10-5-16,0 1-2 0,17 18-6 15,-17-18 0-15,16 9-8 0,-16-10 0 0,17 20-4 16,-17-20-2-16,16 1-3 0,-16 9 6 0,33-10-5 15,-33 1 0-15,0-1 5 0,0-8-59 16,0-1-115-16,0 0-62 0,0 1-15 0,0-10-3 16,0 0 28-16,0 0-121 0</inkml:trace>
  <inkml:trace contextRef="#ctx0" brushRef="#br0" timeOffset="-191802.32">28575 5655 38 0,'0'0'51'0,"0"0"-14"0,0-18-11 16,0 18-1-16,0 0 2 0,0 0-3 16,17 0 0-16,-17 0-9 0,16-19-7 0,1 19-1 15,-17-9 0-15,33 9-1 0,-17-9 1 16,17-1 1-16,0 10-1 0,0 0 0 0,1-18-3 15,15 18 0-15,17 0 2 0,0-19-6 0,1 19 0 16,-1-18 0-16,16 18 0 0,-15-19 0 16,-1 19 2-16,16-19-2 0,-49 10 3 0,34 0-2 15,-18 9-3-15,-16-10 6 0,0 10 6 16,0 0 5-16,-16 0 4 0,-1 0-4 0,1 0-5 16,-17 0-5-16,0-18 0 0,17 18-7 0,-17 0 5 15,0 18-5-15,0-18 4 16,0 0-4-16,0 0 2 0,0 0 4 15,0 10-6-15,0-1 2 0,0 0 2 16,0 10-2-16,0-19-2 0,0 19 4 0,0-19 0 16,0 18-2-16,16 1 2 0,-16-1-2 15,17-8 0-15,-17 8-2 0,16 1 2 0,1-1 1 16,-1 1-1-16,1 18 0 0,-17-27 1 16,16 8 0-16,1 19-1 0,-1-18-4 0,-16 0 4 15,17-1 3-15,-17-8-3 0,0-1 0 0,0 19 3 16,0-28-3-16,-17 18 3 0,17 1 0 15,-16-19 1-15,16 19 2 0,-17-1-1 0,1-18 9 16,-1 9-3-16,-16 1 0 0,17-1-2 16,-17 10-2-16,-1-19-1 0,1 18-3 0,0-18-3 15,-16 19 1-15,-1-19 3 0,1 18-3 0,-18-18-1 16,1 0 0-16,-16 10 0 0,15-1 0 16,-15 0-2-16,-1-9 4 0,33 10 0 0,-49-1-5 15,33 10 5-15,16-19-4 0,-32 18 2 16,32-18 0-16,1 0 2 0,15 0-1 0,34 19-1 15,-33-19 0-15,17 0 3 0,16 0-1 16,-17 0-16-16,17-19-24 0,0 19-28 0,17 0-19 16,-17 0-10-16,16-18 1 0</inkml:trace>
  <inkml:trace contextRef="#ctx0" brushRef="#br0" timeOffset="-191021.11">29964 5655 7 0,'-16'0'7'0,"16"0"13"0,0 0 0 0,0 0-1 16,0 0-2-16,0 0-1 0,0 0 1 16,0 0-2-16,0 0 1 0,0 0 4 0,0 0-2 15,0 0 0-15,0 0-2 0,0 0 1 0,0 0 1 16,0 0-2-16,0 0-4 0,0 0-1 15,0 0-4-15,0 0-2 0,0 0-2 0,0 0 0 16,0 0 0-16,0 0-1 16,-17 0-2-16,17 0 3 15,-17 0-3-15,17 0-2 16,-16 0 4 0,16 0 0-16,0 0-4 0,0 0 3 15,0 0 1 1,0 0 0-16,0 0-2 15,0 0-2-15,0 0-1 16,0 0 5-16,0 0 0 0,0 0-5 0,-17 0 4 16,17 0-6-1,0 0-20-15,0 0-17 0,0 0-21 16,17 0-11-16</inkml:trace>
  <inkml:trace contextRef="#ctx0" brushRef="#br0" timeOffset="-190452.76">31634 5116 61 0,'0'0'39'0,"0"-9"-1"0,0 9-1 15,0 0 2-15,0 0-5 0,0 0-16 16,0 0-10-16,0 0-2 0,0 9-4 0,0-9 2 15,-16 9 2-15,16 1 5 0,-17-1 12 16,17 19 11-16,-16-28 9 0,-1 18 2 16,1 1-3-16,-18 0-9 0,18-10-9 15,-17 9-4-15,16 1-2 0,-16 0-4 0,17-1-5 16,-17 1 5-16,16 0 4 0,-16-10-1 16,17 9 0-16,-1 1-2 0,-16 0-5 0,16-1-2 15,1-18-1-15,-1 19-4 0,17-19 0 16,-16 18 3-16,-1-18-1 0,17 10 1 0,-16-10-4 15,16 9 0-15,0-9 6 0,16 9 13 0,-16-9 10 16,0 19 11-16,17-19 13 0,-17 0 8 16,16 19-13-16,17-19-19 0,-16 18-9 0,16-18-9 15,0 19-7-15,0-1-5 0,17-8 4 16,-17 8-3-16,16 1-2 0,1-1 0 0,0 1 0 16,-1-19 0-16,-16 19 1 0,17-1-3 15,-17-18 2-15,0 10 3 0,-16-1-1 0,-1-9-2 16,1 9-4-16,-1-9-66 0,-16 0-50 15,17 0-55-15,-17 0-15 0,16 0 11 0,-16-9 25 16</inkml:trace>
  <inkml:trace contextRef="#ctx0" brushRef="#br0" timeOffset="-189955.41">31684 5172 90 0,'0'0'48'0,"-17"-19"-21"0,1 10-5 0,16 0 19 15,-17-1 24-15,17 1 2 0,0 0-13 0,0 9-26 16,-16 0-16-16,16 0-3 0,0 0-6 16,0 0 1-16,16 9-6 0,-16-9 6 15,17 19-2-15,-17-10 3 0,16 0 6 0,1 10 18 16,16-1 6-16,0 1 4 0,0 0 0 15,0-1-13-15,0 1-6 0,0 9-2 0,17-10-7 16,-17-18 0-16,17 19 1 0,-17 0 3 16,0-19 8-16,0 0 6 0,0 9 10 0,-17-9 8 15,1 9 14-15,-1-9 3 0,1 0 10 16,0-9-4-16,-1 9-2 0,-16 0-4 0,0 0 10 16,0 0-1-16,17-9-26 0,-17 9-17 15,0 0-10-15,0 0-14 0,0 0-2 16,0 0-4-16,-17 0-4 0,17 0 7 0,0 0-5 15,-16 0-6-15,16 0 10 16,-17 9-4-16,0 0 2 0,17 19 0 0,-16-28 2 16,-1 19-4-16,1-1 7 0,-1 19-9 15,1-18 8-15,-1 9-6 0,1-9-1 0,-1 18 5 16,-16-19 2-16,17 10-4 0,-17 9 5 16,-1-18-5-16,1 0 2 0,0 9-23 0,0-10-78 15,0 1-46-15,0-1-34 0,0 1-14 16,0 0 4-16,0-1 0 0,0-18 17 0,16 10 27 15</inkml:trace>
  <inkml:trace contextRef="#ctx0" brushRef="#br0" timeOffset="-189139.83">29782 5637 13 0,'0'0'15'16,"0"0"2"-16,0 0-1 0,0 0 4 0,0 0 3 15,0 0 5-15,0 0 3 0,0 0-2 16,0 0-7-16,0 0-1 0,0 0-4 0,17-19 3 16,-17 19-5-16,16 0-2 0,1-9-3 15,-1 9 5-15,1-9-1 0,16-1 7 0,0 10 4 16,0 0-3-16,0-18 3 0,0 18-3 0,0 0 2 16,17-19 0-16,-17 19-2 0,17 0 4 15,-1-18 0-15,1 18-8 0,-17-19-4 0,33 19 4 16,-16 0-9-16,-1-19-5 0,1 10 3 15,-1 0-1-15,18-1 0 0,-18 10 0 0,1 0-4 16,-1 0 6-16,-16 0 3 0,17-18 5 16,-17 18 4-16,0 0 8 0,-16 0 3 0,16-19-4 15,-17 19-9-15,1 0-6 0,-1 0-3 16,1 0-6-16,-17 0-1 0,17 0-2 0,-17 0 2 16,0-18-2-1,16 18 1-15,-16 0-3 0,0 0 0 0,0 0 3 16,0 0 1-16,0 0-4 0,0 0-2 15,0 0 6-15,0 0-7 16,0 0-2-16,0 0-14 0,0 18-23 16,0-18-21-16,0 0-17 0,-16 0-13 15,-1 0-6-15,17 0-2 0,-17 0 8 16,1 0 14-16,-1 19 12 0</inkml:trace>
  <inkml:trace contextRef="#ctx0" brushRef="#br0" timeOffset="-188656.4">29716 5814 8 0,'0'0'15'0,"0"0"14"0,0 0 1 0,0 0-1 15,0 0-3-15,0 0 3 0,0 0 3 16,0 0 2-16,17 0 4 0,-1 0 1 0,-16 0-1 16,17 0-1-16,-1 0 6 0,1 0 7 15,-1 0 11-15,17 0-2 0,0 0-3 0,0 0-3 16,1 0 0-16,15 0-10 0,-16 0-7 0,33 0-4 15,-16-19 1-15,0 19 9 0,16 0-9 16,-17 0-4-16,1-19-14 0,16 19-6 0,-16-18-4 16,-1 18-3-16,1-19 4 0,16 10-6 0,-16 0 2 15,-1-1-2-15,-16 10 3 0,17-18 3 16,-17 18-8-16,-16 0 3 0,16-19 4 16,-17 19-5-16,17 0 3 0,-16-19 0 0,-1 19 0 15,1 0-6-15,-1 0 4 0,-16 0-1 0,17 0 2 16,-1 0-2-16,1 0 2 15,-17 0-7-15,0-18 5 0,17 18-3 0,-17 0 1 16,0 0 4-16,0 0-33 0,0 0-36 0,0 0-20 16,0 0-7-16,0 0-8 0,0 0-10 15,0 0-1-15,0 0 0 0,0 0 7 16,0 0 14-16</inkml:trace>
  <inkml:trace contextRef="#ctx0" brushRef="#br0" timeOffset="-185259.72">14883 8279 13 0,'0'0'13'0,"0"0"0"0,0-19-3 16,0 19-3-16,0 0-1 0,0 0-1 0,0 19 3 16,0-19 2-16,0 0-2 0,0 0 1 0,0 0-1 15,0 0 0-15,0 0 1 0,0 0 1 16,0 0 2-16,0 0 0 0,0 0 1 0,0-19 0 16,0 19-1-16,0 0-1 0,0 0 2 15,0 19 1-15,0-19 5 0,0 0-1 0,0 0 4 16,0 0-1-16,16 0-4 0,-16 0-7 15,0-19-5-15,33 19-4 0,-33 0 1 0,0-9 1 16,33 9-3-16,-33 0 0 0,34-10 0 16,-34 10 0-16,0-9 0 0,16 9 1 15,-16 0-6-15,0 0 7 0,0 0-19 16,0 0-27-16,0 0-14 0,0 0-9 0,0 0 4 16</inkml:trace>
  <inkml:trace contextRef="#ctx0" brushRef="#br0" timeOffset="-183061.22">15280 8158 8 0,'0'0'5'15,"0"0"6"-15,0 18 0 0,0-18-5 16,0 0-4-16,0 0 0 0,0 0-1 0,0 0 0 15,0 0-3 1,-17 0-10-16</inkml:trace>
  <inkml:trace contextRef="#ctx0" brushRef="#br0" timeOffset="-177365.33">15098 8846 12 0,'0'0'13'0,"0"0"2"0,0 0-2 0,0 0-3 15,0 0-4-15,0 0 0 0,0 0-2 0,0-9 1 16,0 9-1-16,0 0 2 0,0 0-1 16,0 0-2-16,0 0-1 0,0 0 0 0,0 0 1 15,0 0-1-15,0 0 2 0,0 0 0 16,0 0-3-16,0 0 2 0,0 0 0 0,0 0-2 15,0 0 1-15,0 0 0 0,0 0 0 16,0 0-1 0,0 0-4-1,0 9 0 17,0-9-6-32,0 0-6 0,-17 0-4 15,17 0-4-15,0 0-4 0</inkml:trace>
  <inkml:trace contextRef="#ctx0" brushRef="#br0" timeOffset="-172984.93">8830 8641 22 0,'34'0'16'15,"-34"0"-2"-15,0 0-5 0,0 0 1 16,0 0-4-16,0 0-3 0,0-18-2 0,0 18 1 16,0 0-2-16,0 0 1 0,0 0-1 31,0 0-3-15,0 18-3-16,-34-18-2 0,34 0-3 15,0 0-7-15,0 19-18 0</inkml:trace>
  <inkml:trace contextRef="#ctx0" brushRef="#br0" timeOffset="-172003.81">11906 11404 39 0,'0'0'47'0,"0"0"-11"0,0 0-16 16,0 0-10-16,-16 0-6 0,16 0-1 16,0 0-1-16,0 0 5 0,0 0 0 0,0 0 2 15,0 0 0-15,0 0 0 0,0 0 1 0,0 0 0 16,0 0 3-16,0 0 2 0,0 0-1 16,0 0-3-16,0 0-5 0,0 0-1 0,16 0-3 15,-16 0 2-15,0 0-3 0,0 0 7 0,0 0 0 16,0 0 4-16,0 0-3 0,0 0-4 0,0 0-3 15,0 0 1-15,17 0-1 0,-17 0-1 16,0 0-1 0,33 0 0-16,-33 0-2 15,0 0-2-15,-33 0-17 0,33 0-16 16,0 0-11-16,0 0-10 0,0 0-1 16,0 0-47-16</inkml:trace>
  <inkml:trace contextRef="#ctx0" brushRef="#br0" timeOffset="-164227.42">9260 8697 7 0,'0'0'4'0,"0"0"4"0,0 0 4 0,0 0-2 15,0 0 0-15,0 0-4 0,0 0 1 16,0 0-1-16,0 0 0 0,0 0 1 0,0 0 0 15,0 0-2-15,0 0-2 0,0 0 0 0,0 0-1 16,0 0-1-16,0 0 0 16,0 0 0-16,0 0 2 15,0 0 1-15,0 9-1 0,0-9 1 16,0 0 0-16,0 0 1 0,0 10-2 0,0-10 1 16,0 0 0-16,0 0-1 0,0 0 2 0,0 0-3 15,0 0 3-15,0 0-2 0,0 0 1 16,0 0 0-16,0 9-4 0,0-9 3 0,0 0 1 15,0 0 2-15,0 0 0 0,0 0 0 16,0 0-2-16,0 9 1 0,0-9-3 0,0 0 0 16,0 10 0-16,0-10 1 0,0 0 1 15,0 18-4-15,0-18 6 0,0 0-1 0,0 0-3 16,0 19 4-16,0-19 3 0,0 0 5 0,0 0-5 16,0 0 1-16,33 18-2 0,-33-18-4 15,0 0 2-15,0 0-3 0,0 10 0 0,0-10 1 16,0 0 1-16,0 9 2 0,0-9 1 0,0 9-4 15,0-9 0-15,0 10 2 0,17-10-1 0,-17 9-4 16,0-9 4-16,0 9-3 0,17 1-1 16,-17-10 4-16,0 18-5 0,16-18 0 0,-16 0 5 15,0 19-5-15,0-19 3 0,17 18-1 16,-17-18-2-16,16 10 0 0,-16-1-3 16,0 0 4-16,33 1 2 0,-33-1-2 0,0 0-3 15,0 19 2-15,33-28 0 0,-33 19 3 16,0-19 0-16,33 18-6 0,-33-18 6 0,0 10-3 15,33-1 0-15,-33 0 0 0,0 1-2 0,0 8 3 16,17-9 1-16,-17 10-2 0,17-19 0 16,-17 19-2-16,0-19 2 0,16 18 0 0,-16-18 0 15,33 0 0-15,-33 10 0 0,0-1 1 0,0 0-1 16,0 0 0-16,0 1 0 0,33-1 0 16,-33 0 0-16,0-9 2 0,0 19-2 15,0-19 1-15,0 19-1 16,33-19 0-16,-33 18-2 0,0-18 2 15,0 0 0-15,0 9 1 0,0 1-1 16,33-1-3-16,-33 0 3 16,0 1 0-16,0-1 1 0,0 0-1 15,0 10 2-15,33-19-5 16,-33 0 6-16,0 18-2 0,0-18-3 0,0 0 2 16,0 19 0-16,0-19 2 0,17 9-4 15,-17 1 3-15,0-1-1 0,0 0-3 16,17-9 3-16,-17 10 0 0,0-1 5 15,0-9-7-15,0 9-1 0,16-9 4 16,-16 19-1-16,0-19-2 0,0 0 7 0,33 18-5 16,-33-18-2-16,0 0 4 0,0 19-2 0,0-19 0 15,0 9 0 1,0 1-2-16,0-1 4 0,33-9-2 0,-33 9 0 16,0 1-2-16,0-10-1 0,0 18 3 0,0-18 0 15,0 19 3-15,0-19-3 0,33 0 3 16,-33 18-2-16,0-18-1 0,0 10-3 0,0-1 1 15,0 0 2-15,0 1 2 16,0-1-4-16,33-9 4 0,-33 9-2 0,0 0 1 16,0 10-1-16,0-19-3 0,0 0 1 0,0 0 5 15,0 19-2-15,0-19-1 0,33 18 0 16,-33-18 0-16,0 10-2 0,0-1 4 16,0 0-2-16,0 0 1 0,17 1-3 15,-17-1 2-15,0 0 2 16,16 10-4-16,-16-19 4 0,0 19 0 15,0-19-4-15,17 0 4 0,-17 18-2 0,0-18 0 16,0 9 0-16,33 1 1 16,-33-1-6-16,0 0 7 0,0-9-2 15,0 10 0-15,0-10 3 0,0 9-5 0,33-9 5 16,-33 9-3-16,0 10 0 0,0-19 0 16,0 0 3-16,0 18-3 0,33-18-3 0,-33 19 3 15,0-19 1-15,33 9 1 16,-33 1-2-16,0-1 0 0,0 0-3 15,33 1 4-15,-33-1-3 0,0 0 5 16,0 10-5-16,0-19 3 0,0 0-1 16,17 18 0-16,-17-18 2 0,0 0-2 0,16 19-3 15,-16-19 5-15,0 9-4 0,17-9 4 0,-17 10-2 16,0-1 0-16,33-9 0 0,-33 9-3 0,0 1 3 16,0-10 0-16,0 9 0 0,0 0 0 15,33 10 0-15,-33-19 4 0,0 18-4 16,0-18 0-16,33 0-3 0,-33 19 3 15,0-19 4-15,0 0-4 0,0 9 0 16,33 1 0-16,-33-1 1 16,0-9-1-16,0 9 0 0,0-9 2 0,33 9-1 15,-33-9-3-15,0 10 6 0,0-1 0 0,0-9 1 16,17 19-3-16,-1-19 1 16,-16 0-5-16,0 18 2 0,17-18 0 0,-17 0 1 15,0 0-4-15,0 19 1 0,33-19 8 16,-33 0-1-16,0 9-1 0,0 0-4 0,33-9-2 15,-33 10 2-15,0-1 0 0,0-9-2 16,0 9 5-16,33 1-1 0,-33-10 1 16,0 9 2-16,33 10-4 0,-33-19 1 15,0 0-1-15,0 0-1 0,0 18 2 0,33-18-4 16,-33 0 4-16,0 19 4 0,0-19 1 16,0 0-2-16,0 9 1 0,17-9-6 15,-17 9 3-15,0 1-3 0,16-10-2 0,-16 9 2 16,0-9-2-16,0 9 2 0,17-9 2 15,-17 0-5-15,0 10 3 0,0-10 2 0,0 9-1 16,33 9-1-16,-33-18 0 16,0 0 3-16,0 19-3 15,0-19 2-15,0 0-4 0,0 0 11 0,0 19-6 0,0-19 0 16,33 0-3-16,-33 9 0 0,0 0 3 16,0-9-2-16,0 10-3 0,0-1 0 0,0 0 6 15,0 1-4-15,0-1 0 16,0 9 0-16,0-18 0 0,0 0 2 15,0 19 0-15,33-19-2 0,-33 0 3 16,0 19-2 0,0-19 0-16,0 0 0 15,0 0-1-15,0 9 1 0,0-9 2 16,0 0-1 0,0 9-2-16,0-9 1 0,0 0-5 0,0 10 7 15,0-10 0-15,0 0-5 0,33 9 5 16,-33 0 0-1,0-9 4 1,0 9 22-16,0-9-3 0,0 0-12 16,17 10-5-16,-17-10-2 0,0 18-7 0,16-18 2 15,-16 0-2 1,17 0 0-16,-17 0 2 0,0 0 0 0,0 19 0 16,16-19-6-16,-16 0 5 0,0 0-1 15,0 0-2-15,17 0 2 0,-17 0 1 0,0 9-4 16,33-9 6-16,-33 0-1 15,0 0-1-15,0 10-3 0,0-10 22 0,0 0 2 16,33 9-8-16,-33-9-11 0,0 0-1 16,33 9 3-16,-33-9-1 0,0 9-9 0,33-9 8 15,-33 10-5-15,17-1 2 16,-1-9 0-16,-16 9 2 0,0-9-4 16,17 0 2-16,-17 10 0 0,16-10 0 15,-16 18 4-15,0-18-8 0,0 0 1 16,17 0 3-16,-17 0 2 0,0 19 1 15,0-19-5-15,0 0 2 0,0 0 6 16,33 9-6-16,-33 0 0 0,0 1 3 0,0-10-5 16,0 9 3-16,0 0-1 0,33-9-2 0,-33 10 2 15,0-1 5-15,0 0-5 0,0-9 2 0,0 10-4 16,0 8-1-16,0-18 7 0,33 0-4 16,-33 0 1-16,0 19-3 0,0-19 4 0,0 0-4 15,0 0 7-15,0 0-9 0,0 0 6 0,0 9-5 16,0-9 5-16,0 9-4 0,0-9-1 15,0 10 7 1,0-10-3-16,0 9-1 16,0 0 0-16,0-9 3 0,0 10-3 15,0-1 2-15,33-9-2 0,-33 9 0 0,0 1 0 16,0-10 2-16,0 0-4 16,0 0 5-16,0 18-3 15,0-18-2 1,0 0 4-16,0 0 0 0,0 0 1 15,0 0-5-15,0 0 4 0,17 0-2 16,-17 0 0-16,0 0-3 0,0 0 4 0,0 0 0 16,0 0 14-16,16 0-7 0,-16 19-6 0,17-19 2 15,-17 0 1-15,16 0-5 0,-16 0 0 16,17 0 0-16,-17 0 3 0,0 0 0 16,0 0 1-1,0 0-7-15,0 0-1 0,0 0 5 0,0 0-3 16,33 0 2-16,-33 0 2 0,0 0 2 0,0 0-6 15,0 0 5 1,0 0-2-16,0 0-3 0,0 0 0 16,0 0 5-16,33 0-3 15,-33 0-3-15,0 0 7 0,0 0-8 16,0 0 7-16,0 0-1 16,0 0-2-16,0 0-6 15,0 0 3 1,33 0 7-16,-33 0-3 0,0-19-3 15,0 19 4 1,0 0-4-16,0 0 0 16,0 0 3-16,0 0 0 15,0 0-6-15,0 0 8 0,0 0 0 16,0 0-8 0,0 0-7-16,0 0-19 0,0 0-7 0,0 0-13 15,0 0-24-15,0 0-11 0,33 0-12 0,-33 0-5 16,0 0 9-16</inkml:trace>
  <inkml:trace contextRef="#ctx0" brushRef="#br0" timeOffset="-163209.54">12898 11627 60 0,'0'0'60'0,"0"0"-8"0,0 0-15 15,0 0-15-15,0 0-6 0,0 0 2 0,0 0 1 16,0 0 3-16,0 0 3 0,0 0 1 15,0 0-3-15,0 0 0 0,0 0 2 0,0 0 2 16,0 0 3-16,0 0-6 0,0 0-3 16,0 0-10-16,0 0-5 0,0 0-2 0,0 0-1 15,0 0 3-15,0 0 9 0,0 0-2 16,0 0 7-16,0 0-4 0,0 0-5 16,0 0-4-16,0 0-2 0,0 0-3 0,0 0 0 15,0 0-1-15,0 0 5 0,0 0-2 16,0 0 3-16,0 0-3 0,0 0 1 15,0 0 1 1,0 0-5-16,0 0 6 0,0 19-1 16,0-19 4-16,0 0-2 0,0 0-1 0,0 0 2 15,0 0-3-15,0 0 4 0,0 0-4 16,0 0 5-16,0 0 0 0,0 0-1 0,0 0 4 16,0 0-3-16,0 0-5 0,0 0 3 0,17 0-2 15,-17 0 0-15,0 0-2 0,0 0 4 16,0 0-7-16,0 0 2 0,0 0-2 15,0 0 0-15,0 0 2 0,0 0-2 0,0 0 0 16,0 18-1-16,0-18 2 0,0 0 0 0,0 0-5 16,0 0 5-1,0 0-1 1,0 0-4 0,0 0 4-16,0 0-1 0,0 0-3 15,0 0 5 1,0 0-1-16,0 0-4 0,0 0-1 15,0 0 5-15,0 0-2 16,0 0 1-16,0 0 1 16,0 0-1-16,0 0 1 15,0 0-4-15,0 0-1 32,0 0 5-17,0 0-5-15,0 0 0 16,0 0 4-16,0 0 4 0,0 0-7 15,0 0 4-15,0 0-1 0,0 0 2 32,0 0-8-32,0 0 2 0,0 0-2 15,0 0-22-15,0 0-3 0,0 0-3 16,0 0-4-16,0 0-4 0,0 0 3 0,0 0 0 16,0 0-2-16,0 0-6 0,0 0 1 0,0 0-7 15,0 0 1-15,0 0 0 0,0 0-1 16,0 0 4-16,0 0 1 0,0-18 3 0,17 18 1 15,-17 0 2-15,0 0-26 0</inkml:trace>
  <inkml:trace contextRef="#ctx0" brushRef="#br0" timeOffset="-161796.39">11096 10874 49 0,'0'9'48'0,"0"-9"-14"15,0 0-14-15,0 0-10 0,0 0-7 0,0 0 1 16,0 0 2-16,0 0 1 0,0 0-2 0,0 0-1 16,0 0 0-16,0 0-3 0,0 0 0 15,33 0-3 1,-33 9 2-1,0-9 1-15,-33 0-1 16,33 0-2 0,0 0-2-16,0 0-1 15,0 0 1-15,0 10-2 0,0-10-2 0,0 0-1 16,0 0-1-16,0 0-2 0,0 0-2 16,0 0-2-16,0 0 2 0,0 0 2 0,0-10 2 15,0 10 3-15,0 0 1 0,0 10 1 0,0-10 1 16,0 0 2-16,0 0 0 0,0 18 2 0,-33-18 0 15,33 0 0-15,0 19 0 16,0-19 0-16,0 9 0 16,-17 0 0-1,17-9 3 1,0 0-2-16,0 0 1 0,0 0 1 0,0 0-1 16,17 0 0-16,-17 0 2 0,0 0-2 0,0 0 1 15,0 0 2-15,0 0-3 0,0 0 0 16,0 0 1-16,0 0-2 0,0 0 0 0,0 0 2 15,0 0-1-15,0 0-1 16,0 0 1-16,0 0-1 0,0 0 0 16,0 0 0-1,0 0-3 1,0 0 3 0,0 0 0-1,33 0-1 1,-33 0-2-16,-33 0 4 15,33-9-2 1,0 9-2 0,0-9 2-1,0 9 2-15,0 0-4 47,0 0-3-16,0 0 2-31,0 0-2 0,0 0 0 0,0 0-2 16,0 0 2-16,0 0-1 0,0 0 0 16,0 0-3-16,0 0-1 0,0 0 1 0,0 0-6 15</inkml:trace>
  <inkml:trace contextRef="#ctx0" brushRef="#br0" timeOffset="-154802.3">15015 9460 6 0,'0'0'8'0,"0"0"4"15,0 0 3-15,0 0-5 0,0 0-3 16,0 0-2-16,0 0-3 0,0 0 3 0,0 0-1 16,0 0 0-16,0 0 1 0,0 0-3 0,0 0-1 15,0 0 0-15,0 0 0 16,0 0 0 0,0 0 1-16,0 0 0 0,0 0 0 15,0 0-1-15,0 0 1 31,0 0-4 1,0 9 2-17,0-9 1-15,-16 0-1 47,16 0-4-47,0 0 0 16,0 0 0-16,0 0-2 0,0 0 1 0,0 0 0 15,0 0-1-15,0 0-1 0,0 0 1 16,0 0-3-16,0 0-2 0,0 0 1 0,0 0-6 16</inkml:trace>
  <inkml:trace contextRef="#ctx0" brushRef="#br0" timeOffset="-154568.89">14999 9469 2 0,'0'0'2'16,"0"0"0"-16,0 0 0 0,0 0 1 0,0 0 2 15,0 0 3-15,0 0 1 0,0 0-2 0,0 0-2 16,0 0-1-16,0 0-2 0,0 0-1 16,0 0 0-1,0 0-8 16,0 0-6-31,0 0-17 16</inkml:trace>
  <inkml:trace contextRef="#ctx0" brushRef="#br0" timeOffset="-152687.42">15429 8902 3 0,'0'0'2'16,"0"0"1"-16,0 0-1 0,0 0 1 0,0 0 1 15,0 0 1-15,0 0 2 0,0 0 0 0,0 0-1 16,0 0-1-16,0 0-2 0,0 0-1 15,0 0 0-15,0 0-1 0,0 0 1 16,0 0 0-16,0 0 0 16,0 0-1-16,0 0 0 0,0 0 0 15,0 0 1-15,0 0-1 0,0 0 0 16,0 0 1-16,0 0-1 0,0 0 1 16,0 0-1-16,0 0 0 0,0 0 0 15,0 0 1-15,0 0-1 31,0 18-1-31,-34-18-3 16,34 0-6-16,0 0-5 0,0 0-4 16</inkml:trace>
  <inkml:trace contextRef="#ctx0" brushRef="#br0" timeOffset="-152104.83">15395 8920 9 0,'0'0'9'0,"0"0"1"0,0 0 1 16,0 0-3-16,0 0-4 0,34 0 0 15,-34 0 0-15,0 0-1 0,0 0 0 0,0 0 0 16,0 0-1-16,0 0 1 0,0 0-1 0,0 0-1 31,0 0 1-31,0 0-1 0,0 0 1 63,0 0-4-48,0 0 2 32,0 0-3-31,0 0 0-16,0 0-1 16,0 0-2-16,0 0-1 0,0 0-1 0,0 0-4 15,0 0-1-15,0 0-8 0</inkml:trace>
  <inkml:trace contextRef="#ctx0" brushRef="#br0" timeOffset="-145375.33">14784 10455 37 0,'0'0'62'0,"0"0"-2"0,0 0-7 0,0 0-6 16,0-18 7-16,0 18 12 0,0 0 10 0,0 0 5 15,0 0 4-15,0 0-11 0,0 0-15 0,0-19-8 16,0 19-7-16,0-9-1 0,0 9 9 16,0 0 4-16,0-10 1 0,0 10-12 0,0 0-6 15,0-9-1-15,0 9 4 0,0 0 11 0,0 0 11 16,0 0 16-16,0-9 4 0,0 9 4 15,33 0-6-15,-33 0-10 0,0 0 4 0,0 0 5 16,0 0 17-16,0 0-50 0,-33 0-48 31,33 9 0-15,0 0 0-16,0 1 0 16,0-10 0-16,0 9 0 0,0 10 0 0,0-19 0 15,-33 18 0-15,33-18 0 0,0 19 0 16,0-19 0-16,0 9 0 0,0 0 0 0,0 1 0 15,-34 8 0-15,34-8 0 0,0-1 0 0,0 9 0 16,0 1 0-16,-33 0 0 0,33-10 0 16,-16 0 0-16,16 10 0 0,0-10 0 0,-17 10 0 15,17-1 0-15,-16 1 0 0,16-19 0 0,-17 19 0 16,17-1 0-16,-16 1 0 0,16-10 0 16,0 10 0-16,0-1 0 0,0 1 0 0,-33-19 0 15,33 19 0-15,0-1 0 0,0-9 0 0,0 10 0 16,-33-10 0-16,33 19 0 0,0-28 0 0,0 19 0 15,-34-10 0-15,34 0 0 0,0 10 0 16,0-10 0-16,0 10 0 0,-33-10 0 0,33 19 0 16,0-28 0-16,-16 19 0 0,16-10 0 0,-17 0 0 15,17 1 0-15,-16 8 0 0,16-8 0 0,0-1 0 16,-17 0 0-16,17 1 0 0,0 8 0 0,-16 1 0 16,16-19 0-16,0 9 0 0,0 0 0 15,-33 1 0-15,33-1 0 0,0 0 0 16,0 1 0-16,0-10 0 0,0 9 0 15,-33-9 0-15,33 9 0 16,0 0 0-16,0 10 0 16,-34-19 0-16,34 0 0 0,0 19 0 0,-33-19 0 15,17 9 0-15,16 0 0 16,-17-9 0-16,17 10 0 31,0-20 0 16,0 1 0 16,0 0 0-63,0 9 0 15,17-19 0-15,-17 19 0 16,0-19 0-16,0 10 0 15,0 0 0-15,0 0 0 16,0-1 0 0,0 1 0-1,-17 9 0-15,1 0 0 32,16 9 0-32,-17-9 0 15,1 0 0-15,16 10 0 16,0-10 0-16,0 9 0 0,-33-9 0 15,33 0 0-15,0 9 0 16,-33-9 0 0,33 0 0-1,0 9 0-15,-33-9 0 16,33 19 0-16,0-19 0 16,-34 0 0-1,34 0 0 16,0 0 0-31,0 0 0 0,0 0 0 63,0 0 0-16,0 0-226 15,0 0-164-46,0 0 7-16,34 0 44 0,-34 0 59 0,0 0 74 16</inkml:trace>
  <inkml:trace contextRef="#ctx0" brushRef="#br0" timeOffset="-143029.37">15247 9144 7 0,'0'0'8'0,"0"-19"5"0,0 19 1 0,16 0-7 16,-16 0-4-16,0-19 0 0,0 19 0 0,17-9 1 15,-17 0 1-15,16 0-1 0,-16 9 0 16,0-10 1-16,17 10 0 0,-17-9 2 0,16 9 3 16,-16-9-2-16,33 9 3 0,-33-10 1 0,0 10-5 15,0 0 2-15,0-18 0 0,0 18 3 16,33 0-1-16,-33 0 1 0,0 0 1 0,0-19-2 15,0 19 5-15,0 0 1 0,0 0 2 16,0 0 3-16,0 0 2 0,0 0-1 0,34 0 2 16,-34 0-3-16,0 0 4 0,0 0 0 0,0 0 3 15,0 0-2-15,0 0 0 0,0 0 0 16,-34 0 0-16,34 0-4 0,0 0-3 0,0 0-6 16,0 0-3-16,0 0-2 0,0 0 3 0,0 0-1 15,0 0-5-15,0 0-3 0,0 0 2 16,0 0 3-16,0 0-4 0,0 0 7 0,0 0 1 15,0 19 5-15,0-19 22 0,0 0 18 0,0 0 2 16,0 0-16-16,0 0 0 0,0 18-12 0,0-18-4 16,0 0 2-16,0 0-5 0,0 10 3 15,-33-1-1-15,33 0-4 0,0 1 3 0,0-1-3 16,0 9 4-16,-33 1-6 0,33 0 11 16,-16-1-10-16,16-18 7 0,-17 19-2 0,17-10-3 15,-16 10 10-15,16-10 14 0,-17 19-11 0,17-9 6 16,-16-1-1-16,16-9-7 0,-17 10 0 15,17 0 0-15,-16-1-16 0,16 1 1 0,0 18-5 16,0-28-4-16,-34 10 6 0,34 0-11 0,0-1 2 16,0 19 5-16,-33-18-12 0,33-10 8 15,0 19 3-15,0 0-9 0,-33-9-4 0,17-1 6 16,16 1 0-16,0 0 2 0,-17-1-1 16,1 10-4-16,16-9 1 0,-17-1 8 0,17 10-4 15,0-9-4-15,-16 18 9 0,16-18 0 0,-17-1-4 16,17-9-2-16,-16 10-2 0,16 0 1 15,0 18-3-15,0-19-1 0,0 1 11 0,-34-10-13 16,34 10 2-16,0 0 0 0,0-1 0 16,0 1 3-16,-33-1-1 0,33 1 0 0,0-10-2 15,0 10 13-15,0-10-7 0,-33 10-2 0,33-10-2 16,0 10 5-16,-16-1-6 0,16-18-1 0,0 19 0 16,-17-19 2-16,17 19 4 0,0-10-2 15,-16 0-6-15,16 0 4 0,0 1 2 0,0-1-10 16,-17 10 16-16,17-19-13 0,0 18 6 15,0-18-6-15,-16 19-1 0,16-19 4 16,0 0 5-16,0 9-2 0,0 0-5 0,0 1 2 16,0-1 3-16,-33 0-2 0,33-9 2 15,0 10-1-15,0-1 1 0,0 10-7 16,0-19 4-16,0 0-6 0,0 18 9 0,0-18 1 16,-33 0-7-16,33 19 3 0,0-19 2 15,0 0-4-15,0 9 11 0,0-9-12 0,0 9 8 16,0 1-12-16,0-10 11 0,0 9-4 15,0-9-4-15,-34 9 4 0,34 1 7 0,0-10-11 16,0 9 2-16,0 9 5 0,0-18-7 16,0 0 2-16,0 19 8 0,0-19-9 15,0 0 5-15,0 0 2 0,0 19-1 0,0-19 2 0,0 0-12 16,0 9 13-16,0 0-9 16,0-9 1-16,0 0 0 15,0 0 6-15,-33 0-4 0,33 0 4 16,0 10-4-16,0-10 1 15,0 0-5-15,0 0 7 0,0 0-18 16,0 0-86 0,0 0-67-16,0 0-63 0,0 0-48 0,0-10-19 15,0 10 24-15,-16-9 37 0,16 9 55 16</inkml:trace>
  <inkml:trace contextRef="#ctx0" brushRef="#br0" timeOffset="-140215.34">15180 10651 6 0,'0'0'8'0,"0"0"2"0,34 0 3 0,-34 0-2 16,0 0-1-16,0 0-4 0,0-10-4 0,0 10 0 15,-34 0-4 1,34 0-4-16,0 0-4 0,0 0-6 15,0-9-16-15</inkml:trace>
  <inkml:trace contextRef="#ctx0" brushRef="#br0" timeOffset="-139666.1">13395 11423 54 0,'0'0'50'15,"0"0"-10"-15,0 0-19 0,0 0-8 0,0 0-9 16,0 0 1-16,0 0-1 0,0 0-1 15,0 0 3-15,0 0-5 0,0 0 1 16,0 0-4 0,0 0-13-16,0 0-21 0,0 0-13 15,0 0-49-15</inkml:trace>
  <inkml:trace contextRef="#ctx0" brushRef="#br0" timeOffset="-139466.54">13378 11525 168 0,'-17'0'76'16,"17"0"-40"-16,-16-19-46 0,16 19-22 0,-17-9 4 15,17 0 11-15,0 9 6 0,0 0-9 16,0-10-13-16,0 10-9 0,0-9-39 0</inkml:trace>
  <inkml:trace contextRef="#ctx0" brushRef="#br0" timeOffset="-139266.3">13428 11543 100 0,'0'0'53'0,"0"0"-23"15,0 0-14-15,-33 0-6 0,33 0 5 0,0 0 2 16,0 0-1-16,0 0 0 0,0 0-8 0,0 0-6 16,0 0-1-16,0 0-3 15,-17 0-1-15,17 0-17 0,0 0-20 0,0 0-16 16,17 0-6-16</inkml:trace>
  <inkml:trace contextRef="#ctx0" brushRef="#br0" timeOffset="-136702.18">8037 9004 3 0,'0'0'5'16,"0"0"0"-16,0 0 4 0,0 0 2 0,0 0-4 15,0 0-3-15,0 0-2 0,0 0 0 16,0 0 0-16,0 0 1 0,0 0-1 15,0 0 0-15,0 0-1 0,0 0 2 16,16 0-2-16,-16 19 1 0,0-19 1 0,0 0-1 16,0 0 0-16,0 0-1 0,0 0 1 31,0 0-1-31,0-19-1 16,0 38 0-16,0-19-4 31,0 0-4-31,0 0-1 15,0 0-4-15,0 0-21 0</inkml:trace>
  <inkml:trace contextRef="#ctx0" brushRef="#br0" timeOffset="-135985.65">8119 11190 72 0,'0'0'45'0,"0"-9"-12"0,0 9-14 0,0 0-3 0,0 0-4 16,0 0 2-16,0 0-1 0,0 0-3 15,0 0-7-15,0 0-2 0,0 0 2 0,0 0-5 16,0 0-8-16,0 0-12 16,0 0-13-16,0 0-8 0,0 0-4 15,0 0-34-15</inkml:trace>
  <inkml:trace contextRef="#ctx0" brushRef="#br0" timeOffset="-135369.28">8615 13478 29 0,'0'0'20'16,"0"0"-9"-16,0 0-7 0,0 0-2 0,0 0-4 15,0 0 0-15,0 0 0 0,-33 0 2 16,33 0-2-16,0 0-1 0,0 0 0 0,0 0-2 16,0 0-3-16,0 0 0 0,0-9-3 0</inkml:trace>
  <inkml:trace contextRef="#ctx0" brushRef="#br0" timeOffset="-129041.83">8186 9051 5 0,'0'-10'2'0,"0"10"3"0,0 0 3 15,0 0 1-15,0 0 0 0,0 0-2 16,0 0-1-16,0 0-1 0,0 0-2 0,0 0 3 16,0 0-1-16,0 0 0 0,0 0 0 0,0 0-1 15,0 0 0-15,0 0-3 0,0 0 2 16,0 0-2-16,0 0 1 0,0 0-1 0,0 0 1 31,0-18-1-31,0 36-1 16,0-36 0-1,0 18-2 17,0 0 2-17,0 0-6 1,0 0-3-16,0 0 1 0,0 0 1 15,0 0 0-15,0 0 1 0,0 0 0 0,0 0 0 16,0 0 0-16,0 0-1 0,0 0 0 16,0 0 2-16,0 0-5 0,0 0 7 0,0 0 1 0</inkml:trace>
  <inkml:trace contextRef="#ctx0" brushRef="#br0" timeOffset="-127793.25">8367 10660 15 0,'0'0'19'0,"0"0"-3"0,0 0-4 15,0 0-3-15,0 0-3 0,0 0-2 0,0 0 1 16,0 0-2-16,0 0 0 0,0 0-1 16,0 0 0-16,0 0 0 0,0 0 1 0,0 0 0 15,0 0 1-15,0 0-1 0,0 0 0 0,0 18 1 16,0-18-2-16,0 0 0 0,0 0 0 16,0 0 0-16,0 0 1 15,0 0-1-15,0 0 1 0,0 0-1 16,0 0-1-16,0 0 1 15,0 0 1-15,0 0-1 16,0 0-1-16,0 0 2 16,0 0-2-1,0 0 0-15,0 0 2 16,0 0-3-16,0 0 0 16,0 0 0-1,0 0 2 1,0 0-4-1,0 0 3 1,0 0 1-16,0 0 0 0,0 0-4 16,0 0 3-16,0 19-1 0,0-19 1 15,0 0 0 1,0 0-4-16,0 0 5 0,0 0-2 16,0 0 1 15,0 0-1-31,0 0 1 15,0 0-3 1,0 0 3 0,0 0-1 15,0 0 1-15,0 0-1-1,0 0 0-15,0 0-2 0,0 0 4 16,0 0-4-1,0 19 2-15,0-19 1 0,0-19-1 16,0 19 0-16,0 19 0 16,0-19-14-16,0 0-9 0,0 0-8 15,0 0-5-15</inkml:trace>
  <inkml:trace contextRef="#ctx0" brushRef="#br0" timeOffset="-126711.21">8186 11702 54 0,'0'0'20'0,"0"0"-10"16,0 0-5-16,0 0-4 0,-34 0-1 0,34 0 2 15,0 0-6-15,0 0-4 0,0 0-5 16,0 0-2-16,0 0-2 0,0 0-14 0</inkml:trace>
  <inkml:trace contextRef="#ctx0" brushRef="#br0" timeOffset="-125576.34">8434 12650 40 0,'0'0'36'0,"0"10"-10"0,-33-10-12 16,33 0-7-16,0 0-3 0,0 9-1 0,0-9 0 15,0 0-2-15,0 9 0 16,33-9-1-1,-33 10 0-15,0-20 0 16,0 20 0 0,0-10 2-16,0 0-1 15,0 0-3 17,0 0 0-32,0 0-6 15,0 0-3-15,0-10-4 0,0 10 0 16,0 0 1-16,0 0 1 0,0 0 1 0,0 0 1 15,0 0-1-15,0 0-7 0</inkml:trace>
  <inkml:trace contextRef="#ctx0" brushRef="#br0" timeOffset="-125362.18">8434 12678 6 0,'0'0'11'0,"0"0"8"0,0 10-3 0,-33-10-2 15,33 0-2-15,0 0-1 0,0 0-5 16,0 0 1-16,33 0 1 0,-33 0 0 0,0 0-3 15,0 0 1-15,0 0-5 0,0 0 2 0,0 0 0 16,-33 9-1-16,33-9 2 0,0 0-1 16,0 0 0-16,0 0-1 0,0 19 1 15,0-19-1 1,0 0-4-16,0 0-6 16,0 0-15-16,0 0-11 15,0 0-3-15</inkml:trace>
  <inkml:trace contextRef="#ctx0" brushRef="#br0" timeOffset="-122214.29">8252 12939 21 0,'0'0'20'0,"-33"0"-3"15,33 18-2-15,0-18-6 0,0 0-3 16,0 0-3-16,0 0 1 0,0 0-2 16,0 0-1-16,0 0 0 15,0 0 1-15,0 0 0 0,0 0 2 0,0 0 2 16,33 0 4-16,-33 19 3 0,0-19 5 15,0 0 3-15,0 0 7 0,0-19 1 0,0 19 1 16,0 19 4-16,0-19-4 0,0 0 3 16,0 0 0-16,0 0 1 0,0-19-4 0,0 38-8 15,0-19-5-15,0 0 0 0,0-19 0 0,0 19-7 16,0 0 1-16,0 0 0 0,0 0-4 16,0 0 2-16,0 0 3 0,0 0 2 0,0 0 0 15,0-18 7-15,0 8 2 0,0 1-7 0,0-9 5 16,0 8 3-16,0 1 1 0,0 0 1 0,0-1 9 15,0 1-4-15,0 9-8 0,0-19-2 16,0 19-3-16,0-18 4 0,0 9 1 0,0-1-6 16,0-8-1-16,0 18-4 0,-33-10 2 0,33 1 5 15,0-10-6-15,0 10 4 0,0 9-1 16,0-18-8-16,0-1 2 0,0 10 4 0,0-1-1 16,0 1-6-16,0 0 0 0,0-1-4 15,0 1-1-15,0-10 1 0,0 10-1 0,0 9 0 16,0-18-1-16,-33-1 2 0,33 10-3 0,0-1-3 15,0-8 3-15,0 8 3 0,0-8-5 0,0 9 2 16,0-1-2-16,0-8 2 0,0-1 5 16,0 10-3-16,0-1-2 0,0 1 0 0,0 0-5 15,0 0 7-15,0-10-1 0,0 10-1 16,0-1 0-16,-34 10-5 0,34-18 8 0,0 18 0 16,0-28-5-16,0 19 0 0,0-10 9 0,0 10-10 15,0 9 4-15,0-10-3 0,0 1 2 16,0 0 3-16,0-1 1 0,0 10-6 15,0-18 0-15,0 18 2 0,0-19 3 0,0 10-7 16,0 9 8-16,0-9-8 0,0 9 2 16,0-10-1-16,0 1 5 0,0 0-1 0,0-1-1 15,0 1 4-15,0 0-9 0,0-1 7 0,0 10-4 16,0-18 3-16,0 18-1 0,0-19 0 16,0 10 0-16,0 0 2 0,0-1-4 0,0 1 2 15,0 9 5-15,0-9-5 0,0-1 0 0,0 1 3 16,0 0-8-16,0 0 3 0,0 9 4 0,0 0-2 15,0-19-4-15,0 19 7 0,0 0-3 16,0-19-6-16,0 10 6 0,0 0 0 16,0-1 2-16,0 1 1 0,0 0-3 15,0 0 4-15,0-1-11 0,0 10 7 16,0-18 5-16,0 18-5 0,0 0-2 0,0-19 2 16,0 19-2-16,0-19-2 0,0 19 10 0,0-9-4 15,0 0-4-15,0 0 4 0,0-1-6 16,0 1 4-16,0 9-4 0,0-9 5 15,0 9 5-15,0-10-6 0,0 10-2 16,0 0 2-16,0-18-3 0,0 18 1 16,0 0 6-16,0-19-3 0,0 19-4 15,0 0 5-15,0-18-1 0,0 8 1 16,0 10-2-16,0-9-6 0,0 9 12 0,0 0-4 16,0-9-6-16,0 9-2 0,0-10 6 0,0 10 5 15,0-9-5-15,0 9-2 16,0-9 6-16,0 9-7 0,0-10 3 0,0 10-2 15,0 0 5-15,0 0-5 0,0 0 3 0,0-18-1 16,0 18-4-16,0 0 8 16,0 0-4-16,0 0-5 15,0 0 12-15,0 0-11 0,0 0 2 16,0 0 7-16,0 0-7 0,0 0 4 16,0-19-8-16,0 19 9 0,0 0-1 15,0 0-5-15,0 0 4 0,0 0 1 16,0 0-5-16,0 0 6 0,0 0 0 0,0 0-6 15,0 0 6-15,0 0-6 0,0 0 1 16,0 0 2-16,0 0 4 16,0 0-8-16,0 0 7 0,0 0-6 15,0 0 0-15,0 0-5 0,0 0 3 16,0 0-4-16,0 0-4 0,0 0-17 16,0 19-34-16,0-19-24 0,0 0-23 15,0 0-9-15,0 18-5 0,0-18-8 0,0 10 6 0,0-1 9 16,0 0-69-16</inkml:trace>
  <inkml:trace contextRef="#ctx0" brushRef="#br0" timeOffset="-119898.34">7689 9172 33 0,'0'0'24'0,"0"0"-7"15,-33 9 6-15,33 0 5 0,0 0 2 0,33 1-2 16,-33-1 0-16,0 0-1 0,0 10 7 0,0-19 0 16,0 19-1-16,0-1 6 0,0-18-3 15,0 9-4-15,0 1-2 0,0-1 3 0,34 10-2 16,-34-10 5-16,0 0-3 0,0 10-6 16,0-1-4-16,0-18 5 0,0 19 0 0,0-19-2 15,0 9-4-15,0 1-4 0,0-1-9 16,0 0-2-16,0 1 0 0,0-1-10 0,0 0 5 15,0 10 3-15,0-19-3 0,0 0-1 16,33 0-4-16,-33 0 5 0,0 0-1 0,-33 0-11 16,33 0-42-1,0 0-44-15,0 0-23 0,0 0-13 0,0 0 7 16,0 0 13-16</inkml:trace>
  <inkml:trace contextRef="#ctx0" brushRef="#br0" timeOffset="-113938.4">8549 12297 66 0,'0'0'35'16,"0"0"-15"-16,0 0-10 0,-33-9-4 15,33 9-2-15,0 0 2 0,0 0 5 0,-16 0 5 16,16-10 2-16,0 10 1 0,0 0 1 0,0 0 0 16,0-9 3-16,0 9-2 0,0 0-1 15,0 0-2-15,0 0-3 0,0 0-7 0,0 0-1 16,0 0 0-16,0 9-2 0,0-9 8 0,0 0 8 15,0 0 9-15,16 0 10 0,-16 0 0 0,0 0-3 16,0 10 0-16,0-10-4 0,0 9-8 16,33 0 1-16,-33 10-3 0,0-10-4 0,0 10-5 15,0-1-1-15,0-8-3 0,0-1 0 0,0 10-3 16,0-1-7-16,0-9 1 0,0 10-3 16,0 0 3-16,0-19-1 0,0 18-2 0,0-18 2 0,0 10 2 15,0-1 1-15,0-9-16 16,0 0-27-16,0 0-19 0,0 0-19 0,0 0-14 15,0 0-7-15,0 0 3 0,0-9 10 0,0-1 12 16,0 10 13-16</inkml:trace>
  <inkml:trace contextRef="#ctx0" brushRef="#br0" timeOffset="-113605.38">8516 12250 55 0,'0'0'73'0,"0"0"-4"16,-16-18-15-16,16 18-16 0,0 0-8 16,0 0-7-16,0 18-5 0,0-18-5 0,0 0-1 15,0 0 10-15,0 0-1 0,16 0 9 0,-16 0 2 16,0 10 2-16,33-1-3 0,-33-9-6 0,0 9-6 15,0 1-7-15,33-1 2 0,-33 0-11 16,0 1 1-16,33-1-1 0,-33 0-3 0,34 10 4 16,-34-19 1-16,0 18-5 0,16-18 4 0,1 10-2 15,-1-1-2-15,1-9-5 16,-17 0 9-16,0 9-2 0,16-9 1 0,-16 0-20 16,0-9-23-16,33 9-25 0,-33 0-21 0,0 0-17 15,0 0 1-15,0-9 8 0,0 9-52 0</inkml:trace>
  <inkml:trace contextRef="#ctx0" brushRef="#br0" timeOffset="-113021.85">8715 12092 65 0,'0'19'48'0,"0"-19"-2"16,0 0 0-16,0 0-3 0,0 0-2 0,0-19-4 15,0 19-1-15,0 0-2 0,0 19-1 16,0-19-10-16,0 0 12 0,0 0 10 0,0 0 10 16,0 0-6-16,0 18 1 0,16-18-6 0,-16 10-7 15,0-10-9-15,33 9 1 0,-33 10-9 16,0-10 6-16,0 10 8 0,0-1 15 0,0 1-7 16,33-1 5-16,-33-18 3 0,0 19-20 0,0-10-5 15,0 10-4-15,0 0-10 0,0-10-4 16,0 19 5-16,0-28-5 0,0 18-6 0,0-8 2 15,0-1-5-15,0 0 2 0,0 1 1 0,0-1-1 16,0 0 2-16,0 0 1 0,0-9-8 0,0 10 7 16,0-1-5-16,0-9-28 0,0 0-41 15,0 19-46-15,0-19-32 0,0 0-24 0,0-19-3 16,0 19 10-16,0-9 26 0</inkml:trace>
  <inkml:trace contextRef="#ctx0" brushRef="#br0" timeOffset="-110674.18">9194 12185 36 0,'0'0'32'0,"0"0"-5"0,0 0-5 0,0 0-5 15,0 10-1-15,0-10 2 0,0 0 0 0,0 0 4 16,0 0 1-16,0 9 4 0,0-9-3 0,0 0 0 16,0 0-3-16,0 9-2 0,0-9-1 15,0 0-3-15,0 0-2 0,0 0 0 0,0 0-3 16,0 0 7-16,0 19 2 0,0-19 7 15,0 0-1-15,0 0-7 0,0 0 4 0,0 18 1 16,0-18-2-16,0 0-5 0,0 10 3 0,0-1-2 16,0 0 1-16,0 1 0 0,0 8 0 0,0-8 1 15,0-1-1-15,0 0-2 0,0 10-2 0,0-1 0 16,0-8 5-16,0-1-7 0,-33 0 1 16,33 1-4-16,0-1-3 0,0 0-6 0,0 0 0 15,0 10 3-15,0-19-2 0,0 19-1 16,0-19-2-16,0 18 8 0,0-18-17 15,0 0-29-15,0 0-28 0,0 0-26 16,0 0-22-16,0-18-6 0,0 18 3 0,0 0 14 16,-16-19-54-16</inkml:trace>
  <inkml:trace contextRef="#ctx0" brushRef="#br0" timeOffset="-105545.53">8219 9311 7 0,'0'0'4'0,"0"0"3"16,0 0 5-16,0 0-1 0,0 0-2 0,0 0-1 15,0 0-2-15,0 0 0 0,0 0 1 16,0 0-1-16,0-9 2 0,0 9 2 0,0 0-1 16,33 0-3-16,-33 0-1 0,0-10-2 15,0 10 1-15,0 0 2 0,0-9-2 0,0 9-1 16,0 0 0-16,0 0-2 0,0 0 1 0,0-18 2 15,16 18-3-15,-16-19 3 16,17 19-2-16,-17 0 0 0,16 0-1 0,-16-19 0 16,33 19 1-16,-33-9-2 0,33 9 1 15,-33 0-1-15,0-9 2 0,34 9-2 0,-34 0 0 16,33 0 0-16,-33 0 2 0,0 9-2 16,33 0 0-16,-33 10 0 15,0-19 0-15,0 0 2 0,0 19 0 16,0-19-2-16,16 18 3 0,-16-18-1 15,0 0 0-15,0 19 0 0,0-10 0 0,-16 0-2 16,16 1 0-16,0-1 0 0,0 0 3 0,0 10-3 16,0-19 0-16,0 18 0 0,-33 1 0 15,33-19 0-15,0 9 0 0,0 1 0 0,0-1 0 16,0 0 0-16,0 1 0 0,-33-10 0 16,33 9 0-16,0 0 0 0,-34 10 0 0,34-19 1 15,0 18-1-15,0-18 0 0,0 19 0 0,0-19 1 16,-33 0-1-16,33 9 0 15,0-9 0-15,0 10 0 16,0-10 0 15,0 0 1-31,0 0 1 32,0 0 0-32,0 0 2 0,0 0-3 0,0 0 3 15,33 0-2-15,-33 0 3 0,0-10-5 16,34 10 0-16,-34 0 0 0,0-9 0 0,33 9 0 15,-33 0 0-15,33-19 0 0,-17 19 0 0,1-18 0 16,-1 18 3-16,17 0-3 0,-33-19-2 16,33 10-22-16,-33 9-8 0,33-9-8 0,-33 9-4 15</inkml:trace>
  <inkml:trace contextRef="#ctx0" brushRef="#br0" timeOffset="-103981.13">8582 9218 6 0,'0'0'12'0,"0"0"5"0,0 0-2 0,0 0-3 15,0 0-5-15,0 0-4 0,0 0-1 0,0 0-1 16,0 9 0-16,-33 10 1 0,33-19 3 16,0 19 0-16,-33-1 0 0,33-9-1 0,-16 10 0 15,-1 9-1-15,1 0-3 0,16-10 0 16,-33 1 0-16,33 0 2 0,-33-1-2 0,33 1-2 16,-34 9 4-16,34-10-2 0,-33 1 1 15,33-10-5-15,0 1-10 0,0 8-7 0,-33-8-6 16</inkml:trace>
  <inkml:trace contextRef="#ctx0" brushRef="#br0" timeOffset="-103447.55">8979 9311 38 0,'0'0'19'0,"0"-9"-4"0,0 9-1 0,0 0-5 16,0 0-6-16,0 0-1 0,0 9 0 0,0-9 2 15,0 9-1-15,0 1 2 0,0-1 0 16,0 19 1-16,0-10 1 0,0-18-2 0,0 19-1 16,0 0-2-16,0-1-2 0,0 1 0 15,0-10 2-15,0 10 0 0,0-1-2 0,0 1 1 16,0-19-1-16,0 9 0 0,0 10 0 0,0-19-9 15,0 9-12-15,0 1-5 0,0-10-5 16,0 0-28-16</inkml:trace>
  <inkml:trace contextRef="#ctx0" brushRef="#br0" timeOffset="-102931.63">8897 9339 10 0,'0'0'18'0,"0"0"2"16,0 0-5-16,0 0-3 0,0 0-3 15,0 0-4-15,0 0 0 0,0 9 0 0,0-9-1 16,0 0 2-16,16 19 0 0,-16-19 1 0,17 0-2 15,-17 18 2-15,0 1 1 0,16-19 0 16,-16 0-2-16,33 9-2 0,-33 1-1 0,0-1 1 16,33 0-2-16,-33 1-1 0,0-10 0 15,0 9-1-15,33-9 0 0,-33 9 0 0,0-9 1 16,0 0 3-16,0 19 3 0,0-19 6 0,0 0 2 16,0 0 5-16,0 0-2 0,34-19 1 15,-34 19-4-15,0-9-10 0,0 9 0 0,0-9-3 16,0-1 2-16,0 1-1 0,0 0-3 15,0-1 4-15,0 1 4 0,0 9 0 0,0-19-1 16,0 1-1-16,0 18-1 0,0-19-4 0,0 10 2 16,0 0 3-16,16-1-3 0,-16 1 1 15,0 9-1-15,0 0-5 16,17 0 2-16,-17 9-2 16,16 1 6-16,-16-1-3 0,0 19-1 0,17-28 0 15,-17 18-2-15,0 1 3 0,16 0-1 0,-16-1 5 16,0 10-5-16,0-9 0 0,33-1 2 15,-33 1-5-15,0 9 5 0,0-9-25 0,0 18-40 16,0-19-27-16,0 1-94 0</inkml:trace>
  <inkml:trace contextRef="#ctx0" brushRef="#br0" timeOffset="-100216.61">8186 9283 6 0,'0'0'12'0,"0"0"6"15,0 0 2-15,0 0-4 0,0 0-2 16,0 0-3-16,0 0 2 0,0 0-2 15,0 0 4-15,0 0-3 0,0 0 1 0,0 0-2 16,0 0-2-16,0 0 5 0,0 0 2 0,0 0 5 16,0 0 4-16,0 0 3 0,0 0 1 0,0 0-8 15,0-18-5-15,0 18-2 0,0 0-3 16,33 0 4-16,-33 0-1 0,0-19 1 0,0 19-1 16,0 0-3-16,33 0 0 0,-33-19 0 15,0 19-5-15,0-9 0 0,16 9-1 0,-16-9-1 16,17 9 0-16,-1-10-6 15,17 10 2-15,-33 0 3 16,0 10-6-16,33-10 3 0,-33 9 4 16,0 0-3-16,34 10-3 0,-34-19 9 15,0 19-3-15,33-19 2 0,-33 18-4 0,0-9 2 16,33 10 1-16,-33-10 1 0,0 10 2 16,0-10 1-16,0 10-6 0,0-1 7 0,0-18-2 15,0 19 5-15,0-10-1 0,0 1-1 0,0-1-5 16,0 10 1-16,0-10 1 0,0 0-8 15,-33 10 6-15,33-1-2 0,0-18-4 0,-33 19 2 16,33-10-2-16,0 1 0 0,-34-1 2 16,34 0 1-16,-33 1-2 0,33 8-1 0,0-18 0 15,-33 19 2-15,33-19-1 0,-16 18 1 0,16-18 0 16,-17 0 3-16,17 0 10 0,0 0 12 0,0 0 2 16,17 0 9-16,-17 0 5 0,0 0-15 15,0 0-6-15,16-18-4 0,17 18-6 0,-33-19 2 16,33 19-6-16,1-18-2 0,-34-1-2 15,33 10-4-15,0-10 2 0,0 19 0 0,16-19-6 16,-16 1 2-16,0 18 5 0,1-19-5 0,-34 10 3 16,33 0 1-16,-17 9-1 0,1-10 2 15,-1 10-3-15,17-9-2 16,-33 9-2-16,0 0 1 0,0 9 5 16,0-9-6-16,0 0-22 0,0 0-28 0,0 10-37 15,0-10-22-15,-33 0-11 0,33 9-1 16,0-9 13-16,0 0 15 0,0 0-64 0</inkml:trace>
  <inkml:trace contextRef="#ctx0" brushRef="#br0" timeOffset="-99251.38">9012 9525 41 0,'0'0'27'0,"0"0"-10"15,0-19-4-15,0 19 1 0,0 0-3 0,0 0 1 16,-33 0-4-16,33 19-2 0,0-19-2 16,0 0 3-16,0 0 0 0,0 0 1 0,0 0-1 15,0 0-3-15,0 0 2 0,0 0 1 0,0 0 5 16,0 0 7-16,0 0 4 0,0 0-1 16,0 0-10-16,0-19-3 0,0 19-1 0,33 0-3 15,-33-18-2-15,0 18 2 0,0-19-5 16,33 10 0-16,-33 0 0 0,0-1 3 0,34 1-2 15,-34 0 2-15,0-1 0 0,0 10 1 16,0 0-2-16,0-9-2 0,0 9 1 16,0 9-1-16,0-9 6 0,0 10-2 0,0-10 2 15,0 9-2-15,0 0 0 0,-34-9 0 0,34 10 2 16,-33 8-1-16,33 1 0 0,-33-19-1 16,33 0 0-16,0 18-3 0,-33-18 0 0,17 19 1 15,-1-19-2-15,17 0 5 0,0 0 7 16,-16 0 9-16,16 0 5 0,16 0-5 0,-16 0-10 15,0-19-6-15,17 19-2 0,-17 0 1 16,16-18-3-16,17-1-3 0,0 10 2 0,-33 0 2 16,33-1-2-16,1 1 0 0,-34 0 0 0,16-1 2 15,1 1-4-15,-1 9 6 0,1 0-8 0,-1 0 4 16,-16 0-5-16,33 0 3 16,-33 0 4-16,0 0 2 0,0 0-1 15,0 9 5-15,-33 1-2 0,33-1-1 0,0 0-1 16,-16-9 2-16,-1 19 1 0,1-10-7 15,16 10 5-15,-17-19-7 0,1 18 2 0,16-18 1 16,0 19-1-16,-34-19 0 0,34 0 0 0,0 9 0 16,0-9 0-16,0 10 3 0,0-1-3 15,0-9 2 1,0 0 1-16,0 0-1 0,0 9-4 0,0-9 5 16,0 0-5-16,0 10 2 0,0-10-2 15,0 18 5-15,0-18-10 0,0 19 10 16,0-19-3-16,0 18 0 0,0-18 0 0,0 10 1 15,0-1-3-15,0 0 2 0,0 1 3 16,0-1-3-16,0-9 7 16,0 0-1-16,0-9 2 0,0 9-8 0,34-10 0 15,-34 1 0-15,16 0 1 0,1-1 0 0,-1-8-1 16,17-1-9-16,0-9-38 0,0 10-45 16,0-1-32-16,0 0-8 0</inkml:trace>
  <inkml:trace contextRef="#ctx0" brushRef="#br0" timeOffset="-93789.64">20803 17152 75 0,'0'0'57'15,"0"0"-3"-15,0 10-10 0,0-10-4 0,0 0 0 16,0 0 6-16,0 0 3 0,0 0 2 0,0 0-5 16,0 0-7-16,0 0-5 0,0 0-11 15,0 0 19-15,0 0 16 0,0 0 0 0,16 9-2 16,-16-9-11-16,0 9-9 0,0 1-13 16,0-1-3-16,0-9-1 0,0 9 15 0,17 1-2 15,-17-10 9-15,0 9-1 0,16 0-6 0,-16-9-9 16,34 9 3-16,-34-9-4 0,0 10 12 15,0-10 1-15,0 0 8 0,0 0 8 0,33 0 10 16,-33-10 2-16,33 10-21 0,-33-9-13 0,16-9-10 16,1-1-5-16,16 0-2 0,0 1-9 15,17-10-2-15,-17 0-5 0,0-9 0 0,0 0 2 16,0-1 1-16,16 1 2 0,-16 0-2 16,1 9-6-16,-1-9 3 0,0 9 5 0,0 9-5 15,-17-9 5-15,1 10-6 0,-1 8 5 16,17-8-6-16,-33 9 1 0,0 9-17 0,0-10-41 15,0 10-42-15,0 0-24 0,0 0 4 0,0 0 1 16,0 0 0-16,0 10 2 0,0-1-2 16,0-9-4-16,34 9-2 0,-34 0 6 0,0 1 13 15,0 8 14-15</inkml:trace>
  <inkml:trace contextRef="#ctx0" brushRef="#br0" timeOffset="-90374.94">18091 17413 80 0,'0'0'68'0,"0"0"-27"0,0 0-20 0,0 0-9 15,-17 0-9-15,17 0 1 0,0 0 5 16,-16 0 6-16,16 9 1 0,0-9-6 0,-17 9-2 16,17 1-1-16,0-1-3 0,0 10 0 0,0-10 2 15,0 0-3-15,0 10 0 0,0-10-1 16,0 1 5-16,17-1-3 0,-17 9 8 0,0-8 12 15,0-1-3-15,16-9-9 0,-16 9-5 16,0 1 2-16,0-1 3 0,0-9 7 0,17 9-3 16,-17-9 8-16,0 10 5 0,0-10-1 15,0 0 4-15,33 0 0 0,-33 0 4 0,0 0 13 16,0 0-3-16,0 0 6 0,0 0-5 16,0 0 0-16,33-10-9 0,-33-8-7 0,33 8-11 15,-33-18-1-15,17 10-4 0,-1-10-4 0,1-9-4 16,16-1 0-16,-17 1-5 0,34-9 1 15,-17-1-3-15,0 10 0 0,-16-9 0 0,16-1 6 16,-17 1-3-16,17 8-9 0,-16 10 9 16,16 1-5-16,-33 8 6 0,33 0-12 0,-33 10 3 15,0 0 3-15,0 9-14 0,0 0-30 16,33 0-34-16,-33 0-32 0,0 9-23 0,0 0-6 16,0 1 7-16,0-1 17 0,0 0 16 0</inkml:trace>
  <inkml:trace contextRef="#ctx0" brushRef="#br0" timeOffset="-88044.24">23085 16911 67 0,'0'0'73'15,"0"-10"-29"-15,0 10-25 0,0 0-7 0,0-9-6 16,0 18-1 0,0-9-1-16,0 10 1 0,0-1 1 0,0 0 8 15,0 10 8-15,0-10 0 0,0 10-2 16,0-1-5-16,16 10-2 0,-16-9 5 0,-16 9 14 15,16-10 2-15,16 1-7 0,-16 9 1 16,0-10-6-16,0-8 0 0,0 8 10 0,0 1-7 16,0 0-6-16,0-10-2 0,0 9-3 15,0-8-3-15,0-1-1 0,0-9 4 0,0 9 7 16,0 1 4-16,0-10 16 0,0 0 26 0,0 0 15 16,0 0 0-16,0 0-26 0,0-10-29 15,0 1-9-15,0 0-13 0,0-1-5 0,0 1 2 16,0-9 3-16,0 8-5 0,0-8 6 15,0-1 10-15,0 10-7 0,0-1-6 0,0 1 7 16,17 0-3-16,-17 0 0 0,0 9-6 16,17 0-4-16,-17 0 5 0,16 0 2 0,-16 0-1 15,17 9-6-15,-1-9 6 0,1 9-5 0,-1 0 2 16,17-9 0-16,0 10 1 0,-33-1 3 16,17-9-4-16,16 9 6 0,-17 1-6 0,18-10 0 15,-18 9-3-15,1-9 3 0,-1 9 0 16,17-9 0-16,-33 10 0 0,17-10 0 0,-17 0 4 15,16 0-2-15,-16 0-4 0,0 0 4 0,0 0 4 16,0 0 12-16,0 0 17 0,17-10-11 16,-17 10 1-16,0-9-14 0,0 9-1 0,0-9-8 15,-17-10 6-15,17 10-8 0,0-10-2 16,0 1 5-16,-16-10-6 0,16 9-2 0,-17-9 7 16,17 0-5-16,0 10 6 0,0-10-1 15,0 9-1-15,0 10 1 0,0-10-4 0,0 10 2 16,-33-10-6-16,33 10 10 0,0 0-4 15,0-1-14-15,0 10-58 0,33-9-39 0,-33 0-23 16,0-1-12-16,0 10-7 0,0-9 1 0,17 9 12 16,-17 0 9-16,16 0 19 0</inkml:trace>
  <inkml:trace contextRef="#ctx0" brushRef="#br0" timeOffset="-87309.43">23846 16920 146 0,'0'-9'59'0,"0"9"-23"15,-17 0-10-15,17-10 11 0,0 10 22 0,-17 0 16 16,17 0-3-16,0 0-25 0,0 0-22 16,-16 0-8-16,16 10-4 0,0-10 11 0,-17 0 1 15,17 9 1-15,0 0 7 0,0 0 3 0,0 1-4 16,0 8-4-16,0 1 14 0,0 0 15 15,0-1 10-15,17-8 4 0,-17 8-11 0,0 1-9 16,16-1 6-16,-16 1 3 0,17 0-1 0,-17-1 6 16,17-9 10-16,-1 10 6 0,-16-10-2 15,33 10 9-15,-33-10-4 0,0 1-12 0,17-10-2 16,-1 9-11-16,1-9-25 0,-1 0-34 16,1 0 0-16,16-9 0 0,-17 9 0 0,18-10 0 15,15 1 0-15,-32 0 0 0,-1-10 0 16,17 10 0-16,-16-10 0 0,-1 10-91 0,1-10-123 15,-1 10-50-15,-16 0-35 0,0-10 1 0,0 10 29 16,0-1 46-16,0 1 47 0</inkml:trace>
  <inkml:trace contextRef="#ctx0" brushRef="#br0" timeOffset="-87092.65">23895 16883 72 0,'0'0'90'0,"0"-10"-33"0,0 10-22 15,0-9-20-15,0 9 1 0,0-9 8 0,0-1 0 16,17 1-11-16,-1 9-5 0,1-9-3 16,-1 9-3-16,1-9-2 0,-1 9 0 0,1 0-5 15,-1 0-25-15,-16 0-26 16,0 0-13-16,0 0-1 0,0 9-56 0</inkml:trace>
  <inkml:trace contextRef="#ctx0" brushRef="#br0" timeOffset="-86895.79">23895 17022 134 0,'0'10'62'16,"0"-10"-24"-16,0 0-9 0,0 0 0 0,0 0 8 15,0-10 8-15,0 10-6 0,0-9-16 16,17 9-12-16,-1-9-5 0,1-1-3 0,-1 10 0 16,1-9-2-16,-1 0-1 0,17-1-10 0,1 1-34 15,-18 9-35-15,17-9-21 0,-16-1 3 16</inkml:trace>
  <inkml:trace contextRef="#ctx0" brushRef="#br0" timeOffset="-86111.22">25813 16780 86 0,'0'-9'50'0,"0"-10"-20"0,0 10-15 16,-16 0 2-16,16 9 11 0,0-9 3 15,0 9-5-15,-33 0-8 0,16-10-6 0,1 10-5 16,-1 10-1-16,-16-20 1 0,17 10 6 0,-1 10 3 16,-16-1-10-16,16 0-1 0,1 10-1 15,16-10 0-15,-33 10 7 0,16-10 1 0,1 10 0 16,16-10 6-16,-17 9 3 0,17-8-2 15,0 8 13-15,0-8 8 0,0-1-1 0,17 10-3 16,-1-10-2-16,1 0-6 0,16 0 0 16,-33 10 7-16,16-10 8 0,18 1-12 0,-18-1-2 15,17 0-12-15,0-9 14 0,-16 10 8 16,16-1-2-16,0 0 5 0,-33 1-19 0,16-1-6 16,1-9-6-16,-1 9-1 0,-16 0 11 0,17-9 4 15,-17 10 2-15,0-10-3 0,0 9 1 16,0-9-1-16,-17 9-9 0,17 1-9 0,-16-10-2 15,-1 9 0-15,1-9-2 0,16 9 0 0,-50 1-4 16,34-1 6-16,-1 0-1 0,1 0-3 16,-17-9 0-16,16 10 0 0,1-10 0 15,-1 0 4-15,0 9-8 0,1-9-16 0,16 0-42 0,0-9-36 16,-33 9-38-16,16 0-25 0,17-10-14 16,-16 10 4-16,16-9 18 0,0 0 27 15</inkml:trace>
  <inkml:trace contextRef="#ctx0" brushRef="#br0" timeOffset="-85762.61">26045 16818 165 0,'0'0'80'16,"0"0"-38"-16,-17 0-9 0,17 0 10 0,0 0 18 15,0 0-6-15,0-10-20 0,0 10-18 16,0 10-7-16,0-10 5 0,0 9 23 0,0 0 11 16,0 0 14-16,0 10 7 0,0 0-3 15,0-10-2-15,0 10 12 0,0-1-1 0,0 10 1 16,0-9 16-16,17-1 13 0,-17 10 2 16,16-9-3-16,1-1-11 0,-17 1-14 0,17-10 0 15,-1 10 9-15,1-10-10 0,-1 10-19 0,1-10-45 16,-1-9-15-16,34 9 0 0,-34-9 0 15,1 0 0-15,-1 0 0 0,18 0 0 0,-18 0 0 16,1 0 0-16,-1-9 0 0,1 0 0 16,-1 9 0-16,1-9 0 0,-17-1-90 0,33 1-150 15,-33 0-57-15,0-1-15 0,0 1 3 0,0 0 42 16,0-10 49-16,0 10-93 0</inkml:trace>
  <inkml:trace contextRef="#ctx0" brushRef="#br0" timeOffset="-85562.65">26144 16752 158 0,'0'0'101'0,"17"-9"-35"0,-17 0-20 0,0 9 9 16,16-9 7-16,1-1 6 0,16 10-24 0,-33-9-20 15,16 9-11-15,1-9-7 0,-1 9-6 16,1 0 2-16,0 0 4 0,-1 0-8 0,-16 0-14 15,17 0-37-15,-17 0-31 0,16 0-30 16,-16 9-5-16,0 0 10 0</inkml:trace>
  <inkml:trace contextRef="#ctx0" brushRef="#br0" timeOffset="-85379.68">26161 16938 137 0,'0'10'80'0,"0"-10"-26"15,16 0-17-15,-16 0 12 0,17 0 21 16,-17-10 7-16,33 10-16 0,-33-9-18 0,16 9-17 16,1-9-16-16,-1 0 0 0,18 9-7 15,-18-10-1-15,1 10-2 0,-1-9 0 0,-16 9-16 16,17-9-25-16,-17 9-25 0,16 0-29 0,-16 0-17 16,0 0-3-16,0 0 15 0</inkml:trace>
  <inkml:trace contextRef="#ctx0" brushRef="#br0" timeOffset="-85013.29">25086 17348 180 0,'0'0'114'0,"0"0"-41"0,0 0-36 16,16 0-4-16,-16 0 12 0,0 0 36 0,0 0 23 15,-16 9-5-15,16 0-30 0,0 1-29 0,-17-1-21 16,17 0-8-16,-16 1 0 0,-1 8-4 16,1 1-4-16,-1-10 2 0,-16 10-8 0,33-1 7 15,-33 1-10-15,33-10-32 0,-50 10-54 16,50-10-48-16,-16 0-30 0,-1 1 4 0,17-1 21 16</inkml:trace>
  <inkml:trace contextRef="#ctx0" brushRef="#br0" timeOffset="-83680.86">24044 16483 111 0,'17'-10'66'0,"-17"10"-31"16,0 0-16-16,0-9-10 0,-17 9 7 16,17 0-3-16,0 0-4 0,-17 9-4 0,17 1-5 15,-16-1 0-15,-1 0 4 0,1 19 8 0,-17 0 4 16,16 0-5-16,-16 0-3 0,0 28-5 16,0-19 1-16,0 9-1 0,-17 1-1 0,17 9 0 15,0 0-2-15,-16-10 0 0,16 10 1 16,-17 0 0-16,17 0-1 0,-17-10 0 0,1 10-5 15,-1 0 7-15,17-10-8 0,-17 1-9 16,17-1-18-16,0 1-10 0,0-10-11 0,0 0 1 16,17 0-1-16</inkml:trace>
  <inkml:trace contextRef="#ctx0" brushRef="#br0" timeOffset="-83381.23">23250 16845 51 0,'0'0'29'0,"33"0"-15"0,-33 0-6 15,0 0-6-15,17 0 1 0,-1 0-3 0,17 0 3 16,-16 10-2-16,33-10 1 0,-1 9-2 16,-16 0 2-16,33 1-2 0,-16-1 0 0,33 0 0 15,-1 1 2-15,1 8-2 0,0-9-2 16,16 10-8-16,0 0-8 0,0-1-9 0,1 1-32 16</inkml:trace>
  <inkml:trace contextRef="#ctx0" brushRef="#br0" timeOffset="-82814.08">27021 17320 58 0,'0'0'31'0,"0"0"-14"15,0 0-7-15,-17-9-5 0,17 9-2 16,0 0-2-16,0 0 1 0,-17 0-1 16,17 0 0-16,0 0-3 31,0 0 3-31,0-10-3 0,0 10 5 15,0 0 3-15,0 0 4 0,0 0 8 16,0 0 5-16,0 0 1 0,-16 10 0 0,16-10 1 16,0 0-3-16,0 0-4 0,0 0-1 0,0 0 0 15,0 0-4-15,0 0-1 0,0 0-5 16,0 9-2-16,0-9-2 0,0 0 1 0,0 0 2 16,0 0-2-16,0 0-1 15,0-9 0-15,0 9-5 0,0 0 4 16,0 0-4-16,0 0 5 15,0 0-17-15,0 0-21 0,-17 0-26 16,17 0-11-16,0 0-5 0,0 0-55 16</inkml:trace>
  <inkml:trace contextRef="#ctx0" brushRef="#br0" timeOffset="-82449.29">26458 17320 169 0,'0'0'162'15,"0"0"-56"-15,-16 0-52 0,16 0-24 0,0-9 4 16,0 9 5-16,0 0 12 0,0 9 8 16,0-9 0-16,0 9 6 0,0 10 12 0,0-10-3 15,16 10 0-15,-16-10 1 0,0 19-15 0,0-10-19 16,17 10-16-16,-17-9-9 0,0 9-5 16,0-9-8-16,16-1 1 0,-16 1-4 0,0-10 2 15,-16 10-4-15,16-10-8 0,0 0-39 16,0 1-56-16,0-1-36 0,0-9-34 0,0 0-13 15,16 0 9-15,-16-9 26 0,0-1 35 16,0 1-50-16</inkml:trace>
  <inkml:trace contextRef="#ctx0" brushRef="#br0" timeOffset="-81681.26">26657 17329 75 0,'16'0'58'0,"-16"0"-9"16,0-9-16-16,0 9-7 0,-16 0 3 0,16 0 4 15,0 0 7-15,0 9 1 0,0-9-2 0,-33 0-5 16,16 9-7-16,1-9-5 0,-1 10-1 16,1-10-12-16,-1 9 0 0,0 0 5 0,17 1 3 15,-16 8 5-15,-1-8 0 0,17-1-1 16,0 0 1-16,0-9 0 0,0 19-1 0,0-10-2 16,0 0 5-16,0 10-11 0,17-10-2 15,-1 1-2-15,-16-1-8 0,17-9 3 0,0 9-2 16,-1-9 1-16,1 10-3 0,16-10 2 15,0 0-8-15,-33-10-5 0,16 10-19 0,1 0-17 16,-1-9-14-16,-16 9-8 0,17 0 1 16,-1 0 9-16,-16-9 7 0,0 9 7 0,17 0 4 15,-17 0 9-15,0 0 9 0,0 0 10 16,0 0 3-16,0 0 7 0,17 0 0 0,-1 0 3 16,-16 9 0-1,0 0 1-15,17-9 4 0,-17 0 5 16,16 0 2-16,-16-9 8 0,17 9 0 15,-17-9 1-15,33 9-3 0,-33 0 2 0,0-10-3 16,0 1 1-16,0 0 3 0,16-1 1 16,-16 1 2-16,0 0-3 0,0-1-3 0,0 1-2 15,0 9 0-15,0 0-5 0,-16-9-6 16,16 9-1-16,0 0-6 16,0 9 6-16,-33-9-4 0,33 9 0 15,-17-9 0-15,17 10 0 0,-16-1 0 0,16-9-3 16,0 9 3-16,0 1-2 0,0-1 2 15,16-9-3-15,-16 9-2 0,17-9-8 0,-17 0-11 16,33 0-10-16,-33 0-10 0,0 0-8 16,16 0 0-16,1-9 0 0,-17 9 9 0,16-9 8 15,1-1 11-15,-1 10 10 0,-16-9 6 16,17 9 5-16,-17-9 0 0,16 9 5 0,-16-10 3 16,17 10 6-16,-17 0 2 0,0 10-2 15,0-10-1-15,17 0 1 0,-17 0 4 0,0 0 2 16,0 0 1-16,16 0-2 0,-16 9-1 15,0-9-6-15,17 9-5 0,-17-9 2 0,33 0-4 16,-33 0-1-16,0 0-1 0,16 0 0 16,-16 0 2-16,17 0-2 0,-1-9 0 0,-16 9 1 15,17-9 9-15,-1 9 7 0,-16-10 1 16,17 10 3-16,-17 0 2 0,0 0-7 0,16-9-1 16,-16 9-6-16,0 0-1 0,0 0 4 15,0 9 0-15,0-9 1 0,0 10-3 0,0-1-6 16,-16-9 0-16,16 9-2 0,-17 1 1 0,17-1-3 15,-16 0 7-15,-1 1-9 0,1-1-32 16,-1-9-28-16,1 9-27 0,16 1-9 16,-33-10 2-16</inkml:trace>
  <inkml:trace contextRef="#ctx0" brushRef="#br0" timeOffset="-81012.39">26012 16371 55 0,'0'0'55'0,"0"0"-21"15,0-9-16-15,0 9-2 0,0-10 7 16,0 10 6-16,0 0-11 0,0 0-10 0,0 0-4 15,0 0 2-15,0 0 4 0,16 10 10 16,-16-10 11-16,0 9 0 0,17 10 0 0,-17-10 0 16,16 0 5-16,1 10 2 0,0-19-7 15,-1 9-8-15,1 1-3 0,-1-1 1 0,1 0 10 16,-1 0 0-16,1-9-13 0,-17 0-8 0,33 0-3 16,-33-9-7-16,16 0 2 0,1 0 2 15,-1-10-1-15,1 19-3 0,0-28 3 0,16 0 0 16,-17 9-3-16,1-8-4 0,-1 8 4 15,1-18 1-15,16 9-1 0,-33-9 1 0,33 18-1 16,-17-18 2-16,1 0 0 0,-17 9-2 16,16 9 0-16,1-9-3 0,-17 19 1 0,17-10 2 15,-17 19-6-15,16-9-32 0,-16 9-23 16,17 9-23-16,-17 1-19 0,16-1-5 0,-16 10 6 16,17-1 10-16</inkml:trace>
  <inkml:trace contextRef="#ctx0" brushRef="#br0" timeOffset="-75738.38">6317 4204 73 0,'0'-18'43'16,"0"8"-13"-16,-33 10 3 0,33-9 14 0,0 0 13 15,0 9-8-15,0-19 3 0,0 19 2 0,0-18 7 16,0 18 2-16,0 0 9 0,0-19 5 15,0 19 0-15,0 0-13 0,0 0-15 16,0-19-15-16,0 19-13 0,0 0-17 0,0 0-1 0,0 0-9 16,0 19 4-16,0-19-8 15,0 19 11-15,0-19 0 16,0 18-4-16,-33 10 0 0,33-9 0 0,0-1 8 16,0 20-12-16,0-20 4 0,-33 1 0 15,33 9 2-15,0 9 0 0,0-18-5 0,0-1 1 16,0 10 4-16,0-9-4 0,0 18 3 0,0-19-1 15,0 1 4-15,0 0-8 0,0-1 8 16,0 10-2-16,0-9 1 0,0-19 0 0,33 18 4 16,-33-18-7-16,0 19 3 0,33-19 3 15,-33 19-5-15,33-19-3 0,-33 0 7 0,33 0-4 16,-16 0 3-16,16 0-3 0,0 0-8 0,0-19-53 16,-33 19-64-16,33 0-46 0,-33-19-23 15,33 1 17-15,-33 18 28 0</inkml:trace>
  <inkml:trace contextRef="#ctx0" brushRef="#br0" timeOffset="-75538.16">6251 4204 99 0,'0'0'27'0,"0"-18"-9"15,0 8-3-15,0 10 6 0,33-9 3 16,-33 0-11-16,33 9-6 0,-33-19-3 0,33 19 0 15,-33 0-1-15,50 0 0 0,-50 0-3 16,33 0 0-16,0 0 0 0,0 0 0 0,-33 0 0 16,33 0-7-16,-17 0-24 0,1 0-21 0,0 19-9 15</inkml:trace>
  <inkml:trace contextRef="#ctx0" brushRef="#br0" timeOffset="-75355.05">6218 4409 57 0,'0'9'36'16,"0"-9"-1"-16,0 0 6 0,0 10 0 15,0-10-11-15,0-10-11 0,0 10-9 0,0 0-4 16,33-9-3-16,-33 9-1 0,33-9-2 16,-33 9 1-16,33 0-1 0,-33 0-2 0,33 0 3 15,-16 0-9-15,16-19-26 0,0 19-23 0,0 0-11 16</inkml:trace>
  <inkml:trace contextRef="#ctx0" brushRef="#br0" timeOffset="-75122.47">6747 4167 61 0,'0'0'34'0,"0"0"-2"16,0 0-6-16,0 0-11 0,0 0-10 0,0 0-3 15,0 9-2-15,0 1 0 16,0 8 12-16,0-18 13 0,0 19-9 16,0 0-4-16,0-1-4 0,0 1-4 0,0-10 0 15,0 10-1-15,0-1-3 0,0 1 1 0,0 0 1 16,0 18-2-16,0-28 2 0,0 10 1 16,0 18-3-16,0-19-32 0,0 1-32 0,0 0-16 15</inkml:trace>
  <inkml:trace contextRef="#ctx0" brushRef="#br0" timeOffset="-74722.24">6681 4297 116 0,'0'-18'29'0,"0"-1"-6"0,33 1 11 0,-33 18 8 15,33-19-7-15,-17 0-8 0,1 1-8 16,33 8 0-16,-17 1 7 0,0 0 1 0,0 9 0 15,-33 0-8-15,33 0-9 0,0 0-1 0,-17 0-4 16,18 9-3-16,-34-9 0 0,33 9 0 16,-33 19-2-16,0-28 0 0,0 19 2 0,0 0 2 15,0-1-1-15,0-18-3 0,-33 19 2 16,33-10-2-16,-34 10 6 0,1-1-6 16,17 1 0-16,16-19 0 0,-33 19 3 0,0-1-3 15,0-18-2-15,0 0 5 0,33 19-3 0,-34-19 0 16,18 0-2-16,-1 0 2 0,17 0 3 0,-16 0-7 15,16 9-1-15,0-9 3 16,0 0 0-16,16 9 2 0,-16-9-2 16,17 10 4-16,-1 8 1 0,18-18-3 0,-34 19 5 15,33-19-4-15,0 18 1 0,-33 1-2 16,33 0-3-16,0-10 6 0,-17 10-1 0,17-1-2 16,1 1 2-16,-1-1 0 0,0 1 0 15,0 0-2-15,-33-10-41 0,33 9-47 0,-17 1-23 16,1 0-2-16</inkml:trace>
  <inkml:trace contextRef="#ctx0" brushRef="#br0" timeOffset="-41084.86">17479 9311 38 0,'0'0'58'0,"0"9"-3"0,0-9-17 16,0 0-8-16,0 0-6 0,0 0-10 0,0 0-7 16,0 0-4-16,0 0 0 0,0 0-7 0,0 10 4 15,0-10-15-15,0 0-15 0,0 0-13 16,0 0-10-16,0 0-4 0</inkml:trace>
  <inkml:trace contextRef="#ctx0" brushRef="#br0" timeOffset="-32809.66">8731 4046 86 0,'0'-9'46'0,"0"9"-21"16,0-19-8-16,0 19 4 0,0-18-2 0,0 18 2 15,0 0 8-15,0 0-10 0,0 0-10 0,0 0-4 16,0 0-2-16,0 18-1 0,-16-18-2 16,16 19 0-16,0-19 0 0,0 19 0 15,-17-10 0-15,17 9 0 0,0 1 0 0,-16 0 0 16,16-1 1-16,-17 1 1 0,17-1-1 0,0 10-1 16,-16-28-2-16,16 19 2 0,0 0 1 15,0-1-1-15,-34 1 4 0,34-10-2 16,0 10-5-16,0-1 3 0,-33-18-2 0,33 19-3 15,0 0-11-15,0-19-9 0,0 18-16 0,0-18-10 16,0 0-6-16</inkml:trace>
  <inkml:trace contextRef="#ctx0" brushRef="#br0" timeOffset="-32492.75">8731 4000 41 0,'0'0'26'0,"0"0"-5"16,0-19-1-16,0 19 2 0,0 0-1 0,0 0-4 16,0 0-7-16,0 0-6 0,0 0-2 15,0 0 0-15,0 0-2 0,0 0 4 16,33 19 2-16,-33-19-3 0,0 18 2 0,33-18 2 15,-33 19 3-15,33-10-3 0,-33 10-3 0,34-1 0 16,-34 1-2-16,16 0 2 0,1-1-2 16,-1 1 1-16,1-10-1 0,-1 10 0 0,17-1-2 15,-33 1-2-15,33 0 2 0,-33-19 2 16,0 18 0-16,33 1-6 0,-33-19 1 0,0 9 1 16,0 0-21-16,0 1-9 0,0 8-10 15,0-18-12-15</inkml:trace>
  <inkml:trace contextRef="#ctx0" brushRef="#br0" timeOffset="-32292.83">8649 4279 57 0,'0'0'27'0,"0"0"-12"0,0 0-4 0,0 0-2 16,0 0-4-16,16-19-1 0,1 19-3 0,-1 0 1 15,1-18-1-15,-1 18-1 0,17 0 0 16,0 0 0-16,0-19 0 0,1 19 0 0,-34 0 0 16,33-19-12-16,0 19-14 0,-17 0-12 15</inkml:trace>
  <inkml:trace contextRef="#ctx0" brushRef="#br0" timeOffset="-31410.87">9194 4139 51 0,'0'-18'29'0,"-33"18"-2"16,33 0 4-16,0 0 1 0,0 0 4 16,0-19 2-16,0 19-14 0,0 0-12 0,0 0-3 15,0 0-6-15,0 19-2 0,0-1-1 16,33-18 0-16,-33 19 3 0,0-10 0 15,0 10-3-15,33-1 4 0,-33 1-2 16,0 0-2-16,0-1 1 0,0 1-1 16,0-1 3-16,0-8-3 0,33 8 0 0,-33 1 0 15,0-19 0-15,0 19 0 0,0-19 0 16,0 0 17-16,0 0 18 0,0 0 23 16,0 0 15-16,0 0-22 0,0 0-15 0,0 0-21 15,0-19-1-15,0 19-11 0,0-19-2 0,0 19 1 16,0-28 0-16,0 19-2 0,0 0 4 15,0-10-6-15,0 1 4 0,0-1 4 16,33 0 4-16,-33 1-5 0,0 8 2 0,0 1-7 16,17 0 3-16,-17 9-3 0,17-19 0 0,-1 19-5 15,1 0 8-15,-17 0-7 16,16 0 4-16,17 19 0 0,-33-19 1 0,0 0-1 16,33 9 0-16,-33 0 0 0,0 19 0 0,33-28 0 15,-33 19-2-15,0-19 2 0,0 19 2 16,0-1-2-16,33 1 0 0,-33-19 2 0,0 9-2 15,0 10 0-15,0-1 2 0,0-18-2 16,0 19-10-16,0-19-10 0,0 19-20 0,0-19-25 16,0 18-11-16,0-18-21 0,0 0-11 15,0 0 1-15</inkml:trace>
  <inkml:trace contextRef="#ctx0" brushRef="#br0" timeOffset="-28896.24">9508 4297 6 0,'0'10'5'0,"0"-10"6"16,0 0 2-16,0 18 4 0,0-18 4 0,0 0 9 15,0 0 15-15,0 0 11 0,0 0 10 0,0-18-7 16,0 18-15-16,0 0-10 0,0-10-8 15,0 1-2-15,17 0-5 0,-17 9-10 0,0-19-2 16,0 1-3-16,0 18-4 0,0-19 3 0,17 19 9 16,-17-19-2-16,0 1-7 0,16 8-1 15,-16 1 3-15,33 0 1 0,-33 9-2 16,0-19 2-16,0 19-2 0,33 0-3 0,-33 0-1 16,0 0-3-16,33 0 6 0,-33 0-5 15,0 0 2-15,0 19 0 0,33-19 0 16,-33 9-2-16,0 0 4 0,0 19-1 0,33-28-3 15,-33 19 2-15,0 0 3 0,0-1-5 16,0-18 4-16,17 19-4 0,-17-19 6 0,0 9-4 16,17 0 3-16,-17 1-7 0,0 8-12 15,0-18-31-15,0 0-25 0,0 0-23 0,16 0-24 16</inkml:trace>
  <inkml:trace contextRef="#ctx0" brushRef="#br0" timeOffset="-28712.24">9938 4158 33 0,'0'0'39'0,"0"0"-18"0,0 0-4 0,0 0-2 15,0 0 1-15,0 9-1 0,0 0 1 0,0-9-3 16,0 10-1-16,0 8-3 0,0-18-5 16,0 19-1-16,0-19 0 0,0 19 0 0,0-19-3 15,0 18 4-15,17-18-2 0,-17 0-4 0,0 19-4 16,0-19-11-16,16 0-20 0,-16 9-17 15</inkml:trace>
  <inkml:trace contextRef="#ctx0" brushRef="#br0" timeOffset="-28545.58">9839 4037 71 0,'0'0'44'0,"-33"-19"-15"0,33 19-7 15,0 0-8-15,0-18-6 0,0 18-7 0,0 0-3 16,0 0-4-16,0 0-17 16,0 0-16-16,0 0-12 0</inkml:trace>
  <inkml:trace contextRef="#ctx0" brushRef="#br0" timeOffset="-28144.65">10054 3879 51 0,'0'-19'43'0,"0"19"-9"0,-33-18-3 16,33 18 2-16,0 0 3 0,0-19-9 15,0 19-10-15,0 0-5 0,0 0-9 0,0 0-1 16,33 19 10-16,-33-19-3 0,0 18 4 0,0-18 12 16,33 19-11-16,-33-1-5 0,0 1-3 15,33 0 8-15,-33 9 0 0,0 9 1 16,33-19 0-16,-33 10-6 0,0-9 0 0,17 18-5 15,-1-18-4-15,-16 18 0 0,17-28 4 0,-17 28-2 16,33-18-5-16,-33-19 4 0,0 19-1 16,0-1 3-16,0-18-2 0,0 19 1 0,0-19 2 15,0 0 3-15,0 9-1 0,0-9 0 16,0 0 3-16,0 0 0 0,0 0-3 0,0-9-1 16,0 9 0-16,0 0 0 0,-33-19 14 0,33 19 13 15,0-18 19-15,-17-1 15 0,17 0 9 16,0 19-1-16,0-28-12 0,0 10-15 0,0-1-19 15,0 19-10-15,17-18-1 0,-17-1-6 16,33 0-8-16,-33 19-5 0,33-27 0 0,-33 17 5 16,33 1-2-16,0 9-5 0,0 0-28 0,-33-19-60 15,17 19-34-15,16 0-35 0,0 0-36 16,-33 0 3-16</inkml:trace>
  <inkml:trace contextRef="#ctx0" brushRef="#br0" timeOffset="-27746.36">8285 6846 9 0,'0'0'8'16,"0"0"-2"-16,0 0-3 0,0-19-1 16,0 19-5-16,0 0-4 15,0 0-8-15</inkml:trace>
  <inkml:trace contextRef="#ctx0" brushRef="#br0" timeOffset="-26814.63">8715 4828 72 0,'0'-19'56'15,"-17"19"-15"-15,17-19-1 0,0 19 8 0,0-9 9 16,0 0 5-16,0 9 1 0,-16 0-18 16,16 0-21-16,0 0-14 0,0 0-6 15,0 0 2-15,0 9-2 0,0 19 4 0,0-28-2 16,16 37 2-16,-16-18-6 0,0-10 4 0,17 10-1 16,-17 18-5-16,0-18 0 0,0-1 2 15,16 1-2-15,-16 9 2 0,0-10-4 0,0 1 6 16,0-1-1-16,33 1-1 0,-33 9-5 15,0-9-3-15,0-1-24 0,-33 1-31 0,33-1-24 16,0 1-27-16,0-19-4 0</inkml:trace>
  <inkml:trace contextRef="#ctx0" brushRef="#br0" timeOffset="-26297.39">8665 4865 20 0,'0'-19'23'0,"17"19"-5"0,-17-18-4 16,16-1-3-16,-16 19 0 0,17-19-3 16,-1 10 0-16,17 0 0 0,0-1-3 0,-33 10 2 15,33-18 0-15,1 18 0 0,-18 0 0 0,1 0-3 16,-1 0 6-16,17 0 1 0,0 18 1 15,-33-18-5-15,0 0-2 0,33 19 2 16,-33-10-2-16,0 10 0 0,0 0-3 0,0-1 0 16,-33-18 0-16,33 19 2 0,0-10-1 15,-33 10 0-15,17-10-1 0,-1 19 0 0,1-28 0 16,-1 19-2-16,17-19 1 0,-16 0-1 0,16 18 2 16,0-18-4-16,0 0 2 0,0 0-3 15,0 0 7-15,0 19-4 0,0-19 5 0,0 0 0 16,16 0-1-16,1 0-2 0,-1 0 0 0,1 9-2 15,32 0 0-15,-16 1 0 0,-33-10 3 16,33 9-3-16,1 0 1 0,-18 10 1 16,1-19 0-16,-1 18 4 0,1-18 1 0,-1 0 5 15,-16 19 2-15,33-19 7 0,-33 19 7 0,0-19 1 16,-33 9-1-16,33 10 7 0,-16-1 1 16,-1 1-4-16,-16-19-4 0,17 18-8 0,-18-18-12 15,34 19-1-15,-33-19-2 0,0 0-5 16,-16 19 0-16,16-19 4 0,0 0-1 0,33 0-3 15,-34 0-3-15,1 0 0 0,0 0-2 0,33 0-7 16,-33 0-21-16,17 0-19 0,16 0-20 0,-17 0-19 16,17-19-13-16,0 19 3 0</inkml:trace>
  <inkml:trace contextRef="#ctx0" brushRef="#br0" timeOffset="-25515.86">9293 4930 21 0,'0'0'28'0,"0"0"3"16,0 0-2-16,0 0-2 0,0 0-1 0,0 0 0 16,0 0 0-16,0 0-3 0,0 0-10 0,0 0-7 15,0 0-1-15,0 0-3 0,0 0 0 16,0 0 1-16,0 19-1 0,0-19 2 16,0 18 0-16,0 1-4 0,0-19 3 15,0 9 16-15,0 10-4 0,17-1-6 0,-17 1-3 16,0-1 4-16,17-18 5 0,-17 19 1 0,16 0-5 15,-16-19 6-15,17 9 3 0,-17-9 1 16,16 9 1-16,-16-9 3 0,33 10 0 0,-33-10 2 16,0 0-3-16,0-10-6 0,33 10 0 0,-33 0 1 15,0-9 0-15,0 0 5 0,33 9 2 16,-33-19 4-16,0 19-3 0,0-19 2 16,0 1-6-16,0 18 2 0,0-28 3 0,0 19-3 15,33-1 4-15,-33 1 8 0,-33 0 11 0,33 9-8 16,0-19-1-16,0 19-6 0,0 0-8 0,0 0-6 15,0 0-8-15,0 0-7 0,0 0-1 16,0 0-9-16,0 0 3 16,0 0-1-16,0 0 7 0,0 0-2 15,0 0-4-15,0 0 5 0,0 0-4 0,0 19 6 16,0-19-6-16,0 0 3 0,33 0-1 16,-33 9 0-16,0-9 3 15,0 0 2 1,0 0-3-16,0 0 1 0,0 0-1 15,0 0 0-15,0 0-8 16,0-9 6-16,0 9-4 0,0 0-4 16,0 0 0-16,0 0-29 0,0 0-29 15,0 0-24-15,-33-19-28 0,33 19-13 0,0 0-24 16,0 0-15-16,0 0 13 0</inkml:trace>
  <inkml:trace contextRef="#ctx0" brushRef="#br0" timeOffset="-24565.57">9475 4986 65 0,'0'0'37'0,"33"0"-6"0,-33 0-1 0,0-19 3 16,0 19 1-16,0-18 0 0,0 18 0 15,0-19 7-15,0 19-7 0,0-19-1 0,0 10 0 16,0 0 3-16,0-1 3 0,0 1 10 0,0 0 3 16,0 9 2-16,0 0-14 0,0 0-10 15,0-19-9-15,-33 19-7 0,33 0-7 0,0 0-7 16,0 0 3-16,-33 0-1 0,33 0 1 0,-33 0 0 15,33 19-10-15,0-19 8 16,-33 9-3-16,33 0 2 0,-16 10 5 0,16 9-7 16,-17-9-1-16,17-1 4 0,-16-18-1 15,16 19-3-15,0-1 7 0,0 1-6 0,0 9 4 16,0-10-2-16,0 1 0 0,16 0-4 16,-16-10 6-16,0 0 0 0,0 1-5 0,0-1 3 15,17 0-3-15,-17-9 5 0,0 19 2 16,0-19 6-16,0 0 8 0,16 0 4 0,-16 0-6 15,0-19-5-15,0 19 4 0,0-9 10 0,33 9 5 16,-33-9 5-16,0-1-12 0,0 1-6 0,0 0 3 16,0-10-8-16,0 0-3 0,0 19 6 15,0 0 1-15,0-18-2 0,0 18-1 0,0 0-8 16,0 0-3-16,0 0-6 0,0 0 7 16,0 0-5-16,33 0 3 0,-33 18-1 15,0-18 0-15,33 19 4 0,-33 0-4 0,33-19 0 16,-16 9-4-16,0 0 7 0,32 1-6 15,-16-1-9-15,-33 0-26 0,33-9-47 0,0 19-44 16,0-19-57-16,-33 0-34 0,17 0 16 0</inkml:trace>
  <inkml:trace contextRef="#ctx0" brushRef="#br0" timeOffset="-24150.29">9773 4846 13 0,'0'0'4'0,"0"19"-1"0,0-19 8 0,0 0 15 15,33 9 2-15,-33 0-3 0,0 10-2 16,0-10 2-16,33 10 2 0,-33 0-2 0,0-1 2 16,33 1-11-16,-33-10-1 0,0 10 4 0,0-10-10 15,0 19-1-15,0-10 1 0,0-18 0 16,0 19 2-16,0-19 8 0,33 0 19 0,-33 0 25 15,0 0 35-15,0 0-8 0,0 0-34 16,0 0-24-16,-33-19-8 0,33 19 2 0,0-18 7 16,0-1 2-16,0 10 12 0,0-10 1 0,0 1-8 15,0 18-2-15,33-19 1 0,-33 1-11 16,0 18-1-16,0-19-18 0,0 19 0 0,0 0-7 16,33 0-2-16,-33 0 1 0,0 0-1 0,17 0 0 15,-1 0-2-15,1 19-3 0,16-19 11 16,-33 18-8-16,0-18 4 0,33 19-2 0,-33-10 1 15,33 0-3-15,-33 1 2 0,0-1 0 16,33 0 4-16,-33 10-1 0,0-19 1 0,0 18-2 16,0-18-7-16,0 0-26 0,0 0-50 15,0 19-40-15,0-19-33 0,0 0-22 0,0 0-11 16,0 0 13-16</inkml:trace>
  <inkml:trace contextRef="#ctx0" brushRef="#br0" timeOffset="-23781.24">10236 4846 39 0,'0'0'38'0,"0"0"-10"0,0 0-8 0,0 0-10 16,0 0-5-16,0 0-2 0,0 19 2 0,0-19 16 16,0 0 0-16,33 9-4 0,-33 10-3 15,0-10 0-15,0 0 0 0,33 10-5 0,-33 0 0 16,0-1-2-16,33-18 1 0,-33 19 4 15,33-19 1-15,-33 9 4 0,17-9 0 0,-1 9 3 16,1-9-4-16,16 0-2 0,0-9 10 16,-33 9 13-16,0-9 16 0,33 9 15 0,-33 0 9 0,0-19 5 15,33 19-4-15,-33-18-3 0,0 18-12 16,0-19-3-16,0 19-6 0,0-19 7 16,0 10-4-16,0 0 2 0,0-1-4 0,0 10-28 15,0-9-13-15,0 9-10 0,0 0-3 0,0 9-1 16,0-9-2-16,0 10 0 15,0-1 4-15,0 0 1 0,0 10-6 0,33 0 5 16,-33-19-5-16,0 18 3 0,17-18 0 16,16 19 1-16,0-19-1 0,0 9-15 0,0 0-52 15,-33-9-70-15,33 0-61 0,-16 0-75 16,-1 0-2-16</inkml:trace>
  <inkml:trace contextRef="#ctx0" brushRef="#br0" timeOffset="-22185.29">8219 3897 10 0,'-33'0'6'16,"33"0"1"-16,0-18 5 0,0 18-1 15,0-19 1-15,0 19-5 0,0-18-1 0,0 18 3 16,-34 0 3-16,34-19 2 0,0 10 0 16,0 9 1-16,0-10-7 0,0 10-5 0,0 0 0 15,0 10-3-15,0-1 4 16,0 10 0-16,0-1-2 0,34 19 13 0,-34-18-4 15,0 28-4-15,33-10 7 0,-33 9-3 16,33 10-2-16,-33 9 7 0,16-9-3 0,1 18-4 16,-1 10 18-16,-16 0 11 0,33-10-19 0,-33 10-8 15,0 18-3-15,0-18 6 0,0 9 2 16,0-9-5-16,0 18-5 0,0-18-2 16,0-10-2-16,0 10-2 0,0 0 3 0,0-29-3 15,0 11 0-15,0-1 3 0,0-10-3 0,0 1 0 16,0-9-8-16,0-10 0 0,0-18-12 15,33-1-15-15,-33 1-10 0,0-10-10 0,0-9-6 16,34-9-10-16,-34 0-50 0</inkml:trace>
  <inkml:trace contextRef="#ctx0" brushRef="#br0" timeOffset="-21336.13">8549 3637 2 0,'66'-19'1'16,"-32"1"2"-16,15-1-1 0,17 10 4 15,0-10 0-15,1 1-1 0,48-1 1 16,-48 0 1-16,48 1-1 0,1-1-2 0,16 10-2 16,-16-10 0-16,16 1-2 0,17-1 0 0,0 1 1 15,-17-1-1-15,17-9 2 0,-17 9 3 16,-16 19-2-16,0-18 0 0,-17 18 1 0,0-19-2 16,-16 19 0-16,-17-18 2 0,-16 18 0 15,16 0 0-15,-33 0-1 0,0 0 1 0,0 0 1 16,-16 0 0-16,-1 0 0 0,-16 0-1 15,17 0-1-15,-1 18 2 0,-16-18-1 0,17 0-2 16,-17 19 2-16,33-19 1 0,-33 18 1 16,0 1 2-16,0-10-1 0,33 10-1 0,-33 0-3 15,0 18 1-15,33-19-2 0,-33 1 1 0,33 9-1 16,-33 9 5-16,17 0 3 0,-1 10-4 16,-16-10-3-16,17 9 0 0,-1 10-1 15,1 0-2-15,16 9 0 0,-33-9 0 0,33 9 0 16,-33 0 0-16,33 10 0 0,0 8 0 15,-33-27 1-15,17 28-1 0,-1-19 0 0,17 28 0 16,-16-28 0-16,16 10 0 0,-33-10 2 16,33 0-4-16,-33 9 8 0,33-18 0 0,-33 9-1 0,0-28-2 15,33 28 0-15,-33-27 1 0,0-1-1 16,0 9 4-16,0-8-1 0,0-1-2 0,0 9-1 16,0-8 5-16,0-20 1 0,0 10-4 15,0 9-1-15,0-18 1 0,-33-1-2 16,33 10 10-16,0-9-5 0,0 0 9 0,0-1 4 15,-33 1 1-15,33-19 1 0,0 18 4 0,-33-8 7 16,33-1 6-16,-33-9-3 0,16 9 2 16,1 10-3-16,-1-19-11 0,1 0-11 0,-1 18-6 15,-49-18-2-15,33 0 0 0,-33 0-1 0,16 0-4 16,-16 19-1-16,-17-19 0 0,17 0 0 16,-33 0-2-16,-17 19 3 0,-16-19-1 0,16 0 0 15,-33 18 0-15,17-18-3 0,16 0 6 16,-49 10 0-16,49-1-3 0,-33 0-3 0,1 10 4 15,15-19-6-15,17 0 8 0,17 18-1 16,0-18 1-16,16 0-2 0,-16 0-1 0,50 0 2 16,15 0-1-16,-32 0 3 0,66 0 0 0,-49 0 9 15,49 0-2-15,-17 0 4 0,17 0-6 0,-16 0-12 16,16 0 1-16,0-18-4 0,0 18 3 16,0 0 1-16,16 0-9 0,-16 0-12 0,0 0-18 15,0-19-13-15,17 19-20 0,-17 0-15 0,0-9-18 16,0 9 3-16,0-9 4 0</inkml:trace>
  <inkml:trace contextRef="#ctx0" brushRef="#br0" timeOffset="-19270.36">18554 2967 153 0,'0'-18'48'16,"0"-1"-15"-16,0 0 1 0,0 1 21 15,0 18 19-15,0-28 5 0,0 19-11 0,0-1-27 16,0 10-22-16,0 0-15 0,0 10 1 16,0 8-7-16,0 1 2 15,33-1 0-15,-33 20 0 0,0-10 0 0,33 9 2 16,-33 0-2-16,0-18 2 0,17 18-1 15,-17-9 2-15,16 9-3 0,1 0 1 0,-1-9-1 16,-16-9 0-16,17 18 2 0,-17-19-9 16,16 1-20-16,-16 9-19 0,0-9-14 0,0-1-6 15,-16 1-5-15,16-1-10 0,0-18 1 0,-17 0 9 16,17 0-34-16</inkml:trace>
  <inkml:trace contextRef="#ctx0" brushRef="#br0" timeOffset="-18287.31">18620 3153 30 0,'0'-46'27'0,"0"27"-7"0,0-18-6 0,0 0-7 16,17 18-3-16,-1 1-3 0,1 8 2 0,-1-8 1 16,-16 18 3-16,17 0 3 0,-1 0 1 15,34 0-1-15,-50 18-2 0,33-8-3 0,-33-1 0 16,0 19 1-16,33-10 4 0,-33 1 5 0,0-19-3 16,0 19-2-16,0-1-2 0,-33 1-2 15,33 9-6-15,-33-10 2 0,33-18-2 16,-50 19-3-16,34 0 4 0,-1-19-3 0,1 18 0 15,-1-18 0-15,1 0-6 0,16 0-5 0,-17 0-8 16,17 0 6-16,17-18 5 0,-17 18 5 16,16-19 1-16,1 0 2 0,-1 1 2 0,17-1 0 15,17 0-2-15,-17-8 2 0,0 8 0 0,-16-18 0 16,16 9 0-16,0 9 4 0,0-18-2 16,0 18 2-16,0-18 3 0,0 9 1 15,-33-9-2-15,17 19 4 0,-1-29 2 0,1 28 8 16,-17-18 8-16,0 19 6 0,0-1-2 0,0-9-3 15,0 9-10-15,-17 19-12 0,17 0-3 16,-16-18 0-16,16 36 0 0,-17-18-4 16,-16 10-3-16,33-1 1 0,-33 19 2 0,33-9 0 15,-33-1 3-15,16 19-5 0,1-18 3 16,16 9-4-16,0 9 0 0,0-18 3 0,0 9 0 16,0-10 2-16,16 19-2 0,-16-18 0 0,17 0 2 15,16-1-2-15,-33 1 0 0,0 9 3 16,33-28-5-16,-33 18 2 0,0-18 0 0,33 19 2 15,-33-19-2-15,0 0 3 0,0 19 3 16,17-19-1-16,-17 0-4 0,0-19 3 0,16 19-2 16,-16-19-2-16,17 19 2 0,-17-18-2 0,16-1 4 15,-16 1 2-15,0 8-3 0,0-8-3 16,17 18 4-16,-17-19-7 0,0 19 1 16,0 0-1-16,16 0 1 15,-16 19 3-15,17-19-1 0,-17 18 0 16,33-8 0-16,-33-1 0 0,0 0 0 0,33 10 2 15,-33-19 0-15,16 0-2 0,-16 18 0 16,17-18 1-16,0 0-1 0,-1 19 0 16,-16-19-4-16,17 0 4 0,-1 0-2 0,1 0 2 15,-1-19-2-15,-16 19 0 0,17 0 0 0,16-18 2 16,-33-1-4-16,0 10 6 0,0 0-1 16,0-1-1-16,0-8 0 0,0 18 4 15,0 0-6-15,0-19 4 0,0 19-8 0,0 0 1 16,0 0 6-16,0 0-3 0,0 0 4 0,0 19-2 15,0-19-2-15,0 18 2 0,0-8 0 16,0 8 0-16,0 1 1 0,0-1-3 0,0-18 4 16,0 19-2-16,33 0 1 0,-33-19-1 0,16 0 1 15,1 18 3-15,-1-18-3 0,1 0 1 16,16 0-2-16,-16-18 1 0,-1 18-1 16,1 0 0-16,16-19 0 0,-33 0 3 0,0 19-3 15,0-18 0-15,33-1 0 0,-33 10 0 0,0-10 3 16,0 19 1-16,0-18-3 0,0-1 3 15,0 19 1-15,0-19 0 0,-33 19-5 0,33-18 0 16,0 18 0-16,0 0-4 16,0 0 4-16,0 18 0 0,0-18 0 15,0 19 0-15,0 0 0 0,0-1-3 0,0-8 3 16,33 8 0-16,-33 1 0 0,0 18 0 16,16-18 0-16,1-1 0 0,-1 10 4 0,-16 9-4 15,17-18 0-15,-17 0 1 0,17-1 1 16,-17 10 0-16,0-9 4 0,-17-1-2 0,17 1 5 15,-17-1-3-15,1 1-1 0,-1-10 0 16,1 10-1-16,-17-19-3 0,33 19 4 0,-50-19-5 16,34 18 2-16,-1-18-9 0,-16 0-13 0,16 0-23 15,-16 0-33-15,17 0-37 0</inkml:trace>
  <inkml:trace contextRef="#ctx0" brushRef="#br0" timeOffset="-17822.16">19976 2856 77 0,'0'-10'36'0,"-16"10"-12"16,16 0-8-16,-17-18 3 0,17 18-6 16,-17 0-1-16,1 0-5 0,16 0 2 0,-17 0 0 15,1 18-5-15,16-18 2 0,-33 0-2 16,33 10 1-16,0 8 0 0,0 1 0 0,-33-19 0 15,33 18-2-15,33 1 4 0,-33-19 0 16,0 19 2-16,33-1 1 0,-17-18 1 0,1 10-4 16,16-1 0-16,0 0-4 0,0 10 1 0,-16-19-4 15,16 0 0-15,0 0 3 0,-33 18 1 16,0-18 8-16,16 0-1 0,-16 0-2 16,0 0 1-16,0 0 0 0,0 0 3 0,0 0-1 15,-16 0-1-15,16 0-2 0,0 0-2 0,0 19-2 16,-33-19 0-16,33 0-2 0,0 0-1 15,-33 0 1-15,33 0 4 0,0 0 2 0,0 0 5 16,0 0 1-16,0 0 0 0,0-19 2 16,0 19 2-16,0 0-5 0,33-18-9 0,-33 18-1 15,0 0-2-15,33-19-5 0,-33 19 7 16,16-9-4-16,1 9 0 0,-1 0 0 16,1 0-2-16,-1 9-1 0,1 10 3 15,-17-19-4-15,17 0 4 0,-17 0-2 16,16 18-10-16,-16-18-12 0,0 0-24 0,0 19-27 15,0-19-28-15,-16 0-23 0</inkml:trace>
  <inkml:trace contextRef="#ctx0" brushRef="#br0" timeOffset="-17689.33">20141 2735 100 0,'0'-10'29'0,"0"-8"-16"0,0 18-7 15,0-19-3-15,0 19-3 0,17 0 0 0,-1 0-6 16,1 0-12-16,0 0-10 0,-1 0-8 16</inkml:trace>
  <inkml:trace contextRef="#ctx0" brushRef="#br0" timeOffset="-17356.17">20406 2791 16 0,'0'0'30'15,"0"0"2"-15,-17 0-5 0,17 18-4 0,-16-18 1 16,16 19-6-16,-17-19-4 0,17 18-3 0,-16-18-1 15,16 10-1-15,0-1-1 0,-17 0 1 16,17 10 0-16,0-1 0 0,17-18-2 0,-17 0 1 16,0 19 8-16,16-19 2 0,1 0-2 0,-1 0-8 15,1 0-1-15,0 0-5 0,16 0-2 16,0 0 2-16,0-19-2 0,-17 19 3 0,1-18-3 16,16 18 3-16,0-19-3 0,-17 19 0 15,1-9-2-15,0 0 4 0,16-1 6 0,-33 10-1 16,33 0 5-16,-33 0-6 0,0-18 0 0,16 18-6 15,1 0 2 1,-17 0-4-16,16 18 4 0,-16-18 0 0,17 0-2 16,-17 10 0-16,16-1 2 0,1 0-1 15,-1 10 2-15,18-19-3 0,-34 18 1 0,0-18-1 16,33 19 0-16,-33-19 0 0,0 0-2 16,0 19-4-16,0-19-4 0,0 0-19 0,0 0-22 15,-33 18-23-15,33-18-20 0</inkml:trace>
  <inkml:trace contextRef="#ctx0" brushRef="#br0" timeOffset="-15607.65">18802 4176 111 0,'0'-9'38'0,"0"0"-11"0,0 9-3 0,0 0 13 16,0-19 11-16,-33 19-14 0,33 0-17 0,0 0-8 15,0 0-2-15,-33 19-7 0,33-19 0 16,-17 9 3-16,-16 10 0 0,17-1 4 16,-1 1-2-16,1 0 0 0,-1-1-3 0,17 1 2 0,0 9-2 15,0-10 1-15,-33 1-2 0,66 0 1 16,-33-19 6-16,0 18 1 0,17-18-5 16,-1 0 1-16,17 0-5 0,0 0-4 0,17 0-1 15,-17 0-19-15,0-18-10 0,17-1-6 16,-17 0 3-16,0 1 6 0,0-10 9 0,0 9 10 15,-33 1 4-15,33-1 6 0,-33-18 0 0,0 9 2 16,0-9 2-16,0 18-2 0,0-18 4 16,0 9 6-16,0 9 1 0,0 1 1 0,0-1 5 15,0 1-2-15,0 18-5 0,0-19-6 16,0 19-4-16,0 0 2 0,0 19-2 16,0-19 2-16,0 18 1 0,0 1 5 15,0-1 2-15,0 1-2 0,0 0 4 0,0 8-4 16,0-8 2-16,0 18-1 0,0-18 3 0,17 9-9 15,-17 9 2-15,0-18 1 0,0 18-5 16,16-28-3-16,-16 28 2 0,0-18 3 0,17 0-3 16,-17-1 0-16,0-18 2 0,0 0 17 15,0 19 25-15,0-19-6 0,16 0-18 0,-16-19-10 16,0 19-3-16,0-18-4 0,17-1-3 0,-17 0 3 16,16-9-1-16,-16 10 9 0,0 18 3 15,17-19 2-15,-17 1-10 0,33 18-2 0,-33 0-3 16,0 0 2-16,33 0-3 15,-33 18-4-15,0-18 4 0,16 19 2 0,1-10-1 16,0 10-3-16,-1-1 2 0,1 1 1 0,-1-19 1 16,17 19 0-16,-16-19-2 0,16 18 0 15,0-18 4-15,-33 0-4 0,33 0 0 0,-17 0 0 16,1 0 0-16,16-18 0 0,-16 18 1 16,-1-19-1-16,1 0 3 0,-17 19-1 0,33-18-2 15,-33-1 3-15,0 10 2 0,0-10 8 0,0 1 7 16,0-1 2-16,0 0-3 0,0 19 0 15,0-18-9-15,-33 8-9 0,33 10 3 16,-17 0-6-16,1 10-2 16,-1 8 7-16,17-18-3 0,-16 19 3 0,16-19-10 15,0 19 9-15,-17-1-4 0,17-18 4 0,0 19-9 16,17-19 7-16,-17 9 0 0,0 10 3 16,16-19-3-16,1 18 0 0,-1-18-9 0,1 0-18 15,16 19-35-15,-33-19-41 0,33 0-34 16,-17 0-1-16</inkml:trace>
  <inkml:trace contextRef="#ctx0" brushRef="#br0" timeOffset="-15108.35">19943 4260 15 0,'-17'0'22'16,"17"0"1"-16,0 0-8 0,-16 0-2 0,16 0-3 15,-17 0-2-15,17 0 2 0,-16 0-1 16,16 19 4-16,0-19-2 0,0 0-5 0,0 0 0 15,0 0 0-15,0 0 9 0,0 0 14 0,0 0 19 16,0 0 18-16,0 0-1 0,0 0-15 16,0-19-21-16,0 19 3 0,0 0-6 0,0-18 4 15,16 18 2-15,-16-19-2 0,0 0-6 16,17 19-1-16,-1 0-15 0,-16-18 2 0,17 18-1 16,-17-10-9-16,17 10 0 0,-1 10 0 0,1-10-2 15,-17 18 3-15,16-18-1 0,1 19 0 16,16 0 0-16,-33-19 2 0,0 18-2 15,33 1 3-15,-33-10-3 0,0 0 5 0,0 1-5 16,0 8 2-16,16-18-2 0,-16 19 5 0,0-19 1 16,0 0 4-16,0 0 9 0,0 0-5 15,0 0 2-15,0 0-11 0,0-19-5 0,17 19 0 16,-17 0-2-16,0-18 4 0,0-1 1 16,16 10-2-16,-16-10-1 0,0 19 0 0,0-18-4 15,17-1 4-15,-17 19-2 0,16-19 4 0,-16 19-2 16,17 0-2-1,-17 0 0-15,0 19 2 0,17-19 0 16,-17 0-3-16,0 19 3 0,16-19 2 0,-16 18-2 16,17-18 0-16,16 19 0 15,-33-19 3-15,0 0-3 0,0 9 0 0,33 0 2 16,-33-9-4-16,0 0-4 16,0 0-5-16,0 0-18 0,0 0-33 15,0 0-34-15,0 0-29 0,0 0-9 0,16-9 13 16</inkml:trace>
  <inkml:trace contextRef="#ctx0" brushRef="#br0" timeOffset="-14874.44">20538 4083 33 0,'0'0'29'0,"0"0"-10"0,0 0-10 16,0 0-5-16,0 0-2 0,0 0 1 15,0 19 10-15,0-19 2 0,0 19 1 0,17-19-2 16,-17 18 5-16,0 1-2 0,16-19 0 0,-16 18-1 16,17-8-1-16,-17 8-9 0,16-18-1 15,-16 19-3-15,17-19 1 0,-17 19-3 0,0-19-2 16,16 0 2-16,-16 18-18 0,0-18-19 16,0 0-14-16,0 0-18 0</inkml:trace>
  <inkml:trace contextRef="#ctx0" brushRef="#br0" timeOffset="-14725.48">20489 3897 76 0,'0'-18'19'0,"0"18"-9"0,-33 0-6 0,33-19-3 15,0 19-3-15,0 0-5 0,33 0-11 16,-33 0-11-16</inkml:trace>
  <inkml:trace contextRef="#ctx0" brushRef="#br0" timeOffset="-14458.39">20952 3981 65 0,'0'0'42'0,"0"0"-12"0,0 0-7 0,0 0 5 15,-33 0 1-15,33 0-1 0,-33 19-8 0,33-19-1 16,-34 0-10-16,18 18 1 0,-1-18 2 15,1 19-4-15,16-10 5 0,0 1-3 16,-17 17-7-16,34-27 6 0,-17 19-2 0,16 0 0 16,1-1 2-16,-1-18-5 0,18 19 1 15,-1-10-2-15,-33 0-2 0,33 1 1 0,-17 8 2 16,1-18-4-16,-17 19-2 0,16-19 2 0,-16 0 3 16,17 0 1-16,-17 0 4 0,0 0-3 15,0 19 4-15,-17-19-7 0,1 0-1 0,-1 0-1 16,1 0-23-16,16 0-24 0,-33 0-22 0,0 0-15 15,-1-19-12-15</inkml:trace>
  <inkml:trace contextRef="#ctx0" brushRef="#br0" timeOffset="-13821.25">21067 3721 65 0,'34'0'20'0,"-34"0"-12"0,0 0-3 15,0 18-1-15,0-18 4 0,0 19 7 0,0 0 13 16,33-19 3-16,-33 27 1 0,0-8-7 0,0 0 0 16,33 18-4-16,-33-19-8 0,0 10-4 15,0 10-4-15,16-20-2 0,-16 1 0 0,0 18-1 16,17-18-2-16,-17 8 0 0,0-8 3 16,0 0-3-16,16-1 0 0,-16 1 2 0,0-10-4 0,0 0 5 15,0 1 2-15,0 8 11 0,0-18 11 16,0 0 7-16,0 0-12 0,0 0-6 15,0-18-9-15,0 8-2 0,-16 1 2 0,16 0 7 16,0 9 4-16,0-19-1 0,0 1-1 16,16 18-4-16,-16-19-5 0,17 0-4 0,-17 19 1 15,0-18-4-15,16 9 0 0,-16-1 2 0,17 1 1 16,-17 9 1-16,16-19-6 0,17 19 3 16,-33 0-1-16,0 0-3 0,0-18 5 0,34 18 1 15,-34 0-1-15,16 0-6 0,1 0 4 16,-17-19 0-16,16 19 0 0,1 0 3 0,-17 0-6 15,16 0 3-15,-16 0-2 0,17 0-1 16,-17 0-1 0,16 0 4-16,-16 19 0 0,17-19 0 15,-17 18 0-15,16-18 0 0,-16 19 0 0,33-10 0 16,-33 1 0-16,0 17 0 0,34-27-4 16,-34 19 8-16,0-19-1 0,16 19-2 15,1-19-3-15,-17 18 4 0,16-18-4 0,1 19 5 16,-17-19-6-16,0 0 7 0,0 0-2 15,16 0-2-15,-16 0 3 16,0-19-1 0,17 19-5-16,-17 0 1 0,0 0 4 15,0 0 1-15,16 0-3 0,-16 0-4 16,0-18 2-16,17 18 2 0,-17 0 3 0,16 0-5 16,-16 0 0-16,33 0 0 0,-33 0 3 15,0 0 2-15,0 0-5 0,34 0 0 16,-34 0-7-1,0 0-12-15,0 0-23 0,0 0-32 0,0 0-40 16,0-19-21-16</inkml:trace>
  <inkml:trace contextRef="#ctx0" brushRef="#br0" timeOffset="-13626.18">21530 3897 84 0,'0'0'54'0,"0"0"-26"16,0-18-7-16,-33 18 3 0,33-19-2 0,0 19-3 16,0 0-2-16,0-18 4 0,0 18-9 15,0 0-9-15,0 0 1 0,33 0-8 0,-33 0-8 16,0 0-12-16,34 0-7 0,-34 0-8 16,0 0-5-16,0 0-4 0,16 0 0 0</inkml:trace>
  <inkml:trace contextRef="#ctx0" brushRef="#br0" timeOffset="-13359.8">21812 3860 11 0,'16'0'9'0,"-16"0"0"0,0 0 0 0,17 0 2 16,-17 0 5-16,0 0 3 0,16 0-5 16,-16 19 0-16,0-19 8 0,17 18 6 0,-1 1-4 15,-16-10 5-15,17 10 4 0,-1 0 0 0,-16-1 2 16,33 1 0-16,-33-1-13 0,33 10 16 15,-33-9 22-15,17 18-22 0,0-18-14 0,-1 18-8 16,1-19-7-16,-1 10-3 0,-16-9 3 16,17 0-1-16,-17-1 0 0,16 1 3 0,-16-1-4 15,-16-8 5-15,16 8-7 0,-17 1 4 0,1 0-4 16,-1-1 1-16,-16 1-2 0,16-1-4 16,-16 10-4-16,-16-28-8 0,16 19-35 0,0-1-30 15,0-18-7-15,0 19-20 0,-1-19-13 0</inkml:trace>
  <inkml:trace contextRef="#ctx0" brushRef="#br0" timeOffset="-11860.43">18852 4995 84 0,'0'-9'85'15,"0"9"-13"-15,0-19-11 0,0 19 8 16,0-18 16-16,0 18 14 0,0-19-2 0,0 19-10 16,0 0-27-16,0 0-36 0,0 0-11 15,0 0-8-15,0 19-4 0,16-1 1 16,-16 1-1-16,0-10 1 0,17 10 1 0,-17-1-2 16,0 19-1-16,16-18 0 0,-16 0 2 15,0-1-2-15,17 1 6 0,-17-10-6 0,0 10 0 16,16-1-2-16,-16-18 4 0,0 0 12 0,0 19 15 15,0-19-4-15,0-19-4 0,0 19-18 16,0 0 0-16,-16-18 2 0,16-1-5 0,0 1 0 16,-17-1 1-16,17-9 1 0,0 9-2 15,-16 1 1-15,16-19-1 0,-17 18 0 0,17-9 3 16,-16 10-6-16,16-1 6 0,0 19-3 0,0-19 3 16,0 10-7-16,0 0 1 0,0 9-1 15,0 9 4-15,16-9-4 0,-16 9 4 0,17 10-8 16,-1 0 8-16,1-1 2 0,-1 1-2 15,1-19 0-15,16 18 0 0,0 1 3 0,-33 9 0 16,33-28-5-16,-33 18-1 0,17 1 1 16,-1 0 3-16,-16-19 1 0,17 0 0 0,-17 9-1 15,16-9 4-15,-16 0-7 0,0 0 4 16,17-9-2-16,-17-10 0 0,0 19 2 16,0-19-2-16,0 1 2 0,0-10-2 0,0 9 0 15,0 1 0-15,0-1 5 0,0-18 3 0,0 18-10 16,0 1 5-16,0 8-5 0,0-8 2 15,0 18 1-15,0 0-5 0,16 0 4 16,-16 0-2-16,17 9 2 0,-17 10-4 0,33-10 6 16,-33 19-2-16,0-9 0 0,33-1 0 15,-33 1 0-15,16-1 0 0,1 1 2 0,-17 9-4 16,17-10 2-16,-1-18 4 0,-16 19-9 16,0 0-10-16,17 9-22 0,-17-19-49 0,0 19-48 15,0-28-35-15,0 18-30 0</inkml:trace>
  <inkml:trace contextRef="#ctx0" brushRef="#br0" timeOffset="-11560.41">19629 5023 76 0,'0'0'46'0,"0"-9"-21"0,-33 9-12 16,33 0-6-16,-17 9 6 0,1-9 1 0,-1 9-3 15,1-9-3-15,-1 19-2 0,0-19-1 0,17 18-4 16,-16-18 1-16,16 19-1 0,-17-19 0 16,17 0 2-16,0 0 6 0,0 0 6 0,0 19 11 15,0-19 7-15,17 0-13 0,-17 0-7 16,0-19-3-16,16 19-6 0,-16 0 2 0,17 0 1 16,0 0 3-16,-1 0-10 0,1 0 3 0,-1 0-1 15,1 0-2-15,16 0 3 0,-33 0-3 16,33 0 2-16,-33 0-2 0,16 0 0 0,1 0-5 15,-1 0 1-15,-16 0-24 0,17 0-26 16,0 0-20-16,-17 0-4 0,16-19-67 0</inkml:trace>
  <inkml:trace contextRef="#ctx0" brushRef="#br0" timeOffset="-11361.29">19794 4883 19 0,'0'-18'40'0,"-16"-1"1"0,16-18-3 0,-17 18 3 15,1 1 9-15,16 8 5 0,-17 10 2 0,17-18-7 16,0 18-25-16,0 0-13 0,0 0-4 15,0 0-3-15,-17 0 2 0,17 18-2 0,17-18 6 16,-17 19-5-16,0 9 1 0,17-9-4 16,-17-1 5-16,16 10-8 0,-16-9 2 0,17 18 3 15,-17-18-5-15,16-1 3 0,-16 10-1 0,17-9-4 16,-17-1 2-16,33 1-12 0,-33-1-13 16,0 1-24-16,0-19-21 0,0 0-16 0,0 19-11 15</inkml:trace>
  <inkml:trace contextRef="#ctx0" brushRef="#br0" timeOffset="-11044.66">19877 4846 43 0,'0'-18'43'0,"0"-1"-9"0,0 19-1 0,0-19 5 15,0 10-2-15,0 0-16 0,0 9-8 0,0 0-7 16,0 0 0-16,0 9 1 0,0-9 1 16,0 9 0-16,0 10-3 0,0 0 1 15,0-1 3-15,0-18 3 0,16 19-1 0,-16-10-2 16,0 10-3-16,17-10 1 0,-17 19-2 0,0-28-1 15,16 19-1-15,-16-19 0 0,17 18 0 16,-17-18 0-16,17 0 0 0,-1 19 7 0,-16-19-2 16,17 0 3-16,-1-19-5 0,1 19 2 0,16 0 3 15,-33-18 2-15,33 18 1 0,-17 0 6 16,1-19 7-16,-1 19-6 0,1 0-7 16,-1 0-7-16,1 0-3 0,0 0 1 0,-17 0-2 15,16 19 2-15,1-19 1 0,-17 0-3 16,0 18 7-16,33-18-8 0,-33 19 3 0,0-19 2 15,0 9 1-15,-33 10-12 0,33-10-5 0,-17 0-27 16,1 10-27-16,-1-19-22 0,0 0-22 16,-16 18-5-16</inkml:trace>
  <inkml:trace contextRef="#ctx0" brushRef="#br0" timeOffset="-10927.95">19993 4949 73 0,'0'-19'34'0,"16"0"-15"0,-16 1-11 16,17 8-4-16,16-8-1 0,0 18-2 0,-33-19-1 15,33 19 0-15,-17-18 0 0,17 18 0 16,1 0 0-16,-1 0-8 0,0 0-23 0,0 0-15 16</inkml:trace>
  <inkml:trace contextRef="#ctx0" brushRef="#br0" timeOffset="-10559.27">19414 5814 245 0,'0'0'88'0,"0"0"-44"16,0-19-21-16,0 19-12 0,0 0-5 0,0 0-3 15,0 0-5-15,0-19-1 0,0 19-4 16,0 0-2-16,0 0-30 0,0 0-31 16,0 19-28-16</inkml:trace>
  <inkml:trace contextRef="#ctx0" brushRef="#br0" timeOffset="-10362.05">19414 6037 168 0,'0'0'98'0,"0"0"-37"0,0 0-12 0,0 18 5 16,0-18 7-16,0 0-16 0,0 0-15 15,0 0-9-15,0 0-4 0,-33 0-4 0,33 0-4 16,0 0-4-16,33 0-7 0,-33 0-4 0,0 0-8 16,0 0-43-16,0 0-35 0,0 0-34 15,33 0-19-15</inkml:trace>
  <inkml:trace contextRef="#ctx0" brushRef="#br0" timeOffset="-9078.88">18058 2707 10 0,'0'-19'10'0,"0"19"6"0,0 0-3 16,0 0-3-16,0 0 1 0,0 0-3 0,0 0-3 16,0 0-1-16,0 0-3 0,0 0 1 15,0 0 0-15,0 0-1 16,0 19 3-16,0-19-1 0,0 0 2 0,0 0 0 15,0 18-2-15,0-18-1 0,0 10 1 16,0 8-3-16,0 1 3 0,0 0-3 0,0-1 1 16,16 1 1-16,-16-1 0 0,0 1 0 15,0 9-1-15,0 9 3 0,0-18-3 0,17 18 4 16,-17 9 21-16,0-8-14 0,33-1-5 16,-33 9-3-16,0 10-2 0,33-9-2 0,-33-10 0 15,33 9 0-15,-33 10 0 0,0-19 0 16,17 10 7-16,-17 9 4 0,16-19-4 0,1 9-3 15,-17 10-1-15,16-9 0 0,-16-10-1 16,17 0-2-16,-17 10 1 0,16-10-1 0,-16 9 2 16,17-8 10-16,16-1 2 0,-33 9-4 0,0-9-5 15,33 1-1-15,-33-1-4 0,0 9 0 16,33-8 0-16,-33 8 1 0,0-9 0 16,17 19-1-16,-1-19 0 0,-16 28 0 0,17-18 0 15,-17 27 0-15,16-18 0 0,1 9 0 0,-17-9-2 16,16 9 2-16,-16 0 0 0,17 10 4 15,-17-10-3-15,33-9-1 0,-33 9 3 0,0-9 8 16,0 9-1-16,33-9-3 0,-33-10-4 0,0 10-1 16,0-10 1-16,0 10-3 0,0-19 1 15,0 10-3-15,33-10 2 0,-33 0 0 0,0-9 0 16,0 9 0-16,0-18 2 0,0 0-1 16,0-1-3-16,0 1 2 0,0-10 0 0,0 10 0 15,0-19 2-15,0 0 0 0,0 0 0 0,0 0-5 16,0 0-13-16,0-19-12 0,0 10-10 15,0-10-2-15,0 1-6 0,0-1-9 0,0 0-43 16</inkml:trace>
  <inkml:trace contextRef="#ctx0" brushRef="#br0" timeOffset="-7896.85">18091 2604 3 0,'33'0'1'0,"0"-18"1"16,0 18 0-16,0-19 2 0,17 19 6 16,-17-18 6-16,33 18 1 0,-33-19-4 0,17 0-1 15,16 10-3-15,0-9-1 0,0 18 1 16,0-19-1-16,17 0 1 0,0 1 0 0,16-1-4 15,0 19 1-15,-16-28-2 0,33 10 7 0,16 18 0 16,-33-19-3-16,50 0 0 0,-33 1 2 16,16 18-4-16,17-19-2 0,-17 1-2 15,17 8 1-15,0 10-2 0,-17-18-1 0,17 18 3 16,0 0-3-16,-34 0 6 0,18-19-2 16,15 19 2-16,-48 0-2 0,15 0-4 0,-15 0 0 15,15 0 5-15,-48 0-2 0,-1 0 0 16,16-18 0-16,-32 18-3 0,0 0 4 0,-1 0-2 15,-16 0 3-15,33 0-1 0,-49 0 0 16,16 0-2-16,0 0 0 0,0 0 1 0,-16 0-2 16,32 0 0-16,-49 0 3 0,33 0 0 0,-16 0-4 15,0 0 4-15,-1 18-4 0,1-18 1 16,-1 0-1-16,1 0 2 16,-17 19 0-16,16-19 0 0,-16 0-2 15,17 18 0-15,-17-8 2 0,16 8 0 16,-16 1-1-16,33-1 1 0,-33 20-2 0,0-20 2 15,33 10 2-15,-33 9-1 0,0 1 2 16,17 8 3-16,-1-9-4 0,-16 10 2 0,17 9-6 16,0-1 0-16,-1 11 0 0,1-11 4 0,-1 10-1 15,1 1-5-15,32 8 2 0,-49-9 2 16,33 10-2-16,-33 8-2 0,17-18 5 0,-1 10-3 16,1 8 1-16,-17-8-1 0,17 9 0 15,-1-19 2-15,1 9-4 0,-17 10 11 16,16 0-1-16,1-10 5 0,-1-9-4 0,-16 0 1 15,33 10 10-15,-33-10 1 0,33 9-5 0,-33-9-3 16,17 10-2-16,-1-10-3 0,1 9-1 16,0-9-5-16,-1 19 6 0,1-28 3 0,-17 9 0 15,16-9 2-15,1 9 13 0,-17-9-4 0,0-19-4 16,16 9 4-16,-16 10 24 0,0-9 0 16,0-10-14-16,0-9-6 0,-16 9 20 0,16 0 7 15,-17-18-6-15,1-1-2 0,-1 10-8 16,1-9-3-16,-1 0-4 0,0-1-7 0,1-18 8 15,-1 19-2-15,-16-19-5 0,0 18-10 0,0-18-4 16,17 10-1-16,-34-1-4 0,17 0-4 16,-17 10 4-16,1-19 0 0,-1 0-1 0,-16 18-6 15,16-18 4-15,-16 19-4 0,0-19 3 16,16 19 5-16,-32-19-6 0,16 18-2 0,-1-8 2 16,1-1 3-16,0 0-3 0,0 10 4 0,16-19-4 15,-49 18-2-15,17-18 6 0,-18 19-10 16,1-19 8-16,16 0 0 0,-16 0-2 0,16 0 7 15,-49 0-5-15,16 0-1 0,1 0-1 0,-34 0-2 16,17 0 6-16,-1-19-6 0,-16 19 5 16,34 0-9-16,-34-18 7 0,17 18-1 0,16 0 0 15,-16 0 2-15,49 0 18 0,-33-19 27 0,33 19 8 16,1 0-2-16,16-9-13 0,16 9-10 16,17 0-8-16,33 0-18 0,-33 0 0 0,0 0-2 15,33 0 5-15,-17 0-4 16,17 0 1-16,0 0-1 0,17 0-1 15,-17 0-11-15,0 0 1 0,0 0-3 16,0 0-23-16,0-9-10 0,33 9-12 16,-33 0-24-16,0 0-28 0,0-10-21 0,0 10-39 15,0 0-24-15,0-18-11 0,0 18 23 0,0-19 31 16</inkml:trace>
  <inkml:trace contextRef="#ctx0" brushRef="#br0" timeOffset="-6881.56">11807 4288 12 0,'0'0'19'16,"-33"0"-1"-16,33 0 0 0,0 0 0 0,0 0-3 16,0 0-4-16,0 0-4 0,-33 0-3 15,33 0-1-15,0 0 0 0,0 0 0 0,0 0 2 16,33 0 4-16,-33 9 3 0,0-9 6 15,33 0 0-15,-33 0 4 0,33 0 4 0,-16 0 3 16,16 0-3-16,0 0 5 0,33 0 9 16,-33-9-2-16,17 0-2 0,16 9 1 0,0 0-4 15,0-19-5-15,17 19-5 0,16-18-6 0,-33 18-5 16,17-19-7-16,16 19 1 16,17-19 1-16,-34 19-6 0,18-18 2 0,-1 18-7 0,-16-10 7 15,-17 10-3-15,16-9 0 0,-15 9 0 16,-1 0 2-16,0 0-5 0,-33 0 4 0,0 0 3 15,17 0-6-15,-17 0 2 0,0 0 0 0,0 0-3 16,-33-9 7-16,16 9-6 0,1 0 4 16,-1 0-2-16,1 0-3 15,-17 0-6-15,0 0 1 0,16-19-22 0,-16 19-32 16,34 0-30-16,-34 0-25 0,0-18-7 0</inkml:trace>
  <inkml:trace contextRef="#ctx0" brushRef="#br0" timeOffset="-6396.83">14784 3535 77 0,'0'-19'22'0,"33"19"-3"0,-33-19 1 16,16 19 6-16,-16-18-2 0,17 18 2 0,-17 0 0 15,0 0-4-15,16 0-6 0,-16 0-1 16,-16 0-5-16,16 18-2 0,0-18-1 0,-17 19 1 16,17 0 3-16,-16-1 0 0,-17 1-1 15,33 9 1-15,-33-10-1 0,-1 20-4 0,-15-20 3 16,16 10-3-16,0 9 0 0,-33-18 1 16,32 18-1-16,-32-18 1 0,17 27-3 0,16-27-3 15,-34 18 3-15,1-28-4 0,17 29 4 16,-17-20-2-16,33 19 4 0,-34-18 1 0,18-10-1 15,16 10-2-15,0-1 1 0,0 1 1 0,33 0 0 16,-34-1 4-16,18-18 4 0,-1 19-1 16,17-10-1-16,0 0-1 0,0 1 7 0,0 8-2 15,17-18-6-15,-17 19 6 0,16-19 0 16,18 19-6-16,-1-19 5 0,0 18-3 0,0 1-7 16,0-19 6-16,0 18-5 0,17-8 8 15,16 8 7-15,-17 1 6 0,1 0-4 0,33-1-10 16,-17 10-7-16,-17-9-1 0,17-1 0 0,1 1-3 15,-18-1-2-15,17 1 4 0,1 0-2 16,-34-1 0-16,0 10-4 0,16-28 2 0,-16 19 1 16,0-19-3-16,-33 18-6 0,33-18-17 15,1 0-30-15,-34 0-28 0,0 0-33 0,0 0-41 16,16 0 0-16</inkml:trace>
  <inkml:trace contextRef="#ctx0" brushRef="#br0" timeOffset="-5866.13">14784 3497 38 0,'0'0'20'0,"0"0"-9"0,0 0-6 15,0 0-3-15,0 0 1 0,0 0 1 0,33 19 4 16,-33-19 0-16,16 19 7 0,1-1 3 16,16 1 8-16,16-10-1 0,-16 10 4 15,1 18 2-15,15-18 5 0,17-1-10 0,0 1 9 16,-16 9 9-16,33-10-17 0,-1 1-12 0,-32 18-8 16,33-28 0-16,-1 10 25 0,-32 0 4 15,16-1-4-15,0-18-7 0,-33 0 6 0,17 19-8 16,-17-19 8-16,0 0 4 0,-16 0 8 15,-1 0 13-15,17 18 3 0,-33-18-1 0,0 0-8 16,33 0-11-16,-33 0-15 0,0 0-9 16,0 0-6-16,0 0 3 0,-33 0-3 0,33 0-5 15,0 19 4-15,0-19 0 0,0 9-3 0,-33 1 3 16,17 18 1-16,-1-10-1 0,-16 1-4 16,0-1 4-16,16 10-5 0,-49 9 1 0,17 1-4 15,-17-1 2-15,32-19 3 0,-32 29-2 16,-16-10-3-16,16 0-2 0,32 10 5 0,-32-10-3 15,0-9-3-15,33 28 6 0,-17-19-3 16,17-9 0-16,0 9-2 0,0 0-2 0,0-18 7 16,17 9-3-16,-1 9 0 0,1-18 0 0,16-19 0 15,-34 18 1-15,34 1-8 0,0-19 4 16,0 0-11-16,0 0-3 0,0 0-16 0,0 0-22 16,0 0-51-16,0 0-40 0,0 0-50 15,0-19-1-15,34 19 24 0</inkml:trace>
  <inkml:trace contextRef="#ctx0" brushRef="#br0" timeOffset="-4900.71">16040 3963 6 0,'0'0'6'16,"0"0"4"-16,0 0 4 0,0 0 3 0,0 0 2 16,0 0 1-16,0 0 3 0,0 0 0 0,0 0 3 15,0 0 3-15,0 0 2 0,0 0 3 16,0 0-1-16,0 0 1 0,0 0 1 0,0 0 0 16,0-19-2-16,33 19-3 0,-33 0-4 15,17-9 8-15,16 9 0 0,0-10-2 0,33 1-13 16,-33 9 9-16,17 0 0 0,16-19-15 15,0 19-4-15,0-18 2 0,17 18-6 0,-17-19 0 16,17 19 13-16,-17-18 0 0,33 18-2 16,-33 0-7-16,17-19-1 0,0 10 1 0,-1-1 4 15,1 1-5-15,0 9-4 0,16-18 5 16,-33 18-6-16,17 0 9 0,16-19 6 0,-49 19-5 16,16-19 5-16,0 1-2 0,0 18-1 15,-16-19 5-15,-1 10-3 0,1-1-4 0,16 1 2 16,-49 9-6-16,16 0 2 0,0-18-4 0,0 18-2 15,0 0 2-15,0 0 0 0,-33-19-2 16,33 19-1-16,-33 0 2 0,0 0-3 0,17 0 2 16,-17 0-8-16,0 0 5 0,16 0-2 0,-16 0 3 15,0 0-2 1,0 0 1-16,0 0 4 0,0 0 3 0,0 0 1 16,0 0-7-16,0 0 0 0,0 0 1 15,-16 0-2-15,16 0 0 0,0 0-7 16,0 0 1-16,0 0-2 0,0 0 0 15,0 0-7-15,0 0-4 0,0 0-8 16,0 0-16-16,0 0-14 0,0 0-12 0,0 0-14 16,0 0-5-16,0 0-14 0,0 0-11 15,-17 0-8-15,17 0-4 0,0 0-101 0</inkml:trace>
  <inkml:trace contextRef="#ctx0" brushRef="#br0" timeOffset="-920.69">15610 4307 12 0,'0'0'14'0,"0"0"4"0,0 0 0 15,0 0-2-15,0 0-4 0,0 0-3 0,0 0-6 16,0 0 0-16,0 0 2 16,0 0 0-16,0 0 0 0,0 0 6 0,0 0 2 15,33 0 4-15,-33 0 1 0,0 0 3 16,0 0 4-16,0 0 0 0,17-10 2 0,0 10-1 15,-17 0-1-15,16 0-6 0,-16-9 0 16,17 9 1-16,-1 0-2 0,-16-9-2 0,17 9 1 16,-17 0-2-16,16 0 4 0,-16 0-4 0,33 0-7 15,-33-19 0-15,0 19 2 0,0 0-5 16,33 0-1-16,-33 0-2 0,0 0-5 0,33 0 6 16,-33-18 3-16,0 18 1 0,17 0 4 15,0 0 3-15,-1 0-6 0,1 0 3 0,-1-19 3 16,17 19-3-16,0 0-4 0,-33 0-1 15,33 0 1-15,0 0-5 0,-33 0 6 0,34-19-5 16,-1 19 4-16,-17 0 2 0,17 0-2 0,0 0-2 16,0-18-3-16,0 18 5 0,0-10-2 15,1 10 1-15,-1-9-2 0,16 9 0 0,-16-9 0 16,0 9-1-16,0 0-2 0,1 0 6 16,-1-19-5-16,16 19 6 0,-16 0-5 0,-33 0 3 15,33 0 2-15,0-18-3 0,-16 18-3 16,16 0-1-16,-16 0 4 0,32 0-3 0,-49-19-2 15,33 19 5-15,0 0-3 0,0 0-2 16,0 0-2-16,17-19 8 0,-17 19-6 0,0 0 2 16,0 0-2-16,0 0 0 0,17-18 1 0,-17 18 1 15,33-9-4-15,-33-1 2 0,0 10 0 16,0-9 0-16,17 9 5 0,-17 0-2 16,0-19 3-16,17 19 5 0,-34 0-2 0,17 0 1 15,17-18-2-15,-17 18 1 0,-33 0-2 0,33 0-1 16,-16-19-4-16,-1 19 1 0,17 0 4 15,-16 0-2-15,-1 0 0 0,34 0-7 0,-50-18 2 16,33 18 0-16,0 0-2 0,-16 0 4 16,-1 0 0-16,17 0-2 0,-16 0 0 0,16-19 0 15,0 19 0-15,0 0 0 0,0 0 4 0,-33 0-4 16,33 0 0-16,-16 0 0 0,-1 0-4 16,1 0 5-16,-1 0-1 0,1 0 0 15,16 0 2-15,-33 0-1 0,0 0 3 0,33 0-8 0,-33 0 6 16,0 0 6-16,0 0 4 15,0 0-5-15,33 0 3 0,-33-9-2 16,0 9 0-16,0 0 3 0,17 0 1 0,-17 0 3 16,0 0-9-16,16 0-2 0,1-10 1 0,-17 10-7 15,16 0 4-15,1 0 1 16,-1 0-5-16,-16 0 6 0,17 0-4 16,-17 0-4-16,0 0 7 0,33 0-6 0,-33 0 4 15,0 0 2 1,0 0-3-16,0 0 6 15,0 0-8-15,0 0-4 0,0 0-9 0,0 0-7 16,0 0-3-16,0 0-29 0,0 0-31 16,-33 0-19-16,33 0-14 0,-17 0-19 0,1 10-4 15,-1-10 20-15</inkml:trace>
  <inkml:trace contextRef="#ctx0" brushRef="#br0" timeOffset="-137.4">9740 5395 61 0,'0'0'61'15,"0"-19"11"-15,0 19 9 0,0 0 13 0,0 0 11 16,0-9 3-16,0 9-12 0,0 0-5 16,0-9-9-16,0 9-16 0,0 0-15 0,17 0-4 15,-17 0-16-15,0-9-9 0,0 9-5 16,0 0-2-16,0 0-11 0,0 0-6 15,0 0 4-15,0 0-1 0,0 0-9 32,0 0-14-32,16 0-12 0,-16 0-34 15,0 9-36-15,0-9-24 0,0 0-27 0,0 9-9 16,0-9 9-16,0 9 155 0</inkml:trace>
  <inkml:trace contextRef="#ctx0" brushRef="#br0" timeOffset="45.93">9757 5535 36 0,'16'0'47'0,"-16"0"-4"0,0 0 10 16,0 0 7-16,0 18-9 0,0-18-12 15,0 0-6-15,0 0 8 0,0 0 6 0,0 0-18 16,0 0-11-16,0 0-10 0,0 0-2 16,0 0-4-16,0 0 2 0,33 0-1 15,-33 0-9-15,0 0-9 16,0 0-29-16,0 0-22 0,0 0-14 15,0 0-5-15,0 0 0 0,0 19-53 0</inkml:trace>
  <inkml:trace contextRef="#ctx0" brushRef="#br0" timeOffset="212.48">9839 5693 35 0,'0'0'54'0,"0"0"19"0,0 0 36 0,0 0 21 15,0 18-2-15,0-18-11 0,0 0-10 0,0 0-1 16,0 0-15-16,0 0-34 0,0 0-26 15,0 0-10-15,0 0-8 0,0 0-15 16,0 0-12-16,0 0-37 0,0 0-72 16,0 0-60-16,0-18-39 0,0 18 7 0</inkml:trace>
  <inkml:trace contextRef="#ctx0" brushRef="#br0" timeOffset="3142.52">18422 3209 8 0,'0'0'4'16,"0"0"2"-16,16 0 7 0,-16 0 4 0,0 0-2 15,17 0-1-15,-17 0 1 0,0 0 2 16,0 0 1-16,0 0-4 0,0-18-3 0,16 18-1 16,-16 0-2-16,0 0 3 0,0 0 1 15,0 0 2-15,0 0-1 0,0 0-2 0,0 0-4 16,0 0-1-16,0 0-2 0,0 0 0 15,0 0 0-15,0 0 1 0,0 0-2 0,0 0-1 16,0 0 2-16,0 0-1 0,0 0 0 16,0 0 0-16,0 0 2 0,0 0-2 0,0 0-1 15,0 0 0-15,0 0 3 0,0 0-1 16,0 0-2-16,0 0 1 0,0 0-2 16,0 0 0-1,0 0-3 1,0 0 4-16,0 0 0 0,0 0-4 15,0 0 0 17,0 0-1-32,0 0 1 15,0 0-2-15,-16 0 2 16,16 0-2-16,0 0-8 0,0 0-6 0,0 0-7 16,-17 0-1-16,17 0-6 0,0 0 0 0,0 0-2 15,0 0-8-15</inkml:trace>
  <inkml:trace contextRef="#ctx0" brushRef="#br0" timeOffset="3791.83">15048 4046 65 0,'0'0'25'0,"0"0"-12"15,0 0-7-15,-16 0-2 0,16 0 7 0,0 0 8 16,0 0 1-16,0-9-8 0,0 9-4 0,0 0 1 16,0 0 3-16,0 0 0 0,0 0-2 15,0 0-6-15,0 0-2 0,0 0-1 32,0 0 0-17,0 0-3 1,0 0-2-16,0 0-6 0,0 0-15 0,-17 0-17 15,17 0-14-15</inkml:trace>
  <inkml:trace contextRef="#ctx0" brushRef="#br0" timeOffset="3925.72">15015 4083 28 0,'0'0'12'0,"0"0"-7"0,-16-18-5 0,16 18-5 16,0 0-6-16</inkml:trace>
  <inkml:trace contextRef="#ctx0" brushRef="#br0" timeOffset="5390.57">14172 3209 43 0,'0'-18'31'15,"0"18"-11"-15,-33-19-3 0,33 0 3 16,0 19 11-16,0-18 11 0,0-1 8 0,0 10-1 16,0-1 4-16,0 1 5 0,0 9 9 15,0-18 7-15,0 18-18 0,0 0-24 0,0 0-19 16,0 0-10-16,0 0-1 16,-33 0-2-16,33 18 2 0,0-9 0 0,0 10 1 15,0 0-6-15,0-1-1 0,0 20 6 16,0-20-2-16,33 10 3 0,-33-9-3 0,0-1 0 15,0 1 1-15,0-1 1 0,0 1-5 0,0 9 4 16,0-9-1-16,0-19 0 0,0 18 0 16,0-18 0-16,0 19 5 0,33-19 0 15,-33 0 14-15,0 0 33 0,0 0 44 0,0 0 35 16,0 0-25-16,0 0-51 0,0-19-28 0,0 19-10 16,0-18-11-16,0-1 3 0,0 19-3 15,0-28 1-15,0 9-7 0,16 1 17 16,-16-1-6-16,17 19-3 0,-17-18-5 0,0-1-2 0,16 19-1 15,-16-19-2-15,17 19-1 16,-17 19 1-16,16-19-5 0,-16 0 10 16,33 0-1-16,-33 19 0 0,34-1-4 0,-34-18 2 15,0 19-2-15,33-19-2 0,-33 18 4 0,0 1 0 16,33-19 0-16,-33 9 0 0,0 10 4 16,0-19-4-16,0 0 2 15,0 19-2-15,0-19 10 0,0 0-9 0,0 0 6 16,0 0-5-16,0 0 3 0,16-19-4 0,-16 19 2 15,0 0-3-15,-16-19 1 0,16 10 2 0,0 9-7 16,0-19 6-16,0 1-4 0,0-1 9 16,0 1-12-16,0-1 6 0,0-9-3 15,0 10-2-15,0-1-1 0,0 0-8 0,-33-18-10 16,33 18-27-16,0 10-33 0,0-9-24 0,0 18-33 16,0 0-28-16,0-19-20 0,0 19 11 15,0 0 32-15</inkml:trace>
  <inkml:trace contextRef="#ctx0" brushRef="#br0" timeOffset="5723.85">14469 3172 12 0,'0'0'7'0,"0"0"-4"15,0 0-1-15,-16 0 0 0,16 19 11 0,0-19 4 16,0 18-8-16,0-18-4 0,0 9 3 0,0 10 4 15,0 0 0-15,0-19-1 0,0 18-2 16,0 1 1-16,16-19 3 0,-16 18 2 16,33-18 4-16,-33 0 3 0,0 19 3 0,34-19 6 15,-34 0-3-15,33 0-1 0,-33 0-2 0,33 0 5 16,-33-19 2-16,16 19 13 0,1 0 17 16,-17-18 13-16,16 18 1 0,-16-19-2 0,17 19-1 15,-17-18-10-15,0 18-8 0,0-19-16 16,0 19-4-16,-17-19-13 0,17 10-9 0,-16-9-8 15,-1 18 1-15,1-19-11 0,16 19 2 16,-33-19-5-16,33 19-9 0,-33 0-15 0,-1 0-39 16,34 0-31-16,-33 0-18 0,17 0-26 0,-1 0-15 15,1 0 7-15</inkml:trace>
  <inkml:trace contextRef="#ctx0" brushRef="#br0" timeOffset="6123.53">14569 3153 72 0,'0'-18'29'0,"0"18"-8"0,0 0 0 0,33-19-4 15,-33 10 5-15,0 9-2 0,16-10-8 0,1 10-5 16,-1-9-1-16,1 9 6 0,-1 0-1 0,17 0-3 15,1 0-3-15,-1 9 3 0,-33 1-5 16,33-1 0-16,-17 10 1 0,1-1-1 16,-1-18 2-16,1 19 0 0,-17 0 0 0,16-19 6 15,-16 18 4-15,0-18-1 0,0 9 4 16,0 10-6-16,-16-19-2 0,16 19-2 0,-17-19 3 16,17 0 0-16,-16 18 6 0,16-18 9 15,-17 0 8-15,17 0 17 0,-16 0 7 0,16 0 2 16,0-18-15-16,0 18-3 0,0 0-3 0,0-19 0 15,-33 19 7-15,33-28 2 0,0 28-23 16,33-18-9-16,-33-1-6 0,0 0-10 16,0 1-2-16,16-1 8 0,-16 0-9 0,17 10-12 15,-1-9-11-15,1 18-45 0,-1-19-35 0,17 0-20 16,-33 19-11-16,33-18-3 0,-33 18 16 16,34-19 19-16</inkml:trace>
  <inkml:trace contextRef="#ctx0" brushRef="#br0" timeOffset="6323.41">15015 2874 11 0,'-16'-9'16'0,"16"9"9"16,0 0-1-16,0 0-6 0,-34 0-8 0,34 0-6 15,0 0-1-15,0 0-1 0,0 9 2 16,0 10 0-16,0-19 2 0,0 18 3 0,0 1 0 16,0 0 0-16,0-1 2 0,34 1 3 0,-34 9-1 15,0-10-6-15,0 1-2 0,16 18-1 16,-16-28-3-16,17 10 1 0,-17 0-2 15,0 18 0-15,16-18 3 0,-16-1-2 0,0-9-1 16,0 10-8-16,0 0-14 0,-16-1-13 16,16-18-16-16</inkml:trace>
  <inkml:trace contextRef="#ctx0" brushRef="#br0" timeOffset="6575.34">15114 3032 77 0,'0'-18'32'0,"-16"18"-4"16,16 0-5-16,0 0-8 0,0 0-6 15,-17 0-3-15,17 0-4 0,0 0-2 0,-16 18 2 16,16-18 5-16,0 19 0 0,0 0 2 16,0-1 2-16,0-9 0 0,0 10 5 0,0 0-4 15,0-1 3-15,0 1-2 0,16 0 2 16,-16-1 1-16,17-18 1 0,-17 9-7 0,16 10-1 15,17-19 1-15,-33 0-5 0,0 0-2 16,33 0-1-16,-33 0-2 0,0 0-7 0,34 0-10 16,-34 0-37-16,16-19-19 0,1 10-11 0</inkml:trace>
  <inkml:trace contextRef="#ctx0" brushRef="#br0" timeOffset="6989.38">15296 3153 9 0,'0'0'18'16,"0"0"15"-16,0 0 8 0,0 0 9 0,0 0 9 15,0 0 1-15,0-18-9 0,0 18-9 0,0 0-13 16,0-19-10-16,0 10 5 0,0 9 6 16,17-10-4-16,-17 1-2 0,0 9-5 0,0-18-10 15,0 18 5-15,16-19 7 0,-16 19-4 0,0-19-2 16,33 19-4-16,-33 0-5 0,0-18-3 16,0 18-3-16,0 0-2 0,0 0 0 15,33 18 2-15,-33-18 0 0,0 19 0 0,34-19-3 16,-34 19 6-16,16-1-5 0,-16-9 2 15,17 10 2-15,-17 0 1 0,0-1 1 0,0 1 4 16,0-19-1-16,0 19-3 0,0-1 0 16,-17-9-2-16,1 10 0 0,16-19-5 0,0 19-1 15,-34-19-8-15,34 0-35 0,-33 18-36 16,33-18-26-16,-33 0-26 0,33 0 9 0</inkml:trace>
  <inkml:trace contextRef="#ctx0" brushRef="#br0" timeOffset="10036.65">9624 3460 28 0,'0'0'19'0,"0"-9"-3"0,-33 9 0 15,33 0 2-15,0 0 2 0,0 0 3 0,0 0-1 16,0 0-5-16,0 0-5 0,0 0-6 0,0 0-1 16,0 0-3-16,0 0 0 0,0 0 0 15,0 0 1-15,33 0 2 0,-33 9-3 16,0 10 0-16,0-19 4 0,33 0-4 15,-33 18 1-15,0-18-1 0,0 0 1 0,33 19 0 16,-33-19 0-16,0 0 2 0,0 19-1 16,33-19 1-16,-33 0 1 0,0 18 2 0,0-18-2 15,0 0 3-15,0 0 1 0,0 0 8 0,17 0 3 16,-17 0 15-16,0 0 12 0,0 0 23 16,0 0 25-16,0 0 29 0,0 0 10 0,17 0-27 15,-17-18-34-15,0 18-34 0,16-19-12 16,17 0-7-16,-33 1-12 0,0-1-3 0,33-9-1 15,0 10-5-15,-33-19 4 0,33-1-2 16,0 10 2-16,-33-9-6 0,17 0 2 0,16-9 2 16,0 8-2-16,-33 20 2 0,33-20-4 15,-33 29 8-15,0-28-11 0,33 37 5 0,-33-19 0 16,0 1 3-16,0 18-9 0,0 0 6 16,0 0-2-16,0 0-12 0,0 0-18 0,0 0-10 15,0 18-28-15,0-18-27 0,33 19-9 16,-33-19-12-16,0 19 118 0,0-1-210 0,0-9 42 15,0 10 37-15</inkml:trace>
  <inkml:trace contextRef="#ctx0" brushRef="#br0" timeOffset="11168.64">9839 5600 67 0,'0'0'80'0,"0"0"-9"0,0 0-7 15,0 0 7-15,0 0 7 0,0 0 13 0,0 0 6 16,0 0-43-16,0 0-26 0,0 0 5 0,0 9 16 16,0-9 16-16,0 0-12 0,0 0-20 0,0 0-19 15,0 0-2-15,0 0-9 16,0 0 0-16,0 0 0 16,0 0-1-16,0 0 1 15,0 0-5-15,0 0 3 0,0 0 1 16,0 0 0-16,0 0 2 0,0 0 8 15,0 0 4-15,0 0 6 0,0 0-11 16,0 0 0-16,0 0 7 0,0 0 1 0,0 0-4 16,0 0 2-16,0 0 5 0,0 0-14 15,0 0-1-15,0 0-2 0,0 0-1 0,0 0 0 16,0 0 1-16,0 0-3 0,0 0-4 0,0 0 7 16,0 0-7-16,0 0 4 0,0 0 0 0,0 0-8 15,0 0 9-15,0 0 3 0,0 0-8 16,0 0 5-1,0 0-6-15,0 0 6 0,0 0-2 16,0 0 3-16,0 0-2 16,0 0-1-1,0 0 5-15,0 0-2 0,0 0 3 16,0 0-4-16,0 0-1 0,0 0 4 0,0 0-3 16,0 0-2-16,0 0 1 0,0 0-4 15,0 0 4-15,0 0 0 16,0 0-7-16,0 0 8 0,0 0-7 0,0 0 2 15,0 0 5-15,0 0-7 0,0 0 7 0,0 0 1 16,0 0-9-16,0 0 8 0,0 0-5 16,0 0 4-16,0 0 3 0,0-9-7 15,0 9 6-15,0 0-12 0,0 0 2 16,0 0 0-16,0 0-4 0,0 0-4 0,0 0-2 16,0 0-13-16,0 0-17 0,0 0-17 0,0 0-10 15,0 0-8-15,0 0-9 0,0 0-10 0,0 0-16 16,0 0-4-16,0-10 6 0,0 10 11 15,0 0 14-15,0 0 20 0</inkml:trace>
  <inkml:trace contextRef="#ctx0" brushRef="#br0" timeOffset="15332.33">18190 3256 7 0,'0'0'11'0,"0"-19"0"0,0 19-2 16,0-19-2-16,-33 10-1 0,33 9 1 16,0 0-1-16,0 0-1 0,0-18 1 0,-33 18 0 15,33 0 0-15,0 0 0 0,0 0-3 16,0 0 0-16,0 0-2 0,-33 0-1 15,33 0 2-15,0 18-2 0,-17-18 0 0,17 0 0 16,-16 9 2-16,-1 10-2 0,17-19 0 16,-16 19 0-16,16-19 0 0,-17 0 1 0,17 18-1 15,-16-18 0-15,16 19 0 0,0-19 0 16,-17 0 0-16,17 18 1 0,0-18-1 16,0 19-2-16,0-19 3 0,0 9-1 0,0 10 0 15,0-19 0-15,0 19 0 0,0-19 1 16,17 18 0-16,-17-18-1 0,0 19 0 15,0-19 0-15,16 18 0 0,-16-18 0 16,0 19 0-16,17-19 3 0,-17 9-3 0,16 10 1 16,-16-1-1-16,0-18 0 0,17 19 0 0,-17 0 0 15,0-1 0-15,16-18 0 0,-16 19 0 16,0-10 0-16,17 10 0 0,-17-1 0 16,0 1 0-16,33 0 0 0,-33-1 0 0,0 1 0 15,0 9 0-15,0-28 1 0,0 18-1 0,0 1 2 16,0 0-1-16,0-1-1 0,0-18 1 15,-33 19 0-15,33-10 1 0,0 10 2 0,-17-19-1 16,17 0 0-16,-16 18 1 0,-1-18-2 16,17 0 0-16,-16 0-1 0,-1 0 4 15,1 0-1-15,16 0-2 0,-17 0 2 16,17 0 1-16,0 0 2 0,-33 0 3 0,33 0 2 16,0 0 7-16,0-18 0 0,0 18 0 0,0 0 1 15,0 0 1-15,0 0-5 0,0 0-5 16,0 0-8-16,0 0-1 0,0 0-2 15,0 0 2 1,33 18-4-16,-33-18 2 0,17 0 0 0,-17 19 0 16,16-19 1-16,1 18-4 0,-1-18 3 15,-16 19 0-15,17-10 0 0,-1 1 0 0,1 18 1 16,-17-10 2-16,33 1-3 0,-33-1 0 0,0 10-3 16,0 9 3-16,0-18 3 0,33 18-3 15,-33-18 0-15,0 9 3 0,0 9-3 0,0 0-4 16,0-9 4-16,0 9 0 0,0-18 0 15,0 18 0-15,33-18 1 0,-33-1-1 16,0 10-6-16,0-28-11 0,17 19-15 0,-17-19-14 16,16 0-15-16,1 0-10 0</inkml:trace>
  <inkml:trace contextRef="#ctx0" brushRef="#br0" timeOffset="15898.42">17545 2363 31 0,'0'0'20'0,"0"0"-3"16,0 0 1-16,0 0-1 0,0 0 11 16,0 0 22-16,0 0 6 0,0 0-18 15,0 0-16-15,17-19-9 0,16 19 5 0,-17 0-1 16,17 0 1-16,-16-19-3 0,16 19-3 15,0 0-3-15,17-18-2 0,-17 18-2 0,16 0 1 16,1 0-3-16,-17-19-3 0,0 19 0 16,17 0 0-16,-17-18 0 0,0 18 4 0,0 0-4 15,0-10 2-15,0 10-4 0,-33 0 5 16,17 0-6-16,-1 0 3 0,-16 0 2 0,0 0-4 16,0 0-2-16,0 0-16 0,0 0-4 15,0 0-4-15,0 0-13 0,-16 0-18 0,-1 0-10 16,17 0-10-16</inkml:trace>
  <inkml:trace contextRef="#ctx0" brushRef="#br0" timeOffset="16315.31">17826 2149 35 0,'0'-10'19'0,"0"10"-6"15,0 0-2-15,0-18 5 0,0 18 6 16,0 0 2-16,0-19 0 0,0 19-3 16,0 0-7-16,0 0-4 0,0 0-3 0,0 0-4 15,0 0 0-15,-16 19-2 0,-1-19-1 16,17 18 2-16,-16-8-2 0,-1 8 1 16,17 1 1-16,-33-19-2 0,33 19 0 0,-33-1 3 15,0 1-1-15,16-1 0 0,-16-18 0 16,0 10-2-16,0 8 3 0,33 1-1 0,-33-19-1 15,0 0 0-15,0 18-1 0,33-18 2 16,-17 0 0-16,1 0-2 0,16 0 3 0,0 0-1 16,-17 19 0-16,34-19 1 15,-17 19 0-15,16-19-1 16,-16 18 2-16,17-8 3 0,16 8-4 16,0 1-3-16,-33-1 4 0,33 1-1 0,0 0-3 15,-16-1 0-15,16 10 2 0,0-9 0 16,0-1-2-16,0 1-3 0,0-1 6 15,-16 1-3-15,-1 9 0 0,17-9-17 0,-16-19-3 16,-1 18-13-16,34 1-8 0,-50-19-4 0,33 18-14 16</inkml:trace>
  <inkml:trace contextRef="#ctx0" brushRef="#br0" timeOffset="16947.56">18984 2930 9 0,'0'0'7'0,"0"-19"4"0,0 19 6 16,0 0-3-16,0 0-4 0,0 0-6 0,0 0 0 16,0 0-2-16,0 0-1 0,0 0-1 31,0 0-2-16,0 0 0-15,0 0-4 16,0 0-3-16,0 0-6 0,0 0-2 0</inkml:trace>
  <inkml:trace contextRef="#ctx0" brushRef="#br0" timeOffset="17330.96">19315 4297 26 0,'0'0'30'0,"0"0"-6"15,0 0-7-15,0 0-5 0,0 0 0 16,0 0-1-16,0-9-7 0,16 9 0 0,-16 0-2 15,0 0-1-15,0 0-3 0,0-9 0 0,0 9-2 16,0 0-10-16,0 0-5 16,0 0-3-16,0 9-8 0</inkml:trace>
  <inkml:trace contextRef="#ctx0" brushRef="#br0" timeOffset="18296.84">19480 5330 18 0,'0'0'20'0,"0"0"-7"16,16 19-4-16,-16-19 0 0,0 0 5 0,0 0 8 15,0 0 2-15,0 0-5 0,0 0-5 16,0 9 2-16,0-9 2 0,0 0 3 0,0 0-2 15,0 0-1-15,17 0-9 0,-17 0-4 16,0 0-3-16,-17 0-1 0,17 0 0 0,0 0 0 16,17 0 1-16,-17 0 0 15,0 0-4 1,0 0 3-16,17 0-1 16,-17 0 3-1,0 0-1-15,0 0 0 0,0 0-5 16,16 0 4-16,-16 0 2 15,0 0-1 1,0 0 2-16,0 0-1 0,0-9-3 0,0 9 2 16,0 0-4-1,0 0 4-15,0 0 0 0,0 0-4 16,0 0 3 0,0 0 0-1,0 0-3 32,0 0 3-47,0 0 0 16,0 0-3-1,0 0 3-15,0 9-1 0,0-9 1 16,0 0-4-16,0 0 1 0,0 0 3 16,0 0 1-16,0 0-1 15,17 0-3 1,-17 9 3-1,0-9-3-15,0 9 2 32,0-9-2-17,-17 0 2-15,34 0 0 16,-17 0-2 15,0 0 0-31,0 0 3 16,0 0-3 15,0 0 0-15,0 0 0-1,0 0-1 1,0 0-1-16,0 0-9 0,0 0-5 16,0 0 0-16,0 0-1 0,0 0 0 0,0 0-1 15,0 0 2-15,0 0-1 0,0 0 1 16,0 0 4-16,0 0-1 0,0 0 1 0,0 0-3 15,0 0 0-15,0 0-13 0</inkml:trace>
  <inkml:trace contextRef="#ctx0" brushRef="#br0" timeOffset="19145.38">15329 4102 14 0,'0'0'7'0,"0"19"1"0,0-19 1 16,0 0 2-16,0 0 1 0,0 0 0 16,0 0-6-16,0 0-2 0,0 0-1 15,0-19-5 32,0 19 0-47,-16 0-8 0,16 0-5 16,0 0-6-16</inkml:trace>
  <inkml:trace contextRef="#ctx0" brushRef="#br0" timeOffset="20196.47">15825 4279 13 0,'0'0'4'0,"0"0"-2"16,0 0-1-16,0 0 0 0,0 0 1 15,0 0 0-15,0 0 1 0,0 0-2 0,0 0 2 16,0 0 3-16,0 0 1 0,0 0 0 15,0 0-3-15,0 0-2 0,0 0 0 0,0 0-1 16,0 0 1-16,0 0 1 16,0 0 2-16,0 0 1 0,0 0 1 0,0 0 0 15,0 0-1-15,0 0-3 0,0 0 3 16,0 0-1-16,0 0-2 0,0 0 1 0,0 0 1 16,0 0 0-16,0 0 1 0,0 0 2 0,0 0-3 15,0 0 0-15,0 0 1 0,0 0-3 16,0 0 1-16,0 0 1 0,0 0-2 0,0 0 1 15,0 0-1-15,0 0 2 0,0 0-4 16,0 0 2-16,0 0-1 0,0 0-1 16,0 0 1-1,0 0 0 32,0 0 0-31,0 0-1-16,0 9-1 15,-33-9-7-15,33 0-9 0,0 0-10 16,0 9-2-16,0-9-7 0,0 0-44 16</inkml:trace>
  <inkml:trace contextRef="#ctx0" brushRef="#br0" timeOffset="21759.59">16040 3842 2 0,'0'0'3'0,"0"0"1"0,0 0 4 0,0 0 8 15,0 0 0-15,0 0-4 0,0 18-1 0,0-18 4 16,33 0 0-16,-33 0-2 0,0 0 2 16,0 19 1-16,0-19 3 0,0 0-1 0,0 0 9 15,0 18 4-15,17-18 5 0,-17 0 6 16,17 0 7-16,-17 19 3 0,16-19 1 0,17 0-3 16,-16 0-10-16,32 0-6 0,-16 0-7 15,0 0-7-15,17 0-6 0,0 0-4 0,32-19-1 16,-49 19-2-16,34 0-4 0,15 0-2 0,-16-18 4 15,-16 18-3-15,16 0-2 0,0 0 1 16,0-19-1-16,17 19 0 0,-17 0 2 0,0 0-2 16,17 0 6-16,-17 0-4 0,-16-18-2 15,-1 18 2-15,1 0-1 0,16 0-1 0,-33 0 0 16,0 0 0-16,0 0 0 0,17 0 0 16,-17 0 3-16,-33-19 0 0,33 19-1 0,-16 0-2 15,-1 0 4-15,1 0 2 0,-1 0 1 16,1 0-1-16,-17 0-2 0,16 0-3 0,1 0 3 15,-17 0-1-15,33 0 1 0,-33 0 1 0,0 0-2 16,0-9-3 0,0 9 3-16,0 0-6 0,0 0 4 15,0 0-5-15,0 0-10 0,0 0-17 0,0 0-9 16,0 0-14-16,0 0-8 0,0 9-13 16,0-9-14-16,0 0-11 0,0 0 7 0,-33 19 7 15</inkml:trace>
  <inkml:trace contextRef="#ctx0" brushRef="#br0" timeOffset="22992.12">15577 4223 7 0,'0'0'4'0,"0"0"3"0,0 0 6 0,0 0 4 16,33 0-1-16,-33 0-3 0,0 0-2 16,0 0-1-16,0 0-1 0,0 0-1 0,0 0 1 15,0 0 1-15,0 0-4 0,0 0 4 0,0 0-1 16,33 0 0-16,-33 0 3 0,0 0-3 15,0 0-2-15,0 0-1 0,0 0 2 16,0 0-2-16,0 0 3 0,17 0 1 0,-17 0 4 16,17 0-1-16,-1 0 2 0,1 0-1 0,-1 0-3 15,1 0 3-15,32 0 3 0,-49-19 4 16,33 19-5-16,0 0 2 0,-16 0 6 16,16 0-4-16,0 0 6 0,0 0-7 0,0 0-2 15,0 0-6-15,0 0 5 0,-16 0-2 0,16 0 1 16,0 0 0-16,0 0 0 0,0 0 0 15,0 0 2-15,0 0 3 0,0 0 5 0,1 0-2 16,-1-18 1-16,16 18-6 0,-16 0-4 0,0 0-2 16,0 0-1-16,17-10-5 0,-17 10 2 15,0 0-1-15,0 0-3 0,0 0 0 0,0 0-1 16,1-9 6-16,-1 9 0 0,16 0-2 16,-16 0 0-16,0 0-3 0,-33 0 1 0,33 0-1 15,0 0 1-15,17 0 0 0,-50 0-2 0,33 0 0 16,0 0 2-16,-16 0-5 0,16 0 3 15,-17 0 2-15,17 0-1 0,-16 0-2 0,16 0 0 16,0 0 0-16,0 0 3 0,-33 0 1 0,17 0-3 16,16 0 3-16,-17 0 0 0,17 0 0 15,-16 0-4-15,16 0 1 0,0 0-1 16,-33 0 4-16,33 0-2 0,-16 0 1 0,16 0-2 16,-17 0 3-16,17 0-1 0,-16 0-2 15,16 0-1-15,-33 0 3 0,33 0-1 0,0 0-2 16,-33 0-1-16,17 0 5 0,-1 0-6 0,1-9 5 15,-1 9-1-15,1 0-4 0,-1 0 6 16,34 0-6-16,-50 0 3 0,33 0-2 0,-33 0-3 16,33 0 7-16,-16 0-3 0,-1 0-1 0,1 0-1 15,-1 0 2-15,17 0 2 0,-16 0 0 16,16 0-1-16,-33 0-3 0,33 0-2 0,-33 0 6 16,0 0-2-16,33 0 3 0,-33 0 2 15,17 0-2-15,-1 0 2 0,1 0 0 0,-1 0-2 16,1 0 2-16,-1 0 0 0,1-19-6 15,16 19 4-15,-33 0-5 0,33 0 2 16,-33 0 1-16,0 0-1 0,0 0 2 16,33 0-1-16,-33 0 5 0,0 0-4 15,0 0-8-15,0-18 8 0,0 18-2 16,0 0 0-16,0 0 4 0,0 0-11 16,0 0-7-16,0 0 2 0,0 0-6 15,0 0 0-15,0 0 7 0,-33 0 1 0,33 0 5 16,0 0-3-16,0 0 0 0,0 0 1 15,0 0-1-15,-33 0 3 0,33 0 1 16,0 0-1-16,0 0-12 16,0 0-10-16,0 0-6 0,0 0-20 15,0 0-10-15,-33 0-18 0,33 0-20 0,-17 0-15 16,1 0-11-16,16 0 10 0,-17 0 16 16,1 0 16-16</inkml:trace>
  <inkml:trace contextRef="#ctx0" brushRef="#br0" timeOffset="23593.9">17330 4186 14 0,'-33'18'9'0,"33"-18"4"0,0 0-2 16,-33 0 0-16,33 0 1 0,0 0 1 16,0 0 1-16,0 0 2 0,0 0 7 0,0 0 7 15,0 0 3-15,33 0-8 0,-33 0-9 0,33 0-6 16,-33 0-5-16,33 0 1 0,0 0-1 16,17 0-5-16,-17-18 1 0,33 18 2 0,-49-10 3 15,32 10 1-15,1-9 2 0,16 0 2 16,-33 9-3-16,17 0-2 0,-17-19-1 0,33 19-3 15,-33 0 4-15,17-18-1 0,-17 18 0 16,16-19 0-16,1 19 8 0,-17 0 2 0,0-19 1 16,-16 19-1-16,-1 0 1 0,17 0 0 15,-16-18-6-15,-1 18 4 0,1 0-3 0,-17 0 1 16,33-9 1-16,-33 9 7 0,0 0-4 0,0 0 0 16,0 0-3-16,0 0-5 0,0 0-1 15,0 0 1-15,0 0-4 0,0 0 4 0,0 0-6 16,0 0 1-16,0 9-1 0,-33-9-4 15,16 0 4-15,1 18 1 0,-1-18-6 0,1 0 6 16,-1 0-3-16,1 0 0 0,-1 19 0 16,-16-19 0-16,0 0 1 0,-33 19-1 0,33-19 0 15,-17 0 3-15,17 18-7 0,0-18 4 0,-33 0-5 16,16 19 8-16,-16-19-3 0,33 0-2 16,-33 9 2-16,0-9 0 0,16 9-2 0,17-9 2 15,-17 10-2-15,1-10 0 0,32 18 2 16,-16-18 2-16,33 0-4 0,-33 0 0 0,33 0-11 15,0 0-6-15,-33 0-12 0,33 0 1 0,0 0-3 16,0 0 1-16,33 0-4 0,-33 0-8 16,0 0-11-16,33 0-11 0,-33 0-4 15,17 0 4-15</inkml:trace>
  <inkml:trace contextRef="#ctx0" brushRef="#br0" timeOffset="25190.45">21779 2893 141 0,'0'0'78'16,"0"0"-16"-16,0-19-1 0,0 19-6 0,-34 0-17 15,34-9-17-15,0 9-7 0,0 0-12 16,0 9 0-16,0-9-1 0,34 0-1 0,-34 19 3 16,0-19-3-16,0 0 5 0,16 18 5 15,1-18 7-15,-17 19 9 0,16-19 12 0,1 0 16 16,-1 19 18-16,1-19 21 0,-17 0 15 0,16 0 2 15,1 0 8-15,-1 0-18 0,-16-19-1 16,33 19-7-16,0 0-15 0,-33-19-18 0,17 19-25 16,0-18-4-16,-1 18-8 0,1-28-10 15,16 19 1-15,-17-1-7 0,17-8-6 0,0-1 0 16,0 1 5-16,-16 18-1 0,0-19-7 0,-1 0 6 16,17 1-5-16,-16 8-2 0,-1 10 8 15,1-18-10-15,-1 18 6 0,17-19-2 0,-33 19-12 16,0 0-25-16,33 0-66 0,-33 0-28 0,0 0-18 15,17 19-13-15,0-19-27 0,-1 18-6 16,1 1-2-16,-1 9 17 0,1-9-109 16</inkml:trace>
  <inkml:trace contextRef="#ctx0" brushRef="#br0" timeOffset="25790.37">22440 4158 74 0,'-17'-19'47'0,"17"19"-14"0,0 0-7 15,0-18 9-15,0 18 18 0,0 0 17 0,0 0 6 16,0 0-21-16,0-19-10 0,0 19-13 0,0 0-14 16,0 0-9-16,0 0-3 0,0 19-4 15,0-19 0-15,0 0 1 0,0 18 4 0,0-18 7 16,17 19 12-16,-17-10 2 0,17 0 13 0,-17 19 10 16,16-28 21-16,1 19 17 0,-17-19 13 15,16 19 10-15,-16-19 2 0,17 0 22 0,-17 18 18 16,16-18 2-16,1 0-12 0,-1-18-31 15,17 18-27-15,0 0-70 0,-16-19-16 0,16 0 0 16,0 19 0-16,-16-28 0 0,16 19 0 16,16 0 0-16,-16-10 0 0,-33 1 0 0,33-1 0 15,1 0 0-15,-18-8 0 0,1 17 0 0,-1 1 0 16,1-10 0-16,-1 19 0 0,17 0 0 0,-33-18 0 16,0 18 0-16,0 0-101 0,0 0-95 15,0 0 8-15,0 18 12 0,0-18-14 0,0 19-31 16,0-10-7-16,-33 10 4 0,17-1 31 0,-1 20 37 15</inkml:trace>
  <inkml:trace contextRef="#ctx0" brushRef="#br0" timeOffset="26322.44">21051 4930 127 0,'0'-19'66'0,"0"19"-17"0,-17-9-4 0,17 9 5 15,0 0 19-15,0-9 19 0,0 9 8 0,0 0-10 16,0 0-24-16,0-10-8 0,0 10-13 16,17 0-17-16,-17 0-10 0,0 0-10 0,0 10 3 15,16-10-5-15,-16 9 8 0,0 0 19 0,34 10 2 16,-34-19 6-16,0 19 7 0,0-19-7 15,0 18 6-15,33 1 11 0,-33-19 4 0,0 9 11 16,0 0 8-16,0 1 21 0,0-1-6 16,33 0 26-16,-33-9 27 0,0 0 31 0,0 0-131 15,16 0-45-15,1 0 0 0,-1-9 0 0,17 0 0 16,0-1 0-16,34-8 0 0,-51-1 0 0,34 1 0 16,16-20 0-16,-17 10 0 0,18-9 0 15,-18 19 0-15,1-20 0 0,-1 10 0 0,-15 10 0 16,15-19 0-16,-16 18 0 0,-16 0 0 15,-1 10 0-15,1 0 0 0,-1 0-157 0,17 9-151 16,-33 0-36-16,0 0-2 0,0 0 32 16,0 0 65-16</inkml:trace>
  <inkml:trace contextRef="#ctx0" brushRef="#br0" timeOffset="27154.81">14817 3981 122 0,'0'0'121'0,"0"0"11"0,0 0 12 0,0 0 11 16,0 0-6-16,0 0-5 0,0 0-21 15,0 0-51-15,0 0-37 0,0 0-19 0,0 0-5 0,0 0-6 16,0 0-3-16,0 0-8 0,0 0-40 16,0 0-37-16,0 0-20 0,0 0-14 15,0 0-9-15,16 0-20 0,-16 0-7 0,0 0 15 16,0 0 20-16,0 0 28 0</inkml:trace>
  <inkml:trace contextRef="#ctx0" brushRef="#br0" timeOffset="27423.01">14817 3935 8 0,'0'0'4'0,"0"0"0"0,0-10-4 15,0 10-3-15,0 0-8 0</inkml:trace>
  <inkml:trace contextRef="#ctx0" brushRef="#br0" timeOffset="28937.32">14817 995 19 0,'0'-18'24'0,"-33"-1"-7"0,33 10-8 16,0-10-3-16,0 19-1 0,-33-18 4 16,33-1 1-16,0 19-3 0,0-19 1 15,0 19 2-15,-34-18-2 0,34 18 0 0,0 0 0 16,0-19-3-16,-33 10-1 0,17 9-1 16,-1 0 1-16,1 0 1 0,-1 0-2 0,1 0-1 15,16 0 0-15,-33 0-2 0,0 0 0 16,-1 0 0-16,34 0 2 0,-33 9-2 15,0 10 1-15,17-1-1 0,-1-18 0 0,1 19 0 16,16 0 0-16,0-1 0 0,-33 1 0 16,33 9 0-16,0-10 1 0,-33 1-1 15,33-1 0-15,0 20 0 0,0-29 0 0,0 28 0 16,0-18 0-16,-34-1-2 0,34 1 2 16,0 9 0-16,0 9 2 0,0-18-2 15,0-1 0-15,-33 10 0 0,33 9 1 0,0-18 1 16,-16 18 1-16,16-18-1 0,0 27 2 15,0-8-1-15,-17-1 1 0,17-9-2 0,0 9-2 16,0 0 1-16,0 10-1 0,0-10 0 16,0 19 2-16,0-28-2 0,0 9 0 0,17 0 4 15,-17 9-4-15,0-8 4 0,16-1-4 16,-16 9 2-16,33-27 0 0,-33 18-1 16,0 0 1-16,34-9 0 0,-34 10 1 0,0-1-1 15,33 9-2-15,-33-27 2 0,0 18-2 16,33 0 0-16,-33-9 2 0,0-9-2 0,16 18 0 15,1-18 0-15,-1 8 0 0,-16 11 0 0,17-20 2 16,-1 19-2-16,17-27 1 0,-33 27-1 16,0-18 0-16,0-1 1 0,34 1 1 0,-34-1-2 15,0-8 0-15,33 8 4 0,-33 1 1 16,33 0 2-16,-33-19 0 0,0 18 1 0,16-18-2 16,1 19-1-16,-1-19-1 0,1 18 2 15,-1-18 1-15,17 0-2 0,-33 0 1 0,34 0 1 16,-34 0-5-16,33 0-1 0,0 0 1 0,-33 0-2 15,16 0 1-15,17 0 2 0,-16 0-3 16,-1-18 0-16,17 18 2 0,0 0-2 0,-33-19 0 16,34 1 0-16,-18 18 4 0,1-19-4 15,-1 0 0-15,17 1 4 0,-16 8 2 0,-1-8 0 16,17-19-2-16,-33 18 0 0,33-18-1 0,-33 9 1 16,0-9-1-16,34-1-1 0,-34 11 0 15,16-11 0-15,1 1 0 0,-17-9 1 16,16 8-3-16,1-17-2 0,-17 27 2 0,16-28 0 15,-16 9 0-15,17 10 2 0,-17-19 1 0,16 10-1 16,-16-10-2-16,33 10 2 0,-33 8 0 16,0-17-2-16,0 8 3 0,0-9 3 15,0 10 0-15,0-10-1 0,0 19-2 0,0-10 0 16,0 10 3-16,0-19-1 0,-33 28 1 16,33-9-1-16,-16 0-2 0,16-10 3 0,-17 10 1 15,1 19 1-15,16-10-4 0,-17-10-2 0,1 20 1 16,-1-1-1-16,1-18-2 0,16 28 0 15,-34-10-2-15,1 0 2 0,33 1 0 16,-33 18 0-16,0-19 1 0,17 19-1 16,-1 0-2-16,1-18 3 0,-1 18-1 15,17 0-3-15,-16 0 7 0,16 0-2 16,0 0-4-16,0 18 3 0,-34-18 1 16,34 0 0-1,0 0-9 1,-33 0-3-16,33 0-13 0,0 0-11 15,0 0-11-15,0 0-9 0,0 0-15 16,0 19-8-16,-33-19-72 0</inkml:trace>
  <inkml:trace contextRef="#ctx0" brushRef="#br0" timeOffset="32217.82">21200 2670 69 0,'0'-19'48'0,"0"19"-7"16,0 0 2-16,0 0 5 0,0-19 15 0,0 19 7 0,0-9-12 15,0 9-29-15,0 0-16 0,0 0-6 16,0 9-4-16,0-9 0 16,0 19 0-16,0 0 3 0,0-19 9 0,0 18-1 15,0 1 0-15,16-1-6 0,-16 1-1 0,0 9 2 16,17-9-5-16,-17-19-2 0,16 18 1 15,-16 1 1-15,0-1-4 0,0 1 5 0,17-10-5 16,-17 10 0-16,0-1 2 0,0 1 3 16,0 0-24-16,0-19-37 0,0 18-34 0,-17-8-34 15,17-1-16-15</inkml:trace>
  <inkml:trace contextRef="#ctx0" brushRef="#br0" timeOffset="32468.9">21134 2567 93 0,'33'-18'34'0,"-33"18"-16"0,0-19-1 0,0 19 6 16,16 0 5-16,1 0-4 0,-1-19-6 0,1 19-6 15,-1 0-2-15,1 19 1 0,-1-19-3 16,17 0-1-16,-33 0-4 0,34 19 2 0,-34-19-1 15,16 18-3-15,-16-18 2 0,0 19 2 16,0-19-2-16,0 18 0 0,0-18-1 0,-16 10 0 16,16-10-2-16,-34 9-5 0,34 0-6 0,-33 10-15 15,0-19-20-15,17 19-16 0,-17-19-14 16</inkml:trace>
  <inkml:trace contextRef="#ctx0" brushRef="#br0" timeOffset="33150.62">22142 3451 72 0,'0'0'50'0,"0"0"0"16,-16 0 3-16,16 0 6 0,0 0 2 0,0 0-13 16,0 0-7-16,0 0-14 0,-17 0-7 15,17 0-4-15,-16 0 2 0,16 0 12 0,-17 0 2 16,17 0-6-16,-16 9 14 0,-1 10 0 0,1-1-3 15,-1-18 1-15,0 19-4 0,17-19 9 16,0 19-5-16,0-1-11 0,-33-18-9 0,33 19 1 16,0-10 6-16,0 10 27 0,0-19 31 0,33 18 19 15,-33-18-5-15,0 0-21 0,17 19-22 16,16-19-30-16,-16 0-5 0,-1 0-8 0,17 0-9 16,0 0-2-16,0-19 2 0,0 19-8 15,-16 0-20-15,16-18-68 0,-16 18-71 0,-1 0-73 16,1 0-61-16,-1-19 14 0</inkml:trace>
  <inkml:trace contextRef="#ctx0" brushRef="#br0" timeOffset="34348.58">21564 5265 145 0,'0'-19'103'0,"16"10"-12"0,-16 0 13 0,17 9 19 0,-17-19 36 15,0 19 35-15,0-19-7 0,0 19-53 16,0 0-55-16,0 0-37 0,0 0-24 0,0 0-8 15,16 0-4-15,-16 0-6 16,0 19 9-16,0 0-5 0,17-19 5 0,-17 18 6 16,0 10-7-16,16-9-4 0,-16-1-4 0,0 1 8 15,17 0-6-15,-17-1-1 0,16-9-1 0,-16 10 2 16,0 0-2-16,0-19-23 0,0 18-41 16,0-18-28-16,0 0-18 0,0 0-10 0,0 0 0 15,0 0 1-15,0 0 20 0,0 0 27 16,-16-18 31-16,16-1 17 0,0 0 13 0,0 1 6 15,-17 9 5-15,17-29 0 0,0 20 1 16,0-10 6-16,-16 0 13 0,16 19 13 0,0-10 8 16,0 0 2-16,16 1 1 0,-16-1-13 0,0 10-17 15,0 9-8-15,0 0 1 0,0 0-4 16,0 0 2-16,17 9-5 0,-17 10 3 0,16-19 2 16,-16 18-5-16,17 1 3 0,-17-19 2 0,16 19-5 15,-16-10 6-15,33 0 0 0,-33 10-6 0,0-10 4 16,0 10 2-16,34-19-6 0,-34 0 4 15,0 18 13-15,0-18 9 0,0 0 5 16,0 0-3-16,16 0-5 0,-16-18-6 0,0 18-2 16,17-19 12-16,-17 10-3 0,16-10-7 0,1 10-2 15,-17 0-8-15,16-10-3 0,1 0 2 0,-17 1 0 16,16-1 4-16,1 1 1 0,-1 18 1 16,-16-10-4-16,33 10-8 0,-33 0-2 0,0 10 2 15,33-10 7-15,-33 18-7 16,0 1 6-16,0-1-3 0,17-18-1 0,-17 19-4 15,17 0 3-15,-1-19-5 0,-16 18 6 16,17-9-2-16,-17 1 4 0,0-1 2 0,0-9 0 16,0 19-17-16,16-19-33 0,-16 0-61 0,0 0-40 15,0 0-36-15,0 0-36 0,0 0 10 0</inkml:trace>
  <inkml:trace contextRef="#ctx0" brushRef="#br0" timeOffset="34599.24">22242 5051 104 0,'0'-19'107'0,"0"19"-16"0,0 0-19 15,0 0-25-15,0 0-12 0,0 0 6 0,16 19 3 16,-16-19 8-16,17 18 9 0,-1 1 9 16,1 0 10-16,-17-1-5 0,33 10-16 0,-33 9-7 15,16-18-19-15,17 9-10 0,-33 0-4 16,0 0-6-16,0 9-6 0,-33-9-5 0,17 9 1 15,-1-18 0-15,1-1-3 0,-17 19-26 16,0-18-24-16,-1 9-28 0,1-9-15 0,-16-1-22 16,16-18-8-16,0 19-9 0,0-19 3 0,-1 0 16 15,1 0 20-15,0 0-45 0</inkml:trace>
  <inkml:trace contextRef="#ctx0" brushRef="#br0" timeOffset="34799.11">21497 5088 56 0,'0'-19'51'16,"-16"1"-14"-16,16 18-6 0,-17-19-3 0,1 19-6 16,16 0-4-16,-17 0-2 0,17 0-7 0,-16 19-6 15,-1-1 11-15,17 1 4 0,-16 0 9 16,16-1-3-16,-17 29-7 0,17-29-6 0,0 20-4 16,0-1 0-16,0 9-6 0,0-8 2 0,17-20-3 15,-17 29 0-15,16-29 2 0,1 19-4 16,-1-27-1-16,1-1-20 0,-1 19-28 0,17-28-23 15,0 0-14-15,1 0-72 0</inkml:trace>
  <inkml:trace contextRef="#ctx0" brushRef="#br0" timeOffset="35398.18">21993 3358 13 0,'0'0'20'0,"-33"0"2"0,33 0 0 0,0 0-1 15,0 0 3-15,0 0-7 0,0 0-8 16,0 0-4-16,-33 0 0 0,33 19 10 0,-16-19-3 15,-1 18 0-15,17-18 7 0,-16 19-4 16,-1-1 5-16,1 1-6 0,16 9 2 0,-17-10-5 16,1 20-1-16,16-20-5 0,0 10-1 15,0 9-1-15,0-18-1 0,0 18 1 0,0-9-3 16,0 9 2-16,16 1-2 0,1-20 1 0,-17 10-1 16,16 9 2-16,1-18-9 0,16-1-21 15,-17 1-27-15,17-10-18 0,-33 1-83 0</inkml:trace>
  <inkml:trace contextRef="#ctx0" brushRef="#br0" timeOffset="35598.06">22390 3535 51 0,'0'-19'56'15,"0"19"-25"-15,33 0-16 0,-33 0-8 0,0 0-1 16,0 0 5-16,0 19-2 0,0-19-1 0,17 18 1 15,-17 1-2-15,17 9 1 0,-1-10 3 16,-16 1-3-16,17 0-3 0,-17 8 0 0,0 11-3 16,0-20-2-16,0 20 3 0,-17-20-1 15,1 10-17-15,-1 9-25 0,0-18-20 0</inkml:trace>
  <inkml:trace contextRef="#ctx0" brushRef="#br0" timeOffset="36247.65">21067 2502 75 0,'-16'-9'42'0,"16"0"-8"16,0 9-1-16,-17 0 7 0,17 0 5 0,0 0-6 15,0 0-16-15,-16 0-12 0,16 0-6 16,0 0-2-16,-17 0 0 0,1 18 3 15,16 10-3-15,-17-9 6 0,17-1-2 0,-16 1 3 16,16 9-2-16,0 9-1 0,0-18-3 0,-33 18 4 16,33-19-4-16,0 10-1 0,33 10 2 15,-33-20-4-15,0 1-1 0,0 9 3 0,16-10-3 16,1 19 3-16,-1-18-6 0,1 0-24 16,-1-19-40-16,1 18-36 0,-1-8-9 0</inkml:trace>
  <inkml:trace contextRef="#ctx0" brushRef="#br0" timeOffset="36513.82">21696 2446 52 0,'0'0'32'0,"16"0"-13"16,-16 0 9-16,0 19 10 0,33-19 19 15,-33 19 8-15,0-1-3 0,34 10-16 0,-34-9 0 0,0-1 15 16,16 19 8-16,-16-9-28 0,17 10-10 16,-17-20-7-16,0 19-7 0,0-18-3 15,0 9-6-15,0 9-2 0,-17 0 1 0,1-18-4 16,16 9 0-16,-34 9-3 0,1 0 0 0,0-9-18 16,0 9-44-16,0 1-31 0,-16-20-24 15,15 10-21-15,1-9 1 0</inkml:trace>
  <inkml:trace contextRef="#ctx0" brushRef="#br0" timeOffset="38079.47">15065 1414 18 0,'-17'0'36'0,"17"0"3"0,0 0 0 15,0-19 12-15,0 19 5 0,0 0 6 16,0-18 5-16,0 18 4 0,0 0-7 15,0 0-7-15,0 0-23 0,-16 0-16 16,16 0-11-16,0 0-4 0,0 0-3 16,0 18-2-16,0 1 2 0,0-19 3 15,0 28 0-15,0-28 3 0,16 18 2 16,-16 1 2-16,0 0-4 0,0-1-3 0,0 1 4 16,0-10-4-16,0 10-2 0,17-1 3 15,-17-18-6-15,0 19 4 0,0-19 0 0,0 19 3 16,0-19-5-16,0 18 2 0,0-18 0 15,0 19-2-15,0-19-27 0,0 0-26 16,0 0-23-16,0 0-24 0,0 0-18 16,-17 0-2-16</inkml:trace>
  <inkml:trace contextRef="#ctx0" brushRef="#br0" timeOffset="38412.58">14999 1377 42 0,'16'0'35'0,"-16"0"-7"16,17-19-5-16,-17 19-2 0,16 0-5 15,-16 0-4-15,17-19-3 0,-1 19 1 0,1 0-1 16,-1 0-2-16,17 0-7 0,-33 0 6 15,0 19 0-15,33-19 1 0,-33 0-2 0,0 0 0 16,34 19-1-16,-34-19-1 0,0 0 0 16,0 18 3-16,0-18 1 0,0 19 3 15,0-19-2-15,0 0 5 0,0 9 0 0,0 10-4 16,0-19 0-16,-34 0 1 0,34 18-6 16,0-18 1-16,-33 0-4 0,33 19 0 0,-33-19-1 15,17 0 0-15,-1 0-4 0,1 19-6 16,-1-19-19-16,1 0-18 0,-1 0-18 0,17 0-14 15</inkml:trace>
  <inkml:trace contextRef="#ctx0" brushRef="#br0" timeOffset="40410.8">14569 1544 12 0,'-33'0'22'0,"33"0"2"0,0 0 1 0,0 0 1 15,0 0 0-15,-34 0-10 0,34 0-6 16,0 0-4-16,0 0-3 0,0 0 1 0,0 0 3 16,0 0-1-16,0 0 0 0,0 0-3 15,0 0-1-15,0 0 3 0,0 0 1 0,0 0 5 16,0 0-1-16,34 0 3 0,-34 0-1 0,0 0 0 15,0 0-1-15,0 0-3 0,33-9-4 16,-33 9 2-16,33 0-4 0,-33 0 0 0,16 0-2 16,1 0 0-16,-1 0 0 0,1 0 0 15,-1 0 1-15,17 0-1 0,-33 0 0 16,34-19 1-16,-34 19-1 0,33 0 0 16,-33 0 1-16,0 0 0 0,0 0 1 15,0 0-4-15,0 0-20 16,0 0-15-16,0 0-10 0,0 0-7 15,0 0-6-15</inkml:trace>
  <inkml:trace contextRef="#ctx0" brushRef="#br0" timeOffset="41311.28">13858 1498 18 0,'0'0'21'0,"0"0"-5"0,0 0-4 16,0 0-4-16,0 0-4 0,0 0 0 16,-34 0 0-16,34 18 3 0,0 1-1 0,-16-19-2 15,-1 28 1-15,1-10 1 0,16 1 2 16,-17 0 3-16,1-1 2 0,16 1-3 0,-33-10-1 15,33 10-2-15,0-1-2 0,-33 1-2 0,33-1 0 16,-33-18-1-16,33 19-2 0,0-19 2 16,0 19-1-16,-33-19 9 0,33 0 12 15,0 0 12-15,0 0 8 0,0 0-3 0,0 0-11 16,0-19-5-16,0 19 0 0,0-19-2 16,0 19-4-16,0-18-1 0,33-1 0 0,-33 1-4 15,0-1-1-15,0 10-2 0,0-28-4 16,33 18 0-16,-33 0-2 0,0 1 3 0,33-1 4 15,-33 10 2-15,0-10-5 0,0 1 1 0,0 18 1 16,33-19-4-16,-33 19-2 0,0 0-2 16,0 0-1-16,0 0 0 0,0 0-3 15,16 19 3-15,1-19 0 16,-17 18 0-16,16-18 0 0,1 19 2 16,-1-19 0-16,18 9 1 0,-34 10-3 0,33-1 3 15,-33-18-2-15,33 19-1 0,-33 0 1 0,33-1 2 16,-33-18 1-16,16 19-4 0,1 9-23 15,-1-28-41-15,-16 18-35 0,17-18-28 0,-17 19 5 16</inkml:trace>
  <inkml:trace contextRef="#ctx0" brushRef="#br0" timeOffset="41480.5">13742 1684 64 0,'0'0'50'16,"0"0"-18"-16,0-19-11 0,0 19-11 0,0-9-5 16,0 9-3-16,0 0-2 0,16-19 0 0,1 19 0 15,-1 0 0-15,17-18-5 0,1 18-23 16,-1-19-16-16,0 19-60 0</inkml:trace>
  <inkml:trace contextRef="#ctx0" brushRef="#br0" timeOffset="41993.45">14106 1498 10 0,'-33'0'9'0,"33"0"-4"0,0 18 4 0,0-18 4 16,0 0-3-16,0 19-5 0,0-19-1 16,0 9 6-16,0 10-1 0,0-19 1 0,0 18-2 15,0-18-3-15,33 19 0 0,-33-19-3 16,0 19-2-16,0-19 3 0,0 0 3 0,0 0 9 15,0 18 8-15,0-18 9 0,0 0 10 16,0 0 16-16,0 0 13 0,0 0 5 0,0-18-12 16,0 18-18-16,0 0-18 0,0 0-7 15,0-19 0-15,0 19 0 0,0 0-3 0,0-19-4 16,0 19-6-16,0 0-8 0,0 0-3 16,33 0 3-16,-33 0-5 0,0 0 2 15,0 0 7 1,33 19-8-16,-33-19 9 15,0 0-7-15,16 19 0 16,-16-19 8-16,0 0-3 0,0 0-2 0,0 0 1 16,0 0 0-16,0 0 0 0,0 0 1 15,17-19-2-15,-17 19-1 16,0 0 3-16,0-19 1 0,0 19 3 16,0 0 0-16,16-18 2 0,-16 18-6 0,0 0 0 15,0 0-2-15,0 0-3 0,0 0-1 16,0 0 0-16,0 0 4 0,17 0 0 15,-17 18-1-15,16-18 0 16,-16 0-2-16,33 19 3 0,-33-19 4 16,0 0-8-16,0 0 6 0,0 0-14 15,0 0-27-15,0 0-24 0,0 0-8 16,0 0-8-16,0 0-22 0,0 0-9 16,0 0 8-16,0 0-53 0</inkml:trace>
  <inkml:trace contextRef="#ctx0" brushRef="#br0" timeOffset="42292.25">14321 1358 57 0,'0'-19'56'15,"0"1"-4"-15,0-1 2 0,0 10 4 16,0 9 5-16,0-19-7 0,0 19-16 0,0 0-25 16,0 0-8-16,0 0-3 0,0 0-1 15,0 0-5-15,0 19 3 0,0-19 2 16,33 28-3-16,-33-10 1 0,0 1 3 0,33 0-4 15,-33-1 0-15,0 1 0 0,0-10 2 16,16 10-2-16,-16 18 0 0,17-18 2 0,-17-1 1 16,16-18 0-16,-16 19-3 0,0-10 2 0,0 10-2 15,0-19 4-15,0 0 0 0,0 0 21 16,0 0 14-16,0 0-4 0,0 0-14 16,0-19-9-16,0 10-6 0,0 9-2 0,0-19-6 15,0 1 4-15,17 18-10 0,-17-19-25 0,0 0-41 16,16-18-36-16,-16 28-30 0,33-10 10 15</inkml:trace>
  <inkml:trace contextRef="#ctx0" brushRef="#br0" timeOffset="44290.9">15065 1637 14 0,'0'0'19'0,"16"0"2"16,-16-18 1-16,0 18-2 0,0 0-2 15,0 0 3-15,0 0-4 0,17 0 1 0,-17 0 3 16,0 0 1-16,0 0 3 0,0 0-1 15,0 0-1-15,0 0-2 0,0 0-2 0,0 0-2 16,0 0-3-16,-17 0-8 0,17 0 2 16,0 0-5-16,0 0-2 0,0 18 1 15,-16-18-2-15,16 0 0 0,-17 19 0 16,1-19 0-16,-1 9 1 0,1 10-1 16,16-19-3-16,-34 18 3 0,34 1 0 0,-33-19 0 15,33 18 4-15,-33 1-8 0,0 0 4 16,0-10 0-16,17 10 2 0,-17-1-2 0,0 1 1 15,-1-1-1-15,1 1 2 0,-16 0-2 0,16-10 2 16,0 9-2-16,0 1 0 0,-34 0 0 16,34-1 0-16,0 1 0 0,-16-1 0 15,16-8 2-15,-1 8-4 0,1 1 2 0,0-19-2 16,0 19 6-16,17-1-8 0,-17-18 4 0,33 19 0 16,-33-19 0-16,33 0 1 0,-33 18-3 15,33-18 2-15,0 0 2 0,-34 10 0 16,34-10-6-16,0 0 7 0,0 18-3 15,0-18-3-15,-16 0 4 0,16 0 3 0,0 0-6 16,0 0 5-16,0 0-6 16,0 0 6-16,0 0-2 15,-17 0-1-15,17 0 3 0,0 0-5 16,0 0 3-16,0 0 2 16,0 0-5-16,0 0-1 15,0 0 5-15,0-18-7 0,0 18-3 16,0 0-5-16,0-10-9 0,0 10-15 0,0 0-14 15,0 0-9-15,0-18-7 0</inkml:trace>
  <inkml:trace contextRef="#ctx0" brushRef="#br0" timeOffset="45139.15">13312 2102 40 0,'-33'-18'29'0,"33"18"-6"16,0 0-2-16,0 0-5 0,0 0-6 0,0 0-6 15,0 0-2-15,0 0 0 0,0 18-2 0,0 1 0 16,0-19 4-16,0 18 1 0,0-8 0 16,0 8 1-16,0 1-1 0,0 0-3 15,0-1 2-15,0 1-3 0,0-1-1 0,0-8 1 16,0 8 1-16,0 1-1 0,0-1 0 0,0-18-1 16,0 19 0-16,0 0-3 0,0-1-12 15,0-18-16-15,0 10-8 0,0 8-54 16</inkml:trace>
  <inkml:trace contextRef="#ctx0" brushRef="#br0" timeOffset="45522.5">13213 2186 37 0,'33'-19'16'15,"-33"-9"-4"-15,0 28-4 0,0-18 4 0,33 18 1 16,-33-19-4-16,0 19-3 0,33-18-3 0,-33 18-2 15,16 0 2-15,-16 0 0 16,0 0-1-16,17 18 0 0,-17-18 2 16,0 19-4-16,0-1 2 0,0-18-2 0,0 28 0 15,-17-9 0-15,17 0 3 0,0-1-3 16,-16-18 0-16,16 19 0 0,0-1 0 0,0-8 0 16,0 8 0-16,0-18 0 0,0 19 0 0,0-19-2 15,0 0 4-15,0 18-2 16,16-18 0-16,1 0 2 15,-1 0-2-15,1 19 0 0,0-19 0 0,16 0 2 16,-33 0-2-16,33 19 0 0,-33-19 1 16,0 0 1-16,0 18 0 0,33-18 4 0,-33 0 0 15,0 10 4-15,0-10 1 0,-33 18-3 16,33 1-1-16,0-19-5 0,-33 18 1 0,33-18-3 16,-33 19 1-16,16-19-1 0,0 19 0 15,-16-19-10-15,17 0-12 0,16 9-13 0,-33-9-13 16</inkml:trace>
  <inkml:trace contextRef="#ctx0" brushRef="#br0" timeOffset="45889.2">13643 2139 54 0,'0'0'20'0,"0"0"-8"0,0 0-4 15,0 0-3-15,-33 10 0 0,33-10 1 0,-17 18-2 16,17-18 0-16,-17 19 3 0,1 0-2 16,-1-19 1-16,17 18-6 0,-16 1 0 0,16-19 2 15,0 18-1-15,0-8-1 0,0 8 0 0,0-18 0 16,0 19 1-16,0-19-1 0,0 18 3 16,0-18 4-16,0 0 6 0,0 0 7 15,0 0 11-15,0 0 11 0,0 0 1 16,16-18 3-16,-16 18-1 0,0 0 4 0,0-19-4 15,17 19-1-15,-17 0-4 0,0-18-6 0,0 8-8 16,0 10-12-16,0 0-3 0,0 0-9 16,16 0-2-16,-16 0-4 0,0 0 2 15,0 0 0-15,0 0 3 0,17 10-1 16,-17-10 3-16,0 18 0 0,17-18-22 0,-17 0-33 16,0 19-30-16,33-19-24 0,-33 0-16 15,0 0 6-15</inkml:trace>
  <inkml:trace contextRef="#ctx0" brushRef="#br0" timeOffset="46354.58">13709 2242 47 0,'0'0'43'0,"0"0"-5"0,0 0-7 0,0-19-12 16,0 19-9-16,0 0-6 0,0 19-1 0,0-19-2 16,0 0-1-1,0 0 0-15,0 18 0 0,0-18 0 0,0 0 3 16,0 10-3-16,33-10 0 0,-33 18 2 15,0-18 0-15,0 0 6 16,0 0 4-16,0 0 3 0,0 0 4 0,0 0 6 16,0 0 15-16,0 0 0 0,0 0-9 15,0 0-5-15,0 0-11 0,0 0-3 16,0-18 0-16,0 8-1 0,0 10 0 0,0 0-5 16,0 0-1-16,0-18-5 0,0 18 2 0,0 0 0 15,0 0-7-15,0 0 1 0,0 0 0 16,0 0 7-16,0 0-3 0,0 18 0 15,16-18 0-15,1 10 0 16,-1 8 0-16,1-18 2 16,-17 0-1-16,16 0 1 0,18 0-2 15,-34 0 0 1,0 0 1-16,0-18-1 0,0 8 4 16,33 10-1-16,-33 0 3 0,0-18 1 15,0 18 6-15,0 0 3 0,0-19 1 0,0 19-4 16,0 0-4-16,0 0-4 0,0 0-7 15,0 0-1-15,33 19 3 16,-33-19 4-16,0 0-2 16,33 18-1-16,-33-18-3 0,0 10 6 0,16 8-43 15,1-18-31-15,-17 0-21 0,16 19-28 0,1-19 1 16</inkml:trace>
  <inkml:trace contextRef="#ctx0" brushRef="#br0" timeOffset="48436.62">9227 5637 33 0,'0'0'38'16,"0"0"0"-16,0-19 10 0,0 19 3 0,0-9 12 15,0 9 13-15,0-9-4 0,0 9 2 16,0-10 2-16,0 10-4 0,0 0-2 0,0 0-4 16,0 0-15-16,0 0-22 0,0 0-11 15,-33 0-13-15,33 0-1 0,0 0-4 0,-33 0 0 16,0 0 3-16,17 10 3 0,-17-1-8 0,33 19 0 15,-34-28 6-15,1 18-3 0,0 1 1 16,33 0 0-16,-33-1 6 0,33-8-6 16,-16-1 0-16,16 19 2 0,0-28 11 0,0 18 1 15,0 1 13-15,16-19 6 0,17 19-2 0,-33-19 0 16,33 18-14-16,0-18-5 0,1 0-6 16,-18 0 0-16,17 0-2 0,0 0-4 0,0 0-2 15,0 0 5-15,0 0-5 0,0 0-2 16,-16 0 8-16,16-18-6 0,-16 18-10 0,-1 0-23 0,17 0-55 15,-33 0-39-15,33 0-28 0,-33-19-23 16,0 19-6-16,0 0 24 0</inkml:trace>
  <inkml:trace contextRef="#ctx0" brushRef="#br0" timeOffset="49436.2">9112 6158 85 0,'0'0'45'15,"-17"-19"-3"-15,17 19 11 0,0-18 17 0,0 18 13 16,-16 0-3-16,16-19-9 0,0 19-13 16,0-9-25-16,0 9-17 0,0 9-8 15,0 10-8-15,0-19 0 16,0 18 0-16,0 1 2 0,16-1-1 0,-16-8 2 16,0 8-3-16,0 1 3 0,17-1-2 15,-17 1-1-15,0 0 2 0,0-1-5 0,16-8 4 16,-16 8 0-16,0-9-1 0,17 19 0 15,-17-28-21-15,0 19-56 0,0-19-39 0,0 0-22 16,0 0 1-16</inkml:trace>
  <inkml:trace contextRef="#ctx0" brushRef="#br0" timeOffset="49735.51">9079 6121 59 0,'0'-19'33'0,"0"19"-11"16,0-9-10-16,0 9-8 0,0 0 2 0,0-10-4 16,16 10-2-16,1 0 3 0,-17 0-1 15,33 0 10-15,-17 0-1 0,17 0 3 0,-33 0-5 16,33 10-4-16,0-10-1 0,-33 9 0 0,33 10 6 16,-33-19-1-16,17 18 1 0,0 1 0 15,-1-1 0-15,-16-18 1 0,0 19 2 16,0-10 3-16,0 10-2 0,0-1-1 0,-16 1-4 15,16 0-3-15,-17-1 0 0,0-8-3 0,17 8-3 16,-33 1 1-16,33-1 0 0,-33 1-1 16,0-19 0-16,33 19-2 0,-33-19-14 0,17 0-15 15,-1 18-10-15,1-18-6 0,16 0-6 16,-17 0-2-16,17 0-41 0</inkml:trace>
  <inkml:trace contextRef="#ctx0" brushRef="#br0" timeOffset="50185.08">9227 6539 55 0,'0'0'41'0,"0"0"2"15,0 0-4-15,-33 0-6 0,33 0-1 16,0 0-13-16,0 0-8 0,0 0-7 0,0 0-3 15,0 0 1-15,0 9 1 16,0 1-3-16,0-1 3 16,33 10 11-16,-33-1 3 0,0-18 6 15,0 19 3-15,0-19-1 0,0 18 2 0,0-18 10 16,33 0-1-16,-33 19-4 0,0-19 4 0,0 0 1 16,33 9-3-16,-33-9-11 0,0 0-5 0,17 0-7 15,0 0-6-15,-1-9-5 0,1 9 4 16,-17 0 2-16,16 0-8 0,17-19-39 0,-33 19-53 15,0 0-41-15,0-18-27 0,33-1-100 16</inkml:trace>
  <inkml:trace contextRef="#ctx0" brushRef="#br0" timeOffset="50334.28">9260 6465 85 0,'0'0'39'0,"0"-10"-17"0,0 10-12 15,0-9-4-15,0 0-4 0,33 0-2 16,-33-1-2-16,17 10-17 0,-17 0-19 0,17 0-61 16</inkml:trace>
  <inkml:trace contextRef="#ctx0" brushRef="#br0" timeOffset="50468.36">9343 6567 73 0,'-16'0'71'0,"16"0"-6"15,0 0-7-15,0 0-20 0,0 0-19 16,0-9-11-16,0 9-6 0,0 0-1 0,16-10 2 16,1 1-3-16,-1 9-14 0,-16 0-27 0,33 0-21 15,-33-18-20-15</inkml:trace>
  <inkml:trace contextRef="#ctx0" brushRef="#br0" timeOffset="52450.75">15048 2149 53 0,'0'-10'45'0,"0"10"-14"0,-16 0-1 16,16-18 6-16,0 18 8 0,0 0 1 0,0-19-13 15,0 19-14-15,-17 0-15 0,17 0 1 16,0 19-4-16,17-19 0 0,-17 18 0 16,0-18 2-16,16 10 1 0,-16 8-3 0,0 1 0 15,17 0-2-15,-17-1 2 0,0 1 0 16,16-19 0-16,-16 18 0 0,0-8 2 15,0 8 0-15,0-18-2 0,0 0 4 0,0 19 8 16,0-19 8-16,0 0 15 0,0 0 20 16,0 0 26-16,0 0 23 0,0 0 24 0,0 0-1 15,0 0-54-15,0-19-30 0,0 19-22 16,0 0-9-16,0-18 1 0,0 8 13 0,-16 10 12 16,16-18-3-16,0-1-13 0,0 19-5 15,-17-18-3-15,17 18 2 0,0-19-1 0,0 0-2 16,0 1-7-16,0 8-3 0,0 10-7 15,0-18 4-15,0 18-4 0,0 0 1 16,17-19 0-16,-17 19-1 0,0 0 2 16,16 19 3-16,-16-19-3 0,17 0-1 15,-17 18 1-15,16-18 2 0,-16 0-5 0,33 10 8 16,-33 8 1-16,0-18-8 0,0 19 4 16,0-19 5-16,33 19-5 0,-33-19-5 0,0 0 5 15,0 18 6-15,0-18-4 0,0 0-1 16,0 0 3-16,0 0-2 0,34 0-4 15,-34 0 6-15,0-18-1 0,0 18-7 16,0 0 8-16,0-19-4 0,0 19 3 0,16-19-8 16,-16 19 5-16,0-28 2 0,17 28-2 15,-17-18 0-15,16 18 3 0,-16-19-1 0,0 1-4 16,0 18 2-16,17-19-2 0,-17 19-1 0,0 0 0 16,0 0-1-16,0 0-3 0,0 0 4 15,0 0-3-15,16 0 6 0,-16 19 3 0,17-1-3 16,-17 1 0-16,16-1 2 0,-16-8-2 0,33 27-2 15,-33-18-1-15,0-1 3 0,33 1-25 16,-33-1-35-16,0 10-57 0,0-9-33 16,0-1-42-16,0 1-23 0,0 0 14 0</inkml:trace>
  <inkml:trace contextRef="#ctx0" brushRef="#br0" timeOffset="53082.59">14965 2344 6 0,'0'0'4'0,"0"0"2"0,0 0 3 15,0 0 4-15,34 0-2 0,-34 0-1 0,0 0 1 16,0 0-1-16,0 0-1 0,0 0 2 16,0 0-2-16,0 0-1 0,0 0-1 0,0 0-2 15,0 0 0-15,0 0-4 0,0 0 1 16,0 0-1-16,0 0-3 15,0 0 4-15,0 0-7 16,0 0-8 0,0 0-5-16,0 0-5 0,0 0-3 0</inkml:trace>
  <inkml:trace contextRef="#ctx0" brushRef="#br0" timeOffset="53715.11">14999 2270 5 0,'0'0'9'16,"0"0"8"-16,0-10 1 0,0 10-7 15,16 0-4-15,-16 0-1 0,0 0 2 0,0 0-1 16,17 0-2-16,-17 0-1 0,0 0-2 0,0 0 1 16,16 0 2-16,-16 0 3 0,0 0 1 15,0 0 1-15,0 0 2 0,-16 0-3 0,16 0 3 16,0 0 7-16,0 0-1 0,0 0 2 16,0 0-1-16,0 0 0 0,-17 0-2 0,17 0-3 15,-16 0-4-15,16 0-5 0,-34 0-2 16,1 0 0-16,-16 10-2 0,16-10 0 0,0 18-1 15,-33-18 2-15,32 0-2 0,-48 0 0 16,49 19 0-16,-33-19 1 0,32 0 0 16,-32 18-3-16,17-18 2 0,16 0 0 0,-34 19 1 15,1-19-1-15,17 19-2 0,16-19 0 16,0 18 4-16,0-18-2 0,-17 0 0 0,17 10 0 16,0 8 0-16,33-18 3 0,-33 0-3 0,33 0 0 15,0 19 0-15,-33-19 0 0,33 0-2 16,0 0 5-16,-33 0-3 15,33 0 3 1,0 0-5-16,0 0-2 0,0 0 1 0,33 0-8 16,-33 0-4-16,0 0-12 0,0 0-6 15,0 0-8-15,0-19-3 0,33 19-8 0</inkml:trace>
  <inkml:trace contextRef="#ctx0" brushRef="#br0" timeOffset="54181.56">14965 2260 9 0,'0'0'13'0,"0"0"4"0,0 0-2 16,0 0-3-16,34 0-4 0,-34 0-5 16,0 0 0-16,0 0-1 15,0 0 1-15,0 10 3 0,0-10-4 0,0 0 6 16,0 18 0-16,0-18 4 0,-34 0 4 15,34 19 3-15,0-1 2 0,0-18 1 16,-33 19-1-16,33 0-5 0,-33-1-4 0,0-8-4 16,17 27 1-16,-17-19 0 0,0 1-4 15,0 0-2-15,-34-1 0 0,18 10-3 0,16-9 2 16,-33 18-2-16,32-19 0 0,-15 1 1 0,-1 9-1 16,34-9 1-16,-17-1-1 0,0 1 1 15,-1-1-1-15,-15-8 0 0,32-1 0 0,-16 19-4 16,17-28 1-16,16 0-13 0,0 19-6 15,-33-19 3-15,33 0-2 0,0 0-2 0,0 0-7 16,0 0-6-16,0 0-4 0</inkml:trace>
  <inkml:trace contextRef="#ctx0" brushRef="#br0" timeOffset="55863.47">13246 2670 27 0,'0'0'24'0,"0"0"-6"15,0-19-3-15,0 19 4 0,0 0 0 16,0-19 5-16,0 19-5 0,0 0-4 0,0 0-6 16,0 0-3-16,0 0-5 0,0 19 1 15,0-19-1-15,0 19-1 0,0-19 0 16,-33 18-2-16,33 1 2 0,0-19 1 0,0 18-1 16,0-8 2-16,0-1-2 0,0 0 0 15,0 10 0-15,0-19 1 0,0 19-3 0,0-19 2 16,0 0 3-16,0 0 14 15,0 0 19-15,0 0 22 0,0 0 4 0,0 0-9 16,0 0-6-16,0-19 2 0,0 19 4 16,0 0-8-16,0-28 0 0,0 19 18 0,0-1 12 15,0 10-30-15,0-18-18 0,0-1-6 16,0 1-16-16,0-1-3 0,0 19 3 0,0-28-4 16,0 19 2-16,0-1 4 0,0 10-1 15,0-18-3-15,0 18-6 0,33 0-3 0,-33 0 8 16,0 0-5-16,0 0 0 0,0 0 6 15,33 18-5-15,-33-18 5 0,0 10-1 16,33-1-4-16,-33 0 0 0,0 10 6 0,16 0-3 16,1-19-1-16,-17 18 5 0,16 1-7 15,-16-1-25-15,17-18-42 0,-17 19-39 0,0 9-34 16,0-9-26-16,0-19 6 0</inkml:trace>
  <inkml:trace contextRef="#ctx0" brushRef="#br0" timeOffset="56030.37">13180 2772 37 0,'0'0'39'16,"0"0"-14"-16,0 0-10 0,0-19-8 0,0 19-4 16,33 0-3-16,-33-9 2 0,0 9-2 15,33-9 0-15,-33 9 0 0,33 0 0 0,-33-10 0 16,0 10-14-16,33 0-14 0,-33 0-53 0</inkml:trace>
  <inkml:trace contextRef="#ctx0" brushRef="#br0" timeOffset="56496.55">13428 2632 12 0,'0'0'3'0,"0"0"-2"0,0 19 0 15,0-19 1-15,0 0 3 0,0 0 1 16,0 19 4-16,0-19-2 0,33 0-3 15,-33 18 0-15,0-18 4 0,0 19-3 0,0-19-1 16,0 0 0-16,33 0 3 0,-33 0 2 0,0 0 2 16,0 0 3-16,0 0 2 0,0 0 2 15,0 0 3-15,0 0 5 0,0 0 3 0,0 0 1 16,0 0 4-16,0 0 2 0,0 0-3 16,0 0-10-16,0 0-11 0,0 0-8 15,0 0 2-15,0-19-6 0,0 19-4 16,0 0 4-16,0 0-3 0,0 0 0 0,33 0 4 15,-33 0-5-15,0 0 1 0,0 0 2 16,16 0 0-16,-16 19 1 0,0-19 1 0,17 0-4 16,-17 0 4-16,16 0-2 0,-16 18 2 15,17-18 0-15,0 0-2 16,-17 0 2 0,0 0 0-16,0-18-5 0,33 18 7 15,-33 0-1-15,0 0-3 0,0 0 0 0,0-19 2 16,0 19 2-16,0 0 0 0,33-18-4 15,-33 18-2-15,0 0-2 16,0 0 4 0,0 0 3-16,0 0-7 0,33 0 5 15,-33 18-1-15,0-18-2 0,0 0-4 16,0 0-20-16,0 0-21 0,0 0-13 0,0 19-3 16,33-19-9-16,-33 0-2 0</inkml:trace>
  <inkml:trace contextRef="#ctx0" brushRef="#br0" timeOffset="56781.94">13758 2604 30 0,'0'-18'34'0,"0"18"-3"0,-16-19-4 0,16 19 3 15,0-18-2-15,0 18-4 0,0 0-7 16,0-19-4-16,-33 19-7 0,33 0-3 0,0 0-6 16,0 19 3-16,33-19 0 15,-33 18 0-15,0-18 0 0,0 19 1 16,0-19-4-16,0 18 6 0,0-18-3 15,16 19 2-15,-16-10-2 0,0 10 0 0,0-19 0 16,17 19 0-16,-17-19 1 0,0 0 1 16,0 18-2-16,0-18 2 0,0 0 1 15,0 0 4-15,0-18-2 16,0 18 0-16,0 0 1 0,0-19-2 16,0 19-1-16,0-28-2 15,16 19 1-15,-16-1-5 0,0 10-7 0,0-18-19 16,17 18-17-16,-17 0-10 0,0-19-5 0</inkml:trace>
  <inkml:trace contextRef="#ctx0" brushRef="#br0" timeOffset="58677.41">13494 3088 109 0,'0'0'93'0,"0"-18"3"0,0 18-1 15,0 0-1-15,0 0 6 0,0 0-6 0,0-19-30 16,0 19-30-16,0 0-21 0,0 0-11 16,0 19-4-16,0-19 2 15,0 18 0-15,0-18 0 0,0 9 4 0,0 10-7 16,0 0 3-16,0-1 0 0,0-18 2 0,0 19-5 16,33 0 5-16,-33-1-2 0,0-18 2 15,0 9 0-15,0 10 0 0,0-19 3 0,0 19-8 16,0-19 3-16,0 18-26 0,0-18-47 15,0 0-32-15,0 19-34 0,0-19-21 0,0 0 18 16</inkml:trace>
  <inkml:trace contextRef="#ctx0" brushRef="#br0" timeOffset="58927.56">13428 3097 57 0,'0'-9'39'0,"0"9"-13"15,0-18-9-15,0 18-8 0,0-19-4 16,0 19 0-16,33 0-3 0,-33-19 1 16,33 19-1-16,-33 0 6 0,33 0-2 0,-17 0 0 15,1 0-3-15,16 0 2 0,-16 19 0 0,16-19 0 16,0 19 3-16,-33-19-2 0,33 18 3 16,-33-9-1-16,0 10 2 0,0 0-2 0,0-1 0 15,0 1-4-15,0 0 0 0,-33-1-2 16,0 10-2-16,33-9 1 0,-50-1-1 0,17 1-7 15,16-1-19-15,1 1-21 0,-17-10-11 16,0 10-70-16</inkml:trace>
  <inkml:trace contextRef="#ctx0" brushRef="#br0" timeOffset="62191.56">15743 2670 26 0,'0'0'39'0,"16"0"-5"0,17-19 2 16,-33 19 6-16,0-19 13 0,33 10 12 0,-33 0 15 15,0-1 5-15,33 10 2 0,-33-18-4 0,0 18 8 16,0-19 2-16,0 19-4 0,0-18-15 16,0 18-20-16,0 0-21 0,0 0-22 15,0 0-2-15,0 0-7 0,-33 0-6 16,33 0 8-16,-33 0-5 0,33 18-3 0,-33-18 2 15,0 19 0-15,17-1-3 0,-1-18 3 16,1 19-3-16,-1-10-1 0,0 10 4 0,17 0 0 16,0-1 0-16,0 1 0 0,-33-1-2 15,33-18-1-15,33 19 3 0,-33-10-3 0,0 10 5 16,0 0 3-16,34-19 0 0,-18 0 0 0,1 18-1 16,16-18 1-16,-17 0-1 0,17 0 0 15,0 0-7-15,0 0 6 0,-16 0-5 16,0 0 5-16,-1 0-8 0,1 0-42 0,-1 0-44 15,1 0-35-15,-1 0-41 0,-16 0-32 0,0-18 8 16,33 18-112-16</inkml:trace>
  <inkml:trace contextRef="#ctx0" brushRef="#br0" timeOffset="63058.63">15610 2725 14 0,'0'0'17'0,"33"0"4"0,-33 0-4 0,0 0-1 16,0 0 3-16,17 0 0 0,-17 0 5 15,17 0 1-15,-17 0 3 0,16 0 0 16,-16 0 2-16,0 0 7 0,0 0 0 0,0 0 1 15,0 0 3-15,0 0 2 0,0 0 0 0,0 0-5 16,0 0-8-16,0-18-8 0,0 18-10 16,-16 0-3-16,16 0-7 0,-17 0 0 15,17 0 4-15,-17 0-8 0,17 0 2 0,-33 0 2 16,0 0-2-16,33-19-2 0,-49 19 4 0,32 0-2 16,-16 0-2-16,0 0 4 0,17 0-2 15,-51 0 1-15,34-18-1 0,-16 18 2 0,-1 0 0 16,0 0-2-16,17 0-2 0,-33 0-1 0,17 0 4 15,-18 18 4-15,1-18-5 0,0 0-3 16,17 0 3-16,-18 0 0 0,1 0 2 16,17 0-1-16,-17 19-1 0,32-19-2 0,1 0 2 15,0 0 0-15,0 0 0 0,17 0 0 0,16 0 0 16,-33 0 0-16,33 0 0 16,-33 0-5-16,33 0 0 0,0 0-11 15,0 0-1-15,0 0-6 0,-34 0-11 0,34 0 3 16,0 0-9-16,0 0-1 0,0 0 0 0,0 0-6 15,0 0-4-15,0 0 0 0,0 0-4 16,34 0 5-16,-34 0 0 0</inkml:trace>
  <inkml:trace contextRef="#ctx0" brushRef="#br0" timeOffset="64671.97">14287 2744 10 0,'0'0'11'0,"0"-9"3"15,0 9-5-15,0 0-3 0,0 0-2 0,0-10-4 16,-33 10 2-16,33 0-1 0,33 0 0 16,-33 0 1-16,0 0 0 0,0 0 1 0,0 0 0 15,0 0 0-15,-33 0-2 0,33 0 1 16,0 0 0-16,0 0 0 16,0 0-1-16,0 0 1 0,0 0 0 15,-16 0-2-15,16 0 1 0,0 0-1 16,0 0 1-1,-17 0 1-15,17 0-4 0,-16 0 2 32,16 0 6-32,0 0-1 15,0 0 1-15,0 0-2 0,0 0 1 16,0 0-1-16,-17 0 0 0,17 0-1 0,0 0-1 16,0 0-1-16,0 0 1 15,0 0-2 1,-16 0 0-16,16 0 5 31,0 0 0-31,0 0 0 0,0 0 0 16,0 0-3-16,16 0-2 15,-16 0-2-15,17 0 2 0,-1 0 0 16,-16 0 0-16,17 0 0 0,-1 0 0 16,17 0 0-16,-33 10 2 0,0-10-4 15,34 0 2-15,-34 9 0 0,0-9 4 16,0 0-2-1,0 0 2-15,0 0 0 0,0 0-3 0,0 0 1 16,0-9-2-16,-34 9 0 0,34 0 4 0,-33 0-1 16,33-10 0-16,-16 10-1 0,-1 0 2 15,1 0 1-15,-1 0 3 0,17 0 0 16,-16 0-1-16,16-18 0 0,0 18 2 0,0 0-2 16,0 0-5-16,0 0 2 0,0 0-3 15,0 0 0 1,16 0-1-16,1 0 0 0,-1 18-12 15,17-18-23-15,0 0-15 0,1 0-15 0</inkml:trace>
  <inkml:trace contextRef="#ctx0" brushRef="#br0" timeOffset="65872.92">15577 2707 6 0,'0'0'10'0,"0"0"6"0,0 0 0 0,0 0 0 15,0-19-1-15,0 19 0 0,0 0 1 0,0 0-1 16,0 0-2-16,0 0 0 0,0 0 1 16,0 0 0-16,0 0 3 0,0 0-1 0,-33 0-2 15,33 0 0-15,0 0-3 0,0 0 3 0,0 0-3 16,0 0 0-16,0 0-5 0,0 0-1 15,-16 0 3-15,16 19-4 0,-17-19 1 0,17 0 1 16,-16 0 1-16,16 0-2 0,-17 0-2 16,1 0 6-16,-1 0-3 0,1 18-3 0,16-18 2 15,-34 0-2-15,34 0 2 0,-33 10 1 16,33-10-3-16,-33 9 1 0,17-9-1 0,-1 9-3 16,-16 10 0-16,17-19 0 0,-17 19 3 0,33-19-2 15,-34 0-1-15,1 18 2 0,0-18-2 16,0 19 3-16,0-19-6 0,0 18 3 0,17-18 0 15,-51 0 0-15,34 10 2 0,0-1-2 16,-16 0 0-16,16 10 0 0,0-19-2 16,-1 18 6-16,-15-18-6 0,16 19 2 0,0-19 2 15,0 19-6-15,0-19 5 0,-1 18-1 0,34-18 2 16,-49 0 1-16,32 10-5 0,1-1 0 16,-1 0 2-16,1 10 0 0,16-19-4 0,-33 0 7 15,33 18-3-15,-33-18 2 0,33 19-2 0,-34-19 1 16,34 0-1-16,-33 19 0 0,17-19-2 15,-1 0 2-15,1 18 0 0,16-18 2 0,-17 0-2 16,1 0-3-16,16 0 4 0,0 0-1 16,0 9 4-16,0-9-7 0,-33 0 6 15,33 0-5-15,0 0 4 0,0 0-4 16,0 0 3-16,0 0 1 0,0 0-4 31,0 0 4-31,0 0 4 0,0 0 6 16,0 0-1-16,0 0 2 0,0 0 5 0,0 0-3 15,0 0 4-15,0 0-4 0,0 0 1 16,0 0 0-16,0 0-3 0,0 0 0 16,0 0-1-16,0 0-6 0,0 0 2 0,0 0 1 15,0 0-4-15,0 0-2 0,0 0-1 16,0 0-4-16,0 0 5 0,0 0 1 16,0 0-2-16,0 0-1 15,0 0-3 1,0 0 7-16,0 0-8 0,0 0 6 15,0 0 1-15,0 0-3 16,0 0-3-16,0 0 4 16,0 0 0-16,0-9-7 15,0 9 3-15,0 0-12 16,0 0-31-16,0 0-21 0,0 0-21 16,0 0-17-16,0 0-1 0,0 0 11 0</inkml:trace>
  <inkml:trace contextRef="#ctx0" brushRef="#br0" timeOffset="66870.86">13709 3311 61 0,'0'0'53'0,"0"0"-3"15,0 0-7-15,0 0-19 0,0 0-13 0,0 0-4 16,0 0-4-16,0 0-1 15,0 19-2-15,33-19 4 0,-33 28-1 16,0-28 1-16,0 19-3 0,0-1-1 16,0-18 1-16,16 19 3 0,-16-1-6 0,0 1 4 15,0-19-2-15,17 9 3 0,-17 10-8 16,0-1-22-16,0-18-24 0,-17 19-12 0,17-19-64 16</inkml:trace>
  <inkml:trace contextRef="#ctx0" brushRef="#br0" timeOffset="67203.48">13709 3330 68 0,'0'-19'30'0,"0"1"-8"15,0 18-5-15,0-19 1 0,33 1-4 16,-33 18-3-16,0-19-4 0,0 19-4 0,16 0 0 16,1 0-3-16,-1 0 0 15,-16 0 2-15,17 0-2 0,-17 0 0 0,0 0 2 16,16 19-2-16,-16-19 3 0,0 18-3 15,34-18 0-15,-34 19 0 0,0-1 2 0,0-18-2 16,0 19 0-16,0-19 0 0,0 9 0 16,0 10-2-16,0-19 4 0,0 19-2 0,0-19-2 15,33 18 2 1,-33-18 3-16,0 0-3 0,0 0 0 0,33 0 0 16,-33 19 0-16,0-19 3 15,0 0 0-15,0 0 0 0,0 18 2 16,0-18-1-16,0 0-4 0,0 19 3 15,-33-19-1-15,33 0-2 0,-33 9 0 0,33 10 0 16,-34-19 1-16,34 0-4 0,-16 0-10 16,16 0-15-16,-17 0-13 0,17-19-12 15</inkml:trace>
  <inkml:trace contextRef="#ctx0" brushRef="#br0" timeOffset="67555">14106 3172 36 0,'0'0'33'0,"0"0"-6"0,-33-19-12 16,33 19-6-16,0 0-4 0,0 0-2 0,0 19-1 15,0-19 0-15,-34 19 3 16,34-19 1-16,-16 18-6 0,16-18 0 0,0 9 2 16,-17 10 1-16,17-19 0 15,0 19-3-15,0-19 1 0,0 0 1 16,0 0 2-16,0 0 5 0,0 0 8 15,17 0 7-15,-17 0 6 0,0 0-1 0,16 0-1 16,-16-19-2-16,0 19-1 0,0 0-1 16,34-19-2-16,-34 10-4 0,0 9-1 0,0 0-5 15,0 0-2-15,0-18-7 0,0 18 1 0,0 0-6 16,0 0 0-16,0 0 2 16,33 0 2-1,-33 18-2-15,0-18-20 0,0 0-25 16,33 0-15-16,-33 0-8 0,0 0-1 0,0 0 9 15,0 0 12-15,33 0 12 0,-33-18-10 16</inkml:trace>
  <inkml:trace contextRef="#ctx0" brushRef="#br0" timeOffset="67953.17">14172 3153 7 0,'0'0'16'0,"0"-18"12"15,0 18-4-15,0-19-3 0,0 10-1 0,0 9 0 16,0-10 2-16,0 10-7 0,0 0-4 16,0-9-5-16,0 9-4 15,0 9-2-15,0-9 2 16,0 10-2-16,16-1 0 15,-16-9-2-15,0 19 2 0,0-19 2 16,17 0-2-16,-17 0 2 0,0 0 9 16,0 0-1-16,0 0-1 0,0 0-1 15,0-19 0-15,0 19-2 0,0 0 1 0,0-9-4 16,0 9 1-16,0-10 1 0,0 1-3 16,0 9 0-16,0 0-1 0,0-18-1 15,16 18 2-15,-16 0-4 16,17 18 2-1,-1-18 0 1,-16 0 0-16,33 0 0 0,-33 0 0 16,34 0 1-16,-34 0 1 15,0 0 2-15,0 0 0 0,33-18 3 16,-33 18 3-16,0 0 2 0,0-19 0 16,0 19 1-16,0-19-2 0,0 19 1 0,0 0 0 15,0-18-2-15,0 18 0 0,0 0 2 16,0-19-3-16,0 10-3 0,0 9-3 0,0-9-1 15,33 9-2-15,-33 0-3 16,0 9 3-16,16-9-19 16,-16 9-38-16,17-9-35 0,-1 0-16 0</inkml:trace>
  <inkml:trace contextRef="#ctx0" brushRef="#br0" timeOffset="70617.38">15544 1414 4 0,'0'0'2'0,"0"0"1"16,0 0 1-16,0 0-2 0,0-19 0 0,0 19 1 15,33 0 2-15,-33 0 2 0,0 0 0 16,0 0-1-16,0 0-3 0,0 0 1 16,33 0-2-16,-33 0 0 0,0 0 0 0,33 0-2 15,-33-18 2-15,0 18-2 16,17 0 0-16,0 0 0 0,-1 0 0 31,-16 18 0-15,0-18 0-16,0 19 0 15,0-19 1-15,0 0-1 0,0 9 0 16,0 10 0-16,0-19 0 16,0 18 0-16,0-18 0 0,0 0 1 15,0 19-1-15,0-19 0 31,0 19 0 1,0-19 0-17,0 18 0 1,0-18 0-16,0 19 0 0,0-19 0 16,17 9 0-16,-17 10 0 15,0-19 0-15,0 18 0 0,0-18 0 16,0 19 0-16,0-19 0 0,0 19 0 15,0-19 0-15,0 18 0 0,16 1 0 0,-16-19 0 16,0 9 0-16,-16 10 0 0,16-1 0 16,0-18 0-16,0 19 0 0,0-19 0 15,0 18 0-15,0 1 1 0,0-19-1 16,16 19 0-16,-16-19 0 0,0 9 0 16,17-9 0-16,-17 19 0 0,16-19 0 15,17 0 0-15,-33 0 0 16,33 0 0-16,-33 0 0 0,33 0 0 15,-33 0 0-15,17 0 0 16,-17-19-2-16,17 19 2 0,-1-9 0 0,-16 9-2 16,17 0 2-16,-1 0 0 0,-16-19 0 15,0 19 0-15,17 0 0 0,-17-19 0 0,16 19 0 16,-16-18 1 0,0 18 1-16,0 0 1 0,0 0 2 0,0 0-1 15,0 0-1-15,0 0-1 0,-16 0-2 16,16 0 3-16,0 0-1 15,-17 0-2-15,17 0 1 16,0 0-1 31,-16 0-12-47,16 0-11 16</inkml:trace>
  <inkml:trace contextRef="#ctx0" brushRef="#br0" timeOffset="71617.03">15925 1805 1 0,'0'18'0'0,"0"-18"0"0,0 19 1 0,16-1 0 15,-16-18 2-15,0 19 3 0,0 0-2 16,0-10 10-16,0 9-4 0,17 1-5 0,-17 0-3 15,16-1-1-15,-16 1 0 0,33-1 0 0,-33 10-1 16,0-9 1-16,33 0 2 0,-33-1 1 16,33 19-2-16,-33-27-2 0,17 27 3 0,0-18-3 15,-1-1 1-15,1 19-1 0,-1-27 0 16,1 27 0-16,-1-19 0 0,17 20 2 0,-33-20-2 16,0 10 1-16,33-9-1 0,-33 18 0 15,33-18 0-15,-33-1 0 0,0 10 0 0,0 9 1 16,17-18-1-16,-1-1 3 0,-16 1-3 15,0 9 1-15,17-9 1 0,-17-1-2 0,0 1 0 16,0-1 0-16,0-8 0 0,0 8 0 16,17 1 0-16,-17 0 0 0,0-1 0 0,0 1 0 15,0-1 0-15,0-8 0 0,0-1 2 16,0 19-2-16,0-10 2 0,-17-18 1 0,17 19-1 16,0 0-2-16,-17-1 3 0,1-8-1 0,16-1 3 15,-17 0-3-15,17 10 1 0,-33-1-1 16,33-18 0-16,0 0 0 0,-33 19 0 15,33-19 1-15,-33 19-2 0,17-19 1 0,16 0-1 0,-17 0-1 16,1 0 0-16,-1 0 3 0,1 0-2 16,-1 0-1-16,0 0 0 0,17 0 0 15,-33 0 0-15,33 0 0 0,-33 0 0 0,33 0-8 16,0 0-6-16,-33 0-7 0,17-19-8 0</inkml:trace>
  <inkml:trace contextRef="#ctx0" brushRef="#br0" timeOffset="72166.59">16040 3237 2 0,'0'0'0'0,"0"0"-1"15</inkml:trace>
  <inkml:trace contextRef="#ctx0" brushRef="#br0" timeOffset="73265.36">15445 1460 24 0,'0'0'25'0,"0"0"-3"0,0 0 2 16,0 0 4-16,-16 0 0 0,16 0-7 0,0 0-5 15,0 0-7-15,0 0-6 0,0 0 0 16,0 0-5-16,16 0 4 15,-16 19-2-15,17-19 2 0,-17 19-2 16,16-1 0-16,1-18 4 0,-17 19-1 0,16-10-1 16,1 10 1-16,-17-19 3 0,0 18 6 15,16-18-2-15,-16 0 0 0,0 19 2 0,33-19 9 16,-33 0 10-16,0 0 16 0,0 0 22 16,0 0 22-16,0 0 27 0,0 0 42 0,0 0-19 15,0-19-57-15,0 19-36 0,0-18-20 16,0 18-15-16,33-19-6 0,-33 10-3 0,0-10-4 15,33 1 0-15,-33-1-3 0,17 0 5 16,0 1-2-16,-1-1 2 0,1 10 4 0,-1-10-4 16,1 19-6-16,-17-18 1 0,16 18 0 15,-16-19 5-15,33 19-9 0,-33 0-22 0,0 0-32 16,0 0-21-16,0 19-12 0,0-19-14 16,33 18-7-16,-33-18-14 0,0 19 1 15,0 9 15-15,0-10 17 0,33 1 18 0</inkml:trace>
  <inkml:trace contextRef="#ctx0" brushRef="#br0" timeOffset="73868.28">15429 2242 11 0,'0'0'14'16,"0"0"3"-16,0-19-5 0,0 19-1 0,0-18-1 16,0 18 1-16,0 0 3 0,0 0 2 15,0-19-1-15,0 19 0 0,0 0-2 0,0 0-2 16,0 0 2-16,0 0-6 0,0 0-4 0,0 0 0 16,0 0-5-1,0 0 2-15,0 0 1 0,0 19-1 16,0-19 12-16,0 0 0 15,0 18-1-15,0-18 5 0,0 0 2 0,0 19 3 16,16-19 7-16,-16 0 7 0,0 18 10 16,17-18 14-16,-17 0 8 0,16 0 21 0,-16 0 20 15,17 0 2-15,-17 0-14 0,16 0-17 0,1 0-28 16,32-18-19-16,-49-1-14 0,33 19-7 16,0-18-5-16,-16-1 3 0,16 0-2 15,0 1-2-15,-16 8 0 0,32-8-2 0,-49-1 1 16,33 1-4-16,0 18 3 0,-33-19-5 0,0 0 2 15,17 19-2-15,-17 0 3 0,17-18-3 16,-17 8 2-16,0 10-7 0,0 0 2 0,16 0-52 16,-16 0-23-16,0 10-14 0,17-10-11 15,-17 18-9-15,16-18-13 0,-16 19-3 0,17-19 10 16,-1 19 9-16,-16-19 18 0</inkml:trace>
  <inkml:trace contextRef="#ctx0" brushRef="#br0" timeOffset="74347.66">16073 2846 19 0,'0'0'25'0,"0"0"3"16,0 0-1-16,0 0 1 0,0 0-5 15,0 0-8-15,0 0-4 0,0 0-6 0,0 0-1 16,0 0-3-16,0 0-1 16,0 0 2-16,0 0 6 0,0 10-2 15,0-1 2-15,0-9 1 0,0 9 4 0,0-9 10 16,0 19 15-16,17-19 13 0,-17 0 23 16,0 0 12-16,17 0 8 0,-17 0-6 0,16 0-15 15,1-19-23-15,-1 10-22 0,17 0-8 0,0-1 0 16,0-8-1-16,-33-1-2 0,33 1 2 15,-16-1-5-15,-1 0-4 0,1 1-6 0,0-10 2 16,-1 9-3-16,1 1-2 0,-1-1-9 16,-16-9-28-16,0 9-39 0,33 1-36 0,-33 18-20 15,0-19-27-15,0 19 2 0,0-18 22 0</inkml:trace>
  <inkml:trace contextRef="#ctx0" brushRef="#br0" timeOffset="75116.75">15395 3330 37 0,'0'0'35'0,"0"0"-5"0,0 0-4 16,0 0-3-16,0 0-8 0,0 0-6 15,0 0-5-15,0 0-2 0,0 0-4 63,0 0 0-48,0 0 0-15,0 0-7 16,0 0-8-16,0 0-4 0,0 0-6 16,0 0-7-16,0 0-32 0</inkml:trace>
  <inkml:trace contextRef="#ctx0" brushRef="#br0" timeOffset="75763.39">15214 4307 127 0,'16'-10'81'0,"-16"10"-41"16,0 0-16-16,0-9 6 0,0 9-4 15,0-9-11-15,0 9-12 0,0 0 0 0,0 0-1 16,0 0-5-16,0 0 4 0,0-19-14 16,0 19-21-16,0 0-14 15,0 0-16-15,0 0-2 0,0 0-54 0</inkml:trace>
  <inkml:trace contextRef="#ctx0" brushRef="#br0" timeOffset="75929.27">15180 4297 26 0,'0'0'40'15,"0"0"-6"-15,0 0-10 0,0 0-8 0,0 0-7 16,0-9-4-16,0 9-1 0,0 0-7 15,0 0-11-15,0 0-11 0,0 0-9 16,0 0-47-16</inkml:trace>
  <inkml:trace contextRef="#ctx0" brushRef="#br0" timeOffset="76100.28">15214 4288 61 0,'0'0'44'0,"-34"0"-21"16,34 0-12-16,0 0-4 0,0-9-3 0,0 9-8 15,0 0-13-15,0 0-13 0,0 0-4 16,0 0-27-16</inkml:trace>
  <inkml:trace contextRef="#ctx0" brushRef="#br0" timeOffset="76695.67">14436 3553 13 0,'0'0'17'0,"-16"0"6"0,16 0-4 16,0 0 0-16,-17 0 3 0,17 0-1 0,-16-18 2 15,16 18 1-15,0 0 3 0,0 0 3 0,0 0 2 16,-33 0 1-16,33 0 6 0,0-19 0 16,0 19 8-16,0 0-4 0,-33 0-7 0,33 0-4 15,0 0 3-15,0 0 2 0,0 0-11 16,0 0 2-16,0 0-9 0,0 0-1 0,0 0-6 16,0 0 1-16,0 0-2 0,0 0-1 0,33 0-6 15,-33 0-1-15,33-19 4 16,-17 19-2-16,34 0-5 0,-1 0 6 0,18-18 3 15,-18 18 6-15,17-19 6 0,1 19 2 0,-1-9-8 16,0 9-6-16,16-19-6 0,-32 19 3 16,16-18-2-16,0 18 1 0,1-19-3 0,-18 19-1 15,1-18-3-15,-1 18 0 0,-16 0 4 16,1-19-2-16,-1 19 3 0,-17 0-3 0,1 0 0 16,-1 0 0-16,1 0 6 0,-17 0 1 15,0 0-2-15,0 0-4 0,0 0 1 16,0 0-2-16,-17 0-2 0,17 0-17 15,-16 0-25-15,-17 19-26 0,16-19-24 0,1 0-15 16,-18 18-18-16,1-18 5 0,-16 19 14 0,-1-19 19 16</inkml:trace>
  <inkml:trace contextRef="#ctx0" brushRef="#br0" timeOffset="77078.7">14420 3600 5 0,'-17'18'4'0,"1"-18"9"0,16 0 7 0,0 0-2 16,0 0-3-16,-33 19-2 0,33-19 2 16,0 0 7-16,0 0 8 0,0 0 12 0,33 0 12 15,-33 0 2-15,0 0 1 0,16 0-2 0,17 0-3 16,-16-19-4-16,32 19-3 0,18 0-2 16,-34-18 4-16,33 18-3 0,17-19-3 0,-17 10-10 15,0-10 0-15,16 19-7 0,1-18 0 0,-17 18-8 16,34-19-4-16,-51 19-7 0,50-19-1 15,-32 19-1-15,-34-18 0 0,16 18-3 0,17 0 5 16,-33 0-1-16,0-19-3 0,-16 19 3 16,16 0-4-16,-16-9 0 0,-1 9 0 0,-16 0 18 15,17 0 3-15,-17 0 1 0,0 0 6 16,0 0-1-16,0 0-9 0,0 0-4 0,0 0-2 16,0 0-10-16,0 0 2 0,0 0-3 15,0 0 2-15,0 0-2 0,0 0-5 16,0 0 2-16,0 0 4 0,-17 0 0 0,17 0-8 15,0 0-17-15,0 0-22 16,0 0-17-16,-16 0-10 0,16 0-13 0,0 0-13 16,0 9-17-16,0-9-19 0,-17 0-3 15,17 0 17-15</inkml:trace>
  <inkml:trace contextRef="#ctx0" brushRef="#br0" timeOffset="79426.59">9227 6502 7 0,'0'0'4'16,"0"0"4"-16,0 0 1 0,0 0 0 15,0 0-5-15,0 0-1 0,0 0-1 0,0 0-1 16,0 0 1 15,0 0-2-31,0-19 0 16,33 19 0-16,-33 0-2 0,0 0-5 15,0 0-4-15,33-18-15 0</inkml:trace>
  <inkml:trace contextRef="#ctx0" brushRef="#br0" timeOffset="80943.09">14321 4400 11 0,'0'0'11'0,"0"0"3"16,33 0-4-16,-33 0-5 0,0 0-1 16,0 0 1-16,0 0 0 0,0 0-1 0,0 0-1 15,0 0 2-15,0 0 1 0,0 0-2 0,0 0-1 16,0 0-2-16,0 0 0 0,0 0 1 16,0 0-1-1,0 0 1-15,0 0-1 16,0 0-3-16,0 0-4 31,0 0-4-31,0 0-4 0,0 0-6 16,0 0-25-16</inkml:trace>
  <inkml:trace contextRef="#ctx0" brushRef="#br0" timeOffset="83555.89">10732 3637 23 0,'0'-19'21'0,"0"19"-7"15,0-18-3-15,0 18-2 0,33-19 2 16,-33 10-1-16,0 9-2 0,17-19-1 16,-17 19 1-16,16-18 2 0,1 18-4 0,-1-19-3 15,-16 19-1-15,17 0 0 0,16 0-2 0,-33 19 2 16,0-19-2-16,0 0 0 0,33 18 0 16,-33 1 2-16,0 9-2 0,0-10 2 15,0 1-2-15,0 0 2 0,0-1-2 0,0 1 1 16,0 9 1-16,0 9 1 0,0-18-3 0,0 8 2 15,0 11 2-15,0-20-1 0,0 19 0 16,0-9 0-16,0 10-1 0,0-20 0 0,0 19-1 16,33-18-1-16,-33 0 2 0,0 8-2 15,0-8 1-15,0 0-1 0,0-1 0 16,0 1 0-16,0-19 5 0,33 9 1 0,-33 0 9 16,0-9 14-16,0 10 2 0,17-10-4 15,-1-10-6-15,-16 10-7 0,17-9-3 0,-1 9-2 16,1-9 6-16,-17 9 2 0,33-19 8 0,-33 19 5 15,0 0 8-15,0-18 0 0,0 18-4 16,0 0-5-16,0 0-11 0,0 0-3 0,0 0-7 16,0 0-7-16,0 0-3 15,0 0 6-15,0 18-6 0,0-18 0 0,-33 19 0 16,33-19 3-16,0 9-1 0,-17 10 0 0,17-1 0 16,-16 1-3-16,16 0 0 0,0-1 5 15,0 10-5-15,0 9 3 0,0-18 0 0,0 18 0 16,16 0-2-16,-16 10 2 0,0-10 1 0,17 0-3 15,16 10 3-15,-33 9-1 0,0-10-4 16,0 10 5-16,33 9-1 0,-33-9 5 0,0-10-5 16,33 29-2-16,-33-29 3 0,0 10 2 0,0 9-6 15,33 10 3-15,-33-29-2 0,0 29 0 16,0-29 5-16,17 28-3 0,-17-27 0 0,16 9 0 16,-16 9 0-16,0-9 3 0,17-10-2 15,-17 10 0-15,0-9-3 0,0 8-1 0,0 1 5 16,0-28 0-16,0 9-2 0,0 0 0 15,0 1 3-15,-17-10-5 0,17 9 4 0,-16-19 0 16,16 1 1-16,-17 0 1 0,17 8-4 0,-33-8 3 16,33-19 3-16,0 19 0 0,-33-19-2 0,33 18-2 15,-33-18 2-15,33 0-4 16,-33 0 0-16,16 0 3 0,1 0-3 0,16 0-3 16,-17 0 3-16,1 0 0 0,-1-18 0 15,17 18 3-15,-33 0-3 0,33 0-16 16,0 0-18-16,-33 0-12 0,33 0-11 15,0 0-4-15,0-19-18 0,0 19-10 16,0 0 2-16,0-19 8 0</inkml:trace>
  <inkml:trace contextRef="#ctx0" brushRef="#br0" timeOffset="84338.75">14502 4446 7 0,'0'0'7'15,"0"0"6"-15,0 0 8 0,0 0-2 0,0 0-4 16,0 0-6-16,0 0-1 0,0 0-1 15,0 0 2-15,0 0-2 0,0 0-1 0,0 0-4 16,0 0-1-16,0 0 3 0,0 0 24 16,0 0-14-16,0 0-42 0,0 0 6 0,0 0-1 15,0 0-10-15</inkml:trace>
  <inkml:trace contextRef="#ctx0" brushRef="#br0" timeOffset="84588.73">14569 4428 53 0,'0'0'47'0,"0"18"-23"0,0-18-11 0,0 0-7 15,0 0 0-15,0 0-5 16,0 0-5-16,0 0-19 0,0 0 8 0,0 0 8 16,0 0 4-16,33 0 0 0,-33 0-18 15,0 0-51-15</inkml:trace>
  <inkml:trace contextRef="#ctx0" brushRef="#br0" timeOffset="84987.82">14635 4418 8 0,'0'0'3'0,"0"0"3"15,0 10 2-15,0-10 6 0,0 0 1 0,0 0-3 16,0 0-1-16,0 0-4 0,0 0 14 0,0 0 49 16,0 0-19-16,0 0-25 0,0 18-11 15,0-18-9-15,0 0 1 0,0 0-1 0,0 0-2 16,0 0 9-16,0 0 0 0,0 0-9 0,0 0 2 15,0 0-4-15,0 0-1 0,0 0 1 16,0 0 0-16,0 0-1 0,0 0-1 16,0 0-3-1,0 0 5-15,0 0-1 16,0 0 0-16,0 0-3 16,16 0 4-16,-16 0-1 0,0 0 0 62,0 0-11-46,0 19-8-16,0-19-6 0,0 0-5 15,0 0 3-15,17 0-1 0,-17 0-4 0,0 0-1 16,0 0 0-16,0 0 0 0,0 0 1 0</inkml:trace>
  <inkml:trace contextRef="#ctx0" brushRef="#br0" timeOffset="86336.5">11708 4307 1 0,'0'0'2'0,"-17"0"-1"0,17 0 0 0,17-10-1 0,-17 10 1 15,0 0 0-15,0 0 0 0,0 0 1 16,-17 0 0-16,17 10 1 16,0-10 1-16,0 0 2 0,0 0 1 0,0 0 1 15,0 0-3-15,0 0-1 0,0 0-1 0,0 0-1 16,0 0 1-16,0 0-1 0,0 0 1 16,0 0 0-16,0 0 0 0,0 0 13 0,0 0-4 15,0 0-5-15,0 0-3 0,0 0 0 16,0 0 4-16,0 0 1 0,0 0-3 0,0 0-2 15,0 0 6-15,0 0-1 0,0 0-4 16,0 0-1-16,0 0 1 0,0 0 9 0,0 0 5 16,0 0-2-16,0 0-7 0,0 0-3 15,0 0 5-15,0 0 3 0,0 0-1 0,0 0-5 16,0 0-1-16,0 0 1 0,0 0-1 0,0 0 1 16,0 0-1-16,17 0 4 0,-17 0-6 15,0 0 0-15,0 0-1 0,0 0-2 0,0 0 3 16,33 0 0-16,-33 0 3 0,0 0 2 0,0 0 2 15,0 0-5-15,0 0 0 0,0 0 0 16,0 0 2-16,0 0-3 0,0 0-1 16,0 0 1-16,0 0-3 0,0 0-3 15,33 0-1-15,-33 0 4 16,0 0-9 0,0 0 8-16,0 0-5 0,0 0 4 15,0 0-1 1,0 0 1-16,0 0 1 15,0 0-5-15,0 0 4 0,0 0-4 0,0 0-7 16,0 0-25-16,0 0-12 0,0 0-12 16,0 0-5-16,0 0 0 0,0 0 0 15,0-10 2-15</inkml:trace>
  <inkml:trace contextRef="#ctx0" brushRef="#br0" timeOffset="87735.27">11658 4325 1 0,'0'0'1'0,"0"0"2"0,0 0 1 15,0 0 6-15,0 0 2 0,0 0-1 0,17 0 2 16,-17 0-5-16,0 0-4 0,0 0 1 16,16 0 3-16,-16 0 2 0,0 0-2 0,17 0-2 15,-17 0-1-15,33 0-2 0,-33 0 2 0,0 0-1 16,33 0 0-16,-33 0-1 0,0 0-3 16,33 0 4-16,-33 0-2 0,33 0-2 0,-33 0 0 15,0 0 1-15,17 0-1 0,-1 0 0 16,1-18 0-16,-1 18-2 0,1 0 4 0,16 0-2 15,-33 0 0-15,33 0 0 16,-33 0 0-16,33 0 0 0,-33 0 0 16,33 0 0-16,-33 0 1 0,0 0 1 0,17-10 3 15,-17 10-3-15,16 0-2 16,-16 0 2-16,17 0 1 0,-17-9-1 0,16 9 0 16,1 0-2-16,16 0 0 15,-33 0 2 1,0-9-2-16,33 9 0 0,-33 0 0 15,0 0 1-15,0 0-4 0,33 0 3 16,-33 0 1-16,33 0-1 16,-33 0 0-16,0 0 0 15,17 0 0-15,-17 0 3 0,16 0-2 16,1 0 1-16,-1 0 0 16,1 0-2-16,16 0 0 0,-33 0 0 15,33 0 0-15,-33 0 3 0,0 0-3 16,33 0 0-16,-33-19 0 15,33 19 3-15,-33 0 0 0,0 0 0 16,17 0 1-16,-1 0-1 0,-16 0 1 0,17 0-1 16,-1 0-2-16,1 0 0 0,-17 0 2 15,33 0-1-15,-33 0 3 0,33 0-3 16,-33 0-1-16,33-18 1 0,-33 18-1 16,0 0 1-16,33 0 1 0,-33 0 0 0,0 0-1 15,0 0-1-15,17 0-1 0,-17 0 4 16,16 0 0-16,-16 0 0 0,17 0 2 0,-17 0-4 15,16 0 0-15,-16 0-1 0,0 0 1 16,17 0-2-16,-17 0 2 0,33 0-2 0,-33-19 2 16,0 19 0-16,33 0-4 0,-33 0 2 15,33 0 1-15,-33 0 1 16,0 0 0-16,16 0-2 0,-16 0 1 0,17 0-1 16,0 0 1-16,-1 0-1 0,1 0 1 15,-1 0-1-15,1 0 1 0,-17-19 1 16,33 19-1-16,-33 0 1 0,0 0 0 0,33 0-2 15,-33 0 2-15,33 0-2 16,-33 0 3-16,0 0 0 0,16 0-3 16,-16 0 2-16,17 0 0 15,-1 0 1 1,-16 0-6-16,17 0 5 0,0 0-2 16,-17 0 2-16,33 0-1 15,-33 0-3-15,0 0 4 0,33 0-2 16,-33 0 0-16,33 0 0 15,-33 0 0-15,33 0-2 16,-33 0 4-16,16 0-2 16,1 0 0-16,-17 0 1 0,16 0-1 15,-16 0 1-15,17 0 1 0,-17 0 0 16,17 0-1-16,16 0-1 0,-33 0 3 16,0 0-1-16,33 0-2 0,-33 0 1 15,0 0-1-15,0 0 1 0,33 0 1 0,-33 0-2 16,33 0 2-16,-33-18-2 0,16 18 2 15,1 0-2 1,-1 0 0-16,-16 0 3 0,17 0-2 16,0 0-1-16,-17 0 5 0,33-10-4 15,-33 10 1-15,0 0-1 0,33 0 2 0,-33 0 1 16,0 0 3-16,33 0-5 0,-33 0 0 0,0 0 5 16,33 0-3-16,-33 0 0 15,16-9-3-15,-16 9 1 0,17 0 0 0,-17 0 2 16,16 0-2-16,-16 0-1 15,17 0 1-15,-17-9 1 0,16 9-1 0,-16 0-1 32,0 0 2-17,0 0-9-15,0 0-13 16,0 0-18-16,0 0-18 0,-16 0-17 0,-1 0-3 16</inkml:trace>
  <inkml:trace contextRef="#ctx0" brushRef="#br0" timeOffset="88335.46">12138 3674 50 0,'0'0'38'16,"0"0"-13"-16,0-18 0 0,0 18 13 0,0 0 5 15,0-19 45-15,0 19-14 0,0 0-39 16,0 0-12-16,0 0 12 0,0 0 5 0,0 0 9 16,0 0-18-16,0 0-14 0,0 0-14 15,0 0 0-15,-17 0-144 0</inkml:trace>
  <inkml:trace contextRef="#ctx0" brushRef="#br0" timeOffset="92799.59">12485 3414 61 0,'-33'0'49'0,"33"-19"-2"16,-33 19 7-16,33-18 18 0,-33 18 28 0,33-19 9 15,-33 19 17-15,33 0-6 0,-17-19-3 0,17 19 7 16,-16 0-24-16,16-9-12 0,0 9-27 15,0 0-29-15,0 0-17 0,0 9-15 0,0-9 5 16,0 19 3-16,0-19-3 16,0 19 16-16,0-1 30 0,0 1 27 0,0-1 7 15,0 1 1-15,0 9-16 0,0-10-33 0,16 1-11 16,-16 0-5-16,0-1-15 0,17 10-2 16,-17-9 8-16,33-1-15 0,-33 1 7 0,0 0-4 15,0-1 4-15,0-9 2 0,0 10-18 16,0 0-81-16,0-1-67 0,33-18-71 15,-33 0-37-15,0 19 6 0,0-19 31 0,0 0 37 0,0 0 40 16</inkml:trace>
  <inkml:trace contextRef="#ctx0" brushRef="#br0" timeOffset="93097.64">12419 3330 89 0,'0'-19'61'0,"0"19"-7"0,0-18-9 16,0 18 1-16,0-19 2 0,0 19-2 0,33-18-7 16,-33 18-13-16,0 0 0 0,0 0 10 15,33 0 23-15,-33 0 5 0,17 18-15 0,-1-18-14 16,1 0-19-16,-1 19-3 0,1-19-7 16,16 18-4-16,-33-18-1 0,0 19-1 0,33-19 2 15,-33 9 1-15,0 10-5 0,0-19 4 16,0 19-2-16,0-19 6 0,0 18-1 0,0-18 0 15,0 0-4-15,-33 19 3 0,33-1-3 16,-33-18 0-16,16 19 5 0,1-19-8 0,-1 9 5 16,-16 10-5-16,33-19-38 0,-33 0-46 0,33 18-40 15,-33-18-22-15,33 0 0 0,-33 0-95 16</inkml:trace>
  <inkml:trace contextRef="#ctx0" brushRef="#br0" timeOffset="93516.71">12932 3256 102 0,'0'0'47'0,"0"0"-10"16,-17 0-10-16,0 0-9 0,17 0-5 15,-16 0-5-15,16 18 2 0,-33-18-1 0,33 19-3 16,0-1 5-16,-33 1 0 0,33-10-4 0,-33 10-3 15,33 0-2-15,-17-1 3 0,17 1 2 16,0-1-1-16,0 1 0 0,0-19 7 16,17 9 17-16,-17 10 8 0,33-19 1 0,-33 18-12 15,0-18-5-15,33 19-9 0,-33-19-6 0,33 0-3 16,-33 0-2-16,33 0-2 0,-16 0-25 16,-1 0-48-16,1 0-36 0,-1-19-13 0</inkml:trace>
  <inkml:trace contextRef="#ctx0" brushRef="#br0" timeOffset="94263.43">11691 4288 16 0,'0'0'19'0,"17"0"-7"16,-17 0-5-16,0 0-3 0,0 0 0 0,0 0 0 15,0 0 0-15,0 0-1 0,0 0-1 16,0 9-2-16,0-9 2 0,0 0 0 16,33 0-1-16,-33 0 0 15,0 10-1 1,0-10-5 0,0 0-3-16,0 0-3 0,33 0-7 0,-33 0-18 15</inkml:trace>
  <inkml:trace contextRef="#ctx0" brushRef="#br0" timeOffset="94646.68">14254 4204 24 0,'0'0'49'0,"0"0"-22"0,0 0-15 0,0 0 2 16,0 0 0-16,0 0 2 0,0 0-7 16,0 0-7-16,0 0-5 15,0 0-9 1,0 0 4-16,0 0 4 0,0 0 1 0,0 0-3 16,0 0-2-16,0 0 1 0,0 0-2 0,0 0-8 15,0 0-4-15,0 0-2 0,-16 0-16 16</inkml:trace>
  <inkml:trace contextRef="#ctx0" brushRef="#br0" timeOffset="95528.48">11642 4297 29 0,'0'10'21'16,"0"-10"-6"-16,16 0-2 0,-16 0 0 15,0 0 8-15,0 18 2 0,0-18-4 0,0 0-4 16,0 0 2-16,0 0 1 0,0 0 3 0,17 0-3 16,-17 0 25-16,0 0 16 0,0 0-31 15,0 0-4-15,0 0 22 0,0 0 21 0,0 0 15 16,0 0-10-16,0 0-26 0,0 0-3 0,0 0 23 16,0 0 17-16,0 0-27 0,0 0-19 15,0 0-2-15,-17 0 28 0,17 0 28 0,0 0-7 16,0 0-29-16,0 0-16 0,0 0 1 15,0 0 14-15,0 0 4 0,0 0-7 0,0 0-7 16,0 0-5-16,0 0 0 0,0 0-13 0,0 0-6 16,0 0-14-16,0 0-1 0,0 0-4 15,0 0-1-15,0 0 3 0,0 0 1 0,0 19 0 16,0-19 0-16,0 0 8 0,0 19 3 16,0-19 1-16,0 18 9 0,0-18 0 0,0 0-2 15,0 19-7-15,0-19 6 0,0 9-2 0,0 0-3 16,0 1-2-16,0 8-2 0,0-18-10 15,0 0 7-15,-16 0-2 0,16 19-5 0,0-19-6 16,0 0 5-16,0 0 6 0,0 18-8 16,0-18 5-16,0 0-4 0,16 0-1 15,-16 0-6-15,0 0 10 0,0 0-6 16,0 0-12-16,0-18-40 0,0 18-22 0,0 0-26 16,0 0-29-16,0 0-31 0,0 0-28 15,0 0-6-15,0 0 3 0,0-19 10 0,0 19 14 16,0 0 18-16,0-18 24 0,0 8 21 0</inkml:trace>
  <inkml:trace contextRef="#ctx0" brushRef="#br0" timeOffset="96449.26">13858 4158 28 0,'0'0'40'0,"0"0"3"0,0 0-1 16,0 0 3-16,0 0 2 0,0 0-1 15,-34 0 9-15,34 0 6 0,0 0-5 0,0 0-9 16,-16 0-7-16,16 0-4 0,0 0-7 0,0 0 3 16,0 0-5-16,0 0 1 0,0 0 5 15,-17 0-1-15,17 9 15 0,0 0 5 0,-16-9 2 16,16 10-10-16,0 8-11 0,0-18-4 0,0 19-9 16,0-19-2-16,-17 19 3 0,17-19 7 15,0 0-6-15,0 18 5 0,0-18 5 0,0 0 3 16,0 0 5-16,0 0 18 0,0 0 23 15,0 0 8-15,0 0 32 0,0 0 30 0,0 0 31 16,0 0-86-16,0 0-96 16,0-18 0-16,0 18 0 15,0-19 0-15,17 19 0 0,-17-19 0 0,0 19 0 16,0-18 0-16,16 8 0 16,-16 1 0-16,0 18 0 31,0 1 0-16,0 8 0-15,0-18 0 0,0 19 0 16,0-19-57-16,0 19-347 0,0-19-43 0,0 0 15 16,17 18 89-16</inkml:trace>
  <inkml:trace contextRef="#ctx0" brushRef="#br0" timeOffset="98092.95">12518 3897 8 0,'-16'0'4'0,"16"0"5"16,0 0 3-16,0 0-2 0,0 0 0 0,0 0-2 15,0 0-1-15,0 0-1 0,0 0-3 0,0 0-1 16,0 0 0-16,0 0-1 15,0 0 0-15,0 0-3 32,16 0-4-32,-16 0 0 0,0 0-3 15,0 0-6-15,0-18-22 0</inkml:trace>
  <inkml:trace contextRef="#ctx0" brushRef="#br0" timeOffset="98708.8">12898 3377 13 0,'-16'0'22'16,"16"0"2"-16,0 0-3 0,0 0-1 0,0-19 2 15,0 19 1-15,0 0 5 0,0 0 5 16,0 0 11-16,0 0 5 0,0 0 7 0,0 0 0 15,0 0 7-15,-33 0 2 0,33 0 0 0,0 0 2 16,0 0 3-16,0-19 3 0,0 19 10 16,0 0 7-16,0 0 15 0,0 0 4 0,0 0-6 15,0 0 1-15,0 0-9 0,0 0 7 0,0 0-7 16,0 0-14-16,0 0-19 0,0 0-22 16,0 0-20-16,0 0-11 0,0 0-1 0,0 0-4 15,0 19-2-15,0-19-5 16,0 19 5-16,0-19 9 0,0 18 3 15,0 1 9-15,0-19 5 0,33 18 2 0,-33 1-14 16,0-10-16-16,0 10 0 0,0-1 0 16,0 1 0-16,16 0 0 0,-16-1 0 0,17 1 0 15,-17-10 0-15,0 10 0 0,17-1 0 16,-17 1 0-16,0 0 0 0,0-1 0 0,16-18 0 16,-16 19 0-16,0-10 0 0,0 10 0 15,0-19 0-15,0 18 0 0,0-18 0 0,0 19 0 16,0-19 0-16,0 0-116 0,0 0-58 15,0 19-24-15,0-19-8 0,17 0-4 16,-17 0-13-16,0-19 2 0,0 19 23 0,0 0 28 16,0-19 39-16,0 19-62 0</inkml:trace>
  <inkml:trace contextRef="#ctx0" brushRef="#br0" timeOffset="99075.89">12849 3339 31 0,'0'0'33'0,"0"-9"-6"0,0 9-4 0,0 0-1 16,0 0 1-16,0-19-2 0,0 19 4 0,0 0-1 16,33-18 1-16,-33 18-4 0,0 0-2 15,0-19 2-15,0 19-1 0,16-18-4 16,-16 18 3-16,17 0-2 0,0 0-1 0,-1-19-1 15,-16 19 2-15,17 0-2 0,-1 0-5 0,1 0-7 16,16 0 1-16,-33 0 2 0,33 0 3 16,-33 19 2-16,33-19 2 0,-33 18-3 0,0-18 8 15,16 19 8-15,1-19-1 0,-17 18 0 0,16-18-4 16,-16 19 3-16,0-19 15 0,0 28 10 16,-16-28-8-16,16 19-9 0,-17-19-12 0,1 18-6 15,16 1-7-15,-33-19-1 0,0 18-3 16,0-18-3-16,16 19 1 0,-16-19-1 0,17 9 5 15,-18-9-8-15,18 19-1 0,-17-19-34 0,33 18-46 16,-33-18-37-16,0 0-34 0,16 0-5 16,1 19 20-16</inkml:trace>
  <inkml:trace contextRef="#ctx0" brushRef="#br0" timeOffset="100791.32">18471 3107 14 0,'-16'-10'33'0,"-1"10"1"16,17-9-6-16,-16 9 4 0,16 0 0 15,-17-18-1-15,17 18 8 0,0 0 4 0,0 0-2 16,0-19-8-16,-33 19-8 0,33 0 2 16,0 0-9-16,0 0-6 0,0 0-9 0,0 0-1 15,0 0 1-15,0 0-2 0,0 19 6 16,0-19 12-16,0 0 5 0,0 0-3 0,-33 18 4 16,33-18 4-16,0 9 15 0,0-9 6 0,0 10 8 15,33-1 1-15,-33-9 2 0,0 19 21 16,0-19 11-16,0 0 5 0,0 0 12 0,0 0 11 15,0 0 3-15,0 0 12 0,0 0 1 16,33 0-11-16,-33 0-28 0,0 0-27 0,0 0-68 16,17-19-3-16,-1 10 0 0,1-1 0 15,-1 1 0-15,1 9 0 0,-1-18 0 0,1 18 0 16,16-19 0-16,-33 19 0 0,33-19 0 16,-33 19-38-16,33-18-100 0,-33 18-35 0,17-19-31 0,-17 19-19 15,16-9-1-15,1 9 1 0,-1 9 5 16,1-9 24-16,-1 19 32 0,1-19-86 15</inkml:trace>
  <inkml:trace contextRef="#ctx0" brushRef="#br0" timeOffset="101340.43">18504 4139 116 0,'0'0'65'0,"-16"0"-3"0,16-18-8 16,0 18-1-16,0 0-10 0,0 0-4 0,0 0-19 15,0 0-7-15,0 18 3 0,0-18-1 16,0 0 20-16,0 0 9 0,0 19 6 0,0-19-9 15,0 9 3-15,0 0 5 0,0 1 7 16,16 8 6-16,-16-18-5 0,0 19-4 0,0-19 7 16,17 0 9-16,-17 19 20 0,0-19 3 0,0 0 9 15,33 0 11-15,-33 0 16 0,0 18 28 16,0-18 11-16,0 0-81 0,33-18-86 0,-33 18 0 16,0 0 0-16,33 0 0 0,-33-19 0 15,0 19 0-15,17-19 0 0,-1 1 0 0,1 8 0 16,-1-8 0-16,1-1 0 0,16 1 0 0,0-1 0 15,-33 0 0-15,33-8 0 0,-33 17 0 16,0 1 0-16,33-10 0 0,-33 19 0 0,0-18 0 16,0 18-191-16,0 0-174 0,0 0-5 15,0 0 21-15,0 0 44 0,0 18 78 0</inkml:trace>
  <inkml:trace contextRef="#ctx0" brushRef="#br0" timeOffset="101923.24">18554 3256 6 0,'0'0'14'0,"0"0"8"0,0 0-1 16,0 0-2-16,0 0-7 0,0 0-4 0,0 0-3 16,0 0-2-16,0 0-1 0,0 0 0 15,0 0-2-15,0 0-6 16,0 0-5-1,0 0-3-15,0 0-4 0,0 0-6 16</inkml:trace>
  <inkml:trace contextRef="#ctx0" brushRef="#br0" timeOffset="102839.24">11741 4530 1 0,'0'0'2'16,"0"0"2"-16,0-9 0 16,0 9 3-16,0 0 2 0,0 0 3 0,0 0 0 15,0 0-2-15,0 0-1 0,0 0-2 16,0 0-1-16,0 0-2 0,0 0 0 0,0 0-1 15,0 0-1-15,0 0 0 0,0 0 2 16,0 0-2-16,0 0 1 0,0 0-1 16,0 0 1-16,0 0-1 15,0 0 1-15,0 0 1 0,0 0-2 0,0 0 1 16,0 0-1-16,0 0 0 0,0 0-1 0,0 0-3 16,0 0 5-16,0 0-5 15,0 0 2-15,0 0-4 16,0 0-2-16,0 0-2 0,0 0-1 0,0 0 1 15,0 0 0-15,0 0-2 0,0 0 1 0,0 0 0 16,0 0 0-16,0 0-1 0,0 0 2 16,0 0 0-16,0 0-8 0,0 0 12 15,0 0 1-15</inkml:trace>
  <inkml:trace contextRef="#ctx0" brushRef="#br0" timeOffset="103471.71">10120 5069 13 0,'0'0'2'16,"-33"0"-1"-16,33 0-1 0,0 0-4 15,0 0-6-15</inkml:trace>
  <inkml:trace contextRef="#ctx0" brushRef="#br0" timeOffset="103672.43">10153 5051 34 0,'0'0'9'16,"0"0"-8"-16,0 0-3 0,0 0-2 15,0 0-3-15,0 0-22 0</inkml:trace>
  <inkml:trace contextRef="#ctx0" brushRef="#br0" timeOffset="103855.93">10269 5004 56 0,'0'0'12'15,"0"0"-9"-15,-33 10-6 0,33-10 1 16,0 0-5-16,0 0-8 0,0 0-27 0</inkml:trace>
  <inkml:trace contextRef="#ctx0" brushRef="#br0" timeOffset="108185.77">16735 4660 175 0,'0'-9'130'0,"-17"9"-62"15,17-9-36-15,0 9 3 0,0 0 29 0,0-19 23 16,0 19-15-16,0 0-35 0,0 0-17 16,0 0-14-16,0 19 4 0,0-19 14 0,0 9 22 15,0 9 1-15,0 1-3 0,0 0-11 0,0-1 2 16,0 19 4-16,0-27-4 0,0 8-7 16,0 1-7-16,17 0-5 0,-17-1-5 15,0 1-4-15,0-10-7 0,0 10 6 0,16-10-6 16,-16 0 8-16,0 10-5 0,0-19-6 0,-16 0-42 15,16 19-59-15,0-19-58 0,0 0-51 16,-17 0-13-16,17 0 40 0</inkml:trace>
  <inkml:trace contextRef="#ctx0" brushRef="#br0" timeOffset="108484.4">16437 4586 102 0,'0'0'78'0,"0"0"-27"0,0 0-6 16,0 0 16-16,0-19 32 0,-33 19 11 0,33 0-32 15,33 0-29-15,-33 0-23 0,0 0-8 16,33-18 15-16,-33 8 17 0,33 10 9 0,0 0-16 15,1-9-14-15,15 0-9 0,17 9-3 0,-33 0-9 16,17 0 4-16,0-19-3 0,-1 19 0 16,17 0-3-16,-49 0 0 0,16 0 2 0,0-19-2 15,0 19-18-15,0 0-47 0,-33 0-36 0,0 0-32 16,0 0-21-16,33 0 6 0,-33 0 19 16</inkml:trace>
  <inkml:trace contextRef="#ctx0" brushRef="#br0" timeOffset="108817.76">17115 4539 97 0,'0'0'75'0,"0"0"-17"16,-33 0-18-16,33 0-10 0,0 0-11 0,0 0-10 16,0 0-3-16,0 10 0 0,0-10-2 0,0 18 10 15,0 1 14-15,0-1 2 0,33 1 3 16,-33 0-5-16,0-1 4 0,0 10-2 16,0 9-7-16,17-18-11 0,-17-1-1 0,16 1-6 15,-16 9 1-15,0-9-4 0,17-1 1 0,-17 1-3 16,0-10 1-16,0 0-1 0,16 1 5 15,-16 8-11-15,0 1-38 0,0-19-36 0,-16 19-32 16,16-19-17-16,0 0-101 0</inkml:trace>
  <inkml:trace contextRef="#ctx0" brushRef="#br0" timeOffset="109116.79">17165 4539 145 0,'0'-18'115'0,"0"18"-49"16,0-19-17-16,0 19 9 0,-17-19 34 0,17 19 2 15,0-18-19-15,0 18-33 0,17 0-21 16,-17 0-16-16,0 0-3 0,16 0-2 0,-16 0 1 16,17 0-1-16,-1 18 2 0,1-18-5 0,16 19 1 15,0-19 4-15,-33 19-2 0,33-10 0 16,-33 10 0-16,0-1 1 0,0 1 1 0,0-19-4 15,0 18 4-15,0 1-1 0,0-19 1 0,0 19 3 16,-33-10-1-16,0 9-2 0,33 1-2 16,-50-19 0-16,34 19-17 0,-17-19-26 0,0 18-23 15,16-18-28-15,-16 0-16 0,0 0-1 16,0 19 5-16,16-19 15 0,1 0-51 0</inkml:trace>
  <inkml:trace contextRef="#ctx0" brushRef="#br0" timeOffset="111232.2">19877 5330 10 0,'0'0'14'0,"0"0"3"16,0 0-4-16,0 0-5 0,0 0-4 16,0 0 0-16,0 0 1 0,0 0 2 0,0 0-1 15,0 0 0-15,0 0 2 0,0 0 1 16,0 0 0-16,0 0 0 0,0 0 1 0,0 0-3 16,0 0-1-16,0 0-2 0,0 0 1 0,0 0-3 15,0 0-1 1,0 0 0-16,0 0 1 31,0 0-1-31,0 0 0 16,0 0 2-1,0 0-1 1,0 0 0-16,0 0 4 0,0 0-2 16,0 0 1-16,0 0-2 0,0 0-1 0,0 0 0 15,0 0 2-15,0 19-1 0,0-19-1 0,0 0 1 16,0 0 3-16,0 0 0 0,0 0-3 15,0 0 2-15,0 0-2 0,0 0-2 16,0 0 2-16,0 0 2 0,0 0-1 16,0 0-1-16,0 0 2 0,0 0 1 0,0 0 0 15,0 0-3-15,0 0 3 0,0 0-3 0,0 0 3 16,0 0-3-16,0 0 2 0,0 0 0 16,0 0 2-16,0 0-1 0,0 0-1 0,0 0 1 15,16 0-4-15,-16 0 0 0,0 0 0 16,0 0 1-16,0 0-1 0,0 0 0 15,0 0 1 1,0 0-5-16,0 0 4 16,0 0 1-16,-16 0 0 0,16 0-1 0,0 0 2 15,0 0 2-15,0 0-2 0,0 0-2 16,0 0 4-16,0 0-3 0,0 0 3 0,0 0-4 16,0 0 2-16,0 0-2 15,0 0 3-15,16 0-2 0,-16 0 2 0,0 0 0 16,0 0 2-16,0 0-2 0,0 0 1 0,0 0 0 15,0 0-4-15,0 0 1 0,0 0 0 16,0 0-2-16,0 0 1 0,0 0 0 0,0 0 0 16,0 0 0-16,0 0 1 0,0 0-5 15,0 0 3-15,0 0 1 16,0 0-4-16,0 0 0 16,0 0 3-1,0 0 0 1,0 0 1-16,0 0-1 15,0 0 0-15,0 0-3 16,0 0-14 0,0 0-10-16,0 0-2 0,0 0-2 0,0 0-7 15,0 0-8-15,-16 0-10 0,16 0-6 0,0-19 1 16</inkml:trace>
  <inkml:trace contextRef="#ctx0" brushRef="#br0" timeOffset="111514.69">19496 5209 1 0</inkml:trace>
  <inkml:trace contextRef="#ctx0" brushRef="#br0" timeOffset="112382.93">15925 4279 4 0,'0'0'4'0,"0"0"-1"0,0 0 1 0,16 0-1 15,-16 0 0-15,0 0-2 32,0 0 0-32,0 0 0 31,0 9-1 0,0-9 1-31,0 0 0 0,0 0 0 16,0 0 1-1,0 0 1-15,0 0 0 0,0 0 0 0,0 0 0 16,0 0-1-16,0 0-1 0,0 0 1 0,0 0-1 16,0 0 0-16,0 0 0 15,0 0 1 1,0 0-1 46,0 0-7-30,-16 0-4-32,16 0-19 0</inkml:trace>
</inkml:ink>
</file>

<file path=ppt/ink/ink95.xml><?xml version="1.0" encoding="utf-8"?>
<inkml:ink xmlns:inkml="http://www.w3.org/2003/InkML">
  <inkml:definitions>
    <inkml:context xml:id="ctx0">
      <inkml:inkSource xml:id="inkSrc0">
        <inkml:traceFormat>
          <inkml:channel name="X" type="integer" max="2048" units="cm"/>
          <inkml:channel name="Y" type="integer" max="2048" units="cm"/>
          <inkml:channel name="F" type="integer" max="2047" units="in"/>
          <inkml:channel name="T" type="integer" max="2.14748E9" units="dev"/>
        </inkml:traceFormat>
        <inkml:channelProperties>
          <inkml:channelProperty channel="X" name="resolution" value="393.84616" units="1/cm"/>
          <inkml:channelProperty channel="Y" name="resolution" value="393.84616" units="1/cm"/>
          <inkml:channelProperty channel="F" name="resolution" value="999.51166" units="1/in"/>
          <inkml:channelProperty channel="T" name="resolution" value="1" units="1/dev"/>
        </inkml:channelProperties>
      </inkml:inkSource>
      <inkml:timestamp xml:id="ts0" timeString="2024-02-03T10:24:21.903"/>
    </inkml:context>
    <inkml:brush xml:id="br0">
      <inkml:brushProperty name="width" value="0.05292" units="cm"/>
      <inkml:brushProperty name="height" value="0.05292" units="cm"/>
      <inkml:brushProperty name="color" value="#FF0000"/>
    </inkml:brush>
  </inkml:definitions>
  <inkml:trace contextRef="#ctx0" brushRef="#br0">11857 3051 42 0,'0'0'32'0,"0"-19"-12"0,-17 19-4 0,17 0-1 15,0-18 4-15,0 18 0 0,0 0-2 0,0-19-2 16,17 10-5-16,-17 9-1 0,0-9 5 16,0-1 0-16,0 10-5 0,16 0-7 0,-16 0 0 15,0 0 0-15,0-18-2 0,0 18-2 16,0 0 0-16,0 0 5 16,0 18-9-16,0-18-21 15,17 0-15-15,-17 0-13 0,0 10-66 16</inkml:trace>
  <inkml:trace contextRef="#ctx0" brushRef="#br0" timeOffset="52071.25">22175 11385 131 0,'-33'-18'92'0,"17"-1"-45"16,16 1-20-16,-17 8 37 0,17 1 57 0,0 9 17 15,0-9-40-15,0 9-49 0,0 0-22 16,0 0-11-16,0 9 53 0,0 0 29 16,0 10-1-16,0 9 12 0,17 9-20 0,-17 0 163 15,16 10 27-15,-16 8-70 0,33 11-174 0,-33 8-35 16,33 10 0-16,-33-19 0 0,0 19 0 0,17 9 0 16,0-10 0-16,-1 20 0 0,1-10 0 15,-1 0 0-15,1 18 0 0,-1-8 0 0,-16-10 0 16,17 9 0-16,-17-9 0 0,0 0 0 0,0 9 0 15,0-37 0-15,-17 0 0 0,17-9 0 16,-16 0 0-16,16-28 0 0,-17 0 0 0,1-9-79 16,16-1-282-16,0-18 0 0,-17-9 33 0,17 0 49 15,17-10 53-15,-17-9 51 0</inkml:trace>
  <inkml:trace contextRef="#ctx0" brushRef="#br0" timeOffset="52939.15">22473 11525 19 0,'-16'-47'19'0,"16"-8"-5"16,-17 8 0-16,17 10-4 0,-17 0-3 16,17-1-1-16,0 11 5 0,-33-1 6 0,33 9 7 15,0 10 2-15,0-10-3 0,0 1-1 16,-33 8-5-16,33 10-8 0,33-9-5 0,-33 9-1 15,0 0-2-15,33 0 1 0,-33 0-1 0,34 9-1 16,-1-9 7-16,0 0 4 0,16 0 8 0,17 0 3 16,1 0 6-16,15 0 0 0,1-9-3 15,16 9-8-15,17 0-6 0,16-9-4 0,0 9-7 16,17 0 4-16,33-10-3 0,-33 10 0 16,16 0 1-16,1 0-2 0,-1 0 0 0,17-9 0 15,-33 9 0-15,0 0-2 0,16 0-1 16,-33 0 4-16,1-9 2 0,-1 9-5 0,-33-10 2 15,17 10 2-15,-33 0-1 0,-1-9 1 0,-16 9 2 16,1-9 9-16,-18 9 9 0,-16 0 6 16,17-19 3-16,-34 19-2 0,1 0 4 0,-1 0-7 15,1 0 5-15,0 0 8 0,-17 0 68 16,0 0-17-16,16 0-45 0,-16 0-24 0,0 0-8 16,0 0-8-16,17 0 12 0,-17 0 11 0,0 19-9 15,0-10-4-15,16 10-11 0,-16-1-1 0,17 1-1 16,-17 18 9-16,16-9 32 0,1 9 3 15,16 19-14-15,-33-19-14 0,16 28-8 0,1 0 2 16,-1 10-12-16,18-1 3 0,-18 1 0 16,17 18 0-16,0-28 3 0,17 19-6 0,-34 9 0 15,17-10 4-15,0 1-8 0,1 0 6 0,-1-10-2 16,0 10-4-16,0-10 6 0,-33-9-6 0,16 0 7 16,-16-9-8-16,17 0 5 0,-17 0-2 15,-17 9-3-15,17-28 5 0,0 10-4 0,-16-10 4 16,16 0 0-16,0 0 1 0,-33-9-5 15,16 0 6-15,17 0 1 0,-16-9-3 0,-1-1-6 16,1 10 11-16,16-28 11 0,-17 19-7 0,0-10 3 16,1 0 0-16,-1-9 6 0,1 10-1 0,-1-1 3 15,1-9 1-15,-17 0 4 0,16 9 6 16,-16-9-14-16,0 0-5 0,-17 0 0 0,17 0 1 16,-33-9-5-16,17 9-8 0,-18-9 3 0,18-1 3 15,-50 10 0-15,-1-9-1 0,18 0-1 16,-17-1-1-16,-1 10 3 0,1-9 0 0,-17 9-4 15,1 0 3-15,-18 0-2 0,1 0 3 0,0 0-1 16,-1 0 1-16,-32 0-10 0,16 0 7 16,-16 0-8-16,-1 0 7 0,1 9-2 0,0-9 6 0,-1 10-6 15,1-1 3-15,16-9-3 0,0 9 2 16,1 1-2-16,15-1 2 0,1 0 3 0,33 1-9 16,0-1 4-16,32 0 17 0,1-9 39 0,33 0-15 15,0 0-51-15,17 0-25 0,16-9 18 16,0 0 9-16,16-1 2 0,1-8 8 0,-1-1-6 15,1-9-44-15,16 10-58 0,-17-10-39 16,17 0 20-16,0 0-26 0,-16 9-29 0,0-9-11 16,-1 10 26-16,17-10 33 0,-16 9 26 0,-17 10 19 15,16-10 18-15</inkml:trace>
  <inkml:trace contextRef="#ctx0" brushRef="#br0" timeOffset="53436.6">23151 11888 185 0,'17'0'158'15,"-17"0"-72"-15,0-19-30 0,-17 19 28 0,17 0 53 16,-16-19 16-16,-1 19-56 0,0 0-39 0,1 0-23 16,-1 19 36-16,-16-19 29 0,0 19-4 0,17-1-17 15,-1-8-18-15,1 17-19 0,-17-8-11 16,33 9-2-16,-17 0-11 0,17 0-6 0,0 0-5 16,0 9 8-16,0-19-12 0,17 10 2 0,-1-9-2 15,1 0-1-15,16-1 4 0,16 1-9 16,-16-19-4-16,-16 18-55 0,16-18-104 0,17-18-56 15,-17 18-19-15,16-19 20 0,-16 1 36 0,-16-1 38 16,16 0 40-16,0-9 32 0,-16 10 17 16,-1-19 22-16,1 9 11 0,-17-9-44 0</inkml:trace>
  <inkml:trace contextRef="#ctx0" brushRef="#br0" timeOffset="53936.16">23432 11767 12 0,'0'-56'8'0,"-16"28"-4"16,16-9 6-16,-17 9 20 0,17 9 18 0,0 1 9 15,-16-1-4-15,-1 10-8 0,17 9-4 16,-17-10 7-16,17 10 14 0,-16 10 2 0,16-1 12 15,0 10-4-15,0-10-5 0,0 10 3 0,0 18 18 16,0-19 9-16,0 10-1 0,16 0-10 0,-16 0-18 16,17 9-2-16,0-9-3 0,-1 9-19 15,1 1-13-15,32-10-15 0,-49-1-6 0,17 20-8 16,-1-28 0-16,1 8-2 0,-1-8 4 16,-16 0-2-16,17-1-5 0,-17 1 11 0,0-19 1 15,0 0 4-15,0 0 2 0,0 0 1 0,0 0-11 16,16-28-4-16,-16 19 1 0,0-10 0 15,-16-9 2-15,16 10 1 0,0-1 4 0,0-9 10 16,0 9 10-16,0 1 9 0,0 9 3 16,0-1-22-16,0 10-11 0,0 0-6 0,16 10 3 15,-16-1-5-15,0 9 7 0,17 1-1 0,0 9-2 16,-17-9-10-16,16 8 8 0,1-8-1 0,-1 9 9 16,17 0-5-16,-33-10-1 0,17 1-4 0,-1 0 0 15,1-10 2-15,-1 10 4 0,1-10-4 16,-1-9-6-16,-16 0 12 0,17 9-8 0,-1-9 3 15,1-9-1-15,0 0-2 0,-1 9 0 0,-16-10 5 16,33-8-4-16,-33 8-1 0,0-8 2 16,17 8-1-16,-17-8-4 0,0-1 8 0,16 10-3 15,-16 0-5-15,0-1 5 0,0 10-4 0,17 0-1 16,-17 0 6-16,0 0-6 0,16 10 11 16,-16-10-6-16,0 9 0 0,17 0 9 0,-17 10-1 15,16-19-6-15,1 18-4 0,-17-18 7 16,16 10-3-16,-16-1-7 0,17 10 4 0,-17-10-1 15,0-9-2-15,0 9-2 0,17 1-51 16,-17-10-107-16,0 9-102 0,0-9-58 0,0 0 2 16,0-9 47-16,0 9-117 0</inkml:trace>
  <inkml:trace contextRef="#ctx0" brushRef="#br0" timeOffset="54086.8">24011 11785 170 0,'-17'-18'256'0,"-16"18"-44"15,17-19-87-15,-1 1-48 0,17-1 22 0,-16 10-12 16,16-1-29-16,0 1-26 0,0 9-21 16,0-9-4-16,16 9-7 0,1 0 8 0,-1 0-20 0,1 0-71 15,-1 9-83-15,17 0-47 0,-16-9 4 16,16 10 35-16,0-1 41 0</inkml:trace>
  <inkml:trace contextRef="#ctx0" brushRef="#br0" timeOffset="54568.9">24259 11813 83 0,'0'10'31'0,"0"-1"-5"0,0 0 31 0,0 0 75 16,0 10 62-16,0 0-12 0,0-19-65 0,0 18-61 16,0-8-25-16,0 8 40 0,0 1 32 0,17-1-23 15,-1 1-36-15,-16 0-21 0,33-10-11 16,-33 9-6-16,17 1-3 0,-1 0 2 0,1-1-1 16,-1 1-8-16,17-19-17 0,-16 18-24 15,-1-18-38-15,1 10-10 0,16-10-25 0,-33 0-7 16,33 0 18-16,-33 0 33 0,17-10 32 0,-17 10 22 15,16-18 8-15,-16 18 6 0,17-28 11 16,-17 9 37-16,0 10-20 0,0-10-9 0,-17 1 25 16,17 9 25-16,0-10 50 0,-16 19 14 0,-1-19-15 15,17 19-25-15,0 0-36 0,0-9-16 0,-33 9-13 16,33 9 9-16,0-9-6 0,0 0-9 0,0 19 24 16,0-19-17-16,0 0 0 0,0 19-14 15,0-19 0-15,0 0-4 0,33 0-5 0,-33 9 0 16,17-9 0-16,-1-9 0 0,1 9-19 0,-1 0 4 15,1 0 2-15,-1-19 9 0,1 0-3 16,-1 10 5-16,-16-10 2 0,17 1 0 0,-17-1 0 16,0 1 4-16,0-1-4 0,0 0 0 0,0-8 2 15,0 8-5-15,-17 0 8 0,17 1 3 16,0-1 24-16,-16-9 37 0,16 19 203 0,0 0-19 16,0-1-209-16,-17 20-44 0,17-1 0 15,0 10 0-15,17-1 0 0,-17 19 0 0,0-9 0 16,16 9 0-16,-16 1 0 0,17-1 0 15,16 0 0-15,-33 10 0 0,33-10 0 0,-33 0 0 16,17 9 0-16,-17-27 0 0,16 9 0 0,-16-9-107 16,17-1-296-16,-17 1 16 0,0-1 28 15,0-18 47-15,0 10-159 0</inkml:trace>
  <inkml:trace contextRef="#ctx0" brushRef="#br0" timeOffset="56118.3">21960 10334 110 0,'0'0'67'15,"-33"0"-33"-15,33-18-16 0,-16 18-5 0,-1 0 19 16,1 0 22-16,16-19 5 0,0 19-14 16,-17 0-9-16,17 0 14 0,0-9 107 0,0 9 5 15,0 0-77-15,0 0-42 0,0 0-27 0,0 0-9 16,0 9 2-16,0-9-2 0,17 19-5 15,-17-19 2-15,0 18 48 0,16-18 28 0,1 19-35 16,-1-10-23-16,17 10-2 0,-33 9 109 16,33 0 97-16,1-10-19 0,-1 10-66 0,16 0-55 15,-16 18-57-15,33-27-29 0,-32 18 0 0,15 1 0 16,1-11 0-16,-1 11 0 0,-16-10 0 16,17-1 0-16,-17 1 0 0,0 0 0 0,0 0 0 15,0-9 0-15,0-1 0 0,-16 10 0 0,-1-9 0 16,1-10 0-16,0 10 0 0,-17-10 0 0,16 10 0 15,-16-10 0-15,17 0 0 0,-17 1 0 16,0 8 0-16,0-18 0 16,-17 0 0-1,17 0 0-15,0-18 0 16,-16 8-129-16,16 1-251 0,-17-10 17 0,17 1 33 16,0-1 50-16,-17 10 53 0,17-10-107 0</inkml:trace>
  <inkml:trace contextRef="#ctx0" brushRef="#br0" timeOffset="58819.27">22523 9404 180 0,'0'-19'49'0,"-17"19"-22"0,-16-18 40 0,17-1 6 16,-18 1-26-16,1 8-25 0,-33 1-10 0,0 0-7 15,16-1 40-15,-49 10 43 0,17 0-24 0,-18 0-29 16,1 10-18-16,-17 8-11 0,1 1-2 16,-1 9 33-16,-16 9 25 0,-1 10-9 0,18 8-16 15,-34-17-1-15,0 27-7 0,17-19-6 16,16 29-1-16,0-10 5 0,0 9 3 0,17-9-17 15,16 10-4-15,1 8-7 0,32-27-2 16,1 28 4-16,-1-38 1 0,33 29-5 0,17-29 2 16,0 10-2-16,17-9 2 0,16 8-2 0,17-17 2 15,16-10 3-15,-17 9-5 0,34-19 3 16,33 1-5-16,-34 0 4 0,51-10 1 0,-34-9-5 16,33-9 0-16,34 9 6 0,-34-19-4 0,33 0-5 15,1-18 9-15,16 0-7 0,-34 9 7 16,18-9-4-16,-17-10 2 0,32 10-4 0,-48-9-1 15,-1-1 3-15,0 1 0 0,1-19 3 0,-18 9-2 16,1-9 3-16,-17 9-3 0,1-9-1 16,-18 9 2-16,-32-19 8 0,16 29 3 0,-33-19 20 15,0 28 7-15,0-28-5 0,-33 27-11 0,-33 1-14 16,17-9-2-16,-17 8-6 0,-17-8 2 16,0 18-1-16,-32 0-6 0,-1-9 7 0,0 0-8 15,-16 9 6-15,16 9-5 0,-32-18 1 16,15 18 4-16,-32 10-6 0,16 0 2 0,17-1 2 15,16 10 0-15,-32 0-7 0,15 10-54 0,18-1-29 16,-1 19-14-16,0-9-2 0,1-1-4 16,16-9-9-16,-1 19-2 0,18 0-10 0,-17 9 4 15,16-18 7-15,34 9 16 0</inkml:trace>
  <inkml:trace contextRef="#ctx0" brushRef="#br0" timeOffset="59367.6">20671 10074 107 0,'0'0'55'0,"0"0"-28"0,33 0-8 0,-33 0 10 16,0 0 12-16,0 0-10 0,33 0-6 0,-33 0-6 16,16 0 12-16,1 0 26 0,-1 18 15 15,17-18-33-15,-16 0-20 0,-17 19-9 0,16-19-5 16,18 9 0-16,-34 1-3 0,0-10 1 0,0 9-1 15,33-9-5-15,-33 9 3 0,0-9 4 16,0 0 29-16,0 0 46 0,0 0-9 16,0 0-33-16,0-9-17 0,0 0-13 15,0-1 0-15,0 1 11 0,0-10 8 0,0 1-6 16,0-10-10-16,0 9-5 0,33 1 0 0,-33-1-5 16,0 19 5-16,0-19-8 0,16 1 7 15,1 18-7-15,-1-19 5 0,1 10-2 0,-1 9 0 16,1 0 2-16,-1 0-1 0,18 9 4 15,-34 10 6-15,0-19-5 0,33 18 2 0,-33-18 0 16,0 19 1-16,33-19 1 0,-33 19-6 16,0-10 3-16,0 10-5 0,0-10 4 0,0 0-3 15,0 10-3-15,0-19 4 0,0 18-2 0,0-18-2 16,0 19-9-16,0-19-13 0,0 0-51 0,0 0-61 16,0 0-30-16,0 0-10 0,0-19 10 15,16 1 26-15</inkml:trace>
  <inkml:trace contextRef="#ctx0" brushRef="#br0" timeOffset="59647.77">21530 9804 148 0,'0'9'47'0,"-49"10"-23"16,32-19 6-16,-16 19 36 0,0-1 89 16,17-9-18-16,-17 1-67 0,-1 8-36 0,34 1-4 15,-33-10 64-15,17 10 15 0,-1-1-41 16,1 1-32-16,16-19-18 0,0 9-9 0,0 1-5 15,16-1 0-15,1-9-4 16,-1 0 1-16,17 0-1 0,1-9 1 0,-34-1-1 16,33 1 6-16,-17 9-5 0,17-19-1 0,-16 1 2 15,-1-1-2-15,1 1-2 0,-1 8 5 16,17 1-1-16,-33 0-1 0,0-1-3 0,34 1 2 16,-34 9-2-16,0 0-3 0,0 0-26 0,0 0-32 15,0 0-42-15,0 9-25 0,0-9-10 16,0 10 0-16,16-10 16 0,-16 0 12 0,17 0 21 15,-1 0 19-15</inkml:trace>
  <inkml:trace contextRef="#ctx0" brushRef="#br0" timeOffset="60130.88">21745 9851 27 0,'0'0'71'0,"0"0"27"0,0 0-12 0,0 0-20 16,34 0-7-16,-34 0 8 0,0 0-3 0,0 0-11 16,0 0-1-16,0 0 11 0,0 0 2 15,0 18-3-15,0-18 4 0,16 9-18 0,-16-9-18 16,0 10-12-16,0-1-9 0,17 0-3 0,-17 1 3 15,0-10-6-15,0 0 2 0,0 9 5 16,0-9 20-16,0 0 9 0,0 0-13 0,0 0-9 16,0-9-13-16,0-1-4 0,0 1 4 15,0 0-3-15,0-1-1 0,0 1-2 0,0-9 5 16,0-1-8-16,16 19 8 0,-16-28 1 0,17 19-7 16,-1-1-1-16,-16 1 7 0,17 9-3 0,-1-9 1 15,1 9 1-15,-17 0-4 0,16 9 0 16,17 0 2-16,-33-9 0 0,0 10 3 0,33 8 1 15,-33 1-6-15,0-19 8 0,17 19-6 16,0-1 5-16,-17-9-8 0,0 1 5 0,16-1 0 16,-16 0-1-16,0-9 5 0,0 10-3 0,0-10 4 15,0 0 0-15,-16-10-6 16,16 1-1-16,0 0 0 16,0 9 3-16,0-19-5 0,-17 19 4 0,17-18 0 15,0-1-2-15,0-9-3 0,0 9 3 0,17 1-3 16,-17-1 4-16,0 1-7 0,16 18 6 15,-16-19-3-15,17 19 1 0,-1-19 6 0,-16 19-1 16,17-9-1-16,-17 9 1 0,16 9 0 16,1 10-3-16,-1-19 0 0,17 0 6 0,-33 19 2 15,33-1-3-15,-33-18 1 0,0 10-2 0,17-1 2 16,0 9-3-16,-17-8 2 0,0-1-3 0,16 0 0 16,-16-9 2-16,0 19-3 0,0-19-1 15,0 19-20-15,0-19-76 0,0 0-98 0,0 0-61 16,-16 0-1-16,16 0-173 0</inkml:trace>
  <inkml:trace contextRef="#ctx0" brushRef="#br0" timeOffset="60448.01">22308 9804 109 0,'0'0'112'15,"0"0"-43"-15,0-9-17 0,0-1 22 0,16 1 7 16,-16 0-30-16,17 0-20 0,-1-1-18 0,17 10-3 15,0-18-7-15,-33-1 5 0,17 19 3 16,-17-19 13-16,17 10-4 0,-17 0-11 0,16 0 0 16,-16-1-6-16,0 1 4 0,0 0-5 0,-16-1-1 15,16 10-4-15,-17-18 5 0,17 18 1 16,-17 0-6-16,17 0 3 0,-33 0 0 0,33 0 2 16,-33 18-2-16,17-18-4 0,-1 0 4 0,17 19 2 15,0-10 13-15,0 1 28 0,0 8 23 16,0-9 10-16,17 10 9 0,-1 0-7 0,17-19-24 15,0 18-19-15,1-18-16 0,-1 0-5 16,16 0-8-16,-16 0-2 0,33 0-2 0,-33 0-2 16,1 0-17-16,15 0-71 0,-16-18-105 0,0 18-83 15,0-19-6-15</inkml:trace>
  <inkml:trace contextRef="#ctx0" brushRef="#br0" timeOffset="62611.92">25334 9990 45 0,'33'0'30'0,"-33"0"-2"16,0 0 0-16,0 0 0 0,0-19 3 16,0 19 1-16,0 0-2 0,0 0 1 0,0 0 2 15,0 0-7-15,0 0-7 0,0 0-5 0,0 0-3 16,0 0-1-16,0 0-3 0,0 0-3 15,0 0 2-15,0 0 13 0,0 0 13 0,0 0 10 16,0 0 0-16,0 19 6 0,0-19 2 0,0 9 6 16,0 10 4-16,0-10-4 0,-33 10 16 15,16 9 2-15,1-10-27 0,-1 10 0 0,1-9 22 16,-1 18 17-16,1 0-34 0,-17-18-22 16,16 18-13-16,-16 10-6 0,0-10-3 0,0-19 2 15,16 20 1-15,-16 8 58 0,0-18-9 0,0 9-28 16,0 0-12-16,0 1-10 0,0-1 0 15,0 9-7-15,0-27-3 0,0 18 0 0,16-9 3 16,-16 9-2-16,0-9-1 0,0 0 2 0,0 0-8 16,16 9 10-16,1-18-6 0,-1 9 2 15,-16-10 5-15,33 1-9 0,-33 18 4 0,33-18 2 16,0-19 1-16,-33 18-1 0,33-8-5 0,-17-1 5 16,17 0-4-16,-16 1-2 0,16-1 5 15,-17-9 3-15,17 9-4 0,0-9 4 0,0 0-1 16,-16 0 1-16,16 0-8 0,0 0 5 0,0 0 5 15,0-9-5-15,-17 9-7 0,17 0 10 16,0-9-9-16,0 9 1 0,-16 0 4 0,16-10 0 16,0 10-6-16,0 0-2 0,-17-9-5 15,17 9 0-15,0-9-29 0,0 9-28 0,-16 0-25 16,16-10-47-16,0 10-30 0,0-9-10 16,0 0-6-16,0 9-1 0,0-19 16 0,16 1-101 0</inkml:trace>
  <inkml:trace contextRef="#ctx0" brushRef="#br0" timeOffset="64426.24">26690 9162 27 0,'-17'0'22'0,"17"0"-5"0,-16-18-6 16,-17 18-1-16,16 0 2 0,1-19 2 0,-17 19 1 16,-1 0 0-16,1 0 2 0,0 0 2 15,17 0-4-15,-34 0 2 0,1 0 0 0,-1 0-1 16,0 0-1-16,1 19 1 0,-1-19-2 16,-16 18-2-16,0-18-3 0,-17 19 0 0,0-1-1 15,1 1 1-15,16 9-5 0,-17 9 10 0,0-18 9 16,17 9-2-16,0 9-8 0,0 0-2 15,16 0-4-15,-16 10-2 0,33-10-2 0,0-9 0 16,-17 9 0-16,17 0 0 0,0 1-3 16,17 8 1-16,-1-27 1 0,17 18 0 0,-16 0 0 15,16-9 2-15,16 9-1 0,-16-9 1 16,17 0 2-16,-1 0 7 0,1-10 8 0,-1 10 1 16,17-9 6-16,17 0-5 0,-17-10-9 0,17 0-3 15,16 10-7-15,0-19-1 0,0 0 0 16,33 0-1-16,1 0 5 0,-1 0-5 0,16 0 1 0,1-19 14 15,17 19 12-15,-1-9-4 0,17 9-12 16,-1-9-1-16,-15-1-8 0,-1 1 3 0,17 0 1 16,-33-1 18-16,16 1 5 0,-16-10 30 15,-1 1 13-15,1-1-29 0,-17 1-17 0,1-1-14 16,-18-9-3-16,1 10 7 0,-17-20 34 0,0 10-11 16,0-9 19-16,-16 19 9 0,0-29 5 15,-1 19 6-15,-16 0-22 0,0-9-15 0,0 9-14 16,-33-9-9-16,17 0-14 0,-17 9 2 15,0-9-6-15,-17 18 4 0,17-18-6 0,-33 0 4 16,17-1-4-16,-34 11-3 0,17-11 11 16,-16 1-8-16,-1 9 0 0,0 10 5 0,1-20-9 15,-1 11 0-15,-16-1 4 0,0 18 5 0,-17-27-3 16,0 18-7-16,1 10 5 0,-17-9-3 0,16 8 1 16,0 1 2-16,-16 0 2 0,16 9-2 15,1 0-3-15,-18 0-2 0,18 9-13 0,-17 0-36 16,-1 1-38-16,18-1-22 0,-18 9-25 15,51 1-5-15,-50 0-4 0,16-1-11 0,17 1-1 16,0 9 5-16,-1 9 10 0,18-18 20 0</inkml:trace>
  <inkml:trace contextRef="#ctx0" brushRef="#br0" timeOffset="64826.66">25450 9525 238 0,'0'0'123'0,"0"0"-58"16,0 0-29-16,0 0-12 0,0 9 22 16,0-9 36-16,16 10 7 0,-16-1-27 0,17 0-20 15,-17 1 58-15,16 8 9 0,1 1-28 0,-1-1-33 16,-16 1-22-16,17 0-11 0,16-1-14 15,-33 10 4-15,0-9 0 0,0-1-3 0,16 1 1 16,-16-1 3-16,0 1 0 0,0 9-3 0,0-28-3 16,0 19-33-16,-16-1-88 0,16-18-50 15,0 9-34-15,0-9-7 0,0 0 30 0,-33-9 42 16</inkml:trace>
  <inkml:trace contextRef="#ctx0" brushRef="#br0" timeOffset="65076.34">25466 9534 132 0,'17'-9'45'16,"-1"9"-23"-16,-16-19-1 0,33 19 9 0,-16 0 14 15,16 0-7-15,0-18-11 0,0 18-8 16,0 0 12-16,17 18 2 0,-17-18-6 0,0 0-9 16,0 19-9-16,-17-10 1 0,18 10 0 15,-18-10 1-15,-16 19-2 0,0-9 0 0,0-1 0 16,-16 1-1-16,16 0 12 0,-34-1-4 0,18 10-1 15,-17-9-3-15,0-1-9 0,0-18 3 0,0 19-2 16,0-10-3-16,0 0 0 0,-1 1 7 16,18-1-7-16,-17 0 0 0,0-9-3 0,16 0-12 15,1-9-54-15,-1 9-47 0,17-9-18 16,0-10 4-16</inkml:trace>
  <inkml:trace contextRef="#ctx0" brushRef="#br0" timeOffset="65393.3">26144 9553 107 0,'0'0'51'0,"0"9"-22"0,-16-9-13 0,16 10 27 15,-17 8 29-15,17-18 14 0,-16 19-15 0,-1-19-27 16,17 18-17-16,-17-18 22 0,17 19 7 16,0-10-20-16,0 1-12 0,0 8-9 0,0 10-4 15,17-28-7-15,-17 19 1 0,17-1-1 0,-1-18-1 16,1 10-1-16,-1-1 4 0,17 0-4 15,-16-9 0-15,16 0-2 0,-17-9 4 0,1 9-4 16,-1-9 21-16,1-1 42 0,0 10 10 16,-1-18 5-16,-16-1-25 0,0 0-16 0,0 10-9 15,0-9-11-15,0-1-8 0,-16 10 5 0,16-1-9 16,-17-8-1-16,0 18-4 0,1-19 2 0,-17 1 0 16,33 18-1-16,-50-10-1 0,34 1 2 15,-1 9-6-15,-16 0-8 0,17-9-78 0,-1 9-72 16,0 0-57-16,17 0-17 0,-16-10 28 15</inkml:trace>
  <inkml:trace contextRef="#ctx0" brushRef="#br0" timeOffset="65642.37">26591 9404 341 0,'-17'0'139'0,"17"-19"-65"15,-16 19-37-15,16 0 31 0,-17 0 2 0,17 0-15 16,0 0-23-16,0 0-17 0,0 19-5 16,0-19 55-16,0 9 30 0,0 10-32 0,17 0-33 15,-1-1-11-15,-16 19-11 0,17-18 2 16,-1-10-10-16,-16 19-3 0,17 0 6 0,16-9-1 16,-33-1 4-16,0 1-6 0,0 0 4 0,0-1-3 15,16-9-34-15,-16 10-92 0,0-19-68 16,-16 19-36-16,16-19 9 0,0 0-123 0</inkml:trace>
  <inkml:trace contextRef="#ctx0" brushRef="#br0" timeOffset="66009.32">26541 9413 134 0,'0'-9'141'0,"0"9"-67"0,17-19-34 0,-17 1-16 15,16 18 10-15,1-19 6 0,-1 1-2 0,1 8-11 16,16 10-15-16,-17-9-5 0,17 9-3 16,-16 0-1-16,-1 9-1 0,18-9-2 0,-34 10 1 15,16 8-1-15,1 1 2 0,-17-1-2 16,0 1 4-16,0-10-3 0,0 10 2 0,-17 0-2 16,1-1 1-16,16 1 0 0,-17-1 0 15,0 1-2-15,17-19-2 0,0 9 2 0,0 1 1 16,0-1 13-16,0 0 27 0,17 1 10 0,0-10-1 15,-1 18-14-15,17-18 7 0,17 19 10 16,-50-19 5-16,33 18 6 0,0-18-21 0,-17 10-4 16,17 8 22-16,-16-8 4 0,0-1 19 0,-17 9 20 15,0 1 12-15,0-19-26 0,-17 19-34 0,0-19-20 16,1 18-15-16,-34-18-11 0,17 19-2 16,-16-19-1-16,-17 9-7 0,16 0 0 0,-16 1-59 15,16-1-145-15,1-9-108 0,-1 0-53 16,0 9 27-16</inkml:trace>
  <inkml:trace contextRef="#ctx0" brushRef="#br0" timeOffset="68141.35">29518 9851 7 0,'0'0'20'0,"-17"0"0"15,17 0-7-15,0 18-5 0,0-18 2 16,0 0 4-16,0 0 1 0,0 0 0 0,0 0 4 15,0 0 4-15,0 0 2 0,17 0 4 16,-17 0 6-16,0 9-1 0,16-9-3 0,-16 0-8 16,17-9-3-16,-1 9-9 0,1 0-5 15,32 0-1-15,-49-18-1 0,33 18-4 0,0 0 2 16,17 0-2-16,-17-19 4 0,0 19-2 16,-16 0-2-16,16 0 0 0,-17-19 0 0,1 19-5 15,-17 0-20-15,16 0-15 0,-16 0-14 0,0 0-9 16,0 0-1-16,0 0 0 0</inkml:trace>
  <inkml:trace contextRef="#ctx0" brushRef="#br0" timeOffset="68573.25">29551 10297 24 0,'0'0'43'0,"0"19"-3"16,0-19-10-16,0 0-6 0,0 0-1 16,16 0 0-16,-16 0 0 0,17-19-3 0,-1 19-6 15,17 0-8-15,-33-9 0 0,17 9-4 0,16 0-2 16,0-10 0-16,0 1 0 0,0 9 2 15,0-9-2-15,0 9-3 0,0-9 6 0,0 9-1 16,-16 0-4-16,0 0-8 0,-1 0-13 16,1 0-14-16,-1 0-7 0,1 0-4 0,-17 0-2 15</inkml:trace>
  <inkml:trace contextRef="#ctx0" brushRef="#br0" timeOffset="68990.58">29485 11302 100 0,'16'0'43'0,"-16"0"-10"0,0 0-1 16,0 0 9-16,17 0 6 0,-17 0 0 0,16 0-10 15,1 0-15-15,-1 0-9 0,1-19-4 16,-1 19-6-16,17 0 0 0,0 0 1 16,0-19-4-16,1 19 0 0,-1 0 1 0,0-9-1 0,0 9 0 15,-17-9-2-15,17 9-4 0,-16 0-11 16,-1 0-19-16,1-9-14 0,0 9-8 0,-1 0-4 16,-16 0-4-16,0 0 2 0</inkml:trace>
  <inkml:trace contextRef="#ctx0" brushRef="#br0" timeOffset="69389.28">29600 11971 76 0,'0'0'53'0,"0"0"-12"16,0 0-10-16,33 0 0 0,-33 0 10 16,0 0-2-16,17 0 0 0,-17-9-12 0,16 9-12 0,17-9-9 15,-16 9 0-15,0-10-6 0,16 1 3 16,0 9-2-16,-17-9-1 0,17 0 0 0,0-1-2 16,-16 10 0-16,16 0-2 0,-16 0-9 15,16-18-23-15,-17 18-18 0,1 0-13 0,-1-19-3 16,1 19 1-16</inkml:trace>
  <inkml:trace contextRef="#ctx0" brushRef="#br0" timeOffset="70591.33">29799 12250 78 0,'0'0'51'15,"0"0"-13"-15,0 0-10 0,0 0 5 0,0 0 10 16,0 0 14-16,0 0 6 0,0 0-4 0,0 0-13 15,0 0-15-15,0 0-11 0,16 0-1 16,-16 0-5-16,0-18-4 0,17 18-3 0,-17 0-3 16,0 0-1-16,0 0 0 0,16 0-5 15,-16 0 4-15,0 0 1 16,0 0 7-16,0 0 1 16,0 0 5-16,0 0 0 0,0 0-1 15,0 0-5-15,0 0-5 0,0 0-1 0,0 0 1 16,0 0 1-16,0 0-3 0,0 0 3 0,0 0 2 15,0 0 4-15,0 0-7 0,0 0 7 16,0 0 4-16,0 0-4 0,0 0 0 0,0 0 1 16,0 0-5-16,0 0-1 0,0-19-1 15,0 19-3-15,0 0 1 0,0 0-1 16,0 0 0-16,17 0-5 0,-17 0 4 16,0 0-1-16,0 0 1 0,0 0-4 15,0 0-1 1,0 0 5-16,0 0-1 0,0 0-4 0,0 0 5 15,0 0 0 1,0 0-12 0,0 0-31-16,0 0-33 0,0-9-24 15,0 9-16-15,0-9-1 0,16 9 5 0,-16-10 14 16,0 1 11-16</inkml:trace>
  <inkml:trace contextRef="#ctx0" brushRef="#br0" timeOffset="71437.36">30477 9469 101 0,'0'0'59'0,"0"-9"-15"0,-17 9 8 15,17-9 15-15,0 9 19 0,0 0-1 0,0-10-24 16,0 10-24-16,0 0-18 0,0 0-12 0,0 0-2 16,0 10-5-16,0-1 0 15,0 0 1-15,0 10-1 0,0-1 6 0,0 1 0 16,0-10-3-16,0 10 2 0,17 0 3 15,-17-1-2-15,0 1-1 0,0-1 2 0,16 1-5 16,-16 0 0-16,17-1 3 0,-17 10-5 0,0-9 2 16,0-1-2-16,16-18 0 0,-16 19 0 15,0-10 4-15,0 0-4 0,0 1-2 0,0-1 0 16,17-9 4-16,-17 9 4 0,0-9 33 16,0 0 53-16,0 0 24 0,0 0 1 0,0-9-41 15,0 9-33-15,0-9-17 0,-17 9-12 0,17-19-8 16,0 10-6-16,-16 0 0 0,16-1 6 15,-17-8-3-15,17-1-7 0,-16 0 2 0,-1 10 3 16,17-9 5-16,-16 8-4 0,-1-8-5 0,1 8-2 16,16 10 3-16,-17-18-1 0,0 18 3 15,17 0-2-15,-16 0 2 0,-1 0 0 16,17 0-6-16,-16 0 6 0,16 0-3 16,0 0 5-16,0 0-5 0,0 18 3 15,0-18 4-15,0 0-1 0,0 0 3 0,16 0 0 16,-16 10-4-16,17-10 0 0,-1 0-2 15,1 0 2-15,16 0 2 0,-16 0-4 0,16 0-7 16,0 0-32-16,0 0-63 0,0 0-57 16,0 0-31-16,0-10 2 0,0 10 18 0,0 0 24 15</inkml:trace>
  <inkml:trace contextRef="#ctx0" brushRef="#br0" timeOffset="72020.23">30907 10158 40 0,'-17'0'41'0,"17"-10"-2"16,0 10-12-16,0 0-10 0,0 0-7 15,0 0-3-15,0 0-3 0,0 0 7 0,0 0 2 16,0 10 2-16,-16-10 1 0,16 9 3 16,0 0 1-16,0 10 0 0,0-19-5 15,0 18-6-15,16 1-4 0,-16-10 0 0,0 1-4 16,0 8 2-16,0-9 0 0,0 10-1 16,0 0-2-16,17-1 2 0,-17-18-4 0,0 19 2 15,0-19 5-15,0 9-5 0,0 0 2 0,0 1-1 16,-17-1 1-16,17 0-26 0,0-9-32 15,0 10-23-15,-16-10-9 0</inkml:trace>
  <inkml:trace contextRef="#ctx0" brushRef="#br0" timeOffset="72370.27">30840 10120 38 0,'0'-9'34'0,"0"9"-9"0,0 0-4 15,17 0-5-15,-17-19 2 0,17 19-8 0,-1 0-3 16,1 0 0-16,-1 0-1 0,1 0-4 16,16 0 0-16,-17 0 0 0,17 0-2 0,0 19 0 15,-16-19 1-15,16 9-1 0,-16 1 0 16,-1 8 0-16,17-8 1 0,-33 8-1 0,17 1 2 15,-17-1 1-15,0-18 6 0,0 19 1 0,0 0-1 16,-17-10-4-16,17 0 5 0,-16 10-4 16,-1-10-3-16,-16 10-2 0,17-19 1 15,-1 18 1-15,0-18-3 0,1 0 0 0,-1 0 1 16,1 19 1-16,-1-19-2 0,1 0 4 0,-1 0-7 16,1 0-15-16,-1 0-24 0,17 0-12 15,-16 0-12-15</inkml:trace>
  <inkml:trace contextRef="#ctx0" brushRef="#br0" timeOffset="72721.06">31337 10167 41 0,'-17'0'23'0,"17"0"-12"15,0 9-5-15,0-9 1 0,0 19 1 0,0-19-1 16,0 0 0-16,0 18-2 0,0-18 3 16,0 19 2-16,0-19 0 0,17 9-2 0,-17 1 1 15,16-1-3-15,-16 0 3 0,17 0-1 16,-17 1 1-16,16-10 3 0,1 9 0 0,-1-9 0 16,-16 0 1-16,17 0 6 0,-1 0 7 15,-16 0 10-15,17-9 7 0,-17 9 11 0,16-10-3 16,-16 1-3-16,0 9-16 0,0-9-10 0,0 0-11 15,0-1-1-15,0 1-1 0,0-10-8 16,-16 19-1-16,16-18-3 0,-17 18 5 0,1-19-2 16,-1 10 0-16,1 0-4 15,-1 9 6-15,1-10-25 0,-1 10-35 0,1 0-31 16,-1 0-18-16,1 0-1 0,16 0 13 16</inkml:trace>
  <inkml:trace contextRef="#ctx0" brushRef="#br0" timeOffset="73003.02">31667 10092 83 0,'0'0'59'0,"0"-18"-15"0,-16 18-2 0,16 0 11 15,0 0-1-15,0-19-21 0,0 19-14 0,0 0-6 16,0 0-9-16,0 0-4 0,0 19 2 16,0-19 1-16,0 18-1 0,0-18 0 15,16 19 0-15,-16-10 0 0,0 1 0 16,0 8 2-16,0-8-2 0,17 8-2 16,-17 1-1-16,0-19 5 0,0 18 0 0,16 1-2 15,-16-19-9-15,0 9-53 0,0-9-31 0,0 10-10 16</inkml:trace>
  <inkml:trace contextRef="#ctx0" brushRef="#br0" timeOffset="73601.98">31651 10037 19 0,'0'-10'30'15,"0"10"-2"-15,16-9-5 0,-16 9-2 16,17-9-1-16,-17 9-2 0,16-10-1 0,1 10-3 16,-1-9-3-16,1 9-1 0,0 0-2 15,-1 0-2-15,1 0-3 0,-1 0-1 0,1 0 0 16,-1 0 0-16,1 0-2 15,-17 0 0-15,0 0-2 0,16 9 2 0,-16 1 2 16,0-1-2-16,0 0 0 0,-16 10 0 16,16-10 0-16,0 10 0 0,-17-1 0 15,17 1 0-15,-16-19 0 0,16 19 0 0,-17-10 0 16,17 0 2-16,-16 10-2 0,16-10 2 16,0 10-2-16,0-19 0 0,0 18 6 15,0-18 2-15,0 0 2 0,16 19-6 0,1-19 0 16,-1 9-2-16,1-9 0 0,-1 10 1 15,1-1-5-15,-1 0 2 0,1 0 0 16,-1 1 0-16,1-1 0 0,-17 10 4 0,0-19 0 16,0 18 2-16,0-18 2 0,0 19-2 15,-17-10-1-15,-16 0-2 0,0 1 0 0,0-10-2 16,-16 9 2-16,-1 0 0 0,0 1-3 0,-16-10-28 16,17 9-40-16,-18-9-17 0</inkml:trace>
  <inkml:trace contextRef="#ctx0" brushRef="#br0" timeOffset="74637.13">30394 12716 174 0,'-17'18'93'0,"17"-18"-44"0,0 0-25 15,0 0-13-15,0 0 4 0,0 0 12 16,0 0 15-16,0 0 6 0,0 0-13 0,0 0-3 0,0 0-12 15,0 0-12-15,0 0 0 0,0 0-5 16,0 0-5-16,0 0 7 0,0 0-8 16,0 0 1-16,0 0 4 15,0 0-4-15,0 0-3 16,0 0-9-16,0 0-10 0,0 0-3 0,0 0-5 16,0 0-3-16,0 0-5 0,0 0-4 15,0 0-5-15,0 0 1 0,0-18 2 0,0 18-1 16,0 0 5-16,0 0 1 0,0 0 1 15</inkml:trace>
  <inkml:trace contextRef="#ctx0" brushRef="#br0" timeOffset="76133.07">26343 11553 26 0,'0'9'28'0,"0"-9"-5"16,0 0-11-16,0 0-4 0,0 0 1 0,-17 0 4 16,17 9 6-16,0-9-1 0,17 0 2 0,-17 0-2 15,0 0 5-15,0 10 5 0,0-10 8 16,0 0 7-16,16 0 5 0,-16 0 7 0,0 0-6 15,17 0-6-15,-17 0 1 0,0 0-4 16,16 0 1-16,1-10 0 0,16 10-7 0,-33-9-4 16,16 0-2-16,1-1-7 0,-1 10 7 0,17-18 8 15,1-1 0-15,-1 1 1 0,0-1-6 16,0 0 1-16,0 1-13 0,16-10-6 0,-15 9-1 16,-1-9-3-16,33 10-2 0,-50-1 12 0,17 1-3 15,0 18-4-15,0-19 1 0,-16 0 0 16,0 10-2-16,16 0-2 0,0 0-6 0,-33-1 6 15,16 10-4-15,-16-9 4 0,17 9-6 0,-1-9 0 16,1 9 2-16,-1-10-4 16,-16 10 1-16,17 0 1 0,-1-9 0 0,-16 9-5 15,17 0 3-15,-17 0-3 16,0-9 0-16,0 9 0 0,0 0-28 16,0 0-43-16,0 0-53 0,0 0-36 15,0 0-25-15,0 0 7 0,-17 0 21 0</inkml:trace>
  <inkml:trace contextRef="#ctx0" brushRef="#br0" timeOffset="76882.87">27699 10725 104 0,'0'-9'82'0,"0"9"-37"0,0 0-19 16,-17-19 2-16,17 19 22 0,0 0 13 0,-17 0-5 15,17 0-17-15,0-19-23 0,-16 19-9 16,16 0-7-16,0 0 1 0,-17 0-1 15,1 0-2-15,-1 0 3 0,1 19-1 0,-1-19-2 16,1 0 10-16,-1 19 8 0,1-19-6 0,-17 9-1 16,16 10 2-16,1-10 1 0,-18 9 11 15,18-8 3-15,-1 8 5 0,-16 1-8 0,17 0-9 16,-1 8-2-16,1-8-1 0,-17 0-2 16,16 18 7-16,1-19-10 0,-1 1-1 0,0 9-5 15,1 9-1-15,-1-18 5 0,1 9-1 0,-1-10-2 16,17 10-2-16,-16 0-3 0,16-9 2 0,0-1-5 15,0 1 7-15,16 0 1 0,-16-10 3 0,17 9-3 16,-1 1 6-16,1 0-6 0,16-19 0 16,0 9 0-16,17 0-1 0,-1 1 2 0,1-1-4 15,0 0 2-15,16 0-2 0,-17-9 0 16,17 0 0-16,-16 0 0 0,16 10-3 0,-16-10 4 16,-1-10 1-16,1 10-2 0,0-9 0 0,-1 0 0 15,1 0 0-15,16-1 0 0,-16 1 3 16,-1 0-2-16,1-10-1 0,32 0 5 0,-32 1-5 15,0-1 1-15,16-9 1 0,0 10-1 16,-16-1-1-16,16-18 2 0,-17 0-1 0,1 9-1 16,0 9 2-16,-17-27 1 0,16 18-3 0,-16 9 2 15,0-9 11-15,-16 0 7 0,-1 0 2 0,1 10-1 16,0-10 0-16,-17 9-7 0,16-18-3 16,-16 9-6-16,-16 10 1 0,16-20-5 15,-17 11-1-15,0-1 3 0,-16 0-1 0,0 9-4 16,17-18 4-16,-17 9-2 0,-17 0 0 0,17 0 0 15,-17 10-3-15,1-10 4 0,16 9-1 0,-17 0-2 16,1 10 2-16,-18 0 1 0,18 9-3 16,-1 0 2-16,1 0 0 0,-18 0 2 0,18 0-5 15,-1 0 3-15,1 9 0 0,-1 0 0 16,17 10 0-16,-17-10 3 0,17 10-6 0,-16 0-3 16,16-1-30-16,-1 10-54 0,1-9-29 0,0-1-11 15,17 1-1-15,-17-1 0 0,16 1 10 0,1 0 16 16</inkml:trace>
  <inkml:trace contextRef="#ctx0" brushRef="#br0" timeOffset="78101.4">27798 10883 46 0,'0'0'44'0,"0"0"-4"0,0-9-9 0,0 9-3 16,0 0 2-16,0-10-4 0,0 10-3 0,0 0 0 16,-17 0-3-16,17 0-7 0,0 0 0 15,-16 0 9-15,-1 0 10 0,17 0-1 0,-16 10-3 16,-1-10-5-16,1 9 2 0,-1 0-2 16,0 1 7-16,-16 8 9 0,17 1 7 0,-1-19 3 15,1 18-14-15,16-8-11 0,-17 8-9 0,1-8 3 16,16 8 2-16,-17-8 4 0,17 8 3 15,0 1-1-15,0-19-1 0,0 9 0 0,0 0 0 16,17-9-3-16,-17 10-14 0,16-10 2 0,1 9-6 16,-1-9-4-16,17 0 5 0,-16 0-9 15,-1 0-32-15,18-9-59 0,-18 9-48 0,1-10-30 16,16 1-2-16,-17 0 26 0</inkml:trace>
  <inkml:trace contextRef="#ctx0" brushRef="#br0" timeOffset="78331.37">27930 10920 59 0,'0'0'59'0,"-16"0"-9"16,16 0-14-16,0 0-3 0,0 0 1 0,0 0 8 15,0 0 1-15,0 0 0 0,0 0-4 16,0 19 3-16,0-19 1 0,0 9-12 0,0 10-7 15,0-10-8-15,0 0-11 0,0 1-2 16,0-1 0-16,0 10-3 0,0-1 1 0,0-18 3 16,16 19-21-16,-16-19-59 0,0 0-51 15,0 0-14-15,0 0-106 0</inkml:trace>
  <inkml:trace contextRef="#ctx0" brushRef="#br0" timeOffset="78481.81">27897 10744 92 0,'0'-10'40'0,"-17"10"-18"0,17-9-10 16,0 9-9-16,0-9-1 0,0 9-19 16,0 0-17-16,17 0-12 0</inkml:trace>
  <inkml:trace contextRef="#ctx0" brushRef="#br0" timeOffset="78897.45">28162 10846 199 0,'0'0'88'0,"-17"9"-36"0,1-9 0 0,16 9 18 15,-17-9 12-15,17 10 0 0,-17-10-21 0,1 9-26 16,16 0-18-16,0 1-3 0,-17 8-4 15,17-18-2-15,0 0-3 0,0 19-2 0,0-19 3 16,0 9-6-16,0 0 1 0,17 1 0 0,-17-1 3 16,16 0-2-16,1-9-2 15,-17 0 4-15,17 0-7 0,-17 0 4 0,16-9 4 16,1 9-5-16,-17-9 3 0,16-1 6 16,-16-8 13-16,0 18 3 0,0-19 9 0,0-9 2 15,0 10-9-15,0-1 14 0,0-9-5 16,0 0 1-16,-16 10 3 0,16-10-7 0,0 9-2 0,-17 1-4 15,17-1 0-15,0 19 6 0,-16-19-1 16,16 19-10-16,0-18-10 0,0 18-2 0,0 0-8 16,0 18-2-16,0-18 5 15,0 19-10-15,16 0 7 0,-16-10-4 0,17 10 2 16,-1-1-2-16,-16 1 5 0,17 18 0 0,-1-28-5 16,-16 19 9-16,17-9-10 0,-17 9 3 15,16-10 0-15,-16 1 0 0,0-1-4 0,0 1-83 16,0-10-97-16,0 10-74 0,0-10-12 15,-16 1 32-15</inkml:trace>
  <inkml:trace contextRef="#ctx0" brushRef="#br0" timeOffset="79713.3">25218 11711 12 0,'0'0'19'16,"0"0"3"-16,0 0-2 0,0 0-4 0,0 0-7 15,17 0-5-15,-17 0-2 0,0 0 1 0,0 0-1 16,16-9 1-16,-16 9 1 0,0 0 1 15,0 0-2-15,0 0 0 0,0 0 0 16,0 0 0-16,0 0-1 0,0 0 0 0,0 0 0 16,0 0 0-16,-16 9-2 15,16-9-3-15,0 0-7 0,0 0-10 16,-17 9-9-16,17-9-44 0</inkml:trace>
  <inkml:trace contextRef="#ctx0" brushRef="#br0" timeOffset="79929.83">25152 12455 90 0,'0'0'30'0,"0"19"-17"0,0-19-9 16,0 0-9-16,0 0-4 0,0 0-6 0,0 0-13 16,0-19-47-16</inkml:trace>
  <inkml:trace contextRef="#ctx0" brushRef="#br0" timeOffset="80696.27">27616 11255 35 0,'0'0'40'0,"0"0"7"0,0 0-2 15,0 0-4-15,16 0-2 0,-16 0 2 0,0 0-5 16,0 0 3-16,17-9-4 0,-17 9-11 0,0 0-8 16,16 0-8-16,-16 0-3 0,0 0-3 15,17 0-1-15,0 0-1 0,-17 0 3 16,16 0-5-16,1 0 0 0,-17 0-10 15,16 0-18-15,-16-9-18 0,17 9-13 0,-1 0 2 16,-16-10 4-16,17 10 9 0,-1 0 8 0,-16-9 7 16,17 9 6-16,-17 0 5 0,16 0-5 0,-16 0 23 15</inkml:trace>
  <inkml:trace contextRef="#ctx0" brushRef="#br0" timeOffset="81045.42">27880 11199 4 0,'17'0'4'0,"-17"0"1"16,0 0 9-16,17 0 9 0,-17 0 2 15,0-9-6-15,16 9-3 0,-16 0-1 0,0 0 0 16,17 0 1-16,-17-9 1 0,0 9 1 0,16 0-4 15,-16 0-5-15,0 0-4 0,17 0 0 0,-17 0-4 16,16 0-1-16,-16 0 0 0,17 0 0 16,-1 0 0-16,1 0 0 15,-1-19 0-15,-16 19-2 0,17 0 2 16,-1 0 0-16,1 0-2 0,0 0 2 16,-1 0 0-16,1 0 0 15,-17 0 2-15,16 0-2 16,-16-18 0-16,0 18 10 0,17 0 5 0,-17-10 5 15,0 10-3-15,16 0-5 0,-16 0-5 0,0-9-7 16,17 9 0-16,-17-9 2 16,16 9-2-16,-16 0-2 15,17 0 2-15,-17 0-2 16,0 0 0 0,0 0 0-16,0 0 4 0,0 0-5 0,0 0 1 15,0 0 4-15,0 0-5 16,0 0 5-16,16 0-2 15,-16 9-6-15,0-9-24 0,0-9-25 16,0 9-14-16</inkml:trace>
  <inkml:trace contextRef="#ctx0" brushRef="#br0" timeOffset="84278.3">22208 12232 40 0,'0'0'22'0,"0"0"-8"0,0 0-7 16,0 18 1-16,0-18 5 0,0 0 1 16,0 0-1-16,0 0-3 0,0 0 0 0,0 0-1 15,0 0 4-15,0 0-1 0,0 0-1 16,0 0 0-16,0 0-1 0,0 0-1 0,17 0-3 15,-17 0-3-15,0 10 1 0,0-10-1 0,0 0-1 16,0 0 1-16,17 0 1 0,-17 0 2 16,0 0 0-16,0 0 1 0,0 0-1 0,0 0 2 15,0 0-3-15,0 0 0 0,0 0-1 0,0 0-2 16,0 0 1-16,0 0-2 0,0 0-3 16,0-10 2-16,0 10-4 15,-17 0-6-15,17 0-3 0,0 0-9 16,0 0-4-16,0 0-8 0,0 0-5 0,-17 0-2 15,17 0-2-15</inkml:trace>
  <inkml:trace contextRef="#ctx0" brushRef="#br0" timeOffset="84559.04">22142 12250 5 0,'0'0'8'0,"0"0"4"0,0 0 6 16,0 0-1-16,0 0-3 0,0 0-1 0,0 0-3 15,0 0-2-15,0 0-2 0,0 0 0 16,0 0-1-16,0 0-1 0,0 0-2 0,0 0 0 16,0 0-1-1,0 0 0 1,0 0-3-1,0 0-1-15,0 0-3 0,0 0-5 16,0 0-4-16,0 0-3 0,0 0-4 0,0 0-26 16</inkml:trace>
  <inkml:trace contextRef="#ctx0" brushRef="#br0" timeOffset="85542.4">22208 12232 9 0,'0'0'14'0,"0"0"9"0,0 0 0 0,0-19-4 16,0 19-1-16,0 0-3 0,0 0-2 16,0 0 3-16,0 0-1 0,0 0-1 0,0 0-3 15,17 0 0-15,-17 0 0 0,0 0-1 0,0 0 1 16,0 0-1-16,0 0 0 0,17 0-4 16,-17 0-1-16,0 0 0 0,0 0 3 0,16 0-2 15,-16 0 3-15,0 0 0 0,0 0-4 16,0 0 1-16,0 0 2 0,0 0 7 0,0 0 29 15,0 0-10-15,0 0-14 0,0 0-6 0,0 0 9 16,0 0 23-16,0 0 11 0,0 0-9 16,0 0-14-16,0 0-16 0,0 0-8 0,0 0 13 15,-16 0 37-15,16 0 29 0,0 0-21 0,0 19-38 16,-17-19-9-16,17 0-14 0,-17 0 22 16,17 0 38-16,0 0-16 0,0 0-30 0,-33 0-3 15,33 0-11-15,-33 0-1 0,33 0 0 16,-16 0-5-16,-1 0 4 0,1 0 1 0,-1 0-3 15,-16 0-1-15,17 0 2 0,-1 0 4 0,0 0 2 16,-16 0-3-16,0 0-6 0,17 0-1 0,-17 0 4 16,0 0-4-16,0 0 0 0,0 0 6 15,-1 0-6-15,1 0 2 0,-16 0 2 16,16 0-7-16,-17 0-2 0,34 0 9 0,-51 0-4 16,18 0 0-16,16 0 0 0,-17 0 0 15,0 0 3-15,1 0-3 0,-1 0 0 0,1 0-4 16,-17-19 5-16,16 19-1 0,-16 0 2 0,0-9 3 15,-1 9-9-15,1-9 0 0,17 9 4 0,-34 0 4 16,17 0-2-16,16 0 0 0,1 0-5 16,-17 0 0-16,16 0 5 0,0 0 2 0,1 0-6 15,-1 0 2-15,0 0-2 0,1 9 7 16,16-9-2-16,-33 0-7 0,16 9 4 0,0-9 0 16,1 0-4-16,16 0 4 0,-17 19 0 0,17-19 2 15,0 0 0-15,0 0 1 0,16 0-2 16,1 0-1-16,16 0 0 0,-33 0 4 0,33 0-4 15,0 0 2-15,0 0-1 0,0 0-4 0,0 0 5 16,-33 0 1 0,33 0 1-16,0 0-8 0,0 0 6 15,0 0-4-15,0 0-2 0,0 0 6 16,0 0 1-16,0 0-2 16,0 0-6-16,0 0 7 0,0 0-5 0,0 0 7 15,0 0-8-15,0 0 5 16,0 0 1-1,0 0-1-15,-17 0-6 0,17 0 7 0,0 0 1 16,-16 0-3-16,-1 0 0 16,17 0-3-16,0-19-1 15,-16 19-32-15,16 0-32 0,0 0-18 0,0 0-8 16,-17 0-3-16,17 0 3 0,0 0 2 16,-17 0 9-16,17 0 10 0,0 0 7 0,-16 0 10 15,16 0 10-15,0 0 3 0,-17 0 22 0,17 0 3 16,-16-9-25-16,16 9-13 0,0 0 5 15,-33 0 13-15,33 0 17 0,-33 0 11 16,16 0 6-16,1 0-7 0,-1 0-36 0</inkml:trace>
  <inkml:trace contextRef="#ctx0" brushRef="#br0" timeOffset="86174.48">18587 11441 94 0,'0'-9'46'0,"0"0"-22"0,0 9-12 0,0-19-5 16,0 19 0-16,0 0 1 0,-33 0 2 15,33 0 11-15,-33 0 5 0,16 0 4 0,-16 19-6 16,0-10-6-16,0 9-7 0,-33 10-2 16,16-9 20-16,-32 27 4 0,32-27-3 15,-49 9-12-15,16 0-8 0,-16 18-3 0,0-18-2 16,16 0 3-16,-33 19 6 0,17-19-5 0,-33 0-4 15,16 18 0-15,17-27-1 0,16 18-3 16,-33-9-1-16,50 9 12 0,-33-9-4 0,49 0 0 16,-16 0-5-16,-16-10-1 0,32 19-2 0,0-27 0 15,17-1 5-15,0 10-9 0,0-10 2 16,17 0 2-16,16 1 7 0,-17-1 4 0,17 0-5 16,0 10-3-16,0-19 3 0,17 18 9 15,-1-18 0-15,1 10 3 0,32 8-5 0,-49-8-1 16,66 8 14-16,-49 1 2 0,49 9-10 0,0-10-1 15,0 1-2-15,-16 9 0 0,49-10 0 16,-16 20 4-16,16-20-2 0,17 10 1 0,16 0-10 16,-49 19-6-16,49-29-1 0,-33 19 2 15,17 1 2-15,-17 8-1 0,17-27-4 0,-33 27 1 16,16-9-1-16,-33 1 4 0,0 8-2 0,17-9 1 16,-50 1-1-16,17-1-2 0,-17 9 0 15,0-27-4-15,0 9 5 0,0 0 0 0,0 0 1 16,-33-10-4-16,33 1 4 0,-33-10-6 15,0 0-5-15,17 1-22 0,-17-10-38 0,16 0-19 16,-16-10-14-16,17 10-12 0,-17-9-13 0,16-10 5 16,-16 10-90-16</inkml:trace>
  <inkml:trace contextRef="#ctx0" brushRef="#br0" timeOffset="86790.42">18455 11404 40 0,'-17'0'27'0,"1"0"-11"16,-1 0-8-16,17-19 1 0,-33 19 0 15,33 0 1-15,0 0 2 0,0 19 0 0,0-19-2 16,0 0 6-16,0 19 2 0,0-19 3 16,0 9 0-16,33-9-4 0,-33 9-2 0,17 10-2 15,-1-10 4-15,17 0 5 0,0 1-3 16,17-1 5-16,-17 19 4 0,0-28 2 0,17 18 0 16,-1 1-13-16,34-10-2 0,-33 10-4 15,16 0-4-15,0-1-5 0,0 1-1 0,0-1-1 16,17 1 3-16,-50 0-1 0,33-1-2 0,-16 10-2 15,16-28 3-15,-33 19-1 0,0-1 3 16,0-18-1-16,0 19-6 0,0-19 4 0,-16 9 0 16,16 1 0-16,-33-10 0 0,33 9 3 15,-33-9-1-15,0 9 16 0,0-9 13 0,0 0 11 16,0 0 7-16,0 0-9 0,0 0-10 0,0 0-9 16,0 0-4-16,0 9 27 0,0-9 6 15,0 19-18-15,0-19 1 0,0 19-4 0,-33-1 4 16,33-8-4-16,0 8-7 0,-33 1 4 15,16 18 18-15,-16-18 6 0,17 18-13 0,-18 0-5 16,1 9-16-16,17-8-9 0,-50 8-2 0,16 10-4 16,-16 0 3-16,33 0-3 0,-50-1 5 15,17 1-6-15,0 0 2 0,33 9 1 0,-50-18 1 16,34 9 1-16,-1-19-5 0,17 9 7 0,0 10-5 16,0-19 5-16,0 0-9 0,16-9 2 15,1 0 4-15,-1 0-9 0,17-9 3 0,0-10-4 16,0 0-3-16,0 1-45 0,0-10-55 0,0 0-68 15,0 0-26-15,17-10 17 0,-1-8 4 0,1-1 20 16</inkml:trace>
  <inkml:trace contextRef="#ctx0" brushRef="#br0" timeOffset="87873.36">11625 11934 38 0,'-33'-9'36'0,"33"9"-6"0,0-9-7 16,-33 9 0-16,33 0 1 0,-33 0 4 0,0 0 4 16,16 0 1-16,1 0 0 0,-1 0-9 15,1 9 2-15,-1 0-4 0,17 0-3 0,0 10-2 16,0 9-3-16,-33-9 4 0,33 8 4 0,0 11 11 15,0 17-4-15,0-8 10 0,0 27-1 16,0-27 21-16,0 27-6 0,0 1-22 0,0-1-17 16,0 1-3-16,0 8-5 0,0 1-3 15,0 9-3-15,0-19 3 0,0 10-2 0,0 0 0 16,0-10 1-16,33-9-10 0,-33 1-12 0,0-11-41 16,17-17-35-16,-17 8-20 0,16-27 0 15,1-1-15-15,-1-8-104 0</inkml:trace>
  <inkml:trace contextRef="#ctx0" brushRef="#br0" timeOffset="88555.79">11625 11888 67 0,'0'-19'35'16,"0"-18"-15"-16,0 9-10 0,0 9 1 0,0 1 5 15,0-1 0-15,0-9-4 0,17 19-7 0,-17-10-3 16,16 10 0-16,1 0 0 0,-1 9 14 16,1-10 2-16,16 10-4 0,0-18-6 0,33 18 1 15,-33-19 6-15,50 10 3 0,-17 0-1 16,33-19-10-16,17 9-1 0,0 0-4 0,16 1 1 16,17-19-1-16,0 9-2 0,16-9 2 15,0 18 16-15,34-9-5 0,-17 9-3 0,0 1-5 16,0-1-3-16,-50 10-2 0,17 0 2 15,-50 9 1-15,17 0-3 0,-50 0 0 0,16 0 0 16,-48 0 0-16,-1 0 5 0,0 9 15 0,-17 0 6 16,1 1 2-16,-17-1-5 0,0 0-4 15,0 10 22-15,0-10 20 0,0 0 0 0,0 10-16 16,0 0-4-16,-17-10 10 0,17 9-20 16,0 1-7-16,0 9-1 0,0 0 8 0,0-10-13 15,0 20-5-15,0-1-6 0,17 9-2 0,-1-18 3 16,1 28-4-16,-1-9-4 0,17 8 2 15,-33 1 0-15,34 0-1 0,-34 9 2 0,33 0-5 16,-33 0 5-16,0 10-2 0,33-19 7 0,-33 27 23 16,0-36-7-16,0 9-1 0,0-1-18 15,0 11 2-15,-33-29 5 0,33 0 11 0,0 10 1 16,0-10 11-16,-33-9 5 0,33 0-7 0,-34-1 1 16,34 1 1-16,-33-9 16 0,0 0-15 15,17-10-9-15,-1 9-8 0,1-8 1 0,-17 8-6 16,-34-18-4-16,34 19-6 0,-33-19-1 0,17 9-3 15,-51 1 6-15,18 8-8 0,-51 1 2 16,18-1-4-16,-1 10 6 0,17-9 1 0,-50 9-7 16,50 0 9-16,-34 0-4 0,18-1 1 0,-1 1 1 15,0 0-3-15,17 0-6 0,-17 0-7 16,17 0 6-16,-17-9 1 0,17 9 6 0,-17-10-2 16,17 10-17-16,33-28-26 0,-50 9 7 0,50 1 4 15,-17-10-14-15,17 0-4 0,33 0 23 16,-33-10 12-16,33 1 7 0,0-10-13 0,0 10-32 15,16-19-45-15,17 10-48 0,0-10 4 0,0 9 32 16,0-18 16-16,0 9-7 0,0-9-11 16,0 0 5-16,17-1-72 0</inkml:trace>
  <inkml:trace contextRef="#ctx0" brushRef="#br0" timeOffset="88971.99">11956 11934 91 0,'-33'-9'67'0,"33"0"-31"16,-17-1-3-16,17 10 11 0,0 0 5 16,0 0-15-16,0 0-15 0,-16 0-9 0,16 0-7 15,0 10 7-15,0-1 28 0,0 19 8 0,-17-10 14 16,17 20 6-16,0-11-19 0,0 11 18 16,0-1-8-16,0 0-23 0,0 0-9 0,17 10-10 15,-1-19 0-15,-16 9 27 0,17-9-11 16,16 0-11-16,0 0-4 0,-33-10-7 0,33 1-5 15,0-10-4-15,0 0 8 0,0 1-7 16,17-10 5-16,-17 0-3 0,-33-10 1 0,33 1-4 16,0 0-3-16,-16-10-8 0,-1 1-27 0,1-10-48 15,-1 9-43-15,-16-9-23 0,17 0-12 0,-17 0 24 16,-17-9 17-16</inkml:trace>
  <inkml:trace contextRef="#ctx0" brushRef="#br0" timeOffset="89122.32">12072 11962 33 0,'-17'0'56'0,"17"0"-8"16,-33-9-4-16,33 9-2 0,0-10-4 0,0 10-7 16,0-9-9-16,0 0-8 0,0 0-3 15,0-1-2-15,0 10-9 0,33-18 1 0,-16 18 1 16,-1-19-2-16,17 0 2 0,-16 10-2 0,16 0 0 16,0 9-7-16,0-9-28 0,-33 9-18 15,33 0-15-15,-33 0-11 0</inkml:trace>
  <inkml:trace contextRef="#ctx0" brushRef="#br0" timeOffset="89705.46">12022 12213 55 0,'0'19'44'16,"0"-19"-14"-16,0 0-14 0,0 0-7 16,0 0-3-16,0-19-2 0,33 10-2 0,-33-10-1 15,17 10 0-15,-1-10 0 0,17 1-1 0,-16 8 0 16,16-8 0-16,0-1 0 0,0 10 0 15,-33-10-3-15,33 19 3 0,-16-9 0 16,-1 9-2-16,1 0 2 0,-1 9 1 0,1-9 0 16,16 10-1-16,-33-1 2 0,0 0-1 0,0 10 7 15,33-19 2-15,-33 18 3 0,0-8 8 16,0 8 0-16,0-8-5 0,33-1-4 0,-33 10 3 16,0-10 3-16,0-9 1 0,0 9-6 0,33 10-2 15,-33-19 11-15,0 0 14 0,0 0 11 16,0 0 4-16,0 0-2 0,0 0-18 0,0-19-5 15,0 10 2-15,17 0 12 0,-17-10 7 16,0 0-9-16,0 10-13 0,0-10-5 0,16 19-7 16,-16-18-8-16,0-1-5 0,17 10 2 15,-17 0-4-15,0 9 3 0,16 0-5 16,-16 9 7-16,17-9-3 0,16 9-2 0,-33 10 4 16,0-1 1-16,33-18-3 0,-33 19 0 0,0-10 0 15,0 10 2-15,33 0-1 0,-33-10-1 16,0 0 0-16,0 10 2 0,0-19 1 0,33 18-3 15,-33-18 4-15,0 0-2 0,0 0 3 16,0 0 1-16,0-18-5 0,0 18-6 0,0-19 11 16,0 10-11-16,0-10 8 0,17 1-3 15,-17-1 4-15,0 0 1 0,0 1-7 0,0-1 5 16,0 1 11-16,0 8 4 0,16 1-13 0,-16 0-7 16,0 9 5-16,0 0-1 0,17 0-6 15,-17 9 4-15,0 0 0 0,16 10 0 16,-16-10 0-16,17 10 0 0,16-1 2 0,-33-8 0 15,0 8-5-15,0-8 4 0,33-1 1 16,-33 10 1-16,0-10-7 0,0 0 4 0,33-9-34 16,-33 19-53-16,0-19-40 0,0 0-29 0,0 0-2 15,16 0 18-15</inkml:trace>
  <inkml:trace contextRef="#ctx0" brushRef="#br0" timeOffset="90087.98">12981 11943 101 0,'-16'0'98'15,"16"-9"-17"-15,-17 9-17 0,17-9-5 0,-16 9-13 16,16 0-9-16,0 9 1 0,-17-9 4 16,17 9-1-16,0 1-6 0,0 8-6 15,0 1 4-15,0 0 5 0,17-1-9 0,-17 10 10 0,16 0-1 16,1 0-5-16,-17 9-3 0,16-9-13 16,1 9 7-16,16 0 14 0,-33 1-15 0,0-1-7 15,33 9-7-15,-33-18-3 0,0 9-8 16,0 1 4-16,0-1 0 0,0-9 2 0,0 0 2 15,0 0-4-15,0-10 2 0,0-9-4 16,0-9 5-16,0 0-2 0,-33 0-2 0,33-9-5 16,0-9 4-16,0-10-3 0,0 0 8 0,-33 0-7 15,33-9 4-15,0-19-2 0,0 9 2 16,0-8-2-16,0 8 0 0,0-9 0 0,33 19-2 16,-33-10 4-16,33 29 1 0,-33-19-1 15,33 18 0-15,-33 0-5 0,0 10 1 0,16 9-2 16,1 0 4-16,-1 0 1 0,1 9-1 0,-17 1 4 15,17-1-4-15,-17 0 1 0,0 10 5 0,0 9-3 16,0-10 1-16,-17-18-2 0,17 19 0 16,-17 0 1-16,1-1-7 0,-1 1-2 0,1-10-62 15,16 10-51-15,0-19-50 0,-33 0-25 16,33 0 8-16,0 0 28 0</inkml:trace>
  <inkml:trace contextRef="#ctx0" brushRef="#br0" timeOffset="90721.42">13064 11646 103 0,'0'-19'82'0,"0"10"-37"15,0 9-23-15,0 0-7 0,0 0 8 0,0 9 22 16,-33 10 15-16,33-1 13 0,0 10-5 0,0 0 13 16,33 0 10-16,-33 9-13 0,0-9-21 15,0 9-20-15,33 1-17 0,-33-10-4 0,16 9-8 16,1 0-5-16,-1-18-1 0,18-1 1 0,-1 10-3 15,-33-9 2-15,33-1-2 0,-33 1 2 16,33-1 0-16,-33-8 2 0,0-1-11 0,33-9-28 16,-33 0-17-16,0-9-7 0,16 9 7 15,-16-10 19-15,17-8 17 0,-17 18 11 0,16-19-1 16,-16 1 3-16,0 8 5 0,0 1-1 0,0 9 2 16,0-9 0-16,0 9 3 0,0 9-6 15,0-9 3-15,0 9-3 16,0 1 0-16,0-1 3 15,0 0-3-15,0 10 1 0,17-19 2 0,-17 0 1 16,0 0 1-16,0 18-5 0,17-18 7 16,-17-18-7-16,33 18 2 0,-33 0 0 15,0-19 2-15,0 10-4 0,33-10 0 16,-33 10-2-16,0 0 2 0,0-1 0 0,0 1 0 16,0 0 8-16,0 9-6 0,0-9 0 0,0 18-2 15,33-9-2 1,-33 9 2-16,0-9-4 0,0 9 7 0,0 10 0 15,0-10-3-15,0 1 3 0,33-1-3 0,-33 0 2 16,0 10-6-16,16-19 6 0,1 0-2 0,-1 0 0 16,1 0 0-16,0 0 0 0,16 0 2 15,-33 0-2-15,33 0 0 0,-33-19 0 0,33 10-2 16,-33 0 4-16,0-10-2 0,33 10 0 16,-33-1 0-16,0 1 1 0,0-9 25 0,16 18 26 15,-16-19 22-15,0 19 13 0,17 0-2 16,-17 0-27-16,0 0-31 0,0 0-11 0,0 0-4 0,16 0-7 15,-16 19-4-15,0-19 3 16,17 18-1-16,-17-9-3 0,16 10 7 0,-16 0-7 16,0 18 6-16,0-19-3 0,-16 1-1 15,-1 0 1-15,17 9-1 0,-33 9-40 0,17-19-63 16,16 20-67-16,-33-10-47 0,0 9-14 16,0-19 21-16</inkml:trace>
  <inkml:trace contextRef="#ctx0" brushRef="#br0" timeOffset="91487.22">17479 12074 140 0,'-33'-10'66'16,"33"10"-25"-16,-17-9 4 0,17 0 25 0,-16 9 24 15,16-10 0-15,-17 10-24 0,17 0-35 0,0 0-4 16,0 10 16-16,0-1 17 0,0 0 17 15,-16 10 8-15,16 9-17 0,0-10-25 0,0 1-20 16,16 9-14-16,-16 0-3 0,0 0-5 16,0 0 1-16,0-10-3 0,17 10-3 0,-17-9 3 15,0 9 0-15,0-10 2 0,0-8-4 16,0 8-1-16,0-8-58 0,-17 8-88 0,17-18-56 16,0 9-18-16,0-9 26 0,0-9 38 0</inkml:trace>
  <inkml:trace contextRef="#ctx0" brushRef="#br0" timeOffset="91705.22">17380 12074 89 0,'0'-10'89'0,"0"-8"-28"15,16 8-24-15,-16 10-1 0,0-9-2 0,17 9 1 16,-17 0-2-16,16 0-2 0,1 0-2 16,16 9-7-16,0-9 0 0,-33 10 16 0,33 8 11 15,-16-8-12-15,-1-1-10 0,1 19-11 0,-1-28 5 16,1 18 12-16,-17 1-8 0,16-10-12 15,-16 10-5-15,0 0-4 0,-16-10 2 0,16 19-4 16,-33-10-2-16,16-8 4 0,1-1-17 16,-1 10-35-16,-16-10-41 0,0 10-31 0,0-10-18 15,16 0 12-15,1-9 22 0,-17 19-53 0</inkml:trace>
  <inkml:trace contextRef="#ctx0" brushRef="#br0" timeOffset="93253.3">17595 12353 32 0,'16'-19'63'0,"17"10"4"16,17-10-16-16,-50 10-13 0,33-10-6 0,0 10 0 16,-16-10 9-16,-1 1 11 0,1 18 9 0,-1-28-2 15,-16 9-9-15,17 10-13 0,-17-10-7 16,0 10-1-16,0 0 6 0,0-1-18 0,-17 10-5 16,17-18-8-16,-16 18 1 0,16 0-2 0,-17 0 1 15,1 0-3-15,-1 0-1 0,17 0-4 0,0 0 5 16,-33 18 4-16,33-18-7 0,0 10 4 15,0-1 1-15,0 0 3 0,0 1-3 16,0 8-1-16,0-8 6 0,33-1-4 0,-33 0-4 16,17 10 3-16,-1-19-5 0,1 18 6 0,-1-18-3 15,1 0 4-15,16 0-7 0,0 0 2 0,0-18 3 16,-33 18-3-16,33-19 0 0,-16 19-20 16,16-9-7-16,-17-10-10 0,1 10 3 0,-1-10-1 15,-16 10 5-15,17-10 3 0,-17 1 13 16,0 18 7-16,0-28 4 0,0 9-2 0,0 1 5 15,0-1-2-15,0 1 2 0,0 18 0 0,-17-19 1 16,17 0-1-16,0 19 8 0,-16-9 9 0,16 0 6 16,0 9 0-16,0 0-10 0,0 0-4 15,-17 0-12-15,17 0 6 0,0 0 0 0,0 0 1 16,0 9-2-16,0 0 1 0,0 10-2 16,17-19 4-16,-17 19 0 0,0-1 4 0,16 1 26 15,-16-1-8-15,17 1 11 0,16 9 14 0,-33-10 7 16,0 10-15-16,33 0-10 0,-33 0-8 15,0 9-17-15,33-9 0 0,-33 0-3 0,0 0-4 16,0 9-2-16,17-27 3 0,-17 8-5 16,0 1 2-16,0-10 6 0,0 0-4 0,0 1 7 15,0-10-4-15,0 0-3 0,0-10-1 16,0-8-1-16,0 9-2 16,0-19 2-16,0 18 1 0,0-27-1 0,0 9 0 15,0-9 5-15,0 0-5 0,0 9 3 0,0-9-3 16,0 9 10-16,16 0-10 0,-16 0 9 15,0 9-5-15,17 10-1 0,-17-10-3 0,16 10-3 16,-16 9 6-16,17 0-3 0,-17 0 3 0,16 0-5 16,1 9 2-16,-17 1-2 0,33-1-2 0,-33 0 1 15,33 1 3-15,-33-1-2 0,0 0 7 16,33 10-5-16,-33-19 5 0,0 0-9 0,17 18 7 16,-1-18-2-16,-16-18 5 0,17 18-6 15,-1 0-2-15,1-19 4 0,-1 1-7 16,-16 8 5-16,0 1 0 0,17-10 0 15,-17 1-7-15,33 9 3 0,-33-10 2 0,0-9 4 16,0 9 1-16,0 1-1 0,33-1-6 0,-33 19 2 16,0-18 0-16,0 18 5 0,0 0-7 15,0-19-1-15,0 19 2 0,0 19 1 16,-33-19 2-16,33 0-2 0,0 18 2 16,0-18 0-16,0 0 2 0,-33 10-2 15,33-1 0-15,0 0-4 0,-17-9 11 0,17 9-7 16,0 1-2-16,-16-10 3 0,16 9-1 0,0 0 0 15,-17-9 0-15,17 19 0 16,0-19-3-16,0 0 1 0,0 19 3 0,0-19 2 16,0 0-5-16,0 0 6 0,0 9-4 0,0 0-3 15,0-9 5-15,0 9-2 0,17-9 3 16,-17 0-6-16,16 0 7 0,1 10-2 0,16-10-4 16,-33 0 2-16,33-10-2 0,-33 10 6 15,33-9-6-15,-33 0-1 0,17 9 3 0,-1-9 0 16,1 9 5-16,-17-19-5 0,16 0 2 15,1 1-5-15,-1 8 4 0,-16-8-8 0,17-1 10 16,16 1-3-16,-33-1 0 0,0 0-3 16,0 10 1-16,0-9 0 0,33 8 5 0,-33 1 2 15,0 0-3-15,0-1-5 0,0 10 0 16,0 0 0-16,0 0 0 0,0 0 6 16,0 0-6-16,0 0 3 0,33 10-3 0,-33-1 8 15,0 0-2-15,0 1-3 0,0-1-3 0,0 0 5 16,17 19-2-16,-17-28-4 0,16 19 4 15,-16-19 3-15,0 0-1 0,17 18-2 0,-17-18 2 16,16 0-4-16,-16 10-1 0,17-10 4 16,-17 0 4-16,16 0-5 0,1-10 0 15,16 10 5-15,-33-18-5 16,0 18-3-16,0-19 1 0,0 0 7 16,0 10-5-16,33-9-2 0,-33-1 2 0,0 10 0 15,0-1 1-15,33 10-3 0,-33-18-2 0,0 18 8 16,0 0-8-16,0 0 1 0,0 0 0 0,17 0 1 15,-17 0 6-15,0 18-8 16,0-18 7-16,16 0-3 0,-16 10-2 0,17-10 6 16,-1 0-4-16,1 9 3 15,-1-9-1-15,34-9-2 0,-50 9 2 0,33 0-5 16,-33-10 3-16,16 10 2 0,18-18-2 16,-18 18 0-16,1 0 3 0,-1-19-2 0,1 1-6 15,-17 8 7-15,16-8 0 0,-16 8-2 0,17 1 3 16,-17-10-6-16,0 19 3 0,0 0-5 15,0-18 5-15,0 18-2 0,0 0-2 16,-17 0 2-16,17 18 2 0,0-18 2 16,0 0-2-16,0 10 2 0,-16-1-5 0,16 0 5 15,0 1 2-15,0-1-4 0,16 0-3 0,-16-9 5 16,0 10-4-16,17-10 6 0,-17 0-2 16,33 0-17-16,-33-10-14 0,0 1 5 15,0 0 5-15,0-1 12 0,33 1 1 16,-33 0 2-16,0-1 4 0,0-8-2 0,0 18 2 15,0-28 0-15,0 9 1 0,-33 1 1 0,33 8-2 16,0-8 0-16,0 8 5 0,0-8-10 16,0 18 5-16,0 0-2 0,0-19 2 0,0 19-3 15,0 19 3-15,0-19-3 0,0 0 3 0,0 18 5 16,33-8-5-16,-33 8-4 0,0 10 1 16,0-9 6-16,0 9-3 0,0-10 5 0,16-8-7 15,-16 18-31-15,0-10-78 0,0 10-58 0,0-9-19 16,-16-1 9-16</inkml:trace>
  <inkml:trace contextRef="#ctx0" brushRef="#br0" timeOffset="94318.05">14932 12278 22 0,'-33'10'36'0,"17"-10"-5"0,-1 0-13 16,1 0-8-16,-1 0-1 0,1 0 4 0,16 0 6 15,0 0 2-15,0 0-1 0,0 0 2 16,0 0-6-16,0 0-2 0,0 0-2 0,0 0 2 16,0 0 0-16,0 0-5 0,0 0 3 0,0 0-1 15,0 0 2-15,0 0 1 0,0 0-1 16,0 0 0-16,0 0 0 0,0 0-3 0,0 0 4 16,0 0 3-16,0 9 22 0,0-9 2 15,0 0-7-15,0 0 3 0,0 0 3 0,0 0 8 16,16 9-3-16,1-9-10 0,-1 0-14 15,1 0-2-15,-1 0 16 0,17 0 1 0,0 0-5 16,17-9-9-16,0 9-2 0,-1-9-6 16,17 9-1-16,1-10-7 0,15 1-6 0,18 9 3 15,-18-9 1-15,17 9 0 0,-16-10-4 0,16 10 0 16,-33 0 0-16,-16 0 2 0,16 0-2 16,0 0 2-16,-16 0-4 0,-17 0 5 0,17 0-3 15,-1 0 4-15,-49 0-8 0,33 0 26 0,0 0 29 16,-33 0 0-16,17 0-7 0,-17-18-11 15,16 18-5-15,1 0-6 0,-17 0-1 0,17 0-3 16,-17 0-5-16,16 0-7 0,1 0-1 16,-17 0 0-16,16 0 1 0,17 0-1 0,-33 0-5 15,0 0 1-15,33 0-1 0,-33 0 0 0,33 0 3 16,-33 0-5-16,0 0 7 16,17 0-3-16,-17 0-8 0,16 0 3 0,-16 0 4 15,17 0-6-15,-17 0 9 0,0 0-1 16,17 0-3-16,-17 0 3 0,0 0 1 0,16 0-7 15,-16 0 1-15,0 0-4 0,-16 0-11 16,16 0-63-16,0 0-70 0,0 0-50 0,0 0-36 16,0 0 10-16,0 0 36 0</inkml:trace>
  <inkml:trace contextRef="#ctx0" brushRef="#br0" timeOffset="98564.09">19695 7916 34 0,'0'-19'32'16,"-17"19"-12"-16,17-9-8 0,-16 9-3 0,16 0-1 15,0 0-1-15,-33 0 2 0,33 0-3 16,0 9 3-16,-33-9-4 0,33 19 5 0,-17-19 11 15,17 18-2-15,-16 1 6 0,16 0-4 0,-17-10-4 16,17 10 8-16,0 18 2 0,-16-19-15 16,16 1 0-16,-17 9 29 0,17 0 11 0,-17 0-12 15,17 9 9-15,-16 0-24 0,16 10-11 16,-17 8-2-16,17-17 44 0,0 27-17 0,0-28-18 16,0 28-5-16,0-9-8 0,0 9-8 15,0-19 5-15,0 29 11 0,0-29 11 16,17 29-3-16,-17-29-11 0,16 29-2 0,-16-19-4 15,17 9 18-15,-17 0 2 0,17 9-5 0,-1-27-8 16,1 27-5-16,-1-27-2 0,34 27-4 16,-50-27 2-16,33 8-3 0,-33 10 3 0,16-9-3 15,1 0 8-15,-1 9 20 0,1-18 30 0,0 27-25 16,16-27-5-16,-33 8-12 0,16 11-4 16,1-11-6-16,16 10 34 0,-33-9 25 0,0 9-18 15,0 10-18-15,33-19-8 0,-33 9-10 0,0 0 22 16,16 9 81-16,1-9-43 0,-17 0-31 15,16 10-10-15,1-10-5 0,0 0 5 0,-1-9 16 16,1 9 20-16,-1 0-25 0,34-9-10 0,-50 9-2 16,33 0-4-16,-17 0-13 0,1 0 1 15,16-9-9-15,-17 9 8 0,18-9-9 0,-18 0-5 16,1 9 7-16,16-9-2 0,0 9-2 16,-33-19 1-16,16 10-4 0,17 0 0 0,-16 0 0 15,-1 0 0-15,1 0 0 0,0-1 0 0,-1 1 0 16,1 9 0-16,16-18 0 0,-33 9 0 0,33-10 0 15,-33 1 0-15,0 8 0 0,16-8 0 0,1-1 0 16,-1 10 0-16,-16-9 0 0,17-1 0 16,-17 1 0-16,16-1 0 0,-16 1 0 0,17-1 0 15,-17-9 0-15,16 10 0 0,-16-10 0 16,17 0 0-16,-17 1 0 0,17-1 0 0,-17 0 0 16,33 0 0-16,-33-9 0 0,0 9 0 0,33 1 0 15,-33-11 0-15,0 1 0 0,16 19 0 0,-16-29 0 16,17 10 0-16,-1 0 0 0,-16 0 0 15,17 0 0-15,-1 0 0 0,-16 0 0 0,17-9 0 16,-1 18 0-16,-16-19 0 0,34 1 0 0,-34 9 0 16,33-10 0-16,-33 20 0 0,33-29 0 15,-33 19 0-15,16-10 0 0,1 1 0 0,16 9 0 16,-17-9 0-16,17-10 0 0,1 0 0 0,-1 10 0 16,0-10 0-16,16 0 0 0,-16 1 0 15,33-10 0-15,-32 9 0 0,32-9 0 0,-17 0 0 16,17 9 0-16,-16-9 0 0,16 0 0 0,0 19 0 15,1-19 0-15,15 0 0 0,-16 0 0 16,17 0 0-16,0 0 0 0,-1 0 0 0,1 19 0 16,0-19 0-16,-1 0 0 0,18 0 0 0,-18 9 0 15,18-9 0-15,-18 9 0 0,17 0 0 0,1 1 0 16,-18-1 0-16,18 0 0 0,15 1 0 0,-15-1 0 16,-1 19 0-16,0-28 0 0,17 9 0 0,-17 0 0 15,17 1 0-15,-1-1 0 0,1 0 0 16,-17 1 0-16,17-1 0 0,0-9 0 0,0 9 0 15,-17 1 0-15,17-1 0 0,-17 0 0 0,17-9 0 16,16 19 0-16,-49-19 0 0,49 0 0 16,-33 0 0-16,17 0 0 0,0 0 0 0,-1 0 0 15,1-19 0-15,0 10 0 0,0 0 0 0,-1-1 0 16,1 1 0-16,16 0 0 0,1-10 0 16,-17 10 0-16,-1-1 0 0,18-8 0 0,-18 18 0 15,18-19 0-15,-18 10 0 0,18 0 0 0,-18 9 0 16,-15-10 0-16,15 10 0 0,1-9 0 15,-17 9 0-15,17 0 0 0,-17-9 0 0,1 9 0 16,15 0 0-16,-15 0 0 0,-18 0 0 0,17 0 0 16,1 0 0-16,-18 0 0 0,18 0 0 0,-18 0 0 15,1 0 0-15,16 0 0 0,0-10 0 16,-32 1 0-16,-1 9 0 0,16-9 0 0,1 0 0 16,-17 9 0-16,0-19 0 0,17 19 0 0,-17-19 0 15,0 10 0-15,0 0 0 0,1-1 0 16,-18-8 0-16,1 8 0 0,-1 1 0 0,1-9 0 15,0 18 0-15,-1-19 0 0,-16-9 0 0,0 9 0 16,17 1 0-16,-17-1 0 0,0 1 0 16,0-1 0-16,17-18 0 0,-17 18 0 0,0-9 0 15,0 10 0-15,0-19 0 0,0 9 0 0,0 0 0 16,0 0 0-16,0-9 0 0,-16 9 0 16,16-10 0-16,-16 1 0 0,-1 0 0 15,-16 0 0-15,17 9 0 0,-1-19 0 0,-16 10 0 16,17 0 0-16,-17-9 0 0,0-1 0 0,16 1 0 15,-16-1 0-15,0 0 0 0,0-8 0 16,0 8 0-16,0-9 0 0,0 1 0 0,0 17 0 16,0-27 0-16,0 28 0 0,0-19 0 15,-16 10 0-15,16 9 0 0,0-19 0 0,-17 9 0 16,17-9 0-16,-16 10 0 0,-1 9 0 0,1-28 0 16,16 27 0-16,-17-17 0 0,0 8 0 15,1-9 0-15,-1 10 0 0,17 8 0 0,-16-17 0 16,-1 8 0-16,1 10 0 0,16-19 0 15,-17 10 0-15,1-1 0 0,16-9 0 0,-17 19 0 16,17-19 0-16,0 10 0 0,-16-19 0 16,16 27 0-16,0-27 0 0,0 10 0 0,0 8 0 15,0-9 0-15,0 0 0 0,16 10 0 0,-16-10 0 16,17-9 0-16,-1 9 0 0,1-9 0 16,-1 9 0-16,1-18 0 0,-1-1 0 0,1 20 0 15,-17-20 0-15,16 10 0 0,1-9 0 16,0 9 0-16,-1-10 0 0,1 1 0 0,-17 18 0 15,16-28 0-15,-16 10 0 0,17-1 0 16,-17 1 0-16,0 0 0 0,0-1 0 0,0 10 0 16,0-19 0-16,0 10 0 0,-17 9 0 0,17-19 0 15,-16 10 0-15,16 9 0 0,-17-19 0 16,1 9 0-16,-1 10 0 0,0-9 0 0,17 9 0 16,-16 0 0-16,-1 9 0 0,1-19 0 0,16 10 0 15,-17 10 0-15,1-11 0 0,16 11 0 16,-17 8 0-16,1-18 0 0,16 28 0 15,-17-28 0-15,17 27 0 0,-16-17 0 0,-1 8 0 16,17 10 0-16,-16 0 0 0,16-10 0 0,0 10 0 16,-17 0 0-16,17-10 0 0,-17 10 0 15,17 0 0-15,0 0 0 0,-16 9 0 0,16-9 0 16,0 18 0-16,-17-18 0 0,17 9 0 0,-16 9 0 16,16 1 0-16,-17-1 0 0,17-9 0 15,-16 10 0-15,16 8 0 0,-17 1 0 0,17 9 0 16,-16-19 0-16,-1 19 0 0,1-18 0 15,-1 18 0-15,1 0 0 0,-17-19 0 16,16 19 0-16,-16 0 0 0,16 19 0 0,-16-19 0 16,0 0 0-16,0 0 0 0,0 0 0 15,0 0 0-15,-17 0 0 0,17 0 0 0,-16 18 0 16,-1-18 0-16,0 0 0 0,1 0 0 0,-1 0 0 16,-16 0 0-16,17 0 0 0,-18 0 0 15,18 0 0-15,-17 0 0 0,16 0 0 0,-16 0 0 16,0 0 0-16,0 0 0 0,-17 0 0 0,0 0 0 15,17-18 0-15,-17 18 0 0,-16 0 0 16,16 0 0-16,1 0 0 0,-1-19 0 0,0 19 0 16,-16 0 0-16,17 0 0 0,-18 0 0 0,1 0 0 15,0-18 0-15,0 18 0 0,-1-10 0 16,18 10 0-16,-34 0 0 0,17-9 0 0,0 9 0 16,-17 0 0-16,17-9 0 0,-17 9 0 0,17 0 0 15,-1 0 0-15,-15-10 0 0,15 10 0 16,-15 0 0-16,-1-9 0 0,17 9 0 0,-17 0 0 15,17 0 0-15,-17 0 0 0,17 0 0 0,-17 0 0 16,0 0 0-16,0-19 0 0,1 19 0 16,-1 0 0-16,0 0 0 0,17 0 0 0,-17 0 0 15,-16-18 0-15,16 18 0 0,17 0 0 0,-17 0 0 16,17 0 0-16,-17 0 0 0,17 0 0 16,-17 0 0-16,17 0 0 0,-17 0 0 0,17 0 0 15,0 0 0-15,16 0 0 0,-33 0 0 16,17 0 0-16,17 0 0 0,-18 0 0 0,1-19 0 15,16 19 0-15,-16 0 0 0,17 0 0 0,15 0 0 16,-32-9 0-16,16 9 0 0,-16 0 0 0,17 0 0 16,15-9 0-16,-48 9 0 0,32 0 0 15,0 0 0-15,1 0 0 0,15-10 0 0,-15 10 0 16,-1 0 0-16,33 0 0 0,-32 0 0 16,-1 0 0-16,34 0 0 0,-34 10 0 0,17-10 0 15,0 0 0-15,-1 0 0 0,18 9 0 0,-17-9 0 16,-1 0 0-16,18 9 0 0,-1-9 0 0,1 19 0 15,16-19 0-15,-34 0 0 0,18 18 0 16,-17-18 0-16,33 0 0 0,-34 0 0 0,18 19 0 16,-1-19 0-16,1 0 0 0,16 0 0 15,-17 9 0-15,0-9 0 0,1 0 0 0,16 0 0 16,-33 10 0-16,32-10 0 0,-15 0 0 0,16 0 0 16,0 9 0-16,-17-9 0 0,0 9 0 0,1-9 0 15,16 10 0-15,0 8 0 0,-17-18 0 16,1 0 0-16,15 19 0 0,-15-19 0 0,16 0 0 15,0 18 0-15,0-18 0 0,0 19 0 0,16-19 0 16,-16 9 0-16,16 10 0 0,1-10 0 16,-17 0 0-16,33 10 0 0,-33 0 0 0,16-19 0 15,1 18 0-15,16 1 0 0,-17-19 0 0,1 18 0 16,16-8 0-16,-17 8 0 0,0 1 0 16,17-19 0-16,-16 19 0 0,16-1 0 0,-17-18 0 15,17 19 0-15,-16-19 0 0,16 9 0 0,0 0 0 16,0 1 0-16,0 8 0 0,-33 1 0 15,33-19 0-15,0 18 0 0,0-18 0 16,0 19 0-16,0-19 0 0,0 19 0 16,0-19 0-16,0 9 0 0,0 0 0 15,0 1 0-15,33-1 0 16,-33 0 0-16,16-9 0 16,1 0 0-1,-1-9 0 1,1 9 0-1,0 0 0 1,-1 0 0 15,-16 0-167 63,0 0-93-94,0 0-31 16,0 0-9-16,-16 0 6 0,16-9 42 0,-17 9 46 15</inkml:trace>
  <inkml:trace contextRef="#ctx0" brushRef="#br0" timeOffset="100529.38">24276 12474 162 0,'0'0'90'0,"0"0"-41"0,0 0-22 16,-17 0-14-16,17 0-8 0,0 0-2 0,-17 0 0 15,17 0-5-15,0 0 6 0,0 0-6 16,0 0-1-16,0 0 0 0,0 0 1 16,0 0-2-16,0 18 2 15,0-18 0-15,0 0 2 16,0 10 0-1,0-1 0 32,-16-9 0-31,16 0-2 0,0 0 4-16,0 0 0 15,0 0-4-15,0 0-11 16,0 9-12-16,0-9-12 15,0 0-18-15,0 0-16 0,0 0-63 16</inkml:trace>
  <inkml:trace contextRef="#ctx0" brushRef="#br0" timeOffset="101028.34">24209 12529 40 0,'0'10'38'0,"0"-10"-15"0,-16 0-12 16,16 0-6-16,0 0-2 0,-17 0-1 0,17 0-5 16,0 0-2-16,0 0-3 0,0 0 1 15,0 0-1-15,0 9 0 0,0-9 0 16,0 0-2-16,0 0-1 0,17 0 1 0,-17 9 1 16,0-9 2-16,0 0 2 0,0 0 3 0,0 0 0 15,0 0 0-15,-17 10 0 16,17-10 0-16,0 0 0 0,0 0-4 0,0 0 3 15</inkml:trace>
  <inkml:trace contextRef="#ctx0" brushRef="#br0" timeOffset="103080.08">26657 6669 40 0,'0'-9'15'0,"16"9"-4"0,-16-19 1 16,0 19 2-16,17-18 7 0,-17 18-3 15,0 0-5-15,0-19 1 0,0 19 2 0,0 0-6 16,0 0-3-16,0 0-4 0,0 0 0 16,0 19-3-16,-17-19 0 0,17 18 0 15,-16 1 0-15,16-10 1 0,-33 19-1 16,16 0 1-16,1-9-1 0,-1-1 0 0,1 10 0 15,-18-9 0-15,18 18 0 0,-1-18 0 0,1 18 2 16,-17-18-2-16,33 8 0 0,-33-8 0 16,0 18 2-16,16-18-2 0,1 9-2 0,-1-10-3 15,1 1-14-15,-1 0-5 0,0-1-11 16,17 1-16-16</inkml:trace>
  <inkml:trace contextRef="#ctx0" brushRef="#br0" timeOffset="103509.42">26111 6939 25 0,'0'-9'26'0,"0"9"-9"15,0-9-8-15,0 9-6 0,0 0-2 16,0 9 0-16,0-9 1 0,0 9-2 0,17 0 0 16,-17 10 0-16,0-19 0 0,0 19 0 0,0-1 2 15,0 1 1-15,16-19 1 0,-16 18 0 16,0-8 7-16,0 8-4 0,0 1-1 15,0 0 4-15,0-19 1 0,17 18-1 0,-17-18 5 16,0 19 3-16,0-19 1 0,16 9 7 16,-16-9-3-16,17 9-6 0,16-9-4 0,-33 0-5 15,16 0-1-15,17 0-2 0,1-9-4 16,-18 9 2-16,34-9-1 0,-17 9-2 0,0-19 0 16,0 19 0-16,16-18 2 0,-15 18-1 0,-1-19-1 15,0 0 0-15,0 10 2 0,-17 0-2 16,1-1 0-16,-1 1 0 0,1 0 0 15,-1 9 2-15,1 0-1 0,-17-19-1 16,17 19 0-16,-17 0-2 0,0 0 4 0,0 0-5 16,0 0 0-16,0 19 1 15,0-19 2 1,0 0-3 0,0 0-2-16,-17 9-1 0,17-9-2 0,0 0-9 15,0 0-10-15,-17 9 4 0,17-9-1 16,-16 0-4-16,-1 0-15 0,17 10-13 0</inkml:trace>
  <inkml:trace contextRef="#ctx0" brushRef="#br0" timeOffset="108088.8">19414 5814 1 0,'0'0'1'31,"0"-19"-2"-31,0 19 2 16,0 0 0-1,0 0 0-15,0 0-2 16,0 0 2-16,0 0 0 31,0 0 0-31,0 0 0 0,0 0 0 16,0 0 1-16,0 0-1 15,0 0 1-15,0 0 0 0,0 0-1 16,0 0 1-16,0 0 0 0,0 0-1 16,0 0 0 46,0-19-1-62,0 19 0 0,33 0 0 109,-33 19 0-77,0-19-2-17,-33 0-12 1</inkml:trace>
  <inkml:trace contextRef="#ctx0" brushRef="#br0" timeOffset="110222.16">24656 12595 52 0,'0'0'47'0,"0"0"-7"16,0 0-11-16,0 0-10 0,0 0-5 0,0 0-3 16,0 0-6-16,0 0 2 0,0 0 0 0,0 0-5 15,0 0 1-15,0 0-7 0,0 0-1 16,0 0-11-16,0 0-10 0,0 0-10 16,0 0-6-16,0 0-2 0</inkml:trace>
  <inkml:trace contextRef="#ctx0" brushRef="#br0" timeOffset="110437.25">24755 12613 56 0,'0'0'52'0,"0"0"-22"0,0 0-15 0,0 0-14 16,0 0-4-16,0 0-4 0,0 0 0 0,0 0-6 16,0 0-6-16,0 0-7 0,0 0-6 15</inkml:trace>
  <inkml:trace contextRef="#ctx0" brushRef="#br0" timeOffset="110620.98">24755 12632 45 0,'0'0'40'16,"0"0"-14"-16,0 0-13 0,0 0-7 0,0 0-2 16,0 0-10-16,0 0-9 0,0 0-9 15,0 0-7-15</inkml:trace>
  <inkml:trace contextRef="#ctx0" brushRef="#br0" timeOffset="111869.2">25202 12381 7 0,'0'0'9'0,"0"0"8"16,0 9 0-16,0-9-2 0,0 0-5 0,16 0-4 15,-16 9-2-15,0-9-1 0,0 0 2 16,0 0-1-16,0 0 0 0,0 0 0 0,0 0 1 15,0 0-1-15,0 0 1 0,0 0 1 0,0 0 1 16,0 0-1-16,0 0-3 0,17 0 1 16,-17 0-3-16,0-9-1 0,0 9 2 15,16-9 1-15,-16-1 0 0,0 10 2 16,0 0 1-16,17-18 5 0,-17 18 3 16,0-19 1-16,0 10 2 0,16-10 2 0,-16 10 3 15,17 0 1-15,-17-1 1 0,0 1 8 0,0 0-5 16,16-1 3-16,-16 10 6 0,0 0 1 15,0-18 6-15,0 18-3 0,0 0-3 0,0 0-3 16,0 0-3-16,0 0-2 0,0 0-6 0,0 0-6 16,0-19-7-16,0 38-2 0,0-19-2 0,0 0 2 15,0 0-6-15,0 0-1 0,0 0 5 16,0 0-3-16,0-19 1 0,0 19 1 0,0 0 4 16,0 0-1-16,0 0 4 0,0 0-2 15,0 0-3-15,0 0-5 0,0 0 0 16,0 0 2-16,0 0-1 0,17 0-3 0,-17 0-2 15,0 0 0 1,0 0-1 0,0 0 5-16,0 0-7 0,0 0 2 15,0 0 5-15,0 0-4 0,0 0-4 16,0 0 3-16,0 0-5 0,0 0 1 0,0 0-2 16,0 0-10-16,0 0-12 0,0 0 4 0,0 0-4 15,0 0-2-15,0 0 1 0,0 0 3 16,0 0 6-16,0 0-2 0,0 0 1 0,0 0 4 15,0 0 1-15,0 0 1 0,0 0 1 0,0 0-1 16,0 19 3-16,0-19-4 0,0 0 0 16,0 0-2-16,0 0 2 0,0 0-3 0,0 0-2 15,0 0 1-15,0 0-3 0,0 0 0 16,0 0 0-16,0 0 3 0,0 0-2 0,0 0 2 16,-17 0 3-16,17 0-2 0,0 0 0 0,0 0 2 15</inkml:trace>
  <inkml:trace contextRef="#ctx0" brushRef="#br0" timeOffset="118263.1">27914 10920 9 0,'0'0'14'0,"16"0"8"0,1 0 0 15,-1 0-2-15,1-18-3 0,-1 8 2 16,1 1-3-16,16 0 1 0,0 9-1 0,-17-10 2 16,18 1-4-16,-18 0-2 0,17 9-6 0,-16-9 3 15,-17 9-2-15,16 0-4 0,-16 0 0 16,0 9 1-16,-16-9 3 0,16 18-1 0,-17-8-1 16,-16 8 1-16,17 10 6 0,-18-9-4 15,1-10-3-15,0 10 0 0,0 9-2 0,0-10 0 16,-16 10-3-16,15-9 0 0,1-10 0 0,0 0 3 15,0 10 3-15,0-10-4 0,17 1 4 16,-1-1-3-16,1 0 2 0,16-9 7 0,-17 0 1 16,34 0-6-16,-17 0-2 0,16-9-5 15,1 9 5-15,16-9-5 0,0-10 1 0,0 10-1 16,0-1 0-16,0-8 6 0,17-1 13 0,-17 19 1 16,0-28-2-16,-17 19 3 0,17 0 7 15,-16-1 0-15,-1 1 1 0,1 0-3 16,0 9-9-16,-17 0-6 0,0 0-4 0,0 0 0 15,0 0-3-15,-17 9 1 0,0-9 0 0,1 9 0 16,-1 1-2-16,-16-1 0 0,0 0-1 16,0 1-2-16,17 8 0 0,-17-18 2 0,-1 19 0 15,1-19-7-15,0 9 9 0,17-9-4 16,-1 9 0-16,1-9 3 0,-1 0 20 0,17 0-12 16,0 0-1-16,0-9-6 0,17 0-1 0,-17 9-3 15,16-19 0-15,1 1 3 0,16-1-5 16,-17 0 2-16,17 1 1 0,1-1-1 0,-1 10 0 15,-17-10 0-15,17-9 0 0,0 10 0 16,-16 8 2-16,16-8-4 0,-17 18 4 0,1-9-2 16,-17-1-5-16,17 10 5 0,-17 0 5 15,0 0-2-15,-17 10-3 0,17-1 3 16,-17 0 0-16,1 0 4 0,-1 1-2 0,-16-1-4 16,17 0-5-16,-17-9 4 0,0 10 2 0,16 8-2 15,-16-18 0-15,0 19 2 0,0-19 0 16,16 0-2-16,1 0 0 0,-1 0 0 0,1 0 0 15,-1 0-2-15,17 0 0 0,0 0 4 16,0-19-2-16,0 19 0 0,17-28-3 16,-17 19 1-16,33-10 0 0,-17 1 2 0,1 9 0 15,16-10 2-15,0 0-4 0,0 19 2 0,0-18 0 16,-16 8 0-16,16 10 0 0,0 0-3 16,-17 0 3-16,17 0 2 0,-16 10-8 0,0 8 8 15,-17-18-1-15,16 19-1 0,-16-19 4 16,0 9-2-16,0 1 3 0,-16 8-3 0,-1-9 3 15,-16 1-2-15,16 8-1 0,-16-8 0 0,-16 8-2 16,16-18 3-16,0 19-5 0,-17-19 6 16,17 9-7-16,-17 0 3 0,17-9 0 0,17 0 4 15,-1 0 1-15,1 0 11 0,-1 0-7 0,17-9-3 16,0 0-4-16,17 9-1 0,-1-19-3 16,17 1 0-16,0-1-1 0,0 10-6 0,17-10-12 15,0 10-20-15,16 0-7 0,-17-10-11 16,1 19-18-16,16 0-26 0,-16 0-36 0</inkml:trace>
  <inkml:trace contextRef="#ctx0" brushRef="#br0" timeOffset="119163.14">21101 10353 55 0,'0'0'43'0,"0"0"-8"0,0-19 3 16,0 19 2-16,0 0-6 0,0 0-12 16,0-18-8-16,33 18-10 0,-33 0 1 0,0-19-2 15,0 10-3-15,33 9 2 0,-33-10-6 16,0 10 0-16,0 0 1 0,16 0-2 15,-16 0-24-15,17 0-11 0,-17 0-6 0,0 0-7 16,16 0-57-16</inkml:trace>
  <inkml:trace contextRef="#ctx0" brushRef="#br0" timeOffset="119333.06">21564 10213 60 0,'0'-18'39'0,"0"18"-11"0,0 0-1 16,0-19-2-16,0 10-7 0,16 9-9 16,-16-9-5-16,0-1-4 0,17 10 1 0,-17-9-1 15,16 9-7-15,-16 0-20 16,17 0-13-16,-17 0-9 0</inkml:trace>
  <inkml:trace contextRef="#ctx0" brushRef="#br0" timeOffset="119512.03">21960 10092 71 0,'0'-18'49'0,"0"18"-12"0,0 0-2 0,0-19-3 15,0 10 2-15,0 0-4 0,33 9-6 16,-33-10-8-16,0 1-6 0,0 0-6 0,17 9 0 16,0-10-3-16,-17 10 1 0,16-9-5 15,-16 9-4-15,17 0 3 0,-17 0-15 0,0 0-17 16,16 0-12-16,-16 0-9 0,17 0-5 15</inkml:trace>
  <inkml:trace contextRef="#ctx0" brushRef="#br0" timeOffset="119678.69">22390 9953 47 0,'0'-19'63'0,"33"19"3"16,-33-9-6-16,0 9 1 0,0-9 12 0,0-1 0 15,0 1-2-15,17 9-24 0,0-9-19 0,-17-1-12 16,16 1-6-16,-16 9-4 0,17 0-4 15,-1 0-1-15,-16 0 1 0,17-18-7 16,-17 18-2-16,16 0-28 0,-16 0-34 0,0 0-19 16,17 0-20-16,-17 0-9 0</inkml:trace>
  <inkml:trace contextRef="#ctx0" brushRef="#br0" timeOffset="120478.15">25714 9953 11 0,'0'0'17'0,"0"0"13"16,0 0 1-16,0 0-3 0,0 0-1 0,0 0-2 15,17 0 2-15,-17 0 1 0,0 0 7 16,16 0 4-16,-16 0 1 0,17-19-1 0,-17 19 0 15,33 0-1-15,-33 0-14 0,16-9-3 0,1 9-7 16,-17 0-5-16,16-9-5 0,1 9 2 16,0-10-4-16,-1 10-2 0,-16-9 0 15,0 9-5-15,17 0-3 0,-17 0-14 0,0 0-36 16,0 0-22-16,16 0-16 0,-16-9-7 16</inkml:trace>
  <inkml:trace contextRef="#ctx0" brushRef="#br0" timeOffset="120661.16">26161 9906 47 0,'0'0'67'0,"0"0"2"15,0-9 2-15,0 9 3 0,0-9 4 16,0 9-11-16,0 0-13 0,0-10-23 16,0 10-13-16,0 0-10 0,0 0-4 0,16-9-4 15,-16 9-4-15,0 0-3 0,0 0-3 0,0 0-35 16,17 0-12-16,-17 0-12 0,0 0-11 15,33 0-6-15,-33 0 5 0,0 0-66 0</inkml:trace>
  <inkml:trace contextRef="#ctx0" brushRef="#br0" timeOffset="120810.8">26376 9869 22 0,'16'0'40'0,"-16"0"1"0,0 0-2 0,0 0 1 15,17-18-6-15,-17 18-2 0,0 0-1 0,33 0-4 16,-33 0-7-16,0 0-8 0,0 0-7 15,16-19-2-15,-16 19-2 0,17 0-3 0,-17 0-4 16,16 0-3-16,-16 0-28 0,17 0-17 16,-1 0-15-16,-16 0-8 0</inkml:trace>
  <inkml:trace contextRef="#ctx0" brushRef="#br0" timeOffset="120961.65">26822 9851 61 0,'0'0'55'0,"0"-19"-2"0,17 19-7 0,-17 0-3 15,33 0 5-15,-33-19 0 0,0 19-9 0,0 0-18 16,0-9-7-16,16 9-10 0,-16-9 1 16,17 9-7-16,-17 0-6 0,16-10 4 15,-16 10-20-15,0 0-21 0,17 0-14 0,-17 0-14 16,0 0-7-16</inkml:trace>
  <inkml:trace contextRef="#ctx0" brushRef="#br0" timeOffset="122260.29">26657 9990 2 0,'0'0'0'0,"16"0"0"31,-16 0 1 32,0 0-2-63,0 0 2 15,0 0-2-15,0 0 2 16,0 9-2 0,0-9 3-1,0 0 0-15,0 0 1 0,0 0 0 0,0 0 1 16,0 0 1-16,-16 0 0 0,16 0 0 16,0 10 0-16,0-10-1 0,0 0 2 15,0 0-1-15,0 0-1 0,0 0 0 0,0 0 0 16,0 0-2-16,0 0 1 0,0 0-2 0,0 0 1 15,0 0 0-15,0 0 1 0,0 0 0 16,0 0 0-16,0 0-1 0,0 0 0 16,0 0-1-16,0 0 0 15,-33 0 1-15,33 9-2 16,0-9-2 0,-17 0 2-16,17 0 1 46,-16 0-1-30,16 0-2-16,0 0 4 16,0 0-4 15,-17 0 0-15,17 0-2-16,0 0 0 0,0 0-1 0,0 0-2 15,0 0-1-15,0 0-2 0,0 0-4 16,0 0-15-16</inkml:trace>
  <inkml:trace contextRef="#ctx0" brushRef="#br0" timeOffset="125174.38">23994 12613 17 0,'0'0'10'0,"0"0"-1"0,0 0-4 16,-16 0-2-16,16 0-7 0,0 0-5 16,0 0-14-16</inkml:trace>
  <inkml:trace contextRef="#ctx0" brushRef="#br0" timeOffset="128455.33">29418 4809 51 0,'0'0'43'0,"0"-19"-4"15,0 19-4-15,0-9 13 0,0 0 1 16,0 9-9-16,0 0-17 0,0 0-13 0,0 0-5 16,0 0 0-16,0 9-5 0,0-9 3 15,0 9-3-15,0 10 2 0,0-19-2 16,0 19 0-16,0-1 0 0,0-18 6 0,0 19 0 15,0-10-4-15,0 0 0 0,0 1 2 16,0-1 5-16,0-9 8 0,0 9 18 16,17-9 14-16,-17 19 17 0,16-19-5 0,1 0-11 15,0 0-16-15,16 0-13 0,-17 0-5 0,1 0-10 16,16 0-3-16,-17 0 0 0,17 0-3 16,-16 0 2-16,-1 0-1 0,1 0-1 0,-1 19 0 15,-16-19 4-15,17 0-9 0,-17 18 14 0,17-18-3 16,-17 19 3-16,-17-10 5 0,17 0 0 15,0 1-2-15,-17-1-1 0,1 19-2 16,-1-28-6-16,1 18 3 0,-1-18-2 0,-16 19-8 16,17-19 0-16,-17 19-27 0,16-19-60 15,-16 0-35-15,17 0-12 0,-1 0-16 0,-16 0-139 16</inkml:trace>
  <inkml:trace contextRef="#ctx0" brushRef="#br0" timeOffset="128620.54">29418 4846 98 0,'0'-18'96'0,"0"18"-30"0,0-19-13 16,0 19-25-16,17-19-3 0,-1 10-1 15,1 0-8-15,0-1-11 0,-1 10-1 0,17-18 0 16,-16 18-4-16,16 0 0 0,-17-19 0 16,17 19-5-16,-16 0-14 0,16 0-26 0,-17 0-19 15,1 0-17-15,0 0-17 0</inkml:trace>
  <inkml:trace contextRef="#ctx0" brushRef="#br0" timeOffset="131136.93">21200 10334 19 0,'-17'0'25'0,"17"0"5"15,-16 0-3-15,16 0 0 0,0-18-3 16,0 18-2-16,0 0-5 0,0 0 5 16,0 0-2-16,-33 0 2 0,33 0-8 0,0 0-6 0,0 0-5 15,0-19 1-15,0 19-1 16,33-9-2-16,-33-1-3 16,0 10 4-16,16-9-5 0,1 9-1 0,-1-9 4 15,1 9-3-15,-1-9-7 0,1 9-25 0,-1 0-9 16,17 0-4-16,-33-10-8 0</inkml:trace>
  <inkml:trace contextRef="#ctx0" brushRef="#br0" timeOffset="131301.49">21630 10213 60 0,'0'0'21'0,"0"0"-10"0,0-18 1 16,0 18-4-16,0 0-3 0,16 0-2 0,-16-19-3 15,17 10 0-15,-17 9-2 16,16 0-3-16,-16 0-12 0,17 0-7 16,-17 0-6-16</inkml:trace>
  <inkml:trace contextRef="#ctx0" brushRef="#br0" timeOffset="131469.54">21894 10167 19 0,'0'0'36'16,"0"0"-1"-16,17 0-6 0,-17-9-3 15,0 9-8-15,0-10-10 0,0 1-2 0,16 0-6 16,-16-1 3-16,33 10-3 0,-33-9 0 16,0 9 0-16,33 0-5 0,-16 0-10 15,0 0-4-15,16 0 0 0,0-19-2 0,0 19-2 16,16 0-7-16</inkml:trace>
  <inkml:trace contextRef="#ctx0" brushRef="#br0" timeOffset="131601.53">22539 10018 9 0,'17'-9'25'0,"32"9"16"0,-49 0 8 15,0-10-3-15,0 10 2 0,33-9 2 0,-33 9-6 16,0 0-11-16,0 0-7 0,0 0-14 16,0 0-7-16,0 0-1 0,0 0-8 15,0 0 2-15,0 0-3 0,0 0-2 16,0 0-28-16,0 0-10 0,0 0-9 0,0 0-8 16,0 0-4-16</inkml:trace>
  <inkml:trace contextRef="#ctx0" brushRef="#br0" timeOffset="132767.53">22390 9311 11 0,'0'-9'10'0,"0"9"3"16,0-10-3-16,0 10-3 0,33-9-1 15,-33 9 0-15,0-18-2 0,0 18-1 0,0 0 3 16,0-19 0-16,17 19-3 0,-17-28-1 16,17 19 3-16,-1-10-2 0,1 10 0 0,-1-10-3 15,1 1 3-15,-1-1-3 0,1-18 1 16,32 9 1-16,-49 9-2 0,33-18 0 0,0-9 0 15,1 8 0-15,15 1 0 0,17-19 0 0,-16 10 0 16,16-19 0-16,33 9 0 0,-16-18 0 16,0 8 0-16,16-8 0 0,17-10 0 15,-1 19 0-15,34-19 0 0,-17 1 0 0,1 8 1 16,32 1-1-16,-33 9 0 0,17-19 0 0,0 19 0 16,0 9 0-16,-17-9 0 0,17 9 0 15,-33 19 0-15,0-19 0 0,-17 28 0 0,0-9 0 16,-16 0 0-16,16 18 0 0,-33-9 0 15,17 10 0-15,-17 18 0 0,0-19 0 0,0 10 0 16,-16 0 0-16,16 9 0 0,-16 0 0 16,-1 0 0-16,-16 9-2 0,17-9 2 0,-17 9 0 15,0 10-2-15,0-19 2 0,0 0 0 0,0 18 0 16,-16-18 1-16,16 0-3 0,-17 19 2 16,1-19-2-16,-1 0-1 0,-16 9-1 0,17-9-1 15,-17 0-3-15,16 0-1 0,-16 0-4 16,0 0-4-16,0 0-18 0</inkml:trace>
  <inkml:trace contextRef="#ctx0" brushRef="#br0" timeOffset="133550.26">26177 8948 7 0,'0'0'6'0,"17"-9"8"0,-17 9 2 15,0 0-1-15,0-9-3 0,0 9-3 0,33-10-3 16,-33 10-1-16,0 0 2 0,0-18 1 0,0 18 0 16,16-19 2-16,1 19 1 0,-17-18 1 15,16 8 1-15,-16-8-7 0,17-1 4 0,0 10-1 16,-1-19-3-16,1 9-4 0,-17-9 2 16,16 0-3-16,1 1 0 0,-1-11 8 0,-16 1-2 15,17 0-4-15,16-10 0 0,-33 1 9 16,16-10-3-16,1 10-2 0,-1-10-3 0,1 0-2 15,-17 9-2-15,16-27 1 0,1 28 3 0,0-29-4 16,-1 10 0-16,1 0 0 0,-17 9 2 0,16-18-2 16,1 9 0-16,-17-1 0 0,33 11 2 15,-33-20-2-15,0 29 0 0,16-19 0 16,1 9-2-16,-17 9 2 0,16-9 2 0,-16 10-2 16,17 9 0-16,-1 0 0 0,-16-10 0 0,17 10-2 15,0 0 3-15,-17 18-1 0,16-9 2 16,1 0-4-16,-17 19 2 0,16-10 0 15,-16 1 0-15,17 18 0 0,-17-19 0 0,33 19 0 16,-33 0-3-16,0 0 4 0,-33 0-1 16,33 19 0-1,0-19 0-15,-17 18 0 0,17-18 0 16,0 19 0-16,0-19 0 0,-16 0 0 16,16 9-2-16,0 1 3 0,-17-10-1 15,17 9 0-15,0-9-2 0,0 9 0 0,0-9 0 16,-16 0 3-16,16 0-5 15,0 9 2-15,0-9-10 0,0 0-9 16,0 0-7-16,0 0-3 0,0 0-5 16,-17 0-3-16,17 0-41 0</inkml:trace>
  <inkml:trace contextRef="#ctx0" brushRef="#br0" timeOffset="134281.81">26012 7255 11 0,'0'0'18'0,"0"0"-3"0,0-9-4 0,0 9-1 15,0 0 2-15,0 0-1 0,0-19 1 16,16 19 0-16,-16-18-1 0,17-1-3 16,-1 10 2-16,1-10 0 0,0 10 0 0,-1 0-5 15,1-10 1-15,16-18 1 0,0 18 2 0,0-9-5 16,16 10-2-16,1-19-2 0,0 18 2 16,16-18 1-16,-17 9-5 0,18-9 2 0,-1-10 3 15,0 10-3-15,0 0 2 0,17 0 4 0,-34 9-2 16,17 9 1-16,-16-18 4 0,0 18 2 15,-17 1 4-15,0-1 7 0,0 0 3 16,-17 10-5-16,1 9-6 0,-1-18-2 0,-16 18-6 16,17 0-5-16,-17-19-1 0,0 19 4 0,17 0-4 15,-17 0-3 1,0 0-3-16,-17 0 6 16,17 0-4-16,0 0 1 0,0 0 0 0,0 0-3 15,-17 19-14-15,17-19 0 0,0 0-3 0,-16 0-6 16,-1 18 0-16,17-18-5 0,-16 0-3 15,16 9 0-15,-17-9-5 0</inkml:trace>
  <inkml:trace contextRef="#ctx0" brushRef="#br0" timeOffset="134982.06">26822 6800 5 0,'-33'46'0'0,"17"-9"0"16,-18 10 0-16,1 9 0 0,0-19 0 0,17 9 0 15,-17 10 0-15,0-19-1 0,0 10 2 0,-1-1-2 16,1 1 1-16,17-1 1 0,-17-18-1 16,33 10-4-16</inkml:trace>
  <inkml:trace contextRef="#ctx0" brushRef="#br0" timeOffset="138329.31">26723 10232 2 0,'0'0'2'16,"0"0"1"-16,0 0 5 0,0 0 2 15,0 0-1-15,0 0-2 0,0 0 0 0,0 0 0 16,0 0-2-16,0 0-3 0,0 0 1 0,0 0-1 15,0 0 1-15,0 0-2 16,0 0-1 62,-17 0 1-78,17 0 1 16,0 0 0-16,0 0 0 0,0 0-1 15,0 0 1-15,0 9-2 0,0-9 2 16,0 0-1 0,0 0 1-16,0 0 1 15,0 0-1-15,0 0 0 0,0 10-1 78,-16-1-1-62,16 0 0 0,0-9 1-1,0 0 0 1,0 0 2-16,0 0 0 0,0 0-1 0,0 0 0 16,0 0-1-16,0 0 1 0,0 9-2 15,0-9 2 1,0 0 0-16,0 0-1 15,0 0 2 1,0 10-3-16,0-10 2 16,0 9-2 15,0-9 1-15,-17 0-1-1,17 0-2 1,0 0 4-16,0 19-2 15,0-19-3 1,0 0 1 0,0 0-5-16,0 0-3 15,0 0-3-15,0 0-3 0,0 0-3 16,0 0-1-16</inkml:trace>
  <inkml:trace contextRef="#ctx0" brushRef="#br0" timeOffset="139811.07">25913 10195 2 0,'0'0'0'0,"0"0"1"0,0 18-1 16,0-18 1-16,0 0-1 15,0 0 1 1,0 0-2-16,0 0 0 16,0 0 2-16,0 0-2 15,0 0 2-15,0 0-2 16,0 0 2-16,-17 0-1 0,17 0-1 31,0 0 0-31,0 0 0 16</inkml:trace>
  <inkml:trace contextRef="#ctx0" brushRef="#br0" timeOffset="140010.78">25896 10260 1 0,'0'0'1'16,"0"9"0"-16,0-9 0 16,0 0 0-16,0 0 0 15,0 0 0-15,0 0 0 16,0 0-2-16,0 9 1 16,0-9 1-16,0 0-2 0,0 0 2 15,0 10-1 1,0-10-3-16,0 0 0 0</inkml:trace>
  <inkml:trace contextRef="#ctx0" brushRef="#br0" timeOffset="141076.43">24606 12157 5 0,'0'0'2'0,"0"0"1"16,0 0 1-16,0 0 1 0,17 0 0 15,-17 0-1-15,0 0-1 0,0 0-1 0,0 0 0 16,0 0 1-16,0 0-2 15,0 0 1-15,-17 0-1 0,17 0 1 16,0 0 0-16,0 0 1 0,0 0 0 16,0 0-1-16,0 0 1 0,0 10 1 0,0-10 0 15,0 0 1-15,0 0-1 0,0 0-1 0,0 0 2 16,0 0-2-16,0 0 2 0,0 0-2 0,0 9 0 16,0-9 2-16,0 0-1 0,0 0 1 15,0 0-1-15,0 0 0 0,0 0-1 0,0 0 1 16,0 0 1-16,0 0 1 0,0 0-2 0,0 0 1 15,0 0 1-15,0 0 0 0,0 0 1 0,0 0-1 16,0 0-3-16,0 0-1 0,0 0 2 16,0 0-1-16,0 0 0 0,0 0 1 0,0 0-2 15,0 0 1-15,0 0-2 0,0 0 2 16,0 0-2-16,0 0 1 16,0 0 0-16,0 0 2 0,0 0-2 15,0 0 0-15,0 0 0 0,0 0-1 16,0 0 1 15,0 0-1 0,0 0-3-31,0 0 0 0,0 0 5 16,0 9-3-16,0-9-2 47,0 0 3-32,0 0-3 1,0 0 0-16,0 0-4 0,0 0-2 0,0 0-9 16,0 0-4-16,0 0-2 0,0 0-3 15,0 0 1-15,0 0-1 0,0 0 2 0</inkml:trace>
  <inkml:trace contextRef="#ctx0" brushRef="#br0" timeOffset="142276.16">27252 5935 60 0,'0'0'30'0,"-16"-19"-15"0,16 0-7 0,-17 1 2 15,17 18 13-15,-17-28 13 0,17 19-4 0,-16-1-2 16,16 10 5-16,0-18 15 0,-17 18 19 15,17-19-17-15,-16 19-20 0,16 0-16 16,0 0-4-16,0 0-6 0,0 0 0 0,0 0-9 16,0 0 3-16,0 0-2 0,0 19 2 0,0-19 0 15,0 18 4-15,0-8-4 0,16 8 0 16,-16 1 0-16,0-1 3 0,17 20-1 0,-17-20-1 16,16-9-1-16,-16 29 7 0,17-20-7 0,0 1 2 15,-17 9-2-15,16 0 0 0,-16 0 1 16,17-10 2-16,16 19-1 0,-33-18-2 15,0 0 0-15,0 8-2 0,16-27 4 0,-16 19-5 16,0-19 7-16,0 19-2 0,0-19 47 0,0 0 54 16,0 0 17-16,0 0-49 0,0-19-33 15,0 19-20-15,0-19-7 0,-16-8-4 16,16-1-2-16,0 0-5 0,0 9 0 0,0-18 0 16,0 0 0-16,-33 9 2 0,33-9 0 0,0-1 0 15,0 11-2-15,0 8 0 0,0-18 0 16,33 9 0-16,-33 9-3 0,0 1 3 0,0-1-2 15,16 19-2-15,-16-19 0 0,17 19 1 16,-17 0 1-16,16 0-3 0,1 0 3 16,-17 19 4-16,16-19-4 0,1 19-1 0,-17-19 3 15,16 18 2-15,-16-8-1 0,0-1 4 16,0 19-2-16,-16-28 0 0,16 18 0 0,-17 1-3 16,1-19 2-16,-1 19-4 0,1-1-6 15,-1-18-8-15,1 9-19 0,16 1-21 0,-33-1-32 16,0 10-13-16,33-19-19 0,-17 0-15 15,0 18-5-15,1-18-118 0</inkml:trace>
  <inkml:trace contextRef="#ctx0" brushRef="#br0" timeOffset="142892.31">27715 5832 7 0,'0'0'1'15,"0"0"2"-15,-16 10 17 0,-1-10 17 16,17 9-12-16,-17 0-11 0,1-9-8 0,-1 19 6 16,17-19-5-16,-16 18-4 0,16-18 1 0,-17 19 1 15,17-19-4-15,-16 19 2 0,16-19-2 16,0 18-1-16,0-18 2 0,0 9 0 0,16 1 3 16,-16-10 6-16,0 9 4 0,17-9 2 15,-17 0 7-15,0 0 2 0,16-9 6 0,-16 9 4 16,17-10 5-16,-17 1 5 0,16 9 6 15,-16-18 2-15,17-1-15 0,-17 0-17 0,0 1-7 16,0 18-3-16,17-19-8 0,-17 10 0 0,0 0-2 16,0 9 0-16,0-10-4 0,0 10-2 15,0 0 1-15,0 10 5 0,0-1-2 16,16 0 2-16,-16 10-2 16,0-19 0-16,17 18 1 0,-17-18-1 0,16 19 2 15,-16-19-6-15,17 19-1 16,-17-19-7-16,16 0 1 0,-16 0-9 0,17 0-6 15,-17 0 4-15,16 0 3 0,-16 0 6 16,17-19 3-16,-17 19 2 0,16-19 4 0,-16 19 2 16,17-18 2-16,-17-1 0 0,16 10 0 0,1-10 0 15,0 19 2-15,-17-18-2 0,16 18 0 16,1-19-3-16,-1 19 3 0,1-19 3 16,-1 19-3-16,-16 19 1 0,17-19-1 15,-1 0 0-15,1 0 0 0,-17 19 2 0,16-19-1 16,1 18 2-16,-1-18-2 0,-16 10 1 0,17-1-1 15,-17 0 1-15,17 10 4 0,-17-19-3 16,0 18-3-16,0-18 3 16,0 0 0-16,0 0 3 0,0 0 0 15,0 0 1-15,0 0-3 0,0 0-1 0,0 0-1 16,0 0 0-16,0-18-5 16,0 18 1-16,0-19 0 0,0 10-5 15,-17 0-12-15,17-1-21 0,0 10-26 16,0-18-14-16,-17 18-11 0,17-19-3 0</inkml:trace>
  <inkml:trace contextRef="#ctx0" brushRef="#br0" timeOffset="143259.1">28211 5414 7 0,'0'0'0'0,"-16"0"1"0,16 0-1 16,0 18 1-16,0-18 4 15,0 19 4-15,0-1 10 0,16 10-7 16,-16-9-5-16,0 18 7 0,17-18-5 16,-17 9-4-16,0 9-1 0,16-19-3 0,-16 1-1 15,17 18 2-15,-17-27-1 0,0 27-1 16,16-19 0-16,-16 1 0 0,0-19 0 0,0 19 0 16,17-1 1-16,-17-18 11 0,0 0 17 15,0 0 15-15,0 0-3 0,0 0-14 16,0 0-14-16,16 0-5 0,-16-18-3 15,33 18-3-15,-33-19-1 0,0 19-3 16,17-19 4-16,0 1-1 0,-17 18 9 0,16 0 2 16,-16-19-6-16,17 19-6 0,-17 0 2 15,16 0-2-15,1 0 1 0,-17 19-1 16,16-19 0-16,1 0 0 0,-17 18 0 16,16-18 0-16,-16 19 0 0,17-19-2 0,-17 19-4 15,0-19-7-15,0 0-8 0,0 18-16 16,0-18-10-16,-17 10-12 0</inkml:trace>
  <inkml:trace contextRef="#ctx0" brushRef="#br0" timeOffset="143723.87">28691 5711 7 0,'0'0'5'0,"0"0"7"0,0 0 5 0,0 0-7 16,0 0-5-16,0 0-2 0,0 10-2 15,-17-10 0-15,17 0 2 0,17 0 2 0,-17 0 2 16,0 0 6-16,0 0-5 0,0 0-3 15,0 0-3-15,16-10 0 0,-16 10-2 0,17-18 2 16,-17 18 4-16,16-19 0 0,-16 0 2 16,33 1 1-16,-33-10 7 0,0 9 1 0,0 1-1 15,0-19-3-15,0 18 4 0,0-9 5 16,0 9 2-16,0 1 4 0,0-1-6 0,0 1-5 16,0 18-7-16,0-19-2 0,0 19-5 15,0 0-5-15,0 0 2 0,-33 0 0 16,33 19 0-16,0-19 1 0,0 18-1 15,-16 1 0-15,16-1 0 0,0-8 1 0,0 27-1 16,0-18 0-16,16-1 2 0,-16 1 0 16,33-1-2-16,-33 1 0 0,0 9 3 0,0-10 0 15,17 1-3-15,-17 0-5 0,17-19-3 0,-17 18-15 16,16 1-24-16,1-10-19 0,-1 10-14 16</inkml:trace>
  <inkml:trace contextRef="#ctx0" brushRef="#br0" timeOffset="144690.37">29137 5432 6 0,'0'0'4'0,"-16"0"2"15,16-18 4-15,0 18-4 0,0 0-2 16,-17 0-4-16,17 0 5 0,0 18 1 0,0 1 2 16,-16-1 0-16,16-8-1 0,0 8 2 15,0 20 0-15,0-20 2 0,16 1-1 0,-16 9 1 16,17 9 6-16,-17-19-5 0,16 1-6 16,-16 18-3-16,17-27-1 0,-17 8 1 0,16 1-3 15,-16-1 0-15,0 1 2 0,0-19 2 16,0 19-3-16,0-19 4 0,0 18-4 0,0-18 1 15,0 0-1-15,0 0-1 0,0 0-4 16,-16 0-12-16,16 0-10 0,0-18-3 0,0 18 9 16,0-19 1-16,0 0 4 0,16 1 6 15,-16-1 4-15,33-9 3 0,-33 10 5 0,0-1 7 16,17 0 2-16,-17-18-1 0,16 19 0 16,-16 8 3-16,0-8 0 0,0 18-2 0,0-19-5 15,0 19-4-15,-16 0-2 0,16 0 0 16,-17 0 3-16,17 19 1 0,-49-19-1 0,32 0 0 15,1 18 2-15,-17-8 0 0,16-1 1 16,1 0 0-16,16 10-3 0,-17-19 1 0,17 18-3 16,0-18 0-16,0 19 0 0,0-19 1 15,0 19 1-15,17-19-2 0,-1 18 0 0,1-18-4 16,16 0-1-16,0 10 3 0,16-10-3 16,-16 0-10-16,1 9-8 0,15-9-2 0,-16-9 3 15,0 9 4-15,0 0 4 0,0-10 6 16,-16 10 3-16,16-18 3 0,-16 18 0 0,-17-19 6 15,16 19 3-15,-16 0 1 0,0-19 0 16,0 19-3-16,0 0-4 0,0 0 0 16,0 0 0-16,-16 0-1 0,16 0 2 15,0 0-2-15,0 0 2 0,-17 19-1 0,17-19 2 16,0 0 0-16,0 0 2 0,0 19-3 16,0-19 3-16,17 0 0 0,-17 0 0 0,16 0-4 15,1 0-2-15,-1 18 1 0,1-18-1 16,32 0-1-16,-49 0-2 0,17-18 2 0,16 18 3 15,-17 0-5-15,1 0 3 0,0 0-1 16,-1 0 0-16,-16-19 1 0,17 19 6 0,-17 0-6 16,0 0 0-16,0 0 1 0,0 19-2 15,0-19 1 1,16 18-1-16,-16-18 0 0,0 10 2 16,17-1-2-16,-1 0 2 0,1 10-2 15,16-19 0-15,-17 0-2 0,1 0 2 16,-1 0 0-16,18 0 0 0,-18-19 0 15,1 19 4-15,-17-9 3 0,16 0 2 0,1-1 6 16,-17 10 0-16,0-18 4 0,16-1 1 16,-16 19 1-16,0-19 1 0,0 19-3 15,0 0-9-15,0-18-2 0,0 18-6 0,0 0-5 16,0 0 0-16,0 18 6 16,0-18-3-16,0 19 2 0,0 0-2 15,0-19-2-15,0 18 0 0,0 10 4 0,0-9-2 16,0-1 2-16,0 1-2 0,0 0 0 15,0-1 0-15,0 1 3 0,-16 9-3 0,-1-10 0 16,1 1-2-16,-1 0-2 0,-16-1 1 16,0-9-21-16,0 1-9 0,-17 18-16 0,1-10-14 15,-1-18-16-15</inkml:trace>
  <inkml:trace contextRef="#ctx0" brushRef="#br0" timeOffset="145490.34">24325 12836 10 0,'-33'19'2'0,"17"-10"-10"15</inkml:trace>
  <inkml:trace contextRef="#ctx0" brushRef="#br0" timeOffset="145922.97">24193 12939 5 0,'-17'18'0'15,"17"-18"-2"-15,-16 19 0 0,16-10 2 0,-17 1 1 16,17-1 1-16,-16 9 1 0,16-8-3 16,-17-1 0-16,17 0 1 0,0 1-2 0,0 8 4 15,0-18 4-15,0 0 6 0,0 0 1 16,0 0-3-16,0 0-2 0,17-18-4 16,-17 18-2-16,0-10 1 0,0 1 0 0,16 0 2 15,-16 9 0-15,0-10 1 0,0 10 1 16,0-9-1-16,0 9 0 0,0 0-3 0,0-9-2 15,0 9-1-15,0-9-1 0,17 9 0 32,-17 0-2-17,0 0-1-15,0 0-1 16,0-10 1-16,0 10-2 0,0 0 3 16,0 0-2-16,0 0 0 0,0 0 1 0,0-9 0 15,0 9-1-15,0 0 2 16,0 0 4-16,0 0 0 15,0 0-1 1,0 0-1-16,0 0 1 0,0 0 1 0,0 0 0 16,0 0 3-16,0 0-2 0,0 0 0 15,0 0 2-15,0 0 0 0,0 0-1 16,0 0 0-16,0 0-1 0,16 0 0 0,-16 0 0 16,0 0 2-16,0 0-1 0,0 0 4 0,0 0-3 15,0-19 0-15,0 19-3 0,0 0 0 16,0 0-4-1,0 0-1-15,0 0-8 0,0 0-10 16,0 0-8-16,0 19-7 0,0-19-29 16</inkml:trace>
  <inkml:trace contextRef="#ctx0" brushRef="#br0" timeOffset="146156.03">24292 12836 53 0,'0'0'68'0,"0"0"-26"0,0 0-22 15,-16 0-11-15,16 0-3 0,0 0-5 0,0 0-8 16,0 0-10-16,0 0-9 15,0 0-5-15,0 0-2 0,0 0-2 0</inkml:trace>
  <inkml:trace contextRef="#ctx0" brushRef="#br0" timeOffset="151201.31">22291 12232 3 0,'0'0'1'0,"0"0"1"16,0 18 6-16,0-18 7 0,0 0 3 16,0 0-4-16,0 0-1 0,0 0 0 0,0 0-3 15,0 0 10-15,0 0 4 0,0 0-4 16,0 0-4-16,0 0 0 0,0 0 7 0,0 0 8 15,0 0 3-15,0 0-6 0,0 0-8 0,0 0-6 16,0 0-3-16,0 0-4 0,0 0-5 16,0 0-1-16,0 0 3 15,0 0-3 1,0 0 0 15,0 0 0-31,0 0-4 0,0 0 1 16,0 0 0-16,0 0 0 15,0-18-1-15,0 18-5 0,0 0-14 16,0 0 0-16,0 0-5 0,-16 0-7 0,16 0-3 16,0 0-2-16,-17 0 2 0,17 0-8 15,-16 0-40-15</inkml:trace>
  <inkml:trace contextRef="#ctx0" brushRef="#br0" timeOffset="151868.9">18207 12436 16 0,'0'10'21'0,"0"-10"-10"0,0 0-5 16,0 0-2-16,0-10 0 0,0 10 0 15,0 0-2-15,0 0-1 0,0-9 6 16,0 9-2-16,0 0 1 0,0 0-2 0,0 0-2 15,16 0-2 32,-16 0-2-31,17 0 2-16,-17 0-5 0,0 0-3 16,0 0 0-16,16 0-1 0,-16 0-2 15,0 0-2-15,0 0 0 0,0 0-10 0</inkml:trace>
  <inkml:trace contextRef="#ctx0" brushRef="#br0" timeOffset="157729.4">22490 11423 9 0,'0'0'20'0,"0"0"-1"0,16 0-5 0,-16 0 0 15,0 0 2-15,17 0 6 0,-17 0-1 0,0 0 0 16,16 0-1-16,-16 0-2 0,17 0 0 0,-17-19 1 16,16 19 1-16,-16 0 1 0,33 0 2 15,-33-19 0-15,0 19-8 0,0-9-2 0,0 9-2 16,33 0 1-16,-33 0-7 0,0 0-2 15,0 0 0-15,0-9-3 0,17 9 0 16,-1 0 0 0,-16 0 2-16,17 0-2 0,-17 0-6 15,17 0 2-15,-17 0-7 0,16 0-20 0,1 0-13 16,-1 0-8-16,1 0-7 0,-1 0 1 16,17 0 5-16</inkml:trace>
  <inkml:trace contextRef="#ctx0" brushRef="#br0" timeOffset="157929.29">23151 11348 22 0,'17'-9'24'0,"-17"9"-6"15,0 0-1-15,16 0 4 0,-16 0-3 16,17 0-5-16,-1-9 3 0,-16 9 1 0,33 0 4 16,-33 0-3-16,33-10-7 0,-33 10-6 0,17 0 10 15,-1 0-8-15,-16 0-1 0,17 0-4 0,-1 0 0 16,1 0-2-16,0 0 0 0,-1 0-3 15,1 10-2-15,-1-10-12 0,17 0-13 0,-33 0-2 16,17 9-6-16,-1-9 2 0,17 9 1 16</inkml:trace>
  <inkml:trace contextRef="#ctx0" brushRef="#br0" timeOffset="158095.31">23763 11357 48 0,'16'-9'37'15,"-16"9"-10"-15,17 0-5 0,-17-9 2 0,16 9 4 16,1-9 2-16,0-1-9 0,-1 10 4 0,17-9 1 15,-33 0-14-15,17 9 0 0,16 0-8 16,-17 0-4-16,17-19 0 0,0 19 0 0,-16 0 0 16,16 0-3-16,0 0 3 0,0 0-13 15,0 0-15-15,-16 0-10 0,16 0 3 0,-17 0 2 16,1 19-1-16,16-19-1 0,0 0-2 0,-33 0-18 16</inkml:trace>
  <inkml:trace contextRef="#ctx0" brushRef="#br0" timeOffset="158228.91">24424 11320 5 0,'17'0'4'0,"-1"10"6"16,1-10 14-16,16 0 1 0,-33 0-2 0,33 0-2 15,-33 0 0-15,17-10 4 0,-1 10 19 16,1 0-7-16,-1-9-16 0,1 9-11 0,16-9-4 16,-17 9-3-16,1 0-1 0,16 0 1 0,0-19-1 15,-16 19-2-15,-1 0 0 0,1 0 0 0,-1 0-4 16,17 0-5-16,-33 0-17 0,17 0-16 16,-1 0-10-16,-16 19-7 0</inkml:trace>
  <inkml:trace contextRef="#ctx0" brushRef="#br0" timeOffset="158797.38">22258 11404 5 0,'0'0'13'0,"0"0"7"15,0 0-1-15,0 0 0 0,17 0 0 0,-17 0-3 16,16 0 13-16,-16 0-4 0,17 0-13 16,-17 0-4-16,16 0-2 0,-16 0 12 0,17 0 0 15,-17 0-4-15,16 0-7 0,-16 0-3 16,0 0-1-16,33 0-3 0,-33 0 2 15,0 0-9-15,0 0-9 16,0 0-17-16,0 0-7 0,0 0-6 0,33 0-5 16</inkml:trace>
  <inkml:trace contextRef="#ctx0" brushRef="#br0" timeOffset="159876.57">22556 11404 23 0,'0'0'17'15,"0"-19"0"-15,0 19 0 0,0 0 2 0,0 0 0 16,0-9-6-16,0 9-4 0,-17 0-3 0,17 0 1 16,0 0-3-16,0 0 1 0,0 0-2 15,0 9 2-15,0-9 3 0,0 0-1 0,0 19 38 16,-16-19 11-16,16 0-16 0,0 19-22 0,0-19-4 16,0 9 20-16,0 0 33 0,-17 0-1 15,17 1-24-15,0-1-18 0,0 0 3 16,0 1-5-16,-16-1-9 0,16 19 0 0,0-28 12 15,0 18 26-15,0 1 6 0,0 0-17 0,0-10-12 16,0 19-4-16,0 0 4 0,0-10 7 16,0-8 8-16,0 18 5 0,0-10-8 0,16 10 8 15,-16-9-10-15,0 9-7 0,0 0-9 16,0-10 4-16,-16 10 2 0,16 9-4 0,0-27-3 16,0 17 0-16,0 1-4 0,0 10-6 15,0-20 2-15,0 10-5 0,0 0-6 0,0 0 8 16,0 0-10-16,0-10 4 0,16 10 2 0,-16 0-3 15,0 9 6-15,17-18-5 0,-17 0 2 16,0 9-4-16,0 9-2 0,16-19 0 0,-16 1 0 16,0 0 5-16,0-1-4 0,0 1 3 0,0 9 2 15,0-10-6-15,0-8 0 0,17 8 0 0,-17 1 3 16,0-1-3-16,0-8 0 0,0 18 0 16,0-28 6-16,16 18-9 0,-16-9 3 0,0 1 0 15,0-1 0-15,0 0 0 0,33 1 0 16,-33-1 0-16,0 0 3 0,0-9-6 0,0 10 3 15,0-1 4-15,0-9-7 0,0 19 1 0,0-19 5 16,0 0-3-16,33 0 4 16,-33 18-4-16,0-18 2 0,0 0 4 0,0 0-9 15,0 0-1-15,0 0 6 0,0 0 3 16,0 0-7-16,0 0-2 0,17 0 10 0,-17 0-3 16,16 0-7-16,-16 0 2 0,0 0-2 15,17 0 1-15,-17 0 8 0,17 0-7 16,-17-18 3-16,16 18-1 0,-16 0-3 0,17 0 3 0,-1 0 3 15,1 0-1-15,-1 0-4 16,17 0 2-16,-33 0 6 0,33 0-8 0,-33 0 2 16,17 0 0-16,16 0-2 0,-16-19 6 0,16 19-4 15,-17 0 4-15,17-9-4 0,0 9-5 16,0 0 3-16,0-10 2 0,1 10 0 0,15 0 1 16,-16 0-3-16,0-9 4 0,17 9-2 15,-1 0 0-15,-15-9 0 0,15 9-3 0,1 0 3 16,-17 0 1-16,16-10-5 0,1 10 11 0,-17 0-6 15,17 0-4-15,-1 0 3 0,1 0 1 0,-17 0 1 16,33 0-2-16,-33 0-3 0,17 0 4 16,-17 0-1-16,17 0-3 0,-1 0 3 0,-16 0-2 15,17 0 0-15,-1 0-1 0,1 0 3 16,-17 0 6-16,17 10-3 0,-1-10-6 0,-16 0 3 16,17 0 0-16,-17 0 3 0,17 0-3 0,-17 9 0 15,16-9 3-15,1 0-3 0,-17 9 0 16,0-9 0-16,17 0-2 0,-17 0 7 0,0 0-5 15,0 0-5-15,0 10 11 0,17-10-9 0,-17 0 4 16,0 0 3-16,0 0-6 0,0 0-2 0,17 0 4 16,-17-10 2-16,0 10-2 0,16 0-3 15,1 0 1-15,-17-9 6 0,0 9-3 0,0 0-6 16,17 0 13-16,-17 0-11 0,0 0 0 16,0-9 1-16,0 9 2 0,0 0 5 0,0 0-9 15,0 0 6-15,17 0-2 0,-50 0 4 0,33 0-10 16,-17 0 8-16,18 0-2 0,-18 0 5 0,1 0-9 15,-1 0 8-15,1 0-8 0,16-10 4 16,0 10-3-16,-33 0-2 0,16 0 2 0,1 0-4 16,-1-9-4-16,1 9-3 0,-17 0-14 15,17 0-6-15,-1-9-20 0,1 9-7 0,-17 0-15 16,16-10-3-16,-16 10-7 0,17-9-20 0,-17 9-29 16,0 0-10-16,0-18 0 0,0 18 10 0,0-19 19 15,0 10 17-15</inkml:trace>
  <inkml:trace contextRef="#ctx0" brushRef="#br0" timeOffset="161641.79">22969 11478 8 0,'0'0'10'0,"0"0"5"0,0-9 1 16,0 9-8-16,0 0-3 0,0 0-3 15,-16 0-2-15,16-9 0 0,-17 9 1 16,1-10-1-16,-1 10 0 0,17 0 1 15,-17 0-1-15,1 0 0 0,-1-9 0 16,17 9 0-16,-33 0 0 16,33 0 0-16,-33 0 0 15,17 0 2 1,-1 0 0-16,17 9 1 0,-16-9-3 16,-1 0 2-16,1 0 0 0,-1 0 3 15,0 0 0-15,1-9 1 0,-1 9 1 16,17 0 3-16,0 0 7 0,-33 0-3 0,33 0-1 15,0 0 4-15,0 0 3 0,0 0 5 16,-33 0 0-16,33-9-9 0,0 9-9 0,33 0-3 16,-33-9 0-16,0 9 2 0,33 0-1 15,-33 0 2-15,17 0 5 0,16-19-4 0,-16 19 2 16,16 0-1-16,0 0 7 0,16 0 2 16,1-19 6-16,0 19-5 0,-1-9 4 0,17 9 3 15,0 0 5-15,17-9-6 0,16 9-9 16,-49 0-2-16,33 0-2 0,-17 0-2 0,16 0-5 15,1-10 3-15,-17 10 4 0,17 0-5 0,16 0-3 16,-49 10 0-16,32-10 3 0,1 0-2 0,-17 0 2 16,0 0 0-16,-16 0-1 0,16 0 3 15,-16 0-1-15,16 0 5 0,0 9 3 16,-33-9-5-16,17 0 4 0,-1 0 3 0,1 0-2 16,0 0-5-16,-1 0 3 0,1 9-3 0,16-9 2 15,-33 0-4-15,0 0 3 0,17 0-4 16,-17 0-5-16,33 0 2 0,-33 0 3 0,-16 0-2 15,32 19-4-15,-16-19 5 0,0 0-7 0,17 0-2 16,-17 0 6-16,-16 0 1 0,-1 0 1 16,17 0-5-16,0 0 3 0,0 0-2 0,17 0-2 15,-50 0 2-15,33 0-1 0,-16 0 5 16,16 0-6-16,-17 0 0 0,17 0 3 0,-16 0 5 16,-1 0-5-16,34 0 1 0,-50-19 4 15,16 19-5-15,1 0 4 0,-17 0-4 0,16 0-3 16,1 0 0-16,-17 0 6 0,0 0-4 0,17 0 1 15,-17 0 7-15,0 0 2 0,0 0-4 16,0 0-3-16,0 0 5 0,0 0-1 0,0 0-2 16,0 0-2-16,0 0-1 15,0 0 3-15,0-9-3 0,0 9 1 16,0 0-7-16,16 0 5 0,-16 0-1 16,0-9 2-16,0 9-3 0,0 0-3 15,0 0 7-15,0 0-4 0,0-10-1 16,0 10-3-16,17 0 5 0,-17 0 1 15,0 0-8-15,0 0 7 0,0 0-1 16,0 0 1-16,0 0 2 16,0-9-4-16,16 9-2 0,-16-9-1 15,0 9 4-15,0 0-3 16,17 0-1-16,-17 0 10 0,0-9-7 16,0 9-2-16,16 0 7 15,-16 0-10-15,0 0 6 0,0 0-3 0,0 0-1 16,0 0 6-16,0 0-5 15,0 0-1-15,0 0 1 0,0 0-3 16,0 0 3-16,0 0 10 0,0 9-5 0,0-9-1 16,0 9-5-16,0 0 7 0,-16 1-6 15,16-1 2-15,0 0-4 0,0 10 11 0,0 0-4 16,0-19-1-16,0 18-2 0,0-9-2 16,0 10 2-16,0 9 0 0,0 0 2 0,0-10 0 15,0 1-2-15,0 0 1 0,0 9-1 0,0-10 8 16,0 19-4-16,0-18 1 0,16 9 4 15,-16-9-4-15,0 18 9 0,0-19-8 0,0 10 0 16,0-9 1-16,0 18 2 0,0-18-3 0,0 9-2 16,0-1 4-16,17 1 3 0,-17-9 2 15,0 9-4-15,33 0 0 0,-33 0 3 0,0-10 0 16,0 19-7-16,0-18 1 0,16 0-1 0,-16 9-2 16,17 9 0-16,-17-19 6 0,16 1-1 15,-16 0-1-15,0 9-4 0,17-10 0 16,-17 1 0-16,0 9 2 0,17-10 1 0,-17 1-4 15,0-1-1-15,0 1 1 0,0 0 2 0,0-1 0 16,0 1-4-16,16-10 0 0,-16 10 0 0,0-1 0 16,0-8 3-16,0 18-2 0,0-10-1 15,0-18 0-15,0 19 0 0,0-10 1 0,0 10-1 16,0-10 4-16,0 0-4 0,0 10 4 16,0 0-4-16,0-19-2 0,0 18 0 0,0-9 4 15,17 1 1-15,-17-1 0 0,0 0-1 16,0-9 3-16,0 10-9 0,0-10 6 0,0 0 1 15,0 0 3 1,0 0-2-16,0 0-6 0,0 0-3 0,0 0 7 16,0 0 3-16,0 0-4 0,0 0 1 15,0 0 0-15,0 0 1 16,0 0 3-16,0 0-5 16,0 0-4-16,0 0 1 0,0-10-8 0,0 10-8 15,0 0-49-15,0-9-32 0,0 0-42 16,0-1-36-16,-17 1-32 0,17 9 6 0,0-18 26 15</inkml:trace>
  <inkml:trace contextRef="#ctx0" brushRef="#br0" timeOffset="162341.81">23978 12734 22 0,'0'0'20'0,"0"0"-9"0,0 0-6 16,0 0-2-16,0 0-2 0,0 0-4 15,0 0-2-15,0 0-4 16,0 0-3-16,16 0-13 0</inkml:trace>
  <inkml:trace contextRef="#ctx0" brushRef="#br0" timeOffset="162525.26">24011 12743 5 0,'0'0'4'0,"0"0"4"0,0 0 4 0,0 0 0 0,0 0-2 16,0 0-1-16,0 0-4 0,0 0-3 15,0 0-4 1,0 0-2-16,0 0-4 0,0 0-5 0,16-9-19 15</inkml:trace>
  <inkml:trace contextRef="#ctx0" brushRef="#br0" timeOffset="162710.24">24061 12743 7 0,'0'0'3'16,"0"0"4"-16,0 0 0 0,0 0-3 15,0 0-1-15,0 0-2 0,0 0-9 16,0 0-13-16</inkml:trace>
  <inkml:trace contextRef="#ctx0" brushRef="#br0" timeOffset="162957.96">24110 12771 13 0,'0'0'7'0,"0"0"5"0,0 0 2 15,0 0-2-15,0 0-5 0,0-9-3 0,0 9-2 16,0 0 0-16,0 0-4 0,0 0-2 16,0 0-3-16,0 0-5 15,0 0-2-15,0 0-17 0</inkml:trace>
  <inkml:trace contextRef="#ctx0" brushRef="#br0" timeOffset="164906.41">25235 12809 7 0,'16'-10'6'16,"-16"20"0"-16,0-10 1 0,-16 0 3 0,16 0-2 15,0 0-1-15,0 0 0 0,0 0-1 16,0 0 2-16,0 0-3 0,0 0-1 0,0 0-1 15,0 0-2-15,0 9 0 16,0-9 0-16,0 0 1 31,16 0-2-15,-16-9 0 0,0-1 0-1,0 10-2-15,17 0 2 0,-17 0-2 0,0-9-2 16,0 9-2-16,0 0-2 0,0 0-1 15,16-9-4-15,-16 9-1 0,0-10-13 0</inkml:trace>
  <inkml:trace contextRef="#ctx0" brushRef="#br0" timeOffset="166870.94">22208 12306 3 0,'0'0'1'0,"0"0"0"16,0 0 1-16,17 0-2 15,-17 10 0 1,0-10 1-1,0 0-2-15,0 0 2 16,0 0-2 0,0 0 2-16,0 0-2 15,0 0 2-15,0 0-2 16,0 0 0 15,0 0-2-31</inkml:trace>
  <inkml:trace contextRef="#ctx0" brushRef="#br0" timeOffset="170750.44">19100 12567 10 0,'0'0'13'0,"0"0"3"16,0 0-3-16,0 0-5 0,0 0-4 0,0 0 0 15,0 0 0-15,0 0 1 0,0 0 0 16,0 0 2-16,0 0-2 0,0 0-2 0,0 0-2 15,0 0 2-15,0 0 0 0,0 0 0 16,0 0 3-16,0 0 1 0,0 0 2 16,16 0 1-16,-16 0 0 0,0 0 2 0,17 0 2 15,-1 0-1-15,-16 0 3 0,17 0 5 16,-17 0 1-16,33 0 7 0,-33 0-6 0,0 0 2 16,0 0-2-16,33 0 2 0,-33 0-3 0,0-10 0 15,16 10 0-15,-16 0-2 0,17 0 2 16,0 0-5-16,-1 0-4 0,1-9-1 0,-1 9 0 15,1 0-7-15,-1 0 4 0,1 0-2 16,16 0-3-16,0 0 1 0,-33 0-1 0,33 0 1 16,-17 0-5-16,18 0 4 0,-18 0 0 0,17 0 3 15,-16 0-5-15,16 0 5 0,0 0-3 0,-17 0 4 16,1 0-5-16,16 0 1 0,-16-9 6 16,16 9 1-16,-17 0-6 0,34 0-1 0,-50 0 5 15,33 0 0-15,-17 0-2 0,1 0-1 16,16 0 0-16,-16 0 4 0,16 0-1 0,-17 0-5 15,1 0 1-15,16 0 1 0,-33 0-6 16,33 0 3-16,-17 0 2 0,1 0-4 0,-1 0 4 0,1 0 0 16,-1 0-8-16,1 0 8 0,0 0-5 15,-1 0 0-15,34 0 0 0,-50 0 1 0,33 0-1 16,-33 0 2-16,16 0-1 0,1 9 8 16,16-9-7-16,-17 0 1 0,1 0 0 0,0 0 2 15,-1 0 0-15,1 0 1 0,16 0-3 16,-33 0 0-16,33 0 2 0,-33 0 0 0,16 0 4 15,17 0-2-15,-16 0-2 0,-1 0 1 0,1 0-3 16,16 0 4-16,-16 0-1 0,16 0-4 16,0 0 7-16,-33-9-9 0,33 9 5 0,-17 0-3 15,17 0 0-15,-16 0-2 0,33 0 0 0,-50 0 2 16,33 0 1-16,0 0-5 0,-33 0-1 16,33 0 10-16,-17 0-10 0,17 0 4 0,-16-10 1 15,-1 10 0-15,18 0 0 0,-34 0-2 0,33 0 2 16,-33 0-4-16,33 0 4 0,-33 0-2 15,16 0 2-15,1 0 1 0,-1 0-3 0,17 0 0 16,-16 0 4-16,-1 0-4 0,17 0 2 0,-33 0-4 16,34 0 2-16,-18 0-3 0,1 0 5 15,-1 0-4-15,1 0 2 0,-1 0 3 0,17 10-3 16,-16-10 0-16,-1 0-2 0,17 0 2 0,-33 0 1 16,34 0 0-16,-18 0-1 0,1 0 0 15,-1 0 3-15,1 0-3 0,-1 0 2 0,1 0-4 16,-1 0 6-16,1 0-4 0,-1 0 0 15,17 0 1-15,-33 0 1 0,0 0-1 0,34 0-1 16,-34 0 2-16,16 0-4 0,1 0 5 0,-1 0-1 16,1 0-2-16,-1 0 0 0,1 9 2 0,-1-9 2 15,1 0-9-15,-1 0 6 0,17 0-1 16,-33 9 0-16,33-9 0 0,-33 0 1 0,17 0-1 16,0 0 2-16,-1 0-2 0,1 0 0 15,-17 0 2-15,16 0-2 0,1 10 2 0,-1-10 1 16,1 0-2-16,-1 0 1 0,17 0 2 0,-33 0-1 15,33 0-3-15,-33 0 5 0,17 0-2 16,0 0-2-16,-1 0 2 0,1 0-3 16,-1 0 0-16,1 0 1 0,-1 0-1 0,1 0 2 15,-1 0-2-15,17 0 3 0,-33 9-5 16,0-9 2-16,33 0 3 0,-33 0-2 0,0 0 5 16,17 0 3-16,-17 0 2 0,17 0 0 0,-17 0 5 15,16 0-3-15,-16 0 4 0,17 0 0 0,-17 0-5 16,0 0 2-16,16 0-3 0,-16 0-1 15,0 0-1-15,17 0 0 0,-17 0-5 0,0 0 0 16,0 0 2-16,0 0-1 0,0 0-7 16,0 0 0-16,0 0 5 15,0 0-7-15,0 0 2 0,0 0-3 16,0 0-3-16,0 0-8 0,0 0-19 0,0 0-22 16,0 0-26-16,0-9-22 0,0 9-13 15,0 0-19-15,-17 0-8 0,17 0 13 0,-16-10 15 16</inkml:trace>
  <inkml:trace contextRef="#ctx0" brushRef="#br0" timeOffset="175463.29">16189 11962 7 0,'0'0'10'0,"0"0"8"0,-16 0 3 16,16 9-2-16,0-9-2 0,0 0-1 0,0 0-1 16,0 0 4-16,-17 0 4 0,17 0 4 0,0 0 1 15,-16 0 3-15,16 0 7 0,0 0-2 0,0-9 3 16,-17 9 4-16,17 0 8 0,0 0 3 16,0 0-8-16,0 0-4 0,0 0-6 0,0 0-1 15,0-9-5-15,0 9-6 0,0-10-2 16,17 10-2-16,-17-9 3 0,0 9-6 0,16-9 1 15,1 0-2-15,-1-1 7 0,17-8 1 0,0 18 1 16,-33-19 3-16,33 0-5 0,0 1-2 16,1-1 1-16,-1 1 1 0,16 8-7 0,-16-8-2 15,0-1 3-15,0 1-8 0,1-1 3 16,15 0 2-16,-16 1-1 0,0 8-5 0,0-27-4 16,0 19 3-16,1-1-2 0,15 0-3 0,-16-9-2 15,33 10 3-15,-49-10 4 0,32 0-7 16,1 0 3-16,16 10-3 0,-33-20 0 0,33 10 6 15,-16 1-8-15,16-1 2 0,-33 9 0 16,17-18 3-16,16 18-5 0,-33-9 2 0,0 10 5 16,0-1-5-16,17 1-2 0,-17-1 4 0,33 0 3 15,-33 1-7-15,-16 8 4 0,16-8-4 16,16 18 4-16,1-19-4 0,-17 1 6 0,0-1-2 16,0 10 3-16,17-10-10 0,-17 0 6 15,0 10-4-15,33 0 7 0,-49-10-6 0,16 19 4 16,0-28 1-16,-17 19-3 0,34 0 0 0,-50-1 0 15,33 1 0-15,-33 0 0 0,33 0-2 16,-33-1 3-16,17 10 2 0,-1-9-1 0,1 9-6 16,-1 0 4-16,-16 0 2 0,17-19-6 0,-17 19-1 15,0 0 3-15,0 0 8 0,16 0-10 16,-16 0 2-16,0 0 5 0,0 0-5 16,0 0 6-16,0 0-2 0,0 0-4 15,0 0-2-15,17 0 4 0,-17 0-2 16,0 0 8-16,0 0-8 15,0 0 6-15,0 19-4 0,33-19-6 0,-33 0 4 16,0 0 5-16,0 0-2 16,0 0 2-16,0 0 0 0,0 9-10 0,0-9 11 15,33 10-4-15,-33-10-3 0,0 9 3 0,0-9 2 16,0 9-5-16,33 0-1 0,-33 1 4 16,0-1 0-16,17 0 1 0,-1 1 1 0,1 8-2 15,-1-18-4-15,1 19 7 0,-1-19-2 16,1 9-1-16,16 10 0 0,-33-10 0 0,33 0-2 15,-33 10-1-15,33-10 8 0,-33 19-5 16,33-28 0-16,-16 19 0 0,-1-10 0 0,1 10 4 0,16-1-4 16,0-8 5-16,0 8-10 0,-33 10 3 15,33-28 5-15,-16 19 0 0,-1-1-3 0,1 1 2 16,16 0-2-16,-17 8 2 0,1-8-5 16,16 0 3-16,0 9-6 0,-33-10 7 0,0 1 3 15,16-1-3-15,1 1-5 0,0 0 4 0,-1-1 3 16,1 1-3-16,-1 9 2 0,17-10-2 15,-16 1 1-15,16-1-6 0,-33 1 2 0,33 0 6 16,-33-10-3-16,33 10 1 0,-17-1-3 16,1 1 6-16,0-1-4 0,-1-18-2 0,17 19 2 15,-16 0 0-15,16-10 3 0,0 0-1 0,-33 19 2 16,16-28-4-16,1 19-2 0,-1-19 2 16,1 18 0-16,0-8 2 0,-1-1-2 0,1 0 0 15,-1 1 5-15,1-1-7 0,16 9 2 0,-33 1 1 16,0-19-5-16,33 19 4 0,-33-19 0 15,16 18 2-15,1-18-4 0,-1 10 4 0,1 8-4 16,-17-9 0-16,17 1-1 0,-1-1 3 16,-16 0-2-16,17-9-1 0,-1 19 0 0,-16-19-4 15,17 19 2-15,-17-19 2 0,33 9-2 0,-33-9 2 16,0 9-2-16,0 0-2 0,0 1 0 0,33-10 1 16,-33 9 3-16,0 0 3 0,0-9-7 15,0 10 5-15,16-10-1 0,-16 9 3 0,0-9-2 16,0 0-2-16,17 0 2 0,-17 9-10 15,0-9-6-15,0 0-5 0,16 0-2 16,-16 0-11-16,0 0-1 0,0-9-5 0,0 9-11 16,0 0-14-16,17 0-11 0,-17-9-23 0,0 9-12 15,0 0 0-15,-17-10 5 0,17 10 9 16,0-9 13-16</inkml:trace>
  <inkml:trace contextRef="#ctx0" brushRef="#br0" timeOffset="176795.39">16073 12092 6 0,'0'0'3'0,"0"0"4"16,0 0 6-16,0 0 1 0,0-9 1 0,0 9-1 15,0 0 3-15,0 0-2 0,0 0-5 16,0 0 1-16,0 0-2 0,0 0-4 0,0 0 0 15,0 0-1-15,0 0 2 0,0 0 1 16,0 9 4-16,0-9 4 0,0 19-1 0,17-19-1 0,-17 0-3 16,0 18 1-16,0-18 8 0,17 10 5 15,-17-1 9-15,16 0-5 0,-16 1-7 16,17 8 3-16,-1-8 1 0,1-1 5 0,-1 0 3 16,17 10-3-16,-33-1 0 0,33-8 3 0,0-1-2 15,-33 10-1-15,33-10-4 0,-16 10-7 16,16-1 0-16,0 1-3 0,0-1-8 0,0 1 9 15,0 0-4-15,-16-1-7 0,16 10 0 0,-16-9-1 16,16 9-1-16,16-10 4 0,-49 10 3 16,33-9 0-16,0 9 7 0,-33-10 0 0,33 10-5 15,-16-9-7-15,0 9-2 0,-1 0-2 0,17-10 7 16,0 1-7-16,-33-1 3 0,33 1-1 16,0 9-1-16,-33-10 2 0,33 10 7 0,0-9-4 15,17 9-6-15,-17-10 1 0,0 10 3 0,-16-9-6 16,16 0 0-16,0 8 3 0,-17-8 1 15,34 0 0-15,-17-1 4 0,0 1 5 0,-33-19-2 16,33 18 7-16,-16-8 0 0,16-1 2 16,-17 0-6-16,1 1-4 0,16-1-6 0,-33 0 3 15,33-9-7-15,-33 10 0 0,33-10 4 0,-33 18-9 16,17-18 10-16,-1 9-4 0,1-9-4 16,-1 10 3-16,1-1 0 0,-1-9 0 0,1 9-3 15,16 1 9-15,-33-1-6 0,0 0 3 16,33 1-5-16,-33-10 5 0,0 9-3 0,33 0 0 15,-33 1 0-15,0 8 0 0,17-18 0 0,-17 0-2 16,16 9 2-16,-16-9 2 0,17 10-2 0,-17-1-3 16,16 0 5-16,1-9-1 0,-17 10-1 0,16-1 2 15,1 0 1-15,16-9-6 16,-33 10 5-16,0-1-1 0,33-9 2 0,-33 9-3 16,0-9-3-16,33 0-1 0,-33 9 1 0,0 10 6 15,17-19 1-15,-17 0-6 0,16 0 2 16,-16 9 0-16,17-9 0 0,-17 10-3 0,16-10 7 15,-16 9-7-15,0 0 6 0,17 1-2 0,-17-10 1 16,0 9-4-16,16 0 2 0,1 0-4 16,-17-9 7-16,33 10 3 0,-33-10-9 15,33 0 3-15,-33 9-3 16,0-9 5-16,0 0-5 0,33 9 7 0,-33-9-2 16,17 19-2-16,-1-19 0 15,-16 0-5-15,17 0 5 16,-1 0 2-16,-16 0 1 0,17 0 1 15,-17 0-10-15,16 0 10 0,-16 0-3 0,17 0-1 16,-17 0-4-16,33 0 0 16,-33 0 7-16,0 0-6 0,0 0 3 0,0 0 3 15,0 0-5-15,33 0 2 0,-33 0 1 16,0 0-3 0,0 0 4-16,0 0-5 15,0 0 5-15,0 0-5 0,0 0 5 16,0 0-19-16,0 0-18 0,0 0-34 15,0 0-25-15,0 0-45 0,0 0-42 16,0 0-18-16,0 0-127 0</inkml:trace>
  <inkml:trace contextRef="#ctx0" brushRef="#br0" timeOffset="177977.46">20092 12269 21 0,'0'0'26'0,"0"-9"5"15,0 9-2-15,0-10-6 0,0 10-7 16,0 0 3-16,0 0 0 0,0 0 8 16,0 0-1-16,0 0-3 0,0 0-7 0,0 0-6 15,0 0-5-15,0 0 2 0,0 0-2 16,0 0 4-16,0 0 2 0,0 0-1 0,0 0 3 15,-33 0 6-15,33 0 7 0,0 10 6 16,0-1-4-16,0 0 1 0,-33 1-3 16,16-1 2-16,17 0 10 0,-16 1 4 0,-1-1-5 15,1 19-1-15,-1-28-6 0,0 18-3 0,1 1 1 16,-17 0-7-16,33-1 2 0,-33 1-6 16,0 9 2-16,16-10-4 0,-16 1-6 0,0-1 3 15,16 10-1-15,-16 10-3 0,17-20 7 0,-17 10-3 16,33 0-3-16,-50 0-1 0,17 9-4 0,17-9 7 15,-18 0-10-15,18 18-1 0,-17-18 2 16,0 10 2-16,0-1-1 0,16 9 0 0,-16-9-3 16,0 1 0-16,17-1-3 0,-18-9 3 15,18 9 3-15,-17 0 1 0,0-9-2 0,0 0-6 16,0 0 4-16,0 9 2 0,16-18-2 0,-16 9-2 16,0 0 2-16,33-10 3 0,-50 10-3 0,17 0 0 15,0 0 2-15,17-10-2 0,-1 1 0 16,-16 9-3-16,0-19 0 0,33 10 8 0,-50-1-5 15,34 1-4-15,-1 0 7 0,1-1-5 0,-1 1-1 16,1-19 5-16,-1 18-4 0,17-8 4 16,-33-1 2-16,33 0-6 0,0 10-4 0,-33-10 6 15,33 1 2-15,0 8-2 0,-33-18 4 0,33 19-7 16,-17-19 1-16,1 9-1 0,16 0 3 16,-17 1 1-16,17-10 1 0,-16 9 0 0,16 0-2 15,-17-9-2-15,17 0-2 0,0 0-1 0,-16 0 9 16,16 0-6-16,0 0-1 0,-17 0 3 15,17 0-6-15,0 0 7 16,0-9 4-16,0 9-9 0,0-9 8 0,0 9-10 16,0 0 8-16,0 0-4 15,0-10 5-15,0 10-6 0,0-9 6 16,0 9-6-16,0-9 0 0,0 9-6 16,0 0 1-16,0 0-3 0,0-19-3 0,0 19 0 15,17 0-4-15,-17 0 1 0,0 0 0 16,0 0 6-16,0-18 1 0,0 18-1 0,0 0 5 15,0 0 1-15,0 0 1 0,0-10 0 16,0 10-5-16,0 0 1 0,0 0-4 0,0 0-6 16,0 0-3-16,-17 0-4 0,17 0-8 0,0 0-7 15,0-9-9-15,0 9-12 0,0 0-11 0,0 0-10 16,0 0-8-16,0-9 6 0,0 9 5 16</inkml:trace>
  <inkml:trace contextRef="#ctx0" brushRef="#br0" timeOffset="179210.17">22060 12539 7 0,'0'0'10'0,"0"0"3"0,0 0 2 0,0 9-2 16,16-9-2-16,-16 0-1 0,0 0-3 0,0 0-1 16,0 0-2-16,0 0 0 0,0 0-2 15,0 0 3-15,0 0 0 0,0 0 0 0,0 0 0 16,0 0 0-16,0 0-1 0,0 0 1 0,0 0 1 15,0 0-2-15,0 0 0 0,0 0-2 16,0 0 0-16,0 0 1 0,0 0-1 0,0 0 2 16,0 0-3-16,0 0 0 15,0 0 1-15,0 0-1 0,0 0 0 32,0 9-1-32,0-9-2 15,0 0 3-15,0 0 0 31,0 0-3-15,0 0 4-16,0 0-5 16,0 0 4-16,0 0-3 0,0 0 0 15,0 0-7-15,0 0-7 0,0 0-6 16,0 0-3-16,0-9-7 0</inkml:trace>
  <inkml:trace contextRef="#ctx0" brushRef="#br0" timeOffset="179926.16">19265 12576 4 0,'0'0'3'0,"0"0"5"0,0 0 6 0,0 19 2 15,0-19-2-15,17 0-3 0,-17 0-2 0,0 0-4 16,0 0-2-16,0 0-1 0,0 0-1 15,0 0-4 1,0 0-8-16,0 0-14 0</inkml:trace>
  <inkml:trace contextRef="#ctx0" brushRef="#br0" timeOffset="182008.18">17297 12734 4 0,'0'0'2'0,"0"0"-1"0,0 0 0 16,0 0-2-1,0 0 0-15,0 0 0 16,0 0-3-16</inkml:trace>
  <inkml:trace contextRef="#ctx0" brushRef="#br0" timeOffset="183223.22">13610 11041 25 0,'0'-18'29'0,"0"-1"-6"0,0 0 0 16,0 1-2-16,0-1 4 0,0 10 7 0,33-10 10 15,-33-18 1-15,0 18 2 0,0 10-1 16,0-9-1-16,0 8 4 0,0 1 5 0,0 9-7 16,-33 0-16-16,33-19-16 0,0 19-3 0,0 0-4 15,0 19-2-15,0-19 0 0,0 0-4 16,-17 9 2-16,17 1-1 0,0 8-1 16,-17-9 2-16,17 10 0 0,0-10-2 15,0 19 0-15,-16-9 0 0,16-10 0 0,0 10 0 16,0-1-3-16,0 1 0 0,0 0 6 0,0-1-5 15,0 1 2-15,0-1 1 0,0 10 1 16,-17-9-1-16,17 0-1 0,-16-1 0 0,16 1 0 16,0-1 0-16,0 1 2 0,-33 0-2 15,33-10-2-15,0 9-16 0,0 1-18 0,0-19-20 16,0 0-17-16,-33 19-12 0,33-19-13 16,0 0 0-16</inkml:trace>
  <inkml:trace contextRef="#ctx0" brushRef="#br0" timeOffset="184107.21">14106 10167 57 0,'-33'-19'28'0,"33"10"-8"0,0-10 0 15,0 10 9-15,-34-10 2 0,18 1 0 0,16-1-9 16,-33 10-8-16,16 0 0 0,1-1 0 16,-17 1-3-16,0 0-1 0,0 9-2 0,-17 0-3 15,0 0 1-15,1 0-3 0,16 9 1 16,-33 0-1-16,-1 10 1 0,18 9 0 0,16-10 2 15,-33 1-2-15,16 0 2 0,17 9-4 0,0 9-1 16,-33 0 2-16,33-9-3 0,-17 9 2 16,17 0-4-16,33-9 2 0,-33 0 0 0,0 0 0 15,33 9 5-15,0-18 0 0,0 9 4 16,33 0 2-16,-33-1 4 0,33-8-2 0,-17 0 4 16,34-10-5-16,0 10-1 0,16-19-4 15,-17 9 3-15,51-9-8 0,-34 0 2 0,33 0-4 16,17-9 1-16,-1-1-1 0,18 1 1 15,-17 0-3-15,-17-10 6 0,16 0-4 0,-15 1 2 16,15 9 0-16,-48-10-2 0,15-9-3 0,18 19 5 16,-34-10-1-16,-17-18-4 0,17 9 13 15,-33 0 21-15,1 0 14 0,-1-9 13 0,-17 0 2 16,17 9 1-16,-16-28 4 0,-17 19-13 16,0-10-6-16,0 1-10 0,0 9-5 0,0-1 2 15,-17-8-11-15,1 9-7 0,-1 18-9 16,-16-18-4-16,17 9 5 0,-18 9-3 0,1 1-4 15,-16-1 0-15,-1 19 0 0,1-18 0 16,16 18 0-16,-34-19 0 0,1 19 0 0,17 0 1 16,16 19-1-16,-50-19 0 0,33 0 0 0,1 18 0 15,16-8-2-15,-34-1-12 0,18 9-20 0,16 1-18 16,-33 9-24-16,33-9-20 0,-17 8-17 16,17-8-25-16,0 9-14 0,0 0 13 0,0 9 19 15</inkml:trace>
  <inkml:trace contextRef="#ctx0" brushRef="#br0" timeOffset="184705.36">13461 10623 5 0,'0'0'20'16,"0"0"29"-16,33 9 4 0,-33-9-8 0,0-9-12 15,0-1-2-15,33 10-5 0,-33-9 4 16,33 0 10-16,-17 9 3 0,1-19 0 0,0 0-9 16,16 1 0-16,0-1 9 0,-33 10 1 0,33-10 11 15,-33 10 6-15,0 0-6 0,33-10-5 16,-33 1-10-16,0 18-13 0,0-28-7 0,-33 18-5 15,33 1-3-15,0 0-1 0,0-1-2 16,-33 1-4-16,33 0-7 0,-33 9 3 0,33 0 4 16,-33 0-7-16,16 0 2 0,0 9 3 0,1 0-5 15,-1-9 2-15,17 10 3 0,-16 8-3 16,16-8 2-16,0-1-4 0,0 10-1 0,0-19 8 16,0 18-8-16,0 1 0 0,0-19 3 15,16 9-4-15,-16 0 7 0,17-9-3 0,-1 10 0 16,1-10 0-16,33 0 1 0,-50 0 2 0,33 0-2 15,0 0-1-15,-33 0-2 0,33-10 2 16,-17 10 2-16,17-9 1 0,-16 0-1 0,-1 9-2 16,18 0 0-16,-34-19-3 0,33 19 6 15,-33-18 2-15,0 18 7 0,0-19 4 0,33 10-5 16,-33 9 1-16,0-10 2 0,0 1-1 0,0 0 4 16,0 9-7-16,0-10 6 0,0 10-3 15,0-9-7-15,0 9-4 0,0 0 0 0,0 0 1 16,0 0-8-16,0 0 7 0,0 0-2 15,0 9 3-15,0 1-5 0,33-10 2 16,-33 9-4-16,0 0 7 0,0 1-3 16,16-10-14-16,-16 9-42 0,17 10-56 0,-17-19-43 15,16 0-33-15,-16 18-6 0,0-18 28 16</inkml:trace>
  <inkml:trace contextRef="#ctx0" brushRef="#br0" timeOffset="184839.28">13973 10260 55 0,'-16'-19'29'0,"16"10"-11"0,-33-10-10 16,33 19 0-16,-33-18-1 0,33-1-2 0,0 10-3 15,0 0-4-15,0 9-9 0,0-10-13 16,33 10-13-16</inkml:trace>
  <inkml:trace contextRef="#ctx0" brushRef="#br0" timeOffset="185172.04">14287 10195 56 0,'0'18'47'0,"-33"-18"-8"16,17 19 6-16,16-19 14 0,-17 9 4 0,1 1 0 16,-1-1-7-16,1 9-13 0,16-8-16 15,-33-1-13-15,33 10-4 0,-33-19-3 0,33 0-3 16,0 18-4-16,0-18 3 0,0 0 3 0,0 19-3 16,0-19 1-16,0 0 0 0,33 0-2 15,-33 0-1-15,0 0 3 0,33 0-4 0,-33-19 0 16,16 19 0-16,1-18 0 0,-1 18 0 15,-16-19 1-15,17 0 0 0,-17 10-3 0,16-9 4 16,-16 8 0-16,0 1 2 0,0-10 15 16,0 1 4-16,0-10 14 0,0 9 11 0,0 10 7 15,0-10 7-15,-16 10-7 0,16 9-3 16,0-19-15-16,0 19-13 0,-17 0-13 0,17 0-3 16,0 0-5-16,0 0-7 0,0 0 4 0,0 19-4 15,0-10 5-15,0 1-1 0,17 18 5 16,-17-10 0-16,16 1-4 0,17 18 3 15,-33-18-4-15,34 8 2 0,-34 11-2 0,33-20-21 16,0 10-71-16,-33 0-68 0,16 0-62 0,-16 9-6 16</inkml:trace>
  <inkml:trace contextRef="#ctx0" brushRef="#br0" timeOffset="186287.65">13990 10520 7 0,'0'0'12'0,"0"0"7"0,0 10-5 0,0-10 2 15,0 9 4-15,0-9 5 0,0 0 10 0,0 0 16 16,0 0 11-16,0 0 5 0,0 0-9 16,16-9-2-16,1 9 0 0,-17 0-10 0,16-10 1 15,18 1-10-15,-1 0-7 0,0-1-9 16,0-8-4-16,0 18-6 0,0-19-6 0,16 1 5 15,-15 18-8-15,-1-28 1 0,0 18 1 0,0 1-1 16,0 0 2-16,16-10-3 0,-15 19 3 16,-1-9-5-16,-33 9 2 0,33-19 2 0,-17 19 4 15,1 0 2-15,-17-18 7 0,16 18 1 16,-16 0 4-16,0 0-4 0,0 0-4 0,0 0-8 16,0 0 4-16,0 0-6 0,0 0-1 0,0 0 0 15,0 0-6-15,0 0-13 16,-16 0-24-16,16 0-17 0,-17 0-28 0,17 0-14 15,-16 0-21-15,16 0-13 0,0 0 12 0,0 0-86 16</inkml:trace>
  <inkml:trace contextRef="#ctx0" brushRef="#br0" timeOffset="187086.96">14387 10474 6 0,'0'0'5'0,"0"0"6"0,0 0 4 16,0 0-3-16,0 0-4 0,0 0-4 16,0 0-1-16,0 0-2 0,0 0 0 0,0 0 0 15,0 0 0 1,0 0 0-16,0 0 0 0,0 0 1 16,0 0 0-1,0 0 0-15,0 0 0 16,0 0 1-16,0 0-2 15,0 0 1-15,0 0 2 16,0 0-2-16,0 0 0 0,0 0-1 16,0 9 1-16,0-9 0 15,0 0 0-15,0 0-1 0,0 0 1 0,0 0-1 16,0 0-1-16,0 0 2 16,0 0-1-16,0 0 0 15,0 0-1-15,0 0 1 16,0 0 0-1,0-9-1 1,0 9-2 0,0 0-3-16,0 0-5 0,0 0-1 15,0 0-1-15,0 0-3 0,0 0-2 16,0 0-18-16</inkml:trace>
  <inkml:trace contextRef="#ctx0" brushRef="#br0" timeOffset="189318.47">14932 10716 1 0,'0'0'2'0,"0"0"2"0,0 0 4 16,0 0 6-16,0 0 0 0,0 0 0 0,0 0-1 15,0 0-5-15,0 0-4 0,0 0-1 16,0 0 1-16,0 0 4 0,0 0-2 0,0 0-2 16,0 0-2-16,0 0 1 0,0-19-3 15,0 19 1-15,0 0-3 47,0 0-2-47,0 0-6 0,0 0-4 16,0 0-3-16,0 0-8 0</inkml:trace>
  <inkml:trace contextRef="#ctx0" brushRef="#br0" timeOffset="190000.79">24375 12892 3 0,'0'0'1'0,"0"0"0"0,0 0 1 0,0 0-1 16,16 0-3-1,-16 0-2-15</inkml:trace>
  <inkml:trace contextRef="#ctx0" brushRef="#br0" timeOffset="190500.27">28277 12353 59 0,'0'0'20'0,"0"0"-11"0,0 0 2 15,0 0 6-15,-16 0 4 0,16 0 13 16,0 0 4-16,0 0-1 0,0 0-7 0,0 0-2 16,0 0-1-16,0 0-2 0,0 0-15 0,16 0-4 15,-16 0-1-15,0 0-1 0,0 0-2 16,17 0-1-16,-17 0-3 0,0 0 0 16,16 18 2-16,-16-18-12 0,0 0-16 15,0 0-16-15,0 10-13 0,0-1-9 0,-16 0-4 16</inkml:trace>
  <inkml:trace contextRef="#ctx0" brushRef="#br0" timeOffset="190766.12">28426 13004 48 0,'0'18'30'0,"17"1"-15"0,-1-10-8 15,-16 19-1-15,0-28 10 0,17 0 3 16,-17 0 9-16,0 19 8 0,0-19 1 0,0 0 7 15,0 0 8-15,0 9 9 0,0-9 11 16,0 0-17-16,0 9-4 0,0-9-5 0,0 0-9 16,0 0-7-16,0 10-9 0,0-10-9 0,0 0-5 15,0 0 1-15,-17 0-7 0,17 9 6 16,0-9-5-16,-16 9-2 0,16 1 0 16,-17-1-6-16,17 0-24 15,0-9-32-15,-16 10-27 0,16 8-16 0,0-18-17 16,0 9 0-16,0 10-83 0</inkml:trace>
  <inkml:trace contextRef="#ctx0" brushRef="#br0" timeOffset="191165.97">28558 14222 141 0,'-33'19'71'0,"33"-10"-28"16,0 10-7-16,0 0 13 0,0-19 29 0,-16 9 27 15,16-9 5-15,0 9-14 0,0-9-14 0,0 9-20 16,0-9 2-16,0 0 12 0,0 10 7 16,0-10-4-16,0 0-5 0,0 0-3 0,0 9-14 15,0-9-4-15,0 0-7 0,0 0-12 16,16 0-14-16,-16 0-2 0,0 0-14 0,0 0 4 15,0 0 1-15,33 0-8 0,-33 0-4 16,0 0-1-16,0 9 4 0,0-9-2 0,0 0-2 16,0 0 1-16,0 0-1 0,0-9 1 15,0 9-8-15,0 0 3 0,17 0-5 0,-17 0-18 16,0 0-15-16,0 0-6 0,0-9-9 16,0 9 1-16,0 0 8 0,0-10-4 0,0 10-7 15,0-9-2-15,0 9-2 0,0 0-8 0,0-9-3 16,0 9-8-16,0 0 6 0,0-9 1 15,0 9 1-15,0 0 4 0,0 0 0 0,0 0 1 16,0-19 4-16,-17 19 5 0,17 0 8 0</inkml:trace>
  <inkml:trace contextRef="#ctx0" brushRef="#br0" timeOffset="194529.95">22258 15264 86 0,'-16'-9'62'0,"16"0"-15"15,0-1-6-15,0 10-1 0,0 0 13 0,-17-18 17 16,17 8 9-16,0 1 16 0,0 0 24 16,0-1-30-16,0 10-33 0,-17-9-30 0,17 9-8 15,0 0-12-15,0 9 0 0,0 1-6 16,0 8-2-16,0 10 5 0,0-9 6 15,0 9 10-15,0 0-7 0,0 0 0 0,0 9-2 16,0-9-2-16,-33 0-6 0,33 18 7 16,33-27-8-16,-33-1 1 0,0 10 4 0,0 0-6 15,0-9 0-15,0-10 3 0,0 10 0 0,0-10-3 16,0 0 16-16,17-9 33 0,-17 0 33 16,0 0-37-16,0 0-11 0,0-9-15 0,17 0-11 15,-17-1 3-15,0-8 2 0,16 8 1 16,-16-8-8-16,0-1-5 0,17-9 3 0,-17 10 0 15,16-1-9-15,1-9 11 0,-17 10-12 16,16-1 8-16,1 0-2 0,-1 10-5 0,17 0 3 16,-33 9 2-16,33 0-2 0,-33 9 0 0,17 0 2 15,0 1 0-15,-1-1-4 0,17 10 8 16,-16-1-4-16,-1 10 2 0,1-28-5 0,-1 19 3 16,17-1 4-16,-33 1-7 0,33-10-1 0,-33 1 4 15,0 8 4-15,17-9-4 0,-17 1 0 16,16-10 2-16,-16 9 2 0,0-9-1 0,0 0 0 15,17 0-1-15,-17-9 4 16,0 9-1-16,0-10-5 0,0 1-4 0,0-9 9 16,-17 8-2-16,17-18-3 0,0 10 2 0,-16-1-4 15,16-18 2-15,-17 9 0 0,17-9 0 16,0 18 0-16,0-27 3 0,-33 18-3 0,33 0 0 16,0 9 1-16,0-9-6 0,0 10 3 0,0-1-30 15,0 10-39-15,0 0-36 0,0 9-27 16,0-10-16-16,0 20-21 0,0-10 0 0,0 0 5 15,33 0 23-15</inkml:trace>
  <inkml:trace contextRef="#ctx0" brushRef="#br0" timeOffset="195013.52">23035 15162 52 0,'0'0'63'0,"0"-9"-16"0,0 9-11 16,0-10 8-16,0 10 14 0,0 0 5 0,0 0-17 15,0 0-20-15,0 0-17 0,0 0-4 0,0 0-1 16,0 10 10-16,-33 8 18 0,33 1-5 16,0-1-5-16,0 10-4 0,0-9 0 0,0-1 20 15,0 10 6-15,33 0 8 0,-33 0 1 0,0 0 8 16,33-9 0-16,-33 9-3 0,0-10 4 15,17 10 10-15,-1-9-9 0,18-10-5 0,-18 10-14 16,1-10-1-16,-1 0-4 0,1 1-6 16,32-1 4-16,-49-9-7 0,33 0-6 0,-33 0-10 15,17 0 1-15,-1 0-7 0,1-9-8 0,-1-1 2 16,1 1-2-16,0-10 2 0,-1 10 4 16,-16-10-19-16,17 10-45 0,-17-19-43 0,16 0-49 15,-16 10-38-15,-16-10-23 0,16 9-14 16,0-18 19-16,-17 18 40 0</inkml:trace>
  <inkml:trace contextRef="#ctx0" brushRef="#br0" timeOffset="195180.01">23168 15078 92 0,'0'-9'52'0,"0"0"-25"0,0-1-7 15,0 10 3-15,0-18 4 0,0 8-6 16,16 1-7-16,1 0-6 0,-17 9-5 0,16-10-1 15,17 10-2-15,0 0 0 0,-33 0 0 0,17 0 0 16,-1 0 0-16,1 0-20 0,-17 0-23 16,16 0-15-16,-16 0-15 0</inkml:trace>
  <inkml:trace contextRef="#ctx0" brushRef="#br0" timeOffset="195363.08">23085 15339 157 0,'0'0'84'0,"0"18"-31"16,0-18-3-16,0-18 13 0,0 18 11 0,16-10-7 16,1 1-26-16,0 0-19 0,-1-1-12 15,1 1-3-15,-1 0-1 0,17-10-3 0,0 10-6 16,0 0 6-16,-33-1-22 0,33-8-55 16,-16 8-38-16,-1 10-34 0,1-9-136 0</inkml:trace>
  <inkml:trace contextRef="#ctx0" brushRef="#br0" timeOffset="198480.7">16470 1619 26 0,'-33'-19'17'0,"33"19"1"0,0-19 2 0,-33 1 4 16,17 18 5-16,16-19 1 0,-17 10 8 0,17 9-2 16</inkml:trace>
  <inkml:trace contextRef="#ctx0" brushRef="#br0" timeOffset="201124.66">15792 2270 90 0,'0'-47'31'0,"-33"10"-13"0,33 0-8 0,-16 9 5 15,16-9 4-15,0-1 9 0,0 10 6 16,0 10-11-16,0-1 11 0,0 1 6 0,0-1 0 16,0 0-2-16,0 19-7 0,0 0-14 0,0-18-7 15,0 18-4-15,0 18 1 0,0-18-2 16,0 19 7-16,0 0 17 0,-17-1 7 16,17 19-6-16,0-9 22 0,-16 28-5 0,16-19-2 15,-17 29-9-15,17-11-10 0,0 10 1 0,0 1 6 16,0 8-16-16,-16 10-7 0,16-10-2 15,0 10-4-15,0 0 0 0,16-1 0 0,-16 10-4 16,0-9 2-16,17 18 4 0,-17-18 4 0,16 9 9 16,-16-9 14-16,17-1-16 0,-1-8-4 15,17 9-3-15,-33-1-6 0,33-18-4 0,-33 10 3 16,33 9-3-16,-33-29 0 0,17 10 4 16,0-9-4-16,-17 9-20 0,16-27-70 0,-16-1-53 15,0 9-27-15,0-27 2 0,-16 18 12 16,16-18 26-16</inkml:trace>
  <inkml:trace contextRef="#ctx0" brushRef="#br0" timeOffset="202157.17">15643 2139 29 0,'0'-55'18'0,"0"17"-9"0,-33 10-5 0,33-9 0 16,0 19 3-16,-33-1 5 0,33 0 2 0,0-8-1 15,-33 27 1-15,33-19-4 0,-16 19-1 16,16 0 3-16,0-19-1 0,0 19-5 0,0 0 0 16,0 0-5-16,16 0 2 0,17-18-1 15,0 18 1-15,0 0 3 0,-16-19 4 16,33 19 8-16,32-18 3 0,-49 18 1 15,50-19 0-15,16 10-5 0,-16-10-1 0,16 0-5 16,17 1-2-16,16 18-4 0,1-19 2 16,15 1-3-16,1 18-2 0,0-19 0 15,0 10-2-15,16 9 0 0,17 0 2 0,0 0 1 16,-17-19-3-16,17 19 0 0,0 0 3 0,0 0-3 16,-33 0 0-16,0 0 3 0,0 0-5 15,-17 0 2-15,-16 0 3 0,-17 19-1 0,0-19-1 16,-33 0-1-16,17 0 0 0,-34 9 3 15,-15-9-3-15,-1 0 4 0,0 0-1 0,0 19 7 16,-33-19 1-16,33 0-2 0,-33 0 2 16,0 0 1-16,0 0-1 0,0 0 0 0,0 0-3 15,0 18-3-15,0-18 0 0,0 0 1 16,0 19 1-16,16-1-4 0,-16-18 1 0,0 19 2 16,17 0-3-16,-1 9 9 0,-16 9 5 0,17-19-2 15,0 29-4-15,16-10-3 0,-17 19-4 16,34-10 2-16,-50 10-6 0,33 9 1 15,0 10 2-15,0-10-2 0,0 9 1 0,0 10-2 16,17 0 2-16,-17-1-2 0,0 10 3 0,0-9-3 16,0 0 0-16,0 9 0 0,-16-9-7 15,16-1-11-15,-33 1 6 0,33-10 8 0,-17 10 0 16,-16-19 4-16,17 10-3 0,-1-10-1 0,1-9 4 16,-17 9 0-16,16-9 0 0,-16-10 0 15,17 10-2-15,-17-19 2 0,17-9 2 0,-17 9-2 16,0 0 0-16,16-9 0 0,-16 9 0 0,0-18 0 15,-16 18 0-15,16-18 0 0,0-10-4 0,-17 10 4 16,17-1-3-16,-17 1 3 0,17 0 7 16,-16-1 1-16,-1-18 4 0,17 19 3 0,-16-10 9 15,-1 0-3-15,1 1 3 0,16-10 7 16,-33 18-6-16,33-18-1 0,-33 19 0 0,16-19-9 16,-16 0-3-16,0 19-6 0,0-19-3 0,0 0-1 15,-33 0 0-15,16 0-2 0,-16 0 0 0,0 18 0 16,-17-18 2-16,0 0-2 0,-16 0 0 15,0 0 0-15,0 0 0 0,-17 0 3 0,-16 0-3 16,16 19 2-16,-33-19 0 0,17 0-6 16,16 0 4-16,-49 9 2 0,49 0-2 0,-33 1 7 15,-16-10-1-15,49 18 2 0,-33-18 1 0,-16 19-6 16,16-19 2-16,33 0 2 0,-33 0-7 0,17 18 2 16,16-18-2-16,-16 0 4 0,16 0-2 15,-16 19-1-15,49-19 2 0,-16 0-3 0,16-19 0 16,17 19 2-16,17 0 6 0,16 0 7 0,0 0 18 15,-1 0 10-15,34 0-8 0,-33-18-11 16,33 18-8-16,0 0-4 0,0 0-9 0,0 0 0 16,-33 0 1-16,33 0-1 0,0-19-3 15,0 19-2 1,0 0 3-16,0 0-10 16,0 0-6-16,0 0-25 0,0 0-25 0,0 0-11 15,0 0-13-15,0 0-1 0,0 0 9 16,-33 0 7-16,17-18 14 0,-1 18 0 0,1-10 1 15,-1 1-1-15,1 0-5 0,-1 9 1 16,0-19 2-16</inkml:trace>
  <inkml:trace contextRef="#ctx0" brushRef="#br0" timeOffset="202923.02">16652 2530 155 0,'0'-19'110'0,"0"10"-45"0,0 0-25 0,0 0-2 15,0 9 21-15,0-19 22 0,0 19 10 0,0 0-24 16,0 0-29-16,0 0-18 0,0 0-12 16,0 0-4-16,0 19 4 0,0-19 10 0,0 18 0 15,0 10 18-15,0-9 9 0,0-1 39 16,0 19 11-16,33-18-30 0,-33 9-28 0,0 9-13 16,0-18-8-16,0 9-5 0,0 9-3 15,0-18 2-15,0 18-10 0,0-19 4 0,0 1-2 16,0 9 1-16,0-10 3 0,0 1-6 0,0 0 1 15,0-19-56-15,0 18-95 0,0-18-59 16,0 0-24-16,0 0 5 0,-33 0 42 16</inkml:trace>
  <inkml:trace contextRef="#ctx0" brushRef="#br0" timeOffset="203105.67">16288 2549 181 0,'0'-19'209'0,"0"19"-87"0,0 0-66 0,0-19-27 0,0 10-11 16,0 0-11-16,17 0 2 0,-1 9-6 16,1 0 1-16,16-19-2 0,0 19 0 0,0-19-2 15,0 19 0-15,0 0 2 0,17 0-14 16,-17 0-44-16,0-18-56 0,0 18-32 0,0 0-1 16</inkml:trace>
  <inkml:trace contextRef="#ctx0" brushRef="#br0" timeOffset="203788.74">16751 2549 160 0,'17'0'77'0,"0"0"-37"16,-1 0-20-16,1 18-7 0,-17-18 22 0,16 0 47 15,17 19 7-15,0-1-33 0,0-8-16 16,-33 8-12-16,17 1 20 0,-1 0 31 0,17-1-30 16,-16 1-20-16,-17-1-15 0,33 1-5 15,-33 9-3-15,0-9-3 0,33-19-1 0,-33 18 1 16,0 1 0-16,0-19 3 0,0 18 2 0,0-18 11 16,0 0 38-16,-33 0 40 0,33 0 32 15,0 0 22-15,0 0-2 0,0 0-4 0,0-18-28 16,0 18-12-16,0-19-3 0,0 1-25 0,0-1-77 15,0 0 0-15,0-9 0 0,0 10 0 16,0-1 0-16,0 1 0 0,0-1 0 0,33-18 0 16,-33 27 0-16,33-8 0 0,-33-1 0 0,17 1 0 15,16 18 0-15,0-19-63 0,0 19-168 16,0 0-50-16,33-19-14 0,-49 19 23 0,16 0 36 16,16 0 39-16,1 0 43 0,-17 0 39 0,0 19 32 15,-16-19 29-15,-1 0-7 0,1 0 60 16,-1 19 6-16,-16-19 22 0,-16 0 21 15,-1 18 1-15,1-18-1 0,-1 19 8 16,17-1 6-16,-33-18 6 0,0 10 13 0,0-1 10 16,0 19-18-16,16-28-34 0,1 19-12 15,-1-19-16-15,1 18-2 0,16-18-9 0,0 19 2 16,-17-19 3-16,34 18-1 0,-1-18 0 16,1 0-2-1,-1 0 0-15,1-18 1 0,16 18-3 0,0 0 1 16,-33-19 5-16,33 1-6 0,0 18 0 15,-33-19 3-15,0 19 0 0,17-28 2 0,-17 19 5 16,16 9 19-16,-16-10 0 0,0 10-6 0,0 0-18 16,0 0-2-16,0 0-8 0,0 0 6 15,0 0-4-15,0 10 8 0,0-1-8 16,0 0 3-16,0 10-3 0,0-19 6 0,17 19-1 16,-17-19-2-16,0 18 0 0,0-18 4 0,16 19-6 15,-16-19-21-15,17 0-43 0,-1 0-32 16,-16 0-18-16,17 0-4 0,16 0 10 0,-33 0 19 15,33 0 22-15,-33-19 13 0,33 19-24 16</inkml:trace>
  <inkml:trace contextRef="#ctx0" brushRef="#br0" timeOffset="204073.65">17810 2604 12 0,'16'0'29'0,"-16"0"9"15,0 0-5-15,0 0-9 0,0 0-9 16,0 0 1-16,0 0 7 0,0 0 2 0,0 0 8 16,0 10-3-16,17-1-3 0,-17 0 10 15,0 10 7-15,0 0-1 0,0-19-7 0,0 18-1 0,0-18-7 16,0 0-8-16,0 19-8 0,0-19 10 15,0 0 20-15,0 0 21 0,0 0 25 0,0 0 33 16,0 0 14-16,0 0-13 0,0 0-36 16,0 0-35-16,0-19-18 0,0 19-8 0,16-18-8 15,-16-1 1-15,0 0-8 0,0 1 2 0,17 8-1 16,-17-8-8-16,33 18 4 0,-33-19-5 16,0 19 0-16,33-18-1 0,-33 18-5 0,0 0 4 15,0 0-5-15,33 0 3 0,-33 0 2 16,0 18 0-16,17-18 6 0,-17 19-2 0,16-19-4 15,1 18 1-15,-17-18 1 0,0 10 4 0,16-1-4 16,-16 0-2-16,0-9-32 0,17 19-85 0,-17-19-81 16,0 0-42-16,0 19-6 0,0-19 16 15,16-19 47-15</inkml:trace>
  <inkml:trace contextRef="#ctx0" brushRef="#br0" timeOffset="204338.31">18273 2484 149 0,'0'-19'110'0,"0"19"-11"0,0 0-10 0,-17-19-11 16,17 19-3-16,-16 0-5 0,16 0-10 16,-17 0-24-16,1 0-13 0,16 0-3 15,-17 19 0-15,17-19 9 0,0 0-4 0,0 19-7 0,-33-10 1 16,33 0 4-16,0 19 0 0,0-9-14 16,0-1 2-16,0 1-4 0,33-1 2 15,-33-18 8-15,0 19-1 0,17 9 1 0,-1-28-4 16,1 19-2-16,-1-1-3 0,-16-18 0 0,17 0-2 15,-17 19-3-15,0-19 9 0,16 0 6 0,-16 0 4 16,-16 18-1-16,16-18 0 0,0 0-8 16,-17 0-11-16,1 0 2 0,-1 0-4 0,-16 0-34 15,33-18-83-15,-33 18-71 0,0 0-49 16,33-19-5-16,0 19-147 0</inkml:trace>
  <inkml:trace contextRef="#ctx0" brushRef="#br0" timeOffset="205087.37">18554 2502 165 0,'0'0'113'0,"0"9"-25"0,0-9-24 15,0 0-20-15,0 0-7 0,0 0 22 0,0 0 7 16,0 19-23-16,-33-19-10 0,33 0-19 16,0 0-4-16,-17 19 0 0,17-19-10 0,-16 18 6 15,16-18-1-15,-17 19-7 0,17-19 2 16,0 18 2-16,-16-18-2 0,16 10 2 0,0-10 0 15,0 9 1-15,-17-9-5 0,17 0 4 0,0 9 1 16,0-9-2 0,0 0-4-16,0 0 5 0,17-9-1 0,-17 9-3 15,0 0 3-15,0-9-1 0,0 9-2 16,16-10-1-16,1 10 0 16,-17 0 7-16,0 0-6 0,16 0 2 0,-16-18-4 15,0 18 1 1,17 0 7-1,-17 0-1-15,0 0-1 0,0 0 1 16,0 0 14-16,33 0 11 0,-33 0 2 0,0 0 12 16,0 0-1-16,0 0-12 0,0 0-1 15,33 0-11-15,-33 0-7 0,0 0-12 0,0 0 5 16,0 0-3-16,0 0 2 0,0 0 3 0,33 0-3 16,-33 0-2-16,0 18 2 0,0-18-2 15,0 0 3-15,0 10 0 0,17-10-2 0,-17 9-1 16,16-9-13-16,-16 9-52 0,17-9-51 0,-1 0-42 15,1 0-14-15,-1-9 18 0,-16 9 28 16,50-9 36-16,-50-1 30 0,33-8-8 0,-33 18 67 16,0-19 3-16,33 1 14 0,-33-1 27 0,0 0 16 15,0 1 6-15,0 9 1 0,0-10 7 16,0 0 5-16,0 1 16 0,0-19 13 0,0 27 7 16,0-8 2-16,0-1 0 0,0 0-1 15,0 1-13-15,0 18-15 0,0 0-34 0,0 0-23 16,0 0-18-16,0 0-5 0,0 0-9 15,0 0 6-15,0 18-2 0,0-18-5 0,0 19 3 16,0 18 0-16,0-27 0 0,0 8 8 0,17 19 1 16,-17-18-2-16,0 0-2 0,0 8 1 15,0-8 3-15,0 18-5 0,0-18-4 0,0-1 8 16,0 1-8-16,0 9 1 0,-17-28 1 0,17 19 2 16,0-19 0-16,0 18 54 0,0-18 64 0,0 0 0 15,0-18-35-15,0 18-20 0,0 0-21 16,0-19-19-16,0-9-9 0,17 9-4 0,-17 1-7 15,0-1-5-15,16-18-6 0,-16 0 8 16,17 9-8-16,-1 9 1 0,1 1-1 0,-17-1-4 16,16 1-47-16,1 8-99 0,-17 10-91 15,33-18-61-15,-33 18-17 0,0 0 12 0,0 0 48 16</inkml:trace>
  <inkml:trace contextRef="#ctx0" brushRef="#br0" timeOffset="207019.46">7144 1944 70 0,'-33'0'26'0,"0"-19"-12"0,0 1-8 16,33 9 6-16,-34 9 14 0,18-19 5 0,-1 19-5 15,1 0-11-15,16 0-8 0,-33 0-1 16,33 0-4-16,-33 19 22 0,33 8 1 0,-33 11-13 15,33-1-5-15,0 9-1 0,-33 10 14 16,33 9 26-16,0 10-12 0,0 8-16 0,0 20-3 16,0-1-8-16,0 0-2 0,0 10-2 15,0 0-2-15,0-1 1 0,0-8-1 0,0 18 3 16,0-19-2-16,0-18 0 0,0-1-5 16,33 10 4-16,-33-28-1 0,0 10 4 0,0-10-4 15,0-9 4-15,0 9-4 0,0-28-2 0,0 10-31 16,0-29-45-16,33 1-23 0,-33-1-2 15</inkml:trace>
  <inkml:trace contextRef="#ctx0" brushRef="#br0" timeOffset="207967.92">7210 1981 232 0,'0'-18'44'0,"0"-1"-24"0,-17 19-9 0,17-19-4 15,17 1-7-15,-17 9 2 0,16-10-2 16,18 19-2-16,-1-19 2 0,0 1 0 16,33 18 0-16,-17-19 0 0,51 1 0 0,-18-1 3 15,51 10-3-15,-18-10 0 0,18 0 3 0,15 1-3 16,34 18 0-16,-16-19 0 0,-1 1 0 15,34 18-2-15,-51-19 2 0,34 10 2 0,-33 9-2 16,16 0 0-16,-16 0 0 0,-49 0 0 16,15 0 0-16,-32 0 1 0,16 0-1 0,-33 0 2 15,-16 9-5-15,-17-9 1 0,33 19 5 16,-66-19 2-16,33 18 3 0,-33 1 18 0,33-1 8 16,-33 1-13-16,0 0-2 0,0 9 5 15,0 9 19-15,0 19-22 0,0-29-7 0,0 29 0 16,0-9 0-16,33 27 33 0,-33-27-4 15,0 27-18-15,33-9-8 0,-16 10-3 0,49 8 42 16,-33-27-2-16,0 28-24 0,0-19-10 16,17 9-7-16,-17 10-5 0,0 0-5 0,0-10 6 15,0-9-7-15,0 10 2 0,-16 9 6 0,-17-19-6 16,16 9-3-16,-16-9 2 0,-16-9-3 16,16 9 6-16,-17-9-1 0,1-10 0 0,-1-8 12 15,-16-1 36-15,33 9 14 0,-33-27 39 16,0 18 14-16,33-28 4 0,-50 10-14 0,17 0-19 15,0-1-29-15,0-18-24 0,0 19-19 16,-33-19-11-16,16 18 8 0,-49-18-16 0,33 19 0 16,-17-19 6-16,-16 9-9 0,16 1 3 0,-49 18-2 15,16-10 10-15,17 1-12 0,-50-1 4 0,34 1 0 16,-18 9-4-16,-16 9 7 0,17-18-1 16,16 18-1-16,-32-9-4 0,48 9 1 0,-15 0 6 15,-18-18-3-15,18 9 3 0,15-10-10 16,18 20 9-16,-18-20-11 0,34-18 8 0,17 19 3 15,-17-10 1-15,32-9-4 0,-15 9-5 0,16-9 5 16,33 0 4-16,-33 0-1 0,0 0-3 0,33-9 0 16,0 9 0-16,-33-9 0 0,33 9 2 15,0 0-7-15,0-19 7 0,-34 19-5 0,34-18 7 16,0 18-2-16,0 0-9 0,0-19 15 0,-33 19-11 16,33-19-3-16,-16 19 6 0,16-18 5 15,-17 8-3-15,17 1 1 0,-16 0-3 0,16 9 3 16,0-19-5-16,0 19 7 0,-33-18-7 15,33 18 0-15,0 0 3 0,-33-19 2 0,33 19-6 16,0 0 3-16,-33 0 0 0,33-19 3 0,-33 19-3 16,33 0 3-16,-34 0-2 0,18 0-4 0,16 0 7 15,-17-18 1-15,1 18-5 0,16 0 16 16,-33-10 40-16,33 10 6 0,0-9-16 16,0 9-13-16,0-9-17 0,-33 9-5 0,33-19-7 15,0 19-4-15,0-18 0 16,0 18 0-16,0-19 0 0,0 19-2 15,0 0 4-15,0-19-2 0,33 19 0 16,-33-18-3 0,0 18-36-16,0-9-111 0,0-1-90 15,0 1-64-15,0 9-22 0,0-19 16 0,0 1 42 16,0-1-136-16</inkml:trace>
  <inkml:trace contextRef="#ctx0" brushRef="#br0" timeOffset="208768.12">7838 2465 168 0,'0'0'129'15,"17"0"-63"-15,-17 0-31 0,0 0-16 0,-17 19-11 16,17-19-3-16,0 27-2 0,-16 11 6 16,16-1 20-16,0-9 45 0,-33 9-9 0,33 19 8 15,-33-28 10-15,33 28-24 0,-33-19-14 16,33 0-20-16,-34 9-15 0,34-8 0 0,-33-10-8 15,17 9 2-15,16-19 0 0,-17 1-3 0,17 0 0 16,0-1 47-16,0-18 80 0,-16 0 63 0,16 0-36 16,0 0-79-16,0-18-36 0,0-1-12 15,0 0 8-15,0 1-6 0,0-19 12 0,16 9 28 16,-16-10-16-16,0-8-28 0,0 9 1 16,17 0 3-16,-17-19 27 0,16 9-17 0,17 10-16 15,-33-10-6-15,34 10-18 0,-34 0 0 0,0 9 0 16,33 10 0-16,-33 18 0 0,0-19 0 15,33 19 0-15,-33-19 0 0,0 38 0 16,33-19 0-16,-33 0 0 0,16 19 0 0,1-10 0 16,-1 9 0-16,17 1 0 0,0 0 0 0,1-1 0 15,-34 19 0-15,33-27 0 0,0 27 0 16,0-18 0-16,-17-1 0 0,17 1 0 0,0 9 0 16,1 9 0-16,-34-18 0 0,33 18 0 15,-33-19-37-15,0 1-221 0,0 9-63 0,0-10-18 16,0 1 5-16,-33 0 40 0,33-1 69 0</inkml:trace>
  <inkml:trace contextRef="#ctx0" brushRef="#br0" timeOffset="208901.22">7723 2911 189 0,'0'0'164'16,"0"0"-77"-16,0-18-47 0,0 18-22 0,0 0-9 15,0 0-1-15,0 0-2 0,0-19-4 16,33 10-4-16,-33 0 2 0,33-1-4 0,0-8-7 15,0-1-15-15,16 1-91 0,-16-1-33 16</inkml:trace>
  <inkml:trace contextRef="#ctx0" brushRef="#br0" timeOffset="209933.39">8434 2484 211 0,'0'9'90'16,"-33"0"-35"-16,-1 19-28 0,34-28-10 0,-33 19 38 15,0-1 10-15,17 1-11 0,-1 9-19 16,1-10-13-16,16 20 0 0,0-20 66 0,0 1-39 16,0-1-29-16,0 1-5 0,0 9-10 15,0-9-2-15,0-1-2 0,16-18 2 0,1 19 0 16,-1-19-2-16,17 0-1 0,0 0 5 0,1 0-5 16,-1 0-21-16,0-19-38 0,0 19-29 15,-17-18-5-15,17-1 13 0,0 0 26 0,0 1 28 16,-33 8 12-16,34-8 5 0,-34-1 7 15,0 1 2-15,0-1 0 0,0 0 4 0,0 10 13 16,0 0 11-16,0-1-1 0,0 10-4 0,0 0-4 16,-34 0-7-16,34 0-3 0,0 0-4 15,0 0 0-15,-33 10-1 0,33-1 15 0,0 0-3 16,0 10-3-16,0-19-3 0,0 19-5 16,0-19 1-16,0 18-3 0,0-18-2 15,0 19 3-15,33-19 0 0,-33 0 1 0,0 18 0 16,0-18-1-16,0 0 9 0,34 0 1 0,-34 0-6 15,0 0-3-15,16 0 1 0,-16 0-2 0,17 0-1 16,-1 0 0-16,1 0-5 0,-1-18 3 16,-16 18 2-16,33-19-3 0,-33 19 0 0,0-18 0 15,33 18 0-15,-33-19 5 0,0 19 24 0,0-19 1 16,0 19 1-16,0-9-9 0,0 9-8 16,0 0-8-16,0 0-5 0,0 0-3 0,0 0 4 15,0 0-5-15,0 9 0 0,0-9 4 0,33 19-3 16,-33-19 4-16,0 19-2 15,0-19 2-15,34 18 0 0,-34-18-2 16,0 0 0-16,16 0 4 0,1 0 0 0,-1 0 5 16,-16 0-7-16,17 0-2 0,-1 0 0 0,17 0 4 15,-33-18 0-15,0 18 2 0,0 0 2 16,33-19 5-16,-33 0 5 0,0 10-8 16,0 0 1-16,0-1-3 0,0 10 2 15,0-18 15-15,0 18 9 0,0-19 7 0,0 19-6 16,0 0-13-16,0 0-12 0,0-18-5 15,0 18-1-15,0 18-9 0,0-18 2 16,0 0 6-16,33 0 2 0,-33 0-4 0,0 19-4 16,34-19 7-16,-34 0-3 0,0 0-1 15,16 0-3-15,1 0 8 0,-1 0-3 0,1 0 1 16,-17 0 1-16,16-19-10 0,-16 19 10 0,33 0-2 16,-33 0 0-16,0-18-4 0,0 18 2 15,0-19 0-15,0 19 2 0,0-19-7 16,0 10 6-16,0 0-1 15,33 9-7-15,-33 0 0 16,0 0 9-16,0 9-2 0,0-9 1 16,0 9-1-16,0-9 2 0,0 19-2 0,33-19 2 15,-33 0-18-15,0 0-62 0,33 0-51 0,-33 0-16 16,0 0-2-16,17 0 12 0,0-19 15 16,-17 10 24-16,16 0 26 0,-16 0 26 0,17 9 21 15,-17-19 13-15,0 19 15 0,0-19 11 16,0 1 11-16,0 18 9 0,-17-19 9 15,17-9 6-15,0 10 4 0,-16-1 4 0,16 0 3 0,0 1 8 16,0-1 15-16,0 1 16 0,0 8-8 16,0 10-8-16,0-18-21 0,0 18-39 0,-17 0-12 15,17 0-10-15,17 0-3 0,-17 0 0 16,0 18 2-16,16-8 4 0,-16 8 4 0,17 1 27 16,-17 18 49-16,16-18-15 0,-16-1-23 0,33 10-27 15,-33 9-6-15,0-18-5 0,33 0-6 16,-33-10-1-16,0 9 0 0,0 1-1 0,0-19 4 15,0 19-6-15,0-19 3 0,33 0 3 16,-33 0-1-16,0 0-8 0,0 0-51 0,0-19-109 16,0 19-83-16,0-28-36 0,0 10 18 0</inkml:trace>
  <inkml:trace contextRef="#ctx0" brushRef="#br0" timeOffset="211132.95">10947 2772 12 0,'0'0'29'0,"0"0"-2"0,-33 0-6 16,33 0 2-16,0 19 2 0,-33-19 4 16,33 0-6-16,0 0-7 0,0 0-4 0,0 0-6 15,0 0 2-15,0 0 1 0,0 0 17 16,33 0 6-16,-33 0 1 0,0 0-8 0,33 0 1 15,0-19 2-15,0 19 1 0,0 0 3 16,17 0-4-16,16-19-1 0,-33 19-2 0,17-9-5 16,16 0-8-16,0-1 1 0,-16 10-10 0,-1-18 1 15,34 18-4-15,-50 0 0 0,17-19 4 16,-1 19-4-16,34 0 3 0,-50 0-3 0,17-18 3 16,-1 18-6-16,1 0-3 0,16 0-57 15,-33-19-32-15,0 19-22 0,17 0-5 0,-17 0-82 16</inkml:trace>
  <inkml:trace contextRef="#ctx0" brushRef="#br0" timeOffset="211616.8">13130 2065 185 0,'0'0'82'0,"16"-19"-29"15,-16 19-19-15,0 0-21 0,0 0-6 0,0 0-3 16,0 0 2-16,0 0 1 0,0 19 13 16,0-19 17-16,-16 19-4 0,-1-1-4 15,1 1-9-15,16-1-4 0,-33 10-10 0,0-9-6 16,0 18 1-16,0-18-1 0,-17 9 3 15,17 9-2-15,0-19 2 0,0 20-3 0,-17-10 0 16,1 9 0-16,-1-19 3 0,17 20-1 0,0-20-5 16,-33 10 3-16,16-9 3 0,17 18-3 15,0-19 0-15,0-8 0 0,0 8 0 0,0 1 1 16,16 0-1-16,1-19 5 0,16 18-2 0,0 1 5 16,0-1-6-16,0-18-1 0,16 19 6 15,1 9-1-15,-1-9 5 0,34-1-3 16,-17 1 0-16,0 9-4 0,0 9-2 0,17-19 1 15,16 20-3-15,-33-20-2 0,33 29 6 16,-16-29-2-16,16 20-1 0,-33-20-1 0,16 10 3 16,1 9-3-16,-17-18 0 0,17 0 3 0,-17 8-3 15,0-8 2-15,-17 0-2 0,1-1 2 16,-1 1-2-16,1-1-9 0,0 1-40 0,-17-19-33 16,33 9-20-16,-33-9-10 0,0 19 8 0,0-19-80 15</inkml:trace>
  <inkml:trace contextRef="#ctx0" brushRef="#br0" timeOffset="212164.25">13097 2000 103 0,'-33'-19'46'0,"33"19"-23"0,0-18-14 16,-33 18-3-16,33 18-5 15,0-18-1-15,0 19 1 0,0-1-1 16,33-8 0-16,-33 8 5 0,33 20 9 0,-17-20 2 16,17 1 6-16,1-1 2 0,-1 10 1 15,33-9 0-15,-33 18-1 0,16-18 6 16,18-1-6-16,-34 10-3 0,33-9 2 0,-17-1 0 0,18 1-6 15,-34-19-5-15,33 19-6 0,-17-1-1 16,-16-8-1-16,34 8-1 0,-34-18 5 16,0 19 16-16,-17-19 8 0,1 0 6 0,16 18 1 15,-33-18-4-15,16 0-6 0,-16 0-8 0,34 0-9 16,-34 0 0-16,0 0 3 0,0 0 3 16,0 0 7-16,0 0 10 0,0 0-5 15,0 0 4-15,0 19 1 0,0-19 0 0,-34 0-1 16,34 0 1-16,0 19 13 0,-16-10-2 0,-1 0-11 15,1 19 3-15,-1-9 1 0,1-1-9 16,-17 19-9-16,0-18-6 0,0 28-3 0,-17-10 0 16,0-9-6-16,34 28-3 0,-50-19 4 15,0 9-6-15,32 10 1 0,-15-9 1 0,16 8-2 16,-33 1-1-16,33-9 0 0,-17-10-2 0,17 0-6 16,0 10 8-16,0-10 5 0,33 0-3 15,-33-9-2-15,33-9 0 0,-33-1-3 0,16 1 0 16,17-1-39-16,-17-18-53 0,17 19-43 15,17-19-56-15,-17-19-29 0,17 19-1 0,16-18 28 16</inkml:trace>
  <inkml:trace contextRef="#ctx0" brushRef="#br0" timeOffset="212581.22">14023 2549 137 0,'0'0'49'16,"0"0"-25"-16,-17 0-11 0,17 18-7 15,0-18 0-15,17 0 10 0,-17 19 31 0,16-19 20 16,18 0 1-16,-1 18 4 0,0-18 17 15,0 0-15-15,16 0-31 0,17 0-17 0,1 0-7 16,-1 0-11-16,16 0 2 0,18 0-3 0,15-18-2 16,-15 18-1-16,15 0-6 0,-32 0 5 15,0-19-2-15,33 19 3 0,-50 0 1 0,16 0-5 16,-15-18 8-16,15 18 9 0,-16 0 3 16,0 0-3-16,-32 0-5 0,-1 0-1 0,0 0 17 15,16 0 16-15,-49 0 2 0,0 0-7 16,33 0-6-16,-33 0-9 0,0 0-14 0,0 0-2 15,0 0-1-15,-33 0-5 0,33-19 3 16,0 19-7-16,-33 0-6 0,0 0-29 0,17 0-55 16,-1 0-34-16,1 0-28 0,-1 0-10 0,0 0 9 15,17 0 19-15,-33 0 25 0</inkml:trace>
  <inkml:trace contextRef="#ctx0" brushRef="#br0" timeOffset="-214482.33">12055 2725 5 0,'0'0'8'16,"0"0"10"-16,0 0 0 0,0 0-3 0,17 0-6 16,-17 0-2-16,16 0-1 0,-16 0 1 15,17 0 1-15,-1 0 1 0,1 0-6 0,-17 0 0 16,33 0-1-16,-33 0-2 0,0 0 4 15,33 0-4-15,-33 0 4 0,0 0 7 0,0 0 9 16,0 0 4-16,0 0 7 0,0 0 3 16,0 0-5-16,0 0-8 0,0 0-6 0,-33 0 1 15,33 0 1-15,0 0-1 0,0 0-3 0,-33 0-1 16,33 0-7-16,-17 0 1 0,1 0-2 16,16 0-6-16,0 0 0 0,0 0 0 15,0 0-32-15,0 0-33 16,0 0-13-16,0 0-6 0</inkml:trace>
  <inkml:trace contextRef="#ctx0" brushRef="#br0" timeOffset="-212852.22">12551 2325 16 0,'0'-18'33'0,"0"18"4"0,0 0-3 0,17-19-3 15,-17 19-7-15,0 0-6 0,0 0 0 16,33-18-2-16,-33 18-7 0,0 0-6 0,0 0-1 16,0 18 0-16,0-18 5 0,0 0 4 15,33 19 1-15,-33-1-2 0,0 1 2 0,0 0-1 16,33-1 5-16,-33-8 6 0,0 8-5 15,0 1 0-15,0-1 3 0,0-18-2 0,0 19-4 16,0-19 0-16,0 19 1 0,0-19 19 0,0 0 19 16,0 0 24-16,0 0 33 0,0 0 22 15,0 0-5-15,0 0-35 0,0 0-21 0,0 0-9 16,-33-19-7-16,33 0 6 0,0 19-5 16,0-18-22-16,0-1-12 0,0 1-7 15,0 8-6-15,0-8-4 0,0-1-5 0,0 19-3 16,0-19 0-16,0 19 1 0,0 0-4 0,33-18 0 15,-33 18 0-15,0 0 11 0,0 0-5 0,0 0-3 16,33 18 3-16,-33-18 0 0,0 0-3 16,17 19 1-16,-17-19 5 0,16 19-3 0,1-19 3 15,-17 18-3-15,16-18 0 16,-16 10 4-16,0-10 1 0,0 18-3 16,0-18-1-16,0 0 5 0,0 0-6 15,0 0 5-15,0 0 2 0,0 0-5 16,0 0 6-16,0 0-5 0,0-18-5 0,0 8 2 15,0 10-2-15,0-18 0 0,17 18 0 16,-17-19 2-16,0 0-3 0,33 1-2 0,-33 18 3 16,0-19-3-16,0 19 3 0,33-18 2 0,-33 8-4 15,0 10 0-15,33 0 0 16,-33 0 7-16,0 0-9 0,16 10 9 16,-16 8-5-16,17-18 2 0,0 19 3 0,-17-19-3 15,16 18 2-15,-16 1-14 0,0-19-89 0,17 19-64 16,-17-1-43-16,0-8-24 0,0 8-7 15,0 1 28-15</inkml:trace>
  <inkml:trace contextRef="#ctx0" brushRef="#br0" timeOffset="-212552.63">13097 2270 122 0,'0'0'54'0,"0"-10"-16"0,0 10-14 0,-33 0-8 16,33 0-4-16,0 0-3 0,0 10 0 0,0-10-4 15,-33 18 0-15,33-18 0 0,0 19 2 16,0-19-3-16,-33 0-1 0,33 18-1 0,0-18-2 16,0 0 4-16,0 19 0 15,0-19 5-15,0 0 16 0,0 0 9 0,0 0 5 16,0 0-5-16,33-19-10 0,-33 19-11 16,0 0-2-16,0-18-7 0,33 18-1 15,-33 0 2-15,0-19-1 0,33 19 1 0,-33 0-1 0,0-18-6 16,0 18 3-16,16 0-3 15,-16 0 4 1,0 0-5-16,17 0 7 0,-17 18-17 0,16-18-34 16,-16 0-19-16,17 0-10 0,-17 0-14 0,17 0 4 15,-17 0 11-15</inkml:trace>
  <inkml:trace contextRef="#ctx0" brushRef="#br0" timeOffset="-212352.56">13213 2205 30 0,'0'-19'59'0,"0"0"-1"0,0 1-1 0,0 8-5 16,0-8-1-16,-33-1 5 0,33 1 8 15,0-1 19-15,-17 0 8 0,17 1 1 0,-17 8-3 16,17-8-7-16,0 18-30 0,0 0-27 16,0-19-16-16,0 19-14 0,0 19 8 0,0-19-3 15,17 18-3-15,-17 10 3 16,17-9-2-16,-17 0 2 0,33-1 1 0,-33 1 2 16,0 9-6-16,33-10 6 0,-33 20-2 0,0-20 3 15,33 19-1-15,-33-27 0 0,0 27-45 16,0-19-88-16,33 1-40 0,-33 0-10 15,0-19 20-15,0 0 29 0</inkml:trace>
  <inkml:trace contextRef="#ctx0" brushRef="#br0" timeOffset="-211869.8">13361 2084 57 0,'0'-19'59'0,"-16"19"-15"15,16 0-14-15,-17-19-14 0,17 38-10 16,0-19-2-16,-16 0 1 0,16 0 4 0,0 19 8 15,0-1 7-15,0 1-3 0,0-19-8 0,-33 18-2 16,33 10-4-16,0-28 0 0,33 19-3 16,-33 0-2-16,0-1 5 0,0-18-1 15,16 19 5-15,1-19 3 0,-1 0-4 0,1 0-3 16,0 0-1-16,16 0-1 0,0-19-1 16,-33 19 9-16,33-18 10 0,0 18 1 0,-33-19 15 15,16 0 2-15,1 1 6 0,-17 8-8 0,16-8 1 16,-16-1 2-16,0 19-1 0,0-18-10 15,0 18-1-15,0-19-1 0,0 19-12 0,0 0-12 16,0 0-9-16,-16 0 8 0,16 19-8 16,-17-19 5-16,17 18 1 0,-16-18-4 15,16 19-3-15,0-1 5 0,0-18 0 0,0 10 0 16,0 8-3-16,0-18 5 0,0 19 4 0,16-19-3 16,1 0-3-16,-1 0 7 0,1 0-2 15,0 0 0-15,16-19-7 0,-33 19 2 0,33-18 2 16,0 8-2-16,0 10 2 0,-33-18 0 15,16-1-2-15,1 19 9 0,-1-18 7 0,-16 18 7 16,17-19 8-16,-17 19-1 0,0 0-13 0,0 0-14 16,0 0-1-16,0 0-2 15,0 19 0-15,0-19-2 0,0 18 3 16,0 1-1-16,0-19 2 0,0 18 2 16,0-8-7-16,16 8 3 0,-16 1-65 15,0-19-86-15,34 19-70 0,-34-19-25 0</inkml:trace>
  <inkml:trace contextRef="#ctx0" brushRef="#br0" timeOffset="-209552.4">14073 1805 18 0,'0'0'34'0,"33"-19"-2"16,-33 10 3-16,0 9-2 0,0 0 3 16,0 0 3-16,33 0 8 0,-33-19 2 0,0 19-3 15,0 0-9-15,0 0-5 0,0 0-7 16,0 0-11-16,0 0-6 0,-33 0-3 0,33 19-5 15,-33-19 0-15,-1 9-2 16,18 10 6-16,-1-19-2 0,1 18-5 16,-1-18 1-16,17 19 2 0,0-19 3 0,-16 18-3 15,32 1 9-15,-16-19 36 0,17 19 12 0,-1-10-18 16,1 9-6-16,33 1-10 0,-17-19-8 16,-33 19-8-16,33-19-3 0,0 18-2 0,-17-18 0 15,1 19-2-15,-1-19 1 0,-16 0 3 16,17 18 3-16,-17-18 1 0,-17 10 2 0,17 8-6 15,-33 1-4-15,17 0 2 0,-17-1 4 16,-33 19-8-16,-1-27-4 0,18 27-71 0,-17 0-43 16,-17 0-29-16,17-9-5 0,0 9-107 15</inkml:trace>
  <inkml:trace contextRef="#ctx0" brushRef="#br0" timeOffset="-206825.06">5242 2744 99 0,'0'0'49'16,"0"0"-27"-16,0 0-11 0,0 0-7 0,0 9-4 16,0-9 0-16,0 0 2 15,33 0 1-15,-33 19 8 0,0-19 4 0,17 0 9 16,16 0 8-16,0 19-1 0,0-19 7 15,33 0-5-15,-33 0-9 0,50 0 2 0,-17 0-4 16,17 0-9-16,16 0-1 0,17 0-5 16,16 0 3-16,-16 0-6 0,-17 18 1 15,17-18-3-15,16 19 0 0,-49-19 2 0,16 18-2 16,-33-8-2-16,17 8 4 0,-17 1-4 0,-33-1 1 16,16 1-1-16,-15 0 0 0,-1-1-2 15,0 1 7-15,0-10-5 0,0 10 2 0,-33-1 0 16,16-18 0-16,-16 0 1 0,17 19-3 15,-17-19-39-15,16 0-32 0,-16 0-35 16,-16 0-8-16</inkml:trace>
  <inkml:trace contextRef="#ctx0" brushRef="#br0" timeOffset="-206075.46">3605 2586 55 0,'33'-37'11'0,"-33"18"-7"16,0-27-1-16,33 27-3 0,-33-18 1 16,33 0 1-16,-33 9 2 0,33 9 4 0,-33 0 7 15,0 1 6-15,0-1-4 0,0 19-7 16,0-18-5-16,0 8-2 0,-33 20-3 15,0 8 0-15,0 1 0 0,0-1 0 16,-17 20 0-16,17 8 0 0,-33-9-2 0,0 19 2 16,16 9 0-16,-16-9 2 0,0 9-2 15,-17 19 0-15,17-10 1 0,-33-9-3 16,16 19 3-16,17 9 0 0,-16-9-1 16,15 0-2-16,1-10 2 0,33-9 2 0,-16 0-2 15,15 10 0-15,34-29 0 0,-33 10 14 0,33-19 3 16,33 10-4-16,1-29 0 0,15 1 13 15,17 0-10-15,34-19-4 0,-18 0-5 0,50-19-1 16,-16-18-4-16,33 9 0 16,-17-9-2-16,17-19 0 0,33 9 1 0,-33-9 1 15,16 10-1-15,17-28-1 0,-33 27 0 0,33-27 0 16,-33 9 4-16,16-10-3 0,-49 10-1 0,16 0 1 16,17 9 2-16,-66-18-1 0,16 27 15 15,-33-27 25-15,-16 27-12 0,-17-18 6 16,0 9-4-16,-33 0-2 0,0 10-5 0,-33-10-12 15,0 10-6-15,-17-10-4 0,-16 19 0 16,-17 9-3-16,17-9 2 0,-33 18-5 0,16 0 3 16,-16 19 2-16,-17 0-2 0,-16 0 2 15,16 0 0-15,-33 19-2 0,50 0 0 0,-50-1-2 16,50 19 2-16,-17-9 0 0,-16-9 2 16,16 18-2-16,17 0-2 0,16-9 2 0,17 9 4 15,0 1-6-15,-17-11 2 0,50 11-2 16,0-20-25-16,0 19-24 0,33-27-7 15,0 8-4-15,0 1-3 0,0 0 1 0,0-1 3 16,0 1 1-16</inkml:trace>
  <inkml:trace contextRef="#ctx0" brushRef="#br0" timeOffset="-205325.95">3307 2893 77 0,'0'0'29'16,"0"0"-16"-16,-33-19 4 0,33 19 19 0,0-9 4 15,0 9-6-15,0-9-9 0,0-1-1 0,0 10-5 16,0 0-12-16,0 0-5 0,0 0-4 16,0 0 6-16,0 10 0 15,0 8 2-15,0 1-2 0,33 18 1 16,-33-18 1-16,0 9-5 0,0 9 3 0,0 0-6 15,0 0 6-15,0 10-4 0,0-10 0 16,0-18 0-16,0 27-2 0,0-27 2 0,0-1 2 16,0 1-2-16,0-1 1 0,0 1-1 15,0-10 5-15,0-9 1 0,0 19 59 0,0-19 40 16,0 0-21-16,0-19-42 0,0 10-16 16,0 9-13-16,-33-19-5 0,33 1-6 15,0-1 0-15,0-18-2 0,0 9 3 0,0 10-3 16,0-20-4-16,-33-18 4 0,33 29-2 15,0-29 4-15,0 19-1 0,0-10 1 0,0 28-8 16,0-18 6-16,0 9 0 0,0 10-4 16,0-1 5-16,0 19-1 0,0-18-6 0,33 18 3 15,-33 0 3-15,33 0-2 16,-33 18 4-16,33-18-2 0,0 19-5 0,-16-1 5 16,16-8 0-16,0 8 0 0,0 1 0 15,0-1 3-15,0 1-3 0,0 0 6 16,-16 9-5-16,16 9 0 0,-33-19 1 0,33 20 1 15,0-20 0-15,-33 1-15 0,0 9-66 16,33 9-28-16,-33-18-16 0,0-1-2 0,0 10 8 16</inkml:trace>
  <inkml:trace contextRef="#ctx0" brushRef="#br0" timeOffset="-205142.41">3489 3153 65 0,'0'-18'27'0,"0"18"-14"0,0-19-6 16,0 0-2-16,0 10-5 0,0 9 0 16,33-18 1-16,-33-1-1 0,33 0 0 15,-33 19 0-15,33-18 1 0,-33-1-1 0,50 1 0 16,-50 8 2-16,33-8-8 0,0 18-22 16,0-19-57-16</inkml:trace>
  <inkml:trace contextRef="#ctx0" brushRef="#br0" timeOffset="-204993.55">3803 2828 13 0,'0'0'25'16,"0"0"0"-16,0 0-11 0,0 0-6 16,0 0-6-16,0 0-2 0,0 0 1 0,0 18 1 15,17-18 1-15,-17 10 1 0,33 8-1 0,-33 1-3 16,0-19 2-16,33 18 0 0,-33 1-1 16,0 0-1-16,33-19 1 0,-33 18 1 0,0-8 0 15,33-1 0-15,-33 19-6 0,0-28-26 16</inkml:trace>
  <inkml:trace contextRef="#ctx0" brushRef="#br0" timeOffset="-204857.67">3770 2670 48 0,'-33'-19'25'0,"33"19"-12"0,0-19-7 0,0 10-6 16,0 9-6-16,0-9-11 0,0 9-45 15</inkml:trace>
  <inkml:trace contextRef="#ctx0" brushRef="#br0" timeOffset="-204493.65">4316 2670 68 0,'0'0'44'15,"0"0"-23"-15,0 0-11 0,-33 18-5 0,33-18 10 16,-33 19 9-16,16-1-13 0,17-18-2 15,-33 19-7-15,33-10-1 0,-33 10-1 0,33 0 0 16,0-1 1-16,0 1-1 0,0-19 2 16,0 18 1-16,0-8 3 0,0-1-5 15,33-9 1-15,-33 0-1 0,33 0 0 0,-33 0 2 16,50-9 0-16,-50-1-1 0,33 10-1 0,-33-18 1 16,0-1 0-16,0 1 2 0,33-1 1 15,-33 0-1-15,0 1 3 0,-33-10 6 16,33 9-3-16,0-18 4 0,-33 9 7 0,33 9-2 15,-33-18 17-15,16 0 21 0,-16 9-15 16,33 10-14-16,0-1-10 0,-33 19-9 0,33-19-5 16,0 19-6-16,0 0 0 0,0 19 2 15,0-19 2-15,0 28-4 0,33 9-2 0,-33-18 4 16,33 18 0-16,-16 0 0 0,16 10 0 16,0-10 3-16,0-9 0 0,0 9 3 15,17 19-3-15,-17-28-12 0,0 27-94 0,0-17-30 16,0-1-2-16</inkml:trace>
  <inkml:trace contextRef="#ctx0" brushRef="#br0" timeOffset="-202578.36">19778 2018 52 0,'0'0'32'0,"0"0"-8"0,0 0-5 16,0 0 2-16,0 0-1 0,0 0-1 0,0-18-7 15,0 18-6-15,0 0-1 0,16 0 2 16,-16 0 6-16,0 0 3 0,17-19 8 0,16 19 8 15,-33-18 5-15,33 18 1 0,0-19-7 16,0 0-1-16,0-8 0 0,0 8 4 0,17 0-9 16,-1-18-7-16,17 19-7 0,-16-10-4 15,33-10 2-15,-34 1-7 0,18 0-2 0,-1 9 1 16,-17-9 3-16,17 18-6 0,-16-18 5 16,0 9-5-16,-1 10 0 0,-16-1 5 0,0 19-3 15,-16-19 3-15,-1 19-3 0,-16-18-2 16,34 18 5-16,-34 0-3 0,0 0 0 15,0 0-25-15,0 0-44 16,0 0-30-16,0 0-15 0,0 0-2 16</inkml:trace>
  <inkml:trace contextRef="#ctx0" brushRef="#br0" timeOffset="-201662.66">21679 828 32 0,'0'0'24'0,"17"-19"-11"0,-17 1-3 0,0 18 6 16,0-19 9-16,0 19-2 0,0-19-9 15,0 1-2-15,0 18 5 0,-17-19 10 16,17 10-14-16,-16 9-4 0,16 0-4 0,-17-19-5 15,1 19 0-15,-1 0 0 0,1 0-2 16,-17 0 2-16,33 0 0 0,-34 0 0 16,-15 19 0-16,16-19 0 0,-17 28 0 0,17-10 0 15,-17 1 0-15,17 18 0 0,-16-9 0 16,16 9 0-16,0 1 0 0,0 8 0 0,0-9 0 16,-17 19 0-16,33-9 0 15,-16-10 1-15,17 0-1 0,-1 10 0 0,17-10 0 16,-16 0 0-16,16 9 0 0,16-8 1 0,-16-1 1 15,17-9 1-15,-1-10 1 0,17 20-1 16,-16-20 2-16,33 1 3 0,16 9 8 0,-33-28-4 16,33 18-5-16,17-18 0 0,-1 0-2 15,17 0-1-15,1 0-4 0,15-18 3 0,1-1-2 16,16 10 3-16,-16-10-1 0,33 1 1 16,-17-1-2-16,17 0-1 0,0-18-1 0,-17 9 0 15,34-9 0-15,-34 0 0 0,33 9 0 16,-49-28 2-16,0 19-1 0,16-28 6 15,-33 9 10-15,1-9 8 0,-1 9 5 0,-17-9-1 16,1 9 15-16,-33-9-10 0,-1 9 33 16,-16 10-2-16,1-10-17 0,-18 9-15 0,-16 10-16 15,0 0-11-15,0 9 2 0,-33-9-3 16,0 0-5-16,0 18 2 0,-33-9-2 16,0-9-4-16,-1 18 2 0,-15 1 4 15,-1 18-2-15,-16-19 2 0,0 19-1 16,-1 0 0-16,1 0-1 0,-17 19 0 0,1-1 0 15,15 1 0-15,1 0 0 0,17-1-25 16,-18 10-27-16,18 9-8 0,-1-18-10 16,33 18-6-16,-49-9-10 0,33 9-10 0,16 0-1 15,-32 10 1-15</inkml:trace>
  <inkml:trace contextRef="#ctx0" brushRef="#br0" timeOffset="-201377.03">21960 1098 107 0,'-33'0'66'0,"33"0"-34"0,0 0-17 16,-16 0-8-16,16 0-7 0,0 18 2 15,0-18-2-15,16 19 0 0,-16-19-3 16,33 18 3-16,-33 1 1 0,0 9 2 16,33-28-3-16,-33 19 0 0,0-1 0 15,0 1 0-15,17-1 3 0,0 1-3 0,-17-10 2 16,16 10 1-16,-16-1 1 0,0-18 0 0,0 19-6 16,-16 0-30-16,16-19-34 0,-17 0-79 15</inkml:trace>
  <inkml:trace contextRef="#ctx0" brushRef="#br0" timeOffset="-201212.33">21630 1135 202 0,'0'-19'67'0,"0"1"-35"16,0-1-16-16,0 10-10 0,16-10-3 0,1 0-3 16,-1 1 0-16,17 18 0 0,0-19 0 15,1 1 0-15,-1-1 1 0,0 10-1 16,16 9 0-16,-16-19 0 0,0 19 0 15,0 0-39-15,1 0-34 0,-1 0-10 0</inkml:trace>
  <inkml:trace contextRef="#ctx0" brushRef="#br0" timeOffset="-201029.62">22275 1116 30 0,'0'19'18'0,"0"-19"-9"15,0 18 4-15,0-18-2 0,0 19-3 0,0-19-5 16,0 19 1-16,0-10 13 0,16-9-5 16,-16 19-4-16,0-19-5 0,17 18-1 0,-17-18 2 15,0 19-2-15,0-1 0 0,16-18-5 16,-16 0-33-16,0 19-68 0</inkml:trace>
  <inkml:trace contextRef="#ctx0" brushRef="#br0" timeOffset="-200892.55">22308 912 128 0,'0'-19'28'0,"-17"0"-13"0,17 19-6 16,0-18-6-16,-16 18-3 0,16-19-3 16,0 19-21-16,0-9-18 0,16 9-6 0</inkml:trace>
  <inkml:trace contextRef="#ctx0" brushRef="#br0" timeOffset="-200280.45">22920 1014 138 0,'0'0'61'0,"0"0"-28"16,0 0-18-16,0 0-5 0,0 0-6 16,-17 0-1-16,17 0-2 0,-17 0-1 15,1 0 0-15,-1 0 2 0,17 18-2 16,-33-18 0-16,33 0 0 0,-33 19 1 0,17-19-3 15,-1 19 2-15,1-19 2 0,16 9 0 0,-17-9 0 16,17 19-2-16,0-19 3 16,0 0 0-16,0-19-2 0,17 19 0 0,-17 0-3 15,16-9 4-15,-16-10-1 0,17 0-1 16,-17 1 2-16,0-1 8 0,16 1 5 16,-16-10-4-16,0 9 14 0,0-18 5 15,0 18 9-15,0-18-15 0,0 9 21 0,0-9 11 16,0 18 8-16,-16 1 10 0,16-10-8 15,0 28-8-15,0-19-14 0,0 19-24 16,0 0-15-16,0-18-8 0,-17 36 1 0,17-18 2 16,0 19 2-16,0-10-1 0,0 10-1 15,0-1 2-15,0 20-5 0,0-20 7 16,0 10-4-16,0 9 2 0,0 1-5 0,0-20 3 16,0 10 4-16,0-9 2 0,0-1-6 15,0 1 0-15,0-1 0 0,0 1 0 16,0-19 3-16,0 0 0 0,0 0 1 0,0 19 1 15,0-19 4-15,0 0-7 0,0-19 3 16,0 19-2-16,0-19 0 16,0 19-6-16,0-18 1 0,0-1 6 0,0 1-3 15,0-10-3-15,17 9 2 0,-17-18 0 16,0 18-2-16,0-18-1 0,0 9 3 0,0 10 0 16,0-1 0-16,0 0 0 0,0 1 0 15,0-10 0-15,0 28 1 0,0-19-1 16,0 19 0-16,0-18-3 0,0 18 5 15,0 0-5-15,-17 0-2 16,17 0 6-16,0 0-4 0,0 0-15 16,0 0-28-16,0 0-18 0,0 0-20 0,0 0-14 15,0 0-8-15,-16 0-3 0,16 18-1 16,0-18 4-16</inkml:trace>
  <inkml:trace contextRef="#ctx0" brushRef="#br0" timeOffset="-199681.01">22754 1051 27 0,'0'0'37'0,"0"0"-9"16,0-19-4-16,0 19 10 0,0 0 4 15,0-18 2-15,0 18-2 0,0 0-4 0,0-19-3 16,-16 19-8-16,16-18-12 0,0 18-8 16,-17 0-3-16,1 0 0 0,-1 0 0 15,0 0-2-15,-16 18 2 0,0 1 0 0,0-19 0 16,0 18-2-16,0 1 0 0,0 9 2 15,17-9 0-15,-18-1 0 0,34 1 3 16,-33-1-3-16,33-18 0 0,0 19-2 0,0 0 2 16,0-10 1-16,0-9 2 0,0 19-1 0,0-19-2 15,33 0 4-15,-33 0-4 0,17 0 3 16,16 0-3-16,-16 0-2 0,-1-19 5 16,1 19 0-16,-1-9-3 0,1-10 0 0,-1 0 2 15,17 1 4-15,-33-1 2 0,0-18 5 16,33 28 2-16,-33-29-1 0,0 20-5 15,0-19 0-15,0-10-3 0,0 10-4 0,0 0 1 16,0 9 1-16,0-28 1 0,0 19 14 16,0 9 0-16,0 9 7 0,-33-18 13 15,33 19-12-15,0-1-8 0,0 19-12 0,0-19-7 16,-33 19-2-16,33 0-3 0,0 19 7 16,0-19-2-16,0 37-3 0,0-18 3 15,33 18-2-15,-33-9 2 0,0 9 0 0,33 0 3 16,-16-9-1-16,-1 9-2 0,18 1 4 15,15-1-1-15,-16-9-1 0,33 9 0 0,-16-19 0 16,0 20 0-16,-1-29 1 0,17 10-58 16,-16-1-62-16,-17 1-39 0,17-19-154 0</inkml:trace>
  <inkml:trace contextRef="#ctx0" brushRef="#br0" timeOffset="-197132.43">22341 1414 1 0,'0'0'1'16,"-17"0"-1"-16,17 0-1 15,0 0 2-15,0 0-2 16,0 0 2-16,0 9-1 16,0 10 0 31,0-19-1-47</inkml:trace>
  <inkml:trace contextRef="#ctx0" brushRef="#br0" timeOffset="-194618.75">17330 4949 23 0,'0'-19'24'15,"0"0"-8"-15,0 10-3 0,0-10 0 0,-33 1-1 16,33-1 2-16,0 1 4 0,0-1-1 0,0-18 5 16,0 27 4-16,0-8-5 0,0-1 5 15,0 1 1-15,0-1-2 0,0 19-7 16,0-19-7-16,0 10-7 0,0 18-4 15,0 10-3-15,0-19 5 16,0 19-2-16,0-1 1 0,0 1-1 16,33-1 0-16,-33-8 0 0,0 8 0 0,0 1 1 15,17 0 1-15,-17-1 13 0,0 1 13 16,16-1-12-16,-16 1-2 0,17-10-10 0,-17 10 6 16,0 0 27-16,0-19 2 0,16 0-1 15,-16 18 21-15,0-18 23 0,0 0 19 0,0 0 8 16,17 0-26-16,-17-18-33 0,16 18-23 0,-16-19-17 15,50 0-2-15,-50-9-3 0,33 10-9 16,0-19 8-16,0-1-4 0,17 10 0 16,16-9-2-16,-33-19 10 0,17 10-12 0,-1-10 5 15,1 10 7-15,16 8-4 0,-33-17-4 0,17 27-2 16,-17-9 2-16,-17-1-2 0,34 20-3 16,-50-1-21-16,33 10-27 0,-33-10-37 0,0 19-41 15,0 0-5-15,0 0 8 0,0 0 7 16,33 19 7-16,-33-19 9 0</inkml:trace>
  <inkml:trace contextRef="#ctx0" brushRef="#br0" timeOffset="-187641.86">16040 1563 21 0,'0'0'27'0,"33"18"-11"0,-33-18-5 16,0 0-3-16,0 0 2 0,0 0 5 0,0 19 4 15,17-19 3-15,-17 0 0 0,0 0 4 16,0 0 5-16,17 0 2 0,-17 0 5 16,0 0 11-16,0 0 1 0,0 0-1 0,16 0 2 15,-16-19-3-15,0 19-5 0,0 0-6 0,0 0-9 16,0-18 10-16,0 18-7 0,0 0-2 15,0-19 0-15,17 10-3 0,-17 9-7 16,0-19-6-16,0 1 4 0,-17 18 0 16,17-19-2-16,0 0-7 0,0 1-2 0,-16-10-6 15,-1 9 2-15,17 1 1 0,-17-1 0 0,-16-18-1 16,33 9-2-16,-33 9-4 0,0 1 4 0,0-19 0 16,0 9 0-16,-17-10-2 0,17 20 5 15,-33-19-1-15,0 9-8 0,16-10 7 16,-49 20-6-16,33-19 7 0,17 9-2 0,-51 9-2 15,34-18 3-15,-17 18-1 0,1 1-3 16,-17-10 3-16,32 9 0 0,-48-18-3 16,15 18 7-16,18 1-4 0,-17-1 0 0,16 10 2 15,17-10-1-15,-34 1-1 0,18-1-4 16,-17 1 1-16,16 18 4 0,17-19 1 16,-33 0 0-16,-1 10-2 0,18 9-3 0,-1-19 3 15,17 19 2-15,0-18-5 0,-17 18 5 16,17 0-2-16,0-19 0 0,-17 19-2 15,17 0 2-15,33 0 2 0,-33 0-1 16,16 0 1-16,0 0-5 0,1 19 4 0,16-19-8 16,-17 0-13-16,17 0 5 0,0 18 4 15,-33-18 4-15,33 19 0 0,-33-19 3 16,16 9 1-16,-16 10 3 0,-33-19-2 16,16 19 2-16,17-19 4 0,-17 18-4 0,17 1-2 15,0-19 3-15,-17 18-6 0,17 1 5 16,0-19 3-16,-17 28-3 0,17-28-2 15,0 18 3-15,0 1-3 0,-17 0 2 0,17-1 2 16,0 1-2-16,16-10 0 0,-16 10 0 16,-17-1 0-16,34 1 0 0,-1 18-2 0,-16-18 0 15,16 9 5-15,1 9-6 0,-1-19 6 16,17 20-3-16,-33-10 0 0,33-10-3 16,-17 1 4-16,17 18-3 0,0-9 2 0,0 9-2 15,-17-18 6-15,17 18-6 0,0-9 2 16,-33 9 3-16,33 0-1 0,-17 10-5 15,17-10 0-15,0 0 5 0,-33 10 1 0,33-10-2 16,-33 0-4-16,49-9 1 0,-49 9 2 16,33 0 3-16,-33 1-5 0,33-10-1 0,-17-10 4 15,17 19-4-15,0-18 3 0,0 0 1 0,0 8-3 16,0-8 2-16,16 0 0 0,17-19 0 16,-33 18 2-16,33 1-5 0,0-19 3 15,0 18-3-15,-33-18 6 0,33 10-7 0,0 8 4 16,0-18 1-16,0 0 2 0,0 0-1 0,0 19-2 15,0-19 0-15,0 0-3 16,0 19 6-16,0-19 0 16,0 0-5-16,0 0 4 0,0 0 0 0,0 0-19 15,0 0-26-15,0 0-15 0,0 0-16 0,0 0-9 16,0 0-8-16,0 0-9 0,33 0-11 16,-33-19 5-16</inkml:trace>
  <inkml:trace contextRef="#ctx0" brushRef="#br0" timeOffset="-187091.51">9740 1516 28 0,'-17'0'12'16,"17"0"-5"-16,0 0-2 0,0-18 5 0,0 18-1 16,0 0-2-16,0 0-4 0,0 0 0 15,0 0-3-15,-33 0 1 0,33 0 0 16,0 0-3-16,33 0 2 16,-33 0-2-1,0 18 2-15,0-18 0 16,0 19 0-16,0-19 0 15,0 0 2-15,0 9 0 0,0 10 3 16,0-19-3-16,0 0 0 0,0 18 0 16,0 1-2-16,0-19 0 0,-33 19 2 0,33-1-1 15,0 1-1-15,-33 9 0 0,33-10 0 16,0 19 2-16,-33-18-1 0,33 9-1 0,-33 9 1 16,33-18 0-16,-49 18-1 0,32-18 1 15,0 8-1-15,17-8 2 0,0 18-2 0,-33-18 2 16,33-1 37-16,0-18-15 0,0 28-10 15,0-28-6-15,0 0-1 0,0 19 2 0,0-19-3 16,0 0 10-16,0 0 16 0,0 0-10 16,0 0-10-16,33-19-4 0,-16 19-2 0,16-18-6 15,33 8 1-15,-33-8 1 0,33-1-2 16,-32 1 0-16,48-1 0 0,-16 0 0 0,-16 1 2 16,49 9-2-16,-33-10 3 0,-16 19-5 15,49-19 2-15,-33 19 1 0,-33 0-1 0,50 0 4 16,-50 0-12-16,0 0-52 0,33 0-21 15,-49 19 0-15</inkml:trace>
  <inkml:trace contextRef="#ctx0" brushRef="#br0" timeOffset="-186225.49">16140 3377 121 0,'0'0'57'16,"0"0"-28"-16,0 0-16 0,0 0-5 15,0 0-5-15,0 0 1 0,-17 0-4 0,17 0-2 16,0 0 4-16,0 0-1 0,0-19-1 16,0 19-3-1,0 0 1-15,0 19-5 16,0-19 0-16,0 0-42 0,0 0-14 0</inkml:trace>
  <inkml:trace contextRef="#ctx0" brushRef="#br0" timeOffset="-185909.36">16536 3088 7 0,'-16'0'0'0,"16"0"-4"16</inkml:trace>
  <inkml:trace contextRef="#ctx0" brushRef="#br0" timeOffset="-183992.5">18488 3637 9 0,'0'0'7'0,"0"0"3"0,0 0-1 0,0 0-2 16,0 0-4-16,0 0-2 0,0 0 0 0,0 0 1 15,0 0-1 17,0 19-1 15,16-19 0-47,-16 0-2 0,0 0 0 15,0 0-4-15,0 0-1 0,0 0-1 16,0 0-9-16</inkml:trace>
  <inkml:trace contextRef="#ctx0" brushRef="#br0" timeOffset="-181829.47">7260 4967 56 0,'0'-18'37'0,"0"18"-12"0,0-19-2 15,0 19 6-15,0-19 4 0,0 10 3 0,0 9-8 16,0-9-1-16,0 9-6 0,0 0-2 16,0-10-9-16,0 10-3 0,0 0-1 0,0 0-4 15,0 0 1-15,0 0-5 32,0 0 4-17,0 0-1-15,0 0-3 16,0 10-16-16,0-10-16 15,0 0-18-15,-34 0-15 0,34 0-14 16</inkml:trace>
  <inkml:trace contextRef="#ctx0" brushRef="#br0" timeOffset="-180997.39">7260 4930 37 0,'0'-19'61'0,"0"19"-4"0,0-9-10 16,0 9 6-16,0 0 7 0,0 0 3 0,0 0-10 15,0 0-11-15,0 0-16 0,0 0-12 16,0 0-8-16,0 9 0 0,0 10 0 0,0 0 6 16,-34-1 16-16,18 10 5 0,-1 9-6 0,1 0-9 15,16 1-7-15,-33-1-4 0,33 9-7 16,-33-8 5-16,33-1-2 0,-33 9 1 0,33-8-3 16,-33 8-1-16,33-9-2 0,0-18 4 15,-34 9-5-15,34 9 3 0,0-18-35 0,0-1-16 16,0-18-10-16,0 19 1 0,0-19 12 15,0 0 12-15,0 0 3 0,34 0 6 0,-34-19 5 16,0 1 3-16,0 18 10 0,0-19 7 0,0-18-1 16,0 27 1-16,33-27 4 0,-33 0-1 15,0 9-1-15,0-9 3 0,0 0 4 0,0-10 4 16,0 10 2-16,0 0 2 0,0 0 4 0,0 9-1 16,33-10 1-16,-33 20-6 0,0-19 7 15,0 18-1-15,0 10 4 0,0-10-5 0,0 1-7 16,0 18-4-16,33 0-4 0,-33 0 1 15,0 18-1-15,33 1 2 16,-33-19-5-16,16 18 3 0,1 10 3 0,-1-9 4 16,18 18 11-16,-34-18 1 0,33-1-11 15,0 10-5-15,-33 9-2 0,33 1-2 0,0-20-1 16,-33 10 2-16,16 9-3 0,1-18 1 0,-1 9 2 16,-16 9-6-16,33-18-18 0,-33 18-30 15,0-19-28-15,0-8-17 0,0 8-18 0,0 1 7 16</inkml:trace>
  <inkml:trace contextRef="#ctx0" brushRef="#br0" timeOffset="-180814.46">7144 5451 110 0,'0'0'74'0,"0"0"-27"0,0 0-19 0,0 0-12 16,0 0-6-16,0 0-4 0,0-19-6 15,33 19 1-15,-33 0 0 0,16-18-1 0,17-1-10 16,1 0-13-16,-1 1-17 0,0 9-14 0,0-10-23 16</inkml:trace>
  <inkml:trace contextRef="#ctx0" brushRef="#br0" timeOffset="-179081.51">7623 5274 72 0,'0'0'68'0,"0"-9"-20"0,-16 9-11 15,16-10 0-15,0 1 13 0,0 0 4 0,0 9-7 16,0-9-16-16,0 9-15 0,0 0-9 16,0 0-2-16,16 0 0 0,-16 0-3 0,17 0 1 15,-1 0-5-15,17 0 6 0,1 0-7 0,-34 0 7 16,33 9-1-16,-33 0-1 0,33 10 4 16,-33-10 0-16,33 10 1 0,-33-1 3 0,16 1 1 15,-16-19 0-15,0 19 6 0,17-1 1 16,-17-9 14-16,0 10 9 0,-17 0 1 0,17-19 2 15,0 18 15-15,0-18 12 0,-16 0 9 0,16 0 9 16,0 0 8-16,0 0-2 0,0 0-13 16,-33 0-8-16,33 0-18 0,0-18-8 0,0-1-19 15,0 19-11-15,-33-28-4 0,33 10-9 16,0-1-7-16,0-18 7 0,33 18-8 0,-33-9 0 16,0 10 1-16,0-1-4 0,33-18 0 0,-33 18-8 15,16 1-17-15,1-1-47 0,-1 10-28 16,17 9-22-16,-33-19-27 0,33 19-23 0,1 0-24 15,-34-19 16-15,33 19 15 0,-33 0-111 0</inkml:trace>
  <inkml:trace contextRef="#ctx0" brushRef="#br0" timeOffset="-178748.93">8119 5107 70 0,'0'9'64'0,"0"-9"-26"15,-33 9-14-15,17 1 0 0,16-1-1 16,-17 0 1-16,17 10 0 0,0-1 1 0,0-18 9 15,0 19 1-15,0 0-5 0,0-10-3 0,17 9-9 16,-17-8-7-16,16 18-5 0,17-28-3 16,-33 18 2-16,33-18 1 0,-33 19 0 0,34-19-1 15,-1 0-2-15,-33 0 2 0,33-19-2 16,-17 19 9-16,1-18 16 0,-1 18 17 0,-16-28 24 16,33 18 20-16,-33 1 3 0,0-9-1 0,0 18-10 15,0-19-7-15,0 0-16 0,-33 1-6 16,33 18-7-16,-16-28 9 0,16 19-4 0,-17-1-6 15,17 10-20-15,0-9 0 0,0 9-18 16,-16 0-11-16,16 0 2 0,0 9 5 16,16-9-10-16,-16 19 5 0,0-10 3 15,17 10 0-15,-17-1 1 0,0-18 2 16,16 19-1-16,17 0-11 0,-33-19-3 0,0 9-58 16,0 0 70-16,33 0-230 0,-33-9 2 15,34 10 4-15,-34-10 27 0,33 0 31 0,-33 0 29 16</inkml:trace>
  <inkml:trace contextRef="#ctx0" brushRef="#br0" timeOffset="-178448.72">8516 5116 30 0,'0'-9'47'0,"0"9"-6"0,0 0-14 0,0 0-9 16,0 0 2-16,0 0 2 0,0 9 6 0,0 0 8 16,0 10-1-16,33 9 3 0,-33-10 9 0,0 1-7 15,0 0-7-15,0-10-16 0,0 9-9 16,0 1 6-16,0 0-2 0,0-19-8 0,0 18 2 15,0-18-3-15,0 0 15 0,0 19 28 0,0-19 43 16,0 0 3-16,0-19-22 0,0 19-19 16,33-18-14-16,-33 18-13 0,0-28-9 0,0 9-4 15,0 1-2-15,0-1-7 0,0-18-2 0,33 18 0 16,-33-9 0-16,0 10-4 0,34 18 2 16,-34-19 0-16,0 19 0 0,16 0 0 0,1 0 0 15,-1 0 5-15,1 19-3 0,-1-10 3 16,17 10 0-16,-33 18-1 0,0-19-2 0,33 20 0 15,-33-20 2-15,0 10-2 0,0 9-47 16,0 1-83-16,0-20-61 0,0 29-24 0,0-29-187 16</inkml:trace>
  <inkml:trace contextRef="#ctx0" brushRef="#br0" timeOffset="-177749.38">7789 5674 79 0,'0'0'27'0,"0"0"-13"15,0 0-8-15,0 0-3 0,0 0-1 16,-33 0-2-16,33 0-8 16,0 0-5-16,0 0-4 0,0 0 0 15,0 0-1-15,0 0-4 0</inkml:trace>
  <inkml:trace contextRef="#ctx0" brushRef="#br0" timeOffset="-176500.75">16321 5014 38 0,'0'-10'52'0,"0"1"-12"16,0 0-9-16,0 9-8 0,0-19 1 15,0 19 8-15,-16-18 6 0,16 18-6 0,0 0-14 16,-17-19-7-16,17 19 0 0,0 0-3 0,-33 19 1 15,33-19-2-15,-33 0 5 0,33 18 0 16,-49-18-1-16,32 19-3 0,1-10-5 0,-1 10-1 16,1-1 1-16,-1 1 2 0,0-1 2 15,17 1-4-15,0 0 2 0,0-19 8 0,0 18 2 16,17 1 4-16,0 9 1 0,-1-28-1 16,1 18-1-16,-1 1-5 0,1 0-7 0,32-1 5 0,-49 1 0 15,33 9-3-15,0-10 3 0,-33 20 0 16,33-20-2-16,-33 10 0 0,17 9 0 15,-17 0-4-15,0-9 1 0,0 10-1 0,0-1 0 16,-17 0-2-16,1 9 1 0,-1-27 16 0,17 18-1 16,-33-9-2-16,33 9-2 0,-33-18-7 15,33 18 1-15,0-18-4 0,0 9 0 0,0-10-5 16,0 20-3-16,0-20 5 0,0 1 1 0,0 9-8 16,0 9 5-16,33-19 1 0,-33 20 1 0,0-10-2 15,0 9 0-15,33-19-4 0,-33 10 4 16,0 9 0-16,0 1 3 0,0-10-5 0,0-1 2 15,0 20 3-15,-33-28-3 0,33 18 0 16,0-9 0-16,0 9 0 0,0-18 4 0,0 8-4 16,-33-8-4-16,33 18 4 0,0-18 0 0,0-1-2 15,0 1 4-15,0-19-10 0,0 19-5 0,33-10-11 16,-33 0-12-16,0-9-12 0,0 0-3 16,33 10-6-16,-33-10-10 0,17-10-9 0,-1 10-9 15,1-9 2-15,0 0 5 0,-1 9 12 0</inkml:trace>
  <inkml:trace contextRef="#ctx0" brushRef="#br0" timeOffset="-176263.41">16503 6707 36 0,'0'0'39'0,"0"0"-6"0,0 0-15 16,0 0-7-16,0 0-7 0,0 0 0 15,0 0-1-15,0 0-1 0,0 0-4 0,0 0-1 16,0 0-1-16,0 0-6 0,0 0-4 16,0-10-7-16,0 10-5 0,0-9-4 15</inkml:trace>
  <inkml:trace contextRef="#ctx0" brushRef="#br0" timeOffset="-174935.72">8434 6241 1 0,'0'-18'0'0,"-33"9"1"0,33 9-1 0,0-10 0 16,-34 1 0-16,34 0 0 0</inkml:trace>
  <inkml:trace contextRef="#ctx0" brushRef="#br0" timeOffset="-173936.63">7326 6037 13 0,'-33'0'21'0,"33"0"0"0,0-19-3 0,0 19-4 16,-33-18-4-16,33 18-3 0,0 0 1 0,0 0-1 15,0-19-2-15,0 19 1 0,0-9 1 16,0-1 0-16,0 10 0 0,0-9-1 0,0-9 0 16,0-1-3-16,33 0-1 0,-33 1-2 15,33-19 3-15,-33 9 1 0,33-10 5 0,0-17-4 16,0 8 1-16,16 10 1 0,-15-10-2 0,-1 10 1 16,0 0 5-16,-33 9 9 0,33 9 13 15,-33 1 8-15,0 18-11 0,0-19-14 0,0 19-9 16,0 0-1-16,0 0-3 0,-33 0-3 15,33 19 0-15,-33-1 0 0,0-8 0 0,-1 8 0 16,-32 20 0-16,17-20 0 0,16 19 0 16,0-27 0-16,-34 27 0 0,18-19 2 0,16 1 0 15,0 0-2-15,0-19-3 0,0 18 5 16,-1-18 1-16,18 0-3 0,-1 0 1 0,1 0 0 16,16-18-3-16,0 18-1 0,16-38 1 15,1 20 2-15,33-19 3 0,-17 9-5 0,0-28 2 16,33 19 0-16,-33-10 0 0,17-9 1 15,16 10-5-15,0 9 7 0,16-19-3 0,-15 28 3 16,-34-9-6-16,33 9 0 0,-17 9 3 16,-15 10-2-16,-1 9 3 0,0 0-1 0,-33 9 0 15,0 10 2-15,0 9-2 0,-33 9 0 16,0 0 0-16,-1 10 0 0,-15 9 0 0,16-10 0 16,-33 10 0-16,-1-10 0 0,18 10 0 0,16-19 0 15,-33 10 0-15,33-10 1 0,-34 0-3 16,34-18 2-16,17 9 0 0,-17-10 1 15,0 1 1-15,33 0 1 0,-33-19-1 0,33 0 1 16,33-19 0-16,-33 0-3 0,33-18 0 16,16 9 0-16,18-28 2 0,-34 10-2 15,33-10 1-15,-17-9-1 0,51 9-2 16,-34-18 2-16,49 9 0 0,-15 0 0 0,-34 9 0 16,50 9-2-16,-50 10 3 0,16 0-1 0,-15 18 0 15,-34 1 0-15,0 18-2 0,-33 9 2 16,0 0 1-16,0 28 1 0,0-18-2 0,-33 18 1 15,0 10-1-15,-34-10 0 0,18 9 1 0,16 10-1 16,-33-9 1-16,-1 9-1 0,-15-19 2 16,49 9-2-16,-33-8 2 0,32-1-4 15,-32-9 2-15,50 9-2 0,-17-19 2 0,0 1 0 16,0-19 7-16,33 19-2 0,0-19-3 16,0 0 4-16,0-19-6 0,33 0 2 0,0 1 0 15,0-19-2-15,0-10 0 0,50 10 0 0,-17-10 0 16,0-8 0-16,16-10 0 0,18 9 0 15,-18 9 0-15,18 10 0 0,-34 0-2 0,16 9 2 16,-15 9-2-16,-34 19 3 0,0 0 0 16,-17 10-1-16,17 8 2 0,-33 19 2 0,-33 1-3 15,0-1-3-15,17 28 2 0,-50-28 0 16,32 28 0-16,1-28 0 0,-33 29 0 0,17-29 0 16,16 9 0-16,-34-9 5 0,34 1-3 15,0-10-5-15,17-10 5 0,16 1-1 0,-33-1 4 16,33-18-3-16,0 0 1 0,33-18 1 15,-17-1-4-15,17-9 0 0,33-9 0 0,-32 0 0 16,32-10 0-16,16-8-10 0,-15-1-31 0,-1 9-26 16,16-18-5-16,-16 9-35 0</inkml:trace>
  <inkml:trace contextRef="#ctx0" brushRef="#br0" timeOffset="-172486.66">17082 5432 30 0,'0'0'35'0,"0"-18"-4"0,0-1-3 0,0 0-1 15,0 1-3-15,0 9 6 0,0-10 0 0,0 0 2 16,0 19 1-16,0-18-9 0,0 18-14 15,0 0-3-15,0 0-5 0,0 0 0 0,0 18-2 16,0 1 4-16,0 0 2 0,0-10-2 16,0 28 7-16,0-18 3 0,0 18 1 15,0-19-5-15,0 10-6 0,0 10-1 0,0-20-1 16,0 19-2-16,0-27 5 0,0 27-5 16,0-19 3-16,0 1-3 0,0 0-4 0,0-1-12 15,0-18-39-15,0 10-20 0,0-1-18 16</inkml:trace>
  <inkml:trace contextRef="#ctx0" brushRef="#br0" timeOffset="-172287.81">16834 5293 114 0,'0'0'64'0,"0"0"-33"0,0-28-15 0,0 18-10 15,33-8-1-15,-33 9-3 0,33-10-2 0,-33 0 2 16,33 1-2-16,0-10 0 0,0 9 0 16,17 10 0-16,16 0 1 0,-33-10-5 0,17 0-18 15,16 19-11-15,-33 0-19 0,17-18-77 0</inkml:trace>
  <inkml:trace contextRef="#ctx0" brushRef="#br0" timeOffset="-171985.58">17545 5730 45 0,'0'0'22'0,"0"9"-10"15,0-9-6-15,0 19-2 0,0-19-1 0,0 18 2 16,0 1-2-16,0-19-3 0,0 19 0 16,0-1 1-16,0 1-1 0,17 9 0 0,-17-10 1 15,0 1-1-15,0 0 0 0,0 8-5 16,0 11-12-16,0-1-8 0,0-19-29 0</inkml:trace>
  <inkml:trace contextRef="#ctx0" brushRef="#br0" timeOffset="-171803.43">17330 7023 66 0,'0'0'24'0,"-33"0"-12"16,33 0-19-16,0 0-7 0,0 0-6 15,-33 0-33-15</inkml:trace>
  <inkml:trace contextRef="#ctx0" brushRef="#br0" timeOffset="-171221.92">16950 7190 37 0,'-17'19'44'0,"17"-19"-14"15,0 0-14-15,0 0-5 0,0 0-1 16,0 0 1-16,0 0-4 0,0 0 0 0,0 0-2 15,0 0-3-15,0 0 1 0,0 18-1 0,0-18 3 16,0 0-3-16,0 0 0 0,0 0-2 16,17 0 1-16,-17 0 1 0,0 19-4 15,0-19 4 1,16 0-4-16,-16 0 3 31,0 0-1-31,0 0 6 0,0 0-3 16,0 0 2-16,0 0 0 0,0 0-1 15,0 0-2-15,0 0 1 0,0 0-1 0,0 0 2 16,0 0 0-16,0 0 4 0,0 0-3 0,0 0 1 16,0 0 0-16,-16 0 0 0,16 0-4 15,0 0 1-15,0 0 1 0,16 0 2 0,-16 0-3 16,0 0 2-16,0 0-2 0,0 0 2 0,0 0-1 16,0 0 5-16,0 0 2 0,0 0 1 15,0 0 0-15,0 0-3 0,0 0 0 0,0 0 1 16,0 0-1-16,0 0-1 0,0 0 3 15,0 0 0-15,-16 0-1 0,16 0 1 0,0 0-2 16,0 0 2-16,0 0 1 0,0 0-6 0,0 0 2 16,16 0-3-16,-16 0-3 0,0 0 1 0,0 0-5 15,0 0 7 1,0 0-9 0,0 0 5-16,0 0-7 15,0 0-6-15,0 0-10 0,0 0-9 16,0 0-7-16,-16 0-8 0,16 0-10 0,16 0-9 15,-16-19-1-15,0 19 3 0</inkml:trace>
  <inkml:trace contextRef="#ctx0" brushRef="#br0" timeOffset="-170389.3">17115 6214 65 0,'0'0'47'0,"0"0"-15"0,0 0-16 0,0 0-4 16,0 0-1-16,0 0-4 0,0 0-3 16,0 9 5-16,0 9 9 0,0 1 6 0,17 0 15 15,-17-1 15-15,0-8 4 0,0 17-11 16,16 1-14-16,-16 10-2 0,0-10 6 0,0-1 6 15,0 20-7-15,0-28-8 0,0 8-5 0,0 1-10 16,0 0-8-16,0 9-1 0,0-18 0 16,0-10 1-16,-16 10-4 0,16 0-1 0,0-1-3 15,-17 1 3-15,17-19-19 0,0 18-32 0,0-18-23 16,0 19-22-16,0-19-8 0,-33 0-7 16,33-19 7-16</inkml:trace>
  <inkml:trace contextRef="#ctx0" brushRef="#br0" timeOffset="-170156.5">16867 6362 91 0,'0'-18'88'0,"0"18"-29"0,0-10-22 15,0 10-12-15,0-9-6 0,0 9-7 16,0-9-2-16,0 0-2 0,33 9-3 0,-33-10-3 15,33 10 2-15,-33 0 10 0,33-18-2 16,0 18-6-16,-16 0-4 0,16-19 3 0,33 19-5 16,-49 0 0-16,16-19 0 0,16 19-4 0,1 0-22 15,-17-18-20-15,0 18-16 0,0-9-16 16,0 9-97-16</inkml:trace>
  <inkml:trace contextRef="#ctx0" brushRef="#br0" timeOffset="-169656.61">17363 6604 12 0,'17'0'24'0,"-17"-18"0"0,0 8-3 0,16 1-1 16,1-10 1-16,-17 10-3 0,16 9-5 0,34-18-2 15,-50 18 1-15,33-19-1 0,0 19-2 16,-33-19 0-16,33 19 0 0,-16 0-3 0,-1 0-3 15,1 0 2-15,-1 0-1 0,1 0 5 16,-17 19 4-16,33 0 6 0,-33-1 4 0,0-9 2 16,-33 19-3-16,33 0 0 0,-17-9-2 0,-16 18 4 15,0-18 11-15,17 27 4 0,-1-27 5 16,-16-1-1-16,0 10-6 0,0 0-2 0,0 0-4 16,16-28-8-16,1 19 3 0,16-1-1 0,-17-18-5 15,17 0-8-15,17 0-5 0,-17 0-2 16,33 0-3-16,-17-18-1 0,34-1-1 0,-17 0 1 15,0 10-1-15,-16-9 2 0,32-1-2 16,-16 0 0-16,17 1-8 0,-50-1 2 0,33 1-3 16,0 8-3-16,-16-8-18 0,-1 8-10 0,1 10-10 15,-1-9-10-15,1 9-6 0,-17 0-15 16,16-19-11-16,1 19-4 0,-17 0 2 0,0 0-57 16</inkml:trace>
  <inkml:trace contextRef="#ctx0" brushRef="#br0" timeOffset="-168871.96">17545 6939 29 0,'0'9'31'0,"0"-9"-11"0,0 0-7 0,0 19 2 15,0-19 5-15,0 0 6 0,0 0-4 16,0 0-2-16,0 0-1 0,0-19 0 15,0 19 4-15,0 0 5 0,0 0 1 0,0 0-7 16,0 19-7-16,0-19-7 0,0 0-4 0,0 0 1 16,0 0-3-16,0 0 0 15,0 0 0-15,0 0 54 16,0 0 18-16,0 0-34 0,0 0-19 16,0 0-11-16,0 0-5 0,0 0 0 0,0 0-2 15,0 0 9 1,0 0-5-16,0 0-6 0,0 0-1 15,0 0 4-15,0 19 0 0,0-19 8 0,0 0-6 16,0 0-4-16,0 0-5 0,0 0 7 0,0 0-2 16,0 0 1-16,0 0 1 0,0 0-3 15,0 0-4-15,0 0-1 32,0 0-6-32,0 0-17 0,0 0-18 0,0 0-20 15,0 0-13-15,17 0-9 0,-17 0-12 0,16 0 1 16</inkml:trace>
  <inkml:trace contextRef="#ctx0" brushRef="#br0" timeOffset="-168257.7">17512 6911 57 0,'0'0'29'0,"0"10"-10"0,0-10-5 0,0 0-2 16,-33 0 2-16,33 9 2 0,0-9-4 16,0 0-2-16,0 0 1 0,0 0 0 0,0 0 4 15,0 0 0-15,0 0-7 0,0 0-4 16,0 0-2-16,33 0 0 0,-33 0 8 0,0 0 1 15,0 0-8-15,0 0-1 0,0 0-1 0,0 0 1 16,0 0 0-16,0 9-2 31,0-9-2-15,0 0 3-16,0 0-4 16,0 0 7-16,0 9-4 15,0-9 3 1,0 0-1-16,0 0 0 15,0 19-2-15,0-19-2 16,0 0 4-16,-33 0-2 16,33 0-2-1,0 19 0 1,0-19-6-16,0 0-6 0,0 0-2 0,33 0-5 16,-33 0-9-16,0 0-7 0,0 0-2 15,0 0-7-15</inkml:trace>
  <inkml:trace contextRef="#ctx0" brushRef="#br0" timeOffset="-167358.62">12022 6018 85 0,'0'19'30'0,"0"-19"-14"15,-33 0-7-15,33 0-6 0,0 0-1 16,-33 0-2-16,33 0 0 15,0 0-3 1,0 0 4 0,0 0-3-1,0 0 3-15,33 0-1 32,-33 0 1-1,0 0-4 47,0 0 0-78,0 0 1 0,0 0-2 16,0 0-2-16,0 0-1 0,0 0 1 15,0 0-3-15,0 0-3 0,0 0-2 0,-33 0-1 16,33 0-7-16</inkml:trace>
  <inkml:trace contextRef="#ctx0" brushRef="#br0" timeOffset="-166774.95">17231 7376 48 0,'0'0'52'15,"0"10"-23"-15,-17-10-15 0,17 0-8 0,0 0-4 16,0 0-8-16,0 0-5 16,0 0-8-16,0 0-1 0,0 0 6 15,0 0 7-15,0 0 5 0,0 0 0 0,0 0-1 16,0 0-5-16,0 0-16 0</inkml:trace>
  <inkml:trace contextRef="#ctx0" brushRef="#br0" timeOffset="-162829.06">10484 3358 11 0,'0'0'15'0,"0"0"-7"15,0 0-3-15,0 0-2 0,0 0 5 0,0 0 5 16,0 0-6-16,0 0-2 0,0 0-3 16,0 0 0-16,0 19 0 0,0-19-1 0,0 0 0 15,0 0 5 1,0 0 3-16,0 0-3 0,0 0-3 0,0 0-3 15,0 0 2-15,0 0 0 47,0 0 1-15,0 0 1-32,0 0 0 0,0 0 0 15,0 0-1-15,0 0 1 0,0 0-2 0,0 0 1 16,0 0 1-16,0 0-1 0,0 0 1 15,0 0-1-15,0 0-1 0,0 0 0 16,0-19-2 0,0 19 1-16,0 0 1 31,0 0-1 63,0 0 0-1,0 0 1-77,0 0 0-16,0 0 1 16,0 0-1-16,0 0 1 15,0 0-2-15,0 0 1 0,0 0 0 78,0 0-1-78,0 0-3 0,0 0 0 47,0 0 3-47,0 0 0 32,0 19-3 14,0-19-15-46,0 0-5 0,0 0-9 16,0 0-70-16</inkml:trace>
  <inkml:trace contextRef="#ctx0" brushRef="#br0" timeOffset="-161913.22">10269 3795 59 0,'0'0'23'16,"33"0"-12"-16,-33 0-5 0,0 0-3 15,0 0 0-15,0 0 1 0,0 0 0 0,0-18-1 16,0 18 1-1,0 0 4-15,0 0-2 0,0 0-2 0,0 0-2 16,0 0-2 31,0 0-2-47,0 0 4 16,0 0-2-16,0 0-2 15,0 0 3-15,0 0 0 63,0 0-3-32,0 0 4 31,0 18-1-62,0-18-3 32,0 0 4-17,0 0-4 1,0 0 3 15,0 0-1-15,0 0-2-1,0 9 3 1,0-9 1 0,0 0-1-1,0 0-3 17,0 10 0 46,0-10 0-78,0 0-7 0,0 0-1 15,0 0-3-15,0 0-4 0,0 9-11 0</inkml:trace>
  <inkml:trace contextRef="#ctx0" brushRef="#br0" timeOffset="-160247.8">4498 3414 69 0,'-33'0'27'0,"33"0"-14"16,-17-19 4-16,1 19 12 0,16 0 20 15,-17 0 4-15,17 0-7 0,0-18-16 0,0 18-13 16,0 0-9-16,0 0-7 0,0 0 1 15,0 18 0-15,0-18-2 0,0 19 0 16,0-1 4-16,0 1-2 0,17 9-2 0,-17-10 0 16,16 20 2-16,1-20 0 0,16 1-1 0,-33 9 1 15,0 9-1-15,33-18 0 0,-33 8-1 16,0-8 4-16,33 18-4 0,-33-18 0 0,0 0 0 16,0-1 0-16,33 10 0 0,-33-9-8 15,0-1-1-15,0-18-20 0,0 19-11 16,0-19-7-16,0 18 10 0,0-18 2 0,0 0 2 15,0-18 4-15,0 18 6 0,0 0 10 16,0-19 6-16,-33 1 4 0,33-1 3 0,-33 0 4 16,33 10 1-16,-33-28 1 0,33 18 2 15,-33-18 2-15,0 9 0 0,16-9-3 0,17 0 2 16,-33 9-1-16,33-9 3 0,0-1 0 0,0-8 0 16,0 27 1-16,0-18-4 0,0 19-3 15,33-20 2-15,-33 29-6 0,17-10 2 0,-1 19-3 16,34-18 2-16,-50 18-2 0,33 0 0 15,0 0 0-15,0 0 0 0,0 0 1 16,-33 18 1-16,17-18 0 0,-1 19-2 0,1-19 4 16,-17 28 3-16,0-9-3 0,0-19 0 15,0 18 0-15,-17 1 0 0,-16 18-4 0,33-28 0 16,-33 10 2-16,0-1 0 0,-33 1-2 0,33 0 0 16,16-1-2-16,-16 1-13 0,0-19-17 15,33 9-5-15,-33 10-23 0</inkml:trace>
  <inkml:trace contextRef="#ctx0" brushRef="#br0" timeOffset="-159965.58">4812 3395 61 0,'0'0'40'15,"-33"0"-19"-15,33 0-5 0,0 0 1 0,0 0-5 16,0 0-5-16,0 0-4 0,0 19-3 0,0-19 2 16,0 18 0-16,33-18-1 15,-33 19 3-15,0 9 2 0,0-10-2 0,33 1-2 16,-33 0-1-16,0-1 1 0,17 1 1 16,-17 9-1-16,16-10-2 0,-16 1 0 0,17 0 1 15,-17-1-1-15,0 1 0 0,33 9 1 16,-33-10-1-16,0 1 0 0,0-19-7 0,0 19-23 15,0-1-5-15,0-18-18 0</inkml:trace>
  <inkml:trace contextRef="#ctx0" brushRef="#br0" timeOffset="-159699.15">5060 3377 61 0,'0'0'29'15,"-33"0"-15"-15,33-19-6 0,0 19-3 0,0 19-2 16,-33-19 1-16,33 0-2 0,0 18 8 16,-33-18-1-16,33 19 6 0,0-1 4 0,-33 10-4 15,33-9 0-15,0 18-8 0,-33-18 1 16,33-1-2-16,0 1-2 0,0 9 1 0,0-10 1 16,33 1 2-16,-33 0 0 0,0-19 5 15,33 18 5-15,-33-18-1 0,33 0-5 0,0 0-4 16,0 0-4-16,-16 0-1 0,16-18-3 15,33-1 2-15,-33 19 0 0,0-19-5 0,0 1 1 16,-16 18-15-16,16-28-31 0,0 28-4 0,0-19-26 16</inkml:trace>
  <inkml:trace contextRef="#ctx0" brushRef="#br0" timeOffset="-156334.59">16107 2167 2 0,'0'0'1'16,"0"0"0"-16,0 0 0 0,16 0-1 31,-16 0 1-31,0 0 0 16,0 0 1-16,0 0 0 16,0 0 0-16,0 0 2 0,0 0 14 0,0 19-1 15,0-19-6-15,0 19-6 0,0-19 2 0,0 18 6 16,0 19-6-16,0-27-3 0,0 27-1 15,17-19 1-15,-17 20 0 0,0-10-2 0,0 9 0 16,0 0 1-16,0-18 0 0,16 27 1 16,-16-9-2-16,0-18 0 0,17 18-2 15,-17 10 2-15,16-29-2 0,-16 19 1 0,33-9-1 16,-33 10 0-16,0-1 1 0,0-19-1 0,0 29 0 16,0-29 0-16,33 20 1 0,-33-10 1 15,0 9-2-15,0-19 0 0,0 20 2 0,0-11-2 16,0 11 0-16,33-20-3 0,-33 20-1 15,0-20-9-15,0 10-1 0,0-9-2 0,0 18-4 16,0-19-5-16</inkml:trace>
  <inkml:trace contextRef="#ctx0" brushRef="#br0" timeOffset="-155818.43">16404 3721 8 0,'0'0'6'0,"0"18"11"0,0-18 2 16,33 0-8-16,-33 19-5 0,0-19-1 0,0 19-1 15,0-19 4-15,0 0-1 0,0 18-2 16,0-18-1-16,0 9-1 0,0 1-1 16,33-1 0-16,-33 10 4 0,0-19 0 0,0 18-2 15,0 1-1-15,0-19-1 0,0 18 9 0,33-18-2 16,-33 19-2-16,0-19 1 0,0 9 2 0,0 1-3 15,17-1 1-15,-17 10 7 0,16-19 3 16,1 0 3-16,0 0 4 0,-1 18-3 16,1-18-2-16,32 0 0 0,-16 0-2 0,0 0-4 15,-16-18-2-15,33 18-3 0,32 0-4 0,-49-19-4 16,33 10 1-16,17-1 0 0,0 10 0 16,-1-9-2-16,1 9 1 0,-17-19-1 15,17 19 0-15,16 0 3 0,-33-18-3 0,17 18 0 16,-17 0-3-16,17 0 4 0,-17 0 2 15,0 0-3-15,0 0 2 0,17 0-4 0,-17 0 0 16,-33 0 0-16,17 0 2 0,16 0 1 16,-33 0-1-16,17 0 0 0,-17-19 1 0,0 19-1 15,33 0 0-15,-33 0 0 0,0 0 0 0,-16 0 0 16,-1 0 0-16,17 0 3 0,0 0-2 16,-16-18-3-16,16 18 6 0,-33 0-7 0,33 0 3 15,-33 0 0-15,33 0 3 0,-33 0-2 16,0 0-4-1,0 0-1-15,0 0-8 16,0 0-18-16,0 0-9 0,0 0-12 0,0-19-2 16,0 19-22-16</inkml:trace>
  <inkml:trace contextRef="#ctx0" brushRef="#br0" timeOffset="-154403.56">16338 2139 5 0,'17'0'4'16,"-1"0"11"-16,1 0 9 0,-1 0-7 0,17 0-5 15,0-18-5-15,0 18-2 0,17 0-1 16,-17-19-2-16,33 19 3 0,0-18-1 15,1 18 0-15,15-19-4 0,1 19 2 0,16-19-2 16,0 1 1-16,17 8 1 0,-17-8-2 16,17 18 3-16,0-19-3 0,16 19 3 0,-16-18-3 15,16-1 0-15,-16 19 2 0,0-19-2 16,16 19 0-16,-49-18 0 0,16 9 0 16,17 9 1-16,-34-19-1 0,34 19 1 0,-50 0-1 15,17-19 0-15,-17 19 3 0,-16 0 3 16,-1 0 4-16,1 0-2 0,-17-18-2 0,-17 18 4 15,1 0 2-15,0 0 0 0,-1 0 2 16,-16 0 2-16,17 0-5 0,-17 0-1 0,0 0-7 16,0 0 1-16,0 0-1 0,0 0-1 15,0 0-1-15,0 0-4 16,0 0 0 0,16 0 5-16,-16 18-2 15,0-18 0-15,17 19 1 16,-17-19-4-16,0 19 3 0,16-19 3 0,-16 9-3 15,0 9 0-15,17-18-3 0,-17 19 4 16,0-19 0-16,33 19 1 0,-33-19-4 0,0 18 2 16,0-18 0-16,33 19 0 0,-33-1 0 0,0-8 2 15,0 8-2-15,16 1 0 0,-16 0-3 16,17 18 3-16,-1-19 0 0,-16 10 0 16,17-9 3-16,0 18-5 0,-17 0 3 0,16-9-1 15,1 9 0-15,16 1 0 0,0 8 1 0,-33 10-1 16,33-19 1-16,-17 10 0 0,1 8 1 15,16-8-2-15,-16 9-4 0,16-19 4 16,-17 28 0-16,1-28 1 0,16 28 0 0,0-27-1 16,-33 27 0-16,16-9 2 0,-16-19 0 0,17 9-2 15,-17 10 0-15,0-9 0 0,16 8 1 16,-16-27-1-16,0 28 0 0,0-19 1 16,0-9-1-16,0 9 0 0,0 1 4 0,0-1-4 15,0-9 1-15,0 9-1 0,0-18 0 0,0-1 2 16,17 10-2-16,-17-9 0 0,0-1 0 15,17 20 0-15,-17-20 0 0,0-9 0 0,0 10 1 16,0 0 2-16,16-1-2 0,-16-18-3 16,0 19 3-16,0-19-1 0,0 18 3 0,0-18-1 15,0 19 1-15,0-19-1 16,-16 0-2-16,16 0 3 0,0 0 1 0,0 9 1 16,-17-9 7-16,0 0 5 0,1 10-2 0,-1-10-4 15,1 9-2-15,-17-9-3 0,0 19 2 16,0-19-3-16,-17 0-3 0,0 18 0 15,1-18 0-15,-1 0 0 0,-16 0-2 0,0 19 0 16,0-19 2-16,-17 0-2 0,17 0 3 0,-50 18-3 16,17-18 0-16,0 0 0 0,16 19 2 15,-33-19-4-15,17 0 3 0,0 9-1 0,0-9-3 16,16 10 5-16,-16-10-5 0,16 0 3 16,0 9 0-16,17-9 1 0,0 0-1 0,33 0 0 15,-17 0 0-15,1 0 0 0,16 0 2 0,16 0-2 16,-16 0 3-16,0 0-5 0,33 0 2 15,-33 0 0-15,33 0 2 0,-17 0-4 0,17-9 2 16,-16 9-4 0,16 0 0-16,0 0-10 0,0 0-12 0,0 0-9 15,0 0 0-15,0 0-3 0,0 0-2 16,0-10-5-16,0 10-10 0</inkml:trace>
  <inkml:trace contextRef="#ctx0" brushRef="#br0" timeOffset="-151589.15">18554 3237 47 0,'0'0'13'0,"0"0"-8"16,0 0-9-16,0 0 0 0,0 0 2 15,0 0-1-15,0 0-7 0,0 0-27 16</inkml:trace>
  <inkml:trace contextRef="#ctx0" brushRef="#br0" timeOffset="-151322.39">18620 3256 7 0,'0'0'-5'0</inkml:trace>
  <inkml:trace contextRef="#ctx0" brushRef="#br0" timeOffset="-150140.37">19331 3051 4 0,'0'0'2'0,"0"0"2"0,0 0 2 0,0 0 3 16,0 0 2-16,0 0 0 0,0 0-3 0,0-19 0 15,0 19-4-15,0 0 1 0,17 0-1 16,-17 0 2-16,0 0-4 0,16 0 1 16,-16-18 2-16,17 18-1 0,16 0 0 0,-33-19-1 15,33 10 0-15,0 0 0 0,17-1 0 0,-1 10-3 16,34-18 0-16,-17-1 2 0,17 19-2 15,-1-19 0-15,1 1 0 0,33 18 0 16,-50-19 0-16,50 1 0 0,-50 8 2 0,17 10-2 16,16 0 0-16,-33-18 1 0,17 18-1 15,-17 0 0-15,0 0 0 0,-17-19 0 0,18 19 1 16,-34 0-1-16,16 0 0 0,-16 0 0 16,0 0 0-16,1 0 0 0,-1-18 0 0,0 18 1 0,-17 0-1 15,1 0 0-15,-1 0 1 0,1 0-1 16,-1 0 0-16,1 0 0 0,-1 0 0 15,17 0 0-15,-33 0 0 0,0 18 0 16,34-18 0-16,-34 0 1 16,0 0-3-1,0 0-6 1,0 0-5-16,0 0-1 0,0 0-2 0,0 0-4 16</inkml:trace>
  <inkml:trace contextRef="#ctx0" brushRef="#br0" timeOffset="-149823.78">21067 2688 8 0,'34'-18'6'0,"-34"18"1"0,0 0 0 0,0 0 5 15,0 0-3-15,33 0-2 0,-33 0-2 16,33 0 0-16,-33-19-2 0,16 19 1 0,1 0-4 16,-1 19 0-16,17-19 0 0,-16 0 0 15,-1 18 0-15,17-18 2 0,-33 19-2 0,34-1 1 16,-34 1-1-16,0 9 0 0,16-9 2 16,-16-1 0-16,0 1 1 0,0 9 1 0,-16 9-3 15,16-19 1-15,-34 20 0 0,34-20 0 16,-49 29-2-16,16-29 0 0,-17 20 1 0,34-20-1 15,-50 29 0-15,16-29-5 0,0 1-5 0,1 18-4 16,16-9-6-16,0-9-22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07EBA-E107-47EA-AF32-0F9FE9CD4E3F}" type="datetimeFigureOut">
              <a:rPr lang="en-US" smtClean="0"/>
              <a:pPr/>
              <a:t>8/3/2024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D60FA1-F6FE-49E4-BD9F-7284B1E6AAEB}" type="slidenum">
              <a:rPr lang="en-US" smtClean="0"/>
              <a:pPr/>
              <a:t>‹#›</a:t>
            </a:fld>
            <a:endParaRPr lang="en-US"/>
          </a:p>
        </p:txBody>
      </p:sp>
    </p:spTree>
    <p:extLst>
      <p:ext uri="{BB962C8B-B14F-4D97-AF65-F5344CB8AC3E}">
        <p14:creationId xmlns:p14="http://schemas.microsoft.com/office/powerpoint/2010/main" xmlns="" val="506184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1</a:t>
            </a:fld>
            <a:endParaRPr lang="en-US" altLang="ja-JP" dirty="0"/>
          </a:p>
        </p:txBody>
      </p:sp>
    </p:spTree>
    <p:extLst>
      <p:ext uri="{BB962C8B-B14F-4D97-AF65-F5344CB8AC3E}">
        <p14:creationId xmlns:p14="http://schemas.microsoft.com/office/powerpoint/2010/main" xmlns="" val="720866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pPr/>
              <a:t>77</a:t>
            </a:fld>
            <a:endParaRPr lang="en-IN"/>
          </a:p>
        </p:txBody>
      </p:sp>
    </p:spTree>
    <p:extLst>
      <p:ext uri="{BB962C8B-B14F-4D97-AF65-F5344CB8AC3E}">
        <p14:creationId xmlns:p14="http://schemas.microsoft.com/office/powerpoint/2010/main" xmlns="" val="3052647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pPr/>
              <a:t>78</a:t>
            </a:fld>
            <a:endParaRPr lang="en-IN"/>
          </a:p>
        </p:txBody>
      </p:sp>
    </p:spTree>
    <p:extLst>
      <p:ext uri="{BB962C8B-B14F-4D97-AF65-F5344CB8AC3E}">
        <p14:creationId xmlns:p14="http://schemas.microsoft.com/office/powerpoint/2010/main" xmlns="" val="3459002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pPr/>
              <a:t>79</a:t>
            </a:fld>
            <a:endParaRPr lang="en-IN"/>
          </a:p>
        </p:txBody>
      </p:sp>
    </p:spTree>
    <p:extLst>
      <p:ext uri="{BB962C8B-B14F-4D97-AF65-F5344CB8AC3E}">
        <p14:creationId xmlns:p14="http://schemas.microsoft.com/office/powerpoint/2010/main" xmlns="" val="326414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pPr/>
              <a:t>80</a:t>
            </a:fld>
            <a:endParaRPr lang="en-IN"/>
          </a:p>
        </p:txBody>
      </p:sp>
    </p:spTree>
    <p:extLst>
      <p:ext uri="{BB962C8B-B14F-4D97-AF65-F5344CB8AC3E}">
        <p14:creationId xmlns:p14="http://schemas.microsoft.com/office/powerpoint/2010/main" xmlns="" val="1259961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pPr/>
              <a:t>81</a:t>
            </a:fld>
            <a:endParaRPr lang="en-IN"/>
          </a:p>
        </p:txBody>
      </p:sp>
    </p:spTree>
    <p:extLst>
      <p:ext uri="{BB962C8B-B14F-4D97-AF65-F5344CB8AC3E}">
        <p14:creationId xmlns:p14="http://schemas.microsoft.com/office/powerpoint/2010/main" xmlns="" val="470248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pPr/>
              <a:t>83</a:t>
            </a:fld>
            <a:endParaRPr lang="en-IN"/>
          </a:p>
        </p:txBody>
      </p:sp>
    </p:spTree>
    <p:extLst>
      <p:ext uri="{BB962C8B-B14F-4D97-AF65-F5344CB8AC3E}">
        <p14:creationId xmlns:p14="http://schemas.microsoft.com/office/powerpoint/2010/main" xmlns="" val="14301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2</a:t>
            </a:fld>
            <a:endParaRPr lang="en-US" altLang="ja-JP" dirty="0"/>
          </a:p>
        </p:txBody>
      </p:sp>
    </p:spTree>
    <p:extLst>
      <p:ext uri="{BB962C8B-B14F-4D97-AF65-F5344CB8AC3E}">
        <p14:creationId xmlns:p14="http://schemas.microsoft.com/office/powerpoint/2010/main" xmlns="" val="2719744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F17F31-0129-4850-B108-112B88977EDB}" type="slidenum">
              <a:rPr lang="en-US" altLang="ja-JP"/>
              <a:pPr/>
              <a:t>3</a:t>
            </a:fld>
            <a:endParaRPr lang="en-US" altLang="ja-JP" dirty="0"/>
          </a:p>
        </p:txBody>
      </p:sp>
    </p:spTree>
    <p:extLst>
      <p:ext uri="{BB962C8B-B14F-4D97-AF65-F5344CB8AC3E}">
        <p14:creationId xmlns:p14="http://schemas.microsoft.com/office/powerpoint/2010/main" xmlns="" val="283862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pPr/>
              <a:t>5</a:t>
            </a:fld>
            <a:endParaRPr lang="en-IN"/>
          </a:p>
        </p:txBody>
      </p:sp>
    </p:spTree>
    <p:extLst>
      <p:ext uri="{BB962C8B-B14F-4D97-AF65-F5344CB8AC3E}">
        <p14:creationId xmlns:p14="http://schemas.microsoft.com/office/powerpoint/2010/main" xmlns="" val="3767851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EA4B77-8F1B-4B57-8E83-DD31BCDFC851}" type="slidenum">
              <a:rPr lang="en-IN" smtClean="0"/>
              <a:pPr/>
              <a:t>11</a:t>
            </a:fld>
            <a:endParaRPr lang="en-IN"/>
          </a:p>
        </p:txBody>
      </p:sp>
    </p:spTree>
    <p:extLst>
      <p:ext uri="{BB962C8B-B14F-4D97-AF65-F5344CB8AC3E}">
        <p14:creationId xmlns:p14="http://schemas.microsoft.com/office/powerpoint/2010/main" xmlns="" val="3822631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60FA1-F6FE-49E4-BD9F-7284B1E6AAEB}" type="slidenum">
              <a:rPr lang="en-US" smtClean="0"/>
              <a:pPr/>
              <a:t>55</a:t>
            </a:fld>
            <a:endParaRPr lang="en-US"/>
          </a:p>
        </p:txBody>
      </p:sp>
    </p:spTree>
    <p:extLst>
      <p:ext uri="{BB962C8B-B14F-4D97-AF65-F5344CB8AC3E}">
        <p14:creationId xmlns:p14="http://schemas.microsoft.com/office/powerpoint/2010/main" xmlns="" val="240200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60FA1-F6FE-49E4-BD9F-7284B1E6AAEB}" type="slidenum">
              <a:rPr lang="en-US" smtClean="0"/>
              <a:pPr/>
              <a:t>56</a:t>
            </a:fld>
            <a:endParaRPr lang="en-US"/>
          </a:p>
        </p:txBody>
      </p:sp>
    </p:spTree>
    <p:extLst>
      <p:ext uri="{BB962C8B-B14F-4D97-AF65-F5344CB8AC3E}">
        <p14:creationId xmlns:p14="http://schemas.microsoft.com/office/powerpoint/2010/main" xmlns="" val="3148395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60FA1-F6FE-49E4-BD9F-7284B1E6AAEB}" type="slidenum">
              <a:rPr lang="en-US" smtClean="0"/>
              <a:pPr/>
              <a:t>58</a:t>
            </a:fld>
            <a:endParaRPr lang="en-US"/>
          </a:p>
        </p:txBody>
      </p:sp>
    </p:spTree>
    <p:extLst>
      <p:ext uri="{BB962C8B-B14F-4D97-AF65-F5344CB8AC3E}">
        <p14:creationId xmlns:p14="http://schemas.microsoft.com/office/powerpoint/2010/main" xmlns="" val="290723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D60FA1-F6FE-49E4-BD9F-7284B1E6AAEB}" type="slidenum">
              <a:rPr lang="en-US" smtClean="0"/>
              <a:pPr/>
              <a:t>59</a:t>
            </a:fld>
            <a:endParaRPr lang="en-US"/>
          </a:p>
        </p:txBody>
      </p:sp>
    </p:spTree>
    <p:extLst>
      <p:ext uri="{BB962C8B-B14F-4D97-AF65-F5344CB8AC3E}">
        <p14:creationId xmlns:p14="http://schemas.microsoft.com/office/powerpoint/2010/main" xmlns="" val="254228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BF7F6B-BDB1-426D-8B97-7530A8CDDB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E22D34D9-9AE2-47E9-A0B6-83FF1BF5FD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DE85B60-D057-419B-B500-E45B2060BC39}"/>
              </a:ext>
            </a:extLst>
          </p:cNvPr>
          <p:cNvSpPr>
            <a:spLocks noGrp="1"/>
          </p:cNvSpPr>
          <p:nvPr>
            <p:ph type="dt" sz="half" idx="10"/>
          </p:nvPr>
        </p:nvSpPr>
        <p:spPr/>
        <p:txBody>
          <a:bodyPr/>
          <a:lstStyle/>
          <a:p>
            <a:fld id="{9882C277-21A0-4E35-A470-2A28C4DDA4F8}" type="datetimeFigureOut">
              <a:rPr lang="en-US" smtClean="0"/>
              <a:pPr/>
              <a:t>8/3/2024</a:t>
            </a:fld>
            <a:endParaRPr lang="en-US"/>
          </a:p>
        </p:txBody>
      </p:sp>
      <p:sp>
        <p:nvSpPr>
          <p:cNvPr id="5" name="Footer Placeholder 4">
            <a:extLst>
              <a:ext uri="{FF2B5EF4-FFF2-40B4-BE49-F238E27FC236}">
                <a16:creationId xmlns:a16="http://schemas.microsoft.com/office/drawing/2014/main" xmlns="" id="{2060FAE7-8B60-4E3F-9781-FE6AB1E117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74F06B1-4D77-4F72-8DED-6320EB944B95}"/>
              </a:ext>
            </a:extLst>
          </p:cNvPr>
          <p:cNvSpPr>
            <a:spLocks noGrp="1"/>
          </p:cNvSpPr>
          <p:nvPr>
            <p:ph type="sldNum" sz="quarter" idx="12"/>
          </p:nvPr>
        </p:nvSpPr>
        <p:spPr/>
        <p:txBody>
          <a:body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194276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FE656C-82DB-4FB5-A0D6-DF37A91DF3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D5D4F17-B7A2-4197-ACBA-FA9B451926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34BEEAF-0789-4952-B68C-E212C08C16CF}"/>
              </a:ext>
            </a:extLst>
          </p:cNvPr>
          <p:cNvSpPr>
            <a:spLocks noGrp="1"/>
          </p:cNvSpPr>
          <p:nvPr>
            <p:ph type="dt" sz="half" idx="10"/>
          </p:nvPr>
        </p:nvSpPr>
        <p:spPr/>
        <p:txBody>
          <a:bodyPr/>
          <a:lstStyle/>
          <a:p>
            <a:fld id="{9882C277-21A0-4E35-A470-2A28C4DDA4F8}" type="datetimeFigureOut">
              <a:rPr lang="en-US" smtClean="0"/>
              <a:pPr/>
              <a:t>8/3/2024</a:t>
            </a:fld>
            <a:endParaRPr lang="en-US"/>
          </a:p>
        </p:txBody>
      </p:sp>
      <p:sp>
        <p:nvSpPr>
          <p:cNvPr id="5" name="Footer Placeholder 4">
            <a:extLst>
              <a:ext uri="{FF2B5EF4-FFF2-40B4-BE49-F238E27FC236}">
                <a16:creationId xmlns:a16="http://schemas.microsoft.com/office/drawing/2014/main" xmlns="" id="{C0C4DCAF-5258-4290-98AB-37BBD89B84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C37D004-E4F4-41DB-83DB-5E86E42E3E79}"/>
              </a:ext>
            </a:extLst>
          </p:cNvPr>
          <p:cNvSpPr>
            <a:spLocks noGrp="1"/>
          </p:cNvSpPr>
          <p:nvPr>
            <p:ph type="sldNum" sz="quarter" idx="12"/>
          </p:nvPr>
        </p:nvSpPr>
        <p:spPr/>
        <p:txBody>
          <a:body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2244468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D81C5EA-34A3-4680-9347-9D1CF585AC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E162CB2-D3DB-40D0-B50F-37BBA774E5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8254553-D4DC-4A84-A0AD-727C6CAC45D3}"/>
              </a:ext>
            </a:extLst>
          </p:cNvPr>
          <p:cNvSpPr>
            <a:spLocks noGrp="1"/>
          </p:cNvSpPr>
          <p:nvPr>
            <p:ph type="dt" sz="half" idx="10"/>
          </p:nvPr>
        </p:nvSpPr>
        <p:spPr/>
        <p:txBody>
          <a:bodyPr/>
          <a:lstStyle/>
          <a:p>
            <a:fld id="{9882C277-21A0-4E35-A470-2A28C4DDA4F8}" type="datetimeFigureOut">
              <a:rPr lang="en-US" smtClean="0"/>
              <a:pPr/>
              <a:t>8/3/2024</a:t>
            </a:fld>
            <a:endParaRPr lang="en-US"/>
          </a:p>
        </p:txBody>
      </p:sp>
      <p:sp>
        <p:nvSpPr>
          <p:cNvPr id="5" name="Footer Placeholder 4">
            <a:extLst>
              <a:ext uri="{FF2B5EF4-FFF2-40B4-BE49-F238E27FC236}">
                <a16:creationId xmlns:a16="http://schemas.microsoft.com/office/drawing/2014/main" xmlns="" id="{11432C1E-B30C-4905-A472-E010FC01FF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EC88237-1D9A-4C62-9F71-81269EAB1298}"/>
              </a:ext>
            </a:extLst>
          </p:cNvPr>
          <p:cNvSpPr>
            <a:spLocks noGrp="1"/>
          </p:cNvSpPr>
          <p:nvPr>
            <p:ph type="sldNum" sz="quarter" idx="12"/>
          </p:nvPr>
        </p:nvSpPr>
        <p:spPr/>
        <p:txBody>
          <a:body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861392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xmlns=""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xmlns="" val="861762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endParaRPr>
          </a:p>
        </p:txBody>
      </p:sp>
      <p:sp>
        <p:nvSpPr>
          <p:cNvPr id="5" name="Rectangle 4"/>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6" name="Rectangle 5"/>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xmlns=""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xmlns="" val="1203633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xmlns=""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7" name="Rectangle 6"/>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8" name="Rectangle 7"/>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ja-JP" altLang="ja-JP" sz="1800">
              <a:solidFill>
                <a:srgbClr val="FFFFFF"/>
              </a:solidFill>
              <a:latin typeface="Calibri" panose="020F0502020204030204" pitchFamily="34" charset="0"/>
            </a:endParaRPr>
          </a:p>
        </p:txBody>
      </p:sp>
      <p:sp>
        <p:nvSpPr>
          <p:cNvPr id="9" name="TextBox 8"/>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xmlns="" val="2979530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F92E8E-6A0D-4052-88B5-3BE284009C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DB85ECF-7397-41F9-A495-7D791F629B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A67F82-A571-4592-8532-A78D39655B73}"/>
              </a:ext>
            </a:extLst>
          </p:cNvPr>
          <p:cNvSpPr>
            <a:spLocks noGrp="1"/>
          </p:cNvSpPr>
          <p:nvPr>
            <p:ph type="dt" sz="half" idx="10"/>
          </p:nvPr>
        </p:nvSpPr>
        <p:spPr/>
        <p:txBody>
          <a:bodyPr/>
          <a:lstStyle/>
          <a:p>
            <a:fld id="{9882C277-21A0-4E35-A470-2A28C4DDA4F8}" type="datetimeFigureOut">
              <a:rPr lang="en-US" smtClean="0"/>
              <a:pPr/>
              <a:t>8/3/2024</a:t>
            </a:fld>
            <a:endParaRPr lang="en-US"/>
          </a:p>
        </p:txBody>
      </p:sp>
      <p:sp>
        <p:nvSpPr>
          <p:cNvPr id="5" name="Footer Placeholder 4">
            <a:extLst>
              <a:ext uri="{FF2B5EF4-FFF2-40B4-BE49-F238E27FC236}">
                <a16:creationId xmlns:a16="http://schemas.microsoft.com/office/drawing/2014/main" xmlns="" id="{8276746D-2449-4C2F-9F56-DAAF8B57E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A4F55DD-C8DA-430B-8915-FE6A1EF8DEC1}"/>
              </a:ext>
            </a:extLst>
          </p:cNvPr>
          <p:cNvSpPr>
            <a:spLocks noGrp="1"/>
          </p:cNvSpPr>
          <p:nvPr>
            <p:ph type="sldNum" sz="quarter" idx="12"/>
          </p:nvPr>
        </p:nvSpPr>
        <p:spPr/>
        <p:txBody>
          <a:body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297589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BC1812-5759-41F7-BBE9-AE43E1CBF4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400765BD-9D5D-4729-9D71-DAA112EF1B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DCE1DA0-EF31-4D6B-B31C-0D151A8C9F5B}"/>
              </a:ext>
            </a:extLst>
          </p:cNvPr>
          <p:cNvSpPr>
            <a:spLocks noGrp="1"/>
          </p:cNvSpPr>
          <p:nvPr>
            <p:ph type="dt" sz="half" idx="10"/>
          </p:nvPr>
        </p:nvSpPr>
        <p:spPr/>
        <p:txBody>
          <a:bodyPr/>
          <a:lstStyle/>
          <a:p>
            <a:fld id="{9882C277-21A0-4E35-A470-2A28C4DDA4F8}" type="datetimeFigureOut">
              <a:rPr lang="en-US" smtClean="0"/>
              <a:pPr/>
              <a:t>8/3/2024</a:t>
            </a:fld>
            <a:endParaRPr lang="en-US"/>
          </a:p>
        </p:txBody>
      </p:sp>
      <p:sp>
        <p:nvSpPr>
          <p:cNvPr id="5" name="Footer Placeholder 4">
            <a:extLst>
              <a:ext uri="{FF2B5EF4-FFF2-40B4-BE49-F238E27FC236}">
                <a16:creationId xmlns:a16="http://schemas.microsoft.com/office/drawing/2014/main" xmlns="" id="{23BD58BD-09AB-4F5D-A315-6B10FD51C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E091CD5-CAF7-476F-8D55-B7D6CA30181F}"/>
              </a:ext>
            </a:extLst>
          </p:cNvPr>
          <p:cNvSpPr>
            <a:spLocks noGrp="1"/>
          </p:cNvSpPr>
          <p:nvPr>
            <p:ph type="sldNum" sz="quarter" idx="12"/>
          </p:nvPr>
        </p:nvSpPr>
        <p:spPr/>
        <p:txBody>
          <a:body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2057721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566ED5-0316-4414-B568-B237FC5235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F56F1FF-9484-402D-A952-B567089A2D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40C8327-A090-4D23-9953-DF2942419C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728B8A9-52A7-4906-9944-F47B5936E958}"/>
              </a:ext>
            </a:extLst>
          </p:cNvPr>
          <p:cNvSpPr>
            <a:spLocks noGrp="1"/>
          </p:cNvSpPr>
          <p:nvPr>
            <p:ph type="dt" sz="half" idx="10"/>
          </p:nvPr>
        </p:nvSpPr>
        <p:spPr/>
        <p:txBody>
          <a:bodyPr/>
          <a:lstStyle/>
          <a:p>
            <a:fld id="{9882C277-21A0-4E35-A470-2A28C4DDA4F8}" type="datetimeFigureOut">
              <a:rPr lang="en-US" smtClean="0"/>
              <a:pPr/>
              <a:t>8/3/2024</a:t>
            </a:fld>
            <a:endParaRPr lang="en-US"/>
          </a:p>
        </p:txBody>
      </p:sp>
      <p:sp>
        <p:nvSpPr>
          <p:cNvPr id="6" name="Footer Placeholder 5">
            <a:extLst>
              <a:ext uri="{FF2B5EF4-FFF2-40B4-BE49-F238E27FC236}">
                <a16:creationId xmlns:a16="http://schemas.microsoft.com/office/drawing/2014/main" xmlns="" id="{4642448F-04E8-4F6A-9F8A-0DFE48173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2DD2AFC-51EA-4267-B704-CE3D1251F294}"/>
              </a:ext>
            </a:extLst>
          </p:cNvPr>
          <p:cNvSpPr>
            <a:spLocks noGrp="1"/>
          </p:cNvSpPr>
          <p:nvPr>
            <p:ph type="sldNum" sz="quarter" idx="12"/>
          </p:nvPr>
        </p:nvSpPr>
        <p:spPr/>
        <p:txBody>
          <a:body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2706274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B0638-29D5-4656-ABF8-39541BBE2F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7163770-9FB6-4C90-BF44-0DB0CAFF64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A0A7558-7FBB-4020-BFA8-F1F426A0F7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080738D-CDBA-4065-82C8-837F8F8BFB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2CF89E1-BE84-41E1-A152-318D09ECFF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30E50A10-9352-4F4A-B5EB-A4BBB1092794}"/>
              </a:ext>
            </a:extLst>
          </p:cNvPr>
          <p:cNvSpPr>
            <a:spLocks noGrp="1"/>
          </p:cNvSpPr>
          <p:nvPr>
            <p:ph type="dt" sz="half" idx="10"/>
          </p:nvPr>
        </p:nvSpPr>
        <p:spPr/>
        <p:txBody>
          <a:bodyPr/>
          <a:lstStyle/>
          <a:p>
            <a:fld id="{9882C277-21A0-4E35-A470-2A28C4DDA4F8}" type="datetimeFigureOut">
              <a:rPr lang="en-US" smtClean="0"/>
              <a:pPr/>
              <a:t>8/3/2024</a:t>
            </a:fld>
            <a:endParaRPr lang="en-US"/>
          </a:p>
        </p:txBody>
      </p:sp>
      <p:sp>
        <p:nvSpPr>
          <p:cNvPr id="8" name="Footer Placeholder 7">
            <a:extLst>
              <a:ext uri="{FF2B5EF4-FFF2-40B4-BE49-F238E27FC236}">
                <a16:creationId xmlns:a16="http://schemas.microsoft.com/office/drawing/2014/main" xmlns="" id="{E3AE19ED-4A4D-4C3E-B74C-AE0F654D12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758C00A-36B0-42E9-A01E-7145F6ACD90A}"/>
              </a:ext>
            </a:extLst>
          </p:cNvPr>
          <p:cNvSpPr>
            <a:spLocks noGrp="1"/>
          </p:cNvSpPr>
          <p:nvPr>
            <p:ph type="sldNum" sz="quarter" idx="12"/>
          </p:nvPr>
        </p:nvSpPr>
        <p:spPr/>
        <p:txBody>
          <a:body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231794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513719-5BA2-41CD-A637-04329D4C57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DB68BE4-4F66-4D93-9F7C-0BE175251065}"/>
              </a:ext>
            </a:extLst>
          </p:cNvPr>
          <p:cNvSpPr>
            <a:spLocks noGrp="1"/>
          </p:cNvSpPr>
          <p:nvPr>
            <p:ph type="dt" sz="half" idx="10"/>
          </p:nvPr>
        </p:nvSpPr>
        <p:spPr/>
        <p:txBody>
          <a:bodyPr/>
          <a:lstStyle/>
          <a:p>
            <a:fld id="{9882C277-21A0-4E35-A470-2A28C4DDA4F8}" type="datetimeFigureOut">
              <a:rPr lang="en-US" smtClean="0"/>
              <a:pPr/>
              <a:t>8/3/2024</a:t>
            </a:fld>
            <a:endParaRPr lang="en-US"/>
          </a:p>
        </p:txBody>
      </p:sp>
      <p:sp>
        <p:nvSpPr>
          <p:cNvPr id="4" name="Footer Placeholder 3">
            <a:extLst>
              <a:ext uri="{FF2B5EF4-FFF2-40B4-BE49-F238E27FC236}">
                <a16:creationId xmlns:a16="http://schemas.microsoft.com/office/drawing/2014/main" xmlns="" id="{4FA8618A-1C01-424D-98E0-597D9FCAEF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E3AA9B5-E64D-44C9-B7B5-565554DDBD9C}"/>
              </a:ext>
            </a:extLst>
          </p:cNvPr>
          <p:cNvSpPr>
            <a:spLocks noGrp="1"/>
          </p:cNvSpPr>
          <p:nvPr>
            <p:ph type="sldNum" sz="quarter" idx="12"/>
          </p:nvPr>
        </p:nvSpPr>
        <p:spPr/>
        <p:txBody>
          <a:body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1313673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64BA18E-08DA-40DA-96A7-E29BDFEA8078}"/>
              </a:ext>
            </a:extLst>
          </p:cNvPr>
          <p:cNvSpPr>
            <a:spLocks noGrp="1"/>
          </p:cNvSpPr>
          <p:nvPr>
            <p:ph type="dt" sz="half" idx="10"/>
          </p:nvPr>
        </p:nvSpPr>
        <p:spPr/>
        <p:txBody>
          <a:bodyPr/>
          <a:lstStyle/>
          <a:p>
            <a:fld id="{9882C277-21A0-4E35-A470-2A28C4DDA4F8}" type="datetimeFigureOut">
              <a:rPr lang="en-US" smtClean="0"/>
              <a:pPr/>
              <a:t>8/3/2024</a:t>
            </a:fld>
            <a:endParaRPr lang="en-US"/>
          </a:p>
        </p:txBody>
      </p:sp>
      <p:sp>
        <p:nvSpPr>
          <p:cNvPr id="3" name="Footer Placeholder 2">
            <a:extLst>
              <a:ext uri="{FF2B5EF4-FFF2-40B4-BE49-F238E27FC236}">
                <a16:creationId xmlns:a16="http://schemas.microsoft.com/office/drawing/2014/main" xmlns="" id="{531752DB-D892-4F4B-A85F-5AB38E9D64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3A18F6F-0DC1-4FC9-9310-337A4859F860}"/>
              </a:ext>
            </a:extLst>
          </p:cNvPr>
          <p:cNvSpPr>
            <a:spLocks noGrp="1"/>
          </p:cNvSpPr>
          <p:nvPr>
            <p:ph type="sldNum" sz="quarter" idx="12"/>
          </p:nvPr>
        </p:nvSpPr>
        <p:spPr/>
        <p:txBody>
          <a:body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1158741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402A18-DE23-41A8-A6F4-8A991E4530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AE654E9-BD51-4C79-96AC-79A568C747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77C9D3E-C033-4F93-9A81-358D2FAE9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37F8441-B94A-4079-BCCA-03C645D9AE22}"/>
              </a:ext>
            </a:extLst>
          </p:cNvPr>
          <p:cNvSpPr>
            <a:spLocks noGrp="1"/>
          </p:cNvSpPr>
          <p:nvPr>
            <p:ph type="dt" sz="half" idx="10"/>
          </p:nvPr>
        </p:nvSpPr>
        <p:spPr/>
        <p:txBody>
          <a:bodyPr/>
          <a:lstStyle/>
          <a:p>
            <a:fld id="{9882C277-21A0-4E35-A470-2A28C4DDA4F8}" type="datetimeFigureOut">
              <a:rPr lang="en-US" smtClean="0"/>
              <a:pPr/>
              <a:t>8/3/2024</a:t>
            </a:fld>
            <a:endParaRPr lang="en-US"/>
          </a:p>
        </p:txBody>
      </p:sp>
      <p:sp>
        <p:nvSpPr>
          <p:cNvPr id="6" name="Footer Placeholder 5">
            <a:extLst>
              <a:ext uri="{FF2B5EF4-FFF2-40B4-BE49-F238E27FC236}">
                <a16:creationId xmlns:a16="http://schemas.microsoft.com/office/drawing/2014/main" xmlns="" id="{95AFCE24-B4C3-4840-8157-D2CC16E902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A95814A-A2AD-419E-86AB-4973208F425A}"/>
              </a:ext>
            </a:extLst>
          </p:cNvPr>
          <p:cNvSpPr>
            <a:spLocks noGrp="1"/>
          </p:cNvSpPr>
          <p:nvPr>
            <p:ph type="sldNum" sz="quarter" idx="12"/>
          </p:nvPr>
        </p:nvSpPr>
        <p:spPr/>
        <p:txBody>
          <a:body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88835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9CB7C1-211F-44B2-9361-E4AF4D8BD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FE66F951-EFB9-4275-A40D-167E5FF6F1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248BE4C1-C64E-4BB5-B28E-1A2AF3CE2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C6DA514-1756-4CD3-BBF1-CA21D5A73C75}"/>
              </a:ext>
            </a:extLst>
          </p:cNvPr>
          <p:cNvSpPr>
            <a:spLocks noGrp="1"/>
          </p:cNvSpPr>
          <p:nvPr>
            <p:ph type="dt" sz="half" idx="10"/>
          </p:nvPr>
        </p:nvSpPr>
        <p:spPr/>
        <p:txBody>
          <a:bodyPr/>
          <a:lstStyle/>
          <a:p>
            <a:fld id="{9882C277-21A0-4E35-A470-2A28C4DDA4F8}" type="datetimeFigureOut">
              <a:rPr lang="en-US" smtClean="0"/>
              <a:pPr/>
              <a:t>8/3/2024</a:t>
            </a:fld>
            <a:endParaRPr lang="en-US"/>
          </a:p>
        </p:txBody>
      </p:sp>
      <p:sp>
        <p:nvSpPr>
          <p:cNvPr id="6" name="Footer Placeholder 5">
            <a:extLst>
              <a:ext uri="{FF2B5EF4-FFF2-40B4-BE49-F238E27FC236}">
                <a16:creationId xmlns:a16="http://schemas.microsoft.com/office/drawing/2014/main" xmlns="" id="{8B0EC77A-8037-4DD8-BA77-E9FFD926B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A6390E1-A485-4E93-965F-7AF4A24B752D}"/>
              </a:ext>
            </a:extLst>
          </p:cNvPr>
          <p:cNvSpPr>
            <a:spLocks noGrp="1"/>
          </p:cNvSpPr>
          <p:nvPr>
            <p:ph type="sldNum" sz="quarter" idx="12"/>
          </p:nvPr>
        </p:nvSpPr>
        <p:spPr/>
        <p:txBody>
          <a:body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398424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AAB952B-C6EA-4205-8855-B16EAEA9CF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CE1438C-2008-43ED-BFB3-1ECA7ECD18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C4D7CEA-0A28-40F0-8B8B-810F8EDDD0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82C277-21A0-4E35-A470-2A28C4DDA4F8}" type="datetimeFigureOut">
              <a:rPr lang="en-US" smtClean="0"/>
              <a:pPr/>
              <a:t>8/3/2024</a:t>
            </a:fld>
            <a:endParaRPr lang="en-US"/>
          </a:p>
        </p:txBody>
      </p:sp>
      <p:sp>
        <p:nvSpPr>
          <p:cNvPr id="5" name="Footer Placeholder 4">
            <a:extLst>
              <a:ext uri="{FF2B5EF4-FFF2-40B4-BE49-F238E27FC236}">
                <a16:creationId xmlns:a16="http://schemas.microsoft.com/office/drawing/2014/main" xmlns="" id="{62880F8F-3A17-47CF-8530-F6BC1E4AB7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8A927E8D-EA79-43EC-8438-30B6DB8352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06F83C-A02F-44E3-86CA-4ADBEC9AF08E}" type="slidenum">
              <a:rPr lang="en-US" smtClean="0"/>
              <a:pPr/>
              <a:t>‹#›</a:t>
            </a:fld>
            <a:endParaRPr lang="en-US"/>
          </a:p>
        </p:txBody>
      </p:sp>
    </p:spTree>
    <p:extLst>
      <p:ext uri="{BB962C8B-B14F-4D97-AF65-F5344CB8AC3E}">
        <p14:creationId xmlns:p14="http://schemas.microsoft.com/office/powerpoint/2010/main" xmlns="" val="2861463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customXml" Target="../ink/ink14.xml"/></Relationships>
</file>

<file path=ppt/slides/_rels/slide14.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customXml" Target="../ink/ink17.xml"/></Relationships>
</file>

<file path=ppt/slides/_rels/slide1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1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customXml" Target="../ink/ink20.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customXml" Target="../ink/ink21.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customXml" Target="../ink/ink23.xml"/><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customXml" Target="../ink/ink2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customXml" Target="../ink/ink24.xml"/><Relationship Id="rId1" Type="http://schemas.openxmlformats.org/officeDocument/2006/relationships/slideLayout" Target="../slideLayouts/slideLayout12.xml"/><Relationship Id="rId6" Type="http://schemas.openxmlformats.org/officeDocument/2006/relationships/customXml" Target="../ink/ink26.xml"/><Relationship Id="rId5" Type="http://schemas.openxmlformats.org/officeDocument/2006/relationships/image" Target="../media/image53.png"/><Relationship Id="rId4" Type="http://schemas.openxmlformats.org/officeDocument/2006/relationships/customXml" Target="../ink/ink25.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2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28.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customXml" Target="../ink/ink29.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30.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customXml" Target="../ink/ink31.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3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3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63.png"/><Relationship Id="rId4" Type="http://schemas.openxmlformats.org/officeDocument/2006/relationships/customXml" Target="../ink/ink34.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66.png"/><Relationship Id="rId5" Type="http://schemas.openxmlformats.org/officeDocument/2006/relationships/customXml" Target="../ink/ink35.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68.png"/><Relationship Id="rId4" Type="http://schemas.openxmlformats.org/officeDocument/2006/relationships/customXml" Target="../ink/ink36.xml"/></Relationships>
</file>

<file path=ppt/slides/_rels/slide31.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69.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76.png"/><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5.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customXml" Target="../ink/ink4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92.png"/><Relationship Id="rId11" Type="http://schemas.openxmlformats.org/officeDocument/2006/relationships/customXml" Target="../ink/ink44.xml"/><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12.xml"/><Relationship Id="rId1" Type="http://schemas.openxmlformats.org/officeDocument/2006/relationships/tags" Target="../tags/tag7.xml"/><Relationship Id="rId5" Type="http://schemas.openxmlformats.org/officeDocument/2006/relationships/image" Target="../media/image99.png"/><Relationship Id="rId4" Type="http://schemas.openxmlformats.org/officeDocument/2006/relationships/customXml" Target="../ink/ink45.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4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107.png"/><Relationship Id="rId1" Type="http://schemas.openxmlformats.org/officeDocument/2006/relationships/slideLayout" Target="../slideLayouts/slideLayout12.xml"/><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customXml" Target="../ink/ink4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customXml" Target="../ink/ink50.xml"/><Relationship Id="rId5" Type="http://schemas.openxmlformats.org/officeDocument/2006/relationships/image" Target="../media/image113.pn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115.png"/><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customXml" Target="../ink/ink6.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customXml" Target="../ink/ink5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5.png"/><Relationship Id="rId4" Type="http://schemas.openxmlformats.org/officeDocument/2006/relationships/image" Target="../media/image120.png"/><Relationship Id="rId9" Type="http://schemas.openxmlformats.org/officeDocument/2006/relationships/customXml" Target="../ink/ink53.xml"/></Relationships>
</file>

<file path=ppt/slides/_rels/slide52.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126.png"/><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customXml" Target="../ink/ink5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customXml" Target="../ink/ink5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customXml" Target="../ink/ink58.xml"/><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2.png"/></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customXml" Target="../ink/ink6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4.png"/></Relationships>
</file>

<file path=ppt/slides/_rels/slide59.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136.png"/><Relationship Id="rId1" Type="http://schemas.openxmlformats.org/officeDocument/2006/relationships/slideLayout" Target="../slideLayouts/slideLayout12.xml"/><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image" Target="../media/image141.png"/><Relationship Id="rId5" Type="http://schemas.openxmlformats.org/officeDocument/2006/relationships/customXml" Target="../ink/ink64.xml"/><Relationship Id="rId4" Type="http://schemas.openxmlformats.org/officeDocument/2006/relationships/image" Target="../media/image140.png"/></Relationships>
</file>

<file path=ppt/slides/_rels/slide6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2.xml"/><Relationship Id="rId5" Type="http://schemas.openxmlformats.org/officeDocument/2006/relationships/image" Target="../media/image144.png"/><Relationship Id="rId4" Type="http://schemas.openxmlformats.org/officeDocument/2006/relationships/customXml" Target="../ink/ink65.xml"/></Relationships>
</file>

<file path=ppt/slides/_rels/slide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customXml" Target="../ink/ink66.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customXml" Target="../ink/ink67.xml"/><Relationship Id="rId2" Type="http://schemas.openxmlformats.org/officeDocument/2006/relationships/image" Target="../media/image146.png"/><Relationship Id="rId1" Type="http://schemas.openxmlformats.org/officeDocument/2006/relationships/slideLayout" Target="../slideLayouts/slideLayout12.xml"/><Relationship Id="rId4" Type="http://schemas.openxmlformats.org/officeDocument/2006/relationships/image" Target="../media/image147.png"/></Relationships>
</file>

<file path=ppt/slides/_rels/slide67.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image" Target="../media/image148.emf"/><Relationship Id="rId1" Type="http://schemas.openxmlformats.org/officeDocument/2006/relationships/slideLayout" Target="../slideLayouts/slideLayout12.xml"/><Relationship Id="rId4" Type="http://schemas.openxmlformats.org/officeDocument/2006/relationships/image" Target="../media/image149.png"/></Relationships>
</file>

<file path=ppt/slides/_rels/slide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customXml" Target="../ink/ink6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customXml" Target="../ink/ink70.xml"/><Relationship Id="rId2" Type="http://schemas.openxmlformats.org/officeDocument/2006/relationships/image" Target="../media/image151.png"/><Relationship Id="rId1" Type="http://schemas.openxmlformats.org/officeDocument/2006/relationships/slideLayout" Target="../slideLayouts/slideLayout12.xml"/><Relationship Id="rId4" Type="http://schemas.openxmlformats.org/officeDocument/2006/relationships/image" Target="../media/image152.png"/></Relationships>
</file>

<file path=ppt/slides/_rels/slide7.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customXml" Target="../ink/ink71.xml"/><Relationship Id="rId2" Type="http://schemas.openxmlformats.org/officeDocument/2006/relationships/image" Target="../media/image153.png"/><Relationship Id="rId1" Type="http://schemas.openxmlformats.org/officeDocument/2006/relationships/slideLayout" Target="../slideLayouts/slideLayout12.xml"/><Relationship Id="rId4" Type="http://schemas.openxmlformats.org/officeDocument/2006/relationships/image" Target="../media/image154.png"/></Relationships>
</file>

<file path=ppt/slides/_rels/slide7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customXml" Target="../ink/ink7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customXml" Target="../ink/ink73.xml"/><Relationship Id="rId2" Type="http://schemas.openxmlformats.org/officeDocument/2006/relationships/image" Target="../media/image156.png"/><Relationship Id="rId1" Type="http://schemas.openxmlformats.org/officeDocument/2006/relationships/slideLayout" Target="../slideLayouts/slideLayout12.xml"/><Relationship Id="rId4" Type="http://schemas.openxmlformats.org/officeDocument/2006/relationships/image" Target="../media/image157.png"/></Relationships>
</file>

<file path=ppt/slides/_rels/slide7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customXml" Target="../ink/ink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image" Target="../media/image160.png"/><Relationship Id="rId1" Type="http://schemas.openxmlformats.org/officeDocument/2006/relationships/slideLayout" Target="../slideLayouts/slideLayout12.xml"/><Relationship Id="rId4" Type="http://schemas.openxmlformats.org/officeDocument/2006/relationships/image" Target="../media/image161.png"/></Relationships>
</file>

<file path=ppt/slides/_rels/slide7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65.png"/><Relationship Id="rId4" Type="http://schemas.openxmlformats.org/officeDocument/2006/relationships/customXml" Target="../ink/ink76.xml"/></Relationships>
</file>

<file path=ppt/slides/_rels/slide78.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67.png"/><Relationship Id="rId4" Type="http://schemas.openxmlformats.org/officeDocument/2006/relationships/customXml" Target="../ink/ink77.xml"/></Relationships>
</file>

<file path=ppt/slides/_rels/slide79.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69.png"/><Relationship Id="rId4" Type="http://schemas.openxmlformats.org/officeDocument/2006/relationships/customXml" Target="../ink/ink78.xml"/></Relationships>
</file>

<file path=ppt/slides/_rels/slide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71.png"/><Relationship Id="rId4" Type="http://schemas.openxmlformats.org/officeDocument/2006/relationships/customXml" Target="../ink/ink79.xml"/></Relationships>
</file>

<file path=ppt/slides/_rels/slide8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73.png"/><Relationship Id="rId4" Type="http://schemas.openxmlformats.org/officeDocument/2006/relationships/customXml" Target="../ink/ink80.xml"/></Relationships>
</file>

<file path=ppt/slides/_rels/slide8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2.xml"/><Relationship Id="rId5" Type="http://schemas.openxmlformats.org/officeDocument/2006/relationships/image" Target="../media/image176.png"/><Relationship Id="rId4" Type="http://schemas.openxmlformats.org/officeDocument/2006/relationships/customXml" Target="../ink/ink81.xml"/></Relationships>
</file>

<file path=ppt/slides/_rels/slide8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78.png"/></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3.png"/><Relationship Id="rId2" Type="http://schemas.openxmlformats.org/officeDocument/2006/relationships/image" Target="../media/image179.png"/><Relationship Id="rId1" Type="http://schemas.openxmlformats.org/officeDocument/2006/relationships/slideLayout" Target="../slideLayouts/slideLayout12.xml"/><Relationship Id="rId6" Type="http://schemas.openxmlformats.org/officeDocument/2006/relationships/customXml" Target="../ink/ink82.xml"/><Relationship Id="rId5" Type="http://schemas.openxmlformats.org/officeDocument/2006/relationships/image" Target="../media/image182.png"/><Relationship Id="rId4" Type="http://schemas.openxmlformats.org/officeDocument/2006/relationships/image" Target="../media/image181.png"/></Relationships>
</file>

<file path=ppt/slides/_rels/slide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customXml" Target="../ink/ink8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image" Target="../media/image185.png"/><Relationship Id="rId1" Type="http://schemas.openxmlformats.org/officeDocument/2006/relationships/slideLayout" Target="../slideLayouts/slideLayout12.xml"/><Relationship Id="rId4" Type="http://schemas.openxmlformats.org/officeDocument/2006/relationships/image" Target="../media/image186.png"/></Relationships>
</file>

<file path=ppt/slides/_rels/slide87.xml.rels><?xml version="1.0" encoding="UTF-8" standalone="yes"?>
<Relationships xmlns="http://schemas.openxmlformats.org/package/2006/relationships"><Relationship Id="rId3" Type="http://schemas.openxmlformats.org/officeDocument/2006/relationships/customXml" Target="../ink/ink85.xml"/><Relationship Id="rId2" Type="http://schemas.openxmlformats.org/officeDocument/2006/relationships/image" Target="../media/image187.png"/><Relationship Id="rId1" Type="http://schemas.openxmlformats.org/officeDocument/2006/relationships/slideLayout" Target="../slideLayouts/slideLayout12.xml"/><Relationship Id="rId4" Type="http://schemas.openxmlformats.org/officeDocument/2006/relationships/image" Target="../media/image188.png"/></Relationships>
</file>

<file path=ppt/slides/_rels/slide88.xml.rels><?xml version="1.0" encoding="UTF-8" standalone="yes"?>
<Relationships xmlns="http://schemas.openxmlformats.org/package/2006/relationships"><Relationship Id="rId3" Type="http://schemas.openxmlformats.org/officeDocument/2006/relationships/customXml" Target="../ink/ink86.xml"/><Relationship Id="rId2" Type="http://schemas.openxmlformats.org/officeDocument/2006/relationships/image" Target="../media/image189.png"/><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89.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image" Target="../media/image191.png"/><Relationship Id="rId1" Type="http://schemas.openxmlformats.org/officeDocument/2006/relationships/slideLayout" Target="../slideLayouts/slideLayout12.xml"/><Relationship Id="rId4" Type="http://schemas.openxmlformats.org/officeDocument/2006/relationships/image" Target="../media/image192.png"/></Relationships>
</file>

<file path=ppt/slides/_rels/slide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customXml" Target="../ink/ink8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image" Target="../media/image194.png"/><Relationship Id="rId1" Type="http://schemas.openxmlformats.org/officeDocument/2006/relationships/slideLayout" Target="../slideLayouts/slideLayout12.xml"/><Relationship Id="rId4" Type="http://schemas.openxmlformats.org/officeDocument/2006/relationships/image" Target="../media/image195.png"/></Relationships>
</file>

<file path=ppt/slides/_rels/slide92.xml.rels><?xml version="1.0" encoding="UTF-8" standalone="yes"?>
<Relationships xmlns="http://schemas.openxmlformats.org/package/2006/relationships"><Relationship Id="rId3" Type="http://schemas.openxmlformats.org/officeDocument/2006/relationships/customXml" Target="../ink/ink90.xml"/><Relationship Id="rId2" Type="http://schemas.openxmlformats.org/officeDocument/2006/relationships/image" Target="../media/image196.png"/><Relationship Id="rId1" Type="http://schemas.openxmlformats.org/officeDocument/2006/relationships/slideLayout" Target="../slideLayouts/slideLayout12.xml"/><Relationship Id="rId4" Type="http://schemas.openxmlformats.org/officeDocument/2006/relationships/image" Target="../media/image197.png"/></Relationships>
</file>

<file path=ppt/slides/_rels/slide93.xml.rels><?xml version="1.0" encoding="UTF-8" standalone="yes"?>
<Relationships xmlns="http://schemas.openxmlformats.org/package/2006/relationships"><Relationship Id="rId3" Type="http://schemas.openxmlformats.org/officeDocument/2006/relationships/customXml" Target="../ink/ink91.xml"/><Relationship Id="rId2" Type="http://schemas.openxmlformats.org/officeDocument/2006/relationships/image" Target="../media/image198.png"/><Relationship Id="rId1" Type="http://schemas.openxmlformats.org/officeDocument/2006/relationships/slideLayout" Target="../slideLayouts/slideLayout12.xml"/><Relationship Id="rId4" Type="http://schemas.openxmlformats.org/officeDocument/2006/relationships/image" Target="../media/image199.png"/></Relationships>
</file>

<file path=ppt/slides/_rels/slide9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customXml" Target="../ink/ink92.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image" Target="../media/image201.png"/><Relationship Id="rId1" Type="http://schemas.openxmlformats.org/officeDocument/2006/relationships/slideLayout" Target="../slideLayouts/slideLayout12.xml"/><Relationship Id="rId6" Type="http://schemas.openxmlformats.org/officeDocument/2006/relationships/image" Target="../media/image203.png"/><Relationship Id="rId5" Type="http://schemas.openxmlformats.org/officeDocument/2006/relationships/customXml" Target="../ink/ink94.xml"/><Relationship Id="rId4" Type="http://schemas.openxmlformats.org/officeDocument/2006/relationships/image" Target="../media/image202.png"/></Relationships>
</file>

<file path=ppt/slides/_rels/slide9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customXml" Target="../ink/ink9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5EBEF9D-A03B-4760-8FD5-C37715FCDF8E}"/>
              </a:ext>
            </a:extLst>
          </p:cNvPr>
          <p:cNvSpPr>
            <a:spLocks noGrp="1"/>
          </p:cNvSpPr>
          <p:nvPr>
            <p:ph type="title"/>
          </p:nvPr>
        </p:nvSpPr>
        <p:spPr>
          <a:xfrm>
            <a:off x="3286125" y="3543300"/>
            <a:ext cx="8026400" cy="1285875"/>
          </a:xfrm>
        </p:spPr>
        <p:txBody>
          <a:bodyPr/>
          <a:lstStyle/>
          <a:p>
            <a:r>
              <a:rPr lang="en-US" sz="3200" dirty="0">
                <a:latin typeface="Arial" charset="0"/>
                <a:cs typeface="Arial" charset="0"/>
              </a:rPr>
              <a:t>     Database design  and Applications</a:t>
            </a:r>
            <a:br>
              <a:rPr lang="en-US" sz="3200" dirty="0">
                <a:latin typeface="Arial" charset="0"/>
                <a:cs typeface="Arial" charset="0"/>
              </a:rPr>
            </a:br>
            <a:r>
              <a:rPr lang="en-US" sz="2800" dirty="0">
                <a:latin typeface="Arial" charset="0"/>
                <a:cs typeface="Arial" charset="0"/>
              </a:rPr>
              <a:t>      </a:t>
            </a:r>
            <a:endParaRPr lang="en-US" sz="2800" dirty="0"/>
          </a:p>
        </p:txBody>
      </p:sp>
      <p:sp>
        <p:nvSpPr>
          <p:cNvPr id="6" name="TextBox 5">
            <a:extLst>
              <a:ext uri="{FF2B5EF4-FFF2-40B4-BE49-F238E27FC236}">
                <a16:creationId xmlns:a16="http://schemas.microsoft.com/office/drawing/2014/main" xmlns="" id="{61EC32B3-2FA5-4D96-AB68-DA328C99A47B}"/>
              </a:ext>
            </a:extLst>
          </p:cNvPr>
          <p:cNvSpPr txBox="1"/>
          <p:nvPr/>
        </p:nvSpPr>
        <p:spPr>
          <a:xfrm>
            <a:off x="3550444" y="5120759"/>
            <a:ext cx="6148386" cy="584775"/>
          </a:xfrm>
          <a:prstGeom prst="rect">
            <a:avLst/>
          </a:prstGeom>
          <a:noFill/>
        </p:spPr>
        <p:txBody>
          <a:bodyPr wrap="square">
            <a:spAutoFit/>
          </a:bodyPr>
          <a:lstStyle/>
          <a:p>
            <a:r>
              <a:rPr lang="en-US" sz="3200" b="1" dirty="0">
                <a:solidFill>
                  <a:schemeClr val="bg1"/>
                </a:solidFill>
                <a:latin typeface="Arial" charset="0"/>
                <a:cs typeface="Arial" charset="0"/>
              </a:rPr>
              <a:t>Prof . </a:t>
            </a:r>
            <a:r>
              <a:rPr lang="en-US" sz="3200" b="1" dirty="0" err="1" smtClean="0">
                <a:solidFill>
                  <a:schemeClr val="bg1"/>
                </a:solidFill>
                <a:latin typeface="Arial" charset="0"/>
                <a:cs typeface="Arial" charset="0"/>
              </a:rPr>
              <a:t>Manjunath</a:t>
            </a:r>
            <a:r>
              <a:rPr lang="en-US" sz="3200" b="1" dirty="0" smtClean="0">
                <a:solidFill>
                  <a:schemeClr val="bg1"/>
                </a:solidFill>
                <a:latin typeface="Arial" charset="0"/>
                <a:cs typeface="Arial" charset="0"/>
              </a:rPr>
              <a:t> N</a:t>
            </a:r>
            <a:endParaRPr lang="en-US" sz="3200" dirty="0"/>
          </a:p>
        </p:txBody>
      </p:sp>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54B5DBE1-A605-F3FB-B5E7-E352E9663701}"/>
                  </a:ext>
                </a:extLst>
              </p14:cNvPr>
              <p14:cNvContentPartPr/>
              <p14:nvPr/>
            </p14:nvContentPartPr>
            <p14:xfrm>
              <a:off x="6185160" y="2109600"/>
              <a:ext cx="4489200" cy="368640"/>
            </p14:xfrm>
          </p:contentPart>
        </mc:Choice>
        <mc:Fallback>
          <p:pic>
            <p:nvPicPr>
              <p:cNvPr id="2" name="Ink 1">
                <a:extLst>
                  <a:ext uri="{FF2B5EF4-FFF2-40B4-BE49-F238E27FC236}">
                    <a16:creationId xmlns:a16="http://schemas.microsoft.com/office/drawing/2014/main" xmlns="" xmlns:p14="http://schemas.microsoft.com/office/powerpoint/2010/main" id="{54B5DBE1-A605-F3FB-B5E7-E352E9663701}"/>
                  </a:ext>
                </a:extLst>
              </p:cNvPr>
              <p:cNvPicPr/>
              <p:nvPr/>
            </p:nvPicPr>
            <p:blipFill>
              <a:blip r:embed="rId4"/>
              <a:stretch>
                <a:fillRect/>
              </a:stretch>
            </p:blipFill>
            <p:spPr>
              <a:xfrm>
                <a:off x="6175800" y="2100240"/>
                <a:ext cx="4507920" cy="38736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4" name="Ink 3">
                <a:extLst>
                  <a:ext uri="{FF2B5EF4-FFF2-40B4-BE49-F238E27FC236}">
                    <a16:creationId xmlns:a16="http://schemas.microsoft.com/office/drawing/2014/main" id="{84EA953B-BC34-3882-CA2D-B655E938DC5D}"/>
                  </a:ext>
                </a:extLst>
              </p14:cNvPr>
              <p14:cNvContentPartPr/>
              <p14:nvPr/>
            </p14:nvContentPartPr>
            <p14:xfrm>
              <a:off x="12185640" y="6578640"/>
              <a:ext cx="360" cy="360"/>
            </p14:xfrm>
          </p:contentPart>
        </mc:Choice>
        <mc:Fallback>
          <p:pic>
            <p:nvPicPr>
              <p:cNvPr id="4" name="Ink 3">
                <a:extLst>
                  <a:ext uri="{FF2B5EF4-FFF2-40B4-BE49-F238E27FC236}">
                    <a16:creationId xmlns:a16="http://schemas.microsoft.com/office/drawing/2014/main" xmlns="" xmlns:p14="http://schemas.microsoft.com/office/powerpoint/2010/main" id="{84EA953B-BC34-3882-CA2D-B655E938DC5D}"/>
                  </a:ext>
                </a:extLst>
              </p:cNvPr>
              <p:cNvPicPr/>
              <p:nvPr/>
            </p:nvPicPr>
            <p:blipFill>
              <a:blip r:embed="rId6"/>
              <a:stretch>
                <a:fillRect/>
              </a:stretch>
            </p:blipFill>
            <p:spPr>
              <a:xfrm>
                <a:off x="12176280" y="6569280"/>
                <a:ext cx="19080" cy="19080"/>
              </a:xfrm>
              <a:prstGeom prst="rect">
                <a:avLst/>
              </a:prstGeom>
            </p:spPr>
          </p:pic>
        </mc:Fallback>
      </mc:AlternateContent>
    </p:spTree>
    <p:extLst>
      <p:ext uri="{BB962C8B-B14F-4D97-AF65-F5344CB8AC3E}">
        <p14:creationId xmlns:p14="http://schemas.microsoft.com/office/powerpoint/2010/main" xmlns="" val="1532004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Attributes</a:t>
            </a:r>
          </a:p>
        </p:txBody>
      </p:sp>
      <p:pic>
        <p:nvPicPr>
          <p:cNvPr id="5" name="Picture 4">
            <a:extLst>
              <a:ext uri="{FF2B5EF4-FFF2-40B4-BE49-F238E27FC236}">
                <a16:creationId xmlns:a16="http://schemas.microsoft.com/office/drawing/2014/main" xmlns="" id="{A77DE3E8-4FDE-41E9-ABFE-8C245EDCA99E}"/>
              </a:ext>
            </a:extLst>
          </p:cNvPr>
          <p:cNvPicPr>
            <a:picLocks noChangeAspect="1"/>
          </p:cNvPicPr>
          <p:nvPr/>
        </p:nvPicPr>
        <p:blipFill>
          <a:blip r:embed="rId2"/>
          <a:stretch>
            <a:fillRect/>
          </a:stretch>
        </p:blipFill>
        <p:spPr>
          <a:xfrm>
            <a:off x="1270000" y="1771650"/>
            <a:ext cx="6705600" cy="4133850"/>
          </a:xfrm>
          <a:prstGeom prst="rect">
            <a:avLst/>
          </a:prstGeom>
        </p:spPr>
      </p:pic>
      <p:sp>
        <p:nvSpPr>
          <p:cNvPr id="6" name="TextBox 5">
            <a:extLst>
              <a:ext uri="{FF2B5EF4-FFF2-40B4-BE49-F238E27FC236}">
                <a16:creationId xmlns:a16="http://schemas.microsoft.com/office/drawing/2014/main" xmlns="" id="{8787E91C-DB71-4972-8F4F-E3D360B5443C}"/>
              </a:ext>
            </a:extLst>
          </p:cNvPr>
          <p:cNvSpPr txBox="1"/>
          <p:nvPr/>
        </p:nvSpPr>
        <p:spPr>
          <a:xfrm>
            <a:off x="7343775" y="3038475"/>
            <a:ext cx="3914775" cy="923330"/>
          </a:xfrm>
          <a:prstGeom prst="rect">
            <a:avLst/>
          </a:prstGeom>
          <a:noFill/>
        </p:spPr>
        <p:txBody>
          <a:bodyPr wrap="square" rtlCol="0">
            <a:spAutoFit/>
          </a:bodyPr>
          <a:lstStyle/>
          <a:p>
            <a:r>
              <a:rPr lang="en-IN" b="1" dirty="0"/>
              <a:t>NOTE:</a:t>
            </a:r>
          </a:p>
          <a:p>
            <a:endParaRPr lang="en-IN" b="1" dirty="0"/>
          </a:p>
          <a:p>
            <a:r>
              <a:rPr lang="en-IN" b="1" dirty="0"/>
              <a:t>Primary key will be underlined</a:t>
            </a:r>
            <a:endParaRPr lang="en-US" b="1" dirty="0"/>
          </a:p>
        </p:txBody>
      </p:sp>
      <p:sp>
        <p:nvSpPr>
          <p:cNvPr id="2" name="Rectangle 1">
            <a:extLst>
              <a:ext uri="{FF2B5EF4-FFF2-40B4-BE49-F238E27FC236}">
                <a16:creationId xmlns:a16="http://schemas.microsoft.com/office/drawing/2014/main" xmlns="" id="{D11CCFCC-A30F-4241-86B5-7F2E209A547D}"/>
              </a:ext>
            </a:extLst>
          </p:cNvPr>
          <p:cNvSpPr/>
          <p:nvPr/>
        </p:nvSpPr>
        <p:spPr>
          <a:xfrm>
            <a:off x="9191625" y="293370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xmlns="" id="{A255A007-7208-4AB5-8691-D278568E917B}"/>
              </a:ext>
            </a:extLst>
          </p:cNvPr>
          <p:cNvSpPr/>
          <p:nvPr/>
        </p:nvSpPr>
        <p:spPr>
          <a:xfrm>
            <a:off x="7258050" y="2933700"/>
            <a:ext cx="3257550" cy="1343025"/>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xmlns="" Requires="p14">
          <p:contentPart p14:bwMode="auto" r:id="rId3">
            <p14:nvContentPartPr>
              <p14:cNvPr id="7" name="Ink 6">
                <a:extLst>
                  <a:ext uri="{FF2B5EF4-FFF2-40B4-BE49-F238E27FC236}">
                    <a16:creationId xmlns:a16="http://schemas.microsoft.com/office/drawing/2014/main" id="{41D62410-56C2-74DA-9221-0BE48B6F3186}"/>
                  </a:ext>
                </a:extLst>
              </p14:cNvPr>
              <p14:cNvContentPartPr/>
              <p14:nvPr/>
            </p14:nvContentPartPr>
            <p14:xfrm>
              <a:off x="1321560" y="1148760"/>
              <a:ext cx="10370880" cy="5250960"/>
            </p14:xfrm>
          </p:contentPart>
        </mc:Choice>
        <mc:Fallback>
          <p:pic>
            <p:nvPicPr>
              <p:cNvPr id="7" name="Ink 6">
                <a:extLst>
                  <a:ext uri="{FF2B5EF4-FFF2-40B4-BE49-F238E27FC236}">
                    <a16:creationId xmlns:a16="http://schemas.microsoft.com/office/drawing/2014/main" xmlns="" xmlns:p14="http://schemas.microsoft.com/office/powerpoint/2010/main" id="{41D62410-56C2-74DA-9221-0BE48B6F3186}"/>
                  </a:ext>
                </a:extLst>
              </p:cNvPr>
              <p:cNvPicPr/>
              <p:nvPr/>
            </p:nvPicPr>
            <p:blipFill>
              <a:blip r:embed="rId4"/>
              <a:stretch>
                <a:fillRect/>
              </a:stretch>
            </p:blipFill>
            <p:spPr>
              <a:xfrm>
                <a:off x="1312200" y="1139400"/>
                <a:ext cx="10389600" cy="5269680"/>
              </a:xfrm>
              <a:prstGeom prst="rect">
                <a:avLst/>
              </a:prstGeom>
            </p:spPr>
          </p:pic>
        </mc:Fallback>
      </mc:AlternateContent>
    </p:spTree>
    <p:extLst>
      <p:ext uri="{BB962C8B-B14F-4D97-AF65-F5344CB8AC3E}">
        <p14:creationId xmlns:p14="http://schemas.microsoft.com/office/powerpoint/2010/main" xmlns="" val="4127576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652462" y="1628775"/>
            <a:ext cx="10887075" cy="4371975"/>
          </a:xfrm>
          <a:prstGeom prst="rect">
            <a:avLst/>
          </a:prstGeom>
        </p:spPr>
        <p:txBody>
          <a:bodyPr vert="horz" lIns="91440" tIns="45720" rIns="91440" bIns="45720" rtlCol="0">
            <a:normAutofit fontScale="70000" lnSpcReduction="20000"/>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a:ea typeface="宋体" panose="02010600030101010101" pitchFamily="2" charset="-122"/>
              </a:rPr>
              <a:t>Entities and relationships are distinguishable using various keys</a:t>
            </a: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key</a:t>
            </a:r>
            <a:r>
              <a:rPr lang="en-US" altLang="zh-CN" i="1" dirty="0">
                <a:ea typeface="宋体" panose="02010600030101010101" pitchFamily="2" charset="-122"/>
              </a:rPr>
              <a:t> </a:t>
            </a:r>
            <a:r>
              <a:rPr lang="en-US" altLang="zh-CN" dirty="0">
                <a:ea typeface="宋体" panose="02010600030101010101" pitchFamily="2" charset="-122"/>
              </a:rPr>
              <a:t>is a combination of one or more attributes, e.g., social-security number, combination of name and social-security number.</a:t>
            </a: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err="1">
                <a:solidFill>
                  <a:schemeClr val="accent2"/>
                </a:solidFill>
                <a:ea typeface="宋体" panose="02010600030101010101" pitchFamily="2" charset="-122"/>
              </a:rPr>
              <a:t>superkey</a:t>
            </a:r>
            <a:r>
              <a:rPr lang="en-US" altLang="zh-CN" dirty="0">
                <a:ea typeface="宋体" panose="02010600030101010101" pitchFamily="2" charset="-122"/>
              </a:rPr>
              <a:t> is a key defined either for an entity set or relationship set that uniquely identifies an entity, </a:t>
            </a:r>
          </a:p>
          <a:p>
            <a:pPr>
              <a:lnSpc>
                <a:spcPct val="90000"/>
              </a:lnSpc>
            </a:pPr>
            <a:r>
              <a:rPr lang="en-US" altLang="zh-CN" dirty="0">
                <a:ea typeface="宋体" panose="02010600030101010101" pitchFamily="2" charset="-122"/>
              </a:rPr>
              <a:t>e.g.,  social-security number, phone number, combination of name and social-security number. </a:t>
            </a:r>
            <a:r>
              <a:rPr lang="en-US" altLang="zh-CN" dirty="0">
                <a:solidFill>
                  <a:schemeClr val="accent1"/>
                </a:solidFill>
                <a:ea typeface="宋体" panose="02010600030101010101" pitchFamily="2" charset="-122"/>
              </a:rPr>
              <a:t>( Note : UNIQUE and NOT NULL)</a:t>
            </a:r>
          </a:p>
          <a:p>
            <a:pPr>
              <a:lnSpc>
                <a:spcPct val="90000"/>
              </a:lnSpc>
            </a:pP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candidate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minimal </a:t>
            </a:r>
            <a:r>
              <a:rPr lang="en-US" altLang="zh-CN" dirty="0" err="1">
                <a:ea typeface="宋体" panose="02010600030101010101" pitchFamily="2" charset="-122"/>
              </a:rPr>
              <a:t>superkey</a:t>
            </a:r>
            <a:r>
              <a:rPr lang="en-US" altLang="zh-CN" dirty="0">
                <a:ea typeface="宋体" panose="02010600030101010101" pitchFamily="2" charset="-122"/>
              </a:rPr>
              <a:t> that uniquely identifies either an entity or a relationship,</a:t>
            </a:r>
          </a:p>
          <a:p>
            <a:pPr>
              <a:lnSpc>
                <a:spcPct val="90000"/>
              </a:lnSpc>
            </a:pPr>
            <a:r>
              <a:rPr lang="en-US" altLang="zh-CN" dirty="0">
                <a:ea typeface="宋体" panose="02010600030101010101" pitchFamily="2" charset="-122"/>
              </a:rPr>
              <a:t> e.g., social-security number, phone number. </a:t>
            </a:r>
            <a:r>
              <a:rPr lang="en-US" altLang="zh-CN" dirty="0">
                <a:solidFill>
                  <a:schemeClr val="accent1"/>
                </a:solidFill>
                <a:ea typeface="宋体" panose="02010600030101010101" pitchFamily="2" charset="-122"/>
              </a:rPr>
              <a:t>( Note : UNIQUE and NOT NULL)</a:t>
            </a:r>
          </a:p>
          <a:p>
            <a:pPr>
              <a:lnSpc>
                <a:spcPct val="90000"/>
              </a:lnSpc>
            </a:pPr>
            <a:endParaRPr lang="en-US" altLang="zh-CN" dirty="0">
              <a:ea typeface="宋体" panose="02010600030101010101" pitchFamily="2" charset="-122"/>
            </a:endParaRP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primary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candidate key that is chosen by the database designer to identify the entities of an entity set. </a:t>
            </a:r>
            <a:r>
              <a:rPr lang="en-US" altLang="zh-CN" dirty="0">
                <a:solidFill>
                  <a:schemeClr val="accent1"/>
                </a:solidFill>
                <a:ea typeface="宋体" panose="02010600030101010101" pitchFamily="2" charset="-122"/>
              </a:rPr>
              <a:t>( Note : UNIQUE and NOT NULL</a:t>
            </a:r>
            <a:r>
              <a:rPr lang="en-US" altLang="zh-CN" dirty="0">
                <a:ea typeface="宋体" panose="02010600030101010101" pitchFamily="2" charset="-122"/>
              </a:rPr>
              <a:t>)</a:t>
            </a:r>
          </a:p>
          <a:p>
            <a:pPr>
              <a:lnSpc>
                <a:spcPct val="90000"/>
              </a:lnSpc>
            </a:pPr>
            <a:endParaRPr lang="en-US" altLang="zh-CN" dirty="0">
              <a:ea typeface="宋体" panose="02010600030101010101" pitchFamily="2" charset="-122"/>
            </a:endParaRPr>
          </a:p>
          <a:p>
            <a:pPr>
              <a:lnSpc>
                <a:spcPct val="90000"/>
              </a:lnSpc>
            </a:pPr>
            <a:r>
              <a:rPr lang="en-US" altLang="zh-CN" dirty="0">
                <a:ea typeface="宋体" panose="02010600030101010101" pitchFamily="2" charset="-122"/>
              </a:rPr>
              <a:t>A </a:t>
            </a:r>
            <a:r>
              <a:rPr lang="en-US" altLang="zh-CN" b="1" i="1" dirty="0">
                <a:solidFill>
                  <a:schemeClr val="accent2">
                    <a:lumMod val="75000"/>
                  </a:schemeClr>
                </a:solidFill>
                <a:ea typeface="宋体" panose="02010600030101010101" pitchFamily="2" charset="-122"/>
              </a:rPr>
              <a:t>Composite </a:t>
            </a:r>
            <a:r>
              <a:rPr lang="en-US" altLang="zh-CN" b="1" i="1" dirty="0">
                <a:solidFill>
                  <a:schemeClr val="accent2"/>
                </a:solidFill>
                <a:ea typeface="宋体" panose="02010600030101010101" pitchFamily="2" charset="-122"/>
              </a:rPr>
              <a:t>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candidate key with more one attribute  to identify the entities of an entity set.</a:t>
            </a:r>
          </a:p>
          <a:p>
            <a:pPr>
              <a:lnSpc>
                <a:spcPct val="90000"/>
              </a:lnSpc>
            </a:pPr>
            <a:r>
              <a:rPr lang="en-US" altLang="zh-CN" dirty="0" err="1">
                <a:ea typeface="宋体" panose="02010600030101010101" pitchFamily="2" charset="-122"/>
              </a:rPr>
              <a:t>eg.</a:t>
            </a:r>
            <a:r>
              <a:rPr lang="en-US" altLang="zh-CN" dirty="0">
                <a:ea typeface="宋体" panose="02010600030101010101" pitchFamily="2" charset="-122"/>
              </a:rPr>
              <a:t>, {</a:t>
            </a:r>
            <a:r>
              <a:rPr lang="en-US" altLang="zh-CN" dirty="0" err="1">
                <a:ea typeface="宋体" panose="02010600030101010101" pitchFamily="2" charset="-122"/>
              </a:rPr>
              <a:t>stud_id</a:t>
            </a:r>
            <a:r>
              <a:rPr lang="en-US" altLang="zh-CN" dirty="0">
                <a:ea typeface="宋体" panose="02010600030101010101" pitchFamily="2" charset="-122"/>
              </a:rPr>
              <a:t>, </a:t>
            </a:r>
            <a:r>
              <a:rPr lang="en-US" altLang="zh-CN" dirty="0" err="1">
                <a:ea typeface="宋体" panose="02010600030101010101" pitchFamily="2" charset="-122"/>
              </a:rPr>
              <a:t>stud_email</a:t>
            </a:r>
            <a:r>
              <a:rPr lang="en-US" altLang="zh-CN" dirty="0">
                <a:ea typeface="宋体" panose="02010600030101010101" pitchFamily="2" charset="-122"/>
              </a:rPr>
              <a:t>, </a:t>
            </a:r>
            <a:r>
              <a:rPr lang="en-US" altLang="zh-CN" dirty="0" err="1">
                <a:ea typeface="宋体" panose="02010600030101010101" pitchFamily="2" charset="-122"/>
              </a:rPr>
              <a:t>stud_name</a:t>
            </a:r>
            <a:r>
              <a:rPr lang="en-US" altLang="zh-CN" dirty="0">
                <a:ea typeface="宋体" panose="02010600030101010101" pitchFamily="2" charset="-122"/>
              </a:rPr>
              <a:t>}</a:t>
            </a:r>
          </a:p>
          <a:p>
            <a:pPr>
              <a:lnSpc>
                <a:spcPct val="90000"/>
              </a:lnSpc>
            </a:pPr>
            <a:endParaRPr lang="en-US" altLang="zh-CN" dirty="0">
              <a:ea typeface="宋体" panose="02010600030101010101" pitchFamily="2" charset="-122"/>
            </a:endParaRPr>
          </a:p>
        </p:txBody>
      </p:sp>
      <p:sp>
        <p:nvSpPr>
          <p:cNvPr id="2" name="Rectangle 1"/>
          <p:cNvSpPr/>
          <p:nvPr/>
        </p:nvSpPr>
        <p:spPr>
          <a:xfrm>
            <a:off x="1038370" y="424934"/>
            <a:ext cx="1441420" cy="646331"/>
          </a:xfrm>
          <a:prstGeom prst="rect">
            <a:avLst/>
          </a:prstGeom>
        </p:spPr>
        <p:txBody>
          <a:bodyPr wrap="none">
            <a:spAutoFit/>
          </a:bodyPr>
          <a:lstStyle/>
          <a:p>
            <a:r>
              <a:rPr lang="en-IN" sz="3600" b="1" dirty="0">
                <a:solidFill>
                  <a:srgbClr val="7030A0"/>
                </a:solidFill>
                <a:latin typeface="Times New Roman" panose="02020603050405020304" pitchFamily="18" charset="0"/>
                <a:cs typeface="Times New Roman" panose="02020603050405020304" pitchFamily="18" charset="0"/>
              </a:rPr>
              <a:t>KEYS</a:t>
            </a:r>
          </a:p>
        </p:txBody>
      </p:sp>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4B7FF4C2-248A-7077-31E8-91286225E9CD}"/>
                  </a:ext>
                </a:extLst>
              </p14:cNvPr>
              <p14:cNvContentPartPr/>
              <p14:nvPr/>
            </p14:nvContentPartPr>
            <p14:xfrm>
              <a:off x="327600" y="1855080"/>
              <a:ext cx="11138400" cy="4685040"/>
            </p14:xfrm>
          </p:contentPart>
        </mc:Choice>
        <mc:Fallback>
          <p:pic>
            <p:nvPicPr>
              <p:cNvPr id="3" name="Ink 2">
                <a:extLst>
                  <a:ext uri="{FF2B5EF4-FFF2-40B4-BE49-F238E27FC236}">
                    <a16:creationId xmlns:a16="http://schemas.microsoft.com/office/drawing/2014/main" xmlns="" xmlns:p14="http://schemas.microsoft.com/office/powerpoint/2010/main" id="{4B7FF4C2-248A-7077-31E8-91286225E9CD}"/>
                  </a:ext>
                </a:extLst>
              </p:cNvPr>
              <p:cNvPicPr/>
              <p:nvPr/>
            </p:nvPicPr>
            <p:blipFill>
              <a:blip r:embed="rId4"/>
              <a:stretch>
                <a:fillRect/>
              </a:stretch>
            </p:blipFill>
            <p:spPr>
              <a:xfrm>
                <a:off x="318240" y="1845720"/>
                <a:ext cx="11157120" cy="4703760"/>
              </a:xfrm>
              <a:prstGeom prst="rect">
                <a:avLst/>
              </a:prstGeom>
            </p:spPr>
          </p:pic>
        </mc:Fallback>
      </mc:AlternateContent>
    </p:spTree>
    <p:extLst>
      <p:ext uri="{BB962C8B-B14F-4D97-AF65-F5344CB8AC3E}">
        <p14:creationId xmlns:p14="http://schemas.microsoft.com/office/powerpoint/2010/main" xmlns="" val="2819588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76250" y="1733550"/>
            <a:ext cx="11258550" cy="1695450"/>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altLang="zh-CN" dirty="0">
                <a:ea typeface="宋体" panose="02010600030101010101" pitchFamily="2" charset="-122"/>
              </a:rPr>
              <a:t>A </a:t>
            </a:r>
            <a:r>
              <a:rPr lang="en-US" altLang="zh-CN" b="1" i="1" dirty="0">
                <a:solidFill>
                  <a:schemeClr val="accent2"/>
                </a:solidFill>
                <a:ea typeface="宋体" panose="02010600030101010101" pitchFamily="2" charset="-122"/>
              </a:rPr>
              <a:t>foreign key</a:t>
            </a:r>
            <a:r>
              <a:rPr lang="en-US" altLang="zh-CN" b="1" dirty="0">
                <a:solidFill>
                  <a:schemeClr val="accent2"/>
                </a:solidFill>
                <a:ea typeface="宋体" panose="02010600030101010101" pitchFamily="2" charset="-122"/>
              </a:rPr>
              <a:t> </a:t>
            </a:r>
            <a:r>
              <a:rPr lang="en-US" altLang="zh-CN" dirty="0">
                <a:ea typeface="宋体" panose="02010600030101010101" pitchFamily="2" charset="-122"/>
              </a:rPr>
              <a:t>is a set of one or more attributes of a strong entity set that are employed to construct the discriminator of a weak entity set.  The primary key of a weak entity set is formed by the primary key of the strong entity set on which it is existence-dependent</a:t>
            </a:r>
            <a:r>
              <a:rPr lang="en-US" altLang="zh-CN" sz="2800" dirty="0">
                <a:ea typeface="宋体" panose="02010600030101010101" pitchFamily="2" charset="-122"/>
              </a:rPr>
              <a:t>.</a:t>
            </a:r>
          </a:p>
          <a:p>
            <a:pPr>
              <a:lnSpc>
                <a:spcPct val="90000"/>
              </a:lnSpc>
            </a:pPr>
            <a:endParaRPr lang="en-US" altLang="zh-CN" sz="2800" dirty="0">
              <a:ea typeface="宋体" panose="02010600030101010101" pitchFamily="2" charset="-122"/>
            </a:endParaRPr>
          </a:p>
          <a:p>
            <a:pPr>
              <a:lnSpc>
                <a:spcPct val="90000"/>
              </a:lnSpc>
            </a:pPr>
            <a:endParaRPr lang="en-US" altLang="zh-CN" sz="2800" dirty="0">
              <a:ea typeface="宋体" panose="02010600030101010101" pitchFamily="2" charset="-122"/>
            </a:endParaRPr>
          </a:p>
        </p:txBody>
      </p:sp>
      <p:sp>
        <p:nvSpPr>
          <p:cNvPr id="2" name="Rectangle 1"/>
          <p:cNvSpPr/>
          <p:nvPr/>
        </p:nvSpPr>
        <p:spPr>
          <a:xfrm>
            <a:off x="1035052" y="405884"/>
            <a:ext cx="1861407" cy="830997"/>
          </a:xfrm>
          <a:prstGeom prst="rect">
            <a:avLst/>
          </a:prstGeom>
        </p:spPr>
        <p:txBody>
          <a:bodyPr wrap="none">
            <a:spAutoFit/>
          </a:bodyPr>
          <a:lstStyle/>
          <a:p>
            <a:r>
              <a:rPr lang="en-IN" sz="4800" b="1" dirty="0">
                <a:solidFill>
                  <a:srgbClr val="7030A0"/>
                </a:solidFill>
                <a:latin typeface="Times New Roman" panose="02020603050405020304" pitchFamily="18" charset="0"/>
                <a:cs typeface="Times New Roman" panose="02020603050405020304" pitchFamily="18" charset="0"/>
              </a:rPr>
              <a:t>KEYS</a:t>
            </a:r>
            <a:endParaRPr lang="en-IN" sz="4800" b="1" dirty="0"/>
          </a:p>
        </p:txBody>
      </p:sp>
      <p:pic>
        <p:nvPicPr>
          <p:cNvPr id="5" name="Picture 4">
            <a:extLst>
              <a:ext uri="{FF2B5EF4-FFF2-40B4-BE49-F238E27FC236}">
                <a16:creationId xmlns:a16="http://schemas.microsoft.com/office/drawing/2014/main" xmlns="" id="{99E7C93E-8BAF-10AD-3385-41023D19F862}"/>
              </a:ext>
            </a:extLst>
          </p:cNvPr>
          <p:cNvPicPr>
            <a:picLocks noChangeAspect="1"/>
          </p:cNvPicPr>
          <p:nvPr/>
        </p:nvPicPr>
        <p:blipFill>
          <a:blip r:embed="rId2"/>
          <a:stretch>
            <a:fillRect/>
          </a:stretch>
        </p:blipFill>
        <p:spPr>
          <a:xfrm>
            <a:off x="852772" y="3270938"/>
            <a:ext cx="9739204" cy="3010161"/>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68E518CE-2BD1-CEAB-BECB-FBC7F186B486}"/>
                  </a:ext>
                </a:extLst>
              </p14:cNvPr>
              <p14:cNvContentPartPr/>
              <p14:nvPr/>
            </p14:nvContentPartPr>
            <p14:xfrm>
              <a:off x="351360" y="1637640"/>
              <a:ext cx="10483560" cy="4822200"/>
            </p14:xfrm>
          </p:contentPart>
        </mc:Choice>
        <mc:Fallback>
          <p:pic>
            <p:nvPicPr>
              <p:cNvPr id="3" name="Ink 2">
                <a:extLst>
                  <a:ext uri="{FF2B5EF4-FFF2-40B4-BE49-F238E27FC236}">
                    <a16:creationId xmlns:a16="http://schemas.microsoft.com/office/drawing/2014/main" xmlns="" xmlns:p14="http://schemas.microsoft.com/office/powerpoint/2010/main" id="{68E518CE-2BD1-CEAB-BECB-FBC7F186B486}"/>
                  </a:ext>
                </a:extLst>
              </p:cNvPr>
              <p:cNvPicPr/>
              <p:nvPr/>
            </p:nvPicPr>
            <p:blipFill>
              <a:blip r:embed="rId4"/>
              <a:stretch>
                <a:fillRect/>
              </a:stretch>
            </p:blipFill>
            <p:spPr>
              <a:xfrm>
                <a:off x="342000" y="1628280"/>
                <a:ext cx="10502280" cy="4840920"/>
              </a:xfrm>
              <a:prstGeom prst="rect">
                <a:avLst/>
              </a:prstGeom>
            </p:spPr>
          </p:pic>
        </mc:Fallback>
      </mc:AlternateContent>
    </p:spTree>
    <p:extLst>
      <p:ext uri="{BB962C8B-B14F-4D97-AF65-F5344CB8AC3E}">
        <p14:creationId xmlns:p14="http://schemas.microsoft.com/office/powerpoint/2010/main" xmlns="" val="3560764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sz="3600" b="1" dirty="0">
                <a:solidFill>
                  <a:srgbClr val="7030A0"/>
                </a:solidFill>
              </a:rPr>
              <a:t>Attributes </a:t>
            </a:r>
          </a:p>
        </p:txBody>
      </p:sp>
      <p:pic>
        <p:nvPicPr>
          <p:cNvPr id="5" name="Picture 4">
            <a:extLst>
              <a:ext uri="{FF2B5EF4-FFF2-40B4-BE49-F238E27FC236}">
                <a16:creationId xmlns:a16="http://schemas.microsoft.com/office/drawing/2014/main" xmlns="" id="{A5CB5C84-469F-460E-BC1A-058EE540B589}"/>
              </a:ext>
            </a:extLst>
          </p:cNvPr>
          <p:cNvPicPr>
            <a:picLocks noChangeAspect="1"/>
          </p:cNvPicPr>
          <p:nvPr/>
        </p:nvPicPr>
        <p:blipFill>
          <a:blip r:embed="rId2"/>
          <a:stretch>
            <a:fillRect/>
          </a:stretch>
        </p:blipFill>
        <p:spPr>
          <a:xfrm>
            <a:off x="1252537" y="1638300"/>
            <a:ext cx="7667625" cy="3448050"/>
          </a:xfrm>
          <a:prstGeom prst="rect">
            <a:avLst/>
          </a:prstGeom>
        </p:spPr>
      </p:pic>
      <p:pic>
        <p:nvPicPr>
          <p:cNvPr id="7" name="Picture 6">
            <a:extLst>
              <a:ext uri="{FF2B5EF4-FFF2-40B4-BE49-F238E27FC236}">
                <a16:creationId xmlns:a16="http://schemas.microsoft.com/office/drawing/2014/main" xmlns="" id="{022B471D-61D8-4A17-9CDE-8A3CA4FCC118}"/>
              </a:ext>
            </a:extLst>
          </p:cNvPr>
          <p:cNvPicPr>
            <a:picLocks noChangeAspect="1"/>
          </p:cNvPicPr>
          <p:nvPr/>
        </p:nvPicPr>
        <p:blipFill>
          <a:blip r:embed="rId3"/>
          <a:stretch>
            <a:fillRect/>
          </a:stretch>
        </p:blipFill>
        <p:spPr>
          <a:xfrm>
            <a:off x="1181100" y="4729162"/>
            <a:ext cx="6705600" cy="1762125"/>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2" name="Ink 1">
                <a:extLst>
                  <a:ext uri="{FF2B5EF4-FFF2-40B4-BE49-F238E27FC236}">
                    <a16:creationId xmlns:a16="http://schemas.microsoft.com/office/drawing/2014/main" id="{78D71C26-1532-C117-25E2-BD290DC0ABC3}"/>
                  </a:ext>
                </a:extLst>
              </p14:cNvPr>
              <p14:cNvContentPartPr/>
              <p14:nvPr/>
            </p14:nvContentPartPr>
            <p14:xfrm>
              <a:off x="1035720" y="1463400"/>
              <a:ext cx="10817280" cy="5040000"/>
            </p14:xfrm>
          </p:contentPart>
        </mc:Choice>
        <mc:Fallback>
          <p:pic>
            <p:nvPicPr>
              <p:cNvPr id="2" name="Ink 1">
                <a:extLst>
                  <a:ext uri="{FF2B5EF4-FFF2-40B4-BE49-F238E27FC236}">
                    <a16:creationId xmlns:a16="http://schemas.microsoft.com/office/drawing/2014/main" xmlns="" xmlns:p14="http://schemas.microsoft.com/office/powerpoint/2010/main" id="{78D71C26-1532-C117-25E2-BD290DC0ABC3}"/>
                  </a:ext>
                </a:extLst>
              </p:cNvPr>
              <p:cNvPicPr/>
              <p:nvPr/>
            </p:nvPicPr>
            <p:blipFill>
              <a:blip r:embed="rId5"/>
              <a:stretch>
                <a:fillRect/>
              </a:stretch>
            </p:blipFill>
            <p:spPr>
              <a:xfrm>
                <a:off x="1026360" y="1454040"/>
                <a:ext cx="10836000" cy="5058720"/>
              </a:xfrm>
              <a:prstGeom prst="rect">
                <a:avLst/>
              </a:prstGeom>
            </p:spPr>
          </p:pic>
        </mc:Fallback>
      </mc:AlternateContent>
    </p:spTree>
    <p:extLst>
      <p:ext uri="{BB962C8B-B14F-4D97-AF65-F5344CB8AC3E}">
        <p14:creationId xmlns:p14="http://schemas.microsoft.com/office/powerpoint/2010/main" xmlns="" val="1834252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sz="3600" b="1" dirty="0">
                <a:solidFill>
                  <a:srgbClr val="7030A0"/>
                </a:solidFill>
              </a:rPr>
              <a:t>Attributes </a:t>
            </a:r>
          </a:p>
          <a:p>
            <a:endParaRPr lang="en-IN" dirty="0">
              <a:solidFill>
                <a:srgbClr val="7030A0"/>
              </a:solidFill>
            </a:endParaRPr>
          </a:p>
        </p:txBody>
      </p:sp>
      <p:pic>
        <p:nvPicPr>
          <p:cNvPr id="5" name="Picture 4">
            <a:extLst>
              <a:ext uri="{FF2B5EF4-FFF2-40B4-BE49-F238E27FC236}">
                <a16:creationId xmlns:a16="http://schemas.microsoft.com/office/drawing/2014/main" xmlns="" id="{1194DDE0-D6C6-44B9-BEE5-D023E0B79697}"/>
              </a:ext>
            </a:extLst>
          </p:cNvPr>
          <p:cNvPicPr>
            <a:picLocks noChangeAspect="1"/>
          </p:cNvPicPr>
          <p:nvPr/>
        </p:nvPicPr>
        <p:blipFill>
          <a:blip r:embed="rId2"/>
          <a:stretch>
            <a:fillRect/>
          </a:stretch>
        </p:blipFill>
        <p:spPr>
          <a:xfrm>
            <a:off x="3728312" y="1728787"/>
            <a:ext cx="7806463" cy="4471988"/>
          </a:xfrm>
          <a:prstGeom prst="rect">
            <a:avLst/>
          </a:prstGeom>
        </p:spPr>
      </p:pic>
      <p:sp>
        <p:nvSpPr>
          <p:cNvPr id="2" name="TextBox 1">
            <a:extLst>
              <a:ext uri="{FF2B5EF4-FFF2-40B4-BE49-F238E27FC236}">
                <a16:creationId xmlns:a16="http://schemas.microsoft.com/office/drawing/2014/main" xmlns="" id="{FBB5AC97-6B16-46C8-AD61-55C58925A824}"/>
              </a:ext>
            </a:extLst>
          </p:cNvPr>
          <p:cNvSpPr txBox="1"/>
          <p:nvPr/>
        </p:nvSpPr>
        <p:spPr>
          <a:xfrm>
            <a:off x="406400" y="1895475"/>
            <a:ext cx="3003550" cy="2585323"/>
          </a:xfrm>
          <a:prstGeom prst="rect">
            <a:avLst/>
          </a:prstGeom>
          <a:noFill/>
        </p:spPr>
        <p:txBody>
          <a:bodyPr wrap="square" rtlCol="0">
            <a:spAutoFit/>
          </a:bodyPr>
          <a:lstStyle/>
          <a:p>
            <a:r>
              <a:rPr lang="en-IN" dirty="0"/>
              <a:t>Construct ER:</a:t>
            </a:r>
          </a:p>
          <a:p>
            <a:endParaRPr lang="en-US" dirty="0"/>
          </a:p>
          <a:p>
            <a:r>
              <a:rPr lang="en-US" dirty="0"/>
              <a:t>Employee has SSN, salary, Age, </a:t>
            </a:r>
            <a:r>
              <a:rPr lang="en-US" dirty="0" err="1"/>
              <a:t>Bdate</a:t>
            </a:r>
            <a:r>
              <a:rPr lang="en-US" dirty="0"/>
              <a:t> , phone numbers, Address of each employee complete address has area, city, state while street-add has door# and apt no,.</a:t>
            </a:r>
          </a:p>
          <a:p>
            <a:r>
              <a:rPr lang="en-US" dirty="0"/>
              <a:t> </a:t>
            </a:r>
          </a:p>
        </p:txBody>
      </p:sp>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C8A96F8E-E2E7-04E0-BF41-4320178AF278}"/>
                  </a:ext>
                </a:extLst>
              </p14:cNvPr>
              <p14:cNvContentPartPr/>
              <p14:nvPr/>
            </p14:nvContentPartPr>
            <p14:xfrm>
              <a:off x="262080" y="1808280"/>
              <a:ext cx="10447920" cy="4069080"/>
            </p14:xfrm>
          </p:contentPart>
        </mc:Choice>
        <mc:Fallback>
          <p:pic>
            <p:nvPicPr>
              <p:cNvPr id="4" name="Ink 3">
                <a:extLst>
                  <a:ext uri="{FF2B5EF4-FFF2-40B4-BE49-F238E27FC236}">
                    <a16:creationId xmlns:a16="http://schemas.microsoft.com/office/drawing/2014/main" xmlns="" xmlns:p14="http://schemas.microsoft.com/office/powerpoint/2010/main" id="{C8A96F8E-E2E7-04E0-BF41-4320178AF278}"/>
                  </a:ext>
                </a:extLst>
              </p:cNvPr>
              <p:cNvPicPr/>
              <p:nvPr/>
            </p:nvPicPr>
            <p:blipFill>
              <a:blip r:embed="rId4"/>
              <a:stretch>
                <a:fillRect/>
              </a:stretch>
            </p:blipFill>
            <p:spPr>
              <a:xfrm>
                <a:off x="252720" y="1798920"/>
                <a:ext cx="10466640" cy="4087800"/>
              </a:xfrm>
              <a:prstGeom prst="rect">
                <a:avLst/>
              </a:prstGeom>
            </p:spPr>
          </p:pic>
        </mc:Fallback>
      </mc:AlternateContent>
    </p:spTree>
    <p:extLst>
      <p:ext uri="{BB962C8B-B14F-4D97-AF65-F5344CB8AC3E}">
        <p14:creationId xmlns:p14="http://schemas.microsoft.com/office/powerpoint/2010/main" xmlns="" val="82408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27788" y="295861"/>
            <a:ext cx="2888932" cy="830997"/>
          </a:xfrm>
          <a:prstGeom prst="rect">
            <a:avLst/>
          </a:prstGeom>
        </p:spPr>
        <p:txBody>
          <a:bodyPr wrap="none">
            <a:spAutoFit/>
          </a:bodyPr>
          <a:lstStyle/>
          <a:p>
            <a:r>
              <a:rPr lang="en-IN" sz="4800" b="1" dirty="0">
                <a:solidFill>
                  <a:srgbClr val="7030A0"/>
                </a:solidFill>
              </a:rPr>
              <a:t>Attributes </a:t>
            </a:r>
          </a:p>
        </p:txBody>
      </p:sp>
      <p:pic>
        <p:nvPicPr>
          <p:cNvPr id="7" name="Picture 6">
            <a:extLst>
              <a:ext uri="{FF2B5EF4-FFF2-40B4-BE49-F238E27FC236}">
                <a16:creationId xmlns:a16="http://schemas.microsoft.com/office/drawing/2014/main" xmlns="" id="{C43F5760-0B7B-4F80-B1EF-2640AE81D148}"/>
              </a:ext>
            </a:extLst>
          </p:cNvPr>
          <p:cNvPicPr>
            <a:picLocks noChangeAspect="1"/>
          </p:cNvPicPr>
          <p:nvPr/>
        </p:nvPicPr>
        <p:blipFill>
          <a:blip r:embed="rId2"/>
          <a:stretch>
            <a:fillRect/>
          </a:stretch>
        </p:blipFill>
        <p:spPr>
          <a:xfrm>
            <a:off x="1924050" y="1661028"/>
            <a:ext cx="7219950" cy="4500382"/>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4C77CB6D-CE9E-FA85-8EA7-EB5D34BC7BDC}"/>
                  </a:ext>
                </a:extLst>
              </p14:cNvPr>
              <p14:cNvContentPartPr/>
              <p14:nvPr/>
            </p14:nvContentPartPr>
            <p14:xfrm>
              <a:off x="3643200" y="2782800"/>
              <a:ext cx="4727160" cy="3512880"/>
            </p14:xfrm>
          </p:contentPart>
        </mc:Choice>
        <mc:Fallback>
          <p:pic>
            <p:nvPicPr>
              <p:cNvPr id="2" name="Ink 1">
                <a:extLst>
                  <a:ext uri="{FF2B5EF4-FFF2-40B4-BE49-F238E27FC236}">
                    <a16:creationId xmlns:a16="http://schemas.microsoft.com/office/drawing/2014/main" xmlns="" xmlns:p14="http://schemas.microsoft.com/office/powerpoint/2010/main" id="{4C77CB6D-CE9E-FA85-8EA7-EB5D34BC7BDC}"/>
                  </a:ext>
                </a:extLst>
              </p:cNvPr>
              <p:cNvPicPr/>
              <p:nvPr/>
            </p:nvPicPr>
            <p:blipFill>
              <a:blip r:embed="rId4"/>
              <a:stretch>
                <a:fillRect/>
              </a:stretch>
            </p:blipFill>
            <p:spPr>
              <a:xfrm>
                <a:off x="3633840" y="2773440"/>
                <a:ext cx="4745880" cy="3531600"/>
              </a:xfrm>
              <a:prstGeom prst="rect">
                <a:avLst/>
              </a:prstGeom>
            </p:spPr>
          </p:pic>
        </mc:Fallback>
      </mc:AlternateContent>
    </p:spTree>
    <p:extLst>
      <p:ext uri="{BB962C8B-B14F-4D97-AF65-F5344CB8AC3E}">
        <p14:creationId xmlns:p14="http://schemas.microsoft.com/office/powerpoint/2010/main" xmlns="" val="1878425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84762AF-4AFB-48FC-A510-46A94AAD7839}"/>
              </a:ext>
            </a:extLst>
          </p:cNvPr>
          <p:cNvSpPr>
            <a:spLocks noGrp="1"/>
          </p:cNvSpPr>
          <p:nvPr>
            <p:ph idx="1"/>
          </p:nvPr>
        </p:nvSpPr>
        <p:spPr>
          <a:xfrm>
            <a:off x="406400" y="1503363"/>
            <a:ext cx="6375400" cy="4525963"/>
          </a:xfrm>
        </p:spPr>
        <p:txBody>
          <a:bodyPr>
            <a:normAutofit fontScale="47500" lnSpcReduction="20000"/>
          </a:bodyPr>
          <a:lstStyle/>
          <a:p>
            <a:pPr marL="0" indent="0"/>
            <a:r>
              <a:rPr lang="en-IN" sz="3300" dirty="0"/>
              <a:t>1.Determine the type of attributes in </a:t>
            </a:r>
          </a:p>
          <a:p>
            <a:pPr marL="0" indent="0"/>
            <a:r>
              <a:rPr lang="en-IN" sz="3300" dirty="0"/>
              <a:t>    </a:t>
            </a:r>
            <a:r>
              <a:rPr lang="en-IN" sz="3300" b="1" dirty="0"/>
              <a:t>Customer(name, age, </a:t>
            </a:r>
            <a:r>
              <a:rPr lang="en-IN" sz="3300" b="1" dirty="0" err="1"/>
              <a:t>addr</a:t>
            </a:r>
            <a:r>
              <a:rPr lang="en-IN" sz="3300" b="1" dirty="0"/>
              <a:t>, </a:t>
            </a:r>
            <a:r>
              <a:rPr lang="en-IN" sz="3300" b="1" dirty="0" err="1"/>
              <a:t>phno</a:t>
            </a:r>
            <a:r>
              <a:rPr lang="en-IN" sz="3300" b="1" dirty="0"/>
              <a:t>, DOB)</a:t>
            </a:r>
          </a:p>
          <a:p>
            <a:pPr marL="0" indent="0"/>
            <a:endParaRPr lang="en-IN" sz="3300" b="1" dirty="0"/>
          </a:p>
          <a:p>
            <a:r>
              <a:rPr lang="en-IN" sz="3300" dirty="0"/>
              <a:t>2. If an </a:t>
            </a:r>
            <a:r>
              <a:rPr lang="en-IN" sz="3300" b="1" dirty="0"/>
              <a:t>Employee can reside at the HQ and </a:t>
            </a:r>
            <a:r>
              <a:rPr lang="en-IN" sz="3300" b="1" dirty="0" err="1"/>
              <a:t>Bcity</a:t>
            </a:r>
            <a:r>
              <a:rPr lang="en-IN" sz="3300" dirty="0"/>
              <a:t>. Also that this </a:t>
            </a:r>
            <a:r>
              <a:rPr lang="en-IN" sz="3300" dirty="0" err="1"/>
              <a:t>addr</a:t>
            </a:r>
            <a:r>
              <a:rPr lang="en-IN" sz="3300" dirty="0"/>
              <a:t> is further divided as door#, street and city . What will this attribute </a:t>
            </a:r>
            <a:r>
              <a:rPr lang="en-IN" sz="3300" dirty="0" err="1"/>
              <a:t>addr</a:t>
            </a:r>
            <a:r>
              <a:rPr lang="en-IN" sz="3300" dirty="0"/>
              <a:t> be?</a:t>
            </a:r>
          </a:p>
          <a:p>
            <a:endParaRPr lang="en-IN" sz="3300" dirty="0"/>
          </a:p>
          <a:p>
            <a:r>
              <a:rPr lang="en-IN" sz="3300" dirty="0"/>
              <a:t>3. Consider the </a:t>
            </a:r>
            <a:r>
              <a:rPr lang="en-IN" sz="3300" b="1" dirty="0"/>
              <a:t>book</a:t>
            </a:r>
            <a:r>
              <a:rPr lang="en-IN" sz="3300" dirty="0"/>
              <a:t> table : find super key, Primary key, Candidate key.</a:t>
            </a:r>
          </a:p>
          <a:p>
            <a:endParaRPr lang="en-IN" sz="3300" dirty="0"/>
          </a:p>
          <a:p>
            <a:r>
              <a:rPr lang="en-IN" sz="3300" dirty="0"/>
              <a:t>4. For person entity find </a:t>
            </a:r>
            <a:r>
              <a:rPr lang="en-IN" sz="3300" dirty="0" err="1"/>
              <a:t>Pk,Ck</a:t>
            </a:r>
            <a:r>
              <a:rPr lang="en-IN" sz="3300" dirty="0"/>
              <a:t>?</a:t>
            </a:r>
          </a:p>
          <a:p>
            <a:endParaRPr lang="en-IN" sz="3300" dirty="0"/>
          </a:p>
          <a:p>
            <a:r>
              <a:rPr lang="en-IN" sz="3300" dirty="0"/>
              <a:t>5. If </a:t>
            </a:r>
            <a:r>
              <a:rPr lang="en-IN" sz="3300" b="1" dirty="0"/>
              <a:t>K1={ID} </a:t>
            </a:r>
            <a:r>
              <a:rPr lang="en-IN" sz="3300" dirty="0"/>
              <a:t>and </a:t>
            </a:r>
            <a:r>
              <a:rPr lang="en-IN" sz="3300" b="1" dirty="0"/>
              <a:t>K2{name, </a:t>
            </a:r>
            <a:r>
              <a:rPr lang="en-IN" sz="3300" b="1" dirty="0" err="1"/>
              <a:t>addr</a:t>
            </a:r>
            <a:r>
              <a:rPr lang="en-IN" sz="3300" b="1" dirty="0"/>
              <a:t>} </a:t>
            </a:r>
            <a:r>
              <a:rPr lang="en-IN" sz="3300" dirty="0"/>
              <a:t>which one should be Pk?</a:t>
            </a:r>
          </a:p>
          <a:p>
            <a:endParaRPr lang="en-IN" sz="3300" dirty="0"/>
          </a:p>
          <a:p>
            <a:r>
              <a:rPr lang="en-IN" sz="3300" dirty="0"/>
              <a:t>6. Find Composite Key attributes or alternate key attributes?</a:t>
            </a:r>
          </a:p>
          <a:p>
            <a:r>
              <a:rPr lang="en-IN" sz="3300" dirty="0"/>
              <a:t>  </a:t>
            </a:r>
            <a:r>
              <a:rPr lang="en-IN" sz="3300" b="1" dirty="0"/>
              <a:t>Order{ </a:t>
            </a:r>
            <a:r>
              <a:rPr lang="en-IN" sz="3300" b="1" dirty="0" err="1"/>
              <a:t>Custid</a:t>
            </a:r>
            <a:r>
              <a:rPr lang="en-IN" sz="3300" b="1" dirty="0"/>
              <a:t>, </a:t>
            </a:r>
            <a:r>
              <a:rPr lang="en-IN" sz="3300" b="1" dirty="0" err="1"/>
              <a:t>orderid</a:t>
            </a:r>
            <a:r>
              <a:rPr lang="en-IN" sz="3300" b="1" dirty="0"/>
              <a:t>, sales}</a:t>
            </a:r>
          </a:p>
          <a:p>
            <a:r>
              <a:rPr lang="en-IN" sz="3300" b="1" dirty="0"/>
              <a:t>  Student{ Sid, name, </a:t>
            </a:r>
            <a:r>
              <a:rPr lang="en-IN" sz="3300" b="1" dirty="0" err="1"/>
              <a:t>addr</a:t>
            </a:r>
            <a:r>
              <a:rPr lang="en-IN" sz="3300" b="1" dirty="0"/>
              <a:t>, mark}</a:t>
            </a:r>
          </a:p>
          <a:p>
            <a:r>
              <a:rPr lang="en-IN" dirty="0"/>
              <a:t>   </a:t>
            </a:r>
          </a:p>
          <a:p>
            <a:endParaRPr lang="en-US" dirty="0"/>
          </a:p>
        </p:txBody>
      </p:sp>
      <p:sp>
        <p:nvSpPr>
          <p:cNvPr id="3" name="Content Placeholder 2">
            <a:extLst>
              <a:ext uri="{FF2B5EF4-FFF2-40B4-BE49-F238E27FC236}">
                <a16:creationId xmlns:a16="http://schemas.microsoft.com/office/drawing/2014/main" xmlns="" id="{F1BA214A-BF59-4BB7-819A-C779D27CD786}"/>
              </a:ext>
            </a:extLst>
          </p:cNvPr>
          <p:cNvSpPr>
            <a:spLocks noGrp="1"/>
          </p:cNvSpPr>
          <p:nvPr>
            <p:ph sz="quarter" idx="10"/>
          </p:nvPr>
        </p:nvSpPr>
        <p:spPr/>
        <p:txBody>
          <a:bodyPr/>
          <a:lstStyle/>
          <a:p>
            <a:r>
              <a:rPr lang="en-IN" dirty="0"/>
              <a:t>Answer these:</a:t>
            </a:r>
            <a:endParaRPr lang="en-US" dirty="0"/>
          </a:p>
        </p:txBody>
      </p:sp>
      <p:pic>
        <p:nvPicPr>
          <p:cNvPr id="5" name="Picture 4">
            <a:extLst>
              <a:ext uri="{FF2B5EF4-FFF2-40B4-BE49-F238E27FC236}">
                <a16:creationId xmlns:a16="http://schemas.microsoft.com/office/drawing/2014/main" xmlns="" id="{5EFCC8DB-6571-4902-8B24-532E2161484F}"/>
              </a:ext>
            </a:extLst>
          </p:cNvPr>
          <p:cNvPicPr>
            <a:picLocks noChangeAspect="1"/>
          </p:cNvPicPr>
          <p:nvPr/>
        </p:nvPicPr>
        <p:blipFill>
          <a:blip r:embed="rId2"/>
          <a:stretch>
            <a:fillRect/>
          </a:stretch>
        </p:blipFill>
        <p:spPr>
          <a:xfrm>
            <a:off x="7379034" y="1764268"/>
            <a:ext cx="4406566" cy="2286000"/>
          </a:xfrm>
          <a:prstGeom prst="rect">
            <a:avLst/>
          </a:prstGeom>
        </p:spPr>
      </p:pic>
      <p:sp>
        <p:nvSpPr>
          <p:cNvPr id="7" name="TextBox 6">
            <a:extLst>
              <a:ext uri="{FF2B5EF4-FFF2-40B4-BE49-F238E27FC236}">
                <a16:creationId xmlns:a16="http://schemas.microsoft.com/office/drawing/2014/main" xmlns="" id="{03F366C8-1763-4011-933E-8075A2B0380A}"/>
              </a:ext>
            </a:extLst>
          </p:cNvPr>
          <p:cNvSpPr txBox="1"/>
          <p:nvPr/>
        </p:nvSpPr>
        <p:spPr>
          <a:xfrm>
            <a:off x="7537784" y="1493838"/>
            <a:ext cx="6096000" cy="369332"/>
          </a:xfrm>
          <a:prstGeom prst="rect">
            <a:avLst/>
          </a:prstGeom>
          <a:noFill/>
        </p:spPr>
        <p:txBody>
          <a:bodyPr wrap="square">
            <a:spAutoFit/>
          </a:bodyPr>
          <a:lstStyle/>
          <a:p>
            <a:r>
              <a:rPr lang="en-IN" dirty="0"/>
              <a:t>book table </a:t>
            </a:r>
            <a:endParaRPr lang="en-US" dirty="0"/>
          </a:p>
        </p:txBody>
      </p:sp>
      <p:pic>
        <p:nvPicPr>
          <p:cNvPr id="9" name="Picture 8">
            <a:extLst>
              <a:ext uri="{FF2B5EF4-FFF2-40B4-BE49-F238E27FC236}">
                <a16:creationId xmlns:a16="http://schemas.microsoft.com/office/drawing/2014/main" xmlns="" id="{D211DC17-A4BD-4BCC-8C45-2E446B5C1F1F}"/>
              </a:ext>
            </a:extLst>
          </p:cNvPr>
          <p:cNvPicPr>
            <a:picLocks noChangeAspect="1"/>
          </p:cNvPicPr>
          <p:nvPr/>
        </p:nvPicPr>
        <p:blipFill>
          <a:blip r:embed="rId3"/>
          <a:stretch>
            <a:fillRect/>
          </a:stretch>
        </p:blipFill>
        <p:spPr>
          <a:xfrm>
            <a:off x="7204075" y="4320698"/>
            <a:ext cx="4581525" cy="1276350"/>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4" name="Ink 3">
                <a:extLst>
                  <a:ext uri="{FF2B5EF4-FFF2-40B4-BE49-F238E27FC236}">
                    <a16:creationId xmlns:a16="http://schemas.microsoft.com/office/drawing/2014/main" id="{4D0A98F6-F2AD-81DE-4322-53F9B7790948}"/>
                  </a:ext>
                </a:extLst>
              </p14:cNvPr>
              <p14:cNvContentPartPr/>
              <p14:nvPr/>
            </p14:nvContentPartPr>
            <p14:xfrm>
              <a:off x="160560" y="23400"/>
              <a:ext cx="12020040" cy="6175440"/>
            </p14:xfrm>
          </p:contentPart>
        </mc:Choice>
        <mc:Fallback>
          <p:pic>
            <p:nvPicPr>
              <p:cNvPr id="4" name="Ink 3">
                <a:extLst>
                  <a:ext uri="{FF2B5EF4-FFF2-40B4-BE49-F238E27FC236}">
                    <a16:creationId xmlns:a16="http://schemas.microsoft.com/office/drawing/2014/main" xmlns="" xmlns:p14="http://schemas.microsoft.com/office/powerpoint/2010/main" id="{4D0A98F6-F2AD-81DE-4322-53F9B7790948}"/>
                  </a:ext>
                </a:extLst>
              </p:cNvPr>
              <p:cNvPicPr/>
              <p:nvPr/>
            </p:nvPicPr>
            <p:blipFill>
              <a:blip r:embed="rId5"/>
              <a:stretch>
                <a:fillRect/>
              </a:stretch>
            </p:blipFill>
            <p:spPr>
              <a:xfrm>
                <a:off x="151200" y="14040"/>
                <a:ext cx="12038760" cy="6194160"/>
              </a:xfrm>
              <a:prstGeom prst="rect">
                <a:avLst/>
              </a:prstGeom>
            </p:spPr>
          </p:pic>
        </mc:Fallback>
      </mc:AlternateContent>
    </p:spTree>
    <p:extLst>
      <p:ext uri="{BB962C8B-B14F-4D97-AF65-F5344CB8AC3E}">
        <p14:creationId xmlns:p14="http://schemas.microsoft.com/office/powerpoint/2010/main" xmlns="" val="647165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DABF4C3-3498-4172-BA77-ACD98B5B630F}"/>
              </a:ext>
            </a:extLst>
          </p:cNvPr>
          <p:cNvSpPr>
            <a:spLocks noGrp="1"/>
          </p:cNvSpPr>
          <p:nvPr>
            <p:ph sz="quarter" idx="10"/>
          </p:nvPr>
        </p:nvSpPr>
        <p:spPr/>
        <p:txBody>
          <a:bodyPr/>
          <a:lstStyle/>
          <a:p>
            <a:r>
              <a:rPr lang="en-IN" dirty="0"/>
              <a:t>ER notations</a:t>
            </a:r>
            <a:endParaRPr lang="en-US" dirty="0"/>
          </a:p>
        </p:txBody>
      </p:sp>
      <p:pic>
        <p:nvPicPr>
          <p:cNvPr id="7" name="Picture 6">
            <a:extLst>
              <a:ext uri="{FF2B5EF4-FFF2-40B4-BE49-F238E27FC236}">
                <a16:creationId xmlns:a16="http://schemas.microsoft.com/office/drawing/2014/main" xmlns="" id="{A2DEDA7F-EDCD-4CA1-AC1E-A780AF7B6BE0}"/>
              </a:ext>
            </a:extLst>
          </p:cNvPr>
          <p:cNvPicPr>
            <a:picLocks noChangeAspect="1"/>
          </p:cNvPicPr>
          <p:nvPr/>
        </p:nvPicPr>
        <p:blipFill>
          <a:blip r:embed="rId2"/>
          <a:stretch>
            <a:fillRect/>
          </a:stretch>
        </p:blipFill>
        <p:spPr>
          <a:xfrm>
            <a:off x="1509712" y="1647825"/>
            <a:ext cx="8486775" cy="3962400"/>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4B82AE2F-054D-80A1-D8A9-9DB1DADDC1BB}"/>
                  </a:ext>
                </a:extLst>
              </p14:cNvPr>
              <p14:cNvContentPartPr/>
              <p14:nvPr/>
            </p14:nvContentPartPr>
            <p14:xfrm>
              <a:off x="1125000" y="1985760"/>
              <a:ext cx="9007560" cy="3074400"/>
            </p14:xfrm>
          </p:contentPart>
        </mc:Choice>
        <mc:Fallback>
          <p:pic>
            <p:nvPicPr>
              <p:cNvPr id="2" name="Ink 1">
                <a:extLst>
                  <a:ext uri="{FF2B5EF4-FFF2-40B4-BE49-F238E27FC236}">
                    <a16:creationId xmlns:a16="http://schemas.microsoft.com/office/drawing/2014/main" xmlns="" xmlns:p14="http://schemas.microsoft.com/office/powerpoint/2010/main" id="{4B82AE2F-054D-80A1-D8A9-9DB1DADDC1BB}"/>
                  </a:ext>
                </a:extLst>
              </p:cNvPr>
              <p:cNvPicPr/>
              <p:nvPr/>
            </p:nvPicPr>
            <p:blipFill>
              <a:blip r:embed="rId4"/>
              <a:stretch>
                <a:fillRect/>
              </a:stretch>
            </p:blipFill>
            <p:spPr>
              <a:xfrm>
                <a:off x="1115640" y="1976400"/>
                <a:ext cx="9026280" cy="3093120"/>
              </a:xfrm>
              <a:prstGeom prst="rect">
                <a:avLst/>
              </a:prstGeom>
            </p:spPr>
          </p:pic>
        </mc:Fallback>
      </mc:AlternateContent>
    </p:spTree>
    <p:extLst>
      <p:ext uri="{BB962C8B-B14F-4D97-AF65-F5344CB8AC3E}">
        <p14:creationId xmlns:p14="http://schemas.microsoft.com/office/powerpoint/2010/main" xmlns="" val="121989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144846E-8C8A-42EC-B0B9-9F73E7844934}"/>
              </a:ext>
            </a:extLst>
          </p:cNvPr>
          <p:cNvSpPr>
            <a:spLocks noGrp="1"/>
          </p:cNvSpPr>
          <p:nvPr>
            <p:ph idx="1"/>
          </p:nvPr>
        </p:nvSpPr>
        <p:spPr/>
        <p:txBody>
          <a:bodyPr/>
          <a:lstStyle/>
          <a:p>
            <a:r>
              <a:rPr lang="en-IN" dirty="0"/>
              <a:t>Relationships have:</a:t>
            </a:r>
          </a:p>
          <a:p>
            <a:endParaRPr lang="en-IN" dirty="0"/>
          </a:p>
          <a:p>
            <a:pPr marL="457200" indent="-457200">
              <a:buAutoNum type="arabicPeriod"/>
            </a:pPr>
            <a:r>
              <a:rPr lang="en-IN" dirty="0">
                <a:solidFill>
                  <a:schemeClr val="accent5">
                    <a:lumMod val="75000"/>
                  </a:schemeClr>
                </a:solidFill>
              </a:rPr>
              <a:t>Degree </a:t>
            </a:r>
          </a:p>
          <a:p>
            <a:pPr marL="457200" indent="-457200">
              <a:buAutoNum type="arabicPeriod"/>
            </a:pPr>
            <a:r>
              <a:rPr lang="en-IN" dirty="0"/>
              <a:t>How many entities of one entity is participating in the relation with how many entities of another entity called as  </a:t>
            </a:r>
            <a:r>
              <a:rPr lang="en-IN" dirty="0">
                <a:solidFill>
                  <a:schemeClr val="accent5">
                    <a:lumMod val="75000"/>
                  </a:schemeClr>
                </a:solidFill>
              </a:rPr>
              <a:t>mapping</a:t>
            </a:r>
            <a:r>
              <a:rPr lang="en-IN" dirty="0"/>
              <a:t> or </a:t>
            </a:r>
            <a:r>
              <a:rPr lang="en-IN" dirty="0">
                <a:solidFill>
                  <a:schemeClr val="accent5">
                    <a:lumMod val="75000"/>
                  </a:schemeClr>
                </a:solidFill>
              </a:rPr>
              <a:t>cardinality constraint</a:t>
            </a:r>
            <a:r>
              <a:rPr lang="en-IN" dirty="0"/>
              <a:t>.</a:t>
            </a:r>
          </a:p>
          <a:p>
            <a:pPr marL="457200" indent="-457200">
              <a:buAutoNum type="arabicPeriod" startAt="3"/>
            </a:pPr>
            <a:r>
              <a:rPr lang="en-IN" dirty="0">
                <a:solidFill>
                  <a:schemeClr val="accent5">
                    <a:lumMod val="75000"/>
                  </a:schemeClr>
                </a:solidFill>
              </a:rPr>
              <a:t>Role names</a:t>
            </a:r>
          </a:p>
          <a:p>
            <a:pPr marL="457200" indent="-457200">
              <a:buAutoNum type="arabicPeriod" startAt="3"/>
            </a:pPr>
            <a:r>
              <a:rPr lang="en-IN" dirty="0">
                <a:solidFill>
                  <a:schemeClr val="accent5">
                    <a:lumMod val="75000"/>
                  </a:schemeClr>
                </a:solidFill>
              </a:rPr>
              <a:t>Participation constraints</a:t>
            </a:r>
          </a:p>
          <a:p>
            <a:pPr marL="0" indent="0"/>
            <a:r>
              <a:rPr lang="en-IN" dirty="0"/>
              <a:t>5.  Relationships can have attributes.</a:t>
            </a:r>
          </a:p>
          <a:p>
            <a:pPr marL="0" indent="0"/>
            <a:endParaRPr lang="en-IN" dirty="0"/>
          </a:p>
          <a:p>
            <a:pPr marL="0" indent="0"/>
            <a:endParaRPr lang="en-US" dirty="0"/>
          </a:p>
        </p:txBody>
      </p:sp>
      <p:sp>
        <p:nvSpPr>
          <p:cNvPr id="3" name="Content Placeholder 2">
            <a:extLst>
              <a:ext uri="{FF2B5EF4-FFF2-40B4-BE49-F238E27FC236}">
                <a16:creationId xmlns:a16="http://schemas.microsoft.com/office/drawing/2014/main" xmlns="" id="{D0A052A0-D343-46B7-882B-F0F63F2961F0}"/>
              </a:ext>
            </a:extLst>
          </p:cNvPr>
          <p:cNvSpPr>
            <a:spLocks noGrp="1"/>
          </p:cNvSpPr>
          <p:nvPr>
            <p:ph sz="quarter" idx="10"/>
          </p:nvPr>
        </p:nvSpPr>
        <p:spPr/>
        <p:txBody>
          <a:bodyPr/>
          <a:lstStyle/>
          <a:p>
            <a:r>
              <a:rPr lang="en-IN" sz="3600" b="1" dirty="0">
                <a:solidFill>
                  <a:srgbClr val="7030A0"/>
                </a:solidFill>
              </a:rPr>
              <a:t>Relationship</a:t>
            </a:r>
          </a:p>
          <a:p>
            <a:endParaRPr lang="en-US" dirty="0"/>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6ECB249D-022F-DD78-24D6-235FECD25247}"/>
                  </a:ext>
                </a:extLst>
              </p14:cNvPr>
              <p14:cNvContentPartPr/>
              <p14:nvPr/>
            </p14:nvContentPartPr>
            <p14:xfrm>
              <a:off x="2482560" y="867240"/>
              <a:ext cx="8078760" cy="4236480"/>
            </p14:xfrm>
          </p:contentPart>
        </mc:Choice>
        <mc:Fallback>
          <p:pic>
            <p:nvPicPr>
              <p:cNvPr id="4" name="Ink 3">
                <a:extLst>
                  <a:ext uri="{FF2B5EF4-FFF2-40B4-BE49-F238E27FC236}">
                    <a16:creationId xmlns:a16="http://schemas.microsoft.com/office/drawing/2014/main" xmlns="" xmlns:p14="http://schemas.microsoft.com/office/powerpoint/2010/main" id="{6ECB249D-022F-DD78-24D6-235FECD25247}"/>
                  </a:ext>
                </a:extLst>
              </p:cNvPr>
              <p:cNvPicPr/>
              <p:nvPr/>
            </p:nvPicPr>
            <p:blipFill>
              <a:blip r:embed="rId3"/>
              <a:stretch>
                <a:fillRect/>
              </a:stretch>
            </p:blipFill>
            <p:spPr>
              <a:xfrm>
                <a:off x="2473200" y="857880"/>
                <a:ext cx="8097480" cy="4255200"/>
              </a:xfrm>
              <a:prstGeom prst="rect">
                <a:avLst/>
              </a:prstGeom>
            </p:spPr>
          </p:pic>
        </mc:Fallback>
      </mc:AlternateContent>
    </p:spTree>
    <p:extLst>
      <p:ext uri="{BB962C8B-B14F-4D97-AF65-F5344CB8AC3E}">
        <p14:creationId xmlns:p14="http://schemas.microsoft.com/office/powerpoint/2010/main" xmlns="" val="1524959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050FE43-FDB3-06D4-785F-537B1CE3A574}"/>
              </a:ext>
            </a:extLst>
          </p:cNvPr>
          <p:cNvSpPr>
            <a:spLocks noGrp="1"/>
          </p:cNvSpPr>
          <p:nvPr>
            <p:ph sz="quarter" idx="10"/>
          </p:nvPr>
        </p:nvSpPr>
        <p:spPr/>
        <p:txBody>
          <a:bodyPr/>
          <a:lstStyle/>
          <a:p>
            <a:r>
              <a:rPr lang="en-IN" dirty="0">
                <a:solidFill>
                  <a:srgbClr val="7030A0"/>
                </a:solidFill>
              </a:rPr>
              <a:t>Relationship </a:t>
            </a:r>
            <a:endParaRPr lang="en-US" dirty="0">
              <a:solidFill>
                <a:srgbClr val="7030A0"/>
              </a:solidFill>
            </a:endParaRPr>
          </a:p>
        </p:txBody>
      </p:sp>
      <p:pic>
        <p:nvPicPr>
          <p:cNvPr id="5" name="Picture 4">
            <a:extLst>
              <a:ext uri="{FF2B5EF4-FFF2-40B4-BE49-F238E27FC236}">
                <a16:creationId xmlns:a16="http://schemas.microsoft.com/office/drawing/2014/main" xmlns="" id="{6172C1BA-6681-43A3-1AA4-5421C699B30F}"/>
              </a:ext>
            </a:extLst>
          </p:cNvPr>
          <p:cNvPicPr>
            <a:picLocks noChangeAspect="1"/>
          </p:cNvPicPr>
          <p:nvPr/>
        </p:nvPicPr>
        <p:blipFill>
          <a:blip r:embed="rId2"/>
          <a:stretch>
            <a:fillRect/>
          </a:stretch>
        </p:blipFill>
        <p:spPr>
          <a:xfrm>
            <a:off x="191386" y="1410324"/>
            <a:ext cx="3863162" cy="2472686"/>
          </a:xfrm>
          <a:prstGeom prst="rect">
            <a:avLst/>
          </a:prstGeom>
        </p:spPr>
      </p:pic>
      <p:pic>
        <p:nvPicPr>
          <p:cNvPr id="7" name="Picture 6">
            <a:extLst>
              <a:ext uri="{FF2B5EF4-FFF2-40B4-BE49-F238E27FC236}">
                <a16:creationId xmlns:a16="http://schemas.microsoft.com/office/drawing/2014/main" xmlns="" id="{D3ACBB02-09DE-51B0-A055-B8D3020ACC8F}"/>
              </a:ext>
            </a:extLst>
          </p:cNvPr>
          <p:cNvPicPr>
            <a:picLocks noChangeAspect="1"/>
          </p:cNvPicPr>
          <p:nvPr/>
        </p:nvPicPr>
        <p:blipFill>
          <a:blip r:embed="rId3"/>
          <a:stretch>
            <a:fillRect/>
          </a:stretch>
        </p:blipFill>
        <p:spPr>
          <a:xfrm>
            <a:off x="274674" y="3997934"/>
            <a:ext cx="3696586" cy="2476015"/>
          </a:xfrm>
          <a:prstGeom prst="rect">
            <a:avLst/>
          </a:prstGeom>
        </p:spPr>
      </p:pic>
      <p:pic>
        <p:nvPicPr>
          <p:cNvPr id="9" name="Picture 8">
            <a:extLst>
              <a:ext uri="{FF2B5EF4-FFF2-40B4-BE49-F238E27FC236}">
                <a16:creationId xmlns:a16="http://schemas.microsoft.com/office/drawing/2014/main" xmlns="" id="{A394EE32-79EF-F207-7B7C-FFDD35B54BAB}"/>
              </a:ext>
            </a:extLst>
          </p:cNvPr>
          <p:cNvPicPr>
            <a:picLocks noChangeAspect="1"/>
          </p:cNvPicPr>
          <p:nvPr/>
        </p:nvPicPr>
        <p:blipFill>
          <a:blip r:embed="rId4"/>
          <a:stretch>
            <a:fillRect/>
          </a:stretch>
        </p:blipFill>
        <p:spPr>
          <a:xfrm>
            <a:off x="4880344" y="2005158"/>
            <a:ext cx="5647328" cy="3755703"/>
          </a:xfrm>
          <a:prstGeom prst="rect">
            <a:avLst/>
          </a:prstGeom>
        </p:spPr>
      </p:pic>
      <mc:AlternateContent xmlns:mc="http://schemas.openxmlformats.org/markup-compatibility/2006">
        <mc:Choice xmlns:p14="http://schemas.microsoft.com/office/powerpoint/2010/main" xmlns="" Requires="p14">
          <p:contentPart p14:bwMode="auto" r:id="rId5">
            <p14:nvContentPartPr>
              <p14:cNvPr id="2" name="Ink 1">
                <a:extLst>
                  <a:ext uri="{FF2B5EF4-FFF2-40B4-BE49-F238E27FC236}">
                    <a16:creationId xmlns:a16="http://schemas.microsoft.com/office/drawing/2014/main" id="{8C5C1478-A466-4DCC-B3FA-F04279BA4C03}"/>
                  </a:ext>
                </a:extLst>
              </p14:cNvPr>
              <p14:cNvContentPartPr/>
              <p14:nvPr/>
            </p14:nvContentPartPr>
            <p14:xfrm>
              <a:off x="970200" y="2233440"/>
              <a:ext cx="8840880" cy="4189680"/>
            </p14:xfrm>
          </p:contentPart>
        </mc:Choice>
        <mc:Fallback>
          <p:pic>
            <p:nvPicPr>
              <p:cNvPr id="2" name="Ink 1">
                <a:extLst>
                  <a:ext uri="{FF2B5EF4-FFF2-40B4-BE49-F238E27FC236}">
                    <a16:creationId xmlns:a16="http://schemas.microsoft.com/office/drawing/2014/main" xmlns="" xmlns:p14="http://schemas.microsoft.com/office/powerpoint/2010/main" id="{8C5C1478-A466-4DCC-B3FA-F04279BA4C03}"/>
                  </a:ext>
                </a:extLst>
              </p:cNvPr>
              <p:cNvPicPr/>
              <p:nvPr/>
            </p:nvPicPr>
            <p:blipFill>
              <a:blip r:embed="rId6"/>
              <a:stretch>
                <a:fillRect/>
              </a:stretch>
            </p:blipFill>
            <p:spPr>
              <a:xfrm>
                <a:off x="960840" y="2224080"/>
                <a:ext cx="8859600" cy="4208400"/>
              </a:xfrm>
              <a:prstGeom prst="rect">
                <a:avLst/>
              </a:prstGeom>
            </p:spPr>
          </p:pic>
        </mc:Fallback>
      </mc:AlternateContent>
    </p:spTree>
    <p:extLst>
      <p:ext uri="{BB962C8B-B14F-4D97-AF65-F5344CB8AC3E}">
        <p14:creationId xmlns:p14="http://schemas.microsoft.com/office/powerpoint/2010/main" xmlns="" val="58531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ct val="0"/>
              </a:spcBef>
              <a:defRPr/>
            </a:pPr>
            <a:r>
              <a:rPr lang="en-US" sz="3200" dirty="0">
                <a:latin typeface="Arial" charset="0"/>
                <a:cs typeface="Arial" charset="0"/>
              </a:rPr>
              <a:t>                                             Session  2</a:t>
            </a:r>
          </a:p>
          <a:p>
            <a:pPr>
              <a:spcBef>
                <a:spcPct val="0"/>
              </a:spcBef>
              <a:defRPr/>
            </a:pPr>
            <a:r>
              <a:rPr lang="en-US" sz="3200" dirty="0">
                <a:solidFill>
                  <a:srgbClr val="7030A0"/>
                </a:solidFill>
                <a:latin typeface="Arial" charset="0"/>
                <a:cs typeface="Arial" charset="0"/>
              </a:rPr>
              <a:t>               Topic : ER and EER </a:t>
            </a:r>
            <a:r>
              <a:rPr lang="en-IN" sz="3200" dirty="0">
                <a:solidFill>
                  <a:srgbClr val="7030A0"/>
                </a:solidFill>
                <a:effectLst/>
                <a:latin typeface="Times New Roman" panose="02020603050405020304" pitchFamily="18" charset="0"/>
                <a:ea typeface="Calibri" panose="020F0502020204030204" pitchFamily="34" charset="0"/>
              </a:rPr>
              <a:t>Design Practise Tutorial.</a:t>
            </a:r>
            <a:endParaRPr lang="en-US" sz="3200" dirty="0">
              <a:solidFill>
                <a:srgbClr val="7030A0"/>
              </a:solidFill>
              <a:effectLst/>
              <a:latin typeface="Calibri" panose="020F0502020204030204" pitchFamily="34" charset="0"/>
              <a:ea typeface="Calibri" panose="020F0502020204030204" pitchFamily="34" charset="0"/>
            </a:endParaRPr>
          </a:p>
          <a:p>
            <a:pPr>
              <a:spcBef>
                <a:spcPct val="0"/>
              </a:spcBef>
              <a:defRPr/>
            </a:pPr>
            <a:endParaRPr lang="en-US" sz="4800" dirty="0">
              <a:latin typeface="Arial" charset="0"/>
              <a:cs typeface="Arial" charset="0"/>
            </a:endParaRPr>
          </a:p>
          <a:p>
            <a:pPr eaLnBrk="1" hangingPunct="1">
              <a:spcBef>
                <a:spcPct val="0"/>
              </a:spcBef>
              <a:buFont typeface="Arial" charset="0"/>
              <a:buNone/>
              <a:defRPr/>
            </a:pPr>
            <a:endParaRPr lang="en-US" sz="3200" dirty="0">
              <a:latin typeface="Arial" charset="0"/>
              <a:cs typeface="Arial" charset="0"/>
            </a:endParaRPr>
          </a:p>
        </p:txBody>
      </p:sp>
      <mc:AlternateContent xmlns:mc="http://schemas.openxmlformats.org/markup-compatibility/2006">
        <mc:Choice xmlns:p14="http://schemas.microsoft.com/office/powerpoint/2010/main" xmlns="" Requires="p14">
          <p:contentPart p14:bwMode="auto" r:id="rId3">
            <p14:nvContentPartPr>
              <p14:cNvPr id="3" name="Ink 2">
                <a:extLst>
                  <a:ext uri="{FF2B5EF4-FFF2-40B4-BE49-F238E27FC236}">
                    <a16:creationId xmlns:a16="http://schemas.microsoft.com/office/drawing/2014/main" id="{78BF9D3F-1E03-B84A-063B-C977C64B4EDE}"/>
                  </a:ext>
                </a:extLst>
              </p14:cNvPr>
              <p14:cNvContentPartPr/>
              <p14:nvPr/>
            </p14:nvContentPartPr>
            <p14:xfrm>
              <a:off x="2184840" y="3000240"/>
              <a:ext cx="4066200" cy="2810160"/>
            </p14:xfrm>
          </p:contentPart>
        </mc:Choice>
        <mc:Fallback>
          <p:pic>
            <p:nvPicPr>
              <p:cNvPr id="3" name="Ink 2">
                <a:extLst>
                  <a:ext uri="{FF2B5EF4-FFF2-40B4-BE49-F238E27FC236}">
                    <a16:creationId xmlns:a16="http://schemas.microsoft.com/office/drawing/2014/main" xmlns="" xmlns:p14="http://schemas.microsoft.com/office/powerpoint/2010/main" id="{78BF9D3F-1E03-B84A-063B-C977C64B4EDE}"/>
                  </a:ext>
                </a:extLst>
              </p:cNvPr>
              <p:cNvPicPr/>
              <p:nvPr/>
            </p:nvPicPr>
            <p:blipFill>
              <a:blip r:embed="rId4"/>
              <a:stretch>
                <a:fillRect/>
              </a:stretch>
            </p:blipFill>
            <p:spPr>
              <a:xfrm>
                <a:off x="2175480" y="2990880"/>
                <a:ext cx="4084920" cy="2828880"/>
              </a:xfrm>
              <a:prstGeom prst="rect">
                <a:avLst/>
              </a:prstGeom>
            </p:spPr>
          </p:pic>
        </mc:Fallback>
      </mc:AlternateContent>
    </p:spTree>
    <p:extLst>
      <p:ext uri="{BB962C8B-B14F-4D97-AF65-F5344CB8AC3E}">
        <p14:creationId xmlns:p14="http://schemas.microsoft.com/office/powerpoint/2010/main" xmlns="" val="3690544303"/>
      </p:ext>
    </p:extLst>
  </p:cSld>
  <p:clrMapOvr>
    <a:masterClrMapping/>
  </p:clrMapOvr>
  <mc:AlternateContent xmlns:mc="http://schemas.openxmlformats.org/markup-compatibility/2006">
    <mc:Choice xmlns:p14="http://schemas.microsoft.com/office/powerpoint/2010/main" xmlns="" Requires="p14">
      <p:transition spd="slow" p14:dur="2000" advTm="17982"/>
    </mc:Choice>
    <mc:Fallback>
      <p:transition spd="slow" advTm="1798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480739E-D5B8-4932-8AF3-EA10E9E710A9}"/>
              </a:ext>
            </a:extLst>
          </p:cNvPr>
          <p:cNvSpPr>
            <a:spLocks noGrp="1"/>
          </p:cNvSpPr>
          <p:nvPr>
            <p:ph idx="1"/>
          </p:nvPr>
        </p:nvSpPr>
        <p:spPr>
          <a:xfrm>
            <a:off x="863600" y="1779588"/>
            <a:ext cx="10972800" cy="4525963"/>
          </a:xfrm>
        </p:spPr>
        <p:txBody>
          <a:bodyPr/>
          <a:lstStyle/>
          <a:p>
            <a:r>
              <a:rPr lang="en-IN" dirty="0"/>
              <a:t>BINARY</a:t>
            </a:r>
            <a:endParaRPr lang="en-US" dirty="0"/>
          </a:p>
        </p:txBody>
      </p:sp>
      <p:sp>
        <p:nvSpPr>
          <p:cNvPr id="3" name="Content Placeholder 2">
            <a:extLst>
              <a:ext uri="{FF2B5EF4-FFF2-40B4-BE49-F238E27FC236}">
                <a16:creationId xmlns:a16="http://schemas.microsoft.com/office/drawing/2014/main" xmlns="" id="{EBD359A0-71CB-4E7A-87C3-68210ECBED75}"/>
              </a:ext>
            </a:extLst>
          </p:cNvPr>
          <p:cNvSpPr>
            <a:spLocks noGrp="1"/>
          </p:cNvSpPr>
          <p:nvPr>
            <p:ph sz="quarter" idx="10"/>
          </p:nvPr>
        </p:nvSpPr>
        <p:spPr/>
        <p:txBody>
          <a:bodyPr>
            <a:normAutofit/>
          </a:bodyPr>
          <a:lstStyle/>
          <a:p>
            <a:r>
              <a:rPr lang="en-IN" sz="2800" dirty="0">
                <a:solidFill>
                  <a:srgbClr val="7030A0"/>
                </a:solidFill>
              </a:rPr>
              <a:t>Types of Relationship based on degree of relation.</a:t>
            </a:r>
            <a:endParaRPr lang="en-US" sz="2800" dirty="0">
              <a:solidFill>
                <a:srgbClr val="7030A0"/>
              </a:solidFill>
            </a:endParaRPr>
          </a:p>
        </p:txBody>
      </p:sp>
      <p:pic>
        <p:nvPicPr>
          <p:cNvPr id="5" name="Picture 4">
            <a:extLst>
              <a:ext uri="{FF2B5EF4-FFF2-40B4-BE49-F238E27FC236}">
                <a16:creationId xmlns:a16="http://schemas.microsoft.com/office/drawing/2014/main" xmlns="" id="{08351ECD-0201-4A0F-B190-BD21DBC4D67C}"/>
              </a:ext>
            </a:extLst>
          </p:cNvPr>
          <p:cNvPicPr>
            <a:picLocks noChangeAspect="1"/>
          </p:cNvPicPr>
          <p:nvPr/>
        </p:nvPicPr>
        <p:blipFill>
          <a:blip r:embed="rId2"/>
          <a:stretch>
            <a:fillRect/>
          </a:stretch>
        </p:blipFill>
        <p:spPr>
          <a:xfrm>
            <a:off x="701675" y="2185987"/>
            <a:ext cx="2924175" cy="1057275"/>
          </a:xfrm>
          <a:prstGeom prst="rect">
            <a:avLst/>
          </a:prstGeom>
        </p:spPr>
      </p:pic>
      <p:pic>
        <p:nvPicPr>
          <p:cNvPr id="7" name="Picture 6">
            <a:extLst>
              <a:ext uri="{FF2B5EF4-FFF2-40B4-BE49-F238E27FC236}">
                <a16:creationId xmlns:a16="http://schemas.microsoft.com/office/drawing/2014/main" xmlns="" id="{BAEB6A68-F34A-4D45-A754-92D1B608F592}"/>
              </a:ext>
            </a:extLst>
          </p:cNvPr>
          <p:cNvPicPr>
            <a:picLocks noChangeAspect="1"/>
          </p:cNvPicPr>
          <p:nvPr/>
        </p:nvPicPr>
        <p:blipFill>
          <a:blip r:embed="rId3"/>
          <a:stretch>
            <a:fillRect/>
          </a:stretch>
        </p:blipFill>
        <p:spPr>
          <a:xfrm>
            <a:off x="701675" y="3727450"/>
            <a:ext cx="3724275" cy="2152650"/>
          </a:xfrm>
          <a:prstGeom prst="rect">
            <a:avLst/>
          </a:prstGeom>
        </p:spPr>
      </p:pic>
      <p:pic>
        <p:nvPicPr>
          <p:cNvPr id="9" name="Picture 8">
            <a:extLst>
              <a:ext uri="{FF2B5EF4-FFF2-40B4-BE49-F238E27FC236}">
                <a16:creationId xmlns:a16="http://schemas.microsoft.com/office/drawing/2014/main" xmlns="" id="{C97CB034-0CC9-40BF-BD55-C1B8E97779E1}"/>
              </a:ext>
            </a:extLst>
          </p:cNvPr>
          <p:cNvPicPr>
            <a:picLocks noChangeAspect="1"/>
          </p:cNvPicPr>
          <p:nvPr/>
        </p:nvPicPr>
        <p:blipFill>
          <a:blip r:embed="rId4"/>
          <a:stretch>
            <a:fillRect/>
          </a:stretch>
        </p:blipFill>
        <p:spPr>
          <a:xfrm>
            <a:off x="5440362" y="1779588"/>
            <a:ext cx="2943225" cy="2247900"/>
          </a:xfrm>
          <a:prstGeom prst="rect">
            <a:avLst/>
          </a:prstGeom>
        </p:spPr>
      </p:pic>
      <p:pic>
        <p:nvPicPr>
          <p:cNvPr id="11" name="Picture 10">
            <a:extLst>
              <a:ext uri="{FF2B5EF4-FFF2-40B4-BE49-F238E27FC236}">
                <a16:creationId xmlns:a16="http://schemas.microsoft.com/office/drawing/2014/main" xmlns="" id="{79B70AA0-2941-4874-B9A3-B8A89F981194}"/>
              </a:ext>
            </a:extLst>
          </p:cNvPr>
          <p:cNvPicPr>
            <a:picLocks noChangeAspect="1"/>
          </p:cNvPicPr>
          <p:nvPr/>
        </p:nvPicPr>
        <p:blipFill>
          <a:blip r:embed="rId5"/>
          <a:stretch>
            <a:fillRect/>
          </a:stretch>
        </p:blipFill>
        <p:spPr>
          <a:xfrm>
            <a:off x="7245349" y="3895727"/>
            <a:ext cx="3790950" cy="2324100"/>
          </a:xfrm>
          <a:prstGeom prst="rect">
            <a:avLst/>
          </a:prstGeom>
        </p:spPr>
      </p:pic>
      <p:sp>
        <p:nvSpPr>
          <p:cNvPr id="13" name="TextBox 12">
            <a:extLst>
              <a:ext uri="{FF2B5EF4-FFF2-40B4-BE49-F238E27FC236}">
                <a16:creationId xmlns:a16="http://schemas.microsoft.com/office/drawing/2014/main" xmlns="" id="{6A8DCC0D-01B1-47C8-8BC9-0C48CB64897A}"/>
              </a:ext>
            </a:extLst>
          </p:cNvPr>
          <p:cNvSpPr txBox="1"/>
          <p:nvPr/>
        </p:nvSpPr>
        <p:spPr>
          <a:xfrm>
            <a:off x="815974" y="3464995"/>
            <a:ext cx="6096000" cy="461665"/>
          </a:xfrm>
          <a:prstGeom prst="rect">
            <a:avLst/>
          </a:prstGeom>
          <a:noFill/>
        </p:spPr>
        <p:txBody>
          <a:bodyPr wrap="square">
            <a:spAutoFit/>
          </a:bodyPr>
          <a:lstStyle/>
          <a:p>
            <a:r>
              <a:rPr lang="en-IN" sz="2400" dirty="0"/>
              <a:t>TRENARY</a:t>
            </a:r>
            <a:endParaRPr lang="en-US" sz="2400" dirty="0"/>
          </a:p>
        </p:txBody>
      </p:sp>
      <p:sp>
        <p:nvSpPr>
          <p:cNvPr id="15" name="TextBox 14">
            <a:extLst>
              <a:ext uri="{FF2B5EF4-FFF2-40B4-BE49-F238E27FC236}">
                <a16:creationId xmlns:a16="http://schemas.microsoft.com/office/drawing/2014/main" xmlns="" id="{BACB4AB0-F175-4D9F-927A-750EC57BD44A}"/>
              </a:ext>
            </a:extLst>
          </p:cNvPr>
          <p:cNvSpPr txBox="1"/>
          <p:nvPr/>
        </p:nvSpPr>
        <p:spPr>
          <a:xfrm>
            <a:off x="5902325" y="1432998"/>
            <a:ext cx="6096000" cy="461665"/>
          </a:xfrm>
          <a:prstGeom prst="rect">
            <a:avLst/>
          </a:prstGeom>
          <a:noFill/>
        </p:spPr>
        <p:txBody>
          <a:bodyPr wrap="square">
            <a:spAutoFit/>
          </a:bodyPr>
          <a:lstStyle/>
          <a:p>
            <a:r>
              <a:rPr lang="en-IN" sz="2400" dirty="0"/>
              <a:t>QUATERNARY</a:t>
            </a:r>
            <a:endParaRPr lang="en-US" sz="2400" dirty="0"/>
          </a:p>
        </p:txBody>
      </p:sp>
      <p:sp>
        <p:nvSpPr>
          <p:cNvPr id="16" name="TextBox 15">
            <a:extLst>
              <a:ext uri="{FF2B5EF4-FFF2-40B4-BE49-F238E27FC236}">
                <a16:creationId xmlns:a16="http://schemas.microsoft.com/office/drawing/2014/main" xmlns="" id="{D870AED0-D9E2-424B-926A-D5DA6D774725}"/>
              </a:ext>
            </a:extLst>
          </p:cNvPr>
          <p:cNvSpPr txBox="1"/>
          <p:nvPr/>
        </p:nvSpPr>
        <p:spPr>
          <a:xfrm>
            <a:off x="8389731" y="3813477"/>
            <a:ext cx="6096000" cy="461665"/>
          </a:xfrm>
          <a:prstGeom prst="rect">
            <a:avLst/>
          </a:prstGeom>
          <a:noFill/>
        </p:spPr>
        <p:txBody>
          <a:bodyPr wrap="square">
            <a:spAutoFit/>
          </a:bodyPr>
          <a:lstStyle/>
          <a:p>
            <a:r>
              <a:rPr lang="en-IN" sz="2400" dirty="0"/>
              <a:t>N-NARY</a:t>
            </a:r>
            <a:endParaRPr lang="en-US" sz="2400" dirty="0"/>
          </a:p>
        </p:txBody>
      </p:sp>
      <mc:AlternateContent xmlns:mc="http://schemas.openxmlformats.org/markup-compatibility/2006">
        <mc:Choice xmlns:p14="http://schemas.microsoft.com/office/powerpoint/2010/main" xmlns="" Requires="p14">
          <p:contentPart p14:bwMode="auto" r:id="rId6">
            <p14:nvContentPartPr>
              <p14:cNvPr id="4" name="Ink 3">
                <a:extLst>
                  <a:ext uri="{FF2B5EF4-FFF2-40B4-BE49-F238E27FC236}">
                    <a16:creationId xmlns:a16="http://schemas.microsoft.com/office/drawing/2014/main" id="{D521703F-6104-9593-7DCA-06DA1D27A4F6}"/>
                  </a:ext>
                </a:extLst>
              </p14:cNvPr>
              <p14:cNvContentPartPr/>
              <p14:nvPr/>
            </p14:nvContentPartPr>
            <p14:xfrm>
              <a:off x="1232280" y="576000"/>
              <a:ext cx="9281160" cy="5676120"/>
            </p14:xfrm>
          </p:contentPart>
        </mc:Choice>
        <mc:Fallback>
          <p:pic>
            <p:nvPicPr>
              <p:cNvPr id="4" name="Ink 3">
                <a:extLst>
                  <a:ext uri="{FF2B5EF4-FFF2-40B4-BE49-F238E27FC236}">
                    <a16:creationId xmlns:a16="http://schemas.microsoft.com/office/drawing/2014/main" xmlns="" xmlns:p14="http://schemas.microsoft.com/office/powerpoint/2010/main" id="{D521703F-6104-9593-7DCA-06DA1D27A4F6}"/>
                  </a:ext>
                </a:extLst>
              </p:cNvPr>
              <p:cNvPicPr/>
              <p:nvPr/>
            </p:nvPicPr>
            <p:blipFill>
              <a:blip r:embed="rId7"/>
              <a:stretch>
                <a:fillRect/>
              </a:stretch>
            </p:blipFill>
            <p:spPr>
              <a:xfrm>
                <a:off x="1222920" y="566640"/>
                <a:ext cx="9299880" cy="5694840"/>
              </a:xfrm>
              <a:prstGeom prst="rect">
                <a:avLst/>
              </a:prstGeom>
            </p:spPr>
          </p:pic>
        </mc:Fallback>
      </mc:AlternateContent>
    </p:spTree>
    <p:extLst>
      <p:ext uri="{BB962C8B-B14F-4D97-AF65-F5344CB8AC3E}">
        <p14:creationId xmlns:p14="http://schemas.microsoft.com/office/powerpoint/2010/main" xmlns="" val="1416755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1F7D2230-8F50-4BB5-A009-E3435A3A21AA}"/>
              </a:ext>
            </a:extLst>
          </p:cNvPr>
          <p:cNvPicPr>
            <a:picLocks noGrp="1" noChangeAspect="1"/>
          </p:cNvPicPr>
          <p:nvPr>
            <p:ph idx="1"/>
          </p:nvPr>
        </p:nvPicPr>
        <p:blipFill>
          <a:blip r:embed="rId2"/>
          <a:stretch>
            <a:fillRect/>
          </a:stretch>
        </p:blipFill>
        <p:spPr>
          <a:xfrm>
            <a:off x="7540500" y="1018204"/>
            <a:ext cx="3899568" cy="2334994"/>
          </a:xfrm>
        </p:spPr>
      </p:pic>
      <p:sp>
        <p:nvSpPr>
          <p:cNvPr id="3" name="Content Placeholder 2">
            <a:extLst>
              <a:ext uri="{FF2B5EF4-FFF2-40B4-BE49-F238E27FC236}">
                <a16:creationId xmlns:a16="http://schemas.microsoft.com/office/drawing/2014/main" xmlns="" id="{B5D6DAD2-D7D5-4121-BCBB-AEE4439FE568}"/>
              </a:ext>
            </a:extLst>
          </p:cNvPr>
          <p:cNvSpPr>
            <a:spLocks noGrp="1"/>
          </p:cNvSpPr>
          <p:nvPr>
            <p:ph sz="quarter" idx="10"/>
          </p:nvPr>
        </p:nvSpPr>
        <p:spPr/>
        <p:txBody>
          <a:bodyPr/>
          <a:lstStyle/>
          <a:p>
            <a:r>
              <a:rPr lang="en-IN" dirty="0"/>
              <a:t>Questions</a:t>
            </a:r>
            <a:endParaRPr lang="en-US" dirty="0"/>
          </a:p>
        </p:txBody>
      </p:sp>
      <p:sp>
        <p:nvSpPr>
          <p:cNvPr id="6" name="TextBox 5">
            <a:extLst>
              <a:ext uri="{FF2B5EF4-FFF2-40B4-BE49-F238E27FC236}">
                <a16:creationId xmlns:a16="http://schemas.microsoft.com/office/drawing/2014/main" xmlns="" id="{5059EDFD-F61C-4D13-8707-2BAFFBD16A18}"/>
              </a:ext>
            </a:extLst>
          </p:cNvPr>
          <p:cNvSpPr txBox="1"/>
          <p:nvPr/>
        </p:nvSpPr>
        <p:spPr>
          <a:xfrm>
            <a:off x="406400" y="1428750"/>
            <a:ext cx="5689600" cy="3970318"/>
          </a:xfrm>
          <a:prstGeom prst="rect">
            <a:avLst/>
          </a:prstGeom>
          <a:noFill/>
        </p:spPr>
        <p:txBody>
          <a:bodyPr wrap="square" rtlCol="0">
            <a:spAutoFit/>
          </a:bodyPr>
          <a:lstStyle/>
          <a:p>
            <a:pPr marL="342900" indent="-342900">
              <a:buAutoNum type="arabicPeriod"/>
            </a:pPr>
            <a:r>
              <a:rPr lang="en-IN" dirty="0"/>
              <a:t>What are the redundant relationships in fig1 ?</a:t>
            </a:r>
          </a:p>
          <a:p>
            <a:endParaRPr lang="en-IN" dirty="0"/>
          </a:p>
          <a:p>
            <a:r>
              <a:rPr lang="en-IN" dirty="0"/>
              <a:t>2.  Draw ER for Employee has name and id and  works in a project for so many hours. Project has a name and employee uses many machines identified by </a:t>
            </a:r>
            <a:r>
              <a:rPr lang="en-IN" dirty="0" err="1"/>
              <a:t>mcid</a:t>
            </a:r>
            <a:r>
              <a:rPr lang="en-IN" dirty="0"/>
              <a:t> attribute.</a:t>
            </a:r>
          </a:p>
          <a:p>
            <a:endParaRPr lang="en-IN" dirty="0"/>
          </a:p>
          <a:p>
            <a:r>
              <a:rPr lang="en-IN" dirty="0"/>
              <a:t>3. </a:t>
            </a:r>
            <a:r>
              <a:rPr lang="en-US" dirty="0"/>
              <a:t>Represent a scenario “employee who supervises other employees” in ER </a:t>
            </a:r>
          </a:p>
          <a:p>
            <a:endParaRPr lang="en-US" dirty="0"/>
          </a:p>
          <a:p>
            <a:r>
              <a:rPr lang="en-US" dirty="0"/>
              <a:t>4. Convert fig 2 into a 1:N relationships </a:t>
            </a:r>
          </a:p>
          <a:p>
            <a:endParaRPr lang="en-US" dirty="0"/>
          </a:p>
          <a:p>
            <a:r>
              <a:rPr lang="en-US" dirty="0"/>
              <a:t>5.</a:t>
            </a:r>
            <a:r>
              <a:rPr lang="en-IN" dirty="0"/>
              <a:t> What are the redundant relationships in fig3 ?</a:t>
            </a:r>
          </a:p>
          <a:p>
            <a:endParaRPr lang="en-US" dirty="0"/>
          </a:p>
        </p:txBody>
      </p:sp>
      <p:sp>
        <p:nvSpPr>
          <p:cNvPr id="7" name="TextBox 6">
            <a:extLst>
              <a:ext uri="{FF2B5EF4-FFF2-40B4-BE49-F238E27FC236}">
                <a16:creationId xmlns:a16="http://schemas.microsoft.com/office/drawing/2014/main" xmlns="" id="{84251BD6-5DCC-4521-8BCF-B112CA0DA336}"/>
              </a:ext>
            </a:extLst>
          </p:cNvPr>
          <p:cNvSpPr txBox="1"/>
          <p:nvPr/>
        </p:nvSpPr>
        <p:spPr>
          <a:xfrm>
            <a:off x="7019925" y="1468707"/>
            <a:ext cx="704850" cy="369332"/>
          </a:xfrm>
          <a:prstGeom prst="rect">
            <a:avLst/>
          </a:prstGeom>
          <a:noFill/>
        </p:spPr>
        <p:txBody>
          <a:bodyPr wrap="square" rtlCol="0">
            <a:spAutoFit/>
          </a:bodyPr>
          <a:lstStyle/>
          <a:p>
            <a:r>
              <a:rPr lang="en-IN" dirty="0"/>
              <a:t>Fig 1 </a:t>
            </a:r>
            <a:endParaRPr lang="en-US" dirty="0"/>
          </a:p>
        </p:txBody>
      </p:sp>
      <p:sp>
        <p:nvSpPr>
          <p:cNvPr id="10" name="TextBox 9">
            <a:extLst>
              <a:ext uri="{FF2B5EF4-FFF2-40B4-BE49-F238E27FC236}">
                <a16:creationId xmlns:a16="http://schemas.microsoft.com/office/drawing/2014/main" xmlns="" id="{5239DCF3-0C6A-4BD5-B09F-7198F391A055}"/>
              </a:ext>
            </a:extLst>
          </p:cNvPr>
          <p:cNvSpPr txBox="1"/>
          <p:nvPr/>
        </p:nvSpPr>
        <p:spPr>
          <a:xfrm>
            <a:off x="5305425" y="3970565"/>
            <a:ext cx="704850" cy="369332"/>
          </a:xfrm>
          <a:prstGeom prst="rect">
            <a:avLst/>
          </a:prstGeom>
          <a:noFill/>
        </p:spPr>
        <p:txBody>
          <a:bodyPr wrap="square" rtlCol="0">
            <a:spAutoFit/>
          </a:bodyPr>
          <a:lstStyle/>
          <a:p>
            <a:r>
              <a:rPr lang="en-IN" dirty="0"/>
              <a:t>Fig 2</a:t>
            </a:r>
            <a:endParaRPr lang="en-US" dirty="0"/>
          </a:p>
        </p:txBody>
      </p:sp>
      <p:pic>
        <p:nvPicPr>
          <p:cNvPr id="12" name="Picture 11">
            <a:extLst>
              <a:ext uri="{FF2B5EF4-FFF2-40B4-BE49-F238E27FC236}">
                <a16:creationId xmlns:a16="http://schemas.microsoft.com/office/drawing/2014/main" xmlns="" id="{E7D11145-FE0B-4EFD-B667-379129B1873F}"/>
              </a:ext>
            </a:extLst>
          </p:cNvPr>
          <p:cNvPicPr>
            <a:picLocks noChangeAspect="1"/>
          </p:cNvPicPr>
          <p:nvPr/>
        </p:nvPicPr>
        <p:blipFill>
          <a:blip r:embed="rId3"/>
          <a:stretch>
            <a:fillRect/>
          </a:stretch>
        </p:blipFill>
        <p:spPr>
          <a:xfrm>
            <a:off x="8101054" y="3362325"/>
            <a:ext cx="3864811" cy="3124486"/>
          </a:xfrm>
          <a:prstGeom prst="rect">
            <a:avLst/>
          </a:prstGeom>
        </p:spPr>
      </p:pic>
      <p:sp>
        <p:nvSpPr>
          <p:cNvPr id="13" name="TextBox 12">
            <a:extLst>
              <a:ext uri="{FF2B5EF4-FFF2-40B4-BE49-F238E27FC236}">
                <a16:creationId xmlns:a16="http://schemas.microsoft.com/office/drawing/2014/main" xmlns="" id="{150E454B-C439-4CBC-97AB-B9C635B4C75C}"/>
              </a:ext>
            </a:extLst>
          </p:cNvPr>
          <p:cNvSpPr txBox="1"/>
          <p:nvPr/>
        </p:nvSpPr>
        <p:spPr>
          <a:xfrm>
            <a:off x="7606924" y="3785899"/>
            <a:ext cx="704850" cy="369332"/>
          </a:xfrm>
          <a:prstGeom prst="rect">
            <a:avLst/>
          </a:prstGeom>
          <a:noFill/>
        </p:spPr>
        <p:txBody>
          <a:bodyPr wrap="square" rtlCol="0">
            <a:spAutoFit/>
          </a:bodyPr>
          <a:lstStyle/>
          <a:p>
            <a:r>
              <a:rPr lang="en-IN" dirty="0"/>
              <a:t>Fig 3</a:t>
            </a:r>
            <a:endParaRPr lang="en-US" dirty="0"/>
          </a:p>
        </p:txBody>
      </p:sp>
      <p:pic>
        <p:nvPicPr>
          <p:cNvPr id="4" name="Picture 3">
            <a:extLst>
              <a:ext uri="{FF2B5EF4-FFF2-40B4-BE49-F238E27FC236}">
                <a16:creationId xmlns:a16="http://schemas.microsoft.com/office/drawing/2014/main" xmlns="" id="{53831A4F-78AC-4706-8E9F-DFF4CA3F3308}"/>
              </a:ext>
            </a:extLst>
          </p:cNvPr>
          <p:cNvPicPr>
            <a:picLocks noChangeAspect="1"/>
          </p:cNvPicPr>
          <p:nvPr/>
        </p:nvPicPr>
        <p:blipFill>
          <a:blip r:embed="rId4"/>
          <a:stretch>
            <a:fillRect/>
          </a:stretch>
        </p:blipFill>
        <p:spPr>
          <a:xfrm>
            <a:off x="5734050" y="4357587"/>
            <a:ext cx="1476375" cy="1666875"/>
          </a:xfrm>
          <a:prstGeom prst="rect">
            <a:avLst/>
          </a:prstGeom>
        </p:spPr>
      </p:pic>
      <mc:AlternateContent xmlns:mc="http://schemas.openxmlformats.org/markup-compatibility/2006">
        <mc:Choice xmlns:p14="http://schemas.microsoft.com/office/powerpoint/2010/main" xmlns="" Requires="p14">
          <p:contentPart p14:bwMode="auto" r:id="rId5">
            <p14:nvContentPartPr>
              <p14:cNvPr id="2" name="Ink 1">
                <a:extLst>
                  <a:ext uri="{FF2B5EF4-FFF2-40B4-BE49-F238E27FC236}">
                    <a16:creationId xmlns:a16="http://schemas.microsoft.com/office/drawing/2014/main" id="{071CFABD-E73A-285C-78D3-BB1A460627A1}"/>
                  </a:ext>
                </a:extLst>
              </p14:cNvPr>
              <p14:cNvContentPartPr/>
              <p14:nvPr/>
            </p14:nvContentPartPr>
            <p14:xfrm>
              <a:off x="250200" y="46800"/>
              <a:ext cx="11864880" cy="6433200"/>
            </p14:xfrm>
          </p:contentPart>
        </mc:Choice>
        <mc:Fallback>
          <p:pic>
            <p:nvPicPr>
              <p:cNvPr id="2" name="Ink 1">
                <a:extLst>
                  <a:ext uri="{FF2B5EF4-FFF2-40B4-BE49-F238E27FC236}">
                    <a16:creationId xmlns:a16="http://schemas.microsoft.com/office/drawing/2014/main" xmlns="" xmlns:p14="http://schemas.microsoft.com/office/powerpoint/2010/main" id="{071CFABD-E73A-285C-78D3-BB1A460627A1}"/>
                  </a:ext>
                </a:extLst>
              </p:cNvPr>
              <p:cNvPicPr/>
              <p:nvPr/>
            </p:nvPicPr>
            <p:blipFill>
              <a:blip r:embed="rId6"/>
              <a:stretch>
                <a:fillRect/>
              </a:stretch>
            </p:blipFill>
            <p:spPr>
              <a:xfrm>
                <a:off x="240840" y="37440"/>
                <a:ext cx="11883600" cy="6451920"/>
              </a:xfrm>
              <a:prstGeom prst="rect">
                <a:avLst/>
              </a:prstGeom>
            </p:spPr>
          </p:pic>
        </mc:Fallback>
      </mc:AlternateContent>
      <mc:AlternateContent xmlns:mc="http://schemas.openxmlformats.org/markup-compatibility/2006">
        <mc:Choice xmlns:p14="http://schemas.microsoft.com/office/powerpoint/2010/main" xmlns="" Requires="p14">
          <p:contentPart p14:bwMode="auto" r:id="rId7">
            <p14:nvContentPartPr>
              <p14:cNvPr id="8" name="Ink 7">
                <a:extLst>
                  <a:ext uri="{FF2B5EF4-FFF2-40B4-BE49-F238E27FC236}">
                    <a16:creationId xmlns:a16="http://schemas.microsoft.com/office/drawing/2014/main" id="{ABF72DBF-CB69-4F84-8B28-A28F54BACA8C}"/>
                  </a:ext>
                </a:extLst>
              </p14:cNvPr>
              <p14:cNvContentPartPr/>
              <p14:nvPr/>
            </p14:nvContentPartPr>
            <p14:xfrm>
              <a:off x="9959400" y="2035800"/>
              <a:ext cx="24480" cy="616680"/>
            </p14:xfrm>
          </p:contentPart>
        </mc:Choice>
        <mc:Fallback>
          <p:pic>
            <p:nvPicPr>
              <p:cNvPr id="8" name="Ink 7">
                <a:extLst>
                  <a:ext uri="{FF2B5EF4-FFF2-40B4-BE49-F238E27FC236}">
                    <a16:creationId xmlns:a16="http://schemas.microsoft.com/office/drawing/2014/main" xmlns="" xmlns:p14="http://schemas.microsoft.com/office/powerpoint/2010/main" id="{ABF72DBF-CB69-4F84-8B28-A28F54BACA8C}"/>
                  </a:ext>
                </a:extLst>
              </p:cNvPr>
              <p:cNvPicPr/>
              <p:nvPr/>
            </p:nvPicPr>
            <p:blipFill>
              <a:blip r:embed="rId8"/>
              <a:stretch>
                <a:fillRect/>
              </a:stretch>
            </p:blipFill>
            <p:spPr>
              <a:xfrm>
                <a:off x="9950040" y="2026440"/>
                <a:ext cx="43200" cy="635400"/>
              </a:xfrm>
              <a:prstGeom prst="rect">
                <a:avLst/>
              </a:prstGeom>
            </p:spPr>
          </p:pic>
        </mc:Fallback>
      </mc:AlternateContent>
    </p:spTree>
    <p:extLst>
      <p:ext uri="{BB962C8B-B14F-4D97-AF65-F5344CB8AC3E}">
        <p14:creationId xmlns:p14="http://schemas.microsoft.com/office/powerpoint/2010/main" xmlns="" val="1452321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56027FC-1F62-4D6B-B7F4-5F16A464885C}"/>
              </a:ext>
            </a:extLst>
          </p:cNvPr>
          <p:cNvSpPr>
            <a:spLocks noGrp="1"/>
          </p:cNvSpPr>
          <p:nvPr>
            <p:ph idx="1"/>
          </p:nvPr>
        </p:nvSpPr>
        <p:spPr>
          <a:xfrm>
            <a:off x="406400" y="1493838"/>
            <a:ext cx="11140558" cy="4830762"/>
          </a:xfrm>
        </p:spPr>
        <p:txBody>
          <a:bodyPr>
            <a:normAutofit fontScale="92500" lnSpcReduction="10000"/>
          </a:bodyPr>
          <a:lstStyle/>
          <a:p>
            <a:pPr>
              <a:buAutoNum type="arabicPeriod"/>
            </a:pPr>
            <a:r>
              <a:rPr lang="en-IN" sz="2000" dirty="0">
                <a:latin typeface="Abadi" panose="020B0604020104020204" pitchFamily="34" charset="0"/>
              </a:rPr>
              <a:t>Identify  nouns as it becomes entity types.</a:t>
            </a:r>
          </a:p>
          <a:p>
            <a:pPr>
              <a:buAutoNum type="arabicPeriod"/>
            </a:pPr>
            <a:r>
              <a:rPr lang="en-IN" sz="2000" dirty="0">
                <a:latin typeface="Abadi" panose="020B0604020104020204" pitchFamily="34" charset="0"/>
              </a:rPr>
              <a:t>Identify all attributes of each entity type. </a:t>
            </a:r>
          </a:p>
          <a:p>
            <a:pPr>
              <a:buAutoNum type="arabicPeriod"/>
            </a:pPr>
            <a:r>
              <a:rPr lang="en-IN" sz="2000" dirty="0">
                <a:latin typeface="Abadi" panose="020B0604020104020204" pitchFamily="34" charset="0"/>
              </a:rPr>
              <a:t>Mark the Pk ,partial keys (if it exists) for each entity type.</a:t>
            </a:r>
          </a:p>
          <a:p>
            <a:pPr marL="0" indent="0"/>
            <a:r>
              <a:rPr lang="en-IN" sz="2000" dirty="0">
                <a:latin typeface="Abadi" panose="020B0604020104020204" pitchFamily="34" charset="0"/>
              </a:rPr>
              <a:t>3 a. Identify if entity type is weak or strong.</a:t>
            </a:r>
          </a:p>
          <a:p>
            <a:pPr marL="0" indent="0"/>
            <a:r>
              <a:rPr lang="en-IN" sz="2000" dirty="0">
                <a:latin typeface="Abadi" panose="020B0604020104020204" pitchFamily="34" charset="0"/>
              </a:rPr>
              <a:t>4. Identify the verbs from problem statement which becomes Relationships.</a:t>
            </a:r>
          </a:p>
          <a:p>
            <a:pPr marL="0" indent="0"/>
            <a:r>
              <a:rPr lang="en-IN" sz="2000" dirty="0"/>
              <a:t>      a. determine the  degree of relationship as unary, binary or ternary</a:t>
            </a:r>
          </a:p>
          <a:p>
            <a:pPr marL="0" indent="0"/>
            <a:r>
              <a:rPr lang="en-IN" sz="2000" dirty="0"/>
              <a:t>      b. determine Mapping constraints or cardinality constraint as 1:1,1:N or N:1 , M:N</a:t>
            </a:r>
          </a:p>
          <a:p>
            <a:pPr marL="0" indent="0"/>
            <a:r>
              <a:rPr lang="en-IN" sz="2000" dirty="0"/>
              <a:t>      c.. Determine Participation constraint as total or partial</a:t>
            </a:r>
          </a:p>
          <a:p>
            <a:pPr marL="0" indent="0"/>
            <a:r>
              <a:rPr lang="en-IN" sz="2000" dirty="0"/>
              <a:t>      d.. Relationship is  weak only if one entity type in the relationship is weak </a:t>
            </a:r>
          </a:p>
          <a:p>
            <a:pPr marL="0" indent="0"/>
            <a:r>
              <a:rPr lang="en-IN" sz="2000" dirty="0"/>
              <a:t>      e. determine if we have  multiple relations. </a:t>
            </a:r>
          </a:p>
          <a:p>
            <a:pPr marL="0" indent="0"/>
            <a:r>
              <a:rPr lang="en-IN" sz="2000" dirty="0"/>
              <a:t>      f. determine </a:t>
            </a:r>
            <a:r>
              <a:rPr lang="en-IN" sz="2000" dirty="0" err="1"/>
              <a:t>rolename</a:t>
            </a:r>
            <a:r>
              <a:rPr lang="en-IN" sz="2000" dirty="0"/>
              <a:t> if any.</a:t>
            </a:r>
          </a:p>
          <a:p>
            <a:pPr marL="0" indent="0"/>
            <a:r>
              <a:rPr lang="en-IN" sz="2000" dirty="0"/>
              <a:t>      g. determine if relationship has any attributes.</a:t>
            </a:r>
          </a:p>
          <a:p>
            <a:pPr marL="0" indent="0"/>
            <a:r>
              <a:rPr lang="en-IN" sz="2000" dirty="0"/>
              <a:t>      h. Redundant relationships and removing the redundancy. </a:t>
            </a:r>
          </a:p>
          <a:p>
            <a:pPr marL="0" indent="0"/>
            <a:r>
              <a:rPr lang="en-IN" sz="2000" dirty="0">
                <a:latin typeface="Abadi" panose="020B0604020104020204" pitchFamily="34" charset="0"/>
              </a:rPr>
              <a:t>5. Determine any aggregation is needed </a:t>
            </a:r>
          </a:p>
          <a:p>
            <a:pPr marL="0" indent="0"/>
            <a:r>
              <a:rPr lang="en-IN" sz="2000" dirty="0">
                <a:latin typeface="Abadi" panose="020B0604020104020204" pitchFamily="34" charset="0"/>
              </a:rPr>
              <a:t>6. Loop 1 to 5 until the design is  acceptable (</a:t>
            </a:r>
            <a:r>
              <a:rPr lang="en-IN" sz="2000" dirty="0" err="1">
                <a:latin typeface="Abadi" panose="020B0604020104020204" pitchFamily="34" charset="0"/>
              </a:rPr>
              <a:t>ie</a:t>
            </a:r>
            <a:r>
              <a:rPr lang="en-IN" sz="2000" dirty="0">
                <a:latin typeface="Abadi" panose="020B0604020104020204" pitchFamily="34" charset="0"/>
              </a:rPr>
              <a:t>., only when it captures all data in problem statement).</a:t>
            </a:r>
          </a:p>
          <a:p>
            <a:pPr>
              <a:buAutoNum type="arabicPeriod"/>
            </a:pPr>
            <a:endParaRPr lang="en-IN" sz="1600" dirty="0">
              <a:latin typeface="+mn-lt"/>
            </a:endParaRPr>
          </a:p>
        </p:txBody>
      </p:sp>
      <p:sp>
        <p:nvSpPr>
          <p:cNvPr id="3" name="Content Placeholder 2">
            <a:extLst>
              <a:ext uri="{FF2B5EF4-FFF2-40B4-BE49-F238E27FC236}">
                <a16:creationId xmlns:a16="http://schemas.microsoft.com/office/drawing/2014/main" xmlns="" id="{908CB8A7-C9D4-4B81-A5DF-7C0D50B04171}"/>
              </a:ext>
            </a:extLst>
          </p:cNvPr>
          <p:cNvSpPr>
            <a:spLocks noGrp="1"/>
          </p:cNvSpPr>
          <p:nvPr>
            <p:ph sz="quarter" idx="10"/>
          </p:nvPr>
        </p:nvSpPr>
        <p:spPr/>
        <p:txBody>
          <a:bodyPr/>
          <a:lstStyle/>
          <a:p>
            <a:r>
              <a:rPr lang="en-IN" dirty="0">
                <a:solidFill>
                  <a:srgbClr val="7030A0"/>
                </a:solidFill>
              </a:rPr>
              <a:t>ER design steps </a:t>
            </a:r>
            <a:endParaRPr lang="en-US" dirty="0"/>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73DE13E1-0CF8-B485-2B3B-FEDBF21E1679}"/>
                  </a:ext>
                </a:extLst>
              </p14:cNvPr>
              <p14:cNvContentPartPr/>
              <p14:nvPr/>
            </p14:nvContentPartPr>
            <p14:xfrm>
              <a:off x="0" y="1252440"/>
              <a:ext cx="10906560" cy="5157360"/>
            </p14:xfrm>
          </p:contentPart>
        </mc:Choice>
        <mc:Fallback>
          <p:pic>
            <p:nvPicPr>
              <p:cNvPr id="4" name="Ink 3">
                <a:extLst>
                  <a:ext uri="{FF2B5EF4-FFF2-40B4-BE49-F238E27FC236}">
                    <a16:creationId xmlns:a16="http://schemas.microsoft.com/office/drawing/2014/main" xmlns="" xmlns:p14="http://schemas.microsoft.com/office/powerpoint/2010/main" id="{73DE13E1-0CF8-B485-2B3B-FEDBF21E1679}"/>
                  </a:ext>
                </a:extLst>
              </p:cNvPr>
              <p:cNvPicPr/>
              <p:nvPr/>
            </p:nvPicPr>
            <p:blipFill>
              <a:blip r:embed="rId3"/>
              <a:stretch>
                <a:fillRect/>
              </a:stretch>
            </p:blipFill>
            <p:spPr>
              <a:xfrm>
                <a:off x="-9360" y="1243080"/>
                <a:ext cx="10925280" cy="51760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5" name="Ink 4">
                <a:extLst>
                  <a:ext uri="{FF2B5EF4-FFF2-40B4-BE49-F238E27FC236}">
                    <a16:creationId xmlns:a16="http://schemas.microsoft.com/office/drawing/2014/main" id="{E2D0E4AD-289A-E71E-12F8-A02D9C839AE7}"/>
                  </a:ext>
                </a:extLst>
              </p14:cNvPr>
              <p14:cNvContentPartPr/>
              <p14:nvPr/>
            </p14:nvContentPartPr>
            <p14:xfrm>
              <a:off x="518040" y="1135080"/>
              <a:ext cx="10209960" cy="5247720"/>
            </p14:xfrm>
          </p:contentPart>
        </mc:Choice>
        <mc:Fallback>
          <p:pic>
            <p:nvPicPr>
              <p:cNvPr id="5" name="Ink 4">
                <a:extLst>
                  <a:ext uri="{FF2B5EF4-FFF2-40B4-BE49-F238E27FC236}">
                    <a16:creationId xmlns:a16="http://schemas.microsoft.com/office/drawing/2014/main" xmlns="" xmlns:p14="http://schemas.microsoft.com/office/powerpoint/2010/main" id="{E2D0E4AD-289A-E71E-12F8-A02D9C839AE7}"/>
                  </a:ext>
                </a:extLst>
              </p:cNvPr>
              <p:cNvPicPr/>
              <p:nvPr/>
            </p:nvPicPr>
            <p:blipFill>
              <a:blip r:embed="rId5"/>
              <a:stretch>
                <a:fillRect/>
              </a:stretch>
            </p:blipFill>
            <p:spPr>
              <a:xfrm>
                <a:off x="508680" y="1125720"/>
                <a:ext cx="10228680" cy="52664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6" name="Ink 5">
                <a:extLst>
                  <a:ext uri="{FF2B5EF4-FFF2-40B4-BE49-F238E27FC236}">
                    <a16:creationId xmlns:a16="http://schemas.microsoft.com/office/drawing/2014/main" id="{462443D8-E46C-183C-A15B-60FF726C19C1}"/>
                  </a:ext>
                </a:extLst>
              </p14:cNvPr>
              <p14:cNvContentPartPr/>
              <p14:nvPr/>
            </p14:nvContentPartPr>
            <p14:xfrm>
              <a:off x="5048280" y="123840"/>
              <a:ext cx="4358160" cy="2629080"/>
            </p14:xfrm>
          </p:contentPart>
        </mc:Choice>
        <mc:Fallback>
          <p:pic>
            <p:nvPicPr>
              <p:cNvPr id="6" name="Ink 5">
                <a:extLst>
                  <a:ext uri="{FF2B5EF4-FFF2-40B4-BE49-F238E27FC236}">
                    <a16:creationId xmlns:a16="http://schemas.microsoft.com/office/drawing/2014/main" xmlns="" xmlns:p14="http://schemas.microsoft.com/office/powerpoint/2010/main" id="{462443D8-E46C-183C-A15B-60FF726C19C1}"/>
                  </a:ext>
                </a:extLst>
              </p:cNvPr>
              <p:cNvPicPr/>
              <p:nvPr/>
            </p:nvPicPr>
            <p:blipFill>
              <a:blip r:embed="rId7"/>
              <a:stretch>
                <a:fillRect/>
              </a:stretch>
            </p:blipFill>
            <p:spPr>
              <a:xfrm>
                <a:off x="5038920" y="114480"/>
                <a:ext cx="4376880" cy="2647800"/>
              </a:xfrm>
              <a:prstGeom prst="rect">
                <a:avLst/>
              </a:prstGeom>
            </p:spPr>
          </p:pic>
        </mc:Fallback>
      </mc:AlternateContent>
    </p:spTree>
    <p:extLst>
      <p:ext uri="{BB962C8B-B14F-4D97-AF65-F5344CB8AC3E}">
        <p14:creationId xmlns:p14="http://schemas.microsoft.com/office/powerpoint/2010/main" xmlns="" val="2819652337"/>
      </p:ext>
    </p:extLst>
  </p:cSld>
  <p:clrMapOvr>
    <a:masterClrMapping/>
  </p:clrMapOvr>
  <mc:AlternateContent xmlns:mc="http://schemas.openxmlformats.org/markup-compatibility/2006">
    <mc:Choice xmlns:p14="http://schemas.microsoft.com/office/powerpoint/2010/main" xmlns="" Requires="p14">
      <p:transition spd="slow" p14:dur="2000" advTm="134476"/>
    </mc:Choice>
    <mc:Fallback>
      <p:transition spd="slow" advTm="13447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616CC4E-8414-F396-8A7B-C4741CD2D832}"/>
              </a:ext>
            </a:extLst>
          </p:cNvPr>
          <p:cNvSpPr>
            <a:spLocks noGrp="1"/>
          </p:cNvSpPr>
          <p:nvPr>
            <p:ph idx="1"/>
          </p:nvPr>
        </p:nvSpPr>
        <p:spPr/>
        <p:txBody>
          <a:bodyPr>
            <a:normAutofit lnSpcReduction="10000"/>
          </a:bodyPr>
          <a:lstStyle/>
          <a:p>
            <a:r>
              <a:rPr lang="en-US" dirty="0">
                <a:solidFill>
                  <a:srgbClr val="7030A0"/>
                </a:solidFill>
              </a:rPr>
              <a:t>In ABC UNIVERSITY , there are many faculty in each departments; each department is managed by HOD , each faculties </a:t>
            </a:r>
            <a:r>
              <a:rPr lang="en-US" dirty="0" err="1">
                <a:solidFill>
                  <a:srgbClr val="7030A0"/>
                </a:solidFill>
              </a:rPr>
              <a:t>name,dob,doj</a:t>
            </a:r>
            <a:r>
              <a:rPr lang="en-US" dirty="0">
                <a:solidFill>
                  <a:srgbClr val="7030A0"/>
                </a:solidFill>
              </a:rPr>
              <a:t>, </a:t>
            </a:r>
            <a:r>
              <a:rPr lang="en-US" dirty="0" err="1">
                <a:solidFill>
                  <a:srgbClr val="7030A0"/>
                </a:solidFill>
              </a:rPr>
              <a:t>empno</a:t>
            </a:r>
            <a:r>
              <a:rPr lang="en-US" dirty="0">
                <a:solidFill>
                  <a:srgbClr val="7030A0"/>
                </a:solidFill>
              </a:rPr>
              <a:t> and designation, </a:t>
            </a:r>
            <a:r>
              <a:rPr lang="en-US" dirty="0" err="1">
                <a:solidFill>
                  <a:srgbClr val="7030A0"/>
                </a:solidFill>
              </a:rPr>
              <a:t>qualification,department</a:t>
            </a:r>
            <a:r>
              <a:rPr lang="en-US" dirty="0">
                <a:solidFill>
                  <a:srgbClr val="7030A0"/>
                </a:solidFill>
              </a:rPr>
              <a:t> they belong to, papers published, book published, awards, research topics is </a:t>
            </a:r>
            <a:r>
              <a:rPr lang="en-US" dirty="0" err="1">
                <a:solidFill>
                  <a:srgbClr val="7030A0"/>
                </a:solidFill>
              </a:rPr>
              <a:t>maintained.There</a:t>
            </a:r>
            <a:r>
              <a:rPr lang="en-US" dirty="0">
                <a:solidFill>
                  <a:srgbClr val="7030A0"/>
                </a:solidFill>
              </a:rPr>
              <a:t> are many in departments in the </a:t>
            </a:r>
            <a:r>
              <a:rPr lang="en-US" dirty="0" err="1">
                <a:solidFill>
                  <a:srgbClr val="7030A0"/>
                </a:solidFill>
              </a:rPr>
              <a:t>uni</a:t>
            </a:r>
            <a:r>
              <a:rPr lang="en-US" dirty="0">
                <a:solidFill>
                  <a:srgbClr val="7030A0"/>
                </a:solidFill>
              </a:rPr>
              <a:t> and each  Department has a head (who is faculty), department id department name, no of courses offered, no of faculties in the  department, year started. The department runs courses and research labs. Courses are having course ID, course name, faculty name from which department, no of students enrolled, which lecture hall. The </a:t>
            </a:r>
            <a:r>
              <a:rPr lang="en-US" dirty="0" err="1">
                <a:solidFill>
                  <a:srgbClr val="7030A0"/>
                </a:solidFill>
              </a:rPr>
              <a:t>uni</a:t>
            </a:r>
            <a:r>
              <a:rPr lang="en-US" dirty="0">
                <a:solidFill>
                  <a:srgbClr val="7030A0"/>
                </a:solidFill>
              </a:rPr>
              <a:t> is maintaining faculties children recreation </a:t>
            </a:r>
            <a:r>
              <a:rPr lang="en-US" dirty="0" err="1">
                <a:solidFill>
                  <a:srgbClr val="7030A0"/>
                </a:solidFill>
              </a:rPr>
              <a:t>centre</a:t>
            </a:r>
            <a:r>
              <a:rPr lang="en-US" dirty="0">
                <a:solidFill>
                  <a:srgbClr val="7030A0"/>
                </a:solidFill>
              </a:rPr>
              <a:t> and so each faculties child details are used . </a:t>
            </a:r>
            <a:r>
              <a:rPr lang="en-US">
                <a:solidFill>
                  <a:srgbClr val="7030A0"/>
                </a:solidFill>
              </a:rPr>
              <a:t>So child  </a:t>
            </a:r>
            <a:r>
              <a:rPr lang="en-US" dirty="0">
                <a:solidFill>
                  <a:srgbClr val="7030A0"/>
                </a:solidFill>
              </a:rPr>
              <a:t>must be identified uniquely by </a:t>
            </a:r>
            <a:r>
              <a:rPr lang="en-US" dirty="0" err="1">
                <a:solidFill>
                  <a:srgbClr val="7030A0"/>
                </a:solidFill>
              </a:rPr>
              <a:t>cid</a:t>
            </a:r>
            <a:r>
              <a:rPr lang="en-US" dirty="0">
                <a:solidFill>
                  <a:srgbClr val="7030A0"/>
                </a:solidFill>
              </a:rPr>
              <a:t> ,name when the parent (who is a faculty ) is known. The University is not interested in information about a child once the parent leaves the university.</a:t>
            </a:r>
            <a:endParaRPr lang="en-US" dirty="0"/>
          </a:p>
        </p:txBody>
      </p:sp>
      <p:sp>
        <p:nvSpPr>
          <p:cNvPr id="3" name="Content Placeholder 2">
            <a:extLst>
              <a:ext uri="{FF2B5EF4-FFF2-40B4-BE49-F238E27FC236}">
                <a16:creationId xmlns:a16="http://schemas.microsoft.com/office/drawing/2014/main" xmlns="" id="{8DCBB962-7360-1404-02F9-014388213B10}"/>
              </a:ext>
            </a:extLst>
          </p:cNvPr>
          <p:cNvSpPr>
            <a:spLocks noGrp="1"/>
          </p:cNvSpPr>
          <p:nvPr>
            <p:ph sz="quarter" idx="10"/>
          </p:nvPr>
        </p:nvSpPr>
        <p:spPr/>
        <p:txBody>
          <a:bodyPr/>
          <a:lstStyle/>
          <a:p>
            <a:r>
              <a:rPr lang="en-US" dirty="0">
                <a:solidFill>
                  <a:srgbClr val="7030A0"/>
                </a:solidFill>
              </a:rPr>
              <a:t>Example Problem statement</a:t>
            </a:r>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F8630D8B-66F7-FECD-3607-FDB730DEA17A}"/>
                  </a:ext>
                </a:extLst>
              </p14:cNvPr>
              <p14:cNvContentPartPr/>
              <p14:nvPr/>
            </p14:nvContentPartPr>
            <p14:xfrm>
              <a:off x="0" y="857160"/>
              <a:ext cx="10394640" cy="5217480"/>
            </p14:xfrm>
          </p:contentPart>
        </mc:Choice>
        <mc:Fallback>
          <p:pic>
            <p:nvPicPr>
              <p:cNvPr id="4" name="Ink 3">
                <a:extLst>
                  <a:ext uri="{FF2B5EF4-FFF2-40B4-BE49-F238E27FC236}">
                    <a16:creationId xmlns:a16="http://schemas.microsoft.com/office/drawing/2014/main" xmlns="" xmlns:p14="http://schemas.microsoft.com/office/powerpoint/2010/main" id="{F8630D8B-66F7-FECD-3607-FDB730DEA17A}"/>
                  </a:ext>
                </a:extLst>
              </p:cNvPr>
              <p:cNvPicPr/>
              <p:nvPr/>
            </p:nvPicPr>
            <p:blipFill>
              <a:blip r:embed="rId3"/>
              <a:stretch>
                <a:fillRect/>
              </a:stretch>
            </p:blipFill>
            <p:spPr>
              <a:xfrm>
                <a:off x="-9360" y="847800"/>
                <a:ext cx="10413360" cy="5236200"/>
              </a:xfrm>
              <a:prstGeom prst="rect">
                <a:avLst/>
              </a:prstGeom>
            </p:spPr>
          </p:pic>
        </mc:Fallback>
      </mc:AlternateContent>
    </p:spTree>
    <p:extLst>
      <p:ext uri="{BB962C8B-B14F-4D97-AF65-F5344CB8AC3E}">
        <p14:creationId xmlns:p14="http://schemas.microsoft.com/office/powerpoint/2010/main" xmlns="" val="2310948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56027FC-1F62-4D6B-B7F4-5F16A464885C}"/>
              </a:ext>
            </a:extLst>
          </p:cNvPr>
          <p:cNvSpPr>
            <a:spLocks noGrp="1"/>
          </p:cNvSpPr>
          <p:nvPr>
            <p:ph idx="1"/>
          </p:nvPr>
        </p:nvSpPr>
        <p:spPr>
          <a:xfrm>
            <a:off x="406400" y="1493839"/>
            <a:ext cx="6918739" cy="1656866"/>
          </a:xfrm>
        </p:spPr>
        <p:txBody>
          <a:bodyPr>
            <a:normAutofit/>
          </a:bodyPr>
          <a:lstStyle/>
          <a:p>
            <a:pPr>
              <a:buAutoNum type="arabicPeriod"/>
            </a:pPr>
            <a:r>
              <a:rPr lang="en-IN" sz="2000" b="1" dirty="0">
                <a:solidFill>
                  <a:srgbClr val="7030A0"/>
                </a:solidFill>
                <a:latin typeface="Abadi" panose="020B0604020104020204" pitchFamily="34" charset="0"/>
              </a:rPr>
              <a:t>Identify  nouns as it becomes entity types.</a:t>
            </a:r>
          </a:p>
          <a:p>
            <a:pPr>
              <a:buAutoNum type="arabicPeriod"/>
            </a:pPr>
            <a:r>
              <a:rPr lang="en-IN" sz="2000" b="1" dirty="0">
                <a:solidFill>
                  <a:srgbClr val="7030A0"/>
                </a:solidFill>
                <a:latin typeface="Abadi" panose="020B0604020104020204" pitchFamily="34" charset="0"/>
              </a:rPr>
              <a:t>Identify all attributes of each entity type</a:t>
            </a:r>
            <a:r>
              <a:rPr lang="en-IN" sz="2000" b="1" dirty="0">
                <a:latin typeface="Abadi" panose="020B0604020104020204" pitchFamily="34" charset="0"/>
              </a:rPr>
              <a:t>. </a:t>
            </a:r>
          </a:p>
          <a:p>
            <a:pPr marL="0" indent="0"/>
            <a:r>
              <a:rPr lang="en-IN" sz="2000" dirty="0">
                <a:latin typeface="Abadi" panose="020B0604020104020204" pitchFamily="34" charset="0"/>
              </a:rPr>
              <a:t>3 a. </a:t>
            </a:r>
            <a:r>
              <a:rPr lang="en-IN" sz="2000" b="1" dirty="0">
                <a:solidFill>
                  <a:srgbClr val="7030A0"/>
                </a:solidFill>
                <a:latin typeface="Abadi" panose="020B0604020104020204" pitchFamily="34" charset="0"/>
              </a:rPr>
              <a:t>Mark the Pk ,partial keys </a:t>
            </a:r>
            <a:r>
              <a:rPr lang="en-IN" sz="2000" dirty="0">
                <a:latin typeface="Abadi" panose="020B0604020104020204" pitchFamily="34" charset="0"/>
              </a:rPr>
              <a:t>(if it exists) for each entity type.</a:t>
            </a:r>
          </a:p>
          <a:p>
            <a:pPr marL="0" indent="0"/>
            <a:r>
              <a:rPr lang="en-IN" sz="2000" dirty="0">
                <a:latin typeface="Abadi" panose="020B0604020104020204" pitchFamily="34" charset="0"/>
              </a:rPr>
              <a:t>   b. Identify if </a:t>
            </a:r>
            <a:r>
              <a:rPr lang="en-IN" sz="2000" b="1" dirty="0">
                <a:solidFill>
                  <a:srgbClr val="7030A0"/>
                </a:solidFill>
                <a:latin typeface="Abadi" panose="020B0604020104020204" pitchFamily="34" charset="0"/>
              </a:rPr>
              <a:t>entity type is weak or strong</a:t>
            </a:r>
            <a:r>
              <a:rPr lang="en-IN" sz="2000" dirty="0">
                <a:latin typeface="Abadi" panose="020B0604020104020204" pitchFamily="34" charset="0"/>
              </a:rPr>
              <a:t>.</a:t>
            </a:r>
          </a:p>
          <a:p>
            <a:pPr>
              <a:buAutoNum type="arabicPeriod"/>
            </a:pPr>
            <a:endParaRPr lang="en-IN" sz="1600" dirty="0">
              <a:latin typeface="+mn-lt"/>
            </a:endParaRPr>
          </a:p>
        </p:txBody>
      </p:sp>
      <p:sp>
        <p:nvSpPr>
          <p:cNvPr id="3" name="Content Placeholder 2">
            <a:extLst>
              <a:ext uri="{FF2B5EF4-FFF2-40B4-BE49-F238E27FC236}">
                <a16:creationId xmlns:a16="http://schemas.microsoft.com/office/drawing/2014/main" xmlns="" id="{908CB8A7-C9D4-4B81-A5DF-7C0D50B04171}"/>
              </a:ext>
            </a:extLst>
          </p:cNvPr>
          <p:cNvSpPr>
            <a:spLocks noGrp="1"/>
          </p:cNvSpPr>
          <p:nvPr>
            <p:ph sz="quarter" idx="10"/>
          </p:nvPr>
        </p:nvSpPr>
        <p:spPr/>
        <p:txBody>
          <a:bodyPr/>
          <a:lstStyle/>
          <a:p>
            <a:r>
              <a:rPr lang="en-IN" dirty="0">
                <a:solidFill>
                  <a:srgbClr val="7030A0"/>
                </a:solidFill>
              </a:rPr>
              <a:t>ER design steps </a:t>
            </a:r>
            <a:endParaRPr lang="en-US" dirty="0"/>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104FC4B7-F4EE-3ECA-7192-A31C44BC5ED5}"/>
                  </a:ext>
                </a:extLst>
              </p14:cNvPr>
              <p14:cNvContentPartPr/>
              <p14:nvPr/>
            </p14:nvContentPartPr>
            <p14:xfrm>
              <a:off x="0" y="170640"/>
              <a:ext cx="11989800" cy="4286880"/>
            </p14:xfrm>
          </p:contentPart>
        </mc:Choice>
        <mc:Fallback>
          <p:pic>
            <p:nvPicPr>
              <p:cNvPr id="4" name="Ink 3">
                <a:extLst>
                  <a:ext uri="{FF2B5EF4-FFF2-40B4-BE49-F238E27FC236}">
                    <a16:creationId xmlns:a16="http://schemas.microsoft.com/office/drawing/2014/main" xmlns="" xmlns:p14="http://schemas.microsoft.com/office/powerpoint/2010/main" id="{104FC4B7-F4EE-3ECA-7192-A31C44BC5ED5}"/>
                  </a:ext>
                </a:extLst>
              </p:cNvPr>
              <p:cNvPicPr/>
              <p:nvPr/>
            </p:nvPicPr>
            <p:blipFill>
              <a:blip r:embed="rId3"/>
              <a:stretch>
                <a:fillRect/>
              </a:stretch>
            </p:blipFill>
            <p:spPr>
              <a:xfrm>
                <a:off x="-9360" y="161280"/>
                <a:ext cx="12008520" cy="43056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5" name="Ink 4">
                <a:extLst>
                  <a:ext uri="{FF2B5EF4-FFF2-40B4-BE49-F238E27FC236}">
                    <a16:creationId xmlns:a16="http://schemas.microsoft.com/office/drawing/2014/main" id="{B79F1F51-D3D4-9925-99D6-41E687F42DB0}"/>
                  </a:ext>
                </a:extLst>
              </p14:cNvPr>
              <p14:cNvContentPartPr/>
              <p14:nvPr/>
            </p14:nvContentPartPr>
            <p14:xfrm>
              <a:off x="2059920" y="1366200"/>
              <a:ext cx="2685240" cy="1728360"/>
            </p14:xfrm>
          </p:contentPart>
        </mc:Choice>
        <mc:Fallback>
          <p:pic>
            <p:nvPicPr>
              <p:cNvPr id="5" name="Ink 4">
                <a:extLst>
                  <a:ext uri="{FF2B5EF4-FFF2-40B4-BE49-F238E27FC236}">
                    <a16:creationId xmlns:a16="http://schemas.microsoft.com/office/drawing/2014/main" xmlns="" xmlns:p14="http://schemas.microsoft.com/office/powerpoint/2010/main" id="{B79F1F51-D3D4-9925-99D6-41E687F42DB0}"/>
                  </a:ext>
                </a:extLst>
              </p:cNvPr>
              <p:cNvPicPr/>
              <p:nvPr/>
            </p:nvPicPr>
            <p:blipFill>
              <a:blip r:embed="rId5"/>
              <a:stretch>
                <a:fillRect/>
              </a:stretch>
            </p:blipFill>
            <p:spPr>
              <a:xfrm>
                <a:off x="2050560" y="1356840"/>
                <a:ext cx="2703960" cy="1747080"/>
              </a:xfrm>
              <a:prstGeom prst="rect">
                <a:avLst/>
              </a:prstGeom>
            </p:spPr>
          </p:pic>
        </mc:Fallback>
      </mc:AlternateContent>
    </p:spTree>
    <p:extLst>
      <p:ext uri="{BB962C8B-B14F-4D97-AF65-F5344CB8AC3E}">
        <p14:creationId xmlns:p14="http://schemas.microsoft.com/office/powerpoint/2010/main" xmlns="" val="367384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56027FC-1F62-4D6B-B7F4-5F16A464885C}"/>
              </a:ext>
            </a:extLst>
          </p:cNvPr>
          <p:cNvSpPr>
            <a:spLocks noGrp="1"/>
          </p:cNvSpPr>
          <p:nvPr>
            <p:ph idx="1"/>
          </p:nvPr>
        </p:nvSpPr>
        <p:spPr>
          <a:xfrm>
            <a:off x="406400" y="1493838"/>
            <a:ext cx="5934765" cy="4598849"/>
          </a:xfrm>
        </p:spPr>
        <p:txBody>
          <a:bodyPr>
            <a:normAutofit/>
          </a:bodyPr>
          <a:lstStyle/>
          <a:p>
            <a:pPr marL="0" indent="0"/>
            <a:r>
              <a:rPr lang="en-IN" sz="2000" dirty="0">
                <a:latin typeface="Abadi" panose="020B0604020104020204" pitchFamily="34" charset="0"/>
              </a:rPr>
              <a:t>4</a:t>
            </a:r>
            <a:r>
              <a:rPr lang="en-IN" sz="2000" b="1" dirty="0">
                <a:latin typeface="Abadi" panose="020B0604020104020204" pitchFamily="34" charset="0"/>
              </a:rPr>
              <a:t>. </a:t>
            </a:r>
            <a:r>
              <a:rPr lang="en-IN" sz="2000" b="1" dirty="0">
                <a:solidFill>
                  <a:srgbClr val="7030A0"/>
                </a:solidFill>
                <a:latin typeface="Abadi" panose="020B0604020104020204" pitchFamily="34" charset="0"/>
              </a:rPr>
              <a:t>Identify the verbs from problem statement which becomes Relationships</a:t>
            </a:r>
            <a:r>
              <a:rPr lang="en-IN" sz="2000" b="1" dirty="0">
                <a:latin typeface="Abadi" panose="020B0604020104020204" pitchFamily="34" charset="0"/>
              </a:rPr>
              <a:t>.</a:t>
            </a:r>
          </a:p>
          <a:p>
            <a:pPr marL="0" indent="0"/>
            <a:r>
              <a:rPr lang="en-IN" sz="1800" dirty="0"/>
              <a:t>      a. Determine the  </a:t>
            </a:r>
            <a:r>
              <a:rPr lang="en-IN" sz="1800" b="1" dirty="0">
                <a:solidFill>
                  <a:srgbClr val="00B050"/>
                </a:solidFill>
              </a:rPr>
              <a:t>degree of relationship</a:t>
            </a:r>
            <a:r>
              <a:rPr lang="en-IN" sz="1800" b="1" dirty="0"/>
              <a:t> </a:t>
            </a:r>
            <a:r>
              <a:rPr lang="en-IN" sz="1800" dirty="0"/>
              <a:t>as</a:t>
            </a:r>
          </a:p>
          <a:p>
            <a:pPr marL="0" indent="0"/>
            <a:r>
              <a:rPr lang="en-IN" sz="1800" dirty="0"/>
              <a:t>           unary, binary or ternary</a:t>
            </a:r>
          </a:p>
          <a:p>
            <a:pPr marL="0" indent="0"/>
            <a:r>
              <a:rPr lang="en-IN" sz="1800" dirty="0"/>
              <a:t>      b. Determine </a:t>
            </a:r>
            <a:r>
              <a:rPr lang="en-IN" sz="1800" b="1" dirty="0">
                <a:solidFill>
                  <a:srgbClr val="00B050"/>
                </a:solidFill>
              </a:rPr>
              <a:t>Mapping constraints or cardinality </a:t>
            </a:r>
          </a:p>
          <a:p>
            <a:pPr marL="0" indent="0"/>
            <a:r>
              <a:rPr lang="en-IN" sz="1800" b="1" dirty="0">
                <a:solidFill>
                  <a:srgbClr val="00B050"/>
                </a:solidFill>
              </a:rPr>
              <a:t>          constraint</a:t>
            </a:r>
            <a:r>
              <a:rPr lang="en-IN" sz="1800" dirty="0"/>
              <a:t> as  1:1, 1:N or N:1 , M:N</a:t>
            </a:r>
          </a:p>
          <a:p>
            <a:pPr marL="0" indent="0"/>
            <a:r>
              <a:rPr lang="en-IN" sz="1800" dirty="0"/>
              <a:t>      c. Determine </a:t>
            </a:r>
            <a:r>
              <a:rPr lang="en-IN" sz="1800" b="1" dirty="0">
                <a:solidFill>
                  <a:srgbClr val="00B050"/>
                </a:solidFill>
              </a:rPr>
              <a:t>Participation constraint as total or </a:t>
            </a:r>
          </a:p>
          <a:p>
            <a:pPr marL="0" indent="0"/>
            <a:r>
              <a:rPr lang="en-IN" sz="1800" b="1" dirty="0">
                <a:solidFill>
                  <a:srgbClr val="00B050"/>
                </a:solidFill>
              </a:rPr>
              <a:t>          partial</a:t>
            </a:r>
          </a:p>
          <a:p>
            <a:pPr marL="0" indent="0"/>
            <a:r>
              <a:rPr lang="en-IN" sz="1800" dirty="0"/>
              <a:t>      d. </a:t>
            </a:r>
            <a:r>
              <a:rPr lang="en-IN" sz="1800" b="1" dirty="0">
                <a:solidFill>
                  <a:srgbClr val="00B050"/>
                </a:solidFill>
              </a:rPr>
              <a:t>Relationship is  weak </a:t>
            </a:r>
            <a:r>
              <a:rPr lang="en-IN" sz="1800" dirty="0"/>
              <a:t>only if one entity type</a:t>
            </a:r>
          </a:p>
          <a:p>
            <a:pPr marL="0" indent="0"/>
            <a:r>
              <a:rPr lang="en-IN" sz="1800" dirty="0"/>
              <a:t>          in the relationship is  weak </a:t>
            </a:r>
          </a:p>
          <a:p>
            <a:pPr marL="0" indent="0"/>
            <a:r>
              <a:rPr lang="en-IN" sz="1800" dirty="0"/>
              <a:t>      e. Determine </a:t>
            </a:r>
            <a:r>
              <a:rPr lang="en-IN" sz="1800" b="1" dirty="0">
                <a:solidFill>
                  <a:srgbClr val="00B050"/>
                </a:solidFill>
              </a:rPr>
              <a:t>role-name</a:t>
            </a:r>
            <a:r>
              <a:rPr lang="en-IN" sz="1800" dirty="0"/>
              <a:t> if any.</a:t>
            </a:r>
          </a:p>
          <a:p>
            <a:pPr marL="0" indent="0"/>
            <a:r>
              <a:rPr lang="en-IN" sz="2000" dirty="0"/>
              <a:t>      </a:t>
            </a:r>
            <a:endParaRPr lang="en-IN" sz="1600" dirty="0">
              <a:latin typeface="+mn-lt"/>
            </a:endParaRPr>
          </a:p>
        </p:txBody>
      </p:sp>
      <p:sp>
        <p:nvSpPr>
          <p:cNvPr id="3" name="Content Placeholder 2">
            <a:extLst>
              <a:ext uri="{FF2B5EF4-FFF2-40B4-BE49-F238E27FC236}">
                <a16:creationId xmlns:a16="http://schemas.microsoft.com/office/drawing/2014/main" xmlns="" id="{908CB8A7-C9D4-4B81-A5DF-7C0D50B04171}"/>
              </a:ext>
            </a:extLst>
          </p:cNvPr>
          <p:cNvSpPr>
            <a:spLocks noGrp="1"/>
          </p:cNvSpPr>
          <p:nvPr>
            <p:ph sz="quarter" idx="10"/>
          </p:nvPr>
        </p:nvSpPr>
        <p:spPr/>
        <p:txBody>
          <a:bodyPr/>
          <a:lstStyle/>
          <a:p>
            <a:r>
              <a:rPr lang="en-IN" dirty="0">
                <a:solidFill>
                  <a:srgbClr val="7030A0"/>
                </a:solidFill>
              </a:rPr>
              <a:t>ER design steps </a:t>
            </a:r>
            <a:endParaRPr lang="en-US" dirty="0"/>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5C589D2D-280D-313D-D521-0610323F0625}"/>
                  </a:ext>
                </a:extLst>
              </p14:cNvPr>
              <p14:cNvContentPartPr/>
              <p14:nvPr/>
            </p14:nvContentPartPr>
            <p14:xfrm>
              <a:off x="1190520" y="482040"/>
              <a:ext cx="10811160" cy="5579280"/>
            </p14:xfrm>
          </p:contentPart>
        </mc:Choice>
        <mc:Fallback>
          <p:pic>
            <p:nvPicPr>
              <p:cNvPr id="4" name="Ink 3">
                <a:extLst>
                  <a:ext uri="{FF2B5EF4-FFF2-40B4-BE49-F238E27FC236}">
                    <a16:creationId xmlns:a16="http://schemas.microsoft.com/office/drawing/2014/main" xmlns="" xmlns:p14="http://schemas.microsoft.com/office/powerpoint/2010/main" id="{5C589D2D-280D-313D-D521-0610323F0625}"/>
                  </a:ext>
                </a:extLst>
              </p:cNvPr>
              <p:cNvPicPr/>
              <p:nvPr/>
            </p:nvPicPr>
            <p:blipFill>
              <a:blip r:embed="rId3"/>
              <a:stretch>
                <a:fillRect/>
              </a:stretch>
            </p:blipFill>
            <p:spPr>
              <a:xfrm>
                <a:off x="1181160" y="472680"/>
                <a:ext cx="10829880" cy="55980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4">
            <p14:nvContentPartPr>
              <p14:cNvPr id="5" name="Ink 4">
                <a:extLst>
                  <a:ext uri="{FF2B5EF4-FFF2-40B4-BE49-F238E27FC236}">
                    <a16:creationId xmlns:a16="http://schemas.microsoft.com/office/drawing/2014/main" id="{F2F3644E-05E7-4009-A2E7-7938026C6E9C}"/>
                  </a:ext>
                </a:extLst>
              </p14:cNvPr>
              <p14:cNvContentPartPr/>
              <p14:nvPr/>
            </p14:nvContentPartPr>
            <p14:xfrm>
              <a:off x="767880" y="1383120"/>
              <a:ext cx="9644400" cy="5086800"/>
            </p14:xfrm>
          </p:contentPart>
        </mc:Choice>
        <mc:Fallback>
          <p:pic>
            <p:nvPicPr>
              <p:cNvPr id="5" name="Ink 4">
                <a:extLst>
                  <a:ext uri="{FF2B5EF4-FFF2-40B4-BE49-F238E27FC236}">
                    <a16:creationId xmlns:a16="http://schemas.microsoft.com/office/drawing/2014/main" xmlns="" xmlns:p14="http://schemas.microsoft.com/office/powerpoint/2010/main" id="{F2F3644E-05E7-4009-A2E7-7938026C6E9C}"/>
                  </a:ext>
                </a:extLst>
              </p:cNvPr>
              <p:cNvPicPr/>
              <p:nvPr/>
            </p:nvPicPr>
            <p:blipFill>
              <a:blip r:embed="rId5"/>
              <a:stretch>
                <a:fillRect/>
              </a:stretch>
            </p:blipFill>
            <p:spPr>
              <a:xfrm>
                <a:off x="758520" y="1373760"/>
                <a:ext cx="9663120" cy="5105520"/>
              </a:xfrm>
              <a:prstGeom prst="rect">
                <a:avLst/>
              </a:prstGeom>
            </p:spPr>
          </p:pic>
        </mc:Fallback>
      </mc:AlternateContent>
    </p:spTree>
    <p:extLst>
      <p:ext uri="{BB962C8B-B14F-4D97-AF65-F5344CB8AC3E}">
        <p14:creationId xmlns:p14="http://schemas.microsoft.com/office/powerpoint/2010/main" xmlns="" val="1513731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56027FC-1F62-4D6B-B7F4-5F16A464885C}"/>
              </a:ext>
            </a:extLst>
          </p:cNvPr>
          <p:cNvSpPr>
            <a:spLocks noGrp="1"/>
          </p:cNvSpPr>
          <p:nvPr>
            <p:ph idx="1"/>
          </p:nvPr>
        </p:nvSpPr>
        <p:spPr>
          <a:xfrm>
            <a:off x="406400" y="1493838"/>
            <a:ext cx="6193183" cy="2520851"/>
          </a:xfrm>
        </p:spPr>
        <p:txBody>
          <a:bodyPr>
            <a:normAutofit/>
          </a:bodyPr>
          <a:lstStyle/>
          <a:p>
            <a:pPr marL="0" indent="0"/>
            <a:r>
              <a:rPr lang="en-IN" sz="2000" dirty="0"/>
              <a:t>      f.  determine if we have  </a:t>
            </a:r>
            <a:r>
              <a:rPr lang="en-IN" sz="2000" b="1" dirty="0">
                <a:solidFill>
                  <a:srgbClr val="00B050"/>
                </a:solidFill>
              </a:rPr>
              <a:t>multiple relations</a:t>
            </a:r>
            <a:r>
              <a:rPr lang="en-IN" sz="2000" dirty="0"/>
              <a:t>.</a:t>
            </a:r>
          </a:p>
          <a:p>
            <a:pPr marL="0" indent="0"/>
            <a:r>
              <a:rPr lang="en-IN" sz="2000" dirty="0"/>
              <a:t>      g. determine if </a:t>
            </a:r>
            <a:r>
              <a:rPr lang="en-IN" sz="2000" b="1" dirty="0">
                <a:solidFill>
                  <a:srgbClr val="00B050"/>
                </a:solidFill>
              </a:rPr>
              <a:t>relationship has any attributes</a:t>
            </a:r>
            <a:r>
              <a:rPr lang="en-IN" sz="2000" dirty="0"/>
              <a:t>.</a:t>
            </a:r>
          </a:p>
          <a:p>
            <a:pPr marL="0" indent="0"/>
            <a:r>
              <a:rPr lang="en-IN" sz="2000" dirty="0"/>
              <a:t>      h. Redundant relationships and </a:t>
            </a:r>
            <a:r>
              <a:rPr lang="en-IN" sz="2000" b="1" dirty="0">
                <a:solidFill>
                  <a:srgbClr val="00B050"/>
                </a:solidFill>
              </a:rPr>
              <a:t>removing the </a:t>
            </a:r>
          </a:p>
          <a:p>
            <a:pPr marL="0" indent="0"/>
            <a:r>
              <a:rPr lang="en-IN" sz="2000" b="1" dirty="0">
                <a:solidFill>
                  <a:srgbClr val="00B050"/>
                </a:solidFill>
              </a:rPr>
              <a:t>          redundant relationships. </a:t>
            </a:r>
          </a:p>
          <a:p>
            <a:pPr marL="0" indent="0"/>
            <a:endParaRPr lang="en-IN" sz="2000" dirty="0">
              <a:latin typeface="Abadi" panose="020B0604020104020204" pitchFamily="34" charset="0"/>
            </a:endParaRPr>
          </a:p>
          <a:p>
            <a:pPr marL="0" indent="0"/>
            <a:r>
              <a:rPr lang="en-IN" sz="2000" dirty="0">
                <a:latin typeface="Abadi" panose="020B0604020104020204" pitchFamily="34" charset="0"/>
              </a:rPr>
              <a:t>5. Determine any </a:t>
            </a:r>
            <a:r>
              <a:rPr lang="en-IN" sz="2000" b="1" dirty="0">
                <a:solidFill>
                  <a:srgbClr val="00B050"/>
                </a:solidFill>
                <a:latin typeface="Abadi" panose="020B0604020104020204" pitchFamily="34" charset="0"/>
              </a:rPr>
              <a:t>aggregation</a:t>
            </a:r>
            <a:r>
              <a:rPr lang="en-IN" sz="2000" dirty="0">
                <a:latin typeface="Abadi" panose="020B0604020104020204" pitchFamily="34" charset="0"/>
              </a:rPr>
              <a:t> is needed </a:t>
            </a:r>
          </a:p>
          <a:p>
            <a:pPr marL="0" indent="0"/>
            <a:endParaRPr lang="en-IN" sz="2000" dirty="0">
              <a:latin typeface="Abadi" panose="020B0604020104020204" pitchFamily="34" charset="0"/>
            </a:endParaRPr>
          </a:p>
          <a:p>
            <a:pPr>
              <a:buAutoNum type="arabicPeriod"/>
            </a:pPr>
            <a:endParaRPr lang="en-IN" sz="1600" dirty="0">
              <a:latin typeface="+mn-lt"/>
            </a:endParaRPr>
          </a:p>
        </p:txBody>
      </p:sp>
      <p:sp>
        <p:nvSpPr>
          <p:cNvPr id="3" name="Content Placeholder 2">
            <a:extLst>
              <a:ext uri="{FF2B5EF4-FFF2-40B4-BE49-F238E27FC236}">
                <a16:creationId xmlns:a16="http://schemas.microsoft.com/office/drawing/2014/main" xmlns="" id="{908CB8A7-C9D4-4B81-A5DF-7C0D50B04171}"/>
              </a:ext>
            </a:extLst>
          </p:cNvPr>
          <p:cNvSpPr>
            <a:spLocks noGrp="1"/>
          </p:cNvSpPr>
          <p:nvPr>
            <p:ph sz="quarter" idx="10"/>
          </p:nvPr>
        </p:nvSpPr>
        <p:spPr/>
        <p:txBody>
          <a:bodyPr/>
          <a:lstStyle/>
          <a:p>
            <a:r>
              <a:rPr lang="en-IN" dirty="0">
                <a:solidFill>
                  <a:srgbClr val="7030A0"/>
                </a:solidFill>
              </a:rPr>
              <a:t>ER design steps </a:t>
            </a:r>
            <a:endParaRPr lang="en-US" dirty="0"/>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AF3D5F0B-2192-88CA-D642-2DFE4615E166}"/>
                  </a:ext>
                </a:extLst>
              </p14:cNvPr>
              <p14:cNvContentPartPr/>
              <p14:nvPr/>
            </p14:nvContentPartPr>
            <p14:xfrm>
              <a:off x="1899000" y="726480"/>
              <a:ext cx="10233720" cy="4983120"/>
            </p14:xfrm>
          </p:contentPart>
        </mc:Choice>
        <mc:Fallback>
          <p:pic>
            <p:nvPicPr>
              <p:cNvPr id="4" name="Ink 3">
                <a:extLst>
                  <a:ext uri="{FF2B5EF4-FFF2-40B4-BE49-F238E27FC236}">
                    <a16:creationId xmlns:a16="http://schemas.microsoft.com/office/drawing/2014/main" xmlns="" xmlns:p14="http://schemas.microsoft.com/office/powerpoint/2010/main" id="{AF3D5F0B-2192-88CA-D642-2DFE4615E166}"/>
                  </a:ext>
                </a:extLst>
              </p:cNvPr>
              <p:cNvPicPr/>
              <p:nvPr/>
            </p:nvPicPr>
            <p:blipFill>
              <a:blip r:embed="rId3"/>
              <a:stretch>
                <a:fillRect/>
              </a:stretch>
            </p:blipFill>
            <p:spPr>
              <a:xfrm>
                <a:off x="1889640" y="717120"/>
                <a:ext cx="10252440" cy="5001840"/>
              </a:xfrm>
              <a:prstGeom prst="rect">
                <a:avLst/>
              </a:prstGeom>
            </p:spPr>
          </p:pic>
        </mc:Fallback>
      </mc:AlternateContent>
    </p:spTree>
    <p:extLst>
      <p:ext uri="{BB962C8B-B14F-4D97-AF65-F5344CB8AC3E}">
        <p14:creationId xmlns:p14="http://schemas.microsoft.com/office/powerpoint/2010/main" xmlns="" val="161862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C5AA711-D63C-47EF-9525-5A80D2DBE9BC}"/>
              </a:ext>
            </a:extLst>
          </p:cNvPr>
          <p:cNvSpPr>
            <a:spLocks noGrp="1"/>
          </p:cNvSpPr>
          <p:nvPr>
            <p:ph idx="1"/>
          </p:nvPr>
        </p:nvSpPr>
        <p:spPr>
          <a:xfrm>
            <a:off x="406399" y="1493838"/>
            <a:ext cx="11111149" cy="4525963"/>
          </a:xfrm>
        </p:spPr>
        <p:txBody>
          <a:bodyPr>
            <a:normAutofit fontScale="92500" lnSpcReduction="10000"/>
          </a:bodyPr>
          <a:lstStyle/>
          <a:p>
            <a:r>
              <a:rPr lang="en-IN" dirty="0"/>
              <a:t>Consider a </a:t>
            </a:r>
            <a:r>
              <a:rPr lang="en-IN" i="1" dirty="0"/>
              <a:t>mail order </a:t>
            </a:r>
            <a:r>
              <a:rPr lang="en-IN" dirty="0"/>
              <a:t>database in which employees take orders for parts from customers. The data requirements are summarized as follows:</a:t>
            </a:r>
          </a:p>
          <a:p>
            <a:pPr>
              <a:buFont typeface="Wingdings" panose="05000000000000000000" pitchFamily="2" charset="2"/>
              <a:buChar char="§"/>
            </a:pPr>
            <a:r>
              <a:rPr lang="en-IN" dirty="0"/>
              <a:t>The mail order company has employees identified by a unique employee number, their first and last names, and a zip code where they are located.</a:t>
            </a:r>
          </a:p>
          <a:p>
            <a:pPr>
              <a:buFont typeface="Wingdings" panose="05000000000000000000" pitchFamily="2" charset="2"/>
              <a:buChar char="§"/>
            </a:pPr>
            <a:r>
              <a:rPr lang="en-IN" dirty="0"/>
              <a:t>Customers of the company are uniquely identified by a customer number. </a:t>
            </a:r>
          </a:p>
          <a:p>
            <a:pPr>
              <a:buFont typeface="Wingdings" panose="05000000000000000000" pitchFamily="2" charset="2"/>
              <a:buChar char="§"/>
            </a:pPr>
            <a:r>
              <a:rPr lang="en-IN" dirty="0"/>
              <a:t>In addition, their first and last names and a zip code where they are located are recorded.</a:t>
            </a:r>
          </a:p>
          <a:p>
            <a:pPr>
              <a:buFont typeface="Wingdings" panose="05000000000000000000" pitchFamily="2" charset="2"/>
              <a:buChar char="§"/>
            </a:pPr>
            <a:r>
              <a:rPr lang="en-IN" dirty="0"/>
              <a:t>The parts being sold by the company are identified by a unique part number. In addition, a part name, their price, and quantity in stock are recorded.</a:t>
            </a:r>
          </a:p>
          <a:p>
            <a:pPr>
              <a:buFont typeface="Wingdings" panose="05000000000000000000" pitchFamily="2" charset="2"/>
              <a:buChar char="§"/>
            </a:pPr>
            <a:r>
              <a:rPr lang="en-IN" dirty="0"/>
              <a:t>Orders placed by customers are taken by employees and are given a unique order number. Each order may contain certain quantities of one or more parts and their received date as well as a shipped date is recorded.</a:t>
            </a:r>
          </a:p>
          <a:p>
            <a:r>
              <a:rPr lang="en-IN" b="1" dirty="0">
                <a:solidFill>
                  <a:srgbClr val="7030A0"/>
                </a:solidFill>
              </a:rPr>
              <a:t>Design an Entity-Relationship diagram for the mail order database</a:t>
            </a:r>
            <a:r>
              <a:rPr lang="en-IN" dirty="0"/>
              <a:t>.</a:t>
            </a:r>
          </a:p>
          <a:p>
            <a:endParaRPr lang="en-IN" dirty="0"/>
          </a:p>
        </p:txBody>
      </p:sp>
      <p:sp>
        <p:nvSpPr>
          <p:cNvPr id="3" name="Content Placeholder 2">
            <a:extLst>
              <a:ext uri="{FF2B5EF4-FFF2-40B4-BE49-F238E27FC236}">
                <a16:creationId xmlns:a16="http://schemas.microsoft.com/office/drawing/2014/main" xmlns="" id="{6A38C799-BC54-4679-9490-A0A156B30579}"/>
              </a:ext>
            </a:extLst>
          </p:cNvPr>
          <p:cNvSpPr>
            <a:spLocks noGrp="1"/>
          </p:cNvSpPr>
          <p:nvPr>
            <p:ph sz="quarter" idx="10"/>
          </p:nvPr>
        </p:nvSpPr>
        <p:spPr/>
        <p:txBody>
          <a:bodyPr/>
          <a:lstStyle/>
          <a:p>
            <a:r>
              <a:rPr lang="en-IN" dirty="0">
                <a:solidFill>
                  <a:srgbClr val="7030A0"/>
                </a:solidFill>
              </a:rPr>
              <a:t>Problem 1</a:t>
            </a:r>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A3B0107D-7AD8-57BC-380D-CC1C05BED33E}"/>
                  </a:ext>
                </a:extLst>
              </p14:cNvPr>
              <p14:cNvContentPartPr/>
              <p14:nvPr/>
            </p14:nvContentPartPr>
            <p14:xfrm>
              <a:off x="607320" y="1751400"/>
              <a:ext cx="9150120" cy="3831120"/>
            </p14:xfrm>
          </p:contentPart>
        </mc:Choice>
        <mc:Fallback>
          <p:pic>
            <p:nvPicPr>
              <p:cNvPr id="4" name="Ink 3">
                <a:extLst>
                  <a:ext uri="{FF2B5EF4-FFF2-40B4-BE49-F238E27FC236}">
                    <a16:creationId xmlns:a16="http://schemas.microsoft.com/office/drawing/2014/main" xmlns="" xmlns:p14="http://schemas.microsoft.com/office/powerpoint/2010/main" id="{A3B0107D-7AD8-57BC-380D-CC1C05BED33E}"/>
                  </a:ext>
                </a:extLst>
              </p:cNvPr>
              <p:cNvPicPr/>
              <p:nvPr/>
            </p:nvPicPr>
            <p:blipFill>
              <a:blip r:embed="rId3"/>
              <a:stretch>
                <a:fillRect/>
              </a:stretch>
            </p:blipFill>
            <p:spPr>
              <a:xfrm>
                <a:off x="597960" y="1742040"/>
                <a:ext cx="9168840" cy="3849840"/>
              </a:xfrm>
              <a:prstGeom prst="rect">
                <a:avLst/>
              </a:prstGeom>
            </p:spPr>
          </p:pic>
        </mc:Fallback>
      </mc:AlternateContent>
    </p:spTree>
    <p:extLst>
      <p:ext uri="{BB962C8B-B14F-4D97-AF65-F5344CB8AC3E}">
        <p14:creationId xmlns:p14="http://schemas.microsoft.com/office/powerpoint/2010/main" xmlns="" val="2877547286"/>
      </p:ext>
    </p:extLst>
  </p:cSld>
  <p:clrMapOvr>
    <a:masterClrMapping/>
  </p:clrMapOvr>
  <mc:AlternateContent xmlns:mc="http://schemas.openxmlformats.org/markup-compatibility/2006">
    <mc:Choice xmlns:p14="http://schemas.microsoft.com/office/powerpoint/2010/main" xmlns="" Requires="p14">
      <p:transition spd="slow" p14:dur="2000" advTm="169120"/>
    </mc:Choice>
    <mc:Fallback>
      <p:transition spd="slow" advTm="16912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8195E55-4877-4B72-9BE5-614BF953FD7E}"/>
              </a:ext>
            </a:extLst>
          </p:cNvPr>
          <p:cNvSpPr>
            <a:spLocks noGrp="1"/>
          </p:cNvSpPr>
          <p:nvPr>
            <p:ph idx="1"/>
          </p:nvPr>
        </p:nvSpPr>
        <p:spPr>
          <a:xfrm>
            <a:off x="406400" y="1493838"/>
            <a:ext cx="7165278" cy="3983037"/>
          </a:xfrm>
        </p:spPr>
        <p:txBody>
          <a:bodyPr>
            <a:normAutofit fontScale="77500" lnSpcReduction="20000"/>
          </a:bodyPr>
          <a:lstStyle/>
          <a:p>
            <a:r>
              <a:rPr lang="en-IN" dirty="0">
                <a:solidFill>
                  <a:srgbClr val="FF0000"/>
                </a:solidFill>
              </a:rPr>
              <a:t>Step 1:</a:t>
            </a:r>
            <a:r>
              <a:rPr lang="en-IN" dirty="0"/>
              <a:t> Identify the Entities:   Employee, Customer, Parts, Order</a:t>
            </a:r>
          </a:p>
          <a:p>
            <a:r>
              <a:rPr lang="en-IN" dirty="0">
                <a:solidFill>
                  <a:srgbClr val="FF0000"/>
                </a:solidFill>
              </a:rPr>
              <a:t>Step 2</a:t>
            </a:r>
            <a:r>
              <a:rPr lang="en-IN" dirty="0"/>
              <a:t>: Identify the attributes of each entity:</a:t>
            </a:r>
          </a:p>
          <a:p>
            <a:r>
              <a:rPr lang="en-IN" dirty="0"/>
              <a:t>      Employee =&gt; </a:t>
            </a:r>
            <a:r>
              <a:rPr lang="en-IN" dirty="0" err="1"/>
              <a:t>enum</a:t>
            </a:r>
            <a:r>
              <a:rPr lang="en-IN" dirty="0"/>
              <a:t>, </a:t>
            </a:r>
            <a:r>
              <a:rPr lang="en-IN" dirty="0" err="1"/>
              <a:t>fname</a:t>
            </a:r>
            <a:r>
              <a:rPr lang="en-IN" dirty="0"/>
              <a:t>, </a:t>
            </a:r>
            <a:r>
              <a:rPr lang="en-IN" dirty="0" err="1"/>
              <a:t>lname</a:t>
            </a:r>
            <a:r>
              <a:rPr lang="en-IN" dirty="0"/>
              <a:t>, </a:t>
            </a:r>
            <a:r>
              <a:rPr lang="en-IN" dirty="0" err="1"/>
              <a:t>zipcode</a:t>
            </a:r>
            <a:endParaRPr lang="en-IN" dirty="0"/>
          </a:p>
          <a:p>
            <a:r>
              <a:rPr lang="en-IN" dirty="0"/>
              <a:t>      Customer =&gt; </a:t>
            </a:r>
            <a:r>
              <a:rPr lang="en-IN" dirty="0" err="1"/>
              <a:t>custnum</a:t>
            </a:r>
            <a:r>
              <a:rPr lang="en-IN" dirty="0"/>
              <a:t>, </a:t>
            </a:r>
            <a:r>
              <a:rPr lang="en-IN" dirty="0" err="1"/>
              <a:t>fname,lname,zipcode</a:t>
            </a:r>
            <a:endParaRPr lang="en-IN" dirty="0"/>
          </a:p>
          <a:p>
            <a:r>
              <a:rPr lang="en-IN" dirty="0"/>
              <a:t>       Parts =&gt; </a:t>
            </a:r>
            <a:r>
              <a:rPr lang="en-IN" dirty="0" err="1"/>
              <a:t>partnum</a:t>
            </a:r>
            <a:r>
              <a:rPr lang="en-IN" dirty="0"/>
              <a:t>, </a:t>
            </a:r>
            <a:r>
              <a:rPr lang="en-IN" dirty="0" err="1"/>
              <a:t>partname</a:t>
            </a:r>
            <a:r>
              <a:rPr lang="en-IN" dirty="0"/>
              <a:t>, price, </a:t>
            </a:r>
            <a:r>
              <a:rPr lang="en-IN" dirty="0" err="1"/>
              <a:t>qtyinhand</a:t>
            </a:r>
            <a:endParaRPr lang="en-IN" dirty="0"/>
          </a:p>
          <a:p>
            <a:r>
              <a:rPr lang="en-IN" dirty="0"/>
              <a:t>       Order =&gt;</a:t>
            </a:r>
            <a:r>
              <a:rPr lang="en-IN" dirty="0" err="1"/>
              <a:t>ordernum,recvddate</a:t>
            </a:r>
            <a:r>
              <a:rPr lang="en-IN" dirty="0"/>
              <a:t>, qty , </a:t>
            </a:r>
            <a:r>
              <a:rPr lang="en-IN" dirty="0" err="1"/>
              <a:t>shippeddate</a:t>
            </a:r>
            <a:endParaRPr lang="en-IN" dirty="0"/>
          </a:p>
          <a:p>
            <a:endParaRPr lang="en-IN" dirty="0">
              <a:solidFill>
                <a:srgbClr val="FF0000"/>
              </a:solidFill>
            </a:endParaRPr>
          </a:p>
          <a:p>
            <a:r>
              <a:rPr lang="en-IN" dirty="0">
                <a:solidFill>
                  <a:srgbClr val="FF0000"/>
                </a:solidFill>
              </a:rPr>
              <a:t>Step 3: </a:t>
            </a:r>
          </a:p>
          <a:p>
            <a:r>
              <a:rPr lang="en-IN" dirty="0"/>
              <a:t>Consider the “The mail order company has employees identified by a unique employee number, their first and last names, and a zip code where they are located” </a:t>
            </a:r>
          </a:p>
          <a:p>
            <a:endParaRPr lang="en" dirty="0"/>
          </a:p>
          <a:p>
            <a:r>
              <a:rPr lang="en" dirty="0"/>
              <a:t>                </a:t>
            </a:r>
          </a:p>
          <a:p>
            <a:endParaRPr lang="en-IN" dirty="0"/>
          </a:p>
        </p:txBody>
      </p:sp>
      <p:sp>
        <p:nvSpPr>
          <p:cNvPr id="3" name="Content Placeholder 2">
            <a:extLst>
              <a:ext uri="{FF2B5EF4-FFF2-40B4-BE49-F238E27FC236}">
                <a16:creationId xmlns:a16="http://schemas.microsoft.com/office/drawing/2014/main" xmlns="" id="{B9F4A191-15C8-4CA3-9CF5-F68A80B3A467}"/>
              </a:ext>
            </a:extLst>
          </p:cNvPr>
          <p:cNvSpPr>
            <a:spLocks noGrp="1"/>
          </p:cNvSpPr>
          <p:nvPr>
            <p:ph sz="quarter" idx="10"/>
          </p:nvPr>
        </p:nvSpPr>
        <p:spPr/>
        <p:txBody>
          <a:bodyPr/>
          <a:lstStyle/>
          <a:p>
            <a:r>
              <a:rPr lang="en-IN" dirty="0">
                <a:solidFill>
                  <a:srgbClr val="7030A0"/>
                </a:solidFill>
              </a:rPr>
              <a:t>Solution</a:t>
            </a:r>
          </a:p>
        </p:txBody>
      </p:sp>
      <p:pic>
        <p:nvPicPr>
          <p:cNvPr id="8" name="Picture 7">
            <a:extLst>
              <a:ext uri="{FF2B5EF4-FFF2-40B4-BE49-F238E27FC236}">
                <a16:creationId xmlns:a16="http://schemas.microsoft.com/office/drawing/2014/main" xmlns="" id="{07511631-B577-4CC8-B8D6-EEBFAFDFF356}"/>
              </a:ext>
            </a:extLst>
          </p:cNvPr>
          <p:cNvPicPr>
            <a:picLocks noChangeAspect="1"/>
          </p:cNvPicPr>
          <p:nvPr/>
        </p:nvPicPr>
        <p:blipFill>
          <a:blip r:embed="rId3"/>
          <a:stretch>
            <a:fillRect/>
          </a:stretch>
        </p:blipFill>
        <p:spPr>
          <a:xfrm>
            <a:off x="7665225" y="2058973"/>
            <a:ext cx="4120375" cy="2322797"/>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4" name="Ink 3">
                <a:extLst>
                  <a:ext uri="{FF2B5EF4-FFF2-40B4-BE49-F238E27FC236}">
                    <a16:creationId xmlns:a16="http://schemas.microsoft.com/office/drawing/2014/main" id="{29C81643-B48D-B29B-3D5A-A08865F237E5}"/>
                  </a:ext>
                </a:extLst>
              </p14:cNvPr>
              <p14:cNvContentPartPr/>
              <p14:nvPr/>
            </p14:nvContentPartPr>
            <p14:xfrm>
              <a:off x="1910880" y="1339560"/>
              <a:ext cx="9412200" cy="3425760"/>
            </p14:xfrm>
          </p:contentPart>
        </mc:Choice>
        <mc:Fallback>
          <p:pic>
            <p:nvPicPr>
              <p:cNvPr id="4" name="Ink 3">
                <a:extLst>
                  <a:ext uri="{FF2B5EF4-FFF2-40B4-BE49-F238E27FC236}">
                    <a16:creationId xmlns:a16="http://schemas.microsoft.com/office/drawing/2014/main" xmlns="" xmlns:p14="http://schemas.microsoft.com/office/powerpoint/2010/main" id="{29C81643-B48D-B29B-3D5A-A08865F237E5}"/>
                  </a:ext>
                </a:extLst>
              </p:cNvPr>
              <p:cNvPicPr/>
              <p:nvPr/>
            </p:nvPicPr>
            <p:blipFill>
              <a:blip r:embed="rId5"/>
              <a:stretch>
                <a:fillRect/>
              </a:stretch>
            </p:blipFill>
            <p:spPr>
              <a:xfrm>
                <a:off x="1901520" y="1330200"/>
                <a:ext cx="9430920" cy="3444480"/>
              </a:xfrm>
              <a:prstGeom prst="rect">
                <a:avLst/>
              </a:prstGeom>
            </p:spPr>
          </p:pic>
        </mc:Fallback>
      </mc:AlternateContent>
    </p:spTree>
    <p:custDataLst>
      <p:tags r:id="rId1"/>
    </p:custDataLst>
    <p:extLst>
      <p:ext uri="{BB962C8B-B14F-4D97-AF65-F5344CB8AC3E}">
        <p14:creationId xmlns:p14="http://schemas.microsoft.com/office/powerpoint/2010/main" xmlns="" val="3103121452"/>
      </p:ext>
    </p:extLst>
  </p:cSld>
  <p:clrMapOvr>
    <a:masterClrMapping/>
  </p:clrMapOvr>
  <mc:AlternateContent xmlns:mc="http://schemas.openxmlformats.org/markup-compatibility/2006">
    <mc:Choice xmlns:p14="http://schemas.microsoft.com/office/powerpoint/2010/main" xmlns="" Requires="p14">
      <p:transition spd="slow" p14:dur="2000" advTm="100854"/>
    </mc:Choice>
    <mc:Fallback>
      <p:transition spd="slow" advTm="1008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638FD51-C5BA-4BB8-B8EA-630A342595DD}"/>
              </a:ext>
            </a:extLst>
          </p:cNvPr>
          <p:cNvSpPr>
            <a:spLocks noGrp="1"/>
          </p:cNvSpPr>
          <p:nvPr>
            <p:ph idx="1"/>
          </p:nvPr>
        </p:nvSpPr>
        <p:spPr>
          <a:xfrm>
            <a:off x="406400" y="1493838"/>
            <a:ext cx="6480783" cy="4525963"/>
          </a:xfrm>
        </p:spPr>
        <p:txBody>
          <a:bodyPr>
            <a:normAutofit lnSpcReduction="10000"/>
          </a:bodyPr>
          <a:lstStyle/>
          <a:p>
            <a:r>
              <a:rPr lang="en-IN" dirty="0">
                <a:solidFill>
                  <a:srgbClr val="FF0000"/>
                </a:solidFill>
              </a:rPr>
              <a:t>Step 4 </a:t>
            </a:r>
            <a:r>
              <a:rPr lang="en-IN" dirty="0"/>
              <a:t>:</a:t>
            </a:r>
          </a:p>
          <a:p>
            <a:r>
              <a:rPr lang="en-IN" dirty="0"/>
              <a:t>2.Consider the “ Customers of the company are uniquely identified by a customer number. In addition, their first and last names and a zip code where they are located are recorded.”</a:t>
            </a:r>
          </a:p>
          <a:p>
            <a:endParaRPr lang="en" dirty="0"/>
          </a:p>
          <a:p>
            <a:r>
              <a:rPr lang="en-IN" dirty="0">
                <a:solidFill>
                  <a:srgbClr val="FF0000"/>
                </a:solidFill>
              </a:rPr>
              <a:t>Step 5 </a:t>
            </a:r>
            <a:r>
              <a:rPr lang="en-IN" dirty="0"/>
              <a:t>:</a:t>
            </a:r>
          </a:p>
          <a:p>
            <a:r>
              <a:rPr lang="en-IN" dirty="0"/>
              <a:t>3.Consider the “The parts being sold by the company are identified by a unique part number. In addition, a part name, their price, and quantity in stock are recorded.”</a:t>
            </a:r>
          </a:p>
          <a:p>
            <a:endParaRPr lang="en" dirty="0"/>
          </a:p>
          <a:p>
            <a:endParaRPr lang="en" dirty="0"/>
          </a:p>
          <a:p>
            <a:endParaRPr lang="en-IN" dirty="0"/>
          </a:p>
        </p:txBody>
      </p:sp>
      <p:sp>
        <p:nvSpPr>
          <p:cNvPr id="3" name="Content Placeholder 2">
            <a:extLst>
              <a:ext uri="{FF2B5EF4-FFF2-40B4-BE49-F238E27FC236}">
                <a16:creationId xmlns:a16="http://schemas.microsoft.com/office/drawing/2014/main" xmlns="" id="{AF8A3C86-0384-4DBA-9523-F3644B96ED34}"/>
              </a:ext>
            </a:extLst>
          </p:cNvPr>
          <p:cNvSpPr>
            <a:spLocks noGrp="1"/>
          </p:cNvSpPr>
          <p:nvPr>
            <p:ph sz="quarter" idx="10"/>
          </p:nvPr>
        </p:nvSpPr>
        <p:spPr>
          <a:xfrm>
            <a:off x="406400" y="495299"/>
            <a:ext cx="4496340" cy="685799"/>
          </a:xfrm>
        </p:spPr>
        <p:txBody>
          <a:bodyPr/>
          <a:lstStyle/>
          <a:p>
            <a:r>
              <a:rPr lang="en-IN" dirty="0">
                <a:solidFill>
                  <a:srgbClr val="7030A0"/>
                </a:solidFill>
              </a:rPr>
              <a:t>Solution</a:t>
            </a:r>
          </a:p>
          <a:p>
            <a:endParaRPr lang="en-IN" dirty="0"/>
          </a:p>
        </p:txBody>
      </p:sp>
      <p:pic>
        <p:nvPicPr>
          <p:cNvPr id="7" name="Picture 6">
            <a:extLst>
              <a:ext uri="{FF2B5EF4-FFF2-40B4-BE49-F238E27FC236}">
                <a16:creationId xmlns:a16="http://schemas.microsoft.com/office/drawing/2014/main" xmlns="" id="{CDBF0813-AD34-41D0-BDD5-9D47042B42D5}"/>
              </a:ext>
            </a:extLst>
          </p:cNvPr>
          <p:cNvPicPr>
            <a:picLocks noChangeAspect="1"/>
          </p:cNvPicPr>
          <p:nvPr/>
        </p:nvPicPr>
        <p:blipFill>
          <a:blip r:embed="rId3"/>
          <a:stretch>
            <a:fillRect/>
          </a:stretch>
        </p:blipFill>
        <p:spPr>
          <a:xfrm>
            <a:off x="6229350" y="977681"/>
            <a:ext cx="5838825" cy="2905125"/>
          </a:xfrm>
          <a:prstGeom prst="rect">
            <a:avLst/>
          </a:prstGeom>
        </p:spPr>
      </p:pic>
      <p:pic>
        <p:nvPicPr>
          <p:cNvPr id="6" name="Picture 5">
            <a:extLst>
              <a:ext uri="{FF2B5EF4-FFF2-40B4-BE49-F238E27FC236}">
                <a16:creationId xmlns:a16="http://schemas.microsoft.com/office/drawing/2014/main" xmlns="" id="{4635A1FB-00DF-EB89-47C8-ED7E466A7EF4}"/>
              </a:ext>
            </a:extLst>
          </p:cNvPr>
          <p:cNvPicPr>
            <a:picLocks noChangeAspect="1"/>
          </p:cNvPicPr>
          <p:nvPr/>
        </p:nvPicPr>
        <p:blipFill>
          <a:blip r:embed="rId4"/>
          <a:stretch>
            <a:fillRect/>
          </a:stretch>
        </p:blipFill>
        <p:spPr>
          <a:xfrm>
            <a:off x="7141535" y="3762135"/>
            <a:ext cx="4267200" cy="2514600"/>
          </a:xfrm>
          <a:prstGeom prst="rect">
            <a:avLst/>
          </a:prstGeom>
        </p:spPr>
      </p:pic>
      <mc:AlternateContent xmlns:mc="http://schemas.openxmlformats.org/markup-compatibility/2006">
        <mc:Choice xmlns:p14="http://schemas.microsoft.com/office/powerpoint/2010/main" xmlns="" Requires="p14">
          <p:contentPart p14:bwMode="auto" r:id="rId5">
            <p14:nvContentPartPr>
              <p14:cNvPr id="4" name="Ink 3">
                <a:extLst>
                  <a:ext uri="{FF2B5EF4-FFF2-40B4-BE49-F238E27FC236}">
                    <a16:creationId xmlns:a16="http://schemas.microsoft.com/office/drawing/2014/main" id="{8D177491-1442-6EAE-EC2F-B88DB428A034}"/>
                  </a:ext>
                </a:extLst>
              </p14:cNvPr>
              <p14:cNvContentPartPr/>
              <p14:nvPr/>
            </p14:nvContentPartPr>
            <p14:xfrm>
              <a:off x="1035720" y="1165320"/>
              <a:ext cx="10394640" cy="4865760"/>
            </p14:xfrm>
          </p:contentPart>
        </mc:Choice>
        <mc:Fallback>
          <p:pic>
            <p:nvPicPr>
              <p:cNvPr id="4" name="Ink 3">
                <a:extLst>
                  <a:ext uri="{FF2B5EF4-FFF2-40B4-BE49-F238E27FC236}">
                    <a16:creationId xmlns:a16="http://schemas.microsoft.com/office/drawing/2014/main" xmlns="" xmlns:p14="http://schemas.microsoft.com/office/powerpoint/2010/main" id="{8D177491-1442-6EAE-EC2F-B88DB428A034}"/>
                  </a:ext>
                </a:extLst>
              </p:cNvPr>
              <p:cNvPicPr/>
              <p:nvPr/>
            </p:nvPicPr>
            <p:blipFill>
              <a:blip r:embed="rId6"/>
              <a:stretch>
                <a:fillRect/>
              </a:stretch>
            </p:blipFill>
            <p:spPr>
              <a:xfrm>
                <a:off x="1026360" y="1155960"/>
                <a:ext cx="10413360" cy="4884480"/>
              </a:xfrm>
              <a:prstGeom prst="rect">
                <a:avLst/>
              </a:prstGeom>
            </p:spPr>
          </p:pic>
        </mc:Fallback>
      </mc:AlternateContent>
    </p:spTree>
    <p:custDataLst>
      <p:tags r:id="rId1"/>
    </p:custDataLst>
    <p:extLst>
      <p:ext uri="{BB962C8B-B14F-4D97-AF65-F5344CB8AC3E}">
        <p14:creationId xmlns:p14="http://schemas.microsoft.com/office/powerpoint/2010/main" xmlns="" val="4026019839"/>
      </p:ext>
    </p:extLst>
  </p:cSld>
  <p:clrMapOvr>
    <a:masterClrMapping/>
  </p:clrMapOvr>
  <mc:AlternateContent xmlns:mc="http://schemas.openxmlformats.org/markup-compatibility/2006">
    <mc:Choice xmlns:p14="http://schemas.microsoft.com/office/powerpoint/2010/main" xmlns="" Requires="p14">
      <p:transition spd="slow" p14:dur="2000" advTm="91194"/>
    </mc:Choice>
    <mc:Fallback>
      <p:transition spd="slow" advTm="911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solidFill>
                  <a:srgbClr val="7030A0"/>
                </a:solidFill>
              </a:rPr>
              <a:t>LEARNING OUTCOME</a:t>
            </a:r>
          </a:p>
          <a:p>
            <a:endParaRPr lang="en-US" dirty="0"/>
          </a:p>
        </p:txBody>
      </p:sp>
      <p:sp>
        <p:nvSpPr>
          <p:cNvPr id="5" name="Rectangle 4"/>
          <p:cNvSpPr/>
          <p:nvPr/>
        </p:nvSpPr>
        <p:spPr>
          <a:xfrm>
            <a:off x="266700" y="1476375"/>
            <a:ext cx="11508533" cy="1446550"/>
          </a:xfrm>
          <a:prstGeom prst="rect">
            <a:avLst/>
          </a:prstGeom>
        </p:spPr>
        <p:txBody>
          <a:bodyPr wrap="square">
            <a:spAutoFit/>
          </a:bodyPr>
          <a:lstStyle/>
          <a:p>
            <a:pPr marL="571500" lvl="0" indent="-571500">
              <a:buFont typeface="Wingdings" panose="05000000000000000000" pitchFamily="2" charset="2"/>
              <a:buChar char="Ø"/>
            </a:pPr>
            <a:r>
              <a:rPr lang="en-IN" sz="4400" b="1" dirty="0">
                <a:solidFill>
                  <a:srgbClr val="00B050"/>
                </a:solidFill>
              </a:rPr>
              <a:t>ER Designing</a:t>
            </a:r>
          </a:p>
          <a:p>
            <a:pPr marL="571500" lvl="0" indent="-571500">
              <a:buFont typeface="Wingdings" panose="05000000000000000000" pitchFamily="2" charset="2"/>
              <a:buChar char="Ø"/>
            </a:pPr>
            <a:r>
              <a:rPr lang="en-IN" sz="4400" b="1" dirty="0">
                <a:solidFill>
                  <a:srgbClr val="00B050"/>
                </a:solidFill>
              </a:rPr>
              <a:t>EER Designing</a:t>
            </a:r>
          </a:p>
        </p:txBody>
      </p:sp>
      <p:sp>
        <p:nvSpPr>
          <p:cNvPr id="2" name="Rectangle 1"/>
          <p:cNvSpPr/>
          <p:nvPr/>
        </p:nvSpPr>
        <p:spPr>
          <a:xfrm>
            <a:off x="2501943" y="5135225"/>
            <a:ext cx="5727657" cy="1200329"/>
          </a:xfrm>
          <a:prstGeom prst="rect">
            <a:avLst/>
          </a:prstGeom>
        </p:spPr>
        <p:txBody>
          <a:bodyPr wrap="square">
            <a:spAutoFit/>
          </a:bodyPr>
          <a:lstStyle/>
          <a:p>
            <a:pPr>
              <a:spcAft>
                <a:spcPts val="0"/>
              </a:spcAft>
            </a:pPr>
            <a:r>
              <a:rPr lang="en-IN" sz="2400" b="1" dirty="0">
                <a:solidFill>
                  <a:srgbClr val="7030A0"/>
                </a:solidFill>
                <a:latin typeface="Times New Roman" panose="02020603050405020304" pitchFamily="18" charset="0"/>
                <a:ea typeface="Calibri" panose="020F0502020204030204" pitchFamily="34" charset="0"/>
                <a:cs typeface="Calibri" panose="020F0502020204030204" pitchFamily="34" charset="0"/>
              </a:rPr>
              <a:t>REFER:      T1-Chapter 3 and 4;</a:t>
            </a:r>
            <a:endParaRPr lang="en-IN" sz="2400" b="1"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p>
            <a:pPr>
              <a:spcAft>
                <a:spcPts val="0"/>
              </a:spcAft>
            </a:pPr>
            <a:r>
              <a:rPr lang="en-IN" sz="2400" b="1" i="1" dirty="0">
                <a:solidFill>
                  <a:srgbClr val="7030A0"/>
                </a:solidFill>
                <a:latin typeface="Times New Roman" panose="02020603050405020304" pitchFamily="18" charset="0"/>
                <a:ea typeface="Calibri" panose="020F0502020204030204" pitchFamily="34" charset="0"/>
                <a:cs typeface="Calibri" panose="020F0502020204030204" pitchFamily="34" charset="0"/>
              </a:rPr>
              <a:t>                     Sections: </a:t>
            </a:r>
            <a:endParaRPr lang="en-IN" sz="2400" b="1" dirty="0">
              <a:solidFill>
                <a:srgbClr val="7030A0"/>
              </a:solidFill>
              <a:effectLst/>
              <a:latin typeface="Calibri" panose="020F0502020204030204" pitchFamily="34" charset="0"/>
              <a:ea typeface="Calibri" panose="020F0502020204030204" pitchFamily="34" charset="0"/>
              <a:cs typeface="Calibri" panose="020F0502020204030204" pitchFamily="34" charset="0"/>
            </a:endParaRPr>
          </a:p>
          <a:p>
            <a:r>
              <a:rPr lang="en-IN" sz="2400" b="1" dirty="0">
                <a:solidFill>
                  <a:srgbClr val="7030A0"/>
                </a:solidFill>
                <a:latin typeface="Times New Roman" panose="02020603050405020304" pitchFamily="18" charset="0"/>
                <a:ea typeface="Calibri" panose="020F0502020204030204" pitchFamily="34" charset="0"/>
              </a:rPr>
              <a:t>                     3.1, 3.3-3.9, 4.1-4.3, 4.6</a:t>
            </a:r>
            <a:endParaRPr lang="en-IN" sz="2400" b="1" dirty="0">
              <a:solidFill>
                <a:srgbClr val="7030A0"/>
              </a:solidFill>
            </a:endParaRPr>
          </a:p>
        </p:txBody>
      </p:sp>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37BDE902-30B8-3E19-C4A5-90FB7E07A0A0}"/>
                  </a:ext>
                </a:extLst>
              </p14:cNvPr>
              <p14:cNvContentPartPr/>
              <p14:nvPr/>
            </p14:nvContentPartPr>
            <p14:xfrm>
              <a:off x="2369520" y="2297160"/>
              <a:ext cx="2399400" cy="1691280"/>
            </p14:xfrm>
          </p:contentPart>
        </mc:Choice>
        <mc:Fallback>
          <p:pic>
            <p:nvPicPr>
              <p:cNvPr id="4" name="Ink 3">
                <a:extLst>
                  <a:ext uri="{FF2B5EF4-FFF2-40B4-BE49-F238E27FC236}">
                    <a16:creationId xmlns:a16="http://schemas.microsoft.com/office/drawing/2014/main" xmlns="" xmlns:p14="http://schemas.microsoft.com/office/powerpoint/2010/main" id="{37BDE902-30B8-3E19-C4A5-90FB7E07A0A0}"/>
                  </a:ext>
                </a:extLst>
              </p:cNvPr>
              <p:cNvPicPr/>
              <p:nvPr/>
            </p:nvPicPr>
            <p:blipFill>
              <a:blip r:embed="rId4"/>
              <a:stretch>
                <a:fillRect/>
              </a:stretch>
            </p:blipFill>
            <p:spPr>
              <a:xfrm>
                <a:off x="2360160" y="2287800"/>
                <a:ext cx="2418120" cy="1710000"/>
              </a:xfrm>
              <a:prstGeom prst="rect">
                <a:avLst/>
              </a:prstGeom>
            </p:spPr>
          </p:pic>
        </mc:Fallback>
      </mc:AlternateContent>
    </p:spTree>
    <p:extLst>
      <p:ext uri="{BB962C8B-B14F-4D97-AF65-F5344CB8AC3E}">
        <p14:creationId xmlns:p14="http://schemas.microsoft.com/office/powerpoint/2010/main" xmlns="" val="2706384679"/>
      </p:ext>
    </p:extLst>
  </p:cSld>
  <p:clrMapOvr>
    <a:masterClrMapping/>
  </p:clrMapOvr>
  <mc:AlternateContent xmlns:mc="http://schemas.openxmlformats.org/markup-compatibility/2006">
    <mc:Choice xmlns:p14="http://schemas.microsoft.com/office/powerpoint/2010/main" xmlns="" Requires="p14">
      <p:transition spd="slow" p14:dur="2000" advTm="4375"/>
    </mc:Choice>
    <mc:Fallback>
      <p:transition spd="slow" advTm="437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5E60032-2F18-464E-BF1A-894F3BB29A4D}"/>
              </a:ext>
            </a:extLst>
          </p:cNvPr>
          <p:cNvSpPr>
            <a:spLocks noGrp="1"/>
          </p:cNvSpPr>
          <p:nvPr>
            <p:ph idx="1"/>
          </p:nvPr>
        </p:nvSpPr>
        <p:spPr>
          <a:xfrm>
            <a:off x="149462" y="1110777"/>
            <a:ext cx="4355863" cy="2994498"/>
          </a:xfrm>
        </p:spPr>
        <p:txBody>
          <a:bodyPr>
            <a:normAutofit fontScale="85000" lnSpcReduction="10000"/>
          </a:bodyPr>
          <a:lstStyle/>
          <a:p>
            <a:endParaRPr lang="en-IN" dirty="0"/>
          </a:p>
          <a:p>
            <a:r>
              <a:rPr lang="en-IN" dirty="0">
                <a:solidFill>
                  <a:srgbClr val="FF0000"/>
                </a:solidFill>
              </a:rPr>
              <a:t>Step 6 </a:t>
            </a:r>
            <a:r>
              <a:rPr lang="en-IN" dirty="0"/>
              <a:t>:</a:t>
            </a:r>
          </a:p>
          <a:p>
            <a:r>
              <a:rPr lang="en-IN" dirty="0"/>
              <a:t>4. consider the “Orders placed by customers are taken by employees and are given a unique order number. Each order may contain certain quantities of one or more parts and their received date as well as a shipped date is recorded.” </a:t>
            </a:r>
          </a:p>
        </p:txBody>
      </p:sp>
      <p:sp>
        <p:nvSpPr>
          <p:cNvPr id="3" name="Content Placeholder 2">
            <a:extLst>
              <a:ext uri="{FF2B5EF4-FFF2-40B4-BE49-F238E27FC236}">
                <a16:creationId xmlns:a16="http://schemas.microsoft.com/office/drawing/2014/main" xmlns="" id="{0960B475-7278-4CFB-B351-077B5AD0B215}"/>
              </a:ext>
            </a:extLst>
          </p:cNvPr>
          <p:cNvSpPr>
            <a:spLocks noGrp="1"/>
          </p:cNvSpPr>
          <p:nvPr>
            <p:ph sz="quarter" idx="10"/>
          </p:nvPr>
        </p:nvSpPr>
        <p:spPr/>
        <p:txBody>
          <a:bodyPr/>
          <a:lstStyle/>
          <a:p>
            <a:r>
              <a:rPr lang="en-IN" dirty="0">
                <a:solidFill>
                  <a:srgbClr val="7030A0"/>
                </a:solidFill>
              </a:rPr>
              <a:t>Solution</a:t>
            </a:r>
          </a:p>
        </p:txBody>
      </p:sp>
      <p:sp>
        <p:nvSpPr>
          <p:cNvPr id="10" name="TextBox 9">
            <a:extLst>
              <a:ext uri="{FF2B5EF4-FFF2-40B4-BE49-F238E27FC236}">
                <a16:creationId xmlns:a16="http://schemas.microsoft.com/office/drawing/2014/main" xmlns="" id="{9B2D6B36-2940-4C9B-B73A-8DF680E28541}"/>
              </a:ext>
            </a:extLst>
          </p:cNvPr>
          <p:cNvSpPr txBox="1"/>
          <p:nvPr/>
        </p:nvSpPr>
        <p:spPr>
          <a:xfrm>
            <a:off x="4371975" y="1514475"/>
            <a:ext cx="7515225" cy="381000"/>
          </a:xfrm>
          <a:prstGeom prst="rect">
            <a:avLst/>
          </a:prstGeom>
          <a:noFill/>
        </p:spPr>
        <p:txBody>
          <a:bodyPr wrap="square" rtlCol="0">
            <a:spAutoFit/>
          </a:bodyPr>
          <a:lstStyle/>
          <a:p>
            <a:r>
              <a:rPr lang="en-IN" dirty="0"/>
              <a:t>BR 1 employee serves only one customer at a time</a:t>
            </a:r>
            <a:endParaRPr lang="en-US" dirty="0"/>
          </a:p>
        </p:txBody>
      </p:sp>
      <p:pic>
        <p:nvPicPr>
          <p:cNvPr id="5" name="Picture 4" descr="Diagram&#10;&#10;Description automatically generated">
            <a:extLst>
              <a:ext uri="{FF2B5EF4-FFF2-40B4-BE49-F238E27FC236}">
                <a16:creationId xmlns:a16="http://schemas.microsoft.com/office/drawing/2014/main" xmlns="" id="{8635D2AF-3EA1-400C-8172-6315DFA6C9AC}"/>
              </a:ext>
            </a:extLst>
          </p:cNvPr>
          <p:cNvPicPr>
            <a:picLocks noChangeAspect="1"/>
          </p:cNvPicPr>
          <p:nvPr/>
        </p:nvPicPr>
        <p:blipFill>
          <a:blip r:embed="rId3"/>
          <a:stretch>
            <a:fillRect/>
          </a:stretch>
        </p:blipFill>
        <p:spPr>
          <a:xfrm>
            <a:off x="5888040" y="2249768"/>
            <a:ext cx="3597274" cy="2179629"/>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4" name="Ink 3">
                <a:extLst>
                  <a:ext uri="{FF2B5EF4-FFF2-40B4-BE49-F238E27FC236}">
                    <a16:creationId xmlns:a16="http://schemas.microsoft.com/office/drawing/2014/main" id="{9ACC5D8A-D388-3936-DE86-C6FFB6FD8801}"/>
                  </a:ext>
                </a:extLst>
              </p14:cNvPr>
              <p14:cNvContentPartPr/>
              <p14:nvPr/>
            </p14:nvContentPartPr>
            <p14:xfrm>
              <a:off x="559440" y="649800"/>
              <a:ext cx="8668440" cy="2913480"/>
            </p14:xfrm>
          </p:contentPart>
        </mc:Choice>
        <mc:Fallback>
          <p:pic>
            <p:nvPicPr>
              <p:cNvPr id="4" name="Ink 3">
                <a:extLst>
                  <a:ext uri="{FF2B5EF4-FFF2-40B4-BE49-F238E27FC236}">
                    <a16:creationId xmlns:a16="http://schemas.microsoft.com/office/drawing/2014/main" xmlns="" xmlns:p14="http://schemas.microsoft.com/office/powerpoint/2010/main" id="{9ACC5D8A-D388-3936-DE86-C6FFB6FD8801}"/>
                  </a:ext>
                </a:extLst>
              </p:cNvPr>
              <p:cNvPicPr/>
              <p:nvPr/>
            </p:nvPicPr>
            <p:blipFill>
              <a:blip r:embed="rId5"/>
              <a:stretch>
                <a:fillRect/>
              </a:stretch>
            </p:blipFill>
            <p:spPr>
              <a:xfrm>
                <a:off x="550080" y="640440"/>
                <a:ext cx="8687160" cy="2932200"/>
              </a:xfrm>
              <a:prstGeom prst="rect">
                <a:avLst/>
              </a:prstGeom>
            </p:spPr>
          </p:pic>
        </mc:Fallback>
      </mc:AlternateContent>
    </p:spTree>
    <p:custDataLst>
      <p:tags r:id="rId1"/>
    </p:custDataLst>
    <p:extLst>
      <p:ext uri="{BB962C8B-B14F-4D97-AF65-F5344CB8AC3E}">
        <p14:creationId xmlns:p14="http://schemas.microsoft.com/office/powerpoint/2010/main" xmlns="" val="1735539931"/>
      </p:ext>
    </p:extLst>
  </p:cSld>
  <p:clrMapOvr>
    <a:masterClrMapping/>
  </p:clrMapOvr>
  <mc:AlternateContent xmlns:mc="http://schemas.openxmlformats.org/markup-compatibility/2006">
    <mc:Choice xmlns:p14="http://schemas.microsoft.com/office/powerpoint/2010/main" xmlns="" Requires="p14">
      <p:transition spd="slow" p14:dur="2000" advTm="441351"/>
    </mc:Choice>
    <mc:Fallback>
      <p:transition spd="slow" advTm="4413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B363BE9-63BD-44BE-B955-C6C647C1551B}"/>
              </a:ext>
            </a:extLst>
          </p:cNvPr>
          <p:cNvSpPr>
            <a:spLocks noGrp="1"/>
          </p:cNvSpPr>
          <p:nvPr>
            <p:ph sz="quarter" idx="10"/>
          </p:nvPr>
        </p:nvSpPr>
        <p:spPr/>
        <p:txBody>
          <a:bodyPr/>
          <a:lstStyle/>
          <a:p>
            <a:endParaRPr lang="en-US"/>
          </a:p>
        </p:txBody>
      </p:sp>
      <p:sp>
        <p:nvSpPr>
          <p:cNvPr id="7" name="TextBox 6">
            <a:extLst>
              <a:ext uri="{FF2B5EF4-FFF2-40B4-BE49-F238E27FC236}">
                <a16:creationId xmlns:a16="http://schemas.microsoft.com/office/drawing/2014/main" xmlns="" id="{B43164E1-6786-4802-85B9-CF54C7E6B9B7}"/>
              </a:ext>
            </a:extLst>
          </p:cNvPr>
          <p:cNvSpPr txBox="1"/>
          <p:nvPr/>
        </p:nvSpPr>
        <p:spPr>
          <a:xfrm>
            <a:off x="68649" y="1543282"/>
            <a:ext cx="2484980" cy="923330"/>
          </a:xfrm>
          <a:prstGeom prst="rect">
            <a:avLst/>
          </a:prstGeom>
          <a:noFill/>
        </p:spPr>
        <p:txBody>
          <a:bodyPr wrap="square">
            <a:spAutoFit/>
          </a:bodyPr>
          <a:lstStyle/>
          <a:p>
            <a:r>
              <a:rPr lang="en-IN" dirty="0"/>
              <a:t>BR 1 employee serves only one customer at a time</a:t>
            </a:r>
            <a:endParaRPr lang="en-US" dirty="0"/>
          </a:p>
        </p:txBody>
      </p:sp>
      <p:sp>
        <p:nvSpPr>
          <p:cNvPr id="8" name="TextBox 7">
            <a:extLst>
              <a:ext uri="{FF2B5EF4-FFF2-40B4-BE49-F238E27FC236}">
                <a16:creationId xmlns:a16="http://schemas.microsoft.com/office/drawing/2014/main" xmlns="" id="{6902E432-5CE7-4DCD-BD46-5BC0CB355CFE}"/>
              </a:ext>
            </a:extLst>
          </p:cNvPr>
          <p:cNvSpPr txBox="1"/>
          <p:nvPr/>
        </p:nvSpPr>
        <p:spPr>
          <a:xfrm>
            <a:off x="0" y="5130052"/>
            <a:ext cx="2821259" cy="923330"/>
          </a:xfrm>
          <a:prstGeom prst="rect">
            <a:avLst/>
          </a:prstGeom>
          <a:noFill/>
        </p:spPr>
        <p:txBody>
          <a:bodyPr wrap="square" rtlCol="0">
            <a:spAutoFit/>
          </a:bodyPr>
          <a:lstStyle/>
          <a:p>
            <a:r>
              <a:rPr lang="en-IN" b="1" dirty="0">
                <a:solidFill>
                  <a:srgbClr val="FF0000"/>
                </a:solidFill>
              </a:rPr>
              <a:t>What if BR  is 1 employee can server more than 1 customer at a time ?</a:t>
            </a:r>
            <a:endParaRPr lang="en-US" b="1" dirty="0">
              <a:solidFill>
                <a:srgbClr val="FF0000"/>
              </a:solidFill>
            </a:endParaRPr>
          </a:p>
        </p:txBody>
      </p:sp>
      <p:pic>
        <p:nvPicPr>
          <p:cNvPr id="4" name="Picture 3">
            <a:extLst>
              <a:ext uri="{FF2B5EF4-FFF2-40B4-BE49-F238E27FC236}">
                <a16:creationId xmlns:a16="http://schemas.microsoft.com/office/drawing/2014/main" xmlns="" id="{223C3AB8-9E41-FC8A-B92A-FEB5DF557B89}"/>
              </a:ext>
            </a:extLst>
          </p:cNvPr>
          <p:cNvPicPr>
            <a:picLocks noChangeAspect="1"/>
          </p:cNvPicPr>
          <p:nvPr/>
        </p:nvPicPr>
        <p:blipFill>
          <a:blip r:embed="rId2"/>
          <a:stretch>
            <a:fillRect/>
          </a:stretch>
        </p:blipFill>
        <p:spPr>
          <a:xfrm>
            <a:off x="3338623" y="1727948"/>
            <a:ext cx="8236111" cy="4570638"/>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66D187D6-0181-B6F4-E182-49AEBA4DB9BB}"/>
                  </a:ext>
                </a:extLst>
              </p14:cNvPr>
              <p14:cNvContentPartPr/>
              <p14:nvPr/>
            </p14:nvContentPartPr>
            <p14:xfrm>
              <a:off x="29880" y="807120"/>
              <a:ext cx="10501560" cy="5304600"/>
            </p14:xfrm>
          </p:contentPart>
        </mc:Choice>
        <mc:Fallback>
          <p:pic>
            <p:nvPicPr>
              <p:cNvPr id="2" name="Ink 1">
                <a:extLst>
                  <a:ext uri="{FF2B5EF4-FFF2-40B4-BE49-F238E27FC236}">
                    <a16:creationId xmlns:a16="http://schemas.microsoft.com/office/drawing/2014/main" xmlns="" xmlns:p14="http://schemas.microsoft.com/office/powerpoint/2010/main" id="{66D187D6-0181-B6F4-E182-49AEBA4DB9BB}"/>
                  </a:ext>
                </a:extLst>
              </p:cNvPr>
              <p:cNvPicPr/>
              <p:nvPr/>
            </p:nvPicPr>
            <p:blipFill>
              <a:blip r:embed="rId4"/>
              <a:stretch>
                <a:fillRect/>
              </a:stretch>
            </p:blipFill>
            <p:spPr>
              <a:xfrm>
                <a:off x="20520" y="797760"/>
                <a:ext cx="10520280" cy="5323320"/>
              </a:xfrm>
              <a:prstGeom prst="rect">
                <a:avLst/>
              </a:prstGeom>
            </p:spPr>
          </p:pic>
        </mc:Fallback>
      </mc:AlternateContent>
    </p:spTree>
    <p:extLst>
      <p:ext uri="{BB962C8B-B14F-4D97-AF65-F5344CB8AC3E}">
        <p14:creationId xmlns:p14="http://schemas.microsoft.com/office/powerpoint/2010/main" xmlns="" val="310324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EEFD7236-D2CF-4F4D-91A6-0214B87BB9B2}"/>
              </a:ext>
            </a:extLst>
          </p:cNvPr>
          <p:cNvSpPr>
            <a:spLocks noGrp="1"/>
          </p:cNvSpPr>
          <p:nvPr>
            <p:ph sz="quarter" idx="10"/>
          </p:nvPr>
        </p:nvSpPr>
        <p:spPr/>
        <p:txBody>
          <a:bodyPr/>
          <a:lstStyle/>
          <a:p>
            <a:r>
              <a:rPr lang="en-IN" dirty="0">
                <a:solidFill>
                  <a:srgbClr val="7030A0"/>
                </a:solidFill>
              </a:rPr>
              <a:t>WHERE SHOULD “QTY” be stored?</a:t>
            </a:r>
            <a:endParaRPr lang="en-US" dirty="0">
              <a:solidFill>
                <a:srgbClr val="7030A0"/>
              </a:solidFill>
            </a:endParaRPr>
          </a:p>
        </p:txBody>
      </p:sp>
      <p:pic>
        <p:nvPicPr>
          <p:cNvPr id="8" name="Picture 7" descr="Diagram&#10;&#10;Description automatically generated">
            <a:extLst>
              <a:ext uri="{FF2B5EF4-FFF2-40B4-BE49-F238E27FC236}">
                <a16:creationId xmlns:a16="http://schemas.microsoft.com/office/drawing/2014/main" xmlns="" id="{E74E6979-A699-4299-B5B4-40A0C160D049}"/>
              </a:ext>
            </a:extLst>
          </p:cNvPr>
          <p:cNvPicPr>
            <a:picLocks noChangeAspect="1"/>
          </p:cNvPicPr>
          <p:nvPr/>
        </p:nvPicPr>
        <p:blipFill>
          <a:blip r:embed="rId2"/>
          <a:stretch>
            <a:fillRect/>
          </a:stretch>
        </p:blipFill>
        <p:spPr>
          <a:xfrm>
            <a:off x="406400" y="1561634"/>
            <a:ext cx="11508886" cy="4660746"/>
          </a:xfrm>
          <a:prstGeom prst="rect">
            <a:avLst/>
          </a:prstGeom>
        </p:spPr>
      </p:pic>
      <p:sp>
        <p:nvSpPr>
          <p:cNvPr id="9" name="TextBox 8">
            <a:extLst>
              <a:ext uri="{FF2B5EF4-FFF2-40B4-BE49-F238E27FC236}">
                <a16:creationId xmlns:a16="http://schemas.microsoft.com/office/drawing/2014/main" xmlns="" id="{DC9DBAA7-7AA8-4AD4-9A70-47D106B94AC9}"/>
              </a:ext>
            </a:extLst>
          </p:cNvPr>
          <p:cNvSpPr txBox="1"/>
          <p:nvPr/>
        </p:nvSpPr>
        <p:spPr>
          <a:xfrm>
            <a:off x="490654" y="2096429"/>
            <a:ext cx="1170878" cy="369332"/>
          </a:xfrm>
          <a:prstGeom prst="rect">
            <a:avLst/>
          </a:prstGeom>
          <a:noFill/>
        </p:spPr>
        <p:txBody>
          <a:bodyPr wrap="square" rtlCol="0">
            <a:spAutoFit/>
          </a:bodyPr>
          <a:lstStyle/>
          <a:p>
            <a:r>
              <a:rPr lang="en-IN" dirty="0"/>
              <a:t>Parts</a:t>
            </a:r>
            <a:endParaRPr lang="en-US" dirty="0"/>
          </a:p>
        </p:txBody>
      </p:sp>
      <p:sp>
        <p:nvSpPr>
          <p:cNvPr id="10" name="TextBox 9">
            <a:extLst>
              <a:ext uri="{FF2B5EF4-FFF2-40B4-BE49-F238E27FC236}">
                <a16:creationId xmlns:a16="http://schemas.microsoft.com/office/drawing/2014/main" xmlns="" id="{9D49D8B9-6AB5-4303-AB65-E488F6AF4B89}"/>
              </a:ext>
            </a:extLst>
          </p:cNvPr>
          <p:cNvSpPr txBox="1"/>
          <p:nvPr/>
        </p:nvSpPr>
        <p:spPr>
          <a:xfrm>
            <a:off x="10091854" y="2096429"/>
            <a:ext cx="747131" cy="369332"/>
          </a:xfrm>
          <a:prstGeom prst="rect">
            <a:avLst/>
          </a:prstGeom>
          <a:noFill/>
        </p:spPr>
        <p:txBody>
          <a:bodyPr wrap="square" rtlCol="0">
            <a:spAutoFit/>
          </a:bodyPr>
          <a:lstStyle/>
          <a:p>
            <a:r>
              <a:rPr lang="en-IN" dirty="0"/>
              <a:t>Order</a:t>
            </a:r>
            <a:endParaRPr lang="en-US" dirty="0"/>
          </a:p>
        </p:txBody>
      </p:sp>
      <p:sp>
        <p:nvSpPr>
          <p:cNvPr id="11" name="TextBox 10">
            <a:extLst>
              <a:ext uri="{FF2B5EF4-FFF2-40B4-BE49-F238E27FC236}">
                <a16:creationId xmlns:a16="http://schemas.microsoft.com/office/drawing/2014/main" xmlns="" id="{F771993B-D424-4EF0-A9CD-2EBDED952584}"/>
              </a:ext>
            </a:extLst>
          </p:cNvPr>
          <p:cNvSpPr txBox="1"/>
          <p:nvPr/>
        </p:nvSpPr>
        <p:spPr>
          <a:xfrm>
            <a:off x="6040244" y="1701077"/>
            <a:ext cx="747131" cy="369332"/>
          </a:xfrm>
          <a:prstGeom prst="rect">
            <a:avLst/>
          </a:prstGeom>
          <a:noFill/>
        </p:spPr>
        <p:txBody>
          <a:bodyPr wrap="square" rtlCol="0">
            <a:spAutoFit/>
          </a:bodyPr>
          <a:lstStyle/>
          <a:p>
            <a:r>
              <a:rPr lang="en-IN" dirty="0"/>
              <a:t>has</a:t>
            </a:r>
            <a:endParaRPr lang="en-US" dirty="0"/>
          </a:p>
        </p:txBody>
      </p:sp>
    </p:spTree>
    <p:extLst>
      <p:ext uri="{BB962C8B-B14F-4D97-AF65-F5344CB8AC3E}">
        <p14:creationId xmlns:p14="http://schemas.microsoft.com/office/powerpoint/2010/main" xmlns="" val="1370523679"/>
      </p:ext>
    </p:extLst>
  </p:cSld>
  <p:clrMapOvr>
    <a:masterClrMapping/>
  </p:clrMapOvr>
  <mc:AlternateContent xmlns:mc="http://schemas.openxmlformats.org/markup-compatibility/2006">
    <mc:Choice xmlns:p14="http://schemas.microsoft.com/office/powerpoint/2010/main" xmlns="" Requires="p14">
      <p:transition spd="slow" p14:dur="2000" advTm="89383"/>
    </mc:Choice>
    <mc:Fallback>
      <p:transition spd="slow" advTm="8938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1265D6A-A6F1-9C25-2837-4C34FF9CD0A1}"/>
              </a:ext>
            </a:extLst>
          </p:cNvPr>
          <p:cNvSpPr>
            <a:spLocks noGrp="1"/>
          </p:cNvSpPr>
          <p:nvPr>
            <p:ph sz="quarter" idx="10"/>
          </p:nvPr>
        </p:nvSpPr>
        <p:spPr/>
        <p:txBody>
          <a:bodyPr/>
          <a:lstStyle/>
          <a:p>
            <a:r>
              <a:rPr lang="en-IN" dirty="0">
                <a:solidFill>
                  <a:srgbClr val="7030A0"/>
                </a:solidFill>
              </a:rPr>
              <a:t>Solution 2</a:t>
            </a:r>
            <a:endParaRPr lang="en-US" dirty="0">
              <a:solidFill>
                <a:srgbClr val="7030A0"/>
              </a:solidFill>
            </a:endParaRPr>
          </a:p>
        </p:txBody>
      </p:sp>
      <p:pic>
        <p:nvPicPr>
          <p:cNvPr id="4" name="Picture 3">
            <a:extLst>
              <a:ext uri="{FF2B5EF4-FFF2-40B4-BE49-F238E27FC236}">
                <a16:creationId xmlns:a16="http://schemas.microsoft.com/office/drawing/2014/main" xmlns="" id="{B379247E-93F9-3BA4-57E7-80A10CB41FAA}"/>
              </a:ext>
            </a:extLst>
          </p:cNvPr>
          <p:cNvPicPr>
            <a:picLocks noChangeAspect="1"/>
          </p:cNvPicPr>
          <p:nvPr/>
        </p:nvPicPr>
        <p:blipFill>
          <a:blip r:embed="rId2"/>
          <a:stretch>
            <a:fillRect/>
          </a:stretch>
        </p:blipFill>
        <p:spPr>
          <a:xfrm>
            <a:off x="1954286" y="1810636"/>
            <a:ext cx="7858125" cy="4533900"/>
          </a:xfrm>
          <a:prstGeom prst="rect">
            <a:avLst/>
          </a:prstGeom>
        </p:spPr>
      </p:pic>
    </p:spTree>
    <p:extLst>
      <p:ext uri="{BB962C8B-B14F-4D97-AF65-F5344CB8AC3E}">
        <p14:creationId xmlns:p14="http://schemas.microsoft.com/office/powerpoint/2010/main" xmlns="" val="1789948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98CA80C-78AD-4B7E-87FE-4BAE65BF0808}"/>
              </a:ext>
            </a:extLst>
          </p:cNvPr>
          <p:cNvSpPr>
            <a:spLocks noGrp="1"/>
          </p:cNvSpPr>
          <p:nvPr>
            <p:ph sz="quarter" idx="10"/>
          </p:nvPr>
        </p:nvSpPr>
        <p:spPr/>
        <p:txBody>
          <a:bodyPr/>
          <a:lstStyle/>
          <a:p>
            <a:endParaRPr lang="en-US"/>
          </a:p>
        </p:txBody>
      </p:sp>
      <p:pic>
        <p:nvPicPr>
          <p:cNvPr id="4" name="Content Placeholder 3">
            <a:extLst>
              <a:ext uri="{FF2B5EF4-FFF2-40B4-BE49-F238E27FC236}">
                <a16:creationId xmlns:a16="http://schemas.microsoft.com/office/drawing/2014/main" xmlns="" id="{F4FC0AE1-7453-4309-919B-BA1A14CFE132}"/>
              </a:ext>
            </a:extLst>
          </p:cNvPr>
          <p:cNvPicPr>
            <a:picLocks noGrp="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360449" y="1951463"/>
            <a:ext cx="7815469" cy="2824583"/>
          </a:xfrm>
          <a:prstGeom prst="rect">
            <a:avLst/>
          </a:prstGeom>
          <a:noFill/>
          <a:ln>
            <a:noFill/>
          </a:ln>
        </p:spPr>
      </p:pic>
    </p:spTree>
    <p:extLst>
      <p:ext uri="{BB962C8B-B14F-4D97-AF65-F5344CB8AC3E}">
        <p14:creationId xmlns:p14="http://schemas.microsoft.com/office/powerpoint/2010/main" xmlns="" val="1209758997"/>
      </p:ext>
    </p:extLst>
  </p:cSld>
  <p:clrMapOvr>
    <a:masterClrMapping/>
  </p:clrMapOvr>
  <mc:AlternateContent xmlns:mc="http://schemas.openxmlformats.org/markup-compatibility/2006">
    <mc:Choice xmlns:p14="http://schemas.microsoft.com/office/powerpoint/2010/main" xmlns="" Requires="p14">
      <p:transition spd="slow" p14:dur="2000" advTm="22370"/>
    </mc:Choice>
    <mc:Fallback>
      <p:transition spd="slow" advTm="2237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149147A-D601-4759-87B8-6DB5EBA30CE8}"/>
              </a:ext>
            </a:extLst>
          </p:cNvPr>
          <p:cNvSpPr>
            <a:spLocks noGrp="1"/>
          </p:cNvSpPr>
          <p:nvPr>
            <p:ph sz="quarter" idx="10"/>
          </p:nvPr>
        </p:nvSpPr>
        <p:spPr/>
        <p:txBody>
          <a:bodyPr/>
          <a:lstStyle/>
          <a:p>
            <a:r>
              <a:rPr lang="en-IN" dirty="0">
                <a:solidFill>
                  <a:srgbClr val="7030A0"/>
                </a:solidFill>
              </a:rPr>
              <a:t>Solution :</a:t>
            </a:r>
            <a:endParaRPr lang="en-US" dirty="0">
              <a:solidFill>
                <a:srgbClr val="7030A0"/>
              </a:solidFill>
            </a:endParaRPr>
          </a:p>
        </p:txBody>
      </p:sp>
      <p:pic>
        <p:nvPicPr>
          <p:cNvPr id="4" name="Picture 3" descr="Diagram&#10;&#10;Description automatically generated">
            <a:extLst>
              <a:ext uri="{FF2B5EF4-FFF2-40B4-BE49-F238E27FC236}">
                <a16:creationId xmlns:a16="http://schemas.microsoft.com/office/drawing/2014/main" xmlns="" id="{A64D0D3B-639A-468F-92B7-E3C8B3D64EBD}"/>
              </a:ext>
            </a:extLst>
          </p:cNvPr>
          <p:cNvPicPr>
            <a:picLocks noChangeAspect="1"/>
          </p:cNvPicPr>
          <p:nvPr/>
        </p:nvPicPr>
        <p:blipFill>
          <a:blip r:embed="rId2"/>
          <a:stretch>
            <a:fillRect/>
          </a:stretch>
        </p:blipFill>
        <p:spPr>
          <a:xfrm>
            <a:off x="1427357" y="1419315"/>
            <a:ext cx="9079299" cy="4974747"/>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6B40BE9D-76E6-45B9-FF6C-B5C1B9D78393}"/>
                  </a:ext>
                </a:extLst>
              </p14:cNvPr>
              <p14:cNvContentPartPr/>
              <p14:nvPr/>
            </p14:nvContentPartPr>
            <p14:xfrm>
              <a:off x="1976400" y="2340720"/>
              <a:ext cx="7626240" cy="4052160"/>
            </p14:xfrm>
          </p:contentPart>
        </mc:Choice>
        <mc:Fallback>
          <p:pic>
            <p:nvPicPr>
              <p:cNvPr id="2" name="Ink 1">
                <a:extLst>
                  <a:ext uri="{FF2B5EF4-FFF2-40B4-BE49-F238E27FC236}">
                    <a16:creationId xmlns:a16="http://schemas.microsoft.com/office/drawing/2014/main" xmlns="" xmlns:p14="http://schemas.microsoft.com/office/powerpoint/2010/main" id="{6B40BE9D-76E6-45B9-FF6C-B5C1B9D78393}"/>
                  </a:ext>
                </a:extLst>
              </p:cNvPr>
              <p:cNvPicPr/>
              <p:nvPr/>
            </p:nvPicPr>
            <p:blipFill>
              <a:blip r:embed="rId4"/>
              <a:stretch>
                <a:fillRect/>
              </a:stretch>
            </p:blipFill>
            <p:spPr>
              <a:xfrm>
                <a:off x="1967040" y="2331360"/>
                <a:ext cx="7644960" cy="4070880"/>
              </a:xfrm>
              <a:prstGeom prst="rect">
                <a:avLst/>
              </a:prstGeom>
            </p:spPr>
          </p:pic>
        </mc:Fallback>
      </mc:AlternateContent>
    </p:spTree>
    <p:extLst>
      <p:ext uri="{BB962C8B-B14F-4D97-AF65-F5344CB8AC3E}">
        <p14:creationId xmlns:p14="http://schemas.microsoft.com/office/powerpoint/2010/main" xmlns="" val="2322910742"/>
      </p:ext>
    </p:extLst>
  </p:cSld>
  <p:clrMapOvr>
    <a:masterClrMapping/>
  </p:clrMapOvr>
  <mc:AlternateContent xmlns:mc="http://schemas.openxmlformats.org/markup-compatibility/2006">
    <mc:Choice xmlns:p14="http://schemas.microsoft.com/office/powerpoint/2010/main" xmlns="" Requires="p14">
      <p:transition spd="slow" p14:dur="2000" advTm="49189"/>
    </mc:Choice>
    <mc:Fallback>
      <p:transition spd="slow" advTm="4918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1265D6A-A6F1-9C25-2837-4C34FF9CD0A1}"/>
              </a:ext>
            </a:extLst>
          </p:cNvPr>
          <p:cNvSpPr>
            <a:spLocks noGrp="1"/>
          </p:cNvSpPr>
          <p:nvPr>
            <p:ph sz="quarter" idx="10"/>
          </p:nvPr>
        </p:nvSpPr>
        <p:spPr/>
        <p:txBody>
          <a:bodyPr/>
          <a:lstStyle/>
          <a:p>
            <a:r>
              <a:rPr lang="en-IN" dirty="0">
                <a:solidFill>
                  <a:srgbClr val="7030A0"/>
                </a:solidFill>
              </a:rPr>
              <a:t>Solution 2</a:t>
            </a:r>
            <a:endParaRPr lang="en-US" dirty="0">
              <a:solidFill>
                <a:srgbClr val="7030A0"/>
              </a:solidFill>
            </a:endParaRPr>
          </a:p>
        </p:txBody>
      </p:sp>
      <p:pic>
        <p:nvPicPr>
          <p:cNvPr id="5" name="Picture 4">
            <a:extLst>
              <a:ext uri="{FF2B5EF4-FFF2-40B4-BE49-F238E27FC236}">
                <a16:creationId xmlns:a16="http://schemas.microsoft.com/office/drawing/2014/main" xmlns="" id="{A53D6AFE-71DB-2E21-4C22-4E8355484D30}"/>
              </a:ext>
            </a:extLst>
          </p:cNvPr>
          <p:cNvPicPr>
            <a:picLocks noChangeAspect="1"/>
          </p:cNvPicPr>
          <p:nvPr/>
        </p:nvPicPr>
        <p:blipFill>
          <a:blip r:embed="rId2"/>
          <a:stretch>
            <a:fillRect/>
          </a:stretch>
        </p:blipFill>
        <p:spPr>
          <a:xfrm>
            <a:off x="1915743" y="1790811"/>
            <a:ext cx="7743825" cy="4467225"/>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578CB356-0FE5-FB1A-0AF1-6E6BF0B83ABF}"/>
                  </a:ext>
                </a:extLst>
              </p14:cNvPr>
              <p14:cNvContentPartPr/>
              <p14:nvPr/>
            </p14:nvContentPartPr>
            <p14:xfrm>
              <a:off x="4250520" y="2471400"/>
              <a:ext cx="6929640" cy="2769480"/>
            </p14:xfrm>
          </p:contentPart>
        </mc:Choice>
        <mc:Fallback>
          <p:pic>
            <p:nvPicPr>
              <p:cNvPr id="2" name="Ink 1">
                <a:extLst>
                  <a:ext uri="{FF2B5EF4-FFF2-40B4-BE49-F238E27FC236}">
                    <a16:creationId xmlns:a16="http://schemas.microsoft.com/office/drawing/2014/main" xmlns="" xmlns:p14="http://schemas.microsoft.com/office/powerpoint/2010/main" id="{578CB356-0FE5-FB1A-0AF1-6E6BF0B83ABF}"/>
                  </a:ext>
                </a:extLst>
              </p:cNvPr>
              <p:cNvPicPr/>
              <p:nvPr/>
            </p:nvPicPr>
            <p:blipFill>
              <a:blip r:embed="rId4"/>
              <a:stretch>
                <a:fillRect/>
              </a:stretch>
            </p:blipFill>
            <p:spPr>
              <a:xfrm>
                <a:off x="4241160" y="2462040"/>
                <a:ext cx="6948360" cy="2788200"/>
              </a:xfrm>
              <a:prstGeom prst="rect">
                <a:avLst/>
              </a:prstGeom>
            </p:spPr>
          </p:pic>
        </mc:Fallback>
      </mc:AlternateContent>
    </p:spTree>
    <p:extLst>
      <p:ext uri="{BB962C8B-B14F-4D97-AF65-F5344CB8AC3E}">
        <p14:creationId xmlns:p14="http://schemas.microsoft.com/office/powerpoint/2010/main" xmlns="" val="1954397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388444A-10BF-42DB-B42B-1B09608D95B3}"/>
              </a:ext>
            </a:extLst>
          </p:cNvPr>
          <p:cNvSpPr>
            <a:spLocks noGrp="1"/>
          </p:cNvSpPr>
          <p:nvPr>
            <p:ph idx="1"/>
          </p:nvPr>
        </p:nvSpPr>
        <p:spPr/>
        <p:txBody>
          <a:bodyPr>
            <a:normAutofit lnSpcReduction="10000"/>
          </a:bodyPr>
          <a:lstStyle/>
          <a:p>
            <a:r>
              <a:rPr lang="en-US" dirty="0"/>
              <a:t>UPS prides itself on having up-to-date information on the processing and current location of each shipped item. To do this, UPS relies on a company-wide information system. Shipped items are the heart of the UPS product tracking information system. Shipped items can be characterized by item number (unique), weight, dimensions, insurance amount, destination, and final delivery date. Shipped items are received into the UPS system at a single retail center. Retail centers are characterized by their type, </a:t>
            </a:r>
            <a:r>
              <a:rPr lang="en-US" dirty="0" err="1"/>
              <a:t>uniqueID</a:t>
            </a:r>
            <a:r>
              <a:rPr lang="en-US" dirty="0"/>
              <a:t>, and address. Shipped items make their way to their destination via one or more standard UPS transportation events (i.e., flights, truck deliveries). These transportation events are characterized by a unique </a:t>
            </a:r>
            <a:r>
              <a:rPr lang="en-US" dirty="0" err="1"/>
              <a:t>scheduleNumber</a:t>
            </a:r>
            <a:r>
              <a:rPr lang="en-US" dirty="0"/>
              <a:t>, a type (</a:t>
            </a:r>
            <a:r>
              <a:rPr lang="en-US" dirty="0" err="1"/>
              <a:t>e.g</a:t>
            </a:r>
            <a:r>
              <a:rPr lang="en-US" dirty="0"/>
              <a:t>, flight, truck), and a </a:t>
            </a:r>
            <a:r>
              <a:rPr lang="en-US" dirty="0" err="1"/>
              <a:t>deliveryRoute</a:t>
            </a:r>
            <a:r>
              <a:rPr lang="en-US" dirty="0"/>
              <a:t>. Please create an Entity Relationship diagram that captures this information about the UPS system. Be certain to indicate identifiers and cardinality constraints.</a:t>
            </a:r>
          </a:p>
        </p:txBody>
      </p:sp>
      <p:sp>
        <p:nvSpPr>
          <p:cNvPr id="3" name="Content Placeholder 2">
            <a:extLst>
              <a:ext uri="{FF2B5EF4-FFF2-40B4-BE49-F238E27FC236}">
                <a16:creationId xmlns:a16="http://schemas.microsoft.com/office/drawing/2014/main" xmlns="" id="{025A1672-2143-48AE-84A2-BD3BA7CC40B4}"/>
              </a:ext>
            </a:extLst>
          </p:cNvPr>
          <p:cNvSpPr>
            <a:spLocks noGrp="1"/>
          </p:cNvSpPr>
          <p:nvPr>
            <p:ph sz="quarter" idx="10"/>
          </p:nvPr>
        </p:nvSpPr>
        <p:spPr/>
        <p:txBody>
          <a:bodyPr/>
          <a:lstStyle/>
          <a:p>
            <a:r>
              <a:rPr lang="en-IN" dirty="0">
                <a:solidFill>
                  <a:srgbClr val="7030A0"/>
                </a:solidFill>
              </a:rPr>
              <a:t>Problem 2</a:t>
            </a:r>
            <a:endParaRPr lang="en-US" dirty="0">
              <a:solidFill>
                <a:srgbClr val="7030A0"/>
              </a:solidFill>
            </a:endParaRPr>
          </a:p>
        </p:txBody>
      </p:sp>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544D600C-503C-7446-2D9F-2F4865E3A733}"/>
                  </a:ext>
                </a:extLst>
              </p14:cNvPr>
              <p14:cNvContentPartPr/>
              <p14:nvPr/>
            </p14:nvContentPartPr>
            <p14:xfrm>
              <a:off x="1666800" y="2471400"/>
              <a:ext cx="8870760" cy="2752920"/>
            </p14:xfrm>
          </p:contentPart>
        </mc:Choice>
        <mc:Fallback>
          <p:pic>
            <p:nvPicPr>
              <p:cNvPr id="4" name="Ink 3">
                <a:extLst>
                  <a:ext uri="{FF2B5EF4-FFF2-40B4-BE49-F238E27FC236}">
                    <a16:creationId xmlns:a16="http://schemas.microsoft.com/office/drawing/2014/main" xmlns="" xmlns:p14="http://schemas.microsoft.com/office/powerpoint/2010/main" id="{544D600C-503C-7446-2D9F-2F4865E3A733}"/>
                  </a:ext>
                </a:extLst>
              </p:cNvPr>
              <p:cNvPicPr/>
              <p:nvPr/>
            </p:nvPicPr>
            <p:blipFill>
              <a:blip r:embed="rId4"/>
              <a:stretch>
                <a:fillRect/>
              </a:stretch>
            </p:blipFill>
            <p:spPr>
              <a:xfrm>
                <a:off x="1657440" y="2462040"/>
                <a:ext cx="8889480" cy="2771640"/>
              </a:xfrm>
              <a:prstGeom prst="rect">
                <a:avLst/>
              </a:prstGeom>
            </p:spPr>
          </p:pic>
        </mc:Fallback>
      </mc:AlternateContent>
    </p:spTree>
    <p:custDataLst>
      <p:tags r:id="rId1"/>
    </p:custDataLst>
    <p:extLst>
      <p:ext uri="{BB962C8B-B14F-4D97-AF65-F5344CB8AC3E}">
        <p14:creationId xmlns:p14="http://schemas.microsoft.com/office/powerpoint/2010/main" xmlns="" val="651549600"/>
      </p:ext>
    </p:extLst>
  </p:cSld>
  <p:clrMapOvr>
    <a:masterClrMapping/>
  </p:clrMapOvr>
  <mc:AlternateContent xmlns:mc="http://schemas.openxmlformats.org/markup-compatibility/2006">
    <mc:Choice xmlns:p14="http://schemas.microsoft.com/office/powerpoint/2010/main" xmlns="" Requires="p14">
      <p:transition spd="slow" p14:dur="2000" advTm="174832"/>
    </mc:Choice>
    <mc:Fallback>
      <p:transition spd="slow" advTm="17483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4321B57-3EFF-4370-87FA-C29C0DAD19BB}"/>
              </a:ext>
            </a:extLst>
          </p:cNvPr>
          <p:cNvSpPr>
            <a:spLocks noGrp="1"/>
          </p:cNvSpPr>
          <p:nvPr>
            <p:ph sz="quarter" idx="10"/>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xmlns="" id="{FCACFA09-5F0C-49D5-A76B-AD7B907C4DD3}"/>
              </a:ext>
            </a:extLst>
          </p:cNvPr>
          <p:cNvPicPr>
            <a:picLocks noChangeAspect="1"/>
          </p:cNvPicPr>
          <p:nvPr/>
        </p:nvPicPr>
        <p:blipFill>
          <a:blip r:embed="rId3"/>
          <a:stretch>
            <a:fillRect/>
          </a:stretch>
        </p:blipFill>
        <p:spPr>
          <a:xfrm>
            <a:off x="726688" y="1426931"/>
            <a:ext cx="3200400" cy="3238500"/>
          </a:xfrm>
          <a:prstGeom prst="rect">
            <a:avLst/>
          </a:prstGeom>
        </p:spPr>
      </p:pic>
      <p:pic>
        <p:nvPicPr>
          <p:cNvPr id="7" name="Picture 6" descr="Diagram&#10;&#10;Description automatically generated">
            <a:extLst>
              <a:ext uri="{FF2B5EF4-FFF2-40B4-BE49-F238E27FC236}">
                <a16:creationId xmlns:a16="http://schemas.microsoft.com/office/drawing/2014/main" xmlns="" id="{EDB0F955-A7AA-40BB-89A2-BFDD4801D348}"/>
              </a:ext>
            </a:extLst>
          </p:cNvPr>
          <p:cNvPicPr>
            <a:picLocks noChangeAspect="1"/>
          </p:cNvPicPr>
          <p:nvPr/>
        </p:nvPicPr>
        <p:blipFill>
          <a:blip r:embed="rId4"/>
          <a:stretch>
            <a:fillRect/>
          </a:stretch>
        </p:blipFill>
        <p:spPr>
          <a:xfrm>
            <a:off x="8025858" y="1917468"/>
            <a:ext cx="2905125" cy="2257425"/>
          </a:xfrm>
          <a:prstGeom prst="rect">
            <a:avLst/>
          </a:prstGeom>
        </p:spPr>
      </p:pic>
      <p:pic>
        <p:nvPicPr>
          <p:cNvPr id="9" name="Picture 8" descr="Diagram&#10;&#10;Description automatically generated">
            <a:extLst>
              <a:ext uri="{FF2B5EF4-FFF2-40B4-BE49-F238E27FC236}">
                <a16:creationId xmlns:a16="http://schemas.microsoft.com/office/drawing/2014/main" xmlns="" id="{C890907C-011C-4C18-9D02-F728E2B3B7CB}"/>
              </a:ext>
            </a:extLst>
          </p:cNvPr>
          <p:cNvPicPr>
            <a:picLocks noChangeAspect="1"/>
          </p:cNvPicPr>
          <p:nvPr/>
        </p:nvPicPr>
        <p:blipFill>
          <a:blip r:embed="rId5"/>
          <a:stretch>
            <a:fillRect/>
          </a:stretch>
        </p:blipFill>
        <p:spPr>
          <a:xfrm>
            <a:off x="2779712" y="4440644"/>
            <a:ext cx="3686175" cy="2133600"/>
          </a:xfrm>
          <a:prstGeom prst="rect">
            <a:avLst/>
          </a:prstGeom>
        </p:spPr>
      </p:pic>
      <p:pic>
        <p:nvPicPr>
          <p:cNvPr id="13" name="Picture 12" descr="A picture containing text, saw, screw&#10;&#10;Description automatically generated">
            <a:extLst>
              <a:ext uri="{FF2B5EF4-FFF2-40B4-BE49-F238E27FC236}">
                <a16:creationId xmlns:a16="http://schemas.microsoft.com/office/drawing/2014/main" xmlns="" id="{F8BED7ED-4DF1-4046-B4D1-BD743C4BE823}"/>
              </a:ext>
            </a:extLst>
          </p:cNvPr>
          <p:cNvPicPr>
            <a:picLocks noChangeAspect="1"/>
          </p:cNvPicPr>
          <p:nvPr/>
        </p:nvPicPr>
        <p:blipFill>
          <a:blip r:embed="rId6"/>
          <a:stretch>
            <a:fillRect/>
          </a:stretch>
        </p:blipFill>
        <p:spPr>
          <a:xfrm>
            <a:off x="2779712" y="4092981"/>
            <a:ext cx="1495425" cy="695325"/>
          </a:xfrm>
          <a:prstGeom prst="rect">
            <a:avLst/>
          </a:prstGeom>
        </p:spPr>
      </p:pic>
      <p:pic>
        <p:nvPicPr>
          <p:cNvPr id="15" name="Picture 14" descr="Diagram&#10;&#10;Description automatically generated">
            <a:extLst>
              <a:ext uri="{FF2B5EF4-FFF2-40B4-BE49-F238E27FC236}">
                <a16:creationId xmlns:a16="http://schemas.microsoft.com/office/drawing/2014/main" xmlns="" id="{E14E82B4-82C0-40D1-813D-2DEA97111C61}"/>
              </a:ext>
            </a:extLst>
          </p:cNvPr>
          <p:cNvPicPr>
            <a:picLocks noChangeAspect="1"/>
          </p:cNvPicPr>
          <p:nvPr/>
        </p:nvPicPr>
        <p:blipFill>
          <a:blip r:embed="rId7"/>
          <a:stretch>
            <a:fillRect/>
          </a:stretch>
        </p:blipFill>
        <p:spPr>
          <a:xfrm>
            <a:off x="5400675" y="2778977"/>
            <a:ext cx="1390650" cy="876300"/>
          </a:xfrm>
          <a:prstGeom prst="rect">
            <a:avLst/>
          </a:prstGeom>
        </p:spPr>
      </p:pic>
      <p:sp>
        <p:nvSpPr>
          <p:cNvPr id="17" name="TextBox 16">
            <a:extLst>
              <a:ext uri="{FF2B5EF4-FFF2-40B4-BE49-F238E27FC236}">
                <a16:creationId xmlns:a16="http://schemas.microsoft.com/office/drawing/2014/main" xmlns="" id="{3F1C05AB-E029-4263-9FEB-A75929A58573}"/>
              </a:ext>
            </a:extLst>
          </p:cNvPr>
          <p:cNvSpPr txBox="1"/>
          <p:nvPr/>
        </p:nvSpPr>
        <p:spPr>
          <a:xfrm>
            <a:off x="6791325" y="4665431"/>
            <a:ext cx="4673987" cy="1754326"/>
          </a:xfrm>
          <a:prstGeom prst="rect">
            <a:avLst/>
          </a:prstGeom>
          <a:noFill/>
        </p:spPr>
        <p:txBody>
          <a:bodyPr wrap="square">
            <a:spAutoFit/>
          </a:bodyPr>
          <a:lstStyle/>
          <a:p>
            <a:pPr marL="285750" indent="-285750">
              <a:buFont typeface="Arial" panose="020B0604020202020204" pitchFamily="34" charset="0"/>
              <a:buChar char="•"/>
            </a:pPr>
            <a:r>
              <a:rPr lang="en-US" dirty="0"/>
              <a:t>Shipped items are received into the UPS system at a single retail center. </a:t>
            </a:r>
          </a:p>
          <a:p>
            <a:pPr marL="285750" indent="-285750">
              <a:buFont typeface="Arial" panose="020B0604020202020204" pitchFamily="34" charset="0"/>
              <a:buChar char="•"/>
            </a:pPr>
            <a:r>
              <a:rPr lang="en-US" dirty="0"/>
              <a:t>Shipped items make their way to their destination via one or more standard UPS transportation events (i.e., flights, truck deliveries).</a:t>
            </a:r>
          </a:p>
        </p:txBody>
      </p:sp>
      <p:sp>
        <p:nvSpPr>
          <p:cNvPr id="19" name="TextBox 18">
            <a:extLst>
              <a:ext uri="{FF2B5EF4-FFF2-40B4-BE49-F238E27FC236}">
                <a16:creationId xmlns:a16="http://schemas.microsoft.com/office/drawing/2014/main" xmlns="" id="{E5EA80DE-1D83-40CD-A945-50392A9A9F64}"/>
              </a:ext>
            </a:extLst>
          </p:cNvPr>
          <p:cNvSpPr txBox="1"/>
          <p:nvPr/>
        </p:nvSpPr>
        <p:spPr>
          <a:xfrm>
            <a:off x="170910" y="4665431"/>
            <a:ext cx="2155978" cy="1815882"/>
          </a:xfrm>
          <a:prstGeom prst="rect">
            <a:avLst/>
          </a:prstGeom>
          <a:noFill/>
        </p:spPr>
        <p:txBody>
          <a:bodyPr wrap="square">
            <a:spAutoFit/>
          </a:bodyPr>
          <a:lstStyle/>
          <a:p>
            <a:r>
              <a:rPr lang="en-US" sz="1600" dirty="0"/>
              <a:t>Shipped items can be characterized by item number (unique), weight, dimensions, insurance amount, destination, and final delivery date.</a:t>
            </a:r>
          </a:p>
        </p:txBody>
      </p:sp>
      <p:sp>
        <p:nvSpPr>
          <p:cNvPr id="21" name="TextBox 20">
            <a:extLst>
              <a:ext uri="{FF2B5EF4-FFF2-40B4-BE49-F238E27FC236}">
                <a16:creationId xmlns:a16="http://schemas.microsoft.com/office/drawing/2014/main" xmlns="" id="{FD3C975A-97AF-42D0-8C94-E52027E89EBF}"/>
              </a:ext>
            </a:extLst>
          </p:cNvPr>
          <p:cNvSpPr txBox="1"/>
          <p:nvPr/>
        </p:nvSpPr>
        <p:spPr>
          <a:xfrm>
            <a:off x="2326888" y="6241883"/>
            <a:ext cx="3844614" cy="584775"/>
          </a:xfrm>
          <a:prstGeom prst="rect">
            <a:avLst/>
          </a:prstGeom>
          <a:noFill/>
        </p:spPr>
        <p:txBody>
          <a:bodyPr wrap="square">
            <a:spAutoFit/>
          </a:bodyPr>
          <a:lstStyle/>
          <a:p>
            <a:r>
              <a:rPr lang="en-US" sz="1600" dirty="0"/>
              <a:t>. Retail centers are characterized by their type, </a:t>
            </a:r>
            <a:r>
              <a:rPr lang="en-US" sz="1600" dirty="0" err="1"/>
              <a:t>uniqueID</a:t>
            </a:r>
            <a:r>
              <a:rPr lang="en-US" sz="1600" dirty="0"/>
              <a:t>, and address</a:t>
            </a:r>
          </a:p>
        </p:txBody>
      </p:sp>
      <p:sp>
        <p:nvSpPr>
          <p:cNvPr id="23" name="TextBox 22">
            <a:extLst>
              <a:ext uri="{FF2B5EF4-FFF2-40B4-BE49-F238E27FC236}">
                <a16:creationId xmlns:a16="http://schemas.microsoft.com/office/drawing/2014/main" xmlns="" id="{5A3F3AF4-FECE-4C28-8B42-AD05A7F14B06}"/>
              </a:ext>
            </a:extLst>
          </p:cNvPr>
          <p:cNvSpPr txBox="1"/>
          <p:nvPr/>
        </p:nvSpPr>
        <p:spPr>
          <a:xfrm>
            <a:off x="9394978" y="869130"/>
            <a:ext cx="2523893" cy="1323439"/>
          </a:xfrm>
          <a:prstGeom prst="rect">
            <a:avLst/>
          </a:prstGeom>
          <a:noFill/>
        </p:spPr>
        <p:txBody>
          <a:bodyPr wrap="square">
            <a:spAutoFit/>
          </a:bodyPr>
          <a:lstStyle/>
          <a:p>
            <a:r>
              <a:rPr lang="en-US" sz="1600" dirty="0"/>
              <a:t>These transportation events are characterized by a unique </a:t>
            </a:r>
            <a:r>
              <a:rPr lang="en-US" sz="1600" dirty="0" err="1"/>
              <a:t>scheduleNumber</a:t>
            </a:r>
            <a:r>
              <a:rPr lang="en-US" sz="1600" dirty="0"/>
              <a:t>, a type (</a:t>
            </a:r>
            <a:r>
              <a:rPr lang="en-US" sz="1600" dirty="0" err="1"/>
              <a:t>e.g</a:t>
            </a:r>
            <a:r>
              <a:rPr lang="en-US" sz="1600" dirty="0"/>
              <a:t>, flight, truck), and a </a:t>
            </a:r>
            <a:r>
              <a:rPr lang="en-US" sz="1600" dirty="0" err="1"/>
              <a:t>deliveryRoute</a:t>
            </a:r>
            <a:r>
              <a:rPr lang="en-US" sz="1600" dirty="0"/>
              <a:t>. </a:t>
            </a:r>
          </a:p>
        </p:txBody>
      </p:sp>
      <mc:AlternateContent xmlns:mc="http://schemas.openxmlformats.org/markup-compatibility/2006">
        <mc:Choice xmlns:p14="http://schemas.microsoft.com/office/powerpoint/2010/main" xmlns="" Requires="p14">
          <p:contentPart p14:bwMode="auto" r:id="rId8">
            <p14:nvContentPartPr>
              <p14:cNvPr id="2" name="Ink 1">
                <a:extLst>
                  <a:ext uri="{FF2B5EF4-FFF2-40B4-BE49-F238E27FC236}">
                    <a16:creationId xmlns:a16="http://schemas.microsoft.com/office/drawing/2014/main" id="{C9A7BBAC-C04C-BDB3-0EDF-82ACE9B583C2}"/>
                  </a:ext>
                </a:extLst>
              </p14:cNvPr>
              <p14:cNvContentPartPr/>
              <p14:nvPr/>
            </p14:nvContentPartPr>
            <p14:xfrm>
              <a:off x="595440" y="90360"/>
              <a:ext cx="10370520" cy="6051240"/>
            </p14:xfrm>
          </p:contentPart>
        </mc:Choice>
        <mc:Fallback>
          <p:pic>
            <p:nvPicPr>
              <p:cNvPr id="2" name="Ink 1">
                <a:extLst>
                  <a:ext uri="{FF2B5EF4-FFF2-40B4-BE49-F238E27FC236}">
                    <a16:creationId xmlns:a16="http://schemas.microsoft.com/office/drawing/2014/main" xmlns="" xmlns:p14="http://schemas.microsoft.com/office/powerpoint/2010/main" id="{C9A7BBAC-C04C-BDB3-0EDF-82ACE9B583C2}"/>
                  </a:ext>
                </a:extLst>
              </p:cNvPr>
              <p:cNvPicPr/>
              <p:nvPr/>
            </p:nvPicPr>
            <p:blipFill>
              <a:blip r:embed="rId9"/>
              <a:stretch>
                <a:fillRect/>
              </a:stretch>
            </p:blipFill>
            <p:spPr>
              <a:xfrm>
                <a:off x="586080" y="81000"/>
                <a:ext cx="10389240" cy="6069960"/>
              </a:xfrm>
              <a:prstGeom prst="rect">
                <a:avLst/>
              </a:prstGeom>
            </p:spPr>
          </p:pic>
        </mc:Fallback>
      </mc:AlternateContent>
    </p:spTree>
    <p:custDataLst>
      <p:tags r:id="rId1"/>
    </p:custDataLst>
    <p:extLst>
      <p:ext uri="{BB962C8B-B14F-4D97-AF65-F5344CB8AC3E}">
        <p14:creationId xmlns:p14="http://schemas.microsoft.com/office/powerpoint/2010/main" xmlns="" val="2048890614"/>
      </p:ext>
    </p:extLst>
  </p:cSld>
  <p:clrMapOvr>
    <a:masterClrMapping/>
  </p:clrMapOvr>
  <mc:AlternateContent xmlns:mc="http://schemas.openxmlformats.org/markup-compatibility/2006">
    <mc:Choice xmlns:p14="http://schemas.microsoft.com/office/powerpoint/2010/main" xmlns="" Requires="p14">
      <p:transition spd="slow" p14:dur="2000" advTm="292511"/>
    </mc:Choice>
    <mc:Fallback>
      <p:transition spd="slow" advTm="2925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04874FC-745A-086E-8085-523291BFDDC4}"/>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xmlns="" id="{C836B121-D599-6750-8FAE-792A22A51727}"/>
              </a:ext>
            </a:extLst>
          </p:cNvPr>
          <p:cNvPicPr>
            <a:picLocks noChangeAspect="1"/>
          </p:cNvPicPr>
          <p:nvPr/>
        </p:nvPicPr>
        <p:blipFill>
          <a:blip r:embed="rId2"/>
          <a:stretch>
            <a:fillRect/>
          </a:stretch>
        </p:blipFill>
        <p:spPr>
          <a:xfrm>
            <a:off x="1212443" y="1731446"/>
            <a:ext cx="9363075" cy="4543425"/>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1E54DB6F-6C80-B1A9-F1CF-222406E4E3BB}"/>
                  </a:ext>
                </a:extLst>
              </p14:cNvPr>
              <p14:cNvContentPartPr/>
              <p14:nvPr/>
            </p14:nvContentPartPr>
            <p14:xfrm>
              <a:off x="4381560" y="2886480"/>
              <a:ext cx="167040" cy="120960"/>
            </p14:xfrm>
          </p:contentPart>
        </mc:Choice>
        <mc:Fallback>
          <p:pic>
            <p:nvPicPr>
              <p:cNvPr id="2" name="Ink 1">
                <a:extLst>
                  <a:ext uri="{FF2B5EF4-FFF2-40B4-BE49-F238E27FC236}">
                    <a16:creationId xmlns:a16="http://schemas.microsoft.com/office/drawing/2014/main" xmlns="" xmlns:p14="http://schemas.microsoft.com/office/powerpoint/2010/main" id="{1E54DB6F-6C80-B1A9-F1CF-222406E4E3BB}"/>
                  </a:ext>
                </a:extLst>
              </p:cNvPr>
              <p:cNvPicPr/>
              <p:nvPr/>
            </p:nvPicPr>
            <p:blipFill>
              <a:blip r:embed="rId4"/>
              <a:stretch>
                <a:fillRect/>
              </a:stretch>
            </p:blipFill>
            <p:spPr>
              <a:xfrm>
                <a:off x="4372200" y="2877120"/>
                <a:ext cx="185760" cy="139680"/>
              </a:xfrm>
              <a:prstGeom prst="rect">
                <a:avLst/>
              </a:prstGeom>
            </p:spPr>
          </p:pic>
        </mc:Fallback>
      </mc:AlternateContent>
    </p:spTree>
    <p:extLst>
      <p:ext uri="{BB962C8B-B14F-4D97-AF65-F5344CB8AC3E}">
        <p14:creationId xmlns:p14="http://schemas.microsoft.com/office/powerpoint/2010/main" xmlns="" val="86490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3C5B6BD-570B-49A3-BA8F-1F72A0FE524D}"/>
              </a:ext>
            </a:extLst>
          </p:cNvPr>
          <p:cNvSpPr>
            <a:spLocks noGrp="1"/>
          </p:cNvSpPr>
          <p:nvPr>
            <p:ph idx="1"/>
          </p:nvPr>
        </p:nvSpPr>
        <p:spPr/>
        <p:txBody>
          <a:bodyPr>
            <a:normAutofit fontScale="92500" lnSpcReduction="20000"/>
          </a:bodyPr>
          <a:lstStyle/>
          <a:p>
            <a:pPr marL="457200" indent="-457200">
              <a:buAutoNum type="arabicPeriod"/>
            </a:pPr>
            <a:r>
              <a:rPr lang="en-IN" dirty="0"/>
              <a:t>ENTITY and its types strong, weak</a:t>
            </a:r>
          </a:p>
          <a:p>
            <a:pPr marL="457200" indent="-457200">
              <a:buAutoNum type="arabicPeriod"/>
            </a:pPr>
            <a:r>
              <a:rPr lang="en-IN" dirty="0"/>
              <a:t>Attributes and its types </a:t>
            </a:r>
          </a:p>
          <a:p>
            <a:pPr marL="457200" indent="-457200">
              <a:buAutoNum type="arabicPeriod"/>
            </a:pPr>
            <a:r>
              <a:rPr lang="en-IN" dirty="0"/>
              <a:t>Keys </a:t>
            </a:r>
          </a:p>
          <a:p>
            <a:pPr marL="0" indent="0"/>
            <a:r>
              <a:rPr lang="en-IN" dirty="0"/>
              <a:t>       Primary , Foreign , Super ,  Candidate , Composite</a:t>
            </a:r>
          </a:p>
          <a:p>
            <a:pPr marL="0" indent="0"/>
            <a:r>
              <a:rPr lang="en-IN" dirty="0"/>
              <a:t>4. Relationship and degree of relationship</a:t>
            </a:r>
          </a:p>
          <a:p>
            <a:pPr marL="0" indent="0"/>
            <a:r>
              <a:rPr lang="en-IN" dirty="0"/>
              <a:t>     a. Mapping constraints or cardinality constraint</a:t>
            </a:r>
          </a:p>
          <a:p>
            <a:pPr marL="0" indent="0"/>
            <a:r>
              <a:rPr lang="en-IN" dirty="0"/>
              <a:t>     b. Participation constraint</a:t>
            </a:r>
          </a:p>
          <a:p>
            <a:pPr marL="0" indent="0"/>
            <a:r>
              <a:rPr lang="en-IN" dirty="0"/>
              <a:t>     c. Relationship  weak and strong, degree </a:t>
            </a:r>
          </a:p>
          <a:p>
            <a:pPr marL="0" indent="0"/>
            <a:r>
              <a:rPr lang="en-IN" dirty="0"/>
              <a:t>     d. When to use binary ,ternary  and higher degree.</a:t>
            </a:r>
          </a:p>
          <a:p>
            <a:pPr marL="0" indent="0"/>
            <a:r>
              <a:rPr lang="en-IN" dirty="0"/>
              <a:t>     e. Two entities can have multiple relations.</a:t>
            </a:r>
          </a:p>
          <a:p>
            <a:pPr marL="0" indent="0"/>
            <a:r>
              <a:rPr lang="en-IN" dirty="0"/>
              <a:t>     f. Redundant relationships and removing the redundancy.</a:t>
            </a:r>
          </a:p>
          <a:p>
            <a:pPr marL="0" indent="0"/>
            <a:r>
              <a:rPr lang="en-IN" dirty="0"/>
              <a:t>5. ER design steps.</a:t>
            </a:r>
          </a:p>
          <a:p>
            <a:pPr marL="0" indent="0"/>
            <a:r>
              <a:rPr lang="en-IN" dirty="0"/>
              <a:t>6. Example of ER design.</a:t>
            </a:r>
            <a:endParaRPr lang="en-US" dirty="0"/>
          </a:p>
        </p:txBody>
      </p:sp>
      <p:sp>
        <p:nvSpPr>
          <p:cNvPr id="3" name="Content Placeholder 2">
            <a:extLst>
              <a:ext uri="{FF2B5EF4-FFF2-40B4-BE49-F238E27FC236}">
                <a16:creationId xmlns:a16="http://schemas.microsoft.com/office/drawing/2014/main" xmlns="" id="{65034420-26D1-4606-ADEC-DA0B86D565CA}"/>
              </a:ext>
            </a:extLst>
          </p:cNvPr>
          <p:cNvSpPr>
            <a:spLocks noGrp="1"/>
          </p:cNvSpPr>
          <p:nvPr>
            <p:ph sz="quarter" idx="10"/>
          </p:nvPr>
        </p:nvSpPr>
        <p:spPr/>
        <p:txBody>
          <a:bodyPr/>
          <a:lstStyle/>
          <a:p>
            <a:r>
              <a:rPr lang="en-IN" dirty="0">
                <a:solidFill>
                  <a:schemeClr val="accent1"/>
                </a:solidFill>
              </a:rPr>
              <a:t>Roadmap for ER design</a:t>
            </a:r>
            <a:endParaRPr lang="en-US" dirty="0">
              <a:solidFill>
                <a:schemeClr val="accent1"/>
              </a:solidFill>
            </a:endParaRPr>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35E1CFB8-DEF6-B877-28C9-1ECF8EDF54C9}"/>
                  </a:ext>
                </a:extLst>
              </p14:cNvPr>
              <p14:cNvContentPartPr/>
              <p14:nvPr/>
            </p14:nvContentPartPr>
            <p14:xfrm>
              <a:off x="327600" y="1034640"/>
              <a:ext cx="4857840" cy="4856040"/>
            </p14:xfrm>
          </p:contentPart>
        </mc:Choice>
        <mc:Fallback>
          <p:pic>
            <p:nvPicPr>
              <p:cNvPr id="4" name="Ink 3">
                <a:extLst>
                  <a:ext uri="{FF2B5EF4-FFF2-40B4-BE49-F238E27FC236}">
                    <a16:creationId xmlns:a16="http://schemas.microsoft.com/office/drawing/2014/main" xmlns="" xmlns:p14="http://schemas.microsoft.com/office/powerpoint/2010/main" id="{35E1CFB8-DEF6-B877-28C9-1ECF8EDF54C9}"/>
                  </a:ext>
                </a:extLst>
              </p:cNvPr>
              <p:cNvPicPr/>
              <p:nvPr/>
            </p:nvPicPr>
            <p:blipFill>
              <a:blip r:embed="rId3"/>
              <a:stretch>
                <a:fillRect/>
              </a:stretch>
            </p:blipFill>
            <p:spPr>
              <a:xfrm>
                <a:off x="318240" y="1025280"/>
                <a:ext cx="4876560" cy="4874760"/>
              </a:xfrm>
              <a:prstGeom prst="rect">
                <a:avLst/>
              </a:prstGeom>
            </p:spPr>
          </p:pic>
        </mc:Fallback>
      </mc:AlternateContent>
    </p:spTree>
    <p:extLst>
      <p:ext uri="{BB962C8B-B14F-4D97-AF65-F5344CB8AC3E}">
        <p14:creationId xmlns:p14="http://schemas.microsoft.com/office/powerpoint/2010/main" xmlns="" val="54943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DAD4A8-87B8-4656-94A0-5A1B9D6499E0}"/>
              </a:ext>
            </a:extLst>
          </p:cNvPr>
          <p:cNvSpPr>
            <a:spLocks noGrp="1"/>
          </p:cNvSpPr>
          <p:nvPr>
            <p:ph sz="quarter" idx="10"/>
          </p:nvPr>
        </p:nvSpPr>
        <p:spPr/>
        <p:txBody>
          <a:bodyPr/>
          <a:lstStyle/>
          <a:p>
            <a:r>
              <a:rPr lang="en-IN" sz="3200" dirty="0">
                <a:solidFill>
                  <a:srgbClr val="7030A0"/>
                </a:solidFill>
              </a:rPr>
              <a:t>Solution</a:t>
            </a:r>
            <a:r>
              <a:rPr lang="en-IN" dirty="0"/>
              <a:t> </a:t>
            </a:r>
            <a:endParaRPr lang="en-US" dirty="0"/>
          </a:p>
        </p:txBody>
      </p:sp>
      <p:pic>
        <p:nvPicPr>
          <p:cNvPr id="7" name="Picture 6" descr="Diagram&#10;&#10;Description automatically generated">
            <a:extLst>
              <a:ext uri="{FF2B5EF4-FFF2-40B4-BE49-F238E27FC236}">
                <a16:creationId xmlns:a16="http://schemas.microsoft.com/office/drawing/2014/main" xmlns="" id="{E6734F12-9564-4662-83C5-362CF04AD34D}"/>
              </a:ext>
            </a:extLst>
          </p:cNvPr>
          <p:cNvPicPr>
            <a:picLocks noChangeAspect="1"/>
          </p:cNvPicPr>
          <p:nvPr/>
        </p:nvPicPr>
        <p:blipFill>
          <a:blip r:embed="rId2"/>
          <a:stretch>
            <a:fillRect/>
          </a:stretch>
        </p:blipFill>
        <p:spPr>
          <a:xfrm>
            <a:off x="2070874" y="1506576"/>
            <a:ext cx="7581900" cy="4781550"/>
          </a:xfrm>
          <a:prstGeom prst="rect">
            <a:avLst/>
          </a:prstGeom>
        </p:spPr>
      </p:pic>
    </p:spTree>
    <p:extLst>
      <p:ext uri="{BB962C8B-B14F-4D97-AF65-F5344CB8AC3E}">
        <p14:creationId xmlns:p14="http://schemas.microsoft.com/office/powerpoint/2010/main" xmlns="" val="2776134313"/>
      </p:ext>
    </p:extLst>
  </p:cSld>
  <p:clrMapOvr>
    <a:masterClrMapping/>
  </p:clrMapOvr>
  <mc:AlternateContent xmlns:mc="http://schemas.openxmlformats.org/markup-compatibility/2006">
    <mc:Choice xmlns:p14="http://schemas.microsoft.com/office/powerpoint/2010/main" xmlns="" Requires="p14">
      <p:transition spd="slow" p14:dur="2000" advTm="8438"/>
    </mc:Choice>
    <mc:Fallback>
      <p:transition spd="slow" advTm="843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F69C5B1-88F3-41BF-A073-BCB2850B6635}"/>
              </a:ext>
            </a:extLst>
          </p:cNvPr>
          <p:cNvSpPr>
            <a:spLocks noGrp="1"/>
          </p:cNvSpPr>
          <p:nvPr>
            <p:ph idx="1"/>
          </p:nvPr>
        </p:nvSpPr>
        <p:spPr>
          <a:xfrm>
            <a:off x="406399" y="1493838"/>
            <a:ext cx="11625943" cy="4877933"/>
          </a:xfrm>
        </p:spPr>
        <p:txBody>
          <a:bodyPr>
            <a:normAutofit fontScale="70000" lnSpcReduction="20000"/>
          </a:bodyPr>
          <a:lstStyle/>
          <a:p>
            <a:r>
              <a:rPr lang="en-US" sz="3200" dirty="0">
                <a:effectLst/>
                <a:latin typeface="Calibri" panose="020F0502020204030204" pitchFamily="34" charset="0"/>
                <a:ea typeface="Times New Roman" panose="02020603050405020304" pitchFamily="18" charset="0"/>
                <a:cs typeface="Calibri" panose="020F0502020204030204" pitchFamily="34" charset="0"/>
              </a:rPr>
              <a:t>A friend is interested in keeping track of information about his album collection.  He is not concerned about whether or not the albums are CDs, tapes, LPs, etc. </a:t>
            </a:r>
          </a:p>
          <a:p>
            <a:endParaRPr lang="en-US" sz="3200" dirty="0">
              <a:latin typeface="Calibri" panose="020F0502020204030204" pitchFamily="34" charset="0"/>
              <a:ea typeface="Times New Roman" panose="02020603050405020304" pitchFamily="18" charset="0"/>
              <a:cs typeface="Calibri" panose="020F0502020204030204" pitchFamily="34" charset="0"/>
            </a:endParaRPr>
          </a:p>
          <a:p>
            <a:r>
              <a:rPr lang="en-US" sz="3200" dirty="0">
                <a:effectLst/>
                <a:latin typeface="Calibri" panose="020F0502020204030204" pitchFamily="34" charset="0"/>
                <a:ea typeface="Times New Roman" panose="02020603050405020304" pitchFamily="18" charset="0"/>
                <a:cs typeface="Calibri" panose="020F0502020204030204" pitchFamily="34" charset="0"/>
              </a:rPr>
              <a:t> Also, assume that he does not have any compilation albums—that is, each album has songs from a single band. </a:t>
            </a:r>
          </a:p>
          <a:p>
            <a:endParaRPr lang="en-US" sz="3200" dirty="0">
              <a:latin typeface="Calibri" panose="020F0502020204030204" pitchFamily="34" charset="0"/>
              <a:ea typeface="Times New Roman" panose="02020603050405020304" pitchFamily="18" charset="0"/>
              <a:cs typeface="Calibri" panose="020F0502020204030204" pitchFamily="34" charset="0"/>
            </a:endParaRPr>
          </a:p>
          <a:p>
            <a:r>
              <a:rPr lang="en-US" sz="3200" dirty="0">
                <a:effectLst/>
                <a:latin typeface="Calibri" panose="020F0502020204030204" pitchFamily="34" charset="0"/>
                <a:ea typeface="Times New Roman" panose="02020603050405020304" pitchFamily="18" charset="0"/>
                <a:cs typeface="Calibri" panose="020F0502020204030204" pitchFamily="34" charset="0"/>
              </a:rPr>
              <a:t> For each album, he wants to store which band recorded the album, the title, the year, and the chronology (e.g. this is the 4th album for that band).  He also wants to store the songs, including title, length, track number, and writer(s). </a:t>
            </a:r>
          </a:p>
          <a:p>
            <a:endParaRPr lang="en-US" sz="3200" dirty="0">
              <a:latin typeface="Calibri" panose="020F0502020204030204" pitchFamily="34" charset="0"/>
              <a:ea typeface="Times New Roman" panose="02020603050405020304" pitchFamily="18" charset="0"/>
              <a:cs typeface="Calibri" panose="020F0502020204030204" pitchFamily="34" charset="0"/>
            </a:endParaRPr>
          </a:p>
          <a:p>
            <a:r>
              <a:rPr lang="en-US" sz="3200" dirty="0">
                <a:effectLst/>
                <a:latin typeface="Calibri" panose="020F0502020204030204" pitchFamily="34" charset="0"/>
                <a:ea typeface="Times New Roman" panose="02020603050405020304" pitchFamily="18" charset="0"/>
                <a:cs typeface="Calibri" panose="020F0502020204030204" pitchFamily="34" charset="0"/>
              </a:rPr>
              <a:t>Of course, if two bands record the same song, they might have different track numbers and lengths.  For each band (group or individual), he also wants to store the names of all of the band members. For each band member, he needs their first and last names, and country of origin.  </a:t>
            </a:r>
          </a:p>
          <a:p>
            <a:endParaRPr lang="en-US" sz="3200" dirty="0">
              <a:latin typeface="Calibri" panose="020F0502020204030204" pitchFamily="34" charset="0"/>
              <a:ea typeface="Times New Roman" panose="02020603050405020304" pitchFamily="18" charset="0"/>
              <a:cs typeface="Calibri" panose="020F0502020204030204" pitchFamily="34" charset="0"/>
            </a:endParaRPr>
          </a:p>
          <a:p>
            <a:r>
              <a:rPr lang="en-US" sz="3200" dirty="0">
                <a:effectLst/>
                <a:latin typeface="Calibri" panose="020F0502020204030204" pitchFamily="34" charset="0"/>
                <a:ea typeface="Times New Roman" panose="02020603050405020304" pitchFamily="18" charset="0"/>
                <a:cs typeface="Calibri" panose="020F0502020204030204" pitchFamily="34" charset="0"/>
              </a:rPr>
              <a:t>Consider both band members and songwriters as musicians.</a:t>
            </a:r>
            <a:endParaRPr lang="en-US" sz="3200" dirty="0">
              <a:effectLst/>
              <a:latin typeface="Calibri" panose="020F0502020204030204" pitchFamily="34" charset="0"/>
              <a:ea typeface="Times New Roman" panose="02020603050405020304" pitchFamily="18" charset="0"/>
              <a:cs typeface="Latha" panose="020B0604020202020204" pitchFamily="34" charset="0"/>
            </a:endParaRPr>
          </a:p>
          <a:p>
            <a:endParaRPr lang="en-US" dirty="0"/>
          </a:p>
        </p:txBody>
      </p:sp>
      <p:sp>
        <p:nvSpPr>
          <p:cNvPr id="3" name="Content Placeholder 2">
            <a:extLst>
              <a:ext uri="{FF2B5EF4-FFF2-40B4-BE49-F238E27FC236}">
                <a16:creationId xmlns:a16="http://schemas.microsoft.com/office/drawing/2014/main" xmlns="" id="{BD2BDAD7-8513-436B-9966-033028AC89BB}"/>
              </a:ext>
            </a:extLst>
          </p:cNvPr>
          <p:cNvSpPr>
            <a:spLocks noGrp="1"/>
          </p:cNvSpPr>
          <p:nvPr>
            <p:ph sz="quarter" idx="10"/>
          </p:nvPr>
        </p:nvSpPr>
        <p:spPr/>
        <p:txBody>
          <a:bodyPr/>
          <a:lstStyle/>
          <a:p>
            <a:r>
              <a:rPr lang="en-IN" dirty="0">
                <a:solidFill>
                  <a:srgbClr val="7030A0"/>
                </a:solidFill>
              </a:rPr>
              <a:t>Problem  3</a:t>
            </a:r>
            <a:r>
              <a:rPr lang="en-IN" dirty="0"/>
              <a:t> </a:t>
            </a:r>
            <a:endParaRPr lang="en-US" dirty="0"/>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8D0B3906-EC3B-F5B6-F241-7B37DEE60C23}"/>
                  </a:ext>
                </a:extLst>
              </p14:cNvPr>
              <p14:cNvContentPartPr/>
              <p14:nvPr/>
            </p14:nvContentPartPr>
            <p14:xfrm>
              <a:off x="351360" y="1557000"/>
              <a:ext cx="11698200" cy="4745520"/>
            </p14:xfrm>
          </p:contentPart>
        </mc:Choice>
        <mc:Fallback>
          <p:pic>
            <p:nvPicPr>
              <p:cNvPr id="4" name="Ink 3">
                <a:extLst>
                  <a:ext uri="{FF2B5EF4-FFF2-40B4-BE49-F238E27FC236}">
                    <a16:creationId xmlns:a16="http://schemas.microsoft.com/office/drawing/2014/main" xmlns="" xmlns:p14="http://schemas.microsoft.com/office/powerpoint/2010/main" id="{8D0B3906-EC3B-F5B6-F241-7B37DEE60C23}"/>
                  </a:ext>
                </a:extLst>
              </p:cNvPr>
              <p:cNvPicPr/>
              <p:nvPr/>
            </p:nvPicPr>
            <p:blipFill>
              <a:blip r:embed="rId3"/>
              <a:stretch>
                <a:fillRect/>
              </a:stretch>
            </p:blipFill>
            <p:spPr>
              <a:xfrm>
                <a:off x="342000" y="1547640"/>
                <a:ext cx="11716920" cy="4764240"/>
              </a:xfrm>
              <a:prstGeom prst="rect">
                <a:avLst/>
              </a:prstGeom>
            </p:spPr>
          </p:pic>
        </mc:Fallback>
      </mc:AlternateContent>
    </p:spTree>
    <p:extLst>
      <p:ext uri="{BB962C8B-B14F-4D97-AF65-F5344CB8AC3E}">
        <p14:creationId xmlns:p14="http://schemas.microsoft.com/office/powerpoint/2010/main" xmlns="" val="3512576077"/>
      </p:ext>
    </p:extLst>
  </p:cSld>
  <p:clrMapOvr>
    <a:masterClrMapping/>
  </p:clrMapOvr>
  <mc:AlternateContent xmlns:mc="http://schemas.openxmlformats.org/markup-compatibility/2006">
    <mc:Choice xmlns:p14="http://schemas.microsoft.com/office/powerpoint/2010/main" xmlns="" Requires="p14">
      <p:transition spd="slow" p14:dur="2000" advTm="77193"/>
    </mc:Choice>
    <mc:Fallback>
      <p:transition spd="slow" advTm="7719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4321B57-3EFF-4370-87FA-C29C0DAD19BB}"/>
              </a:ext>
            </a:extLst>
          </p:cNvPr>
          <p:cNvSpPr>
            <a:spLocks noGrp="1"/>
          </p:cNvSpPr>
          <p:nvPr>
            <p:ph sz="quarter" idx="10"/>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xmlns="" id="{79E7040B-5388-4E38-ACD7-B1291BC6E9AA}"/>
              </a:ext>
            </a:extLst>
          </p:cNvPr>
          <p:cNvPicPr>
            <a:picLocks noChangeAspect="1"/>
          </p:cNvPicPr>
          <p:nvPr/>
        </p:nvPicPr>
        <p:blipFill>
          <a:blip r:embed="rId3"/>
          <a:stretch>
            <a:fillRect/>
          </a:stretch>
        </p:blipFill>
        <p:spPr>
          <a:xfrm>
            <a:off x="1426892" y="1382054"/>
            <a:ext cx="2781300" cy="1885950"/>
          </a:xfrm>
          <a:prstGeom prst="rect">
            <a:avLst/>
          </a:prstGeom>
        </p:spPr>
      </p:pic>
      <p:pic>
        <p:nvPicPr>
          <p:cNvPr id="7" name="Picture 6" descr="Diagram&#10;&#10;Description automatically generated">
            <a:extLst>
              <a:ext uri="{FF2B5EF4-FFF2-40B4-BE49-F238E27FC236}">
                <a16:creationId xmlns:a16="http://schemas.microsoft.com/office/drawing/2014/main" xmlns="" id="{9815C26E-2AD1-4D2D-89A8-425980A4895C}"/>
              </a:ext>
            </a:extLst>
          </p:cNvPr>
          <p:cNvPicPr>
            <a:picLocks noChangeAspect="1"/>
          </p:cNvPicPr>
          <p:nvPr/>
        </p:nvPicPr>
        <p:blipFill>
          <a:blip r:embed="rId4"/>
          <a:stretch>
            <a:fillRect/>
          </a:stretch>
        </p:blipFill>
        <p:spPr>
          <a:xfrm>
            <a:off x="7282792" y="1448729"/>
            <a:ext cx="3648075" cy="1752600"/>
          </a:xfrm>
          <a:prstGeom prst="rect">
            <a:avLst/>
          </a:prstGeom>
        </p:spPr>
      </p:pic>
      <p:pic>
        <p:nvPicPr>
          <p:cNvPr id="9" name="Picture 8" descr="Diagram&#10;&#10;Description automatically generated">
            <a:extLst>
              <a:ext uri="{FF2B5EF4-FFF2-40B4-BE49-F238E27FC236}">
                <a16:creationId xmlns:a16="http://schemas.microsoft.com/office/drawing/2014/main" xmlns="" id="{1FF1BDBE-255F-47FF-8BE1-F2E2B24F4305}"/>
              </a:ext>
            </a:extLst>
          </p:cNvPr>
          <p:cNvPicPr>
            <a:picLocks noChangeAspect="1"/>
          </p:cNvPicPr>
          <p:nvPr/>
        </p:nvPicPr>
        <p:blipFill>
          <a:blip r:embed="rId5"/>
          <a:stretch>
            <a:fillRect/>
          </a:stretch>
        </p:blipFill>
        <p:spPr>
          <a:xfrm>
            <a:off x="1261133" y="4760525"/>
            <a:ext cx="5295900" cy="1685925"/>
          </a:xfrm>
          <a:prstGeom prst="rect">
            <a:avLst/>
          </a:prstGeom>
        </p:spPr>
      </p:pic>
      <p:pic>
        <p:nvPicPr>
          <p:cNvPr id="11" name="Picture 10" descr="Diagram&#10;&#10;Description automatically generated">
            <a:extLst>
              <a:ext uri="{FF2B5EF4-FFF2-40B4-BE49-F238E27FC236}">
                <a16:creationId xmlns:a16="http://schemas.microsoft.com/office/drawing/2014/main" xmlns="" id="{414402CC-FECC-4C8A-9152-7AE1A5B4D8FD}"/>
              </a:ext>
            </a:extLst>
          </p:cNvPr>
          <p:cNvPicPr>
            <a:picLocks noChangeAspect="1"/>
          </p:cNvPicPr>
          <p:nvPr/>
        </p:nvPicPr>
        <p:blipFill>
          <a:blip r:embed="rId6"/>
          <a:stretch>
            <a:fillRect/>
          </a:stretch>
        </p:blipFill>
        <p:spPr>
          <a:xfrm>
            <a:off x="7812009" y="4491269"/>
            <a:ext cx="2924175" cy="1666875"/>
          </a:xfrm>
          <a:prstGeom prst="rect">
            <a:avLst/>
          </a:prstGeom>
        </p:spPr>
      </p:pic>
      <p:pic>
        <p:nvPicPr>
          <p:cNvPr id="13" name="Picture 12" descr="Diagram&#10;&#10;Description automatically generated">
            <a:extLst>
              <a:ext uri="{FF2B5EF4-FFF2-40B4-BE49-F238E27FC236}">
                <a16:creationId xmlns:a16="http://schemas.microsoft.com/office/drawing/2014/main" xmlns="" id="{D4FE86C2-B1F2-4260-9C92-BEFF21008C56}"/>
              </a:ext>
            </a:extLst>
          </p:cNvPr>
          <p:cNvPicPr>
            <a:picLocks noChangeAspect="1"/>
          </p:cNvPicPr>
          <p:nvPr/>
        </p:nvPicPr>
        <p:blipFill>
          <a:blip r:embed="rId7"/>
          <a:stretch>
            <a:fillRect/>
          </a:stretch>
        </p:blipFill>
        <p:spPr>
          <a:xfrm>
            <a:off x="4501492" y="1448729"/>
            <a:ext cx="2781300" cy="1800225"/>
          </a:xfrm>
          <a:prstGeom prst="rect">
            <a:avLst/>
          </a:prstGeom>
        </p:spPr>
      </p:pic>
      <p:pic>
        <p:nvPicPr>
          <p:cNvPr id="15" name="Picture 14" descr="Diagram&#10;&#10;Description automatically generated">
            <a:extLst>
              <a:ext uri="{FF2B5EF4-FFF2-40B4-BE49-F238E27FC236}">
                <a16:creationId xmlns:a16="http://schemas.microsoft.com/office/drawing/2014/main" xmlns="" id="{78099FA0-8B7C-49B1-BEC5-1C5B1A6621B3}"/>
              </a:ext>
            </a:extLst>
          </p:cNvPr>
          <p:cNvPicPr>
            <a:picLocks noChangeAspect="1"/>
          </p:cNvPicPr>
          <p:nvPr/>
        </p:nvPicPr>
        <p:blipFill>
          <a:blip r:embed="rId8"/>
          <a:stretch>
            <a:fillRect/>
          </a:stretch>
        </p:blipFill>
        <p:spPr>
          <a:xfrm>
            <a:off x="5310187" y="4453867"/>
            <a:ext cx="1571625" cy="962025"/>
          </a:xfrm>
          <a:prstGeom prst="rect">
            <a:avLst/>
          </a:prstGeom>
        </p:spPr>
      </p:pic>
      <p:pic>
        <p:nvPicPr>
          <p:cNvPr id="17" name="Picture 16" descr="Diagram&#10;&#10;Description automatically generated">
            <a:extLst>
              <a:ext uri="{FF2B5EF4-FFF2-40B4-BE49-F238E27FC236}">
                <a16:creationId xmlns:a16="http://schemas.microsoft.com/office/drawing/2014/main" xmlns="" id="{100FCCD0-12E2-4AF2-96A8-7325EDE55507}"/>
              </a:ext>
            </a:extLst>
          </p:cNvPr>
          <p:cNvPicPr>
            <a:picLocks noChangeAspect="1"/>
          </p:cNvPicPr>
          <p:nvPr/>
        </p:nvPicPr>
        <p:blipFill>
          <a:blip r:embed="rId9"/>
          <a:stretch>
            <a:fillRect/>
          </a:stretch>
        </p:blipFill>
        <p:spPr>
          <a:xfrm>
            <a:off x="7939321" y="3269165"/>
            <a:ext cx="1514475" cy="962025"/>
          </a:xfrm>
          <a:prstGeom prst="rect">
            <a:avLst/>
          </a:prstGeom>
        </p:spPr>
      </p:pic>
      <p:pic>
        <p:nvPicPr>
          <p:cNvPr id="19" name="Picture 18" descr="Diagram&#10;&#10;Description automatically generated">
            <a:extLst>
              <a:ext uri="{FF2B5EF4-FFF2-40B4-BE49-F238E27FC236}">
                <a16:creationId xmlns:a16="http://schemas.microsoft.com/office/drawing/2014/main" xmlns="" id="{EB9BF1F2-E532-4FC4-864F-34A2D871B3A0}"/>
              </a:ext>
            </a:extLst>
          </p:cNvPr>
          <p:cNvPicPr>
            <a:picLocks noChangeAspect="1"/>
          </p:cNvPicPr>
          <p:nvPr/>
        </p:nvPicPr>
        <p:blipFill>
          <a:blip r:embed="rId10"/>
          <a:stretch>
            <a:fillRect/>
          </a:stretch>
        </p:blipFill>
        <p:spPr>
          <a:xfrm>
            <a:off x="1894429" y="3430740"/>
            <a:ext cx="1400175" cy="790575"/>
          </a:xfrm>
          <a:prstGeom prst="rect">
            <a:avLst/>
          </a:prstGeom>
        </p:spPr>
      </p:pic>
      <p:sp>
        <p:nvSpPr>
          <p:cNvPr id="21" name="TextBox 20">
            <a:extLst>
              <a:ext uri="{FF2B5EF4-FFF2-40B4-BE49-F238E27FC236}">
                <a16:creationId xmlns:a16="http://schemas.microsoft.com/office/drawing/2014/main" xmlns="" id="{47CB1F92-2908-474D-8317-E1F29D5EAB7E}"/>
              </a:ext>
            </a:extLst>
          </p:cNvPr>
          <p:cNvSpPr txBox="1"/>
          <p:nvPr/>
        </p:nvSpPr>
        <p:spPr>
          <a:xfrm>
            <a:off x="9683324" y="873061"/>
            <a:ext cx="2495085" cy="1015663"/>
          </a:xfrm>
          <a:prstGeom prst="rect">
            <a:avLst/>
          </a:prstGeom>
          <a:noFill/>
        </p:spPr>
        <p:txBody>
          <a:bodyPr wrap="square">
            <a:spAutoFit/>
          </a:bodyPr>
          <a:lstStyle/>
          <a:p>
            <a:r>
              <a:rPr lang="en-US" sz="1200" dirty="0">
                <a:effectLst/>
                <a:latin typeface="Calibri" panose="020F0502020204030204" pitchFamily="34" charset="0"/>
                <a:ea typeface="Times New Roman" panose="02020603050405020304" pitchFamily="18" charset="0"/>
                <a:cs typeface="Calibri" panose="020F0502020204030204" pitchFamily="34" charset="0"/>
              </a:rPr>
              <a:t>For each album, he wants to store which band recorded the album, the title, the year, and the chronology (e.g. this is the 4th album for that band). </a:t>
            </a:r>
            <a:endParaRPr lang="en-US" sz="1200" dirty="0"/>
          </a:p>
        </p:txBody>
      </p:sp>
      <p:sp>
        <p:nvSpPr>
          <p:cNvPr id="23" name="TextBox 22">
            <a:extLst>
              <a:ext uri="{FF2B5EF4-FFF2-40B4-BE49-F238E27FC236}">
                <a16:creationId xmlns:a16="http://schemas.microsoft.com/office/drawing/2014/main" xmlns="" id="{09B561F4-142E-4D68-B577-DE023D08994C}"/>
              </a:ext>
            </a:extLst>
          </p:cNvPr>
          <p:cNvSpPr txBox="1"/>
          <p:nvPr/>
        </p:nvSpPr>
        <p:spPr>
          <a:xfrm>
            <a:off x="143282" y="1272618"/>
            <a:ext cx="1518250" cy="1323439"/>
          </a:xfrm>
          <a:prstGeom prst="rect">
            <a:avLst/>
          </a:prstGeom>
          <a:noFill/>
        </p:spPr>
        <p:txBody>
          <a:bodyPr wrap="square">
            <a:spAutoFit/>
          </a:bodyPr>
          <a:lstStyle/>
          <a:p>
            <a:r>
              <a:rPr lang="en-US" sz="1600" dirty="0">
                <a:effectLst/>
                <a:latin typeface="Calibri" panose="020F0502020204030204" pitchFamily="34" charset="0"/>
                <a:ea typeface="Times New Roman" panose="02020603050405020304" pitchFamily="18" charset="0"/>
                <a:cs typeface="Calibri" panose="020F0502020204030204" pitchFamily="34" charset="0"/>
              </a:rPr>
              <a:t>store the songs, including title, length, track number, and writer(s). </a:t>
            </a:r>
          </a:p>
        </p:txBody>
      </p:sp>
      <p:sp>
        <p:nvSpPr>
          <p:cNvPr id="25" name="TextBox 24">
            <a:extLst>
              <a:ext uri="{FF2B5EF4-FFF2-40B4-BE49-F238E27FC236}">
                <a16:creationId xmlns:a16="http://schemas.microsoft.com/office/drawing/2014/main" xmlns="" id="{B0A0A366-E2DE-44F4-B0BC-3E087B298C6A}"/>
              </a:ext>
            </a:extLst>
          </p:cNvPr>
          <p:cNvSpPr txBox="1"/>
          <p:nvPr/>
        </p:nvSpPr>
        <p:spPr>
          <a:xfrm>
            <a:off x="95309" y="3176297"/>
            <a:ext cx="1799120" cy="2462213"/>
          </a:xfrm>
          <a:prstGeom prst="rect">
            <a:avLst/>
          </a:prstGeom>
          <a:noFill/>
        </p:spPr>
        <p:txBody>
          <a:bodyPr wrap="square">
            <a:spAutoFit/>
          </a:bodyPr>
          <a:lstStyle/>
          <a:p>
            <a:r>
              <a:rPr lang="en-US" sz="1400" dirty="0">
                <a:effectLst/>
                <a:latin typeface="Calibri" panose="020F0502020204030204" pitchFamily="34" charset="0"/>
                <a:ea typeface="Times New Roman" panose="02020603050405020304" pitchFamily="18" charset="0"/>
                <a:cs typeface="Calibri" panose="020F0502020204030204" pitchFamily="34" charset="0"/>
              </a:rPr>
              <a:t>For each band (group or individual), he also wants to store the names of all of the band members.</a:t>
            </a:r>
          </a:p>
          <a:p>
            <a:r>
              <a:rPr lang="en-US" sz="1400" dirty="0">
                <a:effectLst/>
                <a:latin typeface="Calibri" panose="020F0502020204030204" pitchFamily="34" charset="0"/>
                <a:ea typeface="Times New Roman" panose="02020603050405020304" pitchFamily="18" charset="0"/>
                <a:cs typeface="Calibri" panose="020F0502020204030204" pitchFamily="34" charset="0"/>
              </a:rPr>
              <a:t> </a:t>
            </a:r>
          </a:p>
          <a:p>
            <a:r>
              <a:rPr lang="en-US" sz="1400" dirty="0">
                <a:effectLst/>
                <a:latin typeface="Calibri" panose="020F0502020204030204" pitchFamily="34" charset="0"/>
                <a:ea typeface="Times New Roman" panose="02020603050405020304" pitchFamily="18" charset="0"/>
                <a:cs typeface="Calibri" panose="020F0502020204030204" pitchFamily="34" charset="0"/>
              </a:rPr>
              <a:t>For each band member, he needs their first and last names, and country of origin.  </a:t>
            </a:r>
          </a:p>
        </p:txBody>
      </p:sp>
      <mc:AlternateContent xmlns:mc="http://schemas.openxmlformats.org/markup-compatibility/2006">
        <mc:Choice xmlns:p14="http://schemas.microsoft.com/office/powerpoint/2010/main" xmlns="" Requires="p14">
          <p:contentPart p14:bwMode="auto" r:id="rId11">
            <p14:nvContentPartPr>
              <p14:cNvPr id="2" name="Ink 1">
                <a:extLst>
                  <a:ext uri="{FF2B5EF4-FFF2-40B4-BE49-F238E27FC236}">
                    <a16:creationId xmlns:a16="http://schemas.microsoft.com/office/drawing/2014/main" id="{5E257B49-03FB-B097-EF94-DCF1198A2AB4}"/>
                  </a:ext>
                </a:extLst>
              </p14:cNvPr>
              <p14:cNvContentPartPr/>
              <p14:nvPr/>
            </p14:nvContentPartPr>
            <p14:xfrm>
              <a:off x="607320" y="488880"/>
              <a:ext cx="10203840" cy="5790240"/>
            </p14:xfrm>
          </p:contentPart>
        </mc:Choice>
        <mc:Fallback>
          <p:pic>
            <p:nvPicPr>
              <p:cNvPr id="2" name="Ink 1">
                <a:extLst>
                  <a:ext uri="{FF2B5EF4-FFF2-40B4-BE49-F238E27FC236}">
                    <a16:creationId xmlns:a16="http://schemas.microsoft.com/office/drawing/2014/main" xmlns="" xmlns:p14="http://schemas.microsoft.com/office/powerpoint/2010/main" id="{5E257B49-03FB-B097-EF94-DCF1198A2AB4}"/>
                  </a:ext>
                </a:extLst>
              </p:cNvPr>
              <p:cNvPicPr/>
              <p:nvPr/>
            </p:nvPicPr>
            <p:blipFill>
              <a:blip r:embed="rId12"/>
              <a:stretch>
                <a:fillRect/>
              </a:stretch>
            </p:blipFill>
            <p:spPr>
              <a:xfrm>
                <a:off x="597960" y="479520"/>
                <a:ext cx="10222560" cy="5808960"/>
              </a:xfrm>
              <a:prstGeom prst="rect">
                <a:avLst/>
              </a:prstGeom>
            </p:spPr>
          </p:pic>
        </mc:Fallback>
      </mc:AlternateContent>
    </p:spTree>
    <p:custDataLst>
      <p:tags r:id="rId1"/>
    </p:custDataLst>
    <p:extLst>
      <p:ext uri="{BB962C8B-B14F-4D97-AF65-F5344CB8AC3E}">
        <p14:creationId xmlns:p14="http://schemas.microsoft.com/office/powerpoint/2010/main" xmlns="" val="3764060089"/>
      </p:ext>
    </p:extLst>
  </p:cSld>
  <p:clrMapOvr>
    <a:masterClrMapping/>
  </p:clrMapOvr>
  <mc:AlternateContent xmlns:mc="http://schemas.openxmlformats.org/markup-compatibility/2006">
    <mc:Choice xmlns:p14="http://schemas.microsoft.com/office/powerpoint/2010/main" xmlns="" Requires="p14">
      <p:transition spd="slow" p14:dur="2000" advTm="366490"/>
    </mc:Choice>
    <mc:Fallback>
      <p:transition spd="slow" advTm="3664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BC275AF-5B81-4282-A95F-BB8E8BC9140D}"/>
              </a:ext>
            </a:extLst>
          </p:cNvPr>
          <p:cNvSpPr>
            <a:spLocks noGrp="1"/>
          </p:cNvSpPr>
          <p:nvPr>
            <p:ph sz="quarter" idx="10"/>
          </p:nvPr>
        </p:nvSpPr>
        <p:spPr/>
        <p:txBody>
          <a:bodyPr/>
          <a:lstStyle/>
          <a:p>
            <a:r>
              <a:rPr lang="en-IN" dirty="0">
                <a:solidFill>
                  <a:srgbClr val="7030A0"/>
                </a:solidFill>
              </a:rPr>
              <a:t>Solution</a:t>
            </a:r>
            <a:endParaRPr lang="en-US" dirty="0">
              <a:solidFill>
                <a:srgbClr val="7030A0"/>
              </a:solidFill>
            </a:endParaRPr>
          </a:p>
        </p:txBody>
      </p:sp>
      <p:pic>
        <p:nvPicPr>
          <p:cNvPr id="4" name="Picture 3">
            <a:extLst>
              <a:ext uri="{FF2B5EF4-FFF2-40B4-BE49-F238E27FC236}">
                <a16:creationId xmlns:a16="http://schemas.microsoft.com/office/drawing/2014/main" xmlns="" id="{1F04E179-BE18-7943-9944-6DB38E5BAACD}"/>
              </a:ext>
            </a:extLst>
          </p:cNvPr>
          <p:cNvPicPr>
            <a:picLocks noChangeAspect="1"/>
          </p:cNvPicPr>
          <p:nvPr/>
        </p:nvPicPr>
        <p:blipFill>
          <a:blip r:embed="rId3"/>
          <a:stretch>
            <a:fillRect/>
          </a:stretch>
        </p:blipFill>
        <p:spPr>
          <a:xfrm>
            <a:off x="1185862" y="1706082"/>
            <a:ext cx="9820275" cy="4381500"/>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2" name="Ink 1">
                <a:extLst>
                  <a:ext uri="{FF2B5EF4-FFF2-40B4-BE49-F238E27FC236}">
                    <a16:creationId xmlns:a16="http://schemas.microsoft.com/office/drawing/2014/main" id="{817959BC-DA99-AB69-D939-40AA72F9CF14}"/>
                  </a:ext>
                </a:extLst>
              </p14:cNvPr>
              <p14:cNvContentPartPr/>
              <p14:nvPr/>
            </p14:nvContentPartPr>
            <p14:xfrm>
              <a:off x="9876240" y="3864240"/>
              <a:ext cx="601560" cy="218160"/>
            </p14:xfrm>
          </p:contentPart>
        </mc:Choice>
        <mc:Fallback>
          <p:pic>
            <p:nvPicPr>
              <p:cNvPr id="2" name="Ink 1">
                <a:extLst>
                  <a:ext uri="{FF2B5EF4-FFF2-40B4-BE49-F238E27FC236}">
                    <a16:creationId xmlns:a16="http://schemas.microsoft.com/office/drawing/2014/main" xmlns="" xmlns:p14="http://schemas.microsoft.com/office/powerpoint/2010/main" id="{817959BC-DA99-AB69-D939-40AA72F9CF14}"/>
                  </a:ext>
                </a:extLst>
              </p:cNvPr>
              <p:cNvPicPr/>
              <p:nvPr/>
            </p:nvPicPr>
            <p:blipFill>
              <a:blip r:embed="rId5"/>
              <a:stretch>
                <a:fillRect/>
              </a:stretch>
            </p:blipFill>
            <p:spPr>
              <a:xfrm>
                <a:off x="9866880" y="3854880"/>
                <a:ext cx="620280" cy="236880"/>
              </a:xfrm>
              <a:prstGeom prst="rect">
                <a:avLst/>
              </a:prstGeom>
            </p:spPr>
          </p:pic>
        </mc:Fallback>
      </mc:AlternateContent>
    </p:spTree>
    <p:custDataLst>
      <p:tags r:id="rId1"/>
    </p:custDataLst>
    <p:extLst>
      <p:ext uri="{BB962C8B-B14F-4D97-AF65-F5344CB8AC3E}">
        <p14:creationId xmlns:p14="http://schemas.microsoft.com/office/powerpoint/2010/main" xmlns="" val="283417229"/>
      </p:ext>
    </p:extLst>
  </p:cSld>
  <p:clrMapOvr>
    <a:masterClrMapping/>
  </p:clrMapOvr>
  <mc:AlternateContent xmlns:mc="http://schemas.openxmlformats.org/markup-compatibility/2006">
    <mc:Choice xmlns:p14="http://schemas.microsoft.com/office/powerpoint/2010/main" xmlns="" Requires="p14">
      <p:transition spd="slow" p14:dur="2000" advTm="4561"/>
    </mc:Choice>
    <mc:Fallback>
      <p:transition spd="slow" advTm="456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AA629D2-76A8-4132-BE99-EC6D94F7AA78}"/>
              </a:ext>
            </a:extLst>
          </p:cNvPr>
          <p:cNvSpPr>
            <a:spLocks noGrp="1"/>
          </p:cNvSpPr>
          <p:nvPr>
            <p:ph sz="quarter" idx="10"/>
          </p:nvPr>
        </p:nvSpPr>
        <p:spPr/>
        <p:txBody>
          <a:bodyPr/>
          <a:lstStyle/>
          <a:p>
            <a:r>
              <a:rPr lang="en-IN" dirty="0">
                <a:solidFill>
                  <a:srgbClr val="7030A0"/>
                </a:solidFill>
              </a:rPr>
              <a:t>Problem 4</a:t>
            </a:r>
            <a:endParaRPr lang="en-US" dirty="0">
              <a:solidFill>
                <a:srgbClr val="7030A0"/>
              </a:solidFill>
            </a:endParaRPr>
          </a:p>
        </p:txBody>
      </p:sp>
      <p:sp>
        <p:nvSpPr>
          <p:cNvPr id="5" name="TextBox 4">
            <a:extLst>
              <a:ext uri="{FF2B5EF4-FFF2-40B4-BE49-F238E27FC236}">
                <a16:creationId xmlns:a16="http://schemas.microsoft.com/office/drawing/2014/main" xmlns="" id="{7B310BFC-A8F2-4532-B685-33A9062101B2}"/>
              </a:ext>
            </a:extLst>
          </p:cNvPr>
          <p:cNvSpPr txBox="1"/>
          <p:nvPr/>
        </p:nvSpPr>
        <p:spPr>
          <a:xfrm>
            <a:off x="711200" y="2266318"/>
            <a:ext cx="10871199" cy="2437206"/>
          </a:xfrm>
          <a:prstGeom prst="rect">
            <a:avLst/>
          </a:prstGeom>
          <a:noFill/>
        </p:spPr>
        <p:txBody>
          <a:bodyPr wrap="square">
            <a:spAutoFit/>
          </a:bodyPr>
          <a:lstStyle/>
          <a:p>
            <a:pPr>
              <a:lnSpc>
                <a:spcPct val="107000"/>
              </a:lnSpc>
              <a:spcAft>
                <a:spcPts val="800"/>
              </a:spcAft>
            </a:pPr>
            <a:r>
              <a:rPr lang="en-IN" sz="3600" dirty="0">
                <a:effectLst/>
                <a:latin typeface="Calibri" panose="020F0502020204030204" pitchFamily="34" charset="0"/>
                <a:ea typeface="Calibri" panose="020F0502020204030204" pitchFamily="34" charset="0"/>
                <a:cs typeface="Latha" panose="020B0604020202020204" pitchFamily="34" charset="0"/>
              </a:rPr>
              <a:t>Construct an E-R diagram for a car-insurance company whose customers own one or more cars each. Each car has associated with it zero to any number of recorded accidents.</a:t>
            </a:r>
            <a:endParaRPr lang="en-US" sz="3600" dirty="0">
              <a:effectLst/>
              <a:latin typeface="Calibri" panose="020F0502020204030204" pitchFamily="34" charset="0"/>
              <a:ea typeface="Calibri" panose="020F0502020204030204" pitchFamily="34" charset="0"/>
              <a:cs typeface="Latha" panose="020B0604020202020204" pitchFamily="34" charset="0"/>
            </a:endParaRPr>
          </a:p>
        </p:txBody>
      </p:sp>
      <mc:AlternateContent xmlns:mc="http://schemas.openxmlformats.org/markup-compatibility/2006">
        <mc:Choice xmlns:p14="http://schemas.microsoft.com/office/powerpoint/2010/main" xmlns="" Requires="p14">
          <p:contentPart p14:bwMode="auto" r:id="rId2">
            <p14:nvContentPartPr>
              <p14:cNvPr id="2" name="Ink 1">
                <a:extLst>
                  <a:ext uri="{FF2B5EF4-FFF2-40B4-BE49-F238E27FC236}">
                    <a16:creationId xmlns:a16="http://schemas.microsoft.com/office/drawing/2014/main" id="{1E23320B-A1A0-62C5-D4E7-F3C73472E591}"/>
                  </a:ext>
                </a:extLst>
              </p14:cNvPr>
              <p14:cNvContentPartPr/>
              <p14:nvPr/>
            </p14:nvContentPartPr>
            <p14:xfrm>
              <a:off x="428760" y="2327400"/>
              <a:ext cx="10150200" cy="2685960"/>
            </p14:xfrm>
          </p:contentPart>
        </mc:Choice>
        <mc:Fallback>
          <p:pic>
            <p:nvPicPr>
              <p:cNvPr id="2" name="Ink 1">
                <a:extLst>
                  <a:ext uri="{FF2B5EF4-FFF2-40B4-BE49-F238E27FC236}">
                    <a16:creationId xmlns:a16="http://schemas.microsoft.com/office/drawing/2014/main" xmlns="" xmlns:p14="http://schemas.microsoft.com/office/powerpoint/2010/main" id="{1E23320B-A1A0-62C5-D4E7-F3C73472E591}"/>
                  </a:ext>
                </a:extLst>
              </p:cNvPr>
              <p:cNvPicPr/>
              <p:nvPr/>
            </p:nvPicPr>
            <p:blipFill>
              <a:blip r:embed="rId3"/>
              <a:stretch>
                <a:fillRect/>
              </a:stretch>
            </p:blipFill>
            <p:spPr>
              <a:xfrm>
                <a:off x="419400" y="2318040"/>
                <a:ext cx="10168920" cy="2704680"/>
              </a:xfrm>
              <a:prstGeom prst="rect">
                <a:avLst/>
              </a:prstGeom>
            </p:spPr>
          </p:pic>
        </mc:Fallback>
      </mc:AlternateContent>
    </p:spTree>
    <p:extLst>
      <p:ext uri="{BB962C8B-B14F-4D97-AF65-F5344CB8AC3E}">
        <p14:creationId xmlns:p14="http://schemas.microsoft.com/office/powerpoint/2010/main" xmlns="" val="2964759210"/>
      </p:ext>
    </p:extLst>
  </p:cSld>
  <p:clrMapOvr>
    <a:masterClrMapping/>
  </p:clrMapOvr>
  <mc:AlternateContent xmlns:mc="http://schemas.openxmlformats.org/markup-compatibility/2006">
    <mc:Choice xmlns:p14="http://schemas.microsoft.com/office/powerpoint/2010/main" xmlns="" Requires="p14">
      <p:transition spd="slow" p14:dur="2000" advTm="11782"/>
    </mc:Choice>
    <mc:Fallback>
      <p:transition spd="slow" advTm="1178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4321B57-3EFF-4370-87FA-C29C0DAD19BB}"/>
              </a:ext>
            </a:extLst>
          </p:cNvPr>
          <p:cNvSpPr>
            <a:spLocks noGrp="1"/>
          </p:cNvSpPr>
          <p:nvPr>
            <p:ph sz="quarter" idx="10"/>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xmlns="" id="{0B9A1767-74DF-484F-900D-AC095A50C389}"/>
              </a:ext>
            </a:extLst>
          </p:cNvPr>
          <p:cNvPicPr>
            <a:picLocks noChangeAspect="1"/>
          </p:cNvPicPr>
          <p:nvPr/>
        </p:nvPicPr>
        <p:blipFill>
          <a:blip r:embed="rId3"/>
          <a:stretch>
            <a:fillRect/>
          </a:stretch>
        </p:blipFill>
        <p:spPr>
          <a:xfrm>
            <a:off x="0" y="1616926"/>
            <a:ext cx="3390900" cy="1600200"/>
          </a:xfrm>
          <a:prstGeom prst="rect">
            <a:avLst/>
          </a:prstGeom>
        </p:spPr>
      </p:pic>
      <p:pic>
        <p:nvPicPr>
          <p:cNvPr id="7" name="Picture 6" descr="Diagram&#10;&#10;Description automatically generated">
            <a:extLst>
              <a:ext uri="{FF2B5EF4-FFF2-40B4-BE49-F238E27FC236}">
                <a16:creationId xmlns:a16="http://schemas.microsoft.com/office/drawing/2014/main" xmlns="" id="{84E141AC-EBDA-4488-9744-BC92C1BB0736}"/>
              </a:ext>
            </a:extLst>
          </p:cNvPr>
          <p:cNvPicPr>
            <a:picLocks noChangeAspect="1"/>
          </p:cNvPicPr>
          <p:nvPr/>
        </p:nvPicPr>
        <p:blipFill>
          <a:blip r:embed="rId4"/>
          <a:stretch>
            <a:fillRect/>
          </a:stretch>
        </p:blipFill>
        <p:spPr>
          <a:xfrm>
            <a:off x="5109583" y="1739705"/>
            <a:ext cx="2781300" cy="2352675"/>
          </a:xfrm>
          <a:prstGeom prst="rect">
            <a:avLst/>
          </a:prstGeom>
        </p:spPr>
      </p:pic>
      <p:pic>
        <p:nvPicPr>
          <p:cNvPr id="9" name="Picture 8" descr="Diagram&#10;&#10;Description automatically generated">
            <a:extLst>
              <a:ext uri="{FF2B5EF4-FFF2-40B4-BE49-F238E27FC236}">
                <a16:creationId xmlns:a16="http://schemas.microsoft.com/office/drawing/2014/main" xmlns="" id="{CE818872-7E9E-4D44-804E-2AD551A225F7}"/>
              </a:ext>
            </a:extLst>
          </p:cNvPr>
          <p:cNvPicPr>
            <a:picLocks noChangeAspect="1"/>
          </p:cNvPicPr>
          <p:nvPr/>
        </p:nvPicPr>
        <p:blipFill>
          <a:blip r:embed="rId5"/>
          <a:stretch>
            <a:fillRect/>
          </a:stretch>
        </p:blipFill>
        <p:spPr>
          <a:xfrm>
            <a:off x="7562850" y="3077968"/>
            <a:ext cx="4629150" cy="2028825"/>
          </a:xfrm>
          <a:prstGeom prst="rect">
            <a:avLst/>
          </a:prstGeom>
        </p:spPr>
      </p:pic>
      <p:pic>
        <p:nvPicPr>
          <p:cNvPr id="11" name="Picture 10" descr="A close-up of a logo&#10;&#10;Description automatically generated with medium confidence">
            <a:extLst>
              <a:ext uri="{FF2B5EF4-FFF2-40B4-BE49-F238E27FC236}">
                <a16:creationId xmlns:a16="http://schemas.microsoft.com/office/drawing/2014/main" xmlns="" id="{CCA60B12-A8E8-4EF7-958A-D2D24EB6E72A}"/>
              </a:ext>
            </a:extLst>
          </p:cNvPr>
          <p:cNvPicPr>
            <a:picLocks noChangeAspect="1"/>
          </p:cNvPicPr>
          <p:nvPr/>
        </p:nvPicPr>
        <p:blipFill>
          <a:blip r:embed="rId6"/>
          <a:stretch>
            <a:fillRect/>
          </a:stretch>
        </p:blipFill>
        <p:spPr>
          <a:xfrm>
            <a:off x="3272571" y="2744593"/>
            <a:ext cx="1295400" cy="666750"/>
          </a:xfrm>
          <a:prstGeom prst="rect">
            <a:avLst/>
          </a:prstGeom>
        </p:spPr>
      </p:pic>
      <p:pic>
        <p:nvPicPr>
          <p:cNvPr id="13" name="Picture 12" descr="Diagram&#10;&#10;Description automatically generated">
            <a:extLst>
              <a:ext uri="{FF2B5EF4-FFF2-40B4-BE49-F238E27FC236}">
                <a16:creationId xmlns:a16="http://schemas.microsoft.com/office/drawing/2014/main" xmlns="" id="{BABE53C7-43B0-437A-9521-D8CFF63A8261}"/>
              </a:ext>
            </a:extLst>
          </p:cNvPr>
          <p:cNvPicPr>
            <a:picLocks noChangeAspect="1"/>
          </p:cNvPicPr>
          <p:nvPr/>
        </p:nvPicPr>
        <p:blipFill>
          <a:blip r:embed="rId7"/>
          <a:stretch>
            <a:fillRect/>
          </a:stretch>
        </p:blipFill>
        <p:spPr>
          <a:xfrm>
            <a:off x="3752270" y="4423432"/>
            <a:ext cx="2714625" cy="1857375"/>
          </a:xfrm>
          <a:prstGeom prst="rect">
            <a:avLst/>
          </a:prstGeom>
        </p:spPr>
      </p:pic>
      <mc:AlternateContent xmlns:mc="http://schemas.openxmlformats.org/markup-compatibility/2006">
        <mc:Choice xmlns:p14="http://schemas.microsoft.com/office/powerpoint/2010/main" xmlns="" Requires="p14">
          <p:contentPart p14:bwMode="auto" r:id="rId8">
            <p14:nvContentPartPr>
              <p14:cNvPr id="2" name="Ink 1">
                <a:extLst>
                  <a:ext uri="{FF2B5EF4-FFF2-40B4-BE49-F238E27FC236}">
                    <a16:creationId xmlns:a16="http://schemas.microsoft.com/office/drawing/2014/main" id="{7E83AFFE-B5C5-4494-7534-C6F8270BD909}"/>
                  </a:ext>
                </a:extLst>
              </p14:cNvPr>
              <p14:cNvContentPartPr/>
              <p14:nvPr/>
            </p14:nvContentPartPr>
            <p14:xfrm>
              <a:off x="1000080" y="80280"/>
              <a:ext cx="10341000" cy="6181920"/>
            </p14:xfrm>
          </p:contentPart>
        </mc:Choice>
        <mc:Fallback>
          <p:pic>
            <p:nvPicPr>
              <p:cNvPr id="2" name="Ink 1">
                <a:extLst>
                  <a:ext uri="{FF2B5EF4-FFF2-40B4-BE49-F238E27FC236}">
                    <a16:creationId xmlns:a16="http://schemas.microsoft.com/office/drawing/2014/main" xmlns="" xmlns:p14="http://schemas.microsoft.com/office/powerpoint/2010/main" id="{7E83AFFE-B5C5-4494-7534-C6F8270BD909}"/>
                  </a:ext>
                </a:extLst>
              </p:cNvPr>
              <p:cNvPicPr/>
              <p:nvPr/>
            </p:nvPicPr>
            <p:blipFill>
              <a:blip r:embed="rId9"/>
              <a:stretch>
                <a:fillRect/>
              </a:stretch>
            </p:blipFill>
            <p:spPr>
              <a:xfrm>
                <a:off x="990720" y="70920"/>
                <a:ext cx="10359720" cy="6200640"/>
              </a:xfrm>
              <a:prstGeom prst="rect">
                <a:avLst/>
              </a:prstGeom>
            </p:spPr>
          </p:pic>
        </mc:Fallback>
      </mc:AlternateContent>
    </p:spTree>
    <p:custDataLst>
      <p:tags r:id="rId1"/>
    </p:custDataLst>
    <p:extLst>
      <p:ext uri="{BB962C8B-B14F-4D97-AF65-F5344CB8AC3E}">
        <p14:creationId xmlns:p14="http://schemas.microsoft.com/office/powerpoint/2010/main" xmlns="" val="695776223"/>
      </p:ext>
    </p:extLst>
  </p:cSld>
  <p:clrMapOvr>
    <a:masterClrMapping/>
  </p:clrMapOvr>
  <mc:AlternateContent xmlns:mc="http://schemas.openxmlformats.org/markup-compatibility/2006">
    <mc:Choice xmlns:p14="http://schemas.microsoft.com/office/powerpoint/2010/main" xmlns="" Requires="p14">
      <p:transition spd="slow" p14:dur="2000" advTm="223966"/>
    </mc:Choice>
    <mc:Fallback>
      <p:transition spd="slow" advTm="2239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D2E2A82-575B-480B-88E8-F033DB497107}"/>
              </a:ext>
            </a:extLst>
          </p:cNvPr>
          <p:cNvSpPr>
            <a:spLocks noGrp="1"/>
          </p:cNvSpPr>
          <p:nvPr>
            <p:ph sz="quarter" idx="10"/>
          </p:nvPr>
        </p:nvSpPr>
        <p:spPr/>
        <p:txBody>
          <a:bodyPr/>
          <a:lstStyle/>
          <a:p>
            <a:r>
              <a:rPr lang="en-IN" dirty="0">
                <a:solidFill>
                  <a:srgbClr val="7030A0"/>
                </a:solidFill>
              </a:rPr>
              <a:t>Solution</a:t>
            </a:r>
            <a:endParaRPr lang="en-US" dirty="0">
              <a:solidFill>
                <a:srgbClr val="7030A0"/>
              </a:solidFill>
            </a:endParaRPr>
          </a:p>
        </p:txBody>
      </p:sp>
      <p:pic>
        <p:nvPicPr>
          <p:cNvPr id="4" name="Picture 3">
            <a:extLst>
              <a:ext uri="{FF2B5EF4-FFF2-40B4-BE49-F238E27FC236}">
                <a16:creationId xmlns:a16="http://schemas.microsoft.com/office/drawing/2014/main" xmlns="" id="{B3B9FE20-C376-CF3D-EDD2-E94D00AFF00B}"/>
              </a:ext>
            </a:extLst>
          </p:cNvPr>
          <p:cNvPicPr>
            <a:picLocks noChangeAspect="1"/>
          </p:cNvPicPr>
          <p:nvPr/>
        </p:nvPicPr>
        <p:blipFill>
          <a:blip r:embed="rId2"/>
          <a:stretch>
            <a:fillRect/>
          </a:stretch>
        </p:blipFill>
        <p:spPr>
          <a:xfrm>
            <a:off x="819150" y="1511596"/>
            <a:ext cx="10553700" cy="4876800"/>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92C2E9FE-FFDC-C527-9A77-3CE90F8918ED}"/>
                  </a:ext>
                </a:extLst>
              </p14:cNvPr>
              <p14:cNvContentPartPr/>
              <p14:nvPr/>
            </p14:nvContentPartPr>
            <p14:xfrm>
              <a:off x="3101400" y="321480"/>
              <a:ext cx="101880" cy="181080"/>
            </p14:xfrm>
          </p:contentPart>
        </mc:Choice>
        <mc:Fallback>
          <p:pic>
            <p:nvPicPr>
              <p:cNvPr id="2" name="Ink 1">
                <a:extLst>
                  <a:ext uri="{FF2B5EF4-FFF2-40B4-BE49-F238E27FC236}">
                    <a16:creationId xmlns:a16="http://schemas.microsoft.com/office/drawing/2014/main" xmlns="" xmlns:p14="http://schemas.microsoft.com/office/powerpoint/2010/main" id="{92C2E9FE-FFDC-C527-9A77-3CE90F8918ED}"/>
                  </a:ext>
                </a:extLst>
              </p:cNvPr>
              <p:cNvPicPr/>
              <p:nvPr/>
            </p:nvPicPr>
            <p:blipFill>
              <a:blip r:embed="rId4"/>
              <a:stretch>
                <a:fillRect/>
              </a:stretch>
            </p:blipFill>
            <p:spPr>
              <a:xfrm>
                <a:off x="3092040" y="312120"/>
                <a:ext cx="120600" cy="199800"/>
              </a:xfrm>
              <a:prstGeom prst="rect">
                <a:avLst/>
              </a:prstGeom>
            </p:spPr>
          </p:pic>
        </mc:Fallback>
      </mc:AlternateContent>
    </p:spTree>
    <p:extLst>
      <p:ext uri="{BB962C8B-B14F-4D97-AF65-F5344CB8AC3E}">
        <p14:creationId xmlns:p14="http://schemas.microsoft.com/office/powerpoint/2010/main" xmlns="" val="712947460"/>
      </p:ext>
    </p:extLst>
  </p:cSld>
  <p:clrMapOvr>
    <a:masterClrMapping/>
  </p:clrMapOvr>
  <mc:AlternateContent xmlns:mc="http://schemas.openxmlformats.org/markup-compatibility/2006">
    <mc:Choice xmlns:p14="http://schemas.microsoft.com/office/powerpoint/2010/main" xmlns="" Requires="p14">
      <p:transition spd="slow" p14:dur="2000" advTm="3353"/>
    </mc:Choice>
    <mc:Fallback>
      <p:transition spd="slow" advTm="335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F372CC1A-43EA-48DF-9162-8F4E36437E30}"/>
              </a:ext>
            </a:extLst>
          </p:cNvPr>
          <p:cNvSpPr>
            <a:spLocks noGrp="1"/>
          </p:cNvSpPr>
          <p:nvPr>
            <p:ph idx="1"/>
          </p:nvPr>
        </p:nvSpPr>
        <p:spPr/>
        <p:txBody>
          <a:bodyPr/>
          <a:lstStyle/>
          <a:p>
            <a:pPr>
              <a:lnSpc>
                <a:spcPct val="107000"/>
              </a:lnSpc>
              <a:spcAft>
                <a:spcPts val="800"/>
              </a:spcAft>
            </a:pPr>
            <a:r>
              <a:rPr lang="en-IN" sz="3600" dirty="0">
                <a:effectLst/>
                <a:latin typeface="Calibri" panose="020F0502020204030204" pitchFamily="34" charset="0"/>
                <a:ea typeface="Calibri" panose="020F0502020204030204" pitchFamily="34" charset="0"/>
                <a:cs typeface="Latha" panose="020B0604020202020204" pitchFamily="34" charset="0"/>
              </a:rPr>
              <a:t>Consider a database used to record the marks that students get in different exams of different course offerings.</a:t>
            </a:r>
            <a:endParaRPr lang="en-US" sz="36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Latha" panose="020B0604020202020204" pitchFamily="34" charset="0"/>
              </a:rPr>
              <a:t> </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
        <p:nvSpPr>
          <p:cNvPr id="3" name="Content Placeholder 2">
            <a:extLst>
              <a:ext uri="{FF2B5EF4-FFF2-40B4-BE49-F238E27FC236}">
                <a16:creationId xmlns:a16="http://schemas.microsoft.com/office/drawing/2014/main" xmlns="" id="{215B2AA1-51E1-4049-9543-42D899815DC6}"/>
              </a:ext>
            </a:extLst>
          </p:cNvPr>
          <p:cNvSpPr>
            <a:spLocks noGrp="1"/>
          </p:cNvSpPr>
          <p:nvPr>
            <p:ph sz="quarter" idx="10"/>
          </p:nvPr>
        </p:nvSpPr>
        <p:spPr/>
        <p:txBody>
          <a:bodyPr/>
          <a:lstStyle/>
          <a:p>
            <a:r>
              <a:rPr lang="en-IN" dirty="0">
                <a:solidFill>
                  <a:srgbClr val="7030A0"/>
                </a:solidFill>
              </a:rPr>
              <a:t>Problem 5</a:t>
            </a:r>
            <a:endParaRPr lang="en-US" dirty="0">
              <a:solidFill>
                <a:srgbClr val="7030A0"/>
              </a:solidFill>
            </a:endParaRPr>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668D648D-F6A1-2A37-F3BB-584EA7AEF3F7}"/>
                  </a:ext>
                </a:extLst>
              </p14:cNvPr>
              <p14:cNvContentPartPr/>
              <p14:nvPr/>
            </p14:nvContentPartPr>
            <p14:xfrm>
              <a:off x="1500120" y="395280"/>
              <a:ext cx="7132320" cy="2280600"/>
            </p14:xfrm>
          </p:contentPart>
        </mc:Choice>
        <mc:Fallback>
          <p:pic>
            <p:nvPicPr>
              <p:cNvPr id="4" name="Ink 3">
                <a:extLst>
                  <a:ext uri="{FF2B5EF4-FFF2-40B4-BE49-F238E27FC236}">
                    <a16:creationId xmlns:a16="http://schemas.microsoft.com/office/drawing/2014/main" xmlns="" xmlns:p14="http://schemas.microsoft.com/office/powerpoint/2010/main" id="{668D648D-F6A1-2A37-F3BB-584EA7AEF3F7}"/>
                  </a:ext>
                </a:extLst>
              </p:cNvPr>
              <p:cNvPicPr/>
              <p:nvPr/>
            </p:nvPicPr>
            <p:blipFill>
              <a:blip r:embed="rId3"/>
              <a:stretch>
                <a:fillRect/>
              </a:stretch>
            </p:blipFill>
            <p:spPr>
              <a:xfrm>
                <a:off x="1490760" y="385920"/>
                <a:ext cx="7151040" cy="2299320"/>
              </a:xfrm>
              <a:prstGeom prst="rect">
                <a:avLst/>
              </a:prstGeom>
            </p:spPr>
          </p:pic>
        </mc:Fallback>
      </mc:AlternateContent>
    </p:spTree>
    <p:extLst>
      <p:ext uri="{BB962C8B-B14F-4D97-AF65-F5344CB8AC3E}">
        <p14:creationId xmlns:p14="http://schemas.microsoft.com/office/powerpoint/2010/main" xmlns="" val="3989794562"/>
      </p:ext>
    </p:extLst>
  </p:cSld>
  <p:clrMapOvr>
    <a:masterClrMapping/>
  </p:clrMapOvr>
  <mc:AlternateContent xmlns:mc="http://schemas.openxmlformats.org/markup-compatibility/2006">
    <mc:Choice xmlns:p14="http://schemas.microsoft.com/office/powerpoint/2010/main" xmlns="" Requires="p14">
      <p:transition spd="slow" p14:dur="2000" advTm="8369"/>
    </mc:Choice>
    <mc:Fallback>
      <p:transition spd="slow" advTm="8369"/>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4321B57-3EFF-4370-87FA-C29C0DAD19BB}"/>
              </a:ext>
            </a:extLst>
          </p:cNvPr>
          <p:cNvSpPr>
            <a:spLocks noGrp="1"/>
          </p:cNvSpPr>
          <p:nvPr>
            <p:ph sz="quarter" idx="10"/>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xmlns="" id="{5A376016-23D1-4068-A281-5F373C4B02B7}"/>
              </a:ext>
            </a:extLst>
          </p:cNvPr>
          <p:cNvPicPr>
            <a:picLocks noChangeAspect="1"/>
          </p:cNvPicPr>
          <p:nvPr/>
        </p:nvPicPr>
        <p:blipFill>
          <a:blip r:embed="rId2"/>
          <a:stretch>
            <a:fillRect/>
          </a:stretch>
        </p:blipFill>
        <p:spPr>
          <a:xfrm>
            <a:off x="3657600" y="4508112"/>
            <a:ext cx="4876800" cy="1276350"/>
          </a:xfrm>
          <a:prstGeom prst="rect">
            <a:avLst/>
          </a:prstGeom>
        </p:spPr>
      </p:pic>
      <p:pic>
        <p:nvPicPr>
          <p:cNvPr id="7" name="Picture 6" descr="Diagram&#10;&#10;Description automatically generated">
            <a:extLst>
              <a:ext uri="{FF2B5EF4-FFF2-40B4-BE49-F238E27FC236}">
                <a16:creationId xmlns:a16="http://schemas.microsoft.com/office/drawing/2014/main" xmlns="" id="{F4B1652A-84CA-4D97-BDA0-4156A826C778}"/>
              </a:ext>
            </a:extLst>
          </p:cNvPr>
          <p:cNvPicPr>
            <a:picLocks noChangeAspect="1"/>
          </p:cNvPicPr>
          <p:nvPr/>
        </p:nvPicPr>
        <p:blipFill>
          <a:blip r:embed="rId3"/>
          <a:stretch>
            <a:fillRect/>
          </a:stretch>
        </p:blipFill>
        <p:spPr>
          <a:xfrm>
            <a:off x="1185398" y="1801618"/>
            <a:ext cx="3152775" cy="2200275"/>
          </a:xfrm>
          <a:prstGeom prst="rect">
            <a:avLst/>
          </a:prstGeom>
        </p:spPr>
      </p:pic>
      <p:pic>
        <p:nvPicPr>
          <p:cNvPr id="9" name="Picture 8" descr="Diagram&#10;&#10;Description automatically generated">
            <a:extLst>
              <a:ext uri="{FF2B5EF4-FFF2-40B4-BE49-F238E27FC236}">
                <a16:creationId xmlns:a16="http://schemas.microsoft.com/office/drawing/2014/main" xmlns="" id="{DF49815D-A849-4163-9A24-AFB53ECA00E0}"/>
              </a:ext>
            </a:extLst>
          </p:cNvPr>
          <p:cNvPicPr>
            <a:picLocks noChangeAspect="1"/>
          </p:cNvPicPr>
          <p:nvPr/>
        </p:nvPicPr>
        <p:blipFill>
          <a:blip r:embed="rId4"/>
          <a:stretch>
            <a:fillRect/>
          </a:stretch>
        </p:blipFill>
        <p:spPr>
          <a:xfrm>
            <a:off x="6649147" y="2004198"/>
            <a:ext cx="4781550" cy="2047875"/>
          </a:xfrm>
          <a:prstGeom prst="rect">
            <a:avLst/>
          </a:prstGeom>
        </p:spPr>
      </p:pic>
      <p:pic>
        <p:nvPicPr>
          <p:cNvPr id="11" name="Picture 10" descr="Diagram&#10;&#10;Description automatically generated">
            <a:extLst>
              <a:ext uri="{FF2B5EF4-FFF2-40B4-BE49-F238E27FC236}">
                <a16:creationId xmlns:a16="http://schemas.microsoft.com/office/drawing/2014/main" xmlns="" id="{E175B133-6995-4DEA-B179-783C7BD4F1C0}"/>
              </a:ext>
            </a:extLst>
          </p:cNvPr>
          <p:cNvPicPr>
            <a:picLocks noChangeAspect="1"/>
          </p:cNvPicPr>
          <p:nvPr/>
        </p:nvPicPr>
        <p:blipFill>
          <a:blip r:embed="rId5"/>
          <a:stretch>
            <a:fillRect/>
          </a:stretch>
        </p:blipFill>
        <p:spPr>
          <a:xfrm>
            <a:off x="4460197" y="2528073"/>
            <a:ext cx="2066925" cy="1524000"/>
          </a:xfrm>
          <a:prstGeom prst="rect">
            <a:avLst/>
          </a:prstGeom>
        </p:spPr>
      </p:pic>
      <mc:AlternateContent xmlns:mc="http://schemas.openxmlformats.org/markup-compatibility/2006">
        <mc:Choice xmlns:p14="http://schemas.microsoft.com/office/powerpoint/2010/main" xmlns="" Requires="p14">
          <p:contentPart p14:bwMode="auto" r:id="rId6">
            <p14:nvContentPartPr>
              <p14:cNvPr id="2" name="Ink 1">
                <a:extLst>
                  <a:ext uri="{FF2B5EF4-FFF2-40B4-BE49-F238E27FC236}">
                    <a16:creationId xmlns:a16="http://schemas.microsoft.com/office/drawing/2014/main" id="{12AA5D1D-AD91-862D-4375-C3283C17E991}"/>
                  </a:ext>
                </a:extLst>
              </p14:cNvPr>
              <p14:cNvContentPartPr/>
              <p14:nvPr/>
            </p14:nvContentPartPr>
            <p14:xfrm>
              <a:off x="970200" y="80280"/>
              <a:ext cx="10799640" cy="4989960"/>
            </p14:xfrm>
          </p:contentPart>
        </mc:Choice>
        <mc:Fallback>
          <p:pic>
            <p:nvPicPr>
              <p:cNvPr id="2" name="Ink 1">
                <a:extLst>
                  <a:ext uri="{FF2B5EF4-FFF2-40B4-BE49-F238E27FC236}">
                    <a16:creationId xmlns:a16="http://schemas.microsoft.com/office/drawing/2014/main" xmlns="" xmlns:p14="http://schemas.microsoft.com/office/powerpoint/2010/main" id="{12AA5D1D-AD91-862D-4375-C3283C17E991}"/>
                  </a:ext>
                </a:extLst>
              </p:cNvPr>
              <p:cNvPicPr/>
              <p:nvPr/>
            </p:nvPicPr>
            <p:blipFill>
              <a:blip r:embed="rId7"/>
              <a:stretch>
                <a:fillRect/>
              </a:stretch>
            </p:blipFill>
            <p:spPr>
              <a:xfrm>
                <a:off x="960840" y="70920"/>
                <a:ext cx="10818360" cy="5008680"/>
              </a:xfrm>
              <a:prstGeom prst="rect">
                <a:avLst/>
              </a:prstGeom>
            </p:spPr>
          </p:pic>
        </mc:Fallback>
      </mc:AlternateContent>
    </p:spTree>
    <p:extLst>
      <p:ext uri="{BB962C8B-B14F-4D97-AF65-F5344CB8AC3E}">
        <p14:creationId xmlns:p14="http://schemas.microsoft.com/office/powerpoint/2010/main" xmlns="" val="669708482"/>
      </p:ext>
    </p:extLst>
  </p:cSld>
  <p:clrMapOvr>
    <a:masterClrMapping/>
  </p:clrMapOvr>
  <mc:AlternateContent xmlns:mc="http://schemas.openxmlformats.org/markup-compatibility/2006">
    <mc:Choice xmlns:p14="http://schemas.microsoft.com/office/powerpoint/2010/main" xmlns="" Requires="p14">
      <p:transition spd="slow" p14:dur="2000" advTm="98648"/>
    </mc:Choice>
    <mc:Fallback>
      <p:transition spd="slow" advTm="9864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F1B196E-4420-4A70-B0C4-A58B58BCDC74}"/>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xmlns="" id="{3AEAE381-A873-3D3F-EF3A-B9B07C675BDF}"/>
              </a:ext>
            </a:extLst>
          </p:cNvPr>
          <p:cNvPicPr>
            <a:picLocks noChangeAspect="1"/>
          </p:cNvPicPr>
          <p:nvPr/>
        </p:nvPicPr>
        <p:blipFill>
          <a:blip r:embed="rId2"/>
          <a:stretch>
            <a:fillRect/>
          </a:stretch>
        </p:blipFill>
        <p:spPr>
          <a:xfrm>
            <a:off x="1734879" y="1388988"/>
            <a:ext cx="8382000" cy="4505325"/>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4483FED0-0ACC-6A3F-E943-ADF39EF47997}"/>
                  </a:ext>
                </a:extLst>
              </p14:cNvPr>
              <p14:cNvContentPartPr/>
              <p14:nvPr/>
            </p14:nvContentPartPr>
            <p14:xfrm>
              <a:off x="3214800" y="2153160"/>
              <a:ext cx="6495120" cy="2990880"/>
            </p14:xfrm>
          </p:contentPart>
        </mc:Choice>
        <mc:Fallback>
          <p:pic>
            <p:nvPicPr>
              <p:cNvPr id="2" name="Ink 1">
                <a:extLst>
                  <a:ext uri="{FF2B5EF4-FFF2-40B4-BE49-F238E27FC236}">
                    <a16:creationId xmlns:a16="http://schemas.microsoft.com/office/drawing/2014/main" xmlns="" xmlns:p14="http://schemas.microsoft.com/office/powerpoint/2010/main" id="{4483FED0-0ACC-6A3F-E943-ADF39EF47997}"/>
                  </a:ext>
                </a:extLst>
              </p:cNvPr>
              <p:cNvPicPr/>
              <p:nvPr/>
            </p:nvPicPr>
            <p:blipFill>
              <a:blip r:embed="rId4"/>
              <a:stretch>
                <a:fillRect/>
              </a:stretch>
            </p:blipFill>
            <p:spPr>
              <a:xfrm>
                <a:off x="3205440" y="2143800"/>
                <a:ext cx="6513840" cy="3009600"/>
              </a:xfrm>
              <a:prstGeom prst="rect">
                <a:avLst/>
              </a:prstGeom>
            </p:spPr>
          </p:pic>
        </mc:Fallback>
      </mc:AlternateContent>
    </p:spTree>
    <p:extLst>
      <p:ext uri="{BB962C8B-B14F-4D97-AF65-F5344CB8AC3E}">
        <p14:creationId xmlns:p14="http://schemas.microsoft.com/office/powerpoint/2010/main" xmlns="" val="2683213143"/>
      </p:ext>
    </p:extLst>
  </p:cSld>
  <p:clrMapOvr>
    <a:masterClrMapping/>
  </p:clrMapOvr>
  <mc:AlternateContent xmlns:mc="http://schemas.openxmlformats.org/markup-compatibility/2006">
    <mc:Choice xmlns:p14="http://schemas.microsoft.com/office/powerpoint/2010/main" xmlns="" Requires="p14">
      <p:transition spd="slow" p14:dur="2000" advTm="1751"/>
    </mc:Choice>
    <mc:Fallback>
      <p:transition spd="slow" advTm="17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b="1" dirty="0"/>
              <a:t>  </a:t>
            </a:r>
            <a:endParaRPr lang="en-IN" dirty="0"/>
          </a:p>
          <a:p>
            <a:endParaRPr lang="en-IN" dirty="0"/>
          </a:p>
        </p:txBody>
      </p:sp>
      <p:sp>
        <p:nvSpPr>
          <p:cNvPr id="3" name="Content Placeholder 2"/>
          <p:cNvSpPr>
            <a:spLocks noGrp="1"/>
          </p:cNvSpPr>
          <p:nvPr>
            <p:ph sz="quarter" idx="10"/>
          </p:nvPr>
        </p:nvSpPr>
        <p:spPr/>
        <p:txBody>
          <a:bodyPr/>
          <a:lstStyle/>
          <a:p>
            <a:r>
              <a:rPr lang="en-IN" dirty="0">
                <a:solidFill>
                  <a:srgbClr val="7030A0"/>
                </a:solidFill>
              </a:rPr>
              <a:t>Domains, Attributes, Tuples, and Relations</a:t>
            </a:r>
          </a:p>
        </p:txBody>
      </p:sp>
      <p:pic>
        <p:nvPicPr>
          <p:cNvPr id="4" name="Picture 3"/>
          <p:cNvPicPr>
            <a:picLocks noChangeAspect="1"/>
          </p:cNvPicPr>
          <p:nvPr/>
        </p:nvPicPr>
        <p:blipFill>
          <a:blip r:embed="rId3"/>
          <a:stretch>
            <a:fillRect/>
          </a:stretch>
        </p:blipFill>
        <p:spPr>
          <a:xfrm>
            <a:off x="914401" y="1735493"/>
            <a:ext cx="10618236" cy="4284307"/>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5" name="Ink 4">
                <a:extLst>
                  <a:ext uri="{FF2B5EF4-FFF2-40B4-BE49-F238E27FC236}">
                    <a16:creationId xmlns:a16="http://schemas.microsoft.com/office/drawing/2014/main" id="{BB5B8074-A8F6-A03D-33FA-20DEF5595EEB}"/>
                  </a:ext>
                </a:extLst>
              </p14:cNvPr>
              <p14:cNvContentPartPr/>
              <p14:nvPr/>
            </p14:nvContentPartPr>
            <p14:xfrm>
              <a:off x="250200" y="0"/>
              <a:ext cx="11198160" cy="5934240"/>
            </p14:xfrm>
          </p:contentPart>
        </mc:Choice>
        <mc:Fallback>
          <p:pic>
            <p:nvPicPr>
              <p:cNvPr id="5" name="Ink 4">
                <a:extLst>
                  <a:ext uri="{FF2B5EF4-FFF2-40B4-BE49-F238E27FC236}">
                    <a16:creationId xmlns:a16="http://schemas.microsoft.com/office/drawing/2014/main" xmlns="" xmlns:p14="http://schemas.microsoft.com/office/powerpoint/2010/main" id="{BB5B8074-A8F6-A03D-33FA-20DEF5595EEB}"/>
                  </a:ext>
                </a:extLst>
              </p:cNvPr>
              <p:cNvPicPr/>
              <p:nvPr/>
            </p:nvPicPr>
            <p:blipFill>
              <a:blip r:embed="rId5"/>
              <a:stretch>
                <a:fillRect/>
              </a:stretch>
            </p:blipFill>
            <p:spPr>
              <a:xfrm>
                <a:off x="240840" y="-9360"/>
                <a:ext cx="11216880" cy="5952960"/>
              </a:xfrm>
              <a:prstGeom prst="rect">
                <a:avLst/>
              </a:prstGeom>
            </p:spPr>
          </p:pic>
        </mc:Fallback>
      </mc:AlternateContent>
    </p:spTree>
    <p:extLst>
      <p:ext uri="{BB962C8B-B14F-4D97-AF65-F5344CB8AC3E}">
        <p14:creationId xmlns:p14="http://schemas.microsoft.com/office/powerpoint/2010/main" xmlns="" val="3419530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F08BBE2-1558-4E39-851E-37329C7F42F6}"/>
              </a:ext>
            </a:extLst>
          </p:cNvPr>
          <p:cNvSpPr>
            <a:spLocks noGrp="1"/>
          </p:cNvSpPr>
          <p:nvPr>
            <p:ph sz="quarter" idx="10"/>
          </p:nvPr>
        </p:nvSpPr>
        <p:spPr/>
        <p:txBody>
          <a:bodyPr/>
          <a:lstStyle/>
          <a:p>
            <a:r>
              <a:rPr lang="en-IN">
                <a:solidFill>
                  <a:srgbClr val="7030A0"/>
                </a:solidFill>
              </a:rPr>
              <a:t>Problem  </a:t>
            </a:r>
            <a:endParaRPr lang="en-US" dirty="0">
              <a:solidFill>
                <a:srgbClr val="7030A0"/>
              </a:solidFill>
            </a:endParaRPr>
          </a:p>
        </p:txBody>
      </p:sp>
      <p:sp>
        <p:nvSpPr>
          <p:cNvPr id="5" name="TextBox 4">
            <a:extLst>
              <a:ext uri="{FF2B5EF4-FFF2-40B4-BE49-F238E27FC236}">
                <a16:creationId xmlns:a16="http://schemas.microsoft.com/office/drawing/2014/main" xmlns="" id="{A52CFFA3-B56F-4432-B557-07027D9F7408}"/>
              </a:ext>
            </a:extLst>
          </p:cNvPr>
          <p:cNvSpPr txBox="1"/>
          <p:nvPr/>
        </p:nvSpPr>
        <p:spPr>
          <a:xfrm>
            <a:off x="508000" y="1400335"/>
            <a:ext cx="11684000" cy="5139869"/>
          </a:xfrm>
          <a:prstGeom prst="rect">
            <a:avLst/>
          </a:prstGeom>
          <a:noFill/>
        </p:spPr>
        <p:txBody>
          <a:bodyPr wrap="square">
            <a:spAutoFit/>
          </a:bodyPr>
          <a:lstStyle/>
          <a:p>
            <a:pPr>
              <a:lnSpc>
                <a:spcPct val="107000"/>
              </a:lnSpc>
              <a:spcAft>
                <a:spcPts val="800"/>
              </a:spcAft>
            </a:pPr>
            <a:r>
              <a:rPr lang="en-IN" sz="2400" dirty="0">
                <a:effectLst/>
                <a:latin typeface="Calibri" panose="020F0502020204030204" pitchFamily="34" charset="0"/>
                <a:ea typeface="Calibri" panose="020F0502020204030204" pitchFamily="34" charset="0"/>
                <a:cs typeface="Latha" panose="020B0604020202020204" pitchFamily="34" charset="0"/>
              </a:rPr>
              <a:t>Suppose you are given the following requirements for a simple database for the National Hockey League (NHL): </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r>
              <a:rPr lang="en-IN" sz="2400" dirty="0">
                <a:effectLst/>
                <a:latin typeface="Calibri" panose="020F0502020204030204" pitchFamily="34" charset="0"/>
                <a:ea typeface="Calibri" panose="020F0502020204030204" pitchFamily="34" charset="0"/>
                <a:cs typeface="Latha" panose="020B0604020202020204" pitchFamily="34" charset="0"/>
                <a:sym typeface="Symbol" panose="05050102010706020507" pitchFamily="18" charset="2"/>
              </a:rPr>
              <a:t></a:t>
            </a:r>
            <a:r>
              <a:rPr lang="en-IN" sz="2400" dirty="0">
                <a:effectLst/>
                <a:latin typeface="Calibri" panose="020F0502020204030204" pitchFamily="34" charset="0"/>
                <a:ea typeface="Calibri" panose="020F0502020204030204" pitchFamily="34" charset="0"/>
                <a:cs typeface="Latha" panose="020B0604020202020204" pitchFamily="34" charset="0"/>
              </a:rPr>
              <a:t> the NHL has many teams, </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r>
              <a:rPr lang="en-IN" sz="2400" dirty="0">
                <a:effectLst/>
                <a:latin typeface="Calibri" panose="020F0502020204030204" pitchFamily="34" charset="0"/>
                <a:ea typeface="Calibri" panose="020F0502020204030204" pitchFamily="34" charset="0"/>
                <a:cs typeface="Latha" panose="020B0604020202020204" pitchFamily="34" charset="0"/>
                <a:sym typeface="Symbol" panose="05050102010706020507" pitchFamily="18" charset="2"/>
              </a:rPr>
              <a:t></a:t>
            </a:r>
            <a:r>
              <a:rPr lang="en-IN" sz="2400" dirty="0">
                <a:effectLst/>
                <a:latin typeface="Calibri" panose="020F0502020204030204" pitchFamily="34" charset="0"/>
                <a:ea typeface="Calibri" panose="020F0502020204030204" pitchFamily="34" charset="0"/>
                <a:cs typeface="Latha" panose="020B0604020202020204" pitchFamily="34" charset="0"/>
              </a:rPr>
              <a:t> each team has a name, a city, a coach, a captain, and a set of players, </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r>
              <a:rPr lang="en-IN" sz="2400" dirty="0">
                <a:effectLst/>
                <a:latin typeface="Calibri" panose="020F0502020204030204" pitchFamily="34" charset="0"/>
                <a:ea typeface="Calibri" panose="020F0502020204030204" pitchFamily="34" charset="0"/>
                <a:cs typeface="Latha" panose="020B0604020202020204" pitchFamily="34" charset="0"/>
                <a:sym typeface="Symbol" panose="05050102010706020507" pitchFamily="18" charset="2"/>
              </a:rPr>
              <a:t></a:t>
            </a:r>
            <a:r>
              <a:rPr lang="en-IN" sz="2400" dirty="0">
                <a:effectLst/>
                <a:latin typeface="Calibri" panose="020F0502020204030204" pitchFamily="34" charset="0"/>
                <a:ea typeface="Calibri" panose="020F0502020204030204" pitchFamily="34" charset="0"/>
                <a:cs typeface="Latha" panose="020B0604020202020204" pitchFamily="34" charset="0"/>
              </a:rPr>
              <a:t> each player belongs to only one team, </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r>
              <a:rPr lang="en-IN" sz="2400" dirty="0">
                <a:effectLst/>
                <a:latin typeface="Calibri" panose="020F0502020204030204" pitchFamily="34" charset="0"/>
                <a:ea typeface="Calibri" panose="020F0502020204030204" pitchFamily="34" charset="0"/>
                <a:cs typeface="Latha" panose="020B0604020202020204" pitchFamily="34" charset="0"/>
                <a:sym typeface="Symbol" panose="05050102010706020507" pitchFamily="18" charset="2"/>
              </a:rPr>
              <a:t></a:t>
            </a:r>
            <a:r>
              <a:rPr lang="en-IN" sz="2400" dirty="0">
                <a:effectLst/>
                <a:latin typeface="Calibri" panose="020F0502020204030204" pitchFamily="34" charset="0"/>
                <a:ea typeface="Calibri" panose="020F0502020204030204" pitchFamily="34" charset="0"/>
                <a:cs typeface="Latha" panose="020B0604020202020204" pitchFamily="34" charset="0"/>
              </a:rPr>
              <a:t> each player has a name, a position (such as left wing or goalie), a skill level, and a set of injury records,</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r>
              <a:rPr lang="en-IN" sz="2400" dirty="0">
                <a:effectLst/>
                <a:latin typeface="Calibri" panose="020F0502020204030204" pitchFamily="34" charset="0"/>
                <a:ea typeface="Calibri" panose="020F0502020204030204" pitchFamily="34" charset="0"/>
                <a:cs typeface="Latha" panose="020B0604020202020204" pitchFamily="34" charset="0"/>
              </a:rPr>
              <a:t> </a:t>
            </a:r>
            <a:r>
              <a:rPr lang="en-IN" sz="2400" dirty="0">
                <a:effectLst/>
                <a:latin typeface="Calibri" panose="020F0502020204030204" pitchFamily="34" charset="0"/>
                <a:ea typeface="Calibri" panose="020F0502020204030204" pitchFamily="34" charset="0"/>
                <a:cs typeface="Latha" panose="020B0604020202020204" pitchFamily="34" charset="0"/>
                <a:sym typeface="Symbol" panose="05050102010706020507" pitchFamily="18" charset="2"/>
              </a:rPr>
              <a:t></a:t>
            </a:r>
            <a:r>
              <a:rPr lang="en-IN" sz="2400" dirty="0">
                <a:effectLst/>
                <a:latin typeface="Calibri" panose="020F0502020204030204" pitchFamily="34" charset="0"/>
                <a:ea typeface="Calibri" panose="020F0502020204030204" pitchFamily="34" charset="0"/>
                <a:cs typeface="Latha" panose="020B0604020202020204" pitchFamily="34" charset="0"/>
              </a:rPr>
              <a:t> a team captain is also a player,</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r>
              <a:rPr lang="en-IN" sz="2400" dirty="0">
                <a:effectLst/>
                <a:latin typeface="Calibri" panose="020F0502020204030204" pitchFamily="34" charset="0"/>
                <a:ea typeface="Calibri" panose="020F0502020204030204" pitchFamily="34" charset="0"/>
                <a:cs typeface="Latha" panose="020B0604020202020204" pitchFamily="34" charset="0"/>
              </a:rPr>
              <a:t> </a:t>
            </a:r>
            <a:r>
              <a:rPr lang="en-IN" sz="2400" dirty="0">
                <a:effectLst/>
                <a:latin typeface="Calibri" panose="020F0502020204030204" pitchFamily="34" charset="0"/>
                <a:ea typeface="Calibri" panose="020F0502020204030204" pitchFamily="34" charset="0"/>
                <a:cs typeface="Latha" panose="020B0604020202020204" pitchFamily="34" charset="0"/>
                <a:sym typeface="Symbol" panose="05050102010706020507" pitchFamily="18" charset="2"/>
              </a:rPr>
              <a:t></a:t>
            </a:r>
            <a:r>
              <a:rPr lang="en-IN" sz="2400" dirty="0">
                <a:effectLst/>
                <a:latin typeface="Calibri" panose="020F0502020204030204" pitchFamily="34" charset="0"/>
                <a:ea typeface="Calibri" panose="020F0502020204030204" pitchFamily="34" charset="0"/>
                <a:cs typeface="Latha" panose="020B0604020202020204" pitchFamily="34" charset="0"/>
              </a:rPr>
              <a:t> a game is played between two teams (referred to as </a:t>
            </a:r>
            <a:r>
              <a:rPr lang="en-IN" sz="2400" dirty="0" err="1">
                <a:effectLst/>
                <a:latin typeface="Calibri" panose="020F0502020204030204" pitchFamily="34" charset="0"/>
                <a:ea typeface="Calibri" panose="020F0502020204030204" pitchFamily="34" charset="0"/>
                <a:cs typeface="Latha" panose="020B0604020202020204" pitchFamily="34" charset="0"/>
              </a:rPr>
              <a:t>host_team</a:t>
            </a:r>
            <a:r>
              <a:rPr lang="en-IN" sz="2400" dirty="0">
                <a:effectLst/>
                <a:latin typeface="Calibri" panose="020F0502020204030204" pitchFamily="34" charset="0"/>
                <a:ea typeface="Calibri" panose="020F0502020204030204" pitchFamily="34" charset="0"/>
                <a:cs typeface="Latha" panose="020B0604020202020204" pitchFamily="34" charset="0"/>
              </a:rPr>
              <a:t> and </a:t>
            </a:r>
            <a:r>
              <a:rPr lang="en-IN" sz="2400" dirty="0" err="1">
                <a:effectLst/>
                <a:latin typeface="Calibri" panose="020F0502020204030204" pitchFamily="34" charset="0"/>
                <a:ea typeface="Calibri" panose="020F0502020204030204" pitchFamily="34" charset="0"/>
                <a:cs typeface="Latha" panose="020B0604020202020204" pitchFamily="34" charset="0"/>
              </a:rPr>
              <a:t>guest_team</a:t>
            </a:r>
            <a:r>
              <a:rPr lang="en-IN" sz="2400" dirty="0">
                <a:effectLst/>
                <a:latin typeface="Calibri" panose="020F0502020204030204" pitchFamily="34" charset="0"/>
                <a:ea typeface="Calibri" panose="020F0502020204030204" pitchFamily="34" charset="0"/>
                <a:cs typeface="Latha" panose="020B0604020202020204" pitchFamily="34" charset="0"/>
              </a:rPr>
              <a:t>) and has a date (such as May 11th, 1999) and a score (such as 4 to 2). </a:t>
            </a:r>
            <a:endParaRPr lang="en-US" sz="24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pPr>
            <a:r>
              <a:rPr lang="en-IN" sz="2400" dirty="0">
                <a:effectLst/>
                <a:latin typeface="Calibri" panose="020F0502020204030204" pitchFamily="34" charset="0"/>
                <a:ea typeface="Calibri" panose="020F0502020204030204" pitchFamily="34" charset="0"/>
                <a:cs typeface="Latha" panose="020B0604020202020204" pitchFamily="34" charset="0"/>
              </a:rPr>
              <a:t>Construct a clean and concise ER diagram for the NHL database.</a:t>
            </a:r>
            <a:endParaRPr lang="en-US" sz="2400" dirty="0">
              <a:effectLst/>
              <a:latin typeface="Calibri" panose="020F0502020204030204" pitchFamily="34" charset="0"/>
              <a:ea typeface="Calibri" panose="020F0502020204030204" pitchFamily="34" charset="0"/>
              <a:cs typeface="Latha" panose="020B0604020202020204" pitchFamily="34" charset="0"/>
            </a:endParaRPr>
          </a:p>
        </p:txBody>
      </p:sp>
      <mc:AlternateContent xmlns:mc="http://schemas.openxmlformats.org/markup-compatibility/2006">
        <mc:Choice xmlns:p14="http://schemas.microsoft.com/office/powerpoint/2010/main" xmlns="" Requires="p14">
          <p:contentPart p14:bwMode="auto" r:id="rId2">
            <p14:nvContentPartPr>
              <p14:cNvPr id="2" name="Ink 1">
                <a:extLst>
                  <a:ext uri="{FF2B5EF4-FFF2-40B4-BE49-F238E27FC236}">
                    <a16:creationId xmlns:a16="http://schemas.microsoft.com/office/drawing/2014/main" id="{7AD17D73-0FBA-6D06-DEFE-757EEA20591C}"/>
                  </a:ext>
                </a:extLst>
              </p14:cNvPr>
              <p14:cNvContentPartPr/>
              <p14:nvPr/>
            </p14:nvContentPartPr>
            <p14:xfrm>
              <a:off x="690480" y="2153160"/>
              <a:ext cx="10591200" cy="4082400"/>
            </p14:xfrm>
          </p:contentPart>
        </mc:Choice>
        <mc:Fallback>
          <p:pic>
            <p:nvPicPr>
              <p:cNvPr id="2" name="Ink 1">
                <a:extLst>
                  <a:ext uri="{FF2B5EF4-FFF2-40B4-BE49-F238E27FC236}">
                    <a16:creationId xmlns:a16="http://schemas.microsoft.com/office/drawing/2014/main" xmlns="" xmlns:p14="http://schemas.microsoft.com/office/powerpoint/2010/main" id="{7AD17D73-0FBA-6D06-DEFE-757EEA20591C}"/>
                  </a:ext>
                </a:extLst>
              </p:cNvPr>
              <p:cNvPicPr/>
              <p:nvPr/>
            </p:nvPicPr>
            <p:blipFill>
              <a:blip r:embed="rId3"/>
              <a:stretch>
                <a:fillRect/>
              </a:stretch>
            </p:blipFill>
            <p:spPr>
              <a:xfrm>
                <a:off x="681120" y="2143800"/>
                <a:ext cx="10609920" cy="4101120"/>
              </a:xfrm>
              <a:prstGeom prst="rect">
                <a:avLst/>
              </a:prstGeom>
            </p:spPr>
          </p:pic>
        </mc:Fallback>
      </mc:AlternateContent>
    </p:spTree>
    <p:extLst>
      <p:ext uri="{BB962C8B-B14F-4D97-AF65-F5344CB8AC3E}">
        <p14:creationId xmlns:p14="http://schemas.microsoft.com/office/powerpoint/2010/main" xmlns="" val="3867381494"/>
      </p:ext>
    </p:extLst>
  </p:cSld>
  <p:clrMapOvr>
    <a:masterClrMapping/>
  </p:clrMapOvr>
  <mc:AlternateContent xmlns:mc="http://schemas.openxmlformats.org/markup-compatibility/2006">
    <mc:Choice xmlns:p14="http://schemas.microsoft.com/office/powerpoint/2010/main" xmlns="" Requires="p14">
      <p:transition spd="slow" p14:dur="2000" advTm="44267"/>
    </mc:Choice>
    <mc:Fallback>
      <p:transition spd="slow" advTm="44267"/>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4321B57-3EFF-4370-87FA-C29C0DAD19BB}"/>
              </a:ext>
            </a:extLst>
          </p:cNvPr>
          <p:cNvSpPr>
            <a:spLocks noGrp="1"/>
          </p:cNvSpPr>
          <p:nvPr>
            <p:ph sz="quarter" idx="10"/>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xmlns="" id="{2D7BA4CE-DE9D-43E4-8FBC-968EA8F1C077}"/>
              </a:ext>
            </a:extLst>
          </p:cNvPr>
          <p:cNvPicPr>
            <a:picLocks noChangeAspect="1"/>
          </p:cNvPicPr>
          <p:nvPr/>
        </p:nvPicPr>
        <p:blipFill>
          <a:blip r:embed="rId2"/>
          <a:stretch>
            <a:fillRect/>
          </a:stretch>
        </p:blipFill>
        <p:spPr>
          <a:xfrm>
            <a:off x="517949" y="3429000"/>
            <a:ext cx="3165901" cy="2033451"/>
          </a:xfrm>
          <a:prstGeom prst="rect">
            <a:avLst/>
          </a:prstGeom>
        </p:spPr>
      </p:pic>
      <p:pic>
        <p:nvPicPr>
          <p:cNvPr id="9" name="Picture 8" descr="Diagram&#10;&#10;Description automatically generated">
            <a:extLst>
              <a:ext uri="{FF2B5EF4-FFF2-40B4-BE49-F238E27FC236}">
                <a16:creationId xmlns:a16="http://schemas.microsoft.com/office/drawing/2014/main" xmlns="" id="{5728535B-8DF1-46AD-BD6D-0401C0CE392E}"/>
              </a:ext>
            </a:extLst>
          </p:cNvPr>
          <p:cNvPicPr>
            <a:picLocks noChangeAspect="1"/>
          </p:cNvPicPr>
          <p:nvPr/>
        </p:nvPicPr>
        <p:blipFill>
          <a:blip r:embed="rId3"/>
          <a:stretch>
            <a:fillRect/>
          </a:stretch>
        </p:blipFill>
        <p:spPr>
          <a:xfrm>
            <a:off x="9304444" y="2777432"/>
            <a:ext cx="2876550" cy="217170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xmlns="" id="{B9BCE004-BAFD-43E3-B545-FF08E84F02B6}"/>
              </a:ext>
            </a:extLst>
          </p:cNvPr>
          <p:cNvPicPr>
            <a:picLocks noChangeAspect="1"/>
          </p:cNvPicPr>
          <p:nvPr/>
        </p:nvPicPr>
        <p:blipFill>
          <a:blip r:embed="rId4"/>
          <a:stretch>
            <a:fillRect/>
          </a:stretch>
        </p:blipFill>
        <p:spPr>
          <a:xfrm>
            <a:off x="300674" y="1389748"/>
            <a:ext cx="3600450" cy="1590675"/>
          </a:xfrm>
          <a:prstGeom prst="rect">
            <a:avLst/>
          </a:prstGeom>
        </p:spPr>
      </p:pic>
      <p:pic>
        <p:nvPicPr>
          <p:cNvPr id="13" name="Picture 12" descr="Icon&#10;&#10;Description automatically generated">
            <a:extLst>
              <a:ext uri="{FF2B5EF4-FFF2-40B4-BE49-F238E27FC236}">
                <a16:creationId xmlns:a16="http://schemas.microsoft.com/office/drawing/2014/main" xmlns="" id="{3B0A8CD2-DEAD-49B2-BD38-12DA84C4FC91}"/>
              </a:ext>
            </a:extLst>
          </p:cNvPr>
          <p:cNvPicPr>
            <a:picLocks noChangeAspect="1"/>
          </p:cNvPicPr>
          <p:nvPr/>
        </p:nvPicPr>
        <p:blipFill>
          <a:blip r:embed="rId5"/>
          <a:stretch>
            <a:fillRect/>
          </a:stretch>
        </p:blipFill>
        <p:spPr>
          <a:xfrm>
            <a:off x="3402839" y="2665196"/>
            <a:ext cx="1390650" cy="819150"/>
          </a:xfrm>
          <a:prstGeom prst="rect">
            <a:avLst/>
          </a:prstGeom>
        </p:spPr>
      </p:pic>
      <p:pic>
        <p:nvPicPr>
          <p:cNvPr id="15" name="Picture 14" descr="Icon&#10;&#10;Description automatically generated">
            <a:extLst>
              <a:ext uri="{FF2B5EF4-FFF2-40B4-BE49-F238E27FC236}">
                <a16:creationId xmlns:a16="http://schemas.microsoft.com/office/drawing/2014/main" xmlns="" id="{CBDE8130-C9AA-47AF-A830-00ECC90F438A}"/>
              </a:ext>
            </a:extLst>
          </p:cNvPr>
          <p:cNvPicPr>
            <a:picLocks noChangeAspect="1"/>
          </p:cNvPicPr>
          <p:nvPr/>
        </p:nvPicPr>
        <p:blipFill>
          <a:blip r:embed="rId6"/>
          <a:stretch>
            <a:fillRect/>
          </a:stretch>
        </p:blipFill>
        <p:spPr>
          <a:xfrm>
            <a:off x="3500933" y="3468003"/>
            <a:ext cx="1381125" cy="819150"/>
          </a:xfrm>
          <a:prstGeom prst="rect">
            <a:avLst/>
          </a:prstGeom>
        </p:spPr>
      </p:pic>
      <p:pic>
        <p:nvPicPr>
          <p:cNvPr id="4" name="Picture 3" descr="A picture containing graphical user interface&#10;&#10;Description automatically generated">
            <a:extLst>
              <a:ext uri="{FF2B5EF4-FFF2-40B4-BE49-F238E27FC236}">
                <a16:creationId xmlns:a16="http://schemas.microsoft.com/office/drawing/2014/main" xmlns="" id="{D2D2B625-6A50-4667-AB8B-829C2CF782F1}"/>
              </a:ext>
            </a:extLst>
          </p:cNvPr>
          <p:cNvPicPr>
            <a:picLocks noChangeAspect="1"/>
          </p:cNvPicPr>
          <p:nvPr/>
        </p:nvPicPr>
        <p:blipFill>
          <a:blip r:embed="rId7"/>
          <a:stretch>
            <a:fillRect/>
          </a:stretch>
        </p:blipFill>
        <p:spPr>
          <a:xfrm>
            <a:off x="8268052" y="2785779"/>
            <a:ext cx="1438275" cy="933450"/>
          </a:xfrm>
          <a:prstGeom prst="rect">
            <a:avLst/>
          </a:prstGeom>
        </p:spPr>
      </p:pic>
      <p:pic>
        <p:nvPicPr>
          <p:cNvPr id="12" name="Picture 11" descr="Diagram&#10;&#10;Description automatically generated">
            <a:extLst>
              <a:ext uri="{FF2B5EF4-FFF2-40B4-BE49-F238E27FC236}">
                <a16:creationId xmlns:a16="http://schemas.microsoft.com/office/drawing/2014/main" xmlns="" id="{19A45164-412E-4882-9CF6-3BF94340FC18}"/>
              </a:ext>
            </a:extLst>
          </p:cNvPr>
          <p:cNvPicPr>
            <a:picLocks noChangeAspect="1"/>
          </p:cNvPicPr>
          <p:nvPr/>
        </p:nvPicPr>
        <p:blipFill>
          <a:blip r:embed="rId8"/>
          <a:stretch>
            <a:fillRect/>
          </a:stretch>
        </p:blipFill>
        <p:spPr>
          <a:xfrm>
            <a:off x="4762988" y="2185085"/>
            <a:ext cx="3505064" cy="2471070"/>
          </a:xfrm>
          <a:prstGeom prst="rect">
            <a:avLst/>
          </a:prstGeom>
        </p:spPr>
      </p:pic>
      <mc:AlternateContent xmlns:mc="http://schemas.openxmlformats.org/markup-compatibility/2006">
        <mc:Choice xmlns:p14="http://schemas.microsoft.com/office/powerpoint/2010/main" xmlns="" Requires="p14">
          <p:contentPart p14:bwMode="auto" r:id="rId9">
            <p14:nvContentPartPr>
              <p14:cNvPr id="2" name="Ink 1">
                <a:extLst>
                  <a:ext uri="{FF2B5EF4-FFF2-40B4-BE49-F238E27FC236}">
                    <a16:creationId xmlns:a16="http://schemas.microsoft.com/office/drawing/2014/main" id="{9F6B4EAE-4810-44F7-4D4F-5A15AE11A89F}"/>
                  </a:ext>
                </a:extLst>
              </p14:cNvPr>
              <p14:cNvContentPartPr/>
              <p14:nvPr/>
            </p14:nvContentPartPr>
            <p14:xfrm>
              <a:off x="250200" y="241200"/>
              <a:ext cx="11203920" cy="5344560"/>
            </p14:xfrm>
          </p:contentPart>
        </mc:Choice>
        <mc:Fallback>
          <p:pic>
            <p:nvPicPr>
              <p:cNvPr id="2" name="Ink 1">
                <a:extLst>
                  <a:ext uri="{FF2B5EF4-FFF2-40B4-BE49-F238E27FC236}">
                    <a16:creationId xmlns:a16="http://schemas.microsoft.com/office/drawing/2014/main" xmlns="" xmlns:p14="http://schemas.microsoft.com/office/powerpoint/2010/main" id="{9F6B4EAE-4810-44F7-4D4F-5A15AE11A89F}"/>
                  </a:ext>
                </a:extLst>
              </p:cNvPr>
              <p:cNvPicPr/>
              <p:nvPr/>
            </p:nvPicPr>
            <p:blipFill>
              <a:blip r:embed="rId10"/>
              <a:stretch>
                <a:fillRect/>
              </a:stretch>
            </p:blipFill>
            <p:spPr>
              <a:xfrm>
                <a:off x="240840" y="231840"/>
                <a:ext cx="11222640" cy="5363280"/>
              </a:xfrm>
              <a:prstGeom prst="rect">
                <a:avLst/>
              </a:prstGeom>
            </p:spPr>
          </p:pic>
        </mc:Fallback>
      </mc:AlternateContent>
    </p:spTree>
    <p:extLst>
      <p:ext uri="{BB962C8B-B14F-4D97-AF65-F5344CB8AC3E}">
        <p14:creationId xmlns:p14="http://schemas.microsoft.com/office/powerpoint/2010/main" xmlns="" val="2756784696"/>
      </p:ext>
    </p:extLst>
  </p:cSld>
  <p:clrMapOvr>
    <a:masterClrMapping/>
  </p:clrMapOvr>
  <mc:AlternateContent xmlns:mc="http://schemas.openxmlformats.org/markup-compatibility/2006">
    <mc:Choice xmlns:p14="http://schemas.microsoft.com/office/powerpoint/2010/main" xmlns="" Requires="p14">
      <p:transition spd="slow" p14:dur="2000" advTm="202069"/>
    </mc:Choice>
    <mc:Fallback>
      <p:transition spd="slow" advTm="202069"/>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F9DA2F8-72A9-4DEE-81A3-9F2B9506C2D5}"/>
              </a:ext>
            </a:extLst>
          </p:cNvPr>
          <p:cNvSpPr>
            <a:spLocks noGrp="1"/>
          </p:cNvSpPr>
          <p:nvPr>
            <p:ph sz="quarter" idx="10"/>
          </p:nvPr>
        </p:nvSpPr>
        <p:spPr/>
        <p:txBody>
          <a:bodyPr/>
          <a:lstStyle/>
          <a:p>
            <a:r>
              <a:rPr lang="en-IN" dirty="0">
                <a:solidFill>
                  <a:srgbClr val="7030A0"/>
                </a:solidFill>
              </a:rPr>
              <a:t>Solution</a:t>
            </a:r>
            <a:endParaRPr lang="en-US" dirty="0">
              <a:solidFill>
                <a:srgbClr val="7030A0"/>
              </a:solidFill>
            </a:endParaRPr>
          </a:p>
        </p:txBody>
      </p:sp>
      <p:pic>
        <p:nvPicPr>
          <p:cNvPr id="4" name="Picture 3">
            <a:extLst>
              <a:ext uri="{FF2B5EF4-FFF2-40B4-BE49-F238E27FC236}">
                <a16:creationId xmlns:a16="http://schemas.microsoft.com/office/drawing/2014/main" xmlns="" id="{8FB741D0-54DA-3ACC-E40B-D4AD249C4264}"/>
              </a:ext>
            </a:extLst>
          </p:cNvPr>
          <p:cNvPicPr>
            <a:picLocks noChangeAspect="1"/>
          </p:cNvPicPr>
          <p:nvPr/>
        </p:nvPicPr>
        <p:blipFill>
          <a:blip r:embed="rId2"/>
          <a:stretch>
            <a:fillRect/>
          </a:stretch>
        </p:blipFill>
        <p:spPr>
          <a:xfrm>
            <a:off x="1085850" y="1871773"/>
            <a:ext cx="10020300" cy="4305300"/>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AFA6AD3A-57E8-EC41-9495-18AFAC7E597E}"/>
                  </a:ext>
                </a:extLst>
              </p14:cNvPr>
              <p14:cNvContentPartPr/>
              <p14:nvPr/>
            </p14:nvContentPartPr>
            <p14:xfrm>
              <a:off x="9275040" y="5900400"/>
              <a:ext cx="77760" cy="57240"/>
            </p14:xfrm>
          </p:contentPart>
        </mc:Choice>
        <mc:Fallback>
          <p:pic>
            <p:nvPicPr>
              <p:cNvPr id="2" name="Ink 1">
                <a:extLst>
                  <a:ext uri="{FF2B5EF4-FFF2-40B4-BE49-F238E27FC236}">
                    <a16:creationId xmlns:a16="http://schemas.microsoft.com/office/drawing/2014/main" xmlns="" xmlns:p14="http://schemas.microsoft.com/office/powerpoint/2010/main" id="{AFA6AD3A-57E8-EC41-9495-18AFAC7E597E}"/>
                  </a:ext>
                </a:extLst>
              </p:cNvPr>
              <p:cNvPicPr/>
              <p:nvPr/>
            </p:nvPicPr>
            <p:blipFill>
              <a:blip r:embed="rId4"/>
              <a:stretch>
                <a:fillRect/>
              </a:stretch>
            </p:blipFill>
            <p:spPr>
              <a:xfrm>
                <a:off x="9265680" y="5891040"/>
                <a:ext cx="96480" cy="75960"/>
              </a:xfrm>
              <a:prstGeom prst="rect">
                <a:avLst/>
              </a:prstGeom>
            </p:spPr>
          </p:pic>
        </mc:Fallback>
      </mc:AlternateContent>
    </p:spTree>
    <p:extLst>
      <p:ext uri="{BB962C8B-B14F-4D97-AF65-F5344CB8AC3E}">
        <p14:creationId xmlns:p14="http://schemas.microsoft.com/office/powerpoint/2010/main" xmlns="" val="3517976242"/>
      </p:ext>
    </p:extLst>
  </p:cSld>
  <p:clrMapOvr>
    <a:masterClrMapping/>
  </p:clrMapOvr>
  <mc:AlternateContent xmlns:mc="http://schemas.openxmlformats.org/markup-compatibility/2006">
    <mc:Choice xmlns:p14="http://schemas.microsoft.com/office/powerpoint/2010/main" xmlns="" Requires="p14">
      <p:transition spd="slow" p14:dur="2000" advTm="1681"/>
    </mc:Choice>
    <mc:Fallback>
      <p:transition spd="slow" advTm="1681"/>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8F234EF-E4D3-4185-AA0A-1944EDA57189}"/>
              </a:ext>
            </a:extLst>
          </p:cNvPr>
          <p:cNvSpPr>
            <a:spLocks noGrp="1"/>
          </p:cNvSpPr>
          <p:nvPr>
            <p:ph sz="quarter" idx="10"/>
          </p:nvPr>
        </p:nvSpPr>
        <p:spPr>
          <a:xfrm>
            <a:off x="1654629" y="2286000"/>
            <a:ext cx="8432800" cy="1143000"/>
          </a:xfrm>
        </p:spPr>
        <p:txBody>
          <a:bodyPr/>
          <a:lstStyle/>
          <a:p>
            <a:r>
              <a:rPr lang="en-IN" dirty="0">
                <a:solidFill>
                  <a:srgbClr val="7030A0"/>
                </a:solidFill>
              </a:rPr>
              <a:t> Practise   P r a c t </a:t>
            </a:r>
            <a:r>
              <a:rPr lang="en-IN" dirty="0" err="1">
                <a:solidFill>
                  <a:srgbClr val="7030A0"/>
                </a:solidFill>
              </a:rPr>
              <a:t>i</a:t>
            </a:r>
            <a:r>
              <a:rPr lang="en-IN" dirty="0">
                <a:solidFill>
                  <a:srgbClr val="7030A0"/>
                </a:solidFill>
              </a:rPr>
              <a:t> s e  P r a c t </a:t>
            </a:r>
            <a:r>
              <a:rPr lang="en-IN" dirty="0" err="1">
                <a:solidFill>
                  <a:srgbClr val="7030A0"/>
                </a:solidFill>
              </a:rPr>
              <a:t>i</a:t>
            </a:r>
            <a:r>
              <a:rPr lang="en-IN" dirty="0">
                <a:solidFill>
                  <a:srgbClr val="7030A0"/>
                </a:solidFill>
              </a:rPr>
              <a:t> s e…..</a:t>
            </a:r>
            <a:endParaRPr lang="en-US" dirty="0">
              <a:solidFill>
                <a:srgbClr val="7030A0"/>
              </a:solidFill>
            </a:endParaRPr>
          </a:p>
        </p:txBody>
      </p:sp>
      <mc:AlternateContent xmlns:mc="http://schemas.openxmlformats.org/markup-compatibility/2006">
        <mc:Choice xmlns:p14="http://schemas.microsoft.com/office/powerpoint/2010/main" xmlns="" Requires="p14">
          <p:contentPart p14:bwMode="auto" r:id="rId2">
            <p14:nvContentPartPr>
              <p14:cNvPr id="2" name="Ink 1">
                <a:extLst>
                  <a:ext uri="{FF2B5EF4-FFF2-40B4-BE49-F238E27FC236}">
                    <a16:creationId xmlns:a16="http://schemas.microsoft.com/office/drawing/2014/main" id="{4AF68411-10BB-2F52-E41A-CBA861531CEF}"/>
                  </a:ext>
                </a:extLst>
              </p14:cNvPr>
              <p14:cNvContentPartPr/>
              <p14:nvPr/>
            </p14:nvContentPartPr>
            <p14:xfrm>
              <a:off x="2315880" y="2966760"/>
              <a:ext cx="4953240" cy="331920"/>
            </p14:xfrm>
          </p:contentPart>
        </mc:Choice>
        <mc:Fallback>
          <p:pic>
            <p:nvPicPr>
              <p:cNvPr id="2" name="Ink 1">
                <a:extLst>
                  <a:ext uri="{FF2B5EF4-FFF2-40B4-BE49-F238E27FC236}">
                    <a16:creationId xmlns:a16="http://schemas.microsoft.com/office/drawing/2014/main" xmlns="" xmlns:p14="http://schemas.microsoft.com/office/powerpoint/2010/main" id="{4AF68411-10BB-2F52-E41A-CBA861531CEF}"/>
                  </a:ext>
                </a:extLst>
              </p:cNvPr>
              <p:cNvPicPr/>
              <p:nvPr/>
            </p:nvPicPr>
            <p:blipFill>
              <a:blip r:embed="rId3"/>
              <a:stretch>
                <a:fillRect/>
              </a:stretch>
            </p:blipFill>
            <p:spPr>
              <a:xfrm>
                <a:off x="2306520" y="2957400"/>
                <a:ext cx="4971960" cy="350640"/>
              </a:xfrm>
              <a:prstGeom prst="rect">
                <a:avLst/>
              </a:prstGeom>
            </p:spPr>
          </p:pic>
        </mc:Fallback>
      </mc:AlternateContent>
    </p:spTree>
    <p:extLst>
      <p:ext uri="{BB962C8B-B14F-4D97-AF65-F5344CB8AC3E}">
        <p14:creationId xmlns:p14="http://schemas.microsoft.com/office/powerpoint/2010/main" xmlns="" val="848306661"/>
      </p:ext>
    </p:extLst>
  </p:cSld>
  <p:clrMapOvr>
    <a:masterClrMapping/>
  </p:clrMapOvr>
  <mc:AlternateContent xmlns:mc="http://schemas.openxmlformats.org/markup-compatibility/2006">
    <mc:Choice xmlns:p14="http://schemas.microsoft.com/office/powerpoint/2010/main" xmlns="" Requires="p14">
      <p:transition spd="slow" p14:dur="2000" advTm="32332"/>
    </mc:Choice>
    <mc:Fallback>
      <p:transition spd="slow" advTm="3233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33C5B6BD-570B-49A3-BA8F-1F72A0FE524D}"/>
              </a:ext>
            </a:extLst>
          </p:cNvPr>
          <p:cNvSpPr>
            <a:spLocks noGrp="1"/>
          </p:cNvSpPr>
          <p:nvPr>
            <p:ph idx="1"/>
          </p:nvPr>
        </p:nvSpPr>
        <p:spPr/>
        <p:txBody>
          <a:bodyPr>
            <a:normAutofit fontScale="85000" lnSpcReduction="20000"/>
          </a:bodyPr>
          <a:lstStyle/>
          <a:p>
            <a:pPr marL="457200" indent="-457200">
              <a:buAutoNum type="arabicPeriod"/>
            </a:pPr>
            <a:r>
              <a:rPr lang="en-IN" dirty="0"/>
              <a:t>ENTITY and its types strong, weak</a:t>
            </a:r>
          </a:p>
          <a:p>
            <a:pPr marL="457200" indent="-457200">
              <a:buAutoNum type="arabicPeriod" startAt="2"/>
            </a:pPr>
            <a:r>
              <a:rPr lang="en-IN" dirty="0"/>
              <a:t>ENTITIES Generalization and Specialization.</a:t>
            </a:r>
          </a:p>
          <a:p>
            <a:pPr marL="0" indent="0"/>
            <a:r>
              <a:rPr lang="en-IN" dirty="0"/>
              <a:t>3.    Determine if lattices.</a:t>
            </a:r>
          </a:p>
          <a:p>
            <a:pPr marL="0" indent="0"/>
            <a:r>
              <a:rPr lang="en-IN" dirty="0"/>
              <a:t>4.    For each entity determine its Attributes and its types </a:t>
            </a:r>
          </a:p>
          <a:p>
            <a:pPr marL="0" indent="0"/>
            <a:r>
              <a:rPr lang="en-IN" dirty="0"/>
              <a:t>5.    Keys  Primary , Foreign , Super ,  Candidate , Composite</a:t>
            </a:r>
          </a:p>
          <a:p>
            <a:pPr marL="0" indent="0"/>
            <a:r>
              <a:rPr lang="en-IN" dirty="0"/>
              <a:t>6.    Relationship and degree of relationship</a:t>
            </a:r>
          </a:p>
          <a:p>
            <a:pPr marL="0" indent="0"/>
            <a:r>
              <a:rPr lang="en-IN" dirty="0"/>
              <a:t>     a. Mapping constraints or cardinality constraint</a:t>
            </a:r>
          </a:p>
          <a:p>
            <a:pPr marL="0" indent="0"/>
            <a:r>
              <a:rPr lang="en-IN" dirty="0"/>
              <a:t>     b. Participation constraint</a:t>
            </a:r>
          </a:p>
          <a:p>
            <a:pPr marL="0" indent="0"/>
            <a:r>
              <a:rPr lang="en-IN" dirty="0"/>
              <a:t>     c. Relationship  weak and strong, degree </a:t>
            </a:r>
          </a:p>
          <a:p>
            <a:pPr marL="0" indent="0"/>
            <a:r>
              <a:rPr lang="en-IN" dirty="0"/>
              <a:t>     d. When to use binary ,ternary  and higher degree.</a:t>
            </a:r>
          </a:p>
          <a:p>
            <a:pPr marL="0" indent="0"/>
            <a:r>
              <a:rPr lang="en-IN" dirty="0"/>
              <a:t>     e. Two entities can have multiple relations.</a:t>
            </a:r>
          </a:p>
          <a:p>
            <a:pPr marL="0" indent="0"/>
            <a:r>
              <a:rPr lang="en-IN" dirty="0"/>
              <a:t>     f. Redundant relationships and removing the redundancy.</a:t>
            </a:r>
          </a:p>
          <a:p>
            <a:pPr marL="0" indent="0"/>
            <a:r>
              <a:rPr lang="en-IN" dirty="0"/>
              <a:t>5. ER and EER design steps.</a:t>
            </a:r>
          </a:p>
          <a:p>
            <a:pPr marL="0" indent="0"/>
            <a:r>
              <a:rPr lang="en-IN" dirty="0"/>
              <a:t>6. Example of EER design.</a:t>
            </a:r>
          </a:p>
          <a:p>
            <a:pPr marL="0" indent="0"/>
            <a:endParaRPr lang="en-US" dirty="0"/>
          </a:p>
        </p:txBody>
      </p:sp>
      <p:sp>
        <p:nvSpPr>
          <p:cNvPr id="3" name="Content Placeholder 2">
            <a:extLst>
              <a:ext uri="{FF2B5EF4-FFF2-40B4-BE49-F238E27FC236}">
                <a16:creationId xmlns:a16="http://schemas.microsoft.com/office/drawing/2014/main" xmlns="" id="{65034420-26D1-4606-ADEC-DA0B86D565CA}"/>
              </a:ext>
            </a:extLst>
          </p:cNvPr>
          <p:cNvSpPr>
            <a:spLocks noGrp="1"/>
          </p:cNvSpPr>
          <p:nvPr>
            <p:ph sz="quarter" idx="10"/>
          </p:nvPr>
        </p:nvSpPr>
        <p:spPr/>
        <p:txBody>
          <a:bodyPr/>
          <a:lstStyle/>
          <a:p>
            <a:r>
              <a:rPr lang="en-IN" dirty="0">
                <a:solidFill>
                  <a:schemeClr val="accent1"/>
                </a:solidFill>
              </a:rPr>
              <a:t>Roadmap for EER design</a:t>
            </a:r>
            <a:endParaRPr lang="en-US" dirty="0">
              <a:solidFill>
                <a:schemeClr val="accent1"/>
              </a:solidFill>
            </a:endParaRPr>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DE5B33B5-4A25-2368-4E85-8C6AB11F11A7}"/>
                  </a:ext>
                </a:extLst>
              </p14:cNvPr>
              <p14:cNvContentPartPr/>
              <p14:nvPr/>
            </p14:nvContentPartPr>
            <p14:xfrm>
              <a:off x="910800" y="468720"/>
              <a:ext cx="11221920" cy="5257800"/>
            </p14:xfrm>
          </p:contentPart>
        </mc:Choice>
        <mc:Fallback>
          <p:pic>
            <p:nvPicPr>
              <p:cNvPr id="4" name="Ink 3">
                <a:extLst>
                  <a:ext uri="{FF2B5EF4-FFF2-40B4-BE49-F238E27FC236}">
                    <a16:creationId xmlns:a16="http://schemas.microsoft.com/office/drawing/2014/main" xmlns="" xmlns:p14="http://schemas.microsoft.com/office/powerpoint/2010/main" id="{DE5B33B5-4A25-2368-4E85-8C6AB11F11A7}"/>
                  </a:ext>
                </a:extLst>
              </p:cNvPr>
              <p:cNvPicPr/>
              <p:nvPr/>
            </p:nvPicPr>
            <p:blipFill>
              <a:blip r:embed="rId3"/>
              <a:stretch>
                <a:fillRect/>
              </a:stretch>
            </p:blipFill>
            <p:spPr>
              <a:xfrm>
                <a:off x="901440" y="459360"/>
                <a:ext cx="11240640" cy="5276520"/>
              </a:xfrm>
              <a:prstGeom prst="rect">
                <a:avLst/>
              </a:prstGeom>
            </p:spPr>
          </p:pic>
        </mc:Fallback>
      </mc:AlternateContent>
    </p:spTree>
    <p:extLst>
      <p:ext uri="{BB962C8B-B14F-4D97-AF65-F5344CB8AC3E}">
        <p14:creationId xmlns:p14="http://schemas.microsoft.com/office/powerpoint/2010/main" xmlns="" val="2168518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56027FC-1F62-4D6B-B7F4-5F16A464885C}"/>
              </a:ext>
            </a:extLst>
          </p:cNvPr>
          <p:cNvSpPr>
            <a:spLocks noGrp="1"/>
          </p:cNvSpPr>
          <p:nvPr>
            <p:ph idx="1"/>
          </p:nvPr>
        </p:nvSpPr>
        <p:spPr>
          <a:xfrm>
            <a:off x="480828" y="1471723"/>
            <a:ext cx="10366375" cy="4914900"/>
          </a:xfrm>
        </p:spPr>
        <p:txBody>
          <a:bodyPr>
            <a:normAutofit/>
          </a:bodyPr>
          <a:lstStyle/>
          <a:p>
            <a:pPr>
              <a:lnSpc>
                <a:spcPts val="1920"/>
              </a:lnSpc>
            </a:pPr>
            <a:r>
              <a:rPr lang="en-IN" sz="1800" dirty="0">
                <a:solidFill>
                  <a:srgbClr val="000000"/>
                </a:solidFill>
                <a:effectLst/>
                <a:latin typeface="Helvetica" panose="020B0604020202020204" pitchFamily="34" charset="0"/>
                <a:ea typeface="Calibri" panose="020F0502020204030204" pitchFamily="34" charset="0"/>
                <a:cs typeface="Latha" panose="020B0604020202020204" pitchFamily="34" charset="0"/>
              </a:rPr>
              <a:t> </a:t>
            </a:r>
            <a:r>
              <a:rPr lang="en-IN" sz="2000" dirty="0">
                <a:solidFill>
                  <a:srgbClr val="000000"/>
                </a:solidFill>
                <a:effectLst/>
                <a:latin typeface="Helvetica" panose="020B0604020202020204" pitchFamily="34" charset="0"/>
                <a:ea typeface="Calibri" panose="020F0502020204030204" pitchFamily="34" charset="0"/>
                <a:cs typeface="Latha" panose="020B0604020202020204" pitchFamily="34" charset="0"/>
              </a:rPr>
              <a:t>1</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 Specialization: extracting a subclass from an entity set.</a:t>
            </a:r>
            <a:endParaRPr lang="en-US" sz="2000" dirty="0">
              <a:effectLst/>
              <a:latin typeface="Abadi" panose="020B0604020104020204" pitchFamily="34" charset="0"/>
              <a:ea typeface="Calibri" panose="020F0502020204030204" pitchFamily="34" charset="0"/>
              <a:cs typeface="Latha" panose="020B0604020202020204" pitchFamily="34" charset="0"/>
            </a:endParaRPr>
          </a:p>
          <a:p>
            <a:pPr>
              <a:lnSpc>
                <a:spcPts val="1920"/>
              </a:lnSpc>
            </a:pP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 2. </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Generalization: combining one or more entity sets into a higher-level entity.  </a:t>
            </a:r>
          </a:p>
          <a:p>
            <a:pPr>
              <a:lnSpc>
                <a:spcPts val="1920"/>
              </a:lnSpc>
            </a:pP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         a. </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Disjoint generalization: an entity belongs to at most one lower-level entity set.</a:t>
            </a:r>
            <a:r>
              <a:rPr lang="en-US" sz="2000" dirty="0">
                <a:latin typeface="Abadi" panose="020B0604020104020204" pitchFamily="34" charset="0"/>
                <a:ea typeface="Calibri" panose="020F0502020204030204" pitchFamily="34" charset="0"/>
                <a:cs typeface="Latha" panose="020B0604020202020204" pitchFamily="34" charset="0"/>
              </a:rPr>
              <a:t> </a:t>
            </a:r>
          </a:p>
          <a:p>
            <a:pPr>
              <a:lnSpc>
                <a:spcPts val="1920"/>
              </a:lnSpc>
            </a:pPr>
            <a:r>
              <a:rPr lang="en-US"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         b. </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Overlapping generalization: entities may belong to multiple lower-level entities.</a:t>
            </a:r>
            <a:endParaRPr lang="en-US" sz="2000" dirty="0">
              <a:solidFill>
                <a:srgbClr val="000000"/>
              </a:solidFill>
              <a:effectLst/>
              <a:latin typeface="Abadi" panose="020B0604020104020204" pitchFamily="34" charset="0"/>
              <a:ea typeface="Calibri" panose="020F0502020204030204" pitchFamily="34" charset="0"/>
              <a:cs typeface="Latha" panose="020B0604020202020204" pitchFamily="34" charset="0"/>
            </a:endParaRPr>
          </a:p>
          <a:p>
            <a:pPr>
              <a:lnSpc>
                <a:spcPts val="1920"/>
              </a:lnSpc>
            </a:pPr>
            <a:r>
              <a:rPr lang="en-US" sz="2000" dirty="0">
                <a:solidFill>
                  <a:srgbClr val="000000"/>
                </a:solidFill>
                <a:latin typeface="Abadi" panose="020B0604020104020204" pitchFamily="34" charset="0"/>
                <a:ea typeface="Calibri" panose="020F0502020204030204" pitchFamily="34" charset="0"/>
                <a:cs typeface="Latha" panose="020B0604020202020204" pitchFamily="34" charset="0"/>
              </a:rPr>
              <a:t>         c. </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Hierarchy: each entity set is only the object of one “ISA” relationship.</a:t>
            </a:r>
            <a:endParaRPr lang="en-US" sz="2000" dirty="0">
              <a:effectLst/>
              <a:latin typeface="Abadi" panose="020B0604020104020204" pitchFamily="34" charset="0"/>
              <a:ea typeface="Calibri" panose="020F0502020204030204" pitchFamily="34" charset="0"/>
              <a:cs typeface="Latha" panose="020B0604020202020204" pitchFamily="34" charset="0"/>
            </a:endParaRPr>
          </a:p>
          <a:p>
            <a:pPr>
              <a:lnSpc>
                <a:spcPts val="1920"/>
              </a:lnSpc>
            </a:pP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3.</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 Lattice: entity sets may belong to multiple “ISA” relationships.</a:t>
            </a:r>
            <a:endParaRPr lang="en-US" sz="2000" dirty="0">
              <a:effectLst/>
              <a:latin typeface="Abadi" panose="020B0604020104020204" pitchFamily="34" charset="0"/>
              <a:ea typeface="Calibri" panose="020F0502020204030204" pitchFamily="34" charset="0"/>
              <a:cs typeface="Latha" panose="020B0604020202020204" pitchFamily="34" charset="0"/>
            </a:endParaRPr>
          </a:p>
          <a:p>
            <a:pPr>
              <a:lnSpc>
                <a:spcPts val="1920"/>
              </a:lnSpc>
            </a:pP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4. </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Condition-defined constraint: defines membership in a subclass via a predicate.</a:t>
            </a:r>
          </a:p>
          <a:p>
            <a:pPr lvl="3">
              <a:lnSpc>
                <a:spcPts val="1920"/>
              </a:lnSpc>
              <a:buFont typeface="Wingdings" panose="05000000000000000000" pitchFamily="2" charset="2"/>
              <a:buChar char="q"/>
            </a:pP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based on membership: </a:t>
            </a:r>
            <a:r>
              <a:rPr lang="en-IN" sz="2000" dirty="0" err="1">
                <a:solidFill>
                  <a:srgbClr val="000000"/>
                </a:solidFill>
                <a:latin typeface="Abadi" panose="020B0604020104020204" pitchFamily="34" charset="0"/>
                <a:ea typeface="Calibri" panose="020F0502020204030204" pitchFamily="34" charset="0"/>
                <a:cs typeface="Latha" panose="020B0604020202020204" pitchFamily="34" charset="0"/>
              </a:rPr>
              <a:t>d,o</a:t>
            </a: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 </a:t>
            </a:r>
          </a:p>
          <a:p>
            <a:pPr lvl="3">
              <a:lnSpc>
                <a:spcPts val="1920"/>
              </a:lnSpc>
              <a:buFont typeface="Wingdings" panose="05000000000000000000" pitchFamily="2" charset="2"/>
              <a:buChar char="q"/>
            </a:pP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based on definition :</a:t>
            </a:r>
            <a:r>
              <a:rPr lang="en-IN" sz="1400" dirty="0">
                <a:solidFill>
                  <a:srgbClr val="000000"/>
                </a:solidFill>
                <a:latin typeface="Abadi" panose="020B0604020104020204" pitchFamily="34" charset="0"/>
                <a:ea typeface="Calibri" panose="020F0502020204030204" pitchFamily="34" charset="0"/>
                <a:cs typeface="Latha" panose="020B0604020202020204" pitchFamily="34" charset="0"/>
              </a:rPr>
              <a:t> </a:t>
            </a:r>
            <a:endParaRPr lang="en-US" sz="1400" dirty="0">
              <a:effectLst/>
              <a:latin typeface="Abadi" panose="020B0604020104020204" pitchFamily="34" charset="0"/>
              <a:ea typeface="Calibri" panose="020F0502020204030204" pitchFamily="34" charset="0"/>
              <a:cs typeface="Latha" panose="020B0604020202020204" pitchFamily="34" charset="0"/>
            </a:endParaRPr>
          </a:p>
          <a:p>
            <a:pPr lvl="4">
              <a:lnSpc>
                <a:spcPts val="1920"/>
              </a:lnSpc>
              <a:buFont typeface="Wingdings" panose="05000000000000000000" pitchFamily="2" charset="2"/>
              <a:buChar char="Ø"/>
            </a:pP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User-defined constraint: membership is manually defined. (</a:t>
            </a:r>
            <a:r>
              <a:rPr lang="en-IN" dirty="0" err="1">
                <a:solidFill>
                  <a:srgbClr val="000000"/>
                </a:solidFill>
                <a:effectLst/>
                <a:latin typeface="Abadi" panose="020B0604020104020204" pitchFamily="34" charset="0"/>
                <a:ea typeface="Calibri" panose="020F0502020204030204" pitchFamily="34" charset="0"/>
                <a:cs typeface="Latha" panose="020B0604020202020204" pitchFamily="34" charset="0"/>
              </a:rPr>
              <a:t>db</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user defined)</a:t>
            </a:r>
          </a:p>
          <a:p>
            <a:pPr lvl="4">
              <a:lnSpc>
                <a:spcPts val="1920"/>
              </a:lnSpc>
              <a:buFont typeface="Wingdings" panose="05000000000000000000" pitchFamily="2" charset="2"/>
              <a:buChar char="Ø"/>
            </a:pP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predicate defined constraint: based </a:t>
            </a:r>
            <a:r>
              <a:rPr lang="en-IN" dirty="0">
                <a:solidFill>
                  <a:srgbClr val="000000"/>
                </a:solidFill>
                <a:latin typeface="Abadi" panose="020B0604020104020204" pitchFamily="34" charset="0"/>
                <a:ea typeface="Calibri" panose="020F0502020204030204" pitchFamily="34" charset="0"/>
                <a:cs typeface="Latha" panose="020B0604020202020204" pitchFamily="34" charset="0"/>
              </a:rPr>
              <a:t>on a condition it becomes one subclass</a:t>
            </a:r>
            <a:endPar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endParaRPr>
          </a:p>
          <a:p>
            <a:pPr lvl="3">
              <a:lnSpc>
                <a:spcPts val="1920"/>
              </a:lnSpc>
              <a:buFont typeface="Wingdings" panose="05000000000000000000" pitchFamily="2" charset="2"/>
              <a:buChar char="q"/>
            </a:pP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based on </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Completeness constraint: all entities belong to a lower-level entity.</a:t>
            </a:r>
            <a:endParaRPr lang="en-US" sz="2000" dirty="0">
              <a:effectLst/>
              <a:latin typeface="Abadi" panose="020B0604020104020204" pitchFamily="34" charset="0"/>
              <a:ea typeface="Calibri" panose="020F0502020204030204" pitchFamily="34" charset="0"/>
              <a:cs typeface="Latha" panose="020B0604020202020204" pitchFamily="34" charset="0"/>
            </a:endParaRPr>
          </a:p>
          <a:p>
            <a:pPr lvl="4">
              <a:lnSpc>
                <a:spcPts val="1920"/>
              </a:lnSpc>
              <a:buFont typeface="Wingdings" panose="05000000000000000000" pitchFamily="2" charset="2"/>
              <a:buChar char="Ø"/>
            </a:pP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 </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Total constraint: all entities belong to lower-level entity sets.</a:t>
            </a:r>
            <a:endParaRPr lang="en-US" dirty="0">
              <a:effectLst/>
              <a:latin typeface="Abadi" panose="020B0604020104020204" pitchFamily="34" charset="0"/>
              <a:ea typeface="Calibri" panose="020F0502020204030204" pitchFamily="34" charset="0"/>
              <a:cs typeface="Latha" panose="020B0604020202020204" pitchFamily="34" charset="0"/>
            </a:endParaRPr>
          </a:p>
          <a:p>
            <a:pPr lvl="4">
              <a:lnSpc>
                <a:spcPts val="1920"/>
              </a:lnSpc>
              <a:buFont typeface="Wingdings" panose="05000000000000000000" pitchFamily="2" charset="2"/>
              <a:buChar char="Ø"/>
            </a:pP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Partial Constraint: entities not required to belong to lower-level entity set.</a:t>
            </a:r>
            <a:endParaRPr lang="en-US" dirty="0">
              <a:effectLst/>
              <a:latin typeface="Abadi" panose="020B0604020104020204" pitchFamily="34" charset="0"/>
              <a:ea typeface="Calibri" panose="020F0502020204030204" pitchFamily="34" charset="0"/>
              <a:cs typeface="Latha" panose="020B0604020202020204" pitchFamily="34" charset="0"/>
            </a:endParaRPr>
          </a:p>
          <a:p>
            <a:pPr>
              <a:lnSpc>
                <a:spcPts val="1920"/>
              </a:lnSpc>
            </a:pP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5. </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Aggregation: grouping part of a schema into a larger unit.</a:t>
            </a:r>
          </a:p>
          <a:p>
            <a:pPr>
              <a:lnSpc>
                <a:spcPts val="1920"/>
              </a:lnSpc>
            </a:pP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6. LOOP from ER1  to EER 5 until design is accepted.</a:t>
            </a:r>
            <a:endParaRPr lang="en-US" sz="2000" dirty="0">
              <a:effectLst/>
              <a:latin typeface="Abadi" panose="020B0604020104020204" pitchFamily="34" charset="0"/>
              <a:ea typeface="Calibri" panose="020F0502020204030204" pitchFamily="34" charset="0"/>
              <a:cs typeface="Latha" panose="020B0604020202020204" pitchFamily="34" charset="0"/>
            </a:endParaRPr>
          </a:p>
          <a:p>
            <a:pPr>
              <a:buAutoNum type="arabicPeriod"/>
            </a:pPr>
            <a:endParaRPr lang="en-IN" sz="1600" dirty="0">
              <a:latin typeface="+mn-lt"/>
            </a:endParaRPr>
          </a:p>
        </p:txBody>
      </p:sp>
      <p:sp>
        <p:nvSpPr>
          <p:cNvPr id="3" name="Content Placeholder 2">
            <a:extLst>
              <a:ext uri="{FF2B5EF4-FFF2-40B4-BE49-F238E27FC236}">
                <a16:creationId xmlns:a16="http://schemas.microsoft.com/office/drawing/2014/main" xmlns="" id="{908CB8A7-C9D4-4B81-A5DF-7C0D50B04171}"/>
              </a:ext>
            </a:extLst>
          </p:cNvPr>
          <p:cNvSpPr>
            <a:spLocks noGrp="1"/>
          </p:cNvSpPr>
          <p:nvPr>
            <p:ph sz="quarter" idx="10"/>
          </p:nvPr>
        </p:nvSpPr>
        <p:spPr/>
        <p:txBody>
          <a:bodyPr/>
          <a:lstStyle/>
          <a:p>
            <a:r>
              <a:rPr lang="en-IN" dirty="0">
                <a:solidFill>
                  <a:srgbClr val="7030A0"/>
                </a:solidFill>
              </a:rPr>
              <a:t>EER design steps </a:t>
            </a:r>
            <a:endParaRPr lang="en-US" dirty="0"/>
          </a:p>
        </p:txBody>
      </p:sp>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78A44C3A-853B-0277-0897-F48AA73AEE88}"/>
                  </a:ext>
                </a:extLst>
              </p14:cNvPr>
              <p14:cNvContentPartPr/>
              <p14:nvPr/>
            </p14:nvContentPartPr>
            <p14:xfrm>
              <a:off x="0" y="632880"/>
              <a:ext cx="3643560" cy="5749920"/>
            </p14:xfrm>
          </p:contentPart>
        </mc:Choice>
        <mc:Fallback>
          <p:pic>
            <p:nvPicPr>
              <p:cNvPr id="4" name="Ink 3">
                <a:extLst>
                  <a:ext uri="{FF2B5EF4-FFF2-40B4-BE49-F238E27FC236}">
                    <a16:creationId xmlns:a16="http://schemas.microsoft.com/office/drawing/2014/main" xmlns="" xmlns:p14="http://schemas.microsoft.com/office/powerpoint/2010/main" id="{78A44C3A-853B-0277-0897-F48AA73AEE88}"/>
                  </a:ext>
                </a:extLst>
              </p:cNvPr>
              <p:cNvPicPr/>
              <p:nvPr/>
            </p:nvPicPr>
            <p:blipFill>
              <a:blip r:embed="rId4"/>
              <a:stretch>
                <a:fillRect/>
              </a:stretch>
            </p:blipFill>
            <p:spPr>
              <a:xfrm>
                <a:off x="-9360" y="623520"/>
                <a:ext cx="3662280" cy="576864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5" name="Ink 4">
                <a:extLst>
                  <a:ext uri="{FF2B5EF4-FFF2-40B4-BE49-F238E27FC236}">
                    <a16:creationId xmlns:a16="http://schemas.microsoft.com/office/drawing/2014/main" id="{391B57E2-0DE2-826A-BEB4-C0B9E7318C5F}"/>
                  </a:ext>
                </a:extLst>
              </p14:cNvPr>
              <p14:cNvContentPartPr/>
              <p14:nvPr/>
            </p14:nvContentPartPr>
            <p14:xfrm>
              <a:off x="0" y="432000"/>
              <a:ext cx="11900520" cy="5575680"/>
            </p14:xfrm>
          </p:contentPart>
        </mc:Choice>
        <mc:Fallback>
          <p:pic>
            <p:nvPicPr>
              <p:cNvPr id="5" name="Ink 4">
                <a:extLst>
                  <a:ext uri="{FF2B5EF4-FFF2-40B4-BE49-F238E27FC236}">
                    <a16:creationId xmlns:a16="http://schemas.microsoft.com/office/drawing/2014/main" xmlns="" xmlns:p14="http://schemas.microsoft.com/office/powerpoint/2010/main" id="{391B57E2-0DE2-826A-BEB4-C0B9E7318C5F}"/>
                  </a:ext>
                </a:extLst>
              </p:cNvPr>
              <p:cNvPicPr/>
              <p:nvPr/>
            </p:nvPicPr>
            <p:blipFill>
              <a:blip r:embed="rId6"/>
              <a:stretch>
                <a:fillRect/>
              </a:stretch>
            </p:blipFill>
            <p:spPr>
              <a:xfrm>
                <a:off x="-9360" y="422640"/>
                <a:ext cx="11919240" cy="5594400"/>
              </a:xfrm>
              <a:prstGeom prst="rect">
                <a:avLst/>
              </a:prstGeom>
            </p:spPr>
          </p:pic>
        </mc:Fallback>
      </mc:AlternateContent>
    </p:spTree>
    <p:extLst>
      <p:ext uri="{BB962C8B-B14F-4D97-AF65-F5344CB8AC3E}">
        <p14:creationId xmlns:p14="http://schemas.microsoft.com/office/powerpoint/2010/main" xmlns="" val="1596187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56027FC-1F62-4D6B-B7F4-5F16A464885C}"/>
              </a:ext>
            </a:extLst>
          </p:cNvPr>
          <p:cNvSpPr>
            <a:spLocks noGrp="1"/>
          </p:cNvSpPr>
          <p:nvPr>
            <p:ph idx="1"/>
          </p:nvPr>
        </p:nvSpPr>
        <p:spPr>
          <a:xfrm>
            <a:off x="406400" y="1441906"/>
            <a:ext cx="5070061" cy="4939016"/>
          </a:xfrm>
        </p:spPr>
        <p:txBody>
          <a:bodyPr>
            <a:normAutofit/>
          </a:bodyPr>
          <a:lstStyle/>
          <a:p>
            <a:pPr>
              <a:lnSpc>
                <a:spcPts val="1900"/>
              </a:lnSpc>
              <a:spcBef>
                <a:spcPts val="0"/>
              </a:spcBef>
            </a:pPr>
            <a:r>
              <a:rPr lang="en-IN" sz="1800" dirty="0">
                <a:solidFill>
                  <a:srgbClr val="000000"/>
                </a:solidFill>
                <a:effectLst/>
                <a:latin typeface="Abadi" panose="020B0604020104020204" pitchFamily="34" charset="0"/>
                <a:ea typeface="Calibri" panose="020F0502020204030204" pitchFamily="34" charset="0"/>
                <a:cs typeface="Latha" panose="020B0604020202020204" pitchFamily="34" charset="0"/>
              </a:rPr>
              <a:t>1. </a:t>
            </a:r>
            <a:r>
              <a:rPr lang="en-IN" sz="2000" b="1" dirty="0">
                <a:solidFill>
                  <a:srgbClr val="7030A0"/>
                </a:solidFill>
                <a:effectLst/>
                <a:latin typeface="Abadi" panose="020B0604020104020204" pitchFamily="34" charset="0"/>
                <a:ea typeface="Calibri" panose="020F0502020204030204" pitchFamily="34" charset="0"/>
                <a:cs typeface="Latha" panose="020B0604020202020204" pitchFamily="34" charset="0"/>
              </a:rPr>
              <a:t>Specialization</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 extracting a subclass from an entity set. </a:t>
            </a:r>
          </a:p>
          <a:p>
            <a:pPr>
              <a:lnSpc>
                <a:spcPts val="1900"/>
              </a:lnSpc>
              <a:spcBef>
                <a:spcPts val="0"/>
              </a:spcBef>
            </a:pPr>
            <a:endParaRPr lang="en-US" sz="2000" dirty="0">
              <a:effectLst/>
              <a:latin typeface="Abadi" panose="020B0604020104020204" pitchFamily="34" charset="0"/>
              <a:ea typeface="Calibri" panose="020F0502020204030204" pitchFamily="34" charset="0"/>
              <a:cs typeface="Latha" panose="020B0604020202020204" pitchFamily="34" charset="0"/>
            </a:endParaRPr>
          </a:p>
          <a:p>
            <a:pPr>
              <a:lnSpc>
                <a:spcPts val="1900"/>
              </a:lnSpc>
              <a:spcBef>
                <a:spcPts val="0"/>
              </a:spcBef>
            </a:pP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2. </a:t>
            </a:r>
            <a:r>
              <a:rPr lang="en-IN" sz="2000" b="1" dirty="0">
                <a:solidFill>
                  <a:srgbClr val="7030A0"/>
                </a:solidFill>
                <a:effectLst/>
                <a:latin typeface="Abadi" panose="020B0604020104020204" pitchFamily="34" charset="0"/>
                <a:ea typeface="Calibri" panose="020F0502020204030204" pitchFamily="34" charset="0"/>
                <a:cs typeface="Latha" panose="020B0604020202020204" pitchFamily="34" charset="0"/>
              </a:rPr>
              <a:t>Generalization</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 combining one or more entity sets into a higher-level entity.  </a:t>
            </a:r>
          </a:p>
          <a:p>
            <a:pPr>
              <a:lnSpc>
                <a:spcPts val="1900"/>
              </a:lnSpc>
              <a:spcBef>
                <a:spcPts val="0"/>
              </a:spcBef>
            </a:pPr>
            <a:endParaRPr lang="en-IN" sz="2000" dirty="0">
              <a:solidFill>
                <a:srgbClr val="000000"/>
              </a:solidFill>
              <a:latin typeface="Abadi" panose="020B0604020104020204" pitchFamily="34" charset="0"/>
              <a:ea typeface="Calibri" panose="020F0502020204030204" pitchFamily="34" charset="0"/>
              <a:cs typeface="Latha" panose="020B0604020202020204" pitchFamily="34" charset="0"/>
            </a:endParaRPr>
          </a:p>
          <a:p>
            <a:pPr>
              <a:lnSpc>
                <a:spcPts val="1900"/>
              </a:lnSpc>
              <a:spcBef>
                <a:spcPts val="0"/>
              </a:spcBef>
            </a:pPr>
            <a:endParaRPr lang="en-US" sz="2000" dirty="0">
              <a:effectLst/>
              <a:latin typeface="Abadi" panose="020B0604020104020204" pitchFamily="34" charset="0"/>
              <a:ea typeface="Calibri" panose="020F0502020204030204" pitchFamily="34" charset="0"/>
              <a:cs typeface="Latha" panose="020B0604020202020204" pitchFamily="34" charset="0"/>
            </a:endParaRPr>
          </a:p>
        </p:txBody>
      </p:sp>
      <p:sp>
        <p:nvSpPr>
          <p:cNvPr id="3" name="Content Placeholder 2">
            <a:extLst>
              <a:ext uri="{FF2B5EF4-FFF2-40B4-BE49-F238E27FC236}">
                <a16:creationId xmlns:a16="http://schemas.microsoft.com/office/drawing/2014/main" xmlns="" id="{908CB8A7-C9D4-4B81-A5DF-7C0D50B04171}"/>
              </a:ext>
            </a:extLst>
          </p:cNvPr>
          <p:cNvSpPr>
            <a:spLocks noGrp="1"/>
          </p:cNvSpPr>
          <p:nvPr>
            <p:ph sz="quarter" idx="10"/>
          </p:nvPr>
        </p:nvSpPr>
        <p:spPr/>
        <p:txBody>
          <a:bodyPr/>
          <a:lstStyle/>
          <a:p>
            <a:r>
              <a:rPr lang="en-IN" dirty="0">
                <a:solidFill>
                  <a:srgbClr val="7030A0"/>
                </a:solidFill>
              </a:rPr>
              <a:t>EER design steps </a:t>
            </a:r>
            <a:endParaRPr lang="en-US" dirty="0"/>
          </a:p>
        </p:txBody>
      </p:sp>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4E87C7EE-A89B-14E4-E48C-FA3021195206}"/>
                  </a:ext>
                </a:extLst>
              </p14:cNvPr>
              <p14:cNvContentPartPr/>
              <p14:nvPr/>
            </p14:nvContentPartPr>
            <p14:xfrm>
              <a:off x="303480" y="2116440"/>
              <a:ext cx="9233640" cy="3516480"/>
            </p14:xfrm>
          </p:contentPart>
        </mc:Choice>
        <mc:Fallback>
          <p:pic>
            <p:nvPicPr>
              <p:cNvPr id="4" name="Ink 3">
                <a:extLst>
                  <a:ext uri="{FF2B5EF4-FFF2-40B4-BE49-F238E27FC236}">
                    <a16:creationId xmlns:a16="http://schemas.microsoft.com/office/drawing/2014/main" xmlns="" xmlns:p14="http://schemas.microsoft.com/office/powerpoint/2010/main" id="{4E87C7EE-A89B-14E4-E48C-FA3021195206}"/>
                  </a:ext>
                </a:extLst>
              </p:cNvPr>
              <p:cNvPicPr/>
              <p:nvPr/>
            </p:nvPicPr>
            <p:blipFill>
              <a:blip r:embed="rId4"/>
              <a:stretch>
                <a:fillRect/>
              </a:stretch>
            </p:blipFill>
            <p:spPr>
              <a:xfrm>
                <a:off x="294120" y="2107080"/>
                <a:ext cx="9252360" cy="3535200"/>
              </a:xfrm>
              <a:prstGeom prst="rect">
                <a:avLst/>
              </a:prstGeom>
            </p:spPr>
          </p:pic>
        </mc:Fallback>
      </mc:AlternateContent>
    </p:spTree>
    <p:extLst>
      <p:ext uri="{BB962C8B-B14F-4D97-AF65-F5344CB8AC3E}">
        <p14:creationId xmlns:p14="http://schemas.microsoft.com/office/powerpoint/2010/main" xmlns="" val="3294003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7E5FD65F-DD31-7AAE-CC1E-F72CC3BF76E7}"/>
              </a:ext>
            </a:extLst>
          </p:cNvPr>
          <p:cNvSpPr txBox="1"/>
          <p:nvPr/>
        </p:nvSpPr>
        <p:spPr>
          <a:xfrm>
            <a:off x="218661" y="1431235"/>
            <a:ext cx="6204501" cy="3747180"/>
          </a:xfrm>
          <a:prstGeom prst="rect">
            <a:avLst/>
          </a:prstGeom>
          <a:noFill/>
        </p:spPr>
        <p:txBody>
          <a:bodyPr wrap="square">
            <a:spAutoFit/>
          </a:bodyPr>
          <a:lstStyle/>
          <a:p>
            <a:pPr>
              <a:lnSpc>
                <a:spcPts val="1900"/>
              </a:lnSpc>
              <a:spcBef>
                <a:spcPts val="0"/>
              </a:spcBef>
            </a:pPr>
            <a:r>
              <a:rPr lang="en-IN" dirty="0">
                <a:solidFill>
                  <a:srgbClr val="000000"/>
                </a:solidFill>
                <a:latin typeface="Abadi" panose="020B0604020104020204" pitchFamily="34" charset="0"/>
                <a:ea typeface="Calibri" panose="020F0502020204030204" pitchFamily="34" charset="0"/>
                <a:cs typeface="Latha" panose="020B0604020202020204" pitchFamily="34" charset="0"/>
              </a:rPr>
              <a:t>2. </a:t>
            </a:r>
            <a:r>
              <a:rPr lang="en-IN" b="1" dirty="0">
                <a:solidFill>
                  <a:srgbClr val="7030A0"/>
                </a:solidFill>
                <a:effectLst/>
                <a:latin typeface="Abadi" panose="020B0604020104020204" pitchFamily="34" charset="0"/>
                <a:ea typeface="Calibri" panose="020F0502020204030204" pitchFamily="34" charset="0"/>
                <a:cs typeface="Latha" panose="020B0604020202020204" pitchFamily="34" charset="0"/>
              </a:rPr>
              <a:t>Generalization</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combining one or more entity sets into a higher-level entity.  </a:t>
            </a:r>
          </a:p>
          <a:p>
            <a:pPr>
              <a:lnSpc>
                <a:spcPts val="1900"/>
              </a:lnSpc>
              <a:spcBef>
                <a:spcPts val="0"/>
              </a:spcBef>
            </a:pPr>
            <a:endParaRPr lang="en-IN" dirty="0">
              <a:solidFill>
                <a:srgbClr val="000000"/>
              </a:solidFill>
              <a:latin typeface="Abadi" panose="020B0604020104020204" pitchFamily="34" charset="0"/>
              <a:ea typeface="Calibri" panose="020F0502020204030204" pitchFamily="34" charset="0"/>
              <a:cs typeface="Latha" panose="020B0604020202020204" pitchFamily="34" charset="0"/>
            </a:endParaRPr>
          </a:p>
          <a:p>
            <a:pPr>
              <a:lnSpc>
                <a:spcPts val="1900"/>
              </a:lnSpc>
              <a:spcBef>
                <a:spcPts val="0"/>
              </a:spcBef>
            </a:pPr>
            <a:r>
              <a:rPr lang="en-IN" dirty="0">
                <a:solidFill>
                  <a:srgbClr val="000000"/>
                </a:solidFill>
                <a:latin typeface="Abadi" panose="020B0604020104020204" pitchFamily="34" charset="0"/>
                <a:ea typeface="Calibri" panose="020F0502020204030204" pitchFamily="34" charset="0"/>
                <a:cs typeface="Latha" panose="020B0604020202020204" pitchFamily="34" charset="0"/>
              </a:rPr>
              <a:t>         a. </a:t>
            </a:r>
            <a:r>
              <a:rPr lang="en-IN" b="1" dirty="0">
                <a:solidFill>
                  <a:srgbClr val="00B050"/>
                </a:solidFill>
                <a:effectLst/>
                <a:latin typeface="Abadi" panose="020B0604020104020204" pitchFamily="34" charset="0"/>
                <a:ea typeface="Calibri" panose="020F0502020204030204" pitchFamily="34" charset="0"/>
                <a:cs typeface="Latha" panose="020B0604020202020204" pitchFamily="34" charset="0"/>
              </a:rPr>
              <a:t>Disjoint generalization</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an entity belongs to at most one lower-level entity set.</a:t>
            </a:r>
            <a:r>
              <a:rPr lang="en-US" dirty="0">
                <a:latin typeface="Abadi" panose="020B0604020104020204" pitchFamily="34" charset="0"/>
                <a:ea typeface="Calibri" panose="020F0502020204030204" pitchFamily="34" charset="0"/>
                <a:cs typeface="Latha" panose="020B0604020202020204" pitchFamily="34" charset="0"/>
              </a:rPr>
              <a:t> </a:t>
            </a:r>
          </a:p>
          <a:p>
            <a:pPr>
              <a:lnSpc>
                <a:spcPts val="1900"/>
              </a:lnSpc>
              <a:spcBef>
                <a:spcPts val="0"/>
              </a:spcBef>
            </a:pPr>
            <a:endParaRPr lang="en-US" dirty="0">
              <a:solidFill>
                <a:srgbClr val="000000"/>
              </a:solidFill>
              <a:effectLst/>
              <a:latin typeface="Abadi" panose="020B0604020104020204" pitchFamily="34" charset="0"/>
              <a:ea typeface="Calibri" panose="020F0502020204030204" pitchFamily="34" charset="0"/>
              <a:cs typeface="Latha" panose="020B0604020202020204" pitchFamily="34" charset="0"/>
            </a:endParaRPr>
          </a:p>
          <a:p>
            <a:pPr>
              <a:lnSpc>
                <a:spcPts val="1900"/>
              </a:lnSpc>
              <a:spcBef>
                <a:spcPts val="0"/>
              </a:spcBef>
            </a:pPr>
            <a:r>
              <a:rPr lang="en-US" dirty="0">
                <a:solidFill>
                  <a:srgbClr val="000000"/>
                </a:solidFill>
                <a:effectLst/>
                <a:latin typeface="Abadi" panose="020B0604020104020204" pitchFamily="34" charset="0"/>
                <a:ea typeface="Calibri" panose="020F0502020204030204" pitchFamily="34" charset="0"/>
                <a:cs typeface="Latha" panose="020B0604020202020204" pitchFamily="34" charset="0"/>
              </a:rPr>
              <a:t>         b. </a:t>
            </a:r>
            <a:r>
              <a:rPr lang="en-IN" b="1" dirty="0">
                <a:solidFill>
                  <a:srgbClr val="00B050"/>
                </a:solidFill>
                <a:effectLst/>
                <a:latin typeface="Abadi" panose="020B0604020104020204" pitchFamily="34" charset="0"/>
                <a:ea typeface="Calibri" panose="020F0502020204030204" pitchFamily="34" charset="0"/>
                <a:cs typeface="Latha" panose="020B0604020202020204" pitchFamily="34" charset="0"/>
              </a:rPr>
              <a:t>Overlapping generalization</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entities may belong to multiple lower-level entities.</a:t>
            </a:r>
            <a:endParaRPr lang="en-US" dirty="0">
              <a:solidFill>
                <a:srgbClr val="000000"/>
              </a:solidFill>
              <a:effectLst/>
              <a:latin typeface="Abadi" panose="020B0604020104020204" pitchFamily="34" charset="0"/>
              <a:ea typeface="Calibri" panose="020F0502020204030204" pitchFamily="34" charset="0"/>
              <a:cs typeface="Latha" panose="020B0604020202020204" pitchFamily="34" charset="0"/>
            </a:endParaRPr>
          </a:p>
          <a:p>
            <a:pPr>
              <a:lnSpc>
                <a:spcPts val="1900"/>
              </a:lnSpc>
              <a:spcBef>
                <a:spcPts val="0"/>
              </a:spcBef>
            </a:pPr>
            <a:endParaRPr lang="en-US" dirty="0">
              <a:solidFill>
                <a:srgbClr val="000000"/>
              </a:solidFill>
              <a:latin typeface="Abadi" panose="020B0604020104020204" pitchFamily="34" charset="0"/>
              <a:ea typeface="Calibri" panose="020F0502020204030204" pitchFamily="34" charset="0"/>
              <a:cs typeface="Latha" panose="020B0604020202020204" pitchFamily="34" charset="0"/>
            </a:endParaRPr>
          </a:p>
          <a:p>
            <a:pPr>
              <a:lnSpc>
                <a:spcPts val="1900"/>
              </a:lnSpc>
              <a:spcBef>
                <a:spcPts val="0"/>
              </a:spcBef>
            </a:pPr>
            <a:r>
              <a:rPr lang="en-US" dirty="0">
                <a:solidFill>
                  <a:srgbClr val="000000"/>
                </a:solidFill>
                <a:latin typeface="Abadi" panose="020B0604020104020204" pitchFamily="34" charset="0"/>
                <a:ea typeface="Calibri" panose="020F0502020204030204" pitchFamily="34" charset="0"/>
                <a:cs typeface="Latha" panose="020B0604020202020204" pitchFamily="34" charset="0"/>
              </a:rPr>
              <a:t>         c. </a:t>
            </a:r>
            <a:r>
              <a:rPr lang="en-IN" b="1" dirty="0">
                <a:solidFill>
                  <a:srgbClr val="00B050"/>
                </a:solidFill>
                <a:effectLst/>
                <a:latin typeface="Abadi" panose="020B0604020104020204" pitchFamily="34" charset="0"/>
                <a:ea typeface="Calibri" panose="020F0502020204030204" pitchFamily="34" charset="0"/>
                <a:cs typeface="Latha" panose="020B0604020202020204" pitchFamily="34" charset="0"/>
              </a:rPr>
              <a:t>Hierarchy</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each entity set is only the object of one “ISA” relationship.</a:t>
            </a:r>
          </a:p>
          <a:p>
            <a:pPr>
              <a:lnSpc>
                <a:spcPts val="1900"/>
              </a:lnSpc>
              <a:spcBef>
                <a:spcPts val="0"/>
              </a:spcBef>
            </a:pPr>
            <a:endPar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endParaRPr>
          </a:p>
          <a:p>
            <a:pPr>
              <a:lnSpc>
                <a:spcPts val="1900"/>
              </a:lnSpc>
              <a:spcBef>
                <a:spcPts val="0"/>
              </a:spcBef>
            </a:pPr>
            <a:endParaRPr lang="en-IN" dirty="0">
              <a:solidFill>
                <a:srgbClr val="000000"/>
              </a:solidFill>
              <a:latin typeface="Abadi" panose="020B0604020104020204" pitchFamily="34" charset="0"/>
              <a:ea typeface="Calibri" panose="020F0502020204030204" pitchFamily="34" charset="0"/>
              <a:cs typeface="Latha" panose="020B0604020202020204" pitchFamily="34" charset="0"/>
            </a:endParaRPr>
          </a:p>
          <a:p>
            <a:pPr>
              <a:lnSpc>
                <a:spcPts val="1900"/>
              </a:lnSpc>
              <a:spcBef>
                <a:spcPts val="0"/>
              </a:spcBef>
            </a:pPr>
            <a:r>
              <a:rPr lang="en-IN" dirty="0">
                <a:solidFill>
                  <a:srgbClr val="000000"/>
                </a:solidFill>
                <a:latin typeface="Abadi" panose="020B0604020104020204" pitchFamily="34" charset="0"/>
                <a:ea typeface="Calibri" panose="020F0502020204030204" pitchFamily="34" charset="0"/>
                <a:cs typeface="Latha" panose="020B0604020202020204" pitchFamily="34" charset="0"/>
              </a:rPr>
              <a:t>3.</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a:t>
            </a:r>
            <a:r>
              <a:rPr lang="en-IN" b="1" dirty="0">
                <a:solidFill>
                  <a:srgbClr val="7030A0"/>
                </a:solidFill>
                <a:effectLst/>
                <a:latin typeface="Abadi" panose="020B0604020104020204" pitchFamily="34" charset="0"/>
                <a:ea typeface="Calibri" panose="020F0502020204030204" pitchFamily="34" charset="0"/>
                <a:cs typeface="Latha" panose="020B0604020202020204" pitchFamily="34" charset="0"/>
              </a:rPr>
              <a:t>Lattice</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entity sets may belong to multiple “ISA” relationships.</a:t>
            </a:r>
            <a:endParaRPr lang="en-US" dirty="0"/>
          </a:p>
        </p:txBody>
      </p:sp>
      <p:sp>
        <p:nvSpPr>
          <p:cNvPr id="6" name="Content Placeholder 2">
            <a:extLst>
              <a:ext uri="{FF2B5EF4-FFF2-40B4-BE49-F238E27FC236}">
                <a16:creationId xmlns:a16="http://schemas.microsoft.com/office/drawing/2014/main" xmlns="" id="{C7EC02FE-D51C-45DD-786D-118DE0AC554B}"/>
              </a:ext>
            </a:extLst>
          </p:cNvPr>
          <p:cNvSpPr txBox="1">
            <a:spLocks/>
          </p:cNvSpPr>
          <p:nvPr/>
        </p:nvSpPr>
        <p:spPr>
          <a:xfrm>
            <a:off x="406400" y="152400"/>
            <a:ext cx="8432800" cy="1143000"/>
          </a:xfrm>
          <a:prstGeom prst="rect">
            <a:avLst/>
          </a:prstGeom>
        </p:spPr>
        <p:txBody>
          <a:bodyPr vert="horz" lIns="91440" tIns="45720" rIns="91440" bIns="45720" rtlCol="0" anchor="ctr">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solidFill>
                  <a:srgbClr val="7030A0"/>
                </a:solidFill>
              </a:rPr>
              <a:t>EER design steps </a:t>
            </a:r>
            <a:endParaRPr lang="en-US" dirty="0"/>
          </a:p>
        </p:txBody>
      </p:sp>
      <mc:AlternateContent xmlns:mc="http://schemas.openxmlformats.org/markup-compatibility/2006">
        <mc:Choice xmlns:p14="http://schemas.microsoft.com/office/powerpoint/2010/main" xmlns="" Requires="p14">
          <p:contentPart p14:bwMode="auto" r:id="rId2">
            <p14:nvContentPartPr>
              <p14:cNvPr id="2" name="Ink 1">
                <a:extLst>
                  <a:ext uri="{FF2B5EF4-FFF2-40B4-BE49-F238E27FC236}">
                    <a16:creationId xmlns:a16="http://schemas.microsoft.com/office/drawing/2014/main" id="{57C3D7BF-765F-5A31-1D8A-ECF64C3E8EBD}"/>
                  </a:ext>
                </a:extLst>
              </p14:cNvPr>
              <p14:cNvContentPartPr/>
              <p14:nvPr/>
            </p14:nvContentPartPr>
            <p14:xfrm>
              <a:off x="297720" y="576000"/>
              <a:ext cx="11674440" cy="5592600"/>
            </p14:xfrm>
          </p:contentPart>
        </mc:Choice>
        <mc:Fallback>
          <p:pic>
            <p:nvPicPr>
              <p:cNvPr id="2" name="Ink 1">
                <a:extLst>
                  <a:ext uri="{FF2B5EF4-FFF2-40B4-BE49-F238E27FC236}">
                    <a16:creationId xmlns:a16="http://schemas.microsoft.com/office/drawing/2014/main" xmlns="" xmlns:p14="http://schemas.microsoft.com/office/powerpoint/2010/main" id="{57C3D7BF-765F-5A31-1D8A-ECF64C3E8EBD}"/>
                  </a:ext>
                </a:extLst>
              </p:cNvPr>
              <p:cNvPicPr/>
              <p:nvPr/>
            </p:nvPicPr>
            <p:blipFill>
              <a:blip r:embed="rId3"/>
              <a:stretch>
                <a:fillRect/>
              </a:stretch>
            </p:blipFill>
            <p:spPr>
              <a:xfrm>
                <a:off x="288360" y="566640"/>
                <a:ext cx="11693160" cy="5611320"/>
              </a:xfrm>
              <a:prstGeom prst="rect">
                <a:avLst/>
              </a:prstGeom>
            </p:spPr>
          </p:pic>
        </mc:Fallback>
      </mc:AlternateContent>
    </p:spTree>
    <p:extLst>
      <p:ext uri="{BB962C8B-B14F-4D97-AF65-F5344CB8AC3E}">
        <p14:creationId xmlns:p14="http://schemas.microsoft.com/office/powerpoint/2010/main" xmlns="" val="3537818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56027FC-1F62-4D6B-B7F4-5F16A464885C}"/>
              </a:ext>
            </a:extLst>
          </p:cNvPr>
          <p:cNvSpPr>
            <a:spLocks noGrp="1"/>
          </p:cNvSpPr>
          <p:nvPr>
            <p:ph idx="1"/>
          </p:nvPr>
        </p:nvSpPr>
        <p:spPr>
          <a:xfrm>
            <a:off x="406400" y="1441905"/>
            <a:ext cx="5689600" cy="5008591"/>
          </a:xfrm>
        </p:spPr>
        <p:txBody>
          <a:bodyPr>
            <a:normAutofit/>
          </a:bodyPr>
          <a:lstStyle/>
          <a:p>
            <a:pPr>
              <a:spcBef>
                <a:spcPts val="0"/>
              </a:spcBef>
            </a:pPr>
            <a:r>
              <a:rPr lang="en-IN" sz="1600" dirty="0">
                <a:solidFill>
                  <a:srgbClr val="000000"/>
                </a:solidFill>
                <a:latin typeface="Abadi" panose="020B0604020104020204" pitchFamily="34" charset="0"/>
                <a:ea typeface="Calibri" panose="020F0502020204030204" pitchFamily="34" charset="0"/>
                <a:cs typeface="Latha" panose="020B0604020202020204" pitchFamily="34" charset="0"/>
              </a:rPr>
              <a:t>4</a:t>
            </a:r>
            <a:r>
              <a:rPr lang="en-IN" sz="1600" b="1" dirty="0">
                <a:solidFill>
                  <a:srgbClr val="000000"/>
                </a:solidFill>
                <a:latin typeface="Abadi" panose="020B0604020104020204" pitchFamily="34" charset="0"/>
                <a:ea typeface="Calibri" panose="020F0502020204030204" pitchFamily="34" charset="0"/>
                <a:cs typeface="Latha" panose="020B0604020202020204" pitchFamily="34" charset="0"/>
              </a:rPr>
              <a:t>. </a:t>
            </a:r>
            <a:r>
              <a:rPr lang="en-IN" sz="2000" b="1" dirty="0">
                <a:solidFill>
                  <a:srgbClr val="7030A0"/>
                </a:solidFill>
                <a:effectLst/>
                <a:latin typeface="Abadi" panose="020B0604020104020204" pitchFamily="34" charset="0"/>
                <a:ea typeface="Calibri" panose="020F0502020204030204" pitchFamily="34" charset="0"/>
                <a:cs typeface="Latha" panose="020B0604020202020204" pitchFamily="34" charset="0"/>
              </a:rPr>
              <a:t>Condition-defined constraint</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 defines membership in a subclass via a predicate.</a:t>
            </a:r>
          </a:p>
          <a:p>
            <a:pPr lvl="1">
              <a:spcBef>
                <a:spcPts val="0"/>
              </a:spcBef>
              <a:buFont typeface="Wingdings" panose="05000000000000000000" pitchFamily="2" charset="2"/>
              <a:buChar char="q"/>
            </a:pPr>
            <a:r>
              <a:rPr lang="en-IN" sz="2000" b="1" dirty="0">
                <a:solidFill>
                  <a:srgbClr val="C00000"/>
                </a:solidFill>
                <a:latin typeface="Abadi" panose="020B0604020104020204" pitchFamily="34" charset="0"/>
                <a:ea typeface="Calibri" panose="020F0502020204030204" pitchFamily="34" charset="0"/>
                <a:cs typeface="Latha" panose="020B0604020202020204" pitchFamily="34" charset="0"/>
              </a:rPr>
              <a:t>based on membership</a:t>
            </a:r>
            <a:r>
              <a:rPr lang="en-IN" sz="2000" dirty="0">
                <a:solidFill>
                  <a:srgbClr val="C00000"/>
                </a:solidFill>
                <a:latin typeface="Abadi" panose="020B0604020104020204" pitchFamily="34" charset="0"/>
                <a:ea typeface="Calibri" panose="020F0502020204030204" pitchFamily="34" charset="0"/>
                <a:cs typeface="Latha" panose="020B0604020202020204" pitchFamily="34" charset="0"/>
              </a:rPr>
              <a:t>:  </a:t>
            </a:r>
            <a:r>
              <a:rPr lang="en-IN" sz="2000" b="1" dirty="0">
                <a:solidFill>
                  <a:srgbClr val="C00000"/>
                </a:solidFill>
                <a:latin typeface="Abadi" panose="020B0604020104020204" pitchFamily="34" charset="0"/>
                <a:ea typeface="Calibri" panose="020F0502020204030204" pitchFamily="34" charset="0"/>
                <a:cs typeface="Latha" panose="020B0604020202020204" pitchFamily="34" charset="0"/>
              </a:rPr>
              <a:t>d, o</a:t>
            </a:r>
          </a:p>
          <a:p>
            <a:pPr lvl="1">
              <a:spcBef>
                <a:spcPts val="0"/>
              </a:spcBef>
              <a:buFont typeface="Wingdings" panose="05000000000000000000" pitchFamily="2" charset="2"/>
              <a:buChar char="q"/>
            </a:pPr>
            <a:r>
              <a:rPr lang="en-IN" sz="2000" b="1" dirty="0">
                <a:solidFill>
                  <a:srgbClr val="C00000"/>
                </a:solidFill>
                <a:latin typeface="Abadi" panose="020B0604020104020204" pitchFamily="34" charset="0"/>
                <a:ea typeface="Calibri" panose="020F0502020204030204" pitchFamily="34" charset="0"/>
                <a:cs typeface="Latha" panose="020B0604020202020204" pitchFamily="34" charset="0"/>
              </a:rPr>
              <a:t>based on definition </a:t>
            </a:r>
            <a:r>
              <a:rPr lang="en-IN" sz="2000" dirty="0">
                <a:solidFill>
                  <a:srgbClr val="C00000"/>
                </a:solidFill>
                <a:latin typeface="Abadi" panose="020B0604020104020204" pitchFamily="34" charset="0"/>
                <a:ea typeface="Calibri" panose="020F0502020204030204" pitchFamily="34" charset="0"/>
                <a:cs typeface="Latha" panose="020B0604020202020204" pitchFamily="34" charset="0"/>
              </a:rPr>
              <a:t>: </a:t>
            </a:r>
          </a:p>
          <a:p>
            <a:pPr lvl="2">
              <a:lnSpc>
                <a:spcPct val="100000"/>
              </a:lnSpc>
              <a:spcBef>
                <a:spcPts val="0"/>
              </a:spcBef>
              <a:buFont typeface="Wingdings" panose="05000000000000000000" pitchFamily="2" charset="2"/>
              <a:buChar char="Ø"/>
            </a:pP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a:t>
            </a:r>
            <a:r>
              <a:rPr lang="en-IN" b="1" dirty="0">
                <a:solidFill>
                  <a:srgbClr val="00B050"/>
                </a:solidFill>
                <a:effectLst/>
                <a:latin typeface="Abadi" panose="020B0604020104020204" pitchFamily="34" charset="0"/>
                <a:ea typeface="Calibri" panose="020F0502020204030204" pitchFamily="34" charset="0"/>
                <a:cs typeface="Latha" panose="020B0604020202020204" pitchFamily="34" charset="0"/>
              </a:rPr>
              <a:t>User-defined constraint</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membership is manually defined. (</a:t>
            </a:r>
            <a:r>
              <a:rPr lang="en-IN" dirty="0" err="1">
                <a:solidFill>
                  <a:srgbClr val="000000"/>
                </a:solidFill>
                <a:effectLst/>
                <a:latin typeface="Abadi" panose="020B0604020104020204" pitchFamily="34" charset="0"/>
                <a:ea typeface="Calibri" panose="020F0502020204030204" pitchFamily="34" charset="0"/>
                <a:cs typeface="Latha" panose="020B0604020202020204" pitchFamily="34" charset="0"/>
              </a:rPr>
              <a:t>db</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user defined) </a:t>
            </a:r>
          </a:p>
          <a:p>
            <a:pPr lvl="2">
              <a:lnSpc>
                <a:spcPct val="100000"/>
              </a:lnSpc>
              <a:spcBef>
                <a:spcPts val="0"/>
              </a:spcBef>
              <a:buFont typeface="Wingdings" panose="05000000000000000000" pitchFamily="2" charset="2"/>
              <a:buChar char="Ø"/>
            </a:pP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a:t>
            </a:r>
            <a:r>
              <a:rPr lang="en-IN" b="1" dirty="0">
                <a:solidFill>
                  <a:srgbClr val="00B050"/>
                </a:solidFill>
                <a:effectLst/>
                <a:latin typeface="Abadi" panose="020B0604020104020204" pitchFamily="34" charset="0"/>
                <a:ea typeface="Calibri" panose="020F0502020204030204" pitchFamily="34" charset="0"/>
                <a:cs typeface="Latha" panose="020B0604020202020204" pitchFamily="34" charset="0"/>
              </a:rPr>
              <a:t>Predicate defined constraint</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based </a:t>
            </a:r>
            <a:r>
              <a:rPr lang="en-IN" dirty="0">
                <a:solidFill>
                  <a:srgbClr val="000000"/>
                </a:solidFill>
                <a:latin typeface="Abadi" panose="020B0604020104020204" pitchFamily="34" charset="0"/>
                <a:ea typeface="Calibri" panose="020F0502020204030204" pitchFamily="34" charset="0"/>
                <a:cs typeface="Latha" panose="020B0604020202020204" pitchFamily="34" charset="0"/>
              </a:rPr>
              <a:t>on a condition it becomes one subclass. </a:t>
            </a:r>
          </a:p>
          <a:p>
            <a:pPr lvl="1">
              <a:spcBef>
                <a:spcPts val="0"/>
              </a:spcBef>
              <a:buFont typeface="Wingdings" panose="05000000000000000000" pitchFamily="2" charset="2"/>
              <a:buChar char="q"/>
            </a:pPr>
            <a:r>
              <a:rPr lang="en-IN" sz="2000" b="1" dirty="0">
                <a:solidFill>
                  <a:srgbClr val="C00000"/>
                </a:solidFill>
                <a:latin typeface="Abadi" panose="020B0604020104020204" pitchFamily="34" charset="0"/>
                <a:ea typeface="Calibri" panose="020F0502020204030204" pitchFamily="34" charset="0"/>
                <a:cs typeface="Latha" panose="020B0604020202020204" pitchFamily="34" charset="0"/>
              </a:rPr>
              <a:t>based on </a:t>
            </a:r>
            <a:r>
              <a:rPr lang="en-IN" sz="2000" b="1" dirty="0">
                <a:solidFill>
                  <a:srgbClr val="C00000"/>
                </a:solidFill>
                <a:effectLst/>
                <a:latin typeface="Abadi" panose="020B0604020104020204" pitchFamily="34" charset="0"/>
                <a:ea typeface="Calibri" panose="020F0502020204030204" pitchFamily="34" charset="0"/>
                <a:cs typeface="Latha" panose="020B0604020202020204" pitchFamily="34" charset="0"/>
              </a:rPr>
              <a:t>Completeness constraint</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 all entities belong to a lower-level entity.</a:t>
            </a:r>
            <a:endParaRPr lang="en-US" sz="2000" dirty="0">
              <a:effectLst/>
              <a:latin typeface="Abadi" panose="020B0604020104020204" pitchFamily="34" charset="0"/>
              <a:ea typeface="Calibri" panose="020F0502020204030204" pitchFamily="34" charset="0"/>
              <a:cs typeface="Latha" panose="020B0604020202020204" pitchFamily="34" charset="0"/>
            </a:endParaRPr>
          </a:p>
          <a:p>
            <a:pPr lvl="2">
              <a:spcBef>
                <a:spcPts val="0"/>
              </a:spcBef>
              <a:buFont typeface="Wingdings" panose="05000000000000000000" pitchFamily="2" charset="2"/>
              <a:buChar char="Ø"/>
            </a:pP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a:t>
            </a:r>
            <a:r>
              <a:rPr lang="en-IN" b="1" dirty="0">
                <a:solidFill>
                  <a:srgbClr val="00B050"/>
                </a:solidFill>
                <a:effectLst/>
                <a:latin typeface="Abadi" panose="020B0604020104020204" pitchFamily="34" charset="0"/>
                <a:ea typeface="Calibri" panose="020F0502020204030204" pitchFamily="34" charset="0"/>
                <a:cs typeface="Latha" panose="020B0604020202020204" pitchFamily="34" charset="0"/>
              </a:rPr>
              <a:t>Total constraint</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all entities belong to lower-level entity sets.</a:t>
            </a:r>
            <a:endParaRPr lang="en-US" dirty="0">
              <a:effectLst/>
              <a:latin typeface="Abadi" panose="020B0604020104020204" pitchFamily="34" charset="0"/>
              <a:ea typeface="Calibri" panose="020F0502020204030204" pitchFamily="34" charset="0"/>
              <a:cs typeface="Latha" panose="020B0604020202020204" pitchFamily="34" charset="0"/>
            </a:endParaRPr>
          </a:p>
          <a:p>
            <a:pPr lvl="2">
              <a:spcBef>
                <a:spcPts val="0"/>
              </a:spcBef>
              <a:buFont typeface="Wingdings" panose="05000000000000000000" pitchFamily="2" charset="2"/>
              <a:buChar char="Ø"/>
            </a:pP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a:t>
            </a:r>
            <a:r>
              <a:rPr lang="en-IN" b="1" dirty="0">
                <a:solidFill>
                  <a:srgbClr val="00B050"/>
                </a:solidFill>
                <a:effectLst/>
                <a:latin typeface="Abadi" panose="020B0604020104020204" pitchFamily="34" charset="0"/>
                <a:ea typeface="Calibri" panose="020F0502020204030204" pitchFamily="34" charset="0"/>
                <a:cs typeface="Latha" panose="020B0604020202020204" pitchFamily="34" charset="0"/>
              </a:rPr>
              <a:t>Partial Constraint</a:t>
            </a:r>
            <a:r>
              <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rPr>
              <a:t>: entities not required to belong to lower-level entity set.</a:t>
            </a:r>
          </a:p>
          <a:p>
            <a:pPr lvl="3">
              <a:lnSpc>
                <a:spcPct val="100000"/>
              </a:lnSpc>
              <a:spcBef>
                <a:spcPts val="0"/>
              </a:spcBef>
              <a:buFont typeface="Wingdings" panose="05000000000000000000" pitchFamily="2" charset="2"/>
              <a:buChar char="Ø"/>
            </a:pPr>
            <a:endParaRPr lang="en-IN" dirty="0">
              <a:solidFill>
                <a:srgbClr val="000000"/>
              </a:solidFill>
              <a:effectLst/>
              <a:latin typeface="Abadi" panose="020B0604020104020204" pitchFamily="34" charset="0"/>
              <a:ea typeface="Calibri" panose="020F0502020204030204" pitchFamily="34" charset="0"/>
              <a:cs typeface="Latha" panose="020B0604020202020204" pitchFamily="34" charset="0"/>
            </a:endParaRPr>
          </a:p>
        </p:txBody>
      </p:sp>
      <p:sp>
        <p:nvSpPr>
          <p:cNvPr id="3" name="Content Placeholder 2">
            <a:extLst>
              <a:ext uri="{FF2B5EF4-FFF2-40B4-BE49-F238E27FC236}">
                <a16:creationId xmlns:a16="http://schemas.microsoft.com/office/drawing/2014/main" xmlns="" id="{908CB8A7-C9D4-4B81-A5DF-7C0D50B04171}"/>
              </a:ext>
            </a:extLst>
          </p:cNvPr>
          <p:cNvSpPr>
            <a:spLocks noGrp="1"/>
          </p:cNvSpPr>
          <p:nvPr>
            <p:ph sz="quarter" idx="10"/>
          </p:nvPr>
        </p:nvSpPr>
        <p:spPr/>
        <p:txBody>
          <a:bodyPr/>
          <a:lstStyle/>
          <a:p>
            <a:r>
              <a:rPr lang="en-IN" dirty="0">
                <a:solidFill>
                  <a:srgbClr val="7030A0"/>
                </a:solidFill>
              </a:rPr>
              <a:t>EER design steps </a:t>
            </a:r>
            <a:endParaRPr lang="en-US" dirty="0"/>
          </a:p>
        </p:txBody>
      </p:sp>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F6406E1E-579E-44C7-93B1-3E763DEF745B}"/>
                  </a:ext>
                </a:extLst>
              </p14:cNvPr>
              <p14:cNvContentPartPr/>
              <p14:nvPr/>
            </p14:nvContentPartPr>
            <p14:xfrm>
              <a:off x="934560" y="1409760"/>
              <a:ext cx="8066880" cy="4574520"/>
            </p14:xfrm>
          </p:contentPart>
        </mc:Choice>
        <mc:Fallback>
          <p:pic>
            <p:nvPicPr>
              <p:cNvPr id="4" name="Ink 3">
                <a:extLst>
                  <a:ext uri="{FF2B5EF4-FFF2-40B4-BE49-F238E27FC236}">
                    <a16:creationId xmlns:a16="http://schemas.microsoft.com/office/drawing/2014/main" xmlns="" xmlns:p14="http://schemas.microsoft.com/office/powerpoint/2010/main" id="{F6406E1E-579E-44C7-93B1-3E763DEF745B}"/>
                  </a:ext>
                </a:extLst>
              </p:cNvPr>
              <p:cNvPicPr/>
              <p:nvPr/>
            </p:nvPicPr>
            <p:blipFill>
              <a:blip r:embed="rId4"/>
              <a:stretch>
                <a:fillRect/>
              </a:stretch>
            </p:blipFill>
            <p:spPr>
              <a:xfrm>
                <a:off x="925200" y="1400400"/>
                <a:ext cx="8085600" cy="4593240"/>
              </a:xfrm>
              <a:prstGeom prst="rect">
                <a:avLst/>
              </a:prstGeom>
            </p:spPr>
          </p:pic>
        </mc:Fallback>
      </mc:AlternateContent>
    </p:spTree>
    <p:extLst>
      <p:ext uri="{BB962C8B-B14F-4D97-AF65-F5344CB8AC3E}">
        <p14:creationId xmlns:p14="http://schemas.microsoft.com/office/powerpoint/2010/main" xmlns="" val="2930497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56027FC-1F62-4D6B-B7F4-5F16A464885C}"/>
              </a:ext>
            </a:extLst>
          </p:cNvPr>
          <p:cNvSpPr>
            <a:spLocks noGrp="1"/>
          </p:cNvSpPr>
          <p:nvPr>
            <p:ph idx="1"/>
          </p:nvPr>
        </p:nvSpPr>
        <p:spPr>
          <a:xfrm>
            <a:off x="406400" y="1441905"/>
            <a:ext cx="6004339" cy="3318938"/>
          </a:xfrm>
        </p:spPr>
        <p:txBody>
          <a:bodyPr>
            <a:noAutofit/>
          </a:bodyPr>
          <a:lstStyle/>
          <a:p>
            <a:pPr>
              <a:spcBef>
                <a:spcPts val="0"/>
              </a:spcBef>
            </a:pPr>
            <a:r>
              <a:rPr lang="en-IN" sz="1800" dirty="0">
                <a:solidFill>
                  <a:srgbClr val="000000"/>
                </a:solidFill>
                <a:latin typeface="Abadi" panose="020B0604020104020204" pitchFamily="34" charset="0"/>
                <a:ea typeface="Calibri" panose="020F0502020204030204" pitchFamily="34" charset="0"/>
                <a:cs typeface="Latha" panose="020B0604020202020204" pitchFamily="34" charset="0"/>
              </a:rPr>
              <a:t>5. </a:t>
            </a: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Use </a:t>
            </a:r>
            <a:r>
              <a:rPr lang="en-IN" sz="2000" b="1" dirty="0">
                <a:solidFill>
                  <a:srgbClr val="7030A0"/>
                </a:solidFill>
                <a:latin typeface="Abadi" panose="020B0604020104020204" pitchFamily="34" charset="0"/>
                <a:ea typeface="Calibri" panose="020F0502020204030204" pitchFamily="34" charset="0"/>
                <a:cs typeface="Latha" panose="020B0604020202020204" pitchFamily="34" charset="0"/>
              </a:rPr>
              <a:t>Union or category </a:t>
            </a: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if needed(when a subclass is derived from more than one superclass). </a:t>
            </a:r>
            <a:endParaRPr lang="en-IN" sz="1800" dirty="0">
              <a:solidFill>
                <a:srgbClr val="000000"/>
              </a:solidFill>
              <a:latin typeface="Abadi" panose="020B0604020104020204" pitchFamily="34" charset="0"/>
              <a:ea typeface="Calibri" panose="020F0502020204030204" pitchFamily="34" charset="0"/>
              <a:cs typeface="Latha" panose="020B0604020202020204" pitchFamily="34" charset="0"/>
            </a:endParaRPr>
          </a:p>
          <a:p>
            <a:pPr lvl="1">
              <a:spcBef>
                <a:spcPts val="0"/>
              </a:spcBef>
              <a:buFont typeface="Wingdings" panose="05000000000000000000" pitchFamily="2" charset="2"/>
              <a:buChar char="Ø"/>
            </a:pPr>
            <a:r>
              <a:rPr lang="en-IN" sz="1800" b="1" dirty="0">
                <a:solidFill>
                  <a:srgbClr val="00B050"/>
                </a:solidFill>
                <a:latin typeface="Abadi" panose="020B0604020104020204" pitchFamily="34" charset="0"/>
                <a:ea typeface="Calibri" panose="020F0502020204030204" pitchFamily="34" charset="0"/>
                <a:cs typeface="Latha" panose="020B0604020202020204" pitchFamily="34" charset="0"/>
              </a:rPr>
              <a:t>Total category</a:t>
            </a:r>
            <a:r>
              <a:rPr lang="en-IN" sz="1800" b="1" dirty="0">
                <a:solidFill>
                  <a:srgbClr val="000000"/>
                </a:solidFill>
                <a:latin typeface="Abadi" panose="020B0604020104020204" pitchFamily="34" charset="0"/>
                <a:ea typeface="Calibri" panose="020F0502020204030204" pitchFamily="34" charset="0"/>
                <a:cs typeface="Latha" panose="020B0604020202020204" pitchFamily="34" charset="0"/>
              </a:rPr>
              <a:t>:</a:t>
            </a:r>
            <a:r>
              <a:rPr lang="en-IN" sz="1800" dirty="0">
                <a:solidFill>
                  <a:srgbClr val="000000"/>
                </a:solidFill>
                <a:latin typeface="Abadi" panose="020B0604020104020204" pitchFamily="34" charset="0"/>
                <a:ea typeface="Calibri" panose="020F0502020204030204" pitchFamily="34" charset="0"/>
                <a:cs typeface="Latha" panose="020B0604020202020204" pitchFamily="34" charset="0"/>
              </a:rPr>
              <a:t> </a:t>
            </a:r>
            <a:r>
              <a:rPr lang="en-US" sz="1800" dirty="0">
                <a:solidFill>
                  <a:srgbClr val="000000"/>
                </a:solidFill>
                <a:latin typeface="Abadi" panose="020B0604020104020204" pitchFamily="34" charset="0"/>
                <a:ea typeface="Calibri" panose="020F0502020204030204" pitchFamily="34" charset="0"/>
                <a:cs typeface="Latha" panose="020B0604020202020204" pitchFamily="34" charset="0"/>
              </a:rPr>
              <a:t>It holds the union of all entities in its </a:t>
            </a:r>
            <a:r>
              <a:rPr lang="en-US" sz="1800" dirty="0" err="1">
                <a:solidFill>
                  <a:srgbClr val="000000"/>
                </a:solidFill>
                <a:latin typeface="Abadi" panose="020B0604020104020204" pitchFamily="34" charset="0"/>
                <a:ea typeface="Calibri" panose="020F0502020204030204" pitchFamily="34" charset="0"/>
                <a:cs typeface="Latha" panose="020B0604020202020204" pitchFamily="34" charset="0"/>
              </a:rPr>
              <a:t>superclasses</a:t>
            </a:r>
            <a:r>
              <a:rPr lang="en-US" sz="1800" dirty="0">
                <a:solidFill>
                  <a:srgbClr val="000000"/>
                </a:solidFill>
                <a:latin typeface="Abadi" panose="020B0604020104020204" pitchFamily="34" charset="0"/>
                <a:ea typeface="Calibri" panose="020F0502020204030204" pitchFamily="34" charset="0"/>
                <a:cs typeface="Latha" panose="020B0604020202020204" pitchFamily="34" charset="0"/>
              </a:rPr>
              <a:t>.</a:t>
            </a:r>
            <a:endParaRPr lang="en-IN" sz="1800" dirty="0">
              <a:solidFill>
                <a:srgbClr val="000000"/>
              </a:solidFill>
              <a:latin typeface="Abadi" panose="020B0604020104020204" pitchFamily="34" charset="0"/>
              <a:ea typeface="Calibri" panose="020F0502020204030204" pitchFamily="34" charset="0"/>
              <a:cs typeface="Latha" panose="020B0604020202020204" pitchFamily="34" charset="0"/>
            </a:endParaRPr>
          </a:p>
          <a:p>
            <a:pPr lvl="1">
              <a:spcBef>
                <a:spcPts val="0"/>
              </a:spcBef>
              <a:buFont typeface="Wingdings" panose="05000000000000000000" pitchFamily="2" charset="2"/>
              <a:buChar char="Ø"/>
            </a:pPr>
            <a:r>
              <a:rPr lang="en-IN" sz="1800" b="1" dirty="0">
                <a:solidFill>
                  <a:srgbClr val="00B050"/>
                </a:solidFill>
                <a:latin typeface="Abadi" panose="020B0604020104020204" pitchFamily="34" charset="0"/>
                <a:ea typeface="Calibri" panose="020F0502020204030204" pitchFamily="34" charset="0"/>
                <a:cs typeface="Latha" panose="020B0604020202020204" pitchFamily="34" charset="0"/>
              </a:rPr>
              <a:t>Partial category</a:t>
            </a:r>
            <a:r>
              <a:rPr lang="en-IN" sz="1800" b="1" dirty="0">
                <a:solidFill>
                  <a:srgbClr val="000000"/>
                </a:solidFill>
                <a:latin typeface="Abadi" panose="020B0604020104020204" pitchFamily="34" charset="0"/>
                <a:ea typeface="Calibri" panose="020F0502020204030204" pitchFamily="34" charset="0"/>
                <a:cs typeface="Latha" panose="020B0604020202020204" pitchFamily="34" charset="0"/>
              </a:rPr>
              <a:t>:</a:t>
            </a:r>
            <a:r>
              <a:rPr lang="en-IN" sz="1800" dirty="0">
                <a:solidFill>
                  <a:srgbClr val="000000"/>
                </a:solidFill>
                <a:latin typeface="Abadi" panose="020B0604020104020204" pitchFamily="34" charset="0"/>
                <a:ea typeface="Calibri" panose="020F0502020204030204" pitchFamily="34" charset="0"/>
                <a:cs typeface="Latha" panose="020B0604020202020204" pitchFamily="34" charset="0"/>
              </a:rPr>
              <a:t> It </a:t>
            </a:r>
            <a:r>
              <a:rPr lang="en-US" sz="1800" dirty="0">
                <a:solidFill>
                  <a:srgbClr val="000000"/>
                </a:solidFill>
                <a:latin typeface="Abadi" panose="020B0604020104020204" pitchFamily="34" charset="0"/>
                <a:ea typeface="Calibri" panose="020F0502020204030204" pitchFamily="34" charset="0"/>
                <a:cs typeface="Latha" panose="020B0604020202020204" pitchFamily="34" charset="0"/>
              </a:rPr>
              <a:t>can hold a subset of the union.  </a:t>
            </a:r>
          </a:p>
          <a:p>
            <a:pPr marL="457200" lvl="1" indent="0">
              <a:spcBef>
                <a:spcPts val="0"/>
              </a:spcBef>
              <a:buNone/>
            </a:pPr>
            <a:r>
              <a:rPr lang="en-US" sz="1800" dirty="0">
                <a:solidFill>
                  <a:srgbClr val="000000"/>
                </a:solidFill>
                <a:latin typeface="Abadi" panose="020B0604020104020204" pitchFamily="34" charset="0"/>
                <a:ea typeface="Calibri" panose="020F0502020204030204" pitchFamily="34" charset="0"/>
                <a:cs typeface="Latha" panose="020B0604020202020204" pitchFamily="34" charset="0"/>
              </a:rPr>
              <a:t>Note: if 2 entities share numerous attributes including same key attributes then specialization/generalization is used else union category is preferred. </a:t>
            </a:r>
          </a:p>
          <a:p>
            <a:pPr marL="457200" lvl="1" indent="0">
              <a:spcBef>
                <a:spcPts val="0"/>
              </a:spcBef>
              <a:buNone/>
            </a:pPr>
            <a:endParaRPr lang="en-IN" sz="1800" dirty="0">
              <a:solidFill>
                <a:srgbClr val="000000"/>
              </a:solidFill>
              <a:latin typeface="Abadi" panose="020B0604020104020204" pitchFamily="34" charset="0"/>
              <a:ea typeface="Calibri" panose="020F0502020204030204" pitchFamily="34" charset="0"/>
              <a:cs typeface="Latha" panose="020B0604020202020204" pitchFamily="34" charset="0"/>
            </a:endParaRPr>
          </a:p>
          <a:p>
            <a:pPr lvl="1">
              <a:spcBef>
                <a:spcPts val="0"/>
              </a:spcBef>
            </a:pPr>
            <a:endParaRPr lang="en-IN" dirty="0">
              <a:solidFill>
                <a:srgbClr val="000000"/>
              </a:solidFill>
              <a:latin typeface="Abadi" panose="020B0604020104020204" pitchFamily="34" charset="0"/>
              <a:ea typeface="Calibri" panose="020F0502020204030204" pitchFamily="34" charset="0"/>
              <a:cs typeface="Latha" panose="020B0604020202020204" pitchFamily="34" charset="0"/>
            </a:endParaRPr>
          </a:p>
          <a:p>
            <a:pPr>
              <a:spcBef>
                <a:spcPts val="0"/>
              </a:spcBef>
            </a:pPr>
            <a:r>
              <a:rPr lang="en-IN" sz="2000" dirty="0">
                <a:solidFill>
                  <a:srgbClr val="000000"/>
                </a:solidFill>
                <a:latin typeface="Abadi" panose="020B0604020104020204" pitchFamily="34" charset="0"/>
                <a:ea typeface="Calibri" panose="020F0502020204030204" pitchFamily="34" charset="0"/>
                <a:cs typeface="Latha" panose="020B0604020202020204" pitchFamily="34" charset="0"/>
              </a:rPr>
              <a:t>6</a:t>
            </a:r>
            <a:r>
              <a:rPr lang="en-IN" sz="2000" b="1" dirty="0">
                <a:solidFill>
                  <a:srgbClr val="000000"/>
                </a:solidFill>
                <a:latin typeface="Abadi" panose="020B0604020104020204" pitchFamily="34" charset="0"/>
                <a:ea typeface="Calibri" panose="020F0502020204030204" pitchFamily="34" charset="0"/>
                <a:cs typeface="Latha" panose="020B0604020202020204" pitchFamily="34" charset="0"/>
              </a:rPr>
              <a:t>.  </a:t>
            </a:r>
            <a:r>
              <a:rPr lang="en-IN" sz="2000" b="1" dirty="0">
                <a:solidFill>
                  <a:srgbClr val="7030A0"/>
                </a:solidFill>
                <a:effectLst/>
                <a:latin typeface="Abadi" panose="020B0604020104020204" pitchFamily="34" charset="0"/>
                <a:ea typeface="Calibri" panose="020F0502020204030204" pitchFamily="34" charset="0"/>
                <a:cs typeface="Latha" panose="020B0604020202020204" pitchFamily="34" charset="0"/>
              </a:rPr>
              <a:t>Aggregation</a:t>
            </a:r>
            <a:r>
              <a:rPr lang="en-IN" sz="2000" b="1" dirty="0">
                <a:solidFill>
                  <a:srgbClr val="000000"/>
                </a:solidFill>
                <a:effectLst/>
                <a:latin typeface="Abadi" panose="020B0604020104020204" pitchFamily="34" charset="0"/>
                <a:ea typeface="Calibri" panose="020F0502020204030204" pitchFamily="34" charset="0"/>
                <a:cs typeface="Latha" panose="020B0604020202020204" pitchFamily="34" charset="0"/>
              </a:rPr>
              <a:t>:</a:t>
            </a:r>
            <a:r>
              <a:rPr lang="en-IN" sz="2000" dirty="0">
                <a:solidFill>
                  <a:srgbClr val="000000"/>
                </a:solidFill>
                <a:effectLst/>
                <a:latin typeface="Abadi" panose="020B0604020104020204" pitchFamily="34" charset="0"/>
                <a:ea typeface="Calibri" panose="020F0502020204030204" pitchFamily="34" charset="0"/>
                <a:cs typeface="Latha" panose="020B0604020202020204" pitchFamily="34" charset="0"/>
              </a:rPr>
              <a:t> grouping part of a schema into a larger unit.</a:t>
            </a:r>
          </a:p>
        </p:txBody>
      </p:sp>
      <p:sp>
        <p:nvSpPr>
          <p:cNvPr id="3" name="Content Placeholder 2">
            <a:extLst>
              <a:ext uri="{FF2B5EF4-FFF2-40B4-BE49-F238E27FC236}">
                <a16:creationId xmlns:a16="http://schemas.microsoft.com/office/drawing/2014/main" xmlns="" id="{908CB8A7-C9D4-4B81-A5DF-7C0D50B04171}"/>
              </a:ext>
            </a:extLst>
          </p:cNvPr>
          <p:cNvSpPr>
            <a:spLocks noGrp="1"/>
          </p:cNvSpPr>
          <p:nvPr>
            <p:ph sz="quarter" idx="10"/>
          </p:nvPr>
        </p:nvSpPr>
        <p:spPr/>
        <p:txBody>
          <a:bodyPr/>
          <a:lstStyle/>
          <a:p>
            <a:r>
              <a:rPr lang="en-IN" dirty="0">
                <a:solidFill>
                  <a:srgbClr val="7030A0"/>
                </a:solidFill>
              </a:rPr>
              <a:t>EER design steps </a:t>
            </a:r>
            <a:endParaRPr lang="en-US" dirty="0"/>
          </a:p>
        </p:txBody>
      </p:sp>
      <mc:AlternateContent xmlns:mc="http://schemas.openxmlformats.org/markup-compatibility/2006">
        <mc:Choice xmlns:p14="http://schemas.microsoft.com/office/powerpoint/2010/main" xmlns="" Requires="p14">
          <p:contentPart p14:bwMode="auto" r:id="rId3">
            <p14:nvContentPartPr>
              <p14:cNvPr id="4" name="Ink 3">
                <a:extLst>
                  <a:ext uri="{FF2B5EF4-FFF2-40B4-BE49-F238E27FC236}">
                    <a16:creationId xmlns:a16="http://schemas.microsoft.com/office/drawing/2014/main" id="{DBC19D6A-C045-6637-5C49-EF021CEBC632}"/>
                  </a:ext>
                </a:extLst>
              </p14:cNvPr>
              <p14:cNvContentPartPr/>
              <p14:nvPr/>
            </p14:nvContentPartPr>
            <p14:xfrm>
              <a:off x="583560" y="1265760"/>
              <a:ext cx="10620720" cy="5130360"/>
            </p14:xfrm>
          </p:contentPart>
        </mc:Choice>
        <mc:Fallback>
          <p:pic>
            <p:nvPicPr>
              <p:cNvPr id="4" name="Ink 3">
                <a:extLst>
                  <a:ext uri="{FF2B5EF4-FFF2-40B4-BE49-F238E27FC236}">
                    <a16:creationId xmlns:a16="http://schemas.microsoft.com/office/drawing/2014/main" xmlns="" xmlns:p14="http://schemas.microsoft.com/office/powerpoint/2010/main" id="{DBC19D6A-C045-6637-5C49-EF021CEBC632}"/>
                  </a:ext>
                </a:extLst>
              </p:cNvPr>
              <p:cNvPicPr/>
              <p:nvPr/>
            </p:nvPicPr>
            <p:blipFill>
              <a:blip r:embed="rId4"/>
              <a:stretch>
                <a:fillRect/>
              </a:stretch>
            </p:blipFill>
            <p:spPr>
              <a:xfrm>
                <a:off x="574200" y="1256400"/>
                <a:ext cx="10639440" cy="5149080"/>
              </a:xfrm>
              <a:prstGeom prst="rect">
                <a:avLst/>
              </a:prstGeom>
            </p:spPr>
          </p:pic>
        </mc:Fallback>
      </mc:AlternateContent>
    </p:spTree>
    <p:extLst>
      <p:ext uri="{BB962C8B-B14F-4D97-AF65-F5344CB8AC3E}">
        <p14:creationId xmlns:p14="http://schemas.microsoft.com/office/powerpoint/2010/main" xmlns="" val="48349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C3A7A66-933C-4AC5-9B21-3E041FD01892}"/>
              </a:ext>
            </a:extLst>
          </p:cNvPr>
          <p:cNvSpPr>
            <a:spLocks noGrp="1"/>
          </p:cNvSpPr>
          <p:nvPr>
            <p:ph sz="quarter" idx="10"/>
          </p:nvPr>
        </p:nvSpPr>
        <p:spPr/>
        <p:txBody>
          <a:bodyPr>
            <a:normAutofit/>
          </a:bodyPr>
          <a:lstStyle/>
          <a:p>
            <a:r>
              <a:rPr lang="en-IN" sz="3200" dirty="0">
                <a:solidFill>
                  <a:srgbClr val="7030A0"/>
                </a:solidFill>
              </a:rPr>
              <a:t>Example of entity , entity type and entity set </a:t>
            </a:r>
            <a:endParaRPr lang="en-US" sz="3200" dirty="0">
              <a:solidFill>
                <a:srgbClr val="7030A0"/>
              </a:solidFill>
            </a:endParaRPr>
          </a:p>
        </p:txBody>
      </p:sp>
      <p:pic>
        <p:nvPicPr>
          <p:cNvPr id="10" name="Picture 9">
            <a:extLst>
              <a:ext uri="{FF2B5EF4-FFF2-40B4-BE49-F238E27FC236}">
                <a16:creationId xmlns:a16="http://schemas.microsoft.com/office/drawing/2014/main" xmlns="" id="{B2E4DF5A-6324-5EDF-8D97-1EE3F9A5713B}"/>
              </a:ext>
            </a:extLst>
          </p:cNvPr>
          <p:cNvPicPr>
            <a:picLocks noChangeAspect="1"/>
          </p:cNvPicPr>
          <p:nvPr/>
        </p:nvPicPr>
        <p:blipFill>
          <a:blip r:embed="rId2"/>
          <a:stretch>
            <a:fillRect/>
          </a:stretch>
        </p:blipFill>
        <p:spPr>
          <a:xfrm>
            <a:off x="231058" y="1636703"/>
            <a:ext cx="11729884" cy="4115536"/>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4C884AAA-459F-8495-817E-7A1418A2C5C0}"/>
                  </a:ext>
                </a:extLst>
              </p14:cNvPr>
              <p14:cNvContentPartPr/>
              <p14:nvPr/>
            </p14:nvContentPartPr>
            <p14:xfrm>
              <a:off x="285840" y="903960"/>
              <a:ext cx="11590920" cy="4802400"/>
            </p14:xfrm>
          </p:contentPart>
        </mc:Choice>
        <mc:Fallback>
          <p:pic>
            <p:nvPicPr>
              <p:cNvPr id="2" name="Ink 1">
                <a:extLst>
                  <a:ext uri="{FF2B5EF4-FFF2-40B4-BE49-F238E27FC236}">
                    <a16:creationId xmlns:a16="http://schemas.microsoft.com/office/drawing/2014/main" xmlns="" xmlns:p14="http://schemas.microsoft.com/office/powerpoint/2010/main" id="{4C884AAA-459F-8495-817E-7A1418A2C5C0}"/>
                  </a:ext>
                </a:extLst>
              </p:cNvPr>
              <p:cNvPicPr/>
              <p:nvPr/>
            </p:nvPicPr>
            <p:blipFill>
              <a:blip r:embed="rId4"/>
              <a:stretch>
                <a:fillRect/>
              </a:stretch>
            </p:blipFill>
            <p:spPr>
              <a:xfrm>
                <a:off x="276480" y="894600"/>
                <a:ext cx="11609640" cy="4821120"/>
              </a:xfrm>
              <a:prstGeom prst="rect">
                <a:avLst/>
              </a:prstGeom>
            </p:spPr>
          </p:pic>
        </mc:Fallback>
      </mc:AlternateContent>
    </p:spTree>
    <p:extLst>
      <p:ext uri="{BB962C8B-B14F-4D97-AF65-F5344CB8AC3E}">
        <p14:creationId xmlns:p14="http://schemas.microsoft.com/office/powerpoint/2010/main" xmlns="" val="38408083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5E2A9FD-C670-C055-BF92-A095D9B6177F}"/>
              </a:ext>
            </a:extLst>
          </p:cNvPr>
          <p:cNvSpPr>
            <a:spLocks noGrp="1"/>
          </p:cNvSpPr>
          <p:nvPr>
            <p:ph sz="quarter" idx="10"/>
          </p:nvPr>
        </p:nvSpPr>
        <p:spPr/>
        <p:txBody>
          <a:bodyPr/>
          <a:lstStyle/>
          <a:p>
            <a:endParaRPr lang="en-US"/>
          </a:p>
        </p:txBody>
      </p:sp>
      <p:pic>
        <p:nvPicPr>
          <p:cNvPr id="4" name="Picture 3" descr="Diagram&#10;&#10;Description automatically generated">
            <a:extLst>
              <a:ext uri="{FF2B5EF4-FFF2-40B4-BE49-F238E27FC236}">
                <a16:creationId xmlns:a16="http://schemas.microsoft.com/office/drawing/2014/main" xmlns="" id="{2B24F425-0105-83C1-7674-2EF3EC5D35E8}"/>
              </a:ext>
            </a:extLst>
          </p:cNvPr>
          <p:cNvPicPr>
            <a:picLocks noChangeAspect="1"/>
          </p:cNvPicPr>
          <p:nvPr/>
        </p:nvPicPr>
        <p:blipFill>
          <a:blip r:embed="rId2"/>
          <a:stretch>
            <a:fillRect/>
          </a:stretch>
        </p:blipFill>
        <p:spPr>
          <a:xfrm>
            <a:off x="2171700" y="1660008"/>
            <a:ext cx="6667500" cy="4443412"/>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800A4FD4-2275-E5AF-3005-CB05C4E3020D}"/>
                  </a:ext>
                </a:extLst>
              </p14:cNvPr>
              <p14:cNvContentPartPr/>
              <p14:nvPr/>
            </p14:nvContentPartPr>
            <p14:xfrm>
              <a:off x="2946960" y="2116440"/>
              <a:ext cx="5268600" cy="4286520"/>
            </p14:xfrm>
          </p:contentPart>
        </mc:Choice>
        <mc:Fallback>
          <p:pic>
            <p:nvPicPr>
              <p:cNvPr id="2" name="Ink 1">
                <a:extLst>
                  <a:ext uri="{FF2B5EF4-FFF2-40B4-BE49-F238E27FC236}">
                    <a16:creationId xmlns:a16="http://schemas.microsoft.com/office/drawing/2014/main" xmlns="" xmlns:p14="http://schemas.microsoft.com/office/powerpoint/2010/main" id="{800A4FD4-2275-E5AF-3005-CB05C4E3020D}"/>
                  </a:ext>
                </a:extLst>
              </p:cNvPr>
              <p:cNvPicPr/>
              <p:nvPr/>
            </p:nvPicPr>
            <p:blipFill>
              <a:blip r:embed="rId4"/>
              <a:stretch>
                <a:fillRect/>
              </a:stretch>
            </p:blipFill>
            <p:spPr>
              <a:xfrm>
                <a:off x="2937600" y="2107080"/>
                <a:ext cx="5287320" cy="4305240"/>
              </a:xfrm>
              <a:prstGeom prst="rect">
                <a:avLst/>
              </a:prstGeom>
            </p:spPr>
          </p:pic>
        </mc:Fallback>
      </mc:AlternateContent>
    </p:spTree>
    <p:extLst>
      <p:ext uri="{BB962C8B-B14F-4D97-AF65-F5344CB8AC3E}">
        <p14:creationId xmlns:p14="http://schemas.microsoft.com/office/powerpoint/2010/main" xmlns="" val="1248611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756027FC-1F62-4D6B-B7F4-5F16A464885C}"/>
              </a:ext>
            </a:extLst>
          </p:cNvPr>
          <p:cNvSpPr>
            <a:spLocks noGrp="1"/>
          </p:cNvSpPr>
          <p:nvPr>
            <p:ph idx="1"/>
          </p:nvPr>
        </p:nvSpPr>
        <p:spPr>
          <a:xfrm>
            <a:off x="406400" y="1493838"/>
            <a:ext cx="11785600" cy="4830762"/>
          </a:xfrm>
        </p:spPr>
        <p:txBody>
          <a:bodyPr>
            <a:normAutofit fontScale="92500" lnSpcReduction="10000"/>
          </a:bodyPr>
          <a:lstStyle/>
          <a:p>
            <a:pPr>
              <a:buAutoNum type="arabicPeriod"/>
            </a:pPr>
            <a:r>
              <a:rPr lang="en-IN" sz="2000" dirty="0">
                <a:latin typeface="Abadi" panose="020B0604020104020204" pitchFamily="34" charset="0"/>
              </a:rPr>
              <a:t>Identify  nouns as it becomes entity types.</a:t>
            </a:r>
          </a:p>
          <a:p>
            <a:pPr>
              <a:buAutoNum type="arabicPeriod"/>
            </a:pPr>
            <a:r>
              <a:rPr lang="en-IN" sz="2000" dirty="0">
                <a:latin typeface="Abadi" panose="020B0604020104020204" pitchFamily="34" charset="0"/>
              </a:rPr>
              <a:t>Identify all attributes of each entity type. </a:t>
            </a:r>
          </a:p>
          <a:p>
            <a:pPr>
              <a:buAutoNum type="arabicPeriod"/>
            </a:pPr>
            <a:r>
              <a:rPr lang="en-IN" sz="2000" dirty="0">
                <a:latin typeface="Abadi" panose="020B0604020104020204" pitchFamily="34" charset="0"/>
              </a:rPr>
              <a:t>Mark the Pk ,partial keys (if it exists) for each entity type.</a:t>
            </a:r>
          </a:p>
          <a:p>
            <a:pPr marL="0" indent="0"/>
            <a:r>
              <a:rPr lang="en-IN" sz="2000" dirty="0">
                <a:latin typeface="Abadi" panose="020B0604020104020204" pitchFamily="34" charset="0"/>
              </a:rPr>
              <a:t>3 a. Identify if entity type is weak or strong.</a:t>
            </a:r>
          </a:p>
          <a:p>
            <a:pPr marL="0" indent="0"/>
            <a:r>
              <a:rPr lang="en-IN" sz="2000" dirty="0">
                <a:latin typeface="Abadi" panose="020B0604020104020204" pitchFamily="34" charset="0"/>
              </a:rPr>
              <a:t>4. Identify the verbs from problem statement which becomes Relationships.</a:t>
            </a:r>
          </a:p>
          <a:p>
            <a:pPr marL="0" indent="0"/>
            <a:r>
              <a:rPr lang="en-IN" sz="2000" dirty="0"/>
              <a:t>      a. determine the  degree of relationship as unary, binary or ternary</a:t>
            </a:r>
          </a:p>
          <a:p>
            <a:pPr marL="0" indent="0"/>
            <a:r>
              <a:rPr lang="en-IN" sz="2000" dirty="0"/>
              <a:t>      b. determine Mapping constraints or cardinality constraint as 1:1,1:N or N:1 , M:N</a:t>
            </a:r>
          </a:p>
          <a:p>
            <a:pPr marL="0" indent="0"/>
            <a:r>
              <a:rPr lang="en-IN" sz="2000" dirty="0"/>
              <a:t>      c.. Determine Participation constraint as total or partial</a:t>
            </a:r>
          </a:p>
          <a:p>
            <a:pPr marL="0" indent="0"/>
            <a:r>
              <a:rPr lang="en-IN" sz="2000" dirty="0"/>
              <a:t>      d.. Relationship is  weak only if one entity type in the relationship is weak </a:t>
            </a:r>
          </a:p>
          <a:p>
            <a:pPr marL="0" indent="0"/>
            <a:r>
              <a:rPr lang="en-IN" sz="2000" dirty="0"/>
              <a:t>      e. determine if we have  multiple relations. </a:t>
            </a:r>
          </a:p>
          <a:p>
            <a:pPr marL="0" indent="0"/>
            <a:r>
              <a:rPr lang="en-IN" sz="2000" dirty="0"/>
              <a:t>      f. determine </a:t>
            </a:r>
            <a:r>
              <a:rPr lang="en-IN" sz="2000" dirty="0" err="1"/>
              <a:t>rolename</a:t>
            </a:r>
            <a:r>
              <a:rPr lang="en-IN" sz="2000" dirty="0"/>
              <a:t> if any.</a:t>
            </a:r>
          </a:p>
          <a:p>
            <a:pPr marL="0" indent="0"/>
            <a:r>
              <a:rPr lang="en-IN" sz="2000" dirty="0"/>
              <a:t>      g. determine if relationship has any attributes.</a:t>
            </a:r>
          </a:p>
          <a:p>
            <a:pPr marL="0" indent="0"/>
            <a:r>
              <a:rPr lang="en-IN" sz="2000" dirty="0"/>
              <a:t>      h. Redundant relationships and removing the redundancy. </a:t>
            </a:r>
          </a:p>
          <a:p>
            <a:pPr marL="0" indent="0"/>
            <a:r>
              <a:rPr lang="en-IN" sz="2000" dirty="0">
                <a:latin typeface="Abadi" panose="020B0604020104020204" pitchFamily="34" charset="0"/>
              </a:rPr>
              <a:t>5. Determine any aggregation is needed </a:t>
            </a:r>
          </a:p>
          <a:p>
            <a:pPr marL="0" indent="0"/>
            <a:r>
              <a:rPr lang="en-IN" sz="2000" dirty="0">
                <a:latin typeface="Abadi" panose="020B0604020104020204" pitchFamily="34" charset="0"/>
              </a:rPr>
              <a:t>6. </a:t>
            </a:r>
            <a:r>
              <a:rPr lang="en-IN" sz="2000">
                <a:latin typeface="Abadi" panose="020B0604020104020204" pitchFamily="34" charset="0"/>
              </a:rPr>
              <a:t>Loop </a:t>
            </a:r>
            <a:r>
              <a:rPr lang="en-IN" sz="2000" dirty="0">
                <a:latin typeface="Abadi" panose="020B0604020104020204" pitchFamily="34" charset="0"/>
              </a:rPr>
              <a:t>1 </a:t>
            </a:r>
            <a:r>
              <a:rPr lang="en-IN" sz="2000">
                <a:latin typeface="Abadi" panose="020B0604020104020204" pitchFamily="34" charset="0"/>
              </a:rPr>
              <a:t>to 5 </a:t>
            </a:r>
            <a:r>
              <a:rPr lang="en-IN" sz="2000" dirty="0">
                <a:latin typeface="Abadi" panose="020B0604020104020204" pitchFamily="34" charset="0"/>
              </a:rPr>
              <a:t>until the design is  acceptable (</a:t>
            </a:r>
            <a:r>
              <a:rPr lang="en-IN" sz="2000" dirty="0" err="1">
                <a:latin typeface="Abadi" panose="020B0604020104020204" pitchFamily="34" charset="0"/>
              </a:rPr>
              <a:t>ie</a:t>
            </a:r>
            <a:r>
              <a:rPr lang="en-IN" sz="2000" dirty="0">
                <a:latin typeface="Abadi" panose="020B0604020104020204" pitchFamily="34" charset="0"/>
              </a:rPr>
              <a:t>., only when it captures all data in problem statement).</a:t>
            </a:r>
          </a:p>
          <a:p>
            <a:pPr>
              <a:buAutoNum type="arabicPeriod"/>
            </a:pPr>
            <a:endParaRPr lang="en-IN" sz="1600" dirty="0">
              <a:latin typeface="+mn-lt"/>
            </a:endParaRPr>
          </a:p>
        </p:txBody>
      </p:sp>
      <p:sp>
        <p:nvSpPr>
          <p:cNvPr id="3" name="Content Placeholder 2">
            <a:extLst>
              <a:ext uri="{FF2B5EF4-FFF2-40B4-BE49-F238E27FC236}">
                <a16:creationId xmlns:a16="http://schemas.microsoft.com/office/drawing/2014/main" xmlns="" id="{908CB8A7-C9D4-4B81-A5DF-7C0D50B04171}"/>
              </a:ext>
            </a:extLst>
          </p:cNvPr>
          <p:cNvSpPr>
            <a:spLocks noGrp="1"/>
          </p:cNvSpPr>
          <p:nvPr>
            <p:ph sz="quarter" idx="10"/>
          </p:nvPr>
        </p:nvSpPr>
        <p:spPr/>
        <p:txBody>
          <a:bodyPr/>
          <a:lstStyle/>
          <a:p>
            <a:r>
              <a:rPr lang="en-IN" dirty="0">
                <a:solidFill>
                  <a:srgbClr val="7030A0"/>
                </a:solidFill>
              </a:rPr>
              <a:t>ER design steps </a:t>
            </a:r>
            <a:endParaRPr lang="en-US" dirty="0"/>
          </a:p>
        </p:txBody>
      </p:sp>
    </p:spTree>
    <p:extLst>
      <p:ext uri="{BB962C8B-B14F-4D97-AF65-F5344CB8AC3E}">
        <p14:creationId xmlns:p14="http://schemas.microsoft.com/office/powerpoint/2010/main" xmlns="" val="2677048631"/>
      </p:ext>
    </p:extLst>
  </p:cSld>
  <p:clrMapOvr>
    <a:masterClrMapping/>
  </p:clrMapOvr>
  <mc:AlternateContent xmlns:mc="http://schemas.openxmlformats.org/markup-compatibility/2006">
    <mc:Choice xmlns:p14="http://schemas.microsoft.com/office/powerpoint/2010/main" xmlns="" Requires="p14">
      <p:transition spd="slow" p14:dur="2000" advTm="134476"/>
    </mc:Choice>
    <mc:Fallback>
      <p:transition spd="slow" advTm="134476"/>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08A7212-64D1-45B9-8D88-6B0A2A570FE0}"/>
              </a:ext>
            </a:extLst>
          </p:cNvPr>
          <p:cNvSpPr>
            <a:spLocks noGrp="1"/>
          </p:cNvSpPr>
          <p:nvPr>
            <p:ph idx="1"/>
          </p:nvPr>
        </p:nvSpPr>
        <p:spPr>
          <a:xfrm>
            <a:off x="406400" y="1493838"/>
            <a:ext cx="11614150" cy="4802187"/>
          </a:xfrm>
        </p:spPr>
        <p:txBody>
          <a:bodyPr>
            <a:normAutofit fontScale="62500" lnSpcReduction="20000"/>
          </a:bodyPr>
          <a:lstStyle/>
          <a:p>
            <a:pPr>
              <a:lnSpc>
                <a:spcPct val="107000"/>
              </a:lnSpc>
              <a:spcAft>
                <a:spcPts val="800"/>
              </a:spcAft>
            </a:pPr>
            <a:r>
              <a:rPr lang="en-IN" sz="2600" b="1" dirty="0">
                <a:solidFill>
                  <a:srgbClr val="000000"/>
                </a:solidFill>
                <a:effectLst/>
                <a:latin typeface="+mn-lt"/>
                <a:ea typeface="Calibri" panose="020F0502020204030204" pitchFamily="34" charset="0"/>
                <a:cs typeface="Latha" panose="020B0604020202020204" pitchFamily="34" charset="0"/>
              </a:rPr>
              <a:t>When developing an ER diagram presents several choices, including the following:</a:t>
            </a:r>
            <a:endParaRPr lang="en-US" sz="2600" dirty="0">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Should a concept be modelled as an entity or an attribute?</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Should a concept be modelled as an entity or a relationship?</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What are the relationship sets and their participating entity sets? Should we use</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binary or ternary relationships?</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342900" lvl="0" indent="-342900">
              <a:lnSpc>
                <a:spcPct val="107000"/>
              </a:lnSpc>
              <a:spcAft>
                <a:spcPts val="800"/>
              </a:spcAft>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Should we use aggregation</a:t>
            </a:r>
          </a:p>
          <a:p>
            <a:pPr marL="342900" lvl="0" indent="-342900">
              <a:lnSpc>
                <a:spcPct val="107000"/>
              </a:lnSpc>
              <a:spcAft>
                <a:spcPts val="800"/>
              </a:spcAft>
              <a:buFont typeface="Wingdings" panose="05000000000000000000" pitchFamily="2" charset="2"/>
              <a:buChar char=""/>
            </a:pPr>
            <a:r>
              <a:rPr lang="en-IN" sz="2600" b="1" dirty="0">
                <a:solidFill>
                  <a:srgbClr val="7030A0"/>
                </a:solidFill>
                <a:latin typeface="+mn-lt"/>
                <a:ea typeface="Calibri" panose="020F0502020204030204" pitchFamily="34" charset="0"/>
                <a:cs typeface="Latha" panose="020B0604020202020204" pitchFamily="34" charset="0"/>
              </a:rPr>
              <a:t>UNIONs should be avoided.</a:t>
            </a:r>
            <a:endParaRPr lang="en-US" sz="2600" b="1" dirty="0">
              <a:solidFill>
                <a:srgbClr val="7030A0"/>
              </a:solidFill>
              <a:effectLst/>
              <a:latin typeface="+mn-lt"/>
              <a:ea typeface="Calibri" panose="020F0502020204030204" pitchFamily="34" charset="0"/>
              <a:cs typeface="Latha" panose="020B0604020202020204" pitchFamily="34" charset="0"/>
            </a:endParaRPr>
          </a:p>
          <a:p>
            <a:pPr>
              <a:lnSpc>
                <a:spcPct val="107000"/>
              </a:lnSpc>
              <a:spcAft>
                <a:spcPts val="800"/>
              </a:spcAft>
            </a:pPr>
            <a:r>
              <a:rPr lang="en-IN" sz="2600" dirty="0">
                <a:solidFill>
                  <a:srgbClr val="000000"/>
                </a:solidFill>
                <a:effectLst/>
                <a:latin typeface="+mn-lt"/>
                <a:ea typeface="Calibri" panose="020F0502020204030204" pitchFamily="34" charset="0"/>
                <a:cs typeface="Latha" panose="020B0604020202020204" pitchFamily="34" charset="0"/>
              </a:rPr>
              <a:t>• ER design is subjective. There are often many ways to model a given scenario. </a:t>
            </a:r>
            <a:r>
              <a:rPr lang="en-IN" sz="2600" dirty="0" err="1">
                <a:solidFill>
                  <a:srgbClr val="000000"/>
                </a:solidFill>
                <a:effectLst/>
                <a:latin typeface="+mn-lt"/>
                <a:ea typeface="Calibri" panose="020F0502020204030204" pitchFamily="34" charset="0"/>
                <a:cs typeface="Latha" panose="020B0604020202020204" pitchFamily="34" charset="0"/>
              </a:rPr>
              <a:t>Analyzing</a:t>
            </a:r>
            <a:r>
              <a:rPr lang="en-IN" sz="2600" dirty="0">
                <a:solidFill>
                  <a:srgbClr val="000000"/>
                </a:solidFill>
                <a:effectLst/>
                <a:latin typeface="+mn-lt"/>
                <a:ea typeface="Calibri" panose="020F0502020204030204" pitchFamily="34" charset="0"/>
                <a:cs typeface="Latha" panose="020B0604020202020204" pitchFamily="34" charset="0"/>
              </a:rPr>
              <a:t> alternatives can be tricky, especially for a large enterprise.</a:t>
            </a:r>
            <a:endParaRPr lang="en-US" sz="2600" dirty="0">
              <a:effectLst/>
              <a:latin typeface="+mn-lt"/>
              <a:ea typeface="Calibri" panose="020F0502020204030204" pitchFamily="34" charset="0"/>
              <a:cs typeface="Latha" panose="020B0604020202020204" pitchFamily="34" charset="0"/>
            </a:endParaRPr>
          </a:p>
          <a:p>
            <a:pPr>
              <a:lnSpc>
                <a:spcPct val="107000"/>
              </a:lnSpc>
              <a:spcAft>
                <a:spcPts val="800"/>
              </a:spcAft>
            </a:pPr>
            <a:r>
              <a:rPr lang="en-IN" sz="2600" dirty="0">
                <a:solidFill>
                  <a:srgbClr val="000000"/>
                </a:solidFill>
                <a:effectLst/>
                <a:latin typeface="+mn-lt"/>
                <a:ea typeface="Calibri" panose="020F0502020204030204" pitchFamily="34" charset="0"/>
                <a:cs typeface="Latha" panose="020B0604020202020204" pitchFamily="34" charset="0"/>
              </a:rPr>
              <a:t>• Common choices include:</a:t>
            </a:r>
            <a:endParaRPr lang="en-US" sz="2600" dirty="0">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Entity vs. attribute</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Key for the entity / to store or discard an attribute</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Entity vs. relationship</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Binary or n-</a:t>
            </a:r>
            <a:r>
              <a:rPr lang="en-IN" sz="2600" b="1" dirty="0" err="1">
                <a:solidFill>
                  <a:srgbClr val="7030A0"/>
                </a:solidFill>
                <a:effectLst/>
                <a:latin typeface="+mn-lt"/>
                <a:ea typeface="Calibri" panose="020F0502020204030204" pitchFamily="34" charset="0"/>
                <a:cs typeface="Latha" panose="020B0604020202020204" pitchFamily="34" charset="0"/>
              </a:rPr>
              <a:t>ary</a:t>
            </a:r>
            <a:r>
              <a:rPr lang="en-IN" sz="2600" b="1" dirty="0">
                <a:solidFill>
                  <a:srgbClr val="7030A0"/>
                </a:solidFill>
                <a:effectLst/>
                <a:latin typeface="+mn-lt"/>
                <a:ea typeface="Calibri" panose="020F0502020204030204" pitchFamily="34" charset="0"/>
                <a:cs typeface="Latha" panose="020B0604020202020204" pitchFamily="34" charset="0"/>
              </a:rPr>
              <a:t> relationship</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Use of ISA hierarchies  (EER )</a:t>
            </a:r>
            <a:endParaRPr lang="en-US" sz="2600" b="1" dirty="0">
              <a:solidFill>
                <a:srgbClr val="7030A0"/>
              </a:solidFill>
              <a:effectLst/>
              <a:latin typeface="+mn-lt"/>
              <a:ea typeface="Calibri" panose="020F0502020204030204" pitchFamily="34" charset="0"/>
              <a:cs typeface="Latha" panose="020B0604020202020204" pitchFamily="34" charset="0"/>
            </a:endParaRPr>
          </a:p>
          <a:p>
            <a:pPr marL="742950" lvl="1" indent="-285750">
              <a:lnSpc>
                <a:spcPct val="107000"/>
              </a:lnSpc>
              <a:spcAft>
                <a:spcPts val="800"/>
              </a:spcAft>
              <a:buFont typeface="Wingdings" panose="05000000000000000000" pitchFamily="2" charset="2"/>
              <a:buChar char=""/>
            </a:pPr>
            <a:r>
              <a:rPr lang="en-IN" sz="2600" b="1" dirty="0">
                <a:solidFill>
                  <a:srgbClr val="7030A0"/>
                </a:solidFill>
                <a:effectLst/>
                <a:latin typeface="+mn-lt"/>
                <a:ea typeface="Calibri" panose="020F0502020204030204" pitchFamily="34" charset="0"/>
                <a:cs typeface="Latha" panose="020B0604020202020204" pitchFamily="34" charset="0"/>
              </a:rPr>
              <a:t>Use of aggregation </a:t>
            </a:r>
            <a:endParaRPr lang="en-US" sz="2600" b="1" dirty="0">
              <a:solidFill>
                <a:srgbClr val="7030A0"/>
              </a:solidFill>
              <a:effectLst/>
              <a:latin typeface="+mn-lt"/>
              <a:ea typeface="Calibri" panose="020F0502020204030204" pitchFamily="34" charset="0"/>
              <a:cs typeface="Latha" panose="020B0604020202020204" pitchFamily="34" charset="0"/>
            </a:endParaRPr>
          </a:p>
          <a:p>
            <a:endParaRPr lang="en-US" dirty="0"/>
          </a:p>
        </p:txBody>
      </p:sp>
      <p:sp>
        <p:nvSpPr>
          <p:cNvPr id="3" name="Content Placeholder 2">
            <a:extLst>
              <a:ext uri="{FF2B5EF4-FFF2-40B4-BE49-F238E27FC236}">
                <a16:creationId xmlns:a16="http://schemas.microsoft.com/office/drawing/2014/main" xmlns="" id="{A618EF7A-5ABB-4B09-A264-FC90CCC5835A}"/>
              </a:ext>
            </a:extLst>
          </p:cNvPr>
          <p:cNvSpPr>
            <a:spLocks noGrp="1"/>
          </p:cNvSpPr>
          <p:nvPr>
            <p:ph sz="quarter" idx="10"/>
          </p:nvPr>
        </p:nvSpPr>
        <p:spPr/>
        <p:txBody>
          <a:bodyPr/>
          <a:lstStyle/>
          <a:p>
            <a:r>
              <a:rPr lang="en-IN" dirty="0">
                <a:solidFill>
                  <a:srgbClr val="7030A0"/>
                </a:solidFill>
              </a:rPr>
              <a:t>EER design points</a:t>
            </a:r>
            <a:endParaRPr lang="en-US" dirty="0">
              <a:solidFill>
                <a:srgbClr val="7030A0"/>
              </a:solidFill>
            </a:endParaRPr>
          </a:p>
        </p:txBody>
      </p:sp>
    </p:spTree>
    <p:extLst>
      <p:ext uri="{BB962C8B-B14F-4D97-AF65-F5344CB8AC3E}">
        <p14:creationId xmlns:p14="http://schemas.microsoft.com/office/powerpoint/2010/main" xmlns="" val="3496277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B5F44B3-59AA-D3DC-8832-D54649E12D92}"/>
              </a:ext>
            </a:extLst>
          </p:cNvPr>
          <p:cNvSpPr>
            <a:spLocks noGrp="1"/>
          </p:cNvSpPr>
          <p:nvPr>
            <p:ph sz="quarter" idx="10"/>
          </p:nvPr>
        </p:nvSpPr>
        <p:spPr/>
        <p:txBody>
          <a:bodyPr/>
          <a:lstStyle/>
          <a:p>
            <a:r>
              <a:rPr lang="en-IN" dirty="0">
                <a:solidFill>
                  <a:srgbClr val="7030A0"/>
                </a:solidFill>
              </a:rPr>
              <a:t>Specialization and Generalization</a:t>
            </a:r>
            <a:endParaRPr lang="en-US" dirty="0">
              <a:solidFill>
                <a:srgbClr val="7030A0"/>
              </a:solidFill>
            </a:endParaRPr>
          </a:p>
        </p:txBody>
      </p:sp>
      <p:pic>
        <p:nvPicPr>
          <p:cNvPr id="6" name="Picture 5">
            <a:extLst>
              <a:ext uri="{FF2B5EF4-FFF2-40B4-BE49-F238E27FC236}">
                <a16:creationId xmlns:a16="http://schemas.microsoft.com/office/drawing/2014/main" xmlns="" id="{D2631AB9-A872-9491-41EF-200693B07E71}"/>
              </a:ext>
            </a:extLst>
          </p:cNvPr>
          <p:cNvPicPr>
            <a:picLocks noChangeAspect="1"/>
          </p:cNvPicPr>
          <p:nvPr/>
        </p:nvPicPr>
        <p:blipFill>
          <a:blip r:embed="rId2"/>
          <a:stretch>
            <a:fillRect/>
          </a:stretch>
        </p:blipFill>
        <p:spPr>
          <a:xfrm>
            <a:off x="177457" y="1404190"/>
            <a:ext cx="3403988" cy="3426885"/>
          </a:xfrm>
          <a:prstGeom prst="rect">
            <a:avLst/>
          </a:prstGeom>
        </p:spPr>
      </p:pic>
      <p:pic>
        <p:nvPicPr>
          <p:cNvPr id="10" name="Picture 9">
            <a:extLst>
              <a:ext uri="{FF2B5EF4-FFF2-40B4-BE49-F238E27FC236}">
                <a16:creationId xmlns:a16="http://schemas.microsoft.com/office/drawing/2014/main" xmlns="" id="{CF8916D8-1C4A-B36A-4EEA-1415AA0B2AD1}"/>
              </a:ext>
            </a:extLst>
          </p:cNvPr>
          <p:cNvPicPr>
            <a:picLocks noChangeAspect="1"/>
          </p:cNvPicPr>
          <p:nvPr/>
        </p:nvPicPr>
        <p:blipFill>
          <a:blip r:embed="rId3"/>
          <a:stretch>
            <a:fillRect/>
          </a:stretch>
        </p:blipFill>
        <p:spPr>
          <a:xfrm>
            <a:off x="3915663" y="1523428"/>
            <a:ext cx="3693969" cy="2610419"/>
          </a:xfrm>
          <a:prstGeom prst="rect">
            <a:avLst/>
          </a:prstGeom>
        </p:spPr>
      </p:pic>
      <p:sp>
        <p:nvSpPr>
          <p:cNvPr id="11" name="TextBox 10">
            <a:extLst>
              <a:ext uri="{FF2B5EF4-FFF2-40B4-BE49-F238E27FC236}">
                <a16:creationId xmlns:a16="http://schemas.microsoft.com/office/drawing/2014/main" xmlns="" id="{7590E064-811E-378E-F74F-A68EC78EC132}"/>
              </a:ext>
            </a:extLst>
          </p:cNvPr>
          <p:cNvSpPr txBox="1"/>
          <p:nvPr/>
        </p:nvSpPr>
        <p:spPr>
          <a:xfrm>
            <a:off x="7943850" y="3811320"/>
            <a:ext cx="4248150" cy="369332"/>
          </a:xfrm>
          <a:prstGeom prst="rect">
            <a:avLst/>
          </a:prstGeom>
          <a:noFill/>
        </p:spPr>
        <p:txBody>
          <a:bodyPr wrap="square" rtlCol="0">
            <a:spAutoFit/>
          </a:bodyPr>
          <a:lstStyle/>
          <a:p>
            <a:r>
              <a:rPr lang="en-IN" dirty="0"/>
              <a:t>Total and partial participation</a:t>
            </a:r>
            <a:endParaRPr lang="en-US" dirty="0"/>
          </a:p>
        </p:txBody>
      </p:sp>
      <p:pic>
        <p:nvPicPr>
          <p:cNvPr id="4" name="Picture 3">
            <a:extLst>
              <a:ext uri="{FF2B5EF4-FFF2-40B4-BE49-F238E27FC236}">
                <a16:creationId xmlns:a16="http://schemas.microsoft.com/office/drawing/2014/main" xmlns="" id="{73A9B88F-AC96-B6FE-543D-048C2DD96AB6}"/>
              </a:ext>
            </a:extLst>
          </p:cNvPr>
          <p:cNvPicPr>
            <a:picLocks noChangeAspect="1"/>
          </p:cNvPicPr>
          <p:nvPr/>
        </p:nvPicPr>
        <p:blipFill>
          <a:blip r:embed="rId4"/>
          <a:stretch>
            <a:fillRect/>
          </a:stretch>
        </p:blipFill>
        <p:spPr>
          <a:xfrm>
            <a:off x="5947301" y="4361875"/>
            <a:ext cx="5775671" cy="2154361"/>
          </a:xfrm>
          <a:prstGeom prst="rect">
            <a:avLst/>
          </a:prstGeom>
        </p:spPr>
      </p:pic>
      <mc:AlternateContent xmlns:mc="http://schemas.openxmlformats.org/markup-compatibility/2006">
        <mc:Choice xmlns:p14="http://schemas.microsoft.com/office/powerpoint/2010/main" xmlns="" Requires="p14">
          <p:contentPart p14:bwMode="auto" r:id="rId5">
            <p14:nvContentPartPr>
              <p14:cNvPr id="2" name="Ink 1">
                <a:extLst>
                  <a:ext uri="{FF2B5EF4-FFF2-40B4-BE49-F238E27FC236}">
                    <a16:creationId xmlns:a16="http://schemas.microsoft.com/office/drawing/2014/main" id="{096B108A-05FA-2D5B-B0C9-DFED1B595D8A}"/>
                  </a:ext>
                </a:extLst>
              </p14:cNvPr>
              <p14:cNvContentPartPr/>
              <p14:nvPr/>
            </p14:nvContentPartPr>
            <p14:xfrm>
              <a:off x="5774400" y="4540680"/>
              <a:ext cx="5542920" cy="1718280"/>
            </p14:xfrm>
          </p:contentPart>
        </mc:Choice>
        <mc:Fallback>
          <p:pic>
            <p:nvPicPr>
              <p:cNvPr id="2" name="Ink 1">
                <a:extLst>
                  <a:ext uri="{FF2B5EF4-FFF2-40B4-BE49-F238E27FC236}">
                    <a16:creationId xmlns:a16="http://schemas.microsoft.com/office/drawing/2014/main" xmlns="" xmlns:p14="http://schemas.microsoft.com/office/powerpoint/2010/main" id="{096B108A-05FA-2D5B-B0C9-DFED1B595D8A}"/>
                  </a:ext>
                </a:extLst>
              </p:cNvPr>
              <p:cNvPicPr/>
              <p:nvPr/>
            </p:nvPicPr>
            <p:blipFill>
              <a:blip r:embed="rId6"/>
              <a:stretch>
                <a:fillRect/>
              </a:stretch>
            </p:blipFill>
            <p:spPr>
              <a:xfrm>
                <a:off x="5765040" y="4531320"/>
                <a:ext cx="5561640" cy="1737000"/>
              </a:xfrm>
              <a:prstGeom prst="rect">
                <a:avLst/>
              </a:prstGeom>
            </p:spPr>
          </p:pic>
        </mc:Fallback>
      </mc:AlternateContent>
    </p:spTree>
    <p:extLst>
      <p:ext uri="{BB962C8B-B14F-4D97-AF65-F5344CB8AC3E}">
        <p14:creationId xmlns:p14="http://schemas.microsoft.com/office/powerpoint/2010/main" xmlns="" val="798193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AD8FD1D-6AE6-4D8A-9E3B-0808E53F5D96}"/>
              </a:ext>
            </a:extLst>
          </p:cNvPr>
          <p:cNvSpPr>
            <a:spLocks noGrp="1"/>
          </p:cNvSpPr>
          <p:nvPr>
            <p:ph idx="1"/>
          </p:nvPr>
        </p:nvSpPr>
        <p:spPr>
          <a:xfrm>
            <a:off x="406400" y="1493838"/>
            <a:ext cx="5559502" cy="4525963"/>
          </a:xfrm>
        </p:spPr>
        <p:txBody>
          <a:bodyPr>
            <a:normAutofit/>
          </a:bodyPr>
          <a:lstStyle/>
          <a:p>
            <a:r>
              <a:rPr lang="en-IN" dirty="0"/>
              <a:t>a. To represent a person can be an employee or customer only. </a:t>
            </a:r>
          </a:p>
          <a:p>
            <a:endParaRPr lang="en-IN" dirty="0"/>
          </a:p>
        </p:txBody>
      </p:sp>
      <p:sp>
        <p:nvSpPr>
          <p:cNvPr id="3" name="Content Placeholder 2">
            <a:extLst>
              <a:ext uri="{FF2B5EF4-FFF2-40B4-BE49-F238E27FC236}">
                <a16:creationId xmlns:a16="http://schemas.microsoft.com/office/drawing/2014/main" xmlns="" id="{C009AF16-5BCA-4659-957A-5F053A2E65D8}"/>
              </a:ext>
            </a:extLst>
          </p:cNvPr>
          <p:cNvSpPr>
            <a:spLocks noGrp="1"/>
          </p:cNvSpPr>
          <p:nvPr>
            <p:ph sz="quarter" idx="10"/>
          </p:nvPr>
        </p:nvSpPr>
        <p:spPr/>
        <p:txBody>
          <a:bodyPr/>
          <a:lstStyle/>
          <a:p>
            <a:r>
              <a:rPr lang="en-IN" dirty="0">
                <a:solidFill>
                  <a:srgbClr val="7030A0"/>
                </a:solidFill>
              </a:rPr>
              <a:t>Example </a:t>
            </a:r>
          </a:p>
        </p:txBody>
      </p:sp>
      <p:sp>
        <p:nvSpPr>
          <p:cNvPr id="7" name="TextBox 6">
            <a:extLst>
              <a:ext uri="{FF2B5EF4-FFF2-40B4-BE49-F238E27FC236}">
                <a16:creationId xmlns:a16="http://schemas.microsoft.com/office/drawing/2014/main" xmlns="" id="{D2038FFD-CD79-4E4A-98D8-71D0FE5C1A6E}"/>
              </a:ext>
            </a:extLst>
          </p:cNvPr>
          <p:cNvSpPr txBox="1"/>
          <p:nvPr/>
        </p:nvSpPr>
        <p:spPr>
          <a:xfrm>
            <a:off x="6226100" y="1493838"/>
            <a:ext cx="5259038" cy="954107"/>
          </a:xfrm>
          <a:prstGeom prst="rect">
            <a:avLst/>
          </a:prstGeom>
          <a:noFill/>
        </p:spPr>
        <p:txBody>
          <a:bodyPr wrap="square">
            <a:spAutoFit/>
          </a:bodyPr>
          <a:lstStyle/>
          <a:p>
            <a:r>
              <a:rPr lang="en-US" sz="2800" dirty="0"/>
              <a:t>b. To represent a person can be a student and staff</a:t>
            </a:r>
          </a:p>
        </p:txBody>
      </p:sp>
      <p:pic>
        <p:nvPicPr>
          <p:cNvPr id="9" name="Picture 8" descr="Letter&#10;&#10;Description automatically generated">
            <a:extLst>
              <a:ext uri="{FF2B5EF4-FFF2-40B4-BE49-F238E27FC236}">
                <a16:creationId xmlns:a16="http://schemas.microsoft.com/office/drawing/2014/main" xmlns="" id="{9E3E57B2-6DF9-4171-8FA9-7E1E90C6D419}"/>
              </a:ext>
            </a:extLst>
          </p:cNvPr>
          <p:cNvPicPr>
            <a:picLocks noChangeAspect="1"/>
          </p:cNvPicPr>
          <p:nvPr/>
        </p:nvPicPr>
        <p:blipFill>
          <a:blip r:embed="rId2"/>
          <a:stretch>
            <a:fillRect/>
          </a:stretch>
        </p:blipFill>
        <p:spPr>
          <a:xfrm>
            <a:off x="608089" y="2447945"/>
            <a:ext cx="4983999" cy="3908250"/>
          </a:xfrm>
          <a:prstGeom prst="rect">
            <a:avLst/>
          </a:prstGeom>
        </p:spPr>
      </p:pic>
      <p:pic>
        <p:nvPicPr>
          <p:cNvPr id="11" name="Picture 10" descr="Diagram&#10;&#10;Description automatically generated">
            <a:extLst>
              <a:ext uri="{FF2B5EF4-FFF2-40B4-BE49-F238E27FC236}">
                <a16:creationId xmlns:a16="http://schemas.microsoft.com/office/drawing/2014/main" xmlns="" id="{618EA1FE-9056-4276-9B2E-641B6E9E9092}"/>
              </a:ext>
            </a:extLst>
          </p:cNvPr>
          <p:cNvPicPr>
            <a:picLocks noChangeAspect="1"/>
          </p:cNvPicPr>
          <p:nvPr/>
        </p:nvPicPr>
        <p:blipFill>
          <a:blip r:embed="rId3"/>
          <a:stretch>
            <a:fillRect/>
          </a:stretch>
        </p:blipFill>
        <p:spPr>
          <a:xfrm>
            <a:off x="6504915" y="2327015"/>
            <a:ext cx="4701407" cy="3813716"/>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4" name="Ink 3">
                <a:extLst>
                  <a:ext uri="{FF2B5EF4-FFF2-40B4-BE49-F238E27FC236}">
                    <a16:creationId xmlns:a16="http://schemas.microsoft.com/office/drawing/2014/main" id="{6B6FCA43-C192-278E-EF2A-55A4E23F0561}"/>
                  </a:ext>
                </a:extLst>
              </p14:cNvPr>
              <p14:cNvContentPartPr/>
              <p14:nvPr/>
            </p14:nvContentPartPr>
            <p14:xfrm>
              <a:off x="672840" y="1446480"/>
              <a:ext cx="8799120" cy="3831480"/>
            </p14:xfrm>
          </p:contentPart>
        </mc:Choice>
        <mc:Fallback>
          <p:pic>
            <p:nvPicPr>
              <p:cNvPr id="4" name="Ink 3">
                <a:extLst>
                  <a:ext uri="{FF2B5EF4-FFF2-40B4-BE49-F238E27FC236}">
                    <a16:creationId xmlns:a16="http://schemas.microsoft.com/office/drawing/2014/main" xmlns="" xmlns:p14="http://schemas.microsoft.com/office/powerpoint/2010/main" id="{6B6FCA43-C192-278E-EF2A-55A4E23F0561}"/>
                  </a:ext>
                </a:extLst>
              </p:cNvPr>
              <p:cNvPicPr/>
              <p:nvPr/>
            </p:nvPicPr>
            <p:blipFill>
              <a:blip r:embed="rId5"/>
              <a:stretch>
                <a:fillRect/>
              </a:stretch>
            </p:blipFill>
            <p:spPr>
              <a:xfrm>
                <a:off x="663480" y="1437120"/>
                <a:ext cx="8817840" cy="3850200"/>
              </a:xfrm>
              <a:prstGeom prst="rect">
                <a:avLst/>
              </a:prstGeom>
            </p:spPr>
          </p:pic>
        </mc:Fallback>
      </mc:AlternateContent>
    </p:spTree>
    <p:extLst>
      <p:ext uri="{BB962C8B-B14F-4D97-AF65-F5344CB8AC3E}">
        <p14:creationId xmlns:p14="http://schemas.microsoft.com/office/powerpoint/2010/main" xmlns="" val="40207556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AD8FD1D-6AE6-4D8A-9E3B-0808E53F5D96}"/>
              </a:ext>
            </a:extLst>
          </p:cNvPr>
          <p:cNvSpPr>
            <a:spLocks noGrp="1"/>
          </p:cNvSpPr>
          <p:nvPr>
            <p:ph idx="1"/>
          </p:nvPr>
        </p:nvSpPr>
        <p:spPr/>
        <p:txBody>
          <a:bodyPr>
            <a:normAutofit/>
          </a:bodyPr>
          <a:lstStyle/>
          <a:p>
            <a:r>
              <a:rPr lang="en-IN" dirty="0"/>
              <a:t>The EER diagram below describes the database of a training </a:t>
            </a:r>
            <a:r>
              <a:rPr lang="en-IN" dirty="0" err="1"/>
              <a:t>center</a:t>
            </a:r>
            <a:r>
              <a:rPr lang="en-IN" dirty="0"/>
              <a:t>, including information about its members, training activities and bookings. </a:t>
            </a:r>
          </a:p>
          <a:p>
            <a:pPr>
              <a:buFont typeface="Wingdings" panose="05000000000000000000" pitchFamily="2" charset="2"/>
              <a:buChar char="§"/>
            </a:pPr>
            <a:r>
              <a:rPr lang="en-IN" dirty="0"/>
              <a:t>Each member is identified through his/her e-mail address. Gold-members can book any training activity, while common members can only book core activities.</a:t>
            </a:r>
          </a:p>
          <a:p>
            <a:pPr>
              <a:buFont typeface="Wingdings" panose="05000000000000000000" pitchFamily="2" charset="2"/>
              <a:buChar char="§"/>
            </a:pPr>
            <a:r>
              <a:rPr lang="en-IN" dirty="0"/>
              <a:t>For each training activity, the database stores the schedule (week, week day, and time), the room, the leader and the e-mail of the leader. Each leader leads several activities per week, but the same activities every week.</a:t>
            </a:r>
          </a:p>
          <a:p>
            <a:pPr>
              <a:buFont typeface="Wingdings" panose="05000000000000000000" pitchFamily="2" charset="2"/>
              <a:buChar char="§"/>
            </a:pPr>
            <a:r>
              <a:rPr lang="en-IN" dirty="0"/>
              <a:t>Training activities are yoga , core and  Aerobics.</a:t>
            </a:r>
          </a:p>
        </p:txBody>
      </p:sp>
      <p:sp>
        <p:nvSpPr>
          <p:cNvPr id="3" name="Content Placeholder 2">
            <a:extLst>
              <a:ext uri="{FF2B5EF4-FFF2-40B4-BE49-F238E27FC236}">
                <a16:creationId xmlns:a16="http://schemas.microsoft.com/office/drawing/2014/main" xmlns="" id="{C009AF16-5BCA-4659-957A-5F053A2E65D8}"/>
              </a:ext>
            </a:extLst>
          </p:cNvPr>
          <p:cNvSpPr>
            <a:spLocks noGrp="1"/>
          </p:cNvSpPr>
          <p:nvPr>
            <p:ph sz="quarter" idx="10"/>
          </p:nvPr>
        </p:nvSpPr>
        <p:spPr/>
        <p:txBody>
          <a:bodyPr/>
          <a:lstStyle/>
          <a:p>
            <a:r>
              <a:rPr lang="en-IN" dirty="0">
                <a:solidFill>
                  <a:srgbClr val="7030A0"/>
                </a:solidFill>
              </a:rPr>
              <a:t>Example 1.</a:t>
            </a:r>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77B19106-E3EF-6E02-68A7-D8BF5834F657}"/>
                  </a:ext>
                </a:extLst>
              </p14:cNvPr>
              <p14:cNvContentPartPr/>
              <p14:nvPr/>
            </p14:nvContentPartPr>
            <p14:xfrm>
              <a:off x="1035720" y="1861920"/>
              <a:ext cx="9233640" cy="4065480"/>
            </p14:xfrm>
          </p:contentPart>
        </mc:Choice>
        <mc:Fallback>
          <p:pic>
            <p:nvPicPr>
              <p:cNvPr id="4" name="Ink 3">
                <a:extLst>
                  <a:ext uri="{FF2B5EF4-FFF2-40B4-BE49-F238E27FC236}">
                    <a16:creationId xmlns:a16="http://schemas.microsoft.com/office/drawing/2014/main" xmlns="" xmlns:p14="http://schemas.microsoft.com/office/powerpoint/2010/main" id="{77B19106-E3EF-6E02-68A7-D8BF5834F657}"/>
                  </a:ext>
                </a:extLst>
              </p:cNvPr>
              <p:cNvPicPr/>
              <p:nvPr/>
            </p:nvPicPr>
            <p:blipFill>
              <a:blip r:embed="rId3"/>
              <a:stretch>
                <a:fillRect/>
              </a:stretch>
            </p:blipFill>
            <p:spPr>
              <a:xfrm>
                <a:off x="1026360" y="1852560"/>
                <a:ext cx="9252360" cy="4084200"/>
              </a:xfrm>
              <a:prstGeom prst="rect">
                <a:avLst/>
              </a:prstGeom>
            </p:spPr>
          </p:pic>
        </mc:Fallback>
      </mc:AlternateContent>
    </p:spTree>
    <p:extLst>
      <p:ext uri="{BB962C8B-B14F-4D97-AF65-F5344CB8AC3E}">
        <p14:creationId xmlns:p14="http://schemas.microsoft.com/office/powerpoint/2010/main" xmlns="" val="3573102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61A1B56-B6A6-4705-836B-D44A36AFAAE9}"/>
              </a:ext>
            </a:extLst>
          </p:cNvPr>
          <p:cNvSpPr>
            <a:spLocks noGrp="1"/>
          </p:cNvSpPr>
          <p:nvPr>
            <p:ph sz="quarter" idx="10"/>
          </p:nvPr>
        </p:nvSpPr>
        <p:spPr/>
        <p:txBody>
          <a:bodyPr/>
          <a:lstStyle/>
          <a:p>
            <a:endParaRPr lang="en-US"/>
          </a:p>
        </p:txBody>
      </p:sp>
      <p:pic>
        <p:nvPicPr>
          <p:cNvPr id="7" name="Picture 6" descr="Diagram&#10;&#10;Description automatically generated">
            <a:extLst>
              <a:ext uri="{FF2B5EF4-FFF2-40B4-BE49-F238E27FC236}">
                <a16:creationId xmlns:a16="http://schemas.microsoft.com/office/drawing/2014/main" xmlns="" id="{485F4B8E-1E54-47D7-8BC2-B825EA738C24}"/>
              </a:ext>
            </a:extLst>
          </p:cNvPr>
          <p:cNvPicPr>
            <a:picLocks noChangeAspect="1"/>
          </p:cNvPicPr>
          <p:nvPr/>
        </p:nvPicPr>
        <p:blipFill>
          <a:blip r:embed="rId2"/>
          <a:stretch>
            <a:fillRect/>
          </a:stretch>
        </p:blipFill>
        <p:spPr>
          <a:xfrm>
            <a:off x="1754575" y="1584170"/>
            <a:ext cx="7991475" cy="4514850"/>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F473C403-E573-BDB1-F66F-C8D585855639}"/>
                  </a:ext>
                </a:extLst>
              </p14:cNvPr>
              <p14:cNvContentPartPr/>
              <p14:nvPr/>
            </p14:nvContentPartPr>
            <p14:xfrm>
              <a:off x="2458800" y="103680"/>
              <a:ext cx="6673680" cy="6068160"/>
            </p14:xfrm>
          </p:contentPart>
        </mc:Choice>
        <mc:Fallback>
          <p:pic>
            <p:nvPicPr>
              <p:cNvPr id="2" name="Ink 1">
                <a:extLst>
                  <a:ext uri="{FF2B5EF4-FFF2-40B4-BE49-F238E27FC236}">
                    <a16:creationId xmlns:a16="http://schemas.microsoft.com/office/drawing/2014/main" xmlns="" xmlns:p14="http://schemas.microsoft.com/office/powerpoint/2010/main" id="{F473C403-E573-BDB1-F66F-C8D585855639}"/>
                  </a:ext>
                </a:extLst>
              </p:cNvPr>
              <p:cNvPicPr/>
              <p:nvPr/>
            </p:nvPicPr>
            <p:blipFill>
              <a:blip r:embed="rId4"/>
              <a:stretch>
                <a:fillRect/>
              </a:stretch>
            </p:blipFill>
            <p:spPr>
              <a:xfrm>
                <a:off x="2449440" y="94320"/>
                <a:ext cx="6692400" cy="6086880"/>
              </a:xfrm>
              <a:prstGeom prst="rect">
                <a:avLst/>
              </a:prstGeom>
            </p:spPr>
          </p:pic>
        </mc:Fallback>
      </mc:AlternateContent>
    </p:spTree>
    <p:extLst>
      <p:ext uri="{BB962C8B-B14F-4D97-AF65-F5344CB8AC3E}">
        <p14:creationId xmlns:p14="http://schemas.microsoft.com/office/powerpoint/2010/main" xmlns="" val="2518473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76C7794-A21F-4768-9F88-F992FFCEA3A6}"/>
              </a:ext>
            </a:extLst>
          </p:cNvPr>
          <p:cNvSpPr>
            <a:spLocks noGrp="1"/>
          </p:cNvSpPr>
          <p:nvPr>
            <p:ph sz="quarter" idx="10"/>
          </p:nvPr>
        </p:nvSpPr>
        <p:spPr/>
        <p:txBody>
          <a:bodyPr/>
          <a:lstStyle/>
          <a:p>
            <a:r>
              <a:rPr lang="en-IN" dirty="0">
                <a:solidFill>
                  <a:srgbClr val="7030A0"/>
                </a:solidFill>
              </a:rPr>
              <a:t>Solution</a:t>
            </a:r>
          </a:p>
        </p:txBody>
      </p:sp>
      <p:pic>
        <p:nvPicPr>
          <p:cNvPr id="6" name="Content Placeholder 3">
            <a:extLst>
              <a:ext uri="{FF2B5EF4-FFF2-40B4-BE49-F238E27FC236}">
                <a16:creationId xmlns:a16="http://schemas.microsoft.com/office/drawing/2014/main" xmlns="" id="{593CD312-EE33-4DDE-A313-6AECC26F806B}"/>
              </a:ext>
            </a:extLst>
          </p:cNvPr>
          <p:cNvPicPr>
            <a:picLocks noChangeAspect="1"/>
          </p:cNvPicPr>
          <p:nvPr/>
        </p:nvPicPr>
        <p:blipFill>
          <a:blip r:embed="rId2"/>
          <a:stretch>
            <a:fillRect/>
          </a:stretch>
        </p:blipFill>
        <p:spPr>
          <a:xfrm>
            <a:off x="1469655" y="1433877"/>
            <a:ext cx="7719315" cy="4996903"/>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AE77BC1F-FFBB-8B50-72BE-2710A34481A7}"/>
                  </a:ext>
                </a:extLst>
              </p14:cNvPr>
              <p14:cNvContentPartPr/>
              <p14:nvPr/>
            </p14:nvContentPartPr>
            <p14:xfrm>
              <a:off x="3166920" y="763560"/>
              <a:ext cx="7995600" cy="4018680"/>
            </p14:xfrm>
          </p:contentPart>
        </mc:Choice>
        <mc:Fallback>
          <p:pic>
            <p:nvPicPr>
              <p:cNvPr id="2" name="Ink 1">
                <a:extLst>
                  <a:ext uri="{FF2B5EF4-FFF2-40B4-BE49-F238E27FC236}">
                    <a16:creationId xmlns:a16="http://schemas.microsoft.com/office/drawing/2014/main" xmlns="" xmlns:p14="http://schemas.microsoft.com/office/powerpoint/2010/main" id="{AE77BC1F-FFBB-8B50-72BE-2710A34481A7}"/>
                  </a:ext>
                </a:extLst>
              </p:cNvPr>
              <p:cNvPicPr/>
              <p:nvPr/>
            </p:nvPicPr>
            <p:blipFill>
              <a:blip r:embed="rId4"/>
              <a:stretch>
                <a:fillRect/>
              </a:stretch>
            </p:blipFill>
            <p:spPr>
              <a:xfrm>
                <a:off x="3157560" y="754200"/>
                <a:ext cx="8014320" cy="4037400"/>
              </a:xfrm>
              <a:prstGeom prst="rect">
                <a:avLst/>
              </a:prstGeom>
            </p:spPr>
          </p:pic>
        </mc:Fallback>
      </mc:AlternateContent>
    </p:spTree>
    <p:extLst>
      <p:ext uri="{BB962C8B-B14F-4D97-AF65-F5344CB8AC3E}">
        <p14:creationId xmlns:p14="http://schemas.microsoft.com/office/powerpoint/2010/main" xmlns="" val="176116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D475DC7-0D8A-4576-80EB-A4956AEE8236}"/>
              </a:ext>
            </a:extLst>
          </p:cNvPr>
          <p:cNvSpPr>
            <a:spLocks noGrp="1"/>
          </p:cNvSpPr>
          <p:nvPr>
            <p:ph idx="1"/>
          </p:nvPr>
        </p:nvSpPr>
        <p:spPr/>
        <p:txBody>
          <a:bodyPr/>
          <a:lstStyle/>
          <a:p>
            <a:r>
              <a:rPr lang="en-US" b="0" i="0" dirty="0">
                <a:solidFill>
                  <a:srgbClr val="000000"/>
                </a:solidFill>
                <a:effectLst/>
                <a:latin typeface="Times New Roman" panose="02020603050405020304" pitchFamily="18" charset="0"/>
              </a:rPr>
              <a:t>A nonprofit organization depends on </a:t>
            </a:r>
            <a:r>
              <a:rPr lang="en-US" b="0" i="0" dirty="0">
                <a:solidFill>
                  <a:srgbClr val="000000"/>
                </a:solidFill>
                <a:effectLst/>
                <a:highlight>
                  <a:srgbClr val="FFFF00"/>
                </a:highlight>
                <a:latin typeface="Times New Roman" panose="02020603050405020304" pitchFamily="18" charset="0"/>
              </a:rPr>
              <a:t>a number of different types of persons for its successful operation. </a:t>
            </a:r>
            <a:r>
              <a:rPr lang="en-US" b="0" i="0" dirty="0">
                <a:solidFill>
                  <a:srgbClr val="000000"/>
                </a:solidFill>
                <a:effectLst/>
                <a:latin typeface="Times New Roman" panose="02020603050405020304" pitchFamily="18" charset="0"/>
              </a:rPr>
              <a:t>The organization is interested in the following attributes for all of these persons: SSN, name, Address, City, State, Zip and Telephones. </a:t>
            </a:r>
            <a:r>
              <a:rPr lang="en-US" b="0" i="0" dirty="0">
                <a:solidFill>
                  <a:srgbClr val="000000"/>
                </a:solidFill>
                <a:effectLst/>
                <a:highlight>
                  <a:srgbClr val="FFFF00"/>
                </a:highlight>
                <a:latin typeface="Times New Roman" panose="02020603050405020304" pitchFamily="18" charset="0"/>
              </a:rPr>
              <a:t>Three types of persons are of greatest interest: employees, volunteers, and donors.</a:t>
            </a:r>
          </a:p>
          <a:p>
            <a:r>
              <a:rPr lang="en-US" dirty="0">
                <a:solidFill>
                  <a:srgbClr val="000000"/>
                </a:solidFill>
                <a:highlight>
                  <a:srgbClr val="FFFF00"/>
                </a:highlight>
                <a:latin typeface="Times New Roman" panose="02020603050405020304" pitchFamily="18" charset="0"/>
              </a:rPr>
              <a:t>  </a:t>
            </a:r>
            <a:r>
              <a:rPr lang="en-US" b="0" i="0" dirty="0">
                <a:solidFill>
                  <a:srgbClr val="000000"/>
                </a:solidFill>
                <a:effectLst/>
                <a:highlight>
                  <a:srgbClr val="FFFF00"/>
                </a:highlight>
                <a:latin typeface="Times New Roman" panose="02020603050405020304" pitchFamily="18" charset="0"/>
              </a:rPr>
              <a:t> Employees have only a Date Hired attribute, </a:t>
            </a:r>
            <a:r>
              <a:rPr lang="en-US" b="0" i="0" dirty="0">
                <a:solidFill>
                  <a:srgbClr val="000000"/>
                </a:solidFill>
                <a:effectLst/>
                <a:latin typeface="Times New Roman" panose="02020603050405020304" pitchFamily="18" charset="0"/>
              </a:rPr>
              <a:t>and </a:t>
            </a:r>
            <a:r>
              <a:rPr lang="en-US" b="0" i="0" dirty="0">
                <a:solidFill>
                  <a:srgbClr val="000000"/>
                </a:solidFill>
                <a:effectLst/>
                <a:highlight>
                  <a:srgbClr val="00FF00"/>
                </a:highlight>
                <a:latin typeface="Times New Roman" panose="02020603050405020304" pitchFamily="18" charset="0"/>
              </a:rPr>
              <a:t>volunteers have only a Skill attribute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FF"/>
                </a:highlight>
                <a:latin typeface="Times New Roman" panose="02020603050405020304" pitchFamily="18" charset="0"/>
              </a:rPr>
              <a:t>Donors have only a relationship (named Donates) with an Item entity type. A donor must have donated one or more items, and an item may have no donors, or one or more donors.</a:t>
            </a:r>
            <a:r>
              <a:rPr lang="en-US" b="0" i="0" dirty="0">
                <a:solidFill>
                  <a:srgbClr val="000000"/>
                </a:solidFill>
                <a:effectLst/>
                <a:latin typeface="Times New Roman" panose="02020603050405020304" pitchFamily="18" charset="0"/>
              </a:rPr>
              <a:t> There are persons other than employees, volunteers, and donors who are of interest to the organization so that a person may not belong to any of these three groups and may also belong to more than one group at the same time.</a:t>
            </a:r>
            <a:endParaRPr lang="en-US" dirty="0"/>
          </a:p>
        </p:txBody>
      </p:sp>
      <p:sp>
        <p:nvSpPr>
          <p:cNvPr id="3" name="Content Placeholder 2">
            <a:extLst>
              <a:ext uri="{FF2B5EF4-FFF2-40B4-BE49-F238E27FC236}">
                <a16:creationId xmlns:a16="http://schemas.microsoft.com/office/drawing/2014/main" xmlns="" id="{CF3F9638-2C58-4F1B-8DB6-3F21A67F3116}"/>
              </a:ext>
            </a:extLst>
          </p:cNvPr>
          <p:cNvSpPr>
            <a:spLocks noGrp="1"/>
          </p:cNvSpPr>
          <p:nvPr>
            <p:ph sz="quarter" idx="10"/>
          </p:nvPr>
        </p:nvSpPr>
        <p:spPr/>
        <p:txBody>
          <a:bodyPr/>
          <a:lstStyle/>
          <a:p>
            <a:r>
              <a:rPr lang="en-IN" dirty="0">
                <a:solidFill>
                  <a:srgbClr val="7030A0"/>
                </a:solidFill>
              </a:rPr>
              <a:t>Example 2: </a:t>
            </a:r>
            <a:endParaRPr lang="en-US" dirty="0">
              <a:solidFill>
                <a:srgbClr val="7030A0"/>
              </a:solidFill>
            </a:endParaRPr>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1DED063B-1DC8-B462-0A64-DDA13DB555A8}"/>
                  </a:ext>
                </a:extLst>
              </p14:cNvPr>
              <p14:cNvContentPartPr/>
              <p14:nvPr/>
            </p14:nvContentPartPr>
            <p14:xfrm>
              <a:off x="494280" y="1527120"/>
              <a:ext cx="10477800" cy="3834360"/>
            </p14:xfrm>
          </p:contentPart>
        </mc:Choice>
        <mc:Fallback>
          <p:pic>
            <p:nvPicPr>
              <p:cNvPr id="4" name="Ink 3">
                <a:extLst>
                  <a:ext uri="{FF2B5EF4-FFF2-40B4-BE49-F238E27FC236}">
                    <a16:creationId xmlns:a16="http://schemas.microsoft.com/office/drawing/2014/main" xmlns="" xmlns:p14="http://schemas.microsoft.com/office/powerpoint/2010/main" id="{1DED063B-1DC8-B462-0A64-DDA13DB555A8}"/>
                  </a:ext>
                </a:extLst>
              </p:cNvPr>
              <p:cNvPicPr/>
              <p:nvPr/>
            </p:nvPicPr>
            <p:blipFill>
              <a:blip r:embed="rId3"/>
              <a:stretch>
                <a:fillRect/>
              </a:stretch>
            </p:blipFill>
            <p:spPr>
              <a:xfrm>
                <a:off x="484920" y="1517760"/>
                <a:ext cx="10496520" cy="3853080"/>
              </a:xfrm>
              <a:prstGeom prst="rect">
                <a:avLst/>
              </a:prstGeom>
            </p:spPr>
          </p:pic>
        </mc:Fallback>
      </mc:AlternateContent>
    </p:spTree>
    <p:extLst>
      <p:ext uri="{BB962C8B-B14F-4D97-AF65-F5344CB8AC3E}">
        <p14:creationId xmlns:p14="http://schemas.microsoft.com/office/powerpoint/2010/main" xmlns="" val="3186540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C1D75284-3A85-7901-CFF7-1F70B7882AFF}"/>
              </a:ext>
            </a:extLst>
          </p:cNvPr>
          <p:cNvPicPr>
            <a:picLocks noChangeAspect="1"/>
          </p:cNvPicPr>
          <p:nvPr/>
        </p:nvPicPr>
        <p:blipFill>
          <a:blip r:embed="rId2"/>
          <a:stretch>
            <a:fillRect/>
          </a:stretch>
        </p:blipFill>
        <p:spPr>
          <a:xfrm>
            <a:off x="1341873" y="1806259"/>
            <a:ext cx="5695950" cy="4457700"/>
          </a:xfrm>
          <a:prstGeom prst="rect">
            <a:avLst/>
          </a:prstGeom>
        </p:spPr>
      </p:pic>
      <p:sp>
        <p:nvSpPr>
          <p:cNvPr id="3" name="TextBox 2">
            <a:extLst>
              <a:ext uri="{FF2B5EF4-FFF2-40B4-BE49-F238E27FC236}">
                <a16:creationId xmlns:a16="http://schemas.microsoft.com/office/drawing/2014/main" xmlns="" id="{F59ECEBA-756E-2ADA-EA48-7B9B8FF07952}"/>
              </a:ext>
            </a:extLst>
          </p:cNvPr>
          <p:cNvSpPr txBox="1"/>
          <p:nvPr/>
        </p:nvSpPr>
        <p:spPr>
          <a:xfrm>
            <a:off x="8226743" y="1617256"/>
            <a:ext cx="3283267" cy="2308324"/>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There are persons other than employees, volunteers, and donors who are of interest to the organization so that </a:t>
            </a:r>
            <a:r>
              <a:rPr lang="en-US" b="0" i="0" dirty="0">
                <a:solidFill>
                  <a:srgbClr val="000000"/>
                </a:solidFill>
                <a:effectLst/>
                <a:highlight>
                  <a:srgbClr val="FFFF00"/>
                </a:highlight>
                <a:latin typeface="Times New Roman" panose="02020603050405020304" pitchFamily="18" charset="0"/>
              </a:rPr>
              <a:t>a person may not belong to any of these three groups and may also belong to more than one group at the same time.</a:t>
            </a:r>
            <a:endParaRPr lang="en-US" dirty="0">
              <a:highlight>
                <a:srgbClr val="FFFF00"/>
              </a:highlight>
            </a:endParaRPr>
          </a:p>
        </p:txBody>
      </p:sp>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67971E30-1FD6-6747-813B-E3185EDE02FD}"/>
                  </a:ext>
                </a:extLst>
              </p14:cNvPr>
              <p14:cNvContentPartPr/>
              <p14:nvPr/>
            </p14:nvContentPartPr>
            <p14:xfrm>
              <a:off x="148680" y="167400"/>
              <a:ext cx="10793520" cy="5977800"/>
            </p14:xfrm>
          </p:contentPart>
        </mc:Choice>
        <mc:Fallback>
          <p:pic>
            <p:nvPicPr>
              <p:cNvPr id="2" name="Ink 1">
                <a:extLst>
                  <a:ext uri="{FF2B5EF4-FFF2-40B4-BE49-F238E27FC236}">
                    <a16:creationId xmlns:a16="http://schemas.microsoft.com/office/drawing/2014/main" xmlns="" xmlns:p14="http://schemas.microsoft.com/office/powerpoint/2010/main" id="{67971E30-1FD6-6747-813B-E3185EDE02FD}"/>
                  </a:ext>
                </a:extLst>
              </p:cNvPr>
              <p:cNvPicPr/>
              <p:nvPr/>
            </p:nvPicPr>
            <p:blipFill>
              <a:blip r:embed="rId4"/>
              <a:stretch>
                <a:fillRect/>
              </a:stretch>
            </p:blipFill>
            <p:spPr>
              <a:xfrm>
                <a:off x="139320" y="158040"/>
                <a:ext cx="10812240" cy="5996520"/>
              </a:xfrm>
              <a:prstGeom prst="rect">
                <a:avLst/>
              </a:prstGeom>
            </p:spPr>
          </p:pic>
        </mc:Fallback>
      </mc:AlternateContent>
    </p:spTree>
    <p:extLst>
      <p:ext uri="{BB962C8B-B14F-4D97-AF65-F5344CB8AC3E}">
        <p14:creationId xmlns:p14="http://schemas.microsoft.com/office/powerpoint/2010/main" xmlns="" val="259727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ATTRIBUTE  in ER diagram</a:t>
            </a:r>
          </a:p>
        </p:txBody>
      </p:sp>
      <p:pic>
        <p:nvPicPr>
          <p:cNvPr id="5" name="Picture 4">
            <a:extLst>
              <a:ext uri="{FF2B5EF4-FFF2-40B4-BE49-F238E27FC236}">
                <a16:creationId xmlns:a16="http://schemas.microsoft.com/office/drawing/2014/main" xmlns="" id="{5B078059-5240-4545-833E-DCCDEA102B8E}"/>
              </a:ext>
            </a:extLst>
          </p:cNvPr>
          <p:cNvPicPr>
            <a:picLocks noChangeAspect="1"/>
          </p:cNvPicPr>
          <p:nvPr/>
        </p:nvPicPr>
        <p:blipFill>
          <a:blip r:embed="rId2"/>
          <a:stretch>
            <a:fillRect/>
          </a:stretch>
        </p:blipFill>
        <p:spPr>
          <a:xfrm>
            <a:off x="406400" y="1609724"/>
            <a:ext cx="6638925" cy="4505325"/>
          </a:xfrm>
          <a:prstGeom prst="rect">
            <a:avLst/>
          </a:prstGeom>
        </p:spPr>
      </p:pic>
      <p:sp>
        <p:nvSpPr>
          <p:cNvPr id="2" name="TextBox 1">
            <a:extLst>
              <a:ext uri="{FF2B5EF4-FFF2-40B4-BE49-F238E27FC236}">
                <a16:creationId xmlns:a16="http://schemas.microsoft.com/office/drawing/2014/main" xmlns="" id="{BF51954E-1D26-48B2-9B04-957DA6A2EA81}"/>
              </a:ext>
            </a:extLst>
          </p:cNvPr>
          <p:cNvSpPr txBox="1"/>
          <p:nvPr/>
        </p:nvSpPr>
        <p:spPr>
          <a:xfrm>
            <a:off x="7400925" y="1609724"/>
            <a:ext cx="4384675" cy="4308872"/>
          </a:xfrm>
          <a:prstGeom prst="rect">
            <a:avLst/>
          </a:prstGeom>
          <a:noFill/>
        </p:spPr>
        <p:txBody>
          <a:bodyPr wrap="square" rtlCol="0">
            <a:spAutoFit/>
          </a:bodyPr>
          <a:lstStyle/>
          <a:p>
            <a:pPr marL="342900" indent="-342900">
              <a:buAutoNum type="arabicPeriod"/>
            </a:pPr>
            <a:r>
              <a:rPr lang="en-IN" sz="2000" b="1" dirty="0">
                <a:solidFill>
                  <a:schemeClr val="accent1"/>
                </a:solidFill>
              </a:rPr>
              <a:t>NULL</a:t>
            </a:r>
            <a:r>
              <a:rPr lang="en-IN" dirty="0">
                <a:solidFill>
                  <a:schemeClr val="accent1"/>
                </a:solidFill>
              </a:rPr>
              <a:t> </a:t>
            </a:r>
            <a:r>
              <a:rPr lang="en-IN" dirty="0"/>
              <a:t>values to attributes if that attribute doesn’t have value</a:t>
            </a:r>
          </a:p>
          <a:p>
            <a:r>
              <a:rPr lang="en-IN" dirty="0"/>
              <a:t> e.g., </a:t>
            </a:r>
          </a:p>
          <a:p>
            <a:r>
              <a:rPr lang="en-IN" dirty="0"/>
              <a:t>   FName = NULL</a:t>
            </a:r>
          </a:p>
          <a:p>
            <a:r>
              <a:rPr lang="en-IN" dirty="0"/>
              <a:t>   Nationality = NULL</a:t>
            </a:r>
          </a:p>
          <a:p>
            <a:r>
              <a:rPr lang="en-IN" dirty="0"/>
              <a:t>   Gender  = NULL</a:t>
            </a:r>
          </a:p>
          <a:p>
            <a:endParaRPr lang="en-IN" dirty="0"/>
          </a:p>
          <a:p>
            <a:r>
              <a:rPr lang="en-IN" dirty="0"/>
              <a:t>2. </a:t>
            </a:r>
            <a:r>
              <a:rPr lang="en-IN" sz="2000" b="1" dirty="0">
                <a:solidFill>
                  <a:schemeClr val="accent1"/>
                </a:solidFill>
              </a:rPr>
              <a:t>Domain</a:t>
            </a:r>
            <a:r>
              <a:rPr lang="en-IN" sz="2000" dirty="0">
                <a:solidFill>
                  <a:schemeClr val="accent1"/>
                </a:solidFill>
              </a:rPr>
              <a:t>:</a:t>
            </a:r>
            <a:endParaRPr lang="en-IN" dirty="0">
              <a:solidFill>
                <a:schemeClr val="accent1"/>
              </a:solidFill>
            </a:endParaRPr>
          </a:p>
          <a:p>
            <a:r>
              <a:rPr lang="en-IN" dirty="0"/>
              <a:t> set of permitted values for that attribute.</a:t>
            </a:r>
          </a:p>
          <a:p>
            <a:endParaRPr lang="en-IN" dirty="0"/>
          </a:p>
          <a:p>
            <a:r>
              <a:rPr lang="en-IN" dirty="0"/>
              <a:t>E.g.,  </a:t>
            </a:r>
          </a:p>
          <a:p>
            <a:r>
              <a:rPr lang="en-IN" dirty="0"/>
              <a:t>   </a:t>
            </a:r>
            <a:r>
              <a:rPr lang="en-IN" dirty="0" err="1"/>
              <a:t>dom</a:t>
            </a:r>
            <a:r>
              <a:rPr lang="en-IN" dirty="0"/>
              <a:t>(</a:t>
            </a:r>
            <a:r>
              <a:rPr lang="en-IN" dirty="0" err="1"/>
              <a:t>pval</a:t>
            </a:r>
            <a:r>
              <a:rPr lang="en-IN" dirty="0"/>
              <a:t>) -</a:t>
            </a:r>
            <a:r>
              <a:rPr lang="en-IN" dirty="0">
                <a:sym typeface="Wingdings" panose="05000000000000000000" pitchFamily="2" charset="2"/>
              </a:rPr>
              <a:t> any between 0 to +1</a:t>
            </a:r>
          </a:p>
          <a:p>
            <a:r>
              <a:rPr lang="en-IN" dirty="0">
                <a:sym typeface="Wingdings" panose="05000000000000000000" pitchFamily="2" charset="2"/>
              </a:rPr>
              <a:t>   </a:t>
            </a:r>
            <a:r>
              <a:rPr lang="en-IN" dirty="0" err="1">
                <a:sym typeface="Wingdings" panose="05000000000000000000" pitchFamily="2" charset="2"/>
              </a:rPr>
              <a:t>dom</a:t>
            </a:r>
            <a:r>
              <a:rPr lang="en-IN" dirty="0">
                <a:sym typeface="Wingdings" panose="05000000000000000000" pitchFamily="2" charset="2"/>
              </a:rPr>
              <a:t> (</a:t>
            </a:r>
            <a:r>
              <a:rPr lang="en-IN" dirty="0" err="1">
                <a:sym typeface="Wingdings" panose="05000000000000000000" pitchFamily="2" charset="2"/>
              </a:rPr>
              <a:t>votecast_age</a:t>
            </a:r>
            <a:r>
              <a:rPr lang="en-IN" dirty="0">
                <a:sym typeface="Wingdings" panose="05000000000000000000" pitchFamily="2" charset="2"/>
              </a:rPr>
              <a:t>)  any value from 18+</a:t>
            </a:r>
          </a:p>
          <a:p>
            <a:endParaRPr lang="en-IN" dirty="0">
              <a:sym typeface="Wingdings" panose="05000000000000000000" pitchFamily="2" charset="2"/>
            </a:endParaRPr>
          </a:p>
          <a:p>
            <a:endParaRPr lang="en-US" dirty="0"/>
          </a:p>
        </p:txBody>
      </p:sp>
      <p:sp>
        <p:nvSpPr>
          <p:cNvPr id="4" name="Rectangle 3">
            <a:extLst>
              <a:ext uri="{FF2B5EF4-FFF2-40B4-BE49-F238E27FC236}">
                <a16:creationId xmlns:a16="http://schemas.microsoft.com/office/drawing/2014/main" xmlns="" id="{D180A063-B70F-4F51-A64D-D22E49F0C10A}"/>
              </a:ext>
            </a:extLst>
          </p:cNvPr>
          <p:cNvSpPr/>
          <p:nvPr/>
        </p:nvSpPr>
        <p:spPr>
          <a:xfrm>
            <a:off x="7429500" y="1609724"/>
            <a:ext cx="4356100" cy="421957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p14="http://schemas.microsoft.com/office/powerpoint/2010/main" xmlns="" Requires="p14">
          <p:contentPart p14:bwMode="auto" r:id="rId3">
            <p14:nvContentPartPr>
              <p14:cNvPr id="6" name="Ink 5">
                <a:extLst>
                  <a:ext uri="{FF2B5EF4-FFF2-40B4-BE49-F238E27FC236}">
                    <a16:creationId xmlns:a16="http://schemas.microsoft.com/office/drawing/2014/main" id="{2B238FE2-A942-160E-89D5-99D192A61124}"/>
                  </a:ext>
                </a:extLst>
              </p14:cNvPr>
              <p14:cNvContentPartPr/>
              <p14:nvPr/>
            </p14:nvContentPartPr>
            <p14:xfrm>
              <a:off x="1631160" y="1630800"/>
              <a:ext cx="10085040" cy="4923000"/>
            </p14:xfrm>
          </p:contentPart>
        </mc:Choice>
        <mc:Fallback>
          <p:pic>
            <p:nvPicPr>
              <p:cNvPr id="6" name="Ink 5">
                <a:extLst>
                  <a:ext uri="{FF2B5EF4-FFF2-40B4-BE49-F238E27FC236}">
                    <a16:creationId xmlns:a16="http://schemas.microsoft.com/office/drawing/2014/main" xmlns="" xmlns:p14="http://schemas.microsoft.com/office/powerpoint/2010/main" id="{2B238FE2-A942-160E-89D5-99D192A61124}"/>
                  </a:ext>
                </a:extLst>
              </p:cNvPr>
              <p:cNvPicPr/>
              <p:nvPr/>
            </p:nvPicPr>
            <p:blipFill>
              <a:blip r:embed="rId4"/>
              <a:stretch>
                <a:fillRect/>
              </a:stretch>
            </p:blipFill>
            <p:spPr>
              <a:xfrm>
                <a:off x="1621800" y="1621440"/>
                <a:ext cx="10103760" cy="4941720"/>
              </a:xfrm>
              <a:prstGeom prst="rect">
                <a:avLst/>
              </a:prstGeom>
            </p:spPr>
          </p:pic>
        </mc:Fallback>
      </mc:AlternateContent>
    </p:spTree>
    <p:extLst>
      <p:ext uri="{BB962C8B-B14F-4D97-AF65-F5344CB8AC3E}">
        <p14:creationId xmlns:p14="http://schemas.microsoft.com/office/powerpoint/2010/main" xmlns="" val="1327353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03253B1-001C-413F-80C5-B8164FEEF1E9}"/>
              </a:ext>
            </a:extLst>
          </p:cNvPr>
          <p:cNvSpPr>
            <a:spLocks noGrp="1"/>
          </p:cNvSpPr>
          <p:nvPr>
            <p:ph sz="quarter" idx="10"/>
          </p:nvPr>
        </p:nvSpPr>
        <p:spPr/>
        <p:txBody>
          <a:bodyPr/>
          <a:lstStyle/>
          <a:p>
            <a:r>
              <a:rPr lang="en-IN" dirty="0">
                <a:solidFill>
                  <a:srgbClr val="7030A0"/>
                </a:solidFill>
              </a:rPr>
              <a:t>Solution</a:t>
            </a:r>
            <a:endParaRPr lang="en-US" dirty="0">
              <a:solidFill>
                <a:srgbClr val="7030A0"/>
              </a:solidFill>
            </a:endParaRPr>
          </a:p>
        </p:txBody>
      </p:sp>
      <p:pic>
        <p:nvPicPr>
          <p:cNvPr id="5" name="Picture 4">
            <a:extLst>
              <a:ext uri="{FF2B5EF4-FFF2-40B4-BE49-F238E27FC236}">
                <a16:creationId xmlns:a16="http://schemas.microsoft.com/office/drawing/2014/main" xmlns="" id="{5A6B82BD-970F-2F0C-9874-515680C9D61E}"/>
              </a:ext>
            </a:extLst>
          </p:cNvPr>
          <p:cNvPicPr>
            <a:picLocks noChangeAspect="1"/>
          </p:cNvPicPr>
          <p:nvPr/>
        </p:nvPicPr>
        <p:blipFill>
          <a:blip r:embed="rId2"/>
          <a:stretch>
            <a:fillRect/>
          </a:stretch>
        </p:blipFill>
        <p:spPr>
          <a:xfrm>
            <a:off x="2620039" y="1544489"/>
            <a:ext cx="6781800" cy="4619625"/>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35DAEC57-FE46-6988-B7D3-5CF1177984FA}"/>
                  </a:ext>
                </a:extLst>
              </p14:cNvPr>
              <p14:cNvContentPartPr/>
              <p14:nvPr/>
            </p14:nvContentPartPr>
            <p14:xfrm>
              <a:off x="1512000" y="1687680"/>
              <a:ext cx="828000" cy="4042080"/>
            </p14:xfrm>
          </p:contentPart>
        </mc:Choice>
        <mc:Fallback>
          <p:pic>
            <p:nvPicPr>
              <p:cNvPr id="2" name="Ink 1">
                <a:extLst>
                  <a:ext uri="{FF2B5EF4-FFF2-40B4-BE49-F238E27FC236}">
                    <a16:creationId xmlns:a16="http://schemas.microsoft.com/office/drawing/2014/main" xmlns="" xmlns:p14="http://schemas.microsoft.com/office/powerpoint/2010/main" id="{35DAEC57-FE46-6988-B7D3-5CF1177984FA}"/>
                  </a:ext>
                </a:extLst>
              </p:cNvPr>
              <p:cNvPicPr/>
              <p:nvPr/>
            </p:nvPicPr>
            <p:blipFill>
              <a:blip r:embed="rId4"/>
              <a:stretch>
                <a:fillRect/>
              </a:stretch>
            </p:blipFill>
            <p:spPr>
              <a:xfrm>
                <a:off x="1502640" y="1678320"/>
                <a:ext cx="846720" cy="4060800"/>
              </a:xfrm>
              <a:prstGeom prst="rect">
                <a:avLst/>
              </a:prstGeom>
            </p:spPr>
          </p:pic>
        </mc:Fallback>
      </mc:AlternateContent>
    </p:spTree>
    <p:extLst>
      <p:ext uri="{BB962C8B-B14F-4D97-AF65-F5344CB8AC3E}">
        <p14:creationId xmlns:p14="http://schemas.microsoft.com/office/powerpoint/2010/main" xmlns="" val="16451640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389CEB3-9614-4EDA-A75B-813D67C9B50A}"/>
              </a:ext>
            </a:extLst>
          </p:cNvPr>
          <p:cNvSpPr>
            <a:spLocks noGrp="1"/>
          </p:cNvSpPr>
          <p:nvPr>
            <p:ph idx="1"/>
          </p:nvPr>
        </p:nvSpPr>
        <p:spPr/>
        <p:txBody>
          <a:bodyPr/>
          <a:lstStyle/>
          <a:p>
            <a:r>
              <a:rPr lang="en-US" dirty="0"/>
              <a:t>Consider a bank, and model the following two aspects: </a:t>
            </a:r>
          </a:p>
          <a:p>
            <a:r>
              <a:rPr lang="en-US" dirty="0"/>
              <a:t>• There are three different kinds of ACCOUNTs, namely SAVINGS_ACCTs, CHECKING_ACCTs and </a:t>
            </a:r>
            <a:r>
              <a:rPr lang="en-US" dirty="0" err="1"/>
              <a:t>TRUSts</a:t>
            </a:r>
            <a:r>
              <a:rPr lang="en-US" dirty="0"/>
              <a:t>. For each ACCOUNT we have to take care of its TRANSACTIONs. </a:t>
            </a:r>
          </a:p>
          <a:p>
            <a:r>
              <a:rPr lang="en-US" dirty="0"/>
              <a:t>    Each TRANSACTION has a type such as “deposit”, “withdrawal” or “check”. Furthermore, each transaction has a date/time (consisting of a date and a time) and an amount. </a:t>
            </a:r>
          </a:p>
          <a:p>
            <a:r>
              <a:rPr lang="en-US" dirty="0"/>
              <a:t>• There are different kinds of LOANS, namely CAR_LOANS, HOME_LOANS, CREDIT_LINE and PERSONAL ones. For each LOAN we have to take care of its PAYMENTs. Each PAYMENT has a type, date and amount</a:t>
            </a:r>
          </a:p>
        </p:txBody>
      </p:sp>
      <p:sp>
        <p:nvSpPr>
          <p:cNvPr id="3" name="Content Placeholder 2">
            <a:extLst>
              <a:ext uri="{FF2B5EF4-FFF2-40B4-BE49-F238E27FC236}">
                <a16:creationId xmlns:a16="http://schemas.microsoft.com/office/drawing/2014/main" xmlns="" id="{EC60AAAF-E630-497E-94D9-51310E497A00}"/>
              </a:ext>
            </a:extLst>
          </p:cNvPr>
          <p:cNvSpPr>
            <a:spLocks noGrp="1"/>
          </p:cNvSpPr>
          <p:nvPr>
            <p:ph sz="quarter" idx="10"/>
          </p:nvPr>
        </p:nvSpPr>
        <p:spPr/>
        <p:txBody>
          <a:bodyPr/>
          <a:lstStyle/>
          <a:p>
            <a:r>
              <a:rPr lang="en-IN" dirty="0">
                <a:solidFill>
                  <a:srgbClr val="7030A0"/>
                </a:solidFill>
              </a:rPr>
              <a:t>Example 3</a:t>
            </a:r>
            <a:r>
              <a:rPr lang="en-IN" dirty="0"/>
              <a:t> </a:t>
            </a:r>
            <a:endParaRPr lang="en-US" dirty="0"/>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2BEC0797-42D1-5716-9135-C5BD39F96ECF}"/>
                  </a:ext>
                </a:extLst>
              </p14:cNvPr>
              <p14:cNvContentPartPr/>
              <p14:nvPr/>
            </p14:nvContentPartPr>
            <p14:xfrm>
              <a:off x="1422720" y="2333880"/>
              <a:ext cx="8709840" cy="3245400"/>
            </p14:xfrm>
          </p:contentPart>
        </mc:Choice>
        <mc:Fallback>
          <p:pic>
            <p:nvPicPr>
              <p:cNvPr id="4" name="Ink 3">
                <a:extLst>
                  <a:ext uri="{FF2B5EF4-FFF2-40B4-BE49-F238E27FC236}">
                    <a16:creationId xmlns:a16="http://schemas.microsoft.com/office/drawing/2014/main" xmlns="" xmlns:p14="http://schemas.microsoft.com/office/powerpoint/2010/main" id="{2BEC0797-42D1-5716-9135-C5BD39F96ECF}"/>
                  </a:ext>
                </a:extLst>
              </p:cNvPr>
              <p:cNvPicPr/>
              <p:nvPr/>
            </p:nvPicPr>
            <p:blipFill>
              <a:blip r:embed="rId3"/>
              <a:stretch>
                <a:fillRect/>
              </a:stretch>
            </p:blipFill>
            <p:spPr>
              <a:xfrm>
                <a:off x="1413360" y="2324520"/>
                <a:ext cx="8728560" cy="3264120"/>
              </a:xfrm>
              <a:prstGeom prst="rect">
                <a:avLst/>
              </a:prstGeom>
            </p:spPr>
          </p:pic>
        </mc:Fallback>
      </mc:AlternateContent>
    </p:spTree>
    <p:extLst>
      <p:ext uri="{BB962C8B-B14F-4D97-AF65-F5344CB8AC3E}">
        <p14:creationId xmlns:p14="http://schemas.microsoft.com/office/powerpoint/2010/main" xmlns="" val="24685648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2BF4446-023E-4C5D-8F4B-D24A7EFE7B1C}"/>
              </a:ext>
            </a:extLst>
          </p:cNvPr>
          <p:cNvSpPr>
            <a:spLocks noGrp="1"/>
          </p:cNvSpPr>
          <p:nvPr>
            <p:ph sz="quarter" idx="10"/>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xmlns="" id="{ED341A93-346F-468A-8FAC-092AA1103746}"/>
              </a:ext>
            </a:extLst>
          </p:cNvPr>
          <p:cNvPicPr>
            <a:picLocks noChangeAspect="1"/>
          </p:cNvPicPr>
          <p:nvPr/>
        </p:nvPicPr>
        <p:blipFill>
          <a:blip r:embed="rId2"/>
          <a:stretch>
            <a:fillRect/>
          </a:stretch>
        </p:blipFill>
        <p:spPr>
          <a:xfrm>
            <a:off x="2042183" y="1556059"/>
            <a:ext cx="7572375" cy="4838700"/>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A52F3765-EBAD-254A-5566-13A57106353C}"/>
                  </a:ext>
                </a:extLst>
              </p14:cNvPr>
              <p14:cNvContentPartPr/>
              <p14:nvPr/>
            </p14:nvContentPartPr>
            <p14:xfrm>
              <a:off x="226080" y="0"/>
              <a:ext cx="9317160" cy="5870520"/>
            </p14:xfrm>
          </p:contentPart>
        </mc:Choice>
        <mc:Fallback>
          <p:pic>
            <p:nvPicPr>
              <p:cNvPr id="2" name="Ink 1">
                <a:extLst>
                  <a:ext uri="{FF2B5EF4-FFF2-40B4-BE49-F238E27FC236}">
                    <a16:creationId xmlns:a16="http://schemas.microsoft.com/office/drawing/2014/main" xmlns="" xmlns:p14="http://schemas.microsoft.com/office/powerpoint/2010/main" id="{A52F3765-EBAD-254A-5566-13A57106353C}"/>
                  </a:ext>
                </a:extLst>
              </p:cNvPr>
              <p:cNvPicPr/>
              <p:nvPr/>
            </p:nvPicPr>
            <p:blipFill>
              <a:blip r:embed="rId4"/>
              <a:stretch>
                <a:fillRect/>
              </a:stretch>
            </p:blipFill>
            <p:spPr>
              <a:xfrm>
                <a:off x="216720" y="-9360"/>
                <a:ext cx="9335880" cy="5889240"/>
              </a:xfrm>
              <a:prstGeom prst="rect">
                <a:avLst/>
              </a:prstGeom>
            </p:spPr>
          </p:pic>
        </mc:Fallback>
      </mc:AlternateContent>
    </p:spTree>
    <p:extLst>
      <p:ext uri="{BB962C8B-B14F-4D97-AF65-F5344CB8AC3E}">
        <p14:creationId xmlns:p14="http://schemas.microsoft.com/office/powerpoint/2010/main" xmlns="" val="3805644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B9A61974-7F58-414D-8DB7-67F4F0C3D406}"/>
              </a:ext>
            </a:extLst>
          </p:cNvPr>
          <p:cNvSpPr txBox="1"/>
          <p:nvPr/>
        </p:nvSpPr>
        <p:spPr>
          <a:xfrm>
            <a:off x="657225" y="377309"/>
            <a:ext cx="6096000" cy="646331"/>
          </a:xfrm>
          <a:prstGeom prst="rect">
            <a:avLst/>
          </a:prstGeom>
          <a:noFill/>
        </p:spPr>
        <p:txBody>
          <a:bodyPr wrap="square">
            <a:spAutoFit/>
          </a:bodyPr>
          <a:lstStyle/>
          <a:p>
            <a:r>
              <a:rPr lang="en-IN" sz="3600" b="1" dirty="0">
                <a:solidFill>
                  <a:srgbClr val="7030A0"/>
                </a:solidFill>
              </a:rPr>
              <a:t>Solution</a:t>
            </a:r>
          </a:p>
        </p:txBody>
      </p:sp>
      <p:pic>
        <p:nvPicPr>
          <p:cNvPr id="3" name="Picture 2">
            <a:extLst>
              <a:ext uri="{FF2B5EF4-FFF2-40B4-BE49-F238E27FC236}">
                <a16:creationId xmlns:a16="http://schemas.microsoft.com/office/drawing/2014/main" xmlns="" id="{C974A330-3E25-54DE-B3AB-22FD23301443}"/>
              </a:ext>
            </a:extLst>
          </p:cNvPr>
          <p:cNvPicPr>
            <a:picLocks noChangeAspect="1"/>
          </p:cNvPicPr>
          <p:nvPr/>
        </p:nvPicPr>
        <p:blipFill>
          <a:blip r:embed="rId2"/>
          <a:stretch>
            <a:fillRect/>
          </a:stretch>
        </p:blipFill>
        <p:spPr>
          <a:xfrm>
            <a:off x="2719719" y="1485789"/>
            <a:ext cx="7581900" cy="4524375"/>
          </a:xfrm>
          <a:prstGeom prst="rect">
            <a:avLst/>
          </a:prstGeom>
        </p:spPr>
      </p:pic>
    </p:spTree>
    <p:extLst>
      <p:ext uri="{BB962C8B-B14F-4D97-AF65-F5344CB8AC3E}">
        <p14:creationId xmlns:p14="http://schemas.microsoft.com/office/powerpoint/2010/main" xmlns="" val="1015349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E9DF565-700A-889F-25A7-1E9ABA7CEDDF}"/>
              </a:ext>
            </a:extLst>
          </p:cNvPr>
          <p:cNvSpPr>
            <a:spLocks noGrp="1"/>
          </p:cNvSpPr>
          <p:nvPr>
            <p:ph idx="1"/>
          </p:nvPr>
        </p:nvSpPr>
        <p:spPr/>
        <p:txBody>
          <a:bodyPr/>
          <a:lstStyle/>
          <a:p>
            <a:r>
              <a:rPr lang="en-US" sz="1800" b="1" dirty="0">
                <a:effectLst/>
                <a:latin typeface="Calibri" panose="020F0502020204030204" pitchFamily="34" charset="0"/>
                <a:ea typeface="Calibri" panose="020F0502020204030204" pitchFamily="34" charset="0"/>
                <a:cs typeface="Latha" panose="020B0604020202020204" pitchFamily="34" charset="0"/>
              </a:rPr>
              <a:t>Rules Entertainment</a:t>
            </a:r>
            <a:r>
              <a:rPr lang="en-US" sz="1800" dirty="0">
                <a:effectLst/>
                <a:latin typeface="Calibri" panose="020F0502020204030204" pitchFamily="34" charset="0"/>
                <a:ea typeface="Calibri" panose="020F0502020204030204" pitchFamily="34" charset="0"/>
                <a:cs typeface="Latha" panose="020B0604020202020204" pitchFamily="34" charset="0"/>
              </a:rPr>
              <a:t> is a chain of theaters owned by former husband and wife actors /entertainers who, for some reason, can’t get a job performing anymore. The owners want a database to track what is playing or has played on each screen in each theater of their chain at different times of the day. A theater (identified by a Theater ID and described by a theater name and location) contains one or more screens for viewing various movies. Within each theater each screen is  identified by its number and is described by the seating capacity for viewing the screen. Movies are scheduled for showing in time slots each day. Each screen can have different time slots on different days (i.e., not all screens in the same theater have movies starting at the same time, and even on different days the same movie may play at different times on the same screen). For each time slot, the owners also want to know the end time of the time slot (assume all slots end on the same day the slot begins), attendance during that time slot, and the price charged for attendance in that time slot. Each movie (which can be either a trailer, feature, or commercial) is identified by a Movie ID and further described by its title, duration, and type (i.e., trailer, feature, or commercial). In each time slot, one or more movies are shown. The owners want to also keep track of in what sequence the movies are shown (e.g., in a time slot there might be two trailers, followed by two commercials, followed by a feature film, and closed with another commercial).</a:t>
            </a:r>
          </a:p>
          <a:p>
            <a:endParaRPr lang="en-US" dirty="0"/>
          </a:p>
        </p:txBody>
      </p:sp>
      <p:sp>
        <p:nvSpPr>
          <p:cNvPr id="3" name="Content Placeholder 2">
            <a:extLst>
              <a:ext uri="{FF2B5EF4-FFF2-40B4-BE49-F238E27FC236}">
                <a16:creationId xmlns:a16="http://schemas.microsoft.com/office/drawing/2014/main" xmlns="" id="{30B25736-CAFD-B57A-A111-55932FC30E1F}"/>
              </a:ext>
            </a:extLst>
          </p:cNvPr>
          <p:cNvSpPr>
            <a:spLocks noGrp="1"/>
          </p:cNvSpPr>
          <p:nvPr>
            <p:ph sz="quarter" idx="10"/>
          </p:nvPr>
        </p:nvSpPr>
        <p:spPr/>
        <p:txBody>
          <a:bodyPr/>
          <a:lstStyle/>
          <a:p>
            <a:r>
              <a:rPr lang="en-IN" dirty="0">
                <a:solidFill>
                  <a:srgbClr val="7030A0"/>
                </a:solidFill>
              </a:rPr>
              <a:t>Example 4:</a:t>
            </a:r>
            <a:endParaRPr lang="en-US" dirty="0">
              <a:solidFill>
                <a:srgbClr val="7030A0"/>
              </a:solidFill>
            </a:endParaRPr>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80EDE8FD-776C-034C-3BC9-644EA234FCC2}"/>
                  </a:ext>
                </a:extLst>
              </p14:cNvPr>
              <p14:cNvContentPartPr/>
              <p14:nvPr/>
            </p14:nvContentPartPr>
            <p14:xfrm>
              <a:off x="71280" y="1396440"/>
              <a:ext cx="10847160" cy="4078800"/>
            </p14:xfrm>
          </p:contentPart>
        </mc:Choice>
        <mc:Fallback>
          <p:pic>
            <p:nvPicPr>
              <p:cNvPr id="4" name="Ink 3">
                <a:extLst>
                  <a:ext uri="{FF2B5EF4-FFF2-40B4-BE49-F238E27FC236}">
                    <a16:creationId xmlns:a16="http://schemas.microsoft.com/office/drawing/2014/main" xmlns="" xmlns:p14="http://schemas.microsoft.com/office/powerpoint/2010/main" id="{80EDE8FD-776C-034C-3BC9-644EA234FCC2}"/>
                  </a:ext>
                </a:extLst>
              </p:cNvPr>
              <p:cNvPicPr/>
              <p:nvPr/>
            </p:nvPicPr>
            <p:blipFill>
              <a:blip r:embed="rId3"/>
              <a:stretch>
                <a:fillRect/>
              </a:stretch>
            </p:blipFill>
            <p:spPr>
              <a:xfrm>
                <a:off x="61920" y="1387080"/>
                <a:ext cx="10865880" cy="4097520"/>
              </a:xfrm>
              <a:prstGeom prst="rect">
                <a:avLst/>
              </a:prstGeom>
            </p:spPr>
          </p:pic>
        </mc:Fallback>
      </mc:AlternateContent>
    </p:spTree>
    <p:extLst>
      <p:ext uri="{BB962C8B-B14F-4D97-AF65-F5344CB8AC3E}">
        <p14:creationId xmlns:p14="http://schemas.microsoft.com/office/powerpoint/2010/main" xmlns="" val="42044198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FB809F-C1EA-5EF3-638F-AD0EB4A4BE2C}"/>
              </a:ext>
            </a:extLst>
          </p:cNvPr>
          <p:cNvSpPr>
            <a:spLocks noGrp="1"/>
          </p:cNvSpPr>
          <p:nvPr>
            <p:ph sz="quarter" idx="10"/>
          </p:nvPr>
        </p:nvSpPr>
        <p:spPr/>
        <p:txBody>
          <a:bodyPr/>
          <a:lstStyle/>
          <a:p>
            <a:r>
              <a:rPr lang="en-IN" dirty="0">
                <a:solidFill>
                  <a:srgbClr val="7030A0"/>
                </a:solidFill>
              </a:rPr>
              <a:t>Answer</a:t>
            </a:r>
            <a:endParaRPr lang="en-US" dirty="0">
              <a:solidFill>
                <a:srgbClr val="7030A0"/>
              </a:solidFill>
            </a:endParaRPr>
          </a:p>
        </p:txBody>
      </p:sp>
      <p:pic>
        <p:nvPicPr>
          <p:cNvPr id="4" name="Picture 3">
            <a:extLst>
              <a:ext uri="{FF2B5EF4-FFF2-40B4-BE49-F238E27FC236}">
                <a16:creationId xmlns:a16="http://schemas.microsoft.com/office/drawing/2014/main" xmlns="" id="{8588AD3B-8211-0E01-D4C1-5C2BA776BA38}"/>
              </a:ext>
            </a:extLst>
          </p:cNvPr>
          <p:cNvPicPr>
            <a:picLocks noChangeAspect="1"/>
          </p:cNvPicPr>
          <p:nvPr/>
        </p:nvPicPr>
        <p:blipFill>
          <a:blip r:embed="rId2"/>
          <a:stretch>
            <a:fillRect/>
          </a:stretch>
        </p:blipFill>
        <p:spPr>
          <a:xfrm>
            <a:off x="3353907" y="1529205"/>
            <a:ext cx="4591050" cy="4905375"/>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511DFF34-3193-0B7B-AD20-39D6BBEF22F4}"/>
                  </a:ext>
                </a:extLst>
              </p14:cNvPr>
              <p14:cNvContentPartPr/>
              <p14:nvPr/>
            </p14:nvContentPartPr>
            <p14:xfrm>
              <a:off x="2238480" y="736560"/>
              <a:ext cx="8215560" cy="5204160"/>
            </p14:xfrm>
          </p:contentPart>
        </mc:Choice>
        <mc:Fallback>
          <p:pic>
            <p:nvPicPr>
              <p:cNvPr id="2" name="Ink 1">
                <a:extLst>
                  <a:ext uri="{FF2B5EF4-FFF2-40B4-BE49-F238E27FC236}">
                    <a16:creationId xmlns:a16="http://schemas.microsoft.com/office/drawing/2014/main" xmlns="" xmlns:p14="http://schemas.microsoft.com/office/powerpoint/2010/main" id="{511DFF34-3193-0B7B-AD20-39D6BBEF22F4}"/>
                  </a:ext>
                </a:extLst>
              </p:cNvPr>
              <p:cNvPicPr/>
              <p:nvPr/>
            </p:nvPicPr>
            <p:blipFill>
              <a:blip r:embed="rId4"/>
              <a:stretch>
                <a:fillRect/>
              </a:stretch>
            </p:blipFill>
            <p:spPr>
              <a:xfrm>
                <a:off x="2229120" y="727200"/>
                <a:ext cx="8234280" cy="5222880"/>
              </a:xfrm>
              <a:prstGeom prst="rect">
                <a:avLst/>
              </a:prstGeom>
            </p:spPr>
          </p:pic>
        </mc:Fallback>
      </mc:AlternateContent>
    </p:spTree>
    <p:extLst>
      <p:ext uri="{BB962C8B-B14F-4D97-AF65-F5344CB8AC3E}">
        <p14:creationId xmlns:p14="http://schemas.microsoft.com/office/powerpoint/2010/main" xmlns="" val="4108640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88609A2-2F25-4405-3ABF-FB866175673D}"/>
              </a:ext>
            </a:extLst>
          </p:cNvPr>
          <p:cNvSpPr>
            <a:spLocks noGrp="1"/>
          </p:cNvSpPr>
          <p:nvPr>
            <p:ph sz="quarter" idx="10"/>
          </p:nvPr>
        </p:nvSpPr>
        <p:spPr/>
        <p:txBody>
          <a:bodyPr/>
          <a:lstStyle/>
          <a:p>
            <a:endParaRPr lang="en-US"/>
          </a:p>
        </p:txBody>
      </p:sp>
      <p:pic>
        <p:nvPicPr>
          <p:cNvPr id="5" name="Picture 4">
            <a:extLst>
              <a:ext uri="{FF2B5EF4-FFF2-40B4-BE49-F238E27FC236}">
                <a16:creationId xmlns:a16="http://schemas.microsoft.com/office/drawing/2014/main" xmlns="" id="{C0719074-CCDA-20D3-1560-E8CECE376335}"/>
              </a:ext>
            </a:extLst>
          </p:cNvPr>
          <p:cNvPicPr>
            <a:picLocks noChangeAspect="1"/>
          </p:cNvPicPr>
          <p:nvPr/>
        </p:nvPicPr>
        <p:blipFill>
          <a:blip r:embed="rId2"/>
          <a:stretch>
            <a:fillRect/>
          </a:stretch>
        </p:blipFill>
        <p:spPr>
          <a:xfrm>
            <a:off x="853951" y="1617114"/>
            <a:ext cx="3768849" cy="4438485"/>
          </a:xfrm>
          <a:prstGeom prst="rect">
            <a:avLst/>
          </a:prstGeom>
        </p:spPr>
      </p:pic>
      <p:pic>
        <p:nvPicPr>
          <p:cNvPr id="8" name="Picture 7">
            <a:extLst>
              <a:ext uri="{FF2B5EF4-FFF2-40B4-BE49-F238E27FC236}">
                <a16:creationId xmlns:a16="http://schemas.microsoft.com/office/drawing/2014/main" xmlns="" id="{C5057F56-EED3-3162-5FDB-56FFE697D95B}"/>
              </a:ext>
            </a:extLst>
          </p:cNvPr>
          <p:cNvPicPr>
            <a:picLocks noChangeAspect="1"/>
          </p:cNvPicPr>
          <p:nvPr/>
        </p:nvPicPr>
        <p:blipFill>
          <a:blip r:embed="rId3"/>
          <a:stretch>
            <a:fillRect/>
          </a:stretch>
        </p:blipFill>
        <p:spPr>
          <a:xfrm>
            <a:off x="6308333" y="1600838"/>
            <a:ext cx="4146800" cy="4471035"/>
          </a:xfrm>
          <a:prstGeom prst="rect">
            <a:avLst/>
          </a:prstGeom>
        </p:spPr>
      </p:pic>
      <p:sp>
        <p:nvSpPr>
          <p:cNvPr id="9" name="Arrow: Right 8">
            <a:extLst>
              <a:ext uri="{FF2B5EF4-FFF2-40B4-BE49-F238E27FC236}">
                <a16:creationId xmlns:a16="http://schemas.microsoft.com/office/drawing/2014/main" xmlns="" id="{5A1F5356-2086-A0F0-8D0B-71AB905167B6}"/>
              </a:ext>
            </a:extLst>
          </p:cNvPr>
          <p:cNvSpPr/>
          <p:nvPr/>
        </p:nvSpPr>
        <p:spPr>
          <a:xfrm>
            <a:off x="4993239" y="3298004"/>
            <a:ext cx="1315093" cy="503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373311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Example 5</a:t>
            </a: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55700" y="1481818"/>
            <a:ext cx="9369231" cy="4993627"/>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2" name="Ink 1">
                <a:extLst>
                  <a:ext uri="{FF2B5EF4-FFF2-40B4-BE49-F238E27FC236}">
                    <a16:creationId xmlns:a16="http://schemas.microsoft.com/office/drawing/2014/main" id="{3290604A-EA5C-E840-2FA5-E19AA5E39B1E}"/>
                  </a:ext>
                </a:extLst>
              </p14:cNvPr>
              <p14:cNvContentPartPr/>
              <p14:nvPr/>
            </p14:nvContentPartPr>
            <p14:xfrm>
              <a:off x="2637360" y="3057480"/>
              <a:ext cx="7429680" cy="3231720"/>
            </p14:xfrm>
          </p:contentPart>
        </mc:Choice>
        <mc:Fallback>
          <p:pic>
            <p:nvPicPr>
              <p:cNvPr id="2" name="Ink 1">
                <a:extLst>
                  <a:ext uri="{FF2B5EF4-FFF2-40B4-BE49-F238E27FC236}">
                    <a16:creationId xmlns:a16="http://schemas.microsoft.com/office/drawing/2014/main" xmlns="" xmlns:p14="http://schemas.microsoft.com/office/powerpoint/2010/main" id="{3290604A-EA5C-E840-2FA5-E19AA5E39B1E}"/>
                  </a:ext>
                </a:extLst>
              </p:cNvPr>
              <p:cNvPicPr/>
              <p:nvPr/>
            </p:nvPicPr>
            <p:blipFill>
              <a:blip r:embed="rId5"/>
              <a:stretch>
                <a:fillRect/>
              </a:stretch>
            </p:blipFill>
            <p:spPr>
              <a:xfrm>
                <a:off x="2628000" y="3048120"/>
                <a:ext cx="7448400" cy="3250440"/>
              </a:xfrm>
              <a:prstGeom prst="rect">
                <a:avLst/>
              </a:prstGeom>
            </p:spPr>
          </p:pic>
        </mc:Fallback>
      </mc:AlternateContent>
    </p:spTree>
    <p:extLst>
      <p:ext uri="{BB962C8B-B14F-4D97-AF65-F5344CB8AC3E}">
        <p14:creationId xmlns:p14="http://schemas.microsoft.com/office/powerpoint/2010/main" xmlns="" val="18706834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45118" y="1429528"/>
            <a:ext cx="6755363" cy="5066522"/>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2" name="Ink 1">
                <a:extLst>
                  <a:ext uri="{FF2B5EF4-FFF2-40B4-BE49-F238E27FC236}">
                    <a16:creationId xmlns:a16="http://schemas.microsoft.com/office/drawing/2014/main" id="{9889F3EA-F331-1174-13FD-1FED965EBD4E}"/>
                  </a:ext>
                </a:extLst>
              </p14:cNvPr>
              <p14:cNvContentPartPr/>
              <p14:nvPr/>
            </p14:nvContentPartPr>
            <p14:xfrm>
              <a:off x="2184840" y="1594080"/>
              <a:ext cx="4929480" cy="4326840"/>
            </p14:xfrm>
          </p:contentPart>
        </mc:Choice>
        <mc:Fallback>
          <p:pic>
            <p:nvPicPr>
              <p:cNvPr id="2" name="Ink 1">
                <a:extLst>
                  <a:ext uri="{FF2B5EF4-FFF2-40B4-BE49-F238E27FC236}">
                    <a16:creationId xmlns:a16="http://schemas.microsoft.com/office/drawing/2014/main" xmlns="" xmlns:p14="http://schemas.microsoft.com/office/powerpoint/2010/main" id="{9889F3EA-F331-1174-13FD-1FED965EBD4E}"/>
                  </a:ext>
                </a:extLst>
              </p:cNvPr>
              <p:cNvPicPr/>
              <p:nvPr/>
            </p:nvPicPr>
            <p:blipFill>
              <a:blip r:embed="rId5"/>
              <a:stretch>
                <a:fillRect/>
              </a:stretch>
            </p:blipFill>
            <p:spPr>
              <a:xfrm>
                <a:off x="2175480" y="1584720"/>
                <a:ext cx="4948200" cy="4345560"/>
              </a:xfrm>
              <a:prstGeom prst="rect">
                <a:avLst/>
              </a:prstGeom>
            </p:spPr>
          </p:pic>
        </mc:Fallback>
      </mc:AlternateContent>
    </p:spTree>
    <p:extLst>
      <p:ext uri="{BB962C8B-B14F-4D97-AF65-F5344CB8AC3E}">
        <p14:creationId xmlns:p14="http://schemas.microsoft.com/office/powerpoint/2010/main" xmlns="" val="2222386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39347" y="1448189"/>
            <a:ext cx="6934200" cy="5066522"/>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2" name="Ink 1">
                <a:extLst>
                  <a:ext uri="{FF2B5EF4-FFF2-40B4-BE49-F238E27FC236}">
                    <a16:creationId xmlns:a16="http://schemas.microsoft.com/office/drawing/2014/main" id="{6C46794D-8648-9AF4-14B8-AA504FAFCFB9}"/>
                  </a:ext>
                </a:extLst>
              </p14:cNvPr>
              <p14:cNvContentPartPr/>
              <p14:nvPr/>
            </p14:nvContentPartPr>
            <p14:xfrm>
              <a:off x="3024360" y="2501280"/>
              <a:ext cx="529920" cy="3232080"/>
            </p14:xfrm>
          </p:contentPart>
        </mc:Choice>
        <mc:Fallback>
          <p:pic>
            <p:nvPicPr>
              <p:cNvPr id="2" name="Ink 1">
                <a:extLst>
                  <a:ext uri="{FF2B5EF4-FFF2-40B4-BE49-F238E27FC236}">
                    <a16:creationId xmlns:a16="http://schemas.microsoft.com/office/drawing/2014/main" xmlns="" xmlns:p14="http://schemas.microsoft.com/office/powerpoint/2010/main" id="{6C46794D-8648-9AF4-14B8-AA504FAFCFB9}"/>
                  </a:ext>
                </a:extLst>
              </p:cNvPr>
              <p:cNvPicPr/>
              <p:nvPr/>
            </p:nvPicPr>
            <p:blipFill>
              <a:blip r:embed="rId5"/>
              <a:stretch>
                <a:fillRect/>
              </a:stretch>
            </p:blipFill>
            <p:spPr>
              <a:xfrm>
                <a:off x="3015000" y="2491920"/>
                <a:ext cx="548640" cy="3250800"/>
              </a:xfrm>
              <a:prstGeom prst="rect">
                <a:avLst/>
              </a:prstGeom>
            </p:spPr>
          </p:pic>
        </mc:Fallback>
      </mc:AlternateContent>
    </p:spTree>
    <p:extLst>
      <p:ext uri="{BB962C8B-B14F-4D97-AF65-F5344CB8AC3E}">
        <p14:creationId xmlns:p14="http://schemas.microsoft.com/office/powerpoint/2010/main" xmlns="" val="556084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TYPES OF ATTRIBUTES </a:t>
            </a:r>
          </a:p>
        </p:txBody>
      </p:sp>
      <p:pic>
        <p:nvPicPr>
          <p:cNvPr id="5" name="Picture 4">
            <a:extLst>
              <a:ext uri="{FF2B5EF4-FFF2-40B4-BE49-F238E27FC236}">
                <a16:creationId xmlns:a16="http://schemas.microsoft.com/office/drawing/2014/main" xmlns="" id="{9A3E6E7F-8D9F-4972-9C2D-E44E62190E67}"/>
              </a:ext>
            </a:extLst>
          </p:cNvPr>
          <p:cNvPicPr>
            <a:picLocks noChangeAspect="1"/>
          </p:cNvPicPr>
          <p:nvPr/>
        </p:nvPicPr>
        <p:blipFill>
          <a:blip r:embed="rId2"/>
          <a:stretch>
            <a:fillRect/>
          </a:stretch>
        </p:blipFill>
        <p:spPr>
          <a:xfrm>
            <a:off x="1919287" y="2076450"/>
            <a:ext cx="6829425" cy="3524250"/>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F1C54069-03B4-EA09-BC29-2C46C1658852}"/>
                  </a:ext>
                </a:extLst>
              </p14:cNvPr>
              <p14:cNvContentPartPr/>
              <p14:nvPr/>
            </p14:nvContentPartPr>
            <p14:xfrm>
              <a:off x="2030040" y="930960"/>
              <a:ext cx="9834840" cy="5117040"/>
            </p14:xfrm>
          </p:contentPart>
        </mc:Choice>
        <mc:Fallback>
          <p:pic>
            <p:nvPicPr>
              <p:cNvPr id="2" name="Ink 1">
                <a:extLst>
                  <a:ext uri="{FF2B5EF4-FFF2-40B4-BE49-F238E27FC236}">
                    <a16:creationId xmlns:a16="http://schemas.microsoft.com/office/drawing/2014/main" xmlns="" xmlns:p14="http://schemas.microsoft.com/office/powerpoint/2010/main" id="{F1C54069-03B4-EA09-BC29-2C46C1658852}"/>
                  </a:ext>
                </a:extLst>
              </p:cNvPr>
              <p:cNvPicPr/>
              <p:nvPr/>
            </p:nvPicPr>
            <p:blipFill>
              <a:blip r:embed="rId4"/>
              <a:stretch>
                <a:fillRect/>
              </a:stretch>
            </p:blipFill>
            <p:spPr>
              <a:xfrm>
                <a:off x="2020680" y="921600"/>
                <a:ext cx="9853560" cy="5135760"/>
              </a:xfrm>
              <a:prstGeom prst="rect">
                <a:avLst/>
              </a:prstGeom>
            </p:spPr>
          </p:pic>
        </mc:Fallback>
      </mc:AlternateContent>
    </p:spTree>
    <p:extLst>
      <p:ext uri="{BB962C8B-B14F-4D97-AF65-F5344CB8AC3E}">
        <p14:creationId xmlns:p14="http://schemas.microsoft.com/office/powerpoint/2010/main" xmlns="" val="15785961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127379" y="1595729"/>
            <a:ext cx="6110773" cy="4583080"/>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2" name="Ink 1">
                <a:extLst>
                  <a:ext uri="{FF2B5EF4-FFF2-40B4-BE49-F238E27FC236}">
                    <a16:creationId xmlns:a16="http://schemas.microsoft.com/office/drawing/2014/main" id="{57F9367B-E415-EEA5-F4C7-041A5BF82A38}"/>
                  </a:ext>
                </a:extLst>
              </p14:cNvPr>
              <p14:cNvContentPartPr/>
              <p14:nvPr/>
            </p14:nvContentPartPr>
            <p14:xfrm>
              <a:off x="2726640" y="3080880"/>
              <a:ext cx="488520" cy="2026080"/>
            </p14:xfrm>
          </p:contentPart>
        </mc:Choice>
        <mc:Fallback>
          <p:pic>
            <p:nvPicPr>
              <p:cNvPr id="2" name="Ink 1">
                <a:extLst>
                  <a:ext uri="{FF2B5EF4-FFF2-40B4-BE49-F238E27FC236}">
                    <a16:creationId xmlns:a16="http://schemas.microsoft.com/office/drawing/2014/main" xmlns="" xmlns:p14="http://schemas.microsoft.com/office/powerpoint/2010/main" id="{57F9367B-E415-EEA5-F4C7-041A5BF82A38}"/>
                  </a:ext>
                </a:extLst>
              </p:cNvPr>
              <p:cNvPicPr/>
              <p:nvPr/>
            </p:nvPicPr>
            <p:blipFill>
              <a:blip r:embed="rId5"/>
              <a:stretch>
                <a:fillRect/>
              </a:stretch>
            </p:blipFill>
            <p:spPr>
              <a:xfrm>
                <a:off x="2717280" y="3071520"/>
                <a:ext cx="507240" cy="2044800"/>
              </a:xfrm>
              <a:prstGeom prst="rect">
                <a:avLst/>
              </a:prstGeom>
            </p:spPr>
          </p:pic>
        </mc:Fallback>
      </mc:AlternateContent>
    </p:spTree>
    <p:extLst>
      <p:ext uri="{BB962C8B-B14F-4D97-AF65-F5344CB8AC3E}">
        <p14:creationId xmlns:p14="http://schemas.microsoft.com/office/powerpoint/2010/main" xmlns="" val="1004157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90565" y="1463156"/>
            <a:ext cx="6934200" cy="4862999"/>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4" name="Ink 3">
                <a:extLst>
                  <a:ext uri="{FF2B5EF4-FFF2-40B4-BE49-F238E27FC236}">
                    <a16:creationId xmlns:a16="http://schemas.microsoft.com/office/drawing/2014/main" id="{45F66173-42FB-A187-6E5C-3471FD5C0824}"/>
                  </a:ext>
                </a:extLst>
              </p14:cNvPr>
              <p14:cNvContentPartPr/>
              <p14:nvPr/>
            </p14:nvContentPartPr>
            <p14:xfrm>
              <a:off x="1940760" y="3003840"/>
              <a:ext cx="5626080" cy="2226960"/>
            </p14:xfrm>
          </p:contentPart>
        </mc:Choice>
        <mc:Fallback>
          <p:pic>
            <p:nvPicPr>
              <p:cNvPr id="4" name="Ink 3">
                <a:extLst>
                  <a:ext uri="{FF2B5EF4-FFF2-40B4-BE49-F238E27FC236}">
                    <a16:creationId xmlns:a16="http://schemas.microsoft.com/office/drawing/2014/main" xmlns="" xmlns:p14="http://schemas.microsoft.com/office/powerpoint/2010/main" id="{45F66173-42FB-A187-6E5C-3471FD5C0824}"/>
                  </a:ext>
                </a:extLst>
              </p:cNvPr>
              <p:cNvPicPr/>
              <p:nvPr/>
            </p:nvPicPr>
            <p:blipFill>
              <a:blip r:embed="rId5"/>
              <a:stretch>
                <a:fillRect/>
              </a:stretch>
            </p:blipFill>
            <p:spPr>
              <a:xfrm>
                <a:off x="1931400" y="2994480"/>
                <a:ext cx="5644800" cy="2245680"/>
              </a:xfrm>
              <a:prstGeom prst="rect">
                <a:avLst/>
              </a:prstGeom>
            </p:spPr>
          </p:pic>
        </mc:Fallback>
      </mc:AlternateContent>
    </p:spTree>
    <p:extLst>
      <p:ext uri="{BB962C8B-B14F-4D97-AF65-F5344CB8AC3E}">
        <p14:creationId xmlns:p14="http://schemas.microsoft.com/office/powerpoint/2010/main" xmlns="" val="6802807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A417FC9-1FDA-6C4C-8A28-DD6D4A6CA5AA}"/>
              </a:ext>
            </a:extLst>
          </p:cNvPr>
          <p:cNvSpPr>
            <a:spLocks noGrp="1"/>
          </p:cNvSpPr>
          <p:nvPr>
            <p:ph sz="quarter" idx="10"/>
          </p:nvPr>
        </p:nvSpPr>
        <p:spPr/>
        <p:txBody>
          <a:bodyPr/>
          <a:lstStyle/>
          <a:p>
            <a:r>
              <a:rPr lang="en-IN" dirty="0">
                <a:solidFill>
                  <a:srgbClr val="7030A0"/>
                </a:solidFill>
              </a:rPr>
              <a:t>SOLUTION</a:t>
            </a:r>
          </a:p>
          <a:p>
            <a:endParaRPr lang="en-US" dirty="0">
              <a:solidFill>
                <a:srgbClr val="7030A0"/>
              </a:solidFill>
            </a:endParaRPr>
          </a:p>
        </p:txBody>
      </p:sp>
      <p:pic>
        <p:nvPicPr>
          <p:cNvPr id="4" name="Picture 3" descr="Diagram&#10;&#10;Description automatically generated">
            <a:extLst>
              <a:ext uri="{FF2B5EF4-FFF2-40B4-BE49-F238E27FC236}">
                <a16:creationId xmlns:a16="http://schemas.microsoft.com/office/drawing/2014/main" xmlns="" id="{6CD84917-22E2-70B8-E545-34476B45D27D}"/>
              </a:ext>
            </a:extLst>
          </p:cNvPr>
          <p:cNvPicPr>
            <a:picLocks noChangeAspect="1"/>
          </p:cNvPicPr>
          <p:nvPr/>
        </p:nvPicPr>
        <p:blipFill>
          <a:blip r:embed="rId2"/>
          <a:stretch>
            <a:fillRect/>
          </a:stretch>
        </p:blipFill>
        <p:spPr>
          <a:xfrm>
            <a:off x="478825" y="1444163"/>
            <a:ext cx="8287949" cy="5059418"/>
          </a:xfrm>
          <a:prstGeom prst="rect">
            <a:avLst/>
          </a:prstGeom>
        </p:spPr>
      </p:pic>
      <p:pic>
        <p:nvPicPr>
          <p:cNvPr id="5" name="Picture 4">
            <a:extLst>
              <a:ext uri="{FF2B5EF4-FFF2-40B4-BE49-F238E27FC236}">
                <a16:creationId xmlns:a16="http://schemas.microsoft.com/office/drawing/2014/main" xmlns="" id="{CF98E09A-717A-F7FB-994F-3DD25A75D9A5}"/>
              </a:ext>
            </a:extLst>
          </p:cNvPr>
          <p:cNvPicPr>
            <a:picLocks noChangeAspect="1"/>
          </p:cNvPicPr>
          <p:nvPr/>
        </p:nvPicPr>
        <p:blipFill>
          <a:blip r:embed="rId3"/>
          <a:stretch>
            <a:fillRect/>
          </a:stretch>
        </p:blipFill>
        <p:spPr>
          <a:xfrm>
            <a:off x="8565403" y="1444163"/>
            <a:ext cx="3501221" cy="1698440"/>
          </a:xfrm>
          <a:prstGeom prst="rect">
            <a:avLst/>
          </a:prstGeom>
        </p:spPr>
      </p:pic>
      <mc:AlternateContent xmlns:mc="http://schemas.openxmlformats.org/markup-compatibility/2006">
        <mc:Choice xmlns:p14="http://schemas.microsoft.com/office/powerpoint/2010/main" xmlns="" Requires="p14">
          <p:contentPart p14:bwMode="auto" r:id="rId4">
            <p14:nvContentPartPr>
              <p14:cNvPr id="2" name="Ink 1">
                <a:extLst>
                  <a:ext uri="{FF2B5EF4-FFF2-40B4-BE49-F238E27FC236}">
                    <a16:creationId xmlns:a16="http://schemas.microsoft.com/office/drawing/2014/main" id="{A5ED2815-8A7E-D543-7FEB-1D172335CEE7}"/>
                  </a:ext>
                </a:extLst>
              </p14:cNvPr>
              <p14:cNvContentPartPr/>
              <p14:nvPr/>
            </p14:nvContentPartPr>
            <p14:xfrm>
              <a:off x="1821600" y="1229040"/>
              <a:ext cx="10144440" cy="4661640"/>
            </p14:xfrm>
          </p:contentPart>
        </mc:Choice>
        <mc:Fallback>
          <p:pic>
            <p:nvPicPr>
              <p:cNvPr id="2" name="Ink 1">
                <a:extLst>
                  <a:ext uri="{FF2B5EF4-FFF2-40B4-BE49-F238E27FC236}">
                    <a16:creationId xmlns:a16="http://schemas.microsoft.com/office/drawing/2014/main" xmlns="" xmlns:p14="http://schemas.microsoft.com/office/powerpoint/2010/main" id="{A5ED2815-8A7E-D543-7FEB-1D172335CEE7}"/>
                  </a:ext>
                </a:extLst>
              </p:cNvPr>
              <p:cNvPicPr/>
              <p:nvPr/>
            </p:nvPicPr>
            <p:blipFill>
              <a:blip r:embed="rId5"/>
              <a:stretch>
                <a:fillRect/>
              </a:stretch>
            </p:blipFill>
            <p:spPr>
              <a:xfrm>
                <a:off x="1812240" y="1219680"/>
                <a:ext cx="10163160" cy="4680360"/>
              </a:xfrm>
              <a:prstGeom prst="rect">
                <a:avLst/>
              </a:prstGeom>
            </p:spPr>
          </p:pic>
        </mc:Fallback>
      </mc:AlternateContent>
    </p:spTree>
    <p:extLst>
      <p:ext uri="{BB962C8B-B14F-4D97-AF65-F5344CB8AC3E}">
        <p14:creationId xmlns:p14="http://schemas.microsoft.com/office/powerpoint/2010/main" xmlns="" val="1966787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IN" dirty="0">
                <a:solidFill>
                  <a:srgbClr val="7030A0"/>
                </a:solidFill>
              </a:rPr>
              <a:t>EER Models Design: Example</a:t>
            </a:r>
          </a:p>
        </p:txBody>
      </p:sp>
      <p:pic>
        <p:nvPicPr>
          <p:cNvPr id="9" name="Picture 8">
            <a:extLst>
              <a:ext uri="{FF2B5EF4-FFF2-40B4-BE49-F238E27FC236}">
                <a16:creationId xmlns:a16="http://schemas.microsoft.com/office/drawing/2014/main" xmlns="" id="{7882A23E-BCCE-0F86-3F45-0C0E1EA39B6B}"/>
              </a:ext>
            </a:extLst>
          </p:cNvPr>
          <p:cNvPicPr>
            <a:picLocks noChangeAspect="1"/>
          </p:cNvPicPr>
          <p:nvPr/>
        </p:nvPicPr>
        <p:blipFill>
          <a:blip r:embed="rId3"/>
          <a:stretch>
            <a:fillRect/>
          </a:stretch>
        </p:blipFill>
        <p:spPr>
          <a:xfrm>
            <a:off x="0" y="1618261"/>
            <a:ext cx="6177207" cy="4109664"/>
          </a:xfrm>
          <a:prstGeom prst="rect">
            <a:avLst/>
          </a:prstGeom>
        </p:spPr>
      </p:pic>
      <p:pic>
        <p:nvPicPr>
          <p:cNvPr id="6" name="Picture 5">
            <a:extLst>
              <a:ext uri="{FF2B5EF4-FFF2-40B4-BE49-F238E27FC236}">
                <a16:creationId xmlns:a16="http://schemas.microsoft.com/office/drawing/2014/main" xmlns="" id="{D9A5C09C-F95F-B34F-26AD-FB74AB17A9C6}"/>
              </a:ext>
            </a:extLst>
          </p:cNvPr>
          <p:cNvPicPr>
            <a:picLocks noChangeAspect="1"/>
          </p:cNvPicPr>
          <p:nvPr/>
        </p:nvPicPr>
        <p:blipFill>
          <a:blip r:embed="rId4"/>
          <a:stretch>
            <a:fillRect/>
          </a:stretch>
        </p:blipFill>
        <p:spPr>
          <a:xfrm>
            <a:off x="6277509" y="1479640"/>
            <a:ext cx="5835721" cy="4787596"/>
          </a:xfrm>
          <a:prstGeom prst="rect">
            <a:avLst/>
          </a:prstGeom>
        </p:spPr>
      </p:pic>
    </p:spTree>
    <p:extLst>
      <p:ext uri="{BB962C8B-B14F-4D97-AF65-F5344CB8AC3E}">
        <p14:creationId xmlns:p14="http://schemas.microsoft.com/office/powerpoint/2010/main" xmlns="" val="4267509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DA7E36A-6C49-81F0-17A5-DC7140DC35C3}"/>
              </a:ext>
            </a:extLst>
          </p:cNvPr>
          <p:cNvSpPr>
            <a:spLocks noGrp="1"/>
          </p:cNvSpPr>
          <p:nvPr>
            <p:ph sz="quarter" idx="10"/>
          </p:nvPr>
        </p:nvSpPr>
        <p:spPr/>
        <p:txBody>
          <a:bodyPr/>
          <a:lstStyle/>
          <a:p>
            <a:r>
              <a:rPr lang="en-IN" dirty="0">
                <a:solidFill>
                  <a:srgbClr val="7030A0"/>
                </a:solidFill>
              </a:rPr>
              <a:t>Example </a:t>
            </a:r>
            <a:endParaRPr lang="en-US" dirty="0">
              <a:solidFill>
                <a:srgbClr val="7030A0"/>
              </a:solidFill>
            </a:endParaRPr>
          </a:p>
        </p:txBody>
      </p:sp>
      <p:pic>
        <p:nvPicPr>
          <p:cNvPr id="17" name="Picture 16">
            <a:extLst>
              <a:ext uri="{FF2B5EF4-FFF2-40B4-BE49-F238E27FC236}">
                <a16:creationId xmlns:a16="http://schemas.microsoft.com/office/drawing/2014/main" xmlns="" id="{27415879-BF3B-36F7-DF77-91B96661F6F4}"/>
              </a:ext>
            </a:extLst>
          </p:cNvPr>
          <p:cNvPicPr>
            <a:picLocks noChangeAspect="1"/>
          </p:cNvPicPr>
          <p:nvPr/>
        </p:nvPicPr>
        <p:blipFill>
          <a:blip r:embed="rId2"/>
          <a:stretch>
            <a:fillRect/>
          </a:stretch>
        </p:blipFill>
        <p:spPr>
          <a:xfrm>
            <a:off x="406400" y="1443594"/>
            <a:ext cx="4569637" cy="1425554"/>
          </a:xfrm>
          <a:prstGeom prst="rect">
            <a:avLst/>
          </a:prstGeom>
        </p:spPr>
      </p:pic>
      <p:pic>
        <p:nvPicPr>
          <p:cNvPr id="18" name="Content Placeholder 4">
            <a:extLst>
              <a:ext uri="{FF2B5EF4-FFF2-40B4-BE49-F238E27FC236}">
                <a16:creationId xmlns:a16="http://schemas.microsoft.com/office/drawing/2014/main" xmlns="" id="{B518DB8B-63C0-4360-8C7A-916467640FEE}"/>
              </a:ext>
            </a:extLst>
          </p:cNvPr>
          <p:cNvPicPr>
            <a:picLocks/>
          </p:cNvPicPr>
          <p:nvPr/>
        </p:nvPicPr>
        <p:blipFill>
          <a:blip r:embed="rId3">
            <a:extLst>
              <a:ext uri="{28A0092B-C50C-407E-A947-70E740481C1C}">
                <a14:useLocalDpi xmlns:a14="http://schemas.microsoft.com/office/drawing/2010/main" xmlns="" val="0"/>
              </a:ext>
            </a:extLst>
          </a:blip>
          <a:srcRect/>
          <a:stretch>
            <a:fillRect/>
          </a:stretch>
        </p:blipFill>
        <p:spPr bwMode="auto">
          <a:xfrm>
            <a:off x="4647609" y="3017342"/>
            <a:ext cx="3001947" cy="3285590"/>
          </a:xfrm>
          <a:prstGeom prst="rect">
            <a:avLst/>
          </a:prstGeom>
          <a:noFill/>
          <a:ln>
            <a:noFill/>
          </a:ln>
        </p:spPr>
      </p:pic>
      <p:pic>
        <p:nvPicPr>
          <p:cNvPr id="5" name="Picture 4">
            <a:extLst>
              <a:ext uri="{FF2B5EF4-FFF2-40B4-BE49-F238E27FC236}">
                <a16:creationId xmlns:a16="http://schemas.microsoft.com/office/drawing/2014/main" xmlns="" id="{6822DA82-0ADC-8080-40BF-1E161018F3C3}"/>
              </a:ext>
            </a:extLst>
          </p:cNvPr>
          <p:cNvPicPr>
            <a:picLocks noChangeAspect="1"/>
          </p:cNvPicPr>
          <p:nvPr/>
        </p:nvPicPr>
        <p:blipFill>
          <a:blip r:embed="rId4"/>
          <a:stretch>
            <a:fillRect/>
          </a:stretch>
        </p:blipFill>
        <p:spPr>
          <a:xfrm>
            <a:off x="7215965" y="1443594"/>
            <a:ext cx="4756297" cy="5028022"/>
          </a:xfrm>
          <a:prstGeom prst="rect">
            <a:avLst/>
          </a:prstGeom>
        </p:spPr>
      </p:pic>
      <p:pic>
        <p:nvPicPr>
          <p:cNvPr id="7" name="Picture 6">
            <a:extLst>
              <a:ext uri="{FF2B5EF4-FFF2-40B4-BE49-F238E27FC236}">
                <a16:creationId xmlns:a16="http://schemas.microsoft.com/office/drawing/2014/main" xmlns="" id="{2AD5AA07-0F28-B277-FB07-913AFA9A938D}"/>
              </a:ext>
            </a:extLst>
          </p:cNvPr>
          <p:cNvPicPr>
            <a:picLocks noChangeAspect="1"/>
          </p:cNvPicPr>
          <p:nvPr/>
        </p:nvPicPr>
        <p:blipFill>
          <a:blip r:embed="rId5"/>
          <a:stretch>
            <a:fillRect/>
          </a:stretch>
        </p:blipFill>
        <p:spPr>
          <a:xfrm>
            <a:off x="324903" y="3264970"/>
            <a:ext cx="4038600" cy="2390775"/>
          </a:xfrm>
          <a:prstGeom prst="rect">
            <a:avLst/>
          </a:prstGeom>
        </p:spPr>
      </p:pic>
      <mc:AlternateContent xmlns:mc="http://schemas.openxmlformats.org/markup-compatibility/2006">
        <mc:Choice xmlns:p14="http://schemas.microsoft.com/office/powerpoint/2010/main" xmlns="" Requires="p14">
          <p:contentPart p14:bwMode="auto" r:id="rId6">
            <p14:nvContentPartPr>
              <p14:cNvPr id="2" name="Ink 1">
                <a:extLst>
                  <a:ext uri="{FF2B5EF4-FFF2-40B4-BE49-F238E27FC236}">
                    <a16:creationId xmlns:a16="http://schemas.microsoft.com/office/drawing/2014/main" id="{42050569-41DD-6A4D-B1DE-41F5777A2B66}"/>
                  </a:ext>
                </a:extLst>
              </p14:cNvPr>
              <p14:cNvContentPartPr/>
              <p14:nvPr/>
            </p14:nvContentPartPr>
            <p14:xfrm>
              <a:off x="5477040" y="3234600"/>
              <a:ext cx="3488760" cy="1651320"/>
            </p14:xfrm>
          </p:contentPart>
        </mc:Choice>
        <mc:Fallback>
          <p:pic>
            <p:nvPicPr>
              <p:cNvPr id="2" name="Ink 1">
                <a:extLst>
                  <a:ext uri="{FF2B5EF4-FFF2-40B4-BE49-F238E27FC236}">
                    <a16:creationId xmlns:a16="http://schemas.microsoft.com/office/drawing/2014/main" xmlns="" xmlns:p14="http://schemas.microsoft.com/office/powerpoint/2010/main" id="{42050569-41DD-6A4D-B1DE-41F5777A2B66}"/>
                  </a:ext>
                </a:extLst>
              </p:cNvPr>
              <p:cNvPicPr/>
              <p:nvPr/>
            </p:nvPicPr>
            <p:blipFill>
              <a:blip r:embed="rId7"/>
              <a:stretch>
                <a:fillRect/>
              </a:stretch>
            </p:blipFill>
            <p:spPr>
              <a:xfrm>
                <a:off x="5467680" y="3225240"/>
                <a:ext cx="3507480" cy="1670040"/>
              </a:xfrm>
              <a:prstGeom prst="rect">
                <a:avLst/>
              </a:prstGeom>
            </p:spPr>
          </p:pic>
        </mc:Fallback>
      </mc:AlternateContent>
    </p:spTree>
    <p:extLst>
      <p:ext uri="{BB962C8B-B14F-4D97-AF65-F5344CB8AC3E}">
        <p14:creationId xmlns:p14="http://schemas.microsoft.com/office/powerpoint/2010/main" xmlns="" val="3266399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792C3E8-4299-9B14-CEFE-226643FEC185}"/>
              </a:ext>
            </a:extLst>
          </p:cNvPr>
          <p:cNvSpPr>
            <a:spLocks noGrp="1"/>
          </p:cNvSpPr>
          <p:nvPr>
            <p:ph idx="1"/>
          </p:nvPr>
        </p:nvSpPr>
        <p:spPr/>
        <p:txBody>
          <a:bodyPr>
            <a:normAutofit fontScale="92500" lnSpcReduction="20000"/>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Consider a CONFERENCE_REVIEW database in which researchers submit their research papers for consideration. Reviews by reviewers are recorded for use in the paper selection process. The database system caters primarily to reviewers who record answers to evaluation questions for each paper they review and make recommendations regarding whether to accept or reject the paper. The data requirements are summarized as follows: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 Authors of papers are uniquely identified by e-mail id. First and last names are also recorded. ■ Each paper is assigned a unique identifier by the system and is described by a title, abstract, and the name of the electronic file containing the paper.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 A paper may have multiple authors, but one of the authors is designated as the contact author. ■ Reviewers of papers are uniquely identified by e-mail address. Each reviewer’s first name, last name, phone number, affiliation, and topics of interest are also recorded.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 Each paper is assigned between two and four reviewers. A reviewer rates each paper assigned to him </a:t>
            </a:r>
            <a:r>
              <a:rPr lang="en-US" sz="1800" dirty="0" err="1">
                <a:effectLst/>
                <a:latin typeface="Calibri" panose="020F0502020204030204" pitchFamily="34" charset="0"/>
                <a:ea typeface="Calibri" panose="020F0502020204030204" pitchFamily="34" charset="0"/>
                <a:cs typeface="Latha" panose="020B0604020202020204" pitchFamily="34" charset="0"/>
              </a:rPr>
              <a:t>omarksr</a:t>
            </a:r>
            <a:r>
              <a:rPr lang="en-US" sz="1800" dirty="0">
                <a:effectLst/>
                <a:latin typeface="Calibri" panose="020F0502020204030204" pitchFamily="34" charset="0"/>
                <a:ea typeface="Calibri" panose="020F0502020204030204" pitchFamily="34" charset="0"/>
                <a:cs typeface="Latha" panose="020B0604020202020204" pitchFamily="34" charset="0"/>
              </a:rPr>
              <a:t> her on a scale of 1 to 10 in four categories: technical merit, readability, originality, and relevance to the conference. Finally, each reviewer provides an overall recommendation regarding each paper.</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Latha" panose="020B0604020202020204" pitchFamily="34" charset="0"/>
              </a:rPr>
              <a:t> ■ Each review contains two types of written comments: one to be seen by the review committee only and the other as feedback to the author(s).</a:t>
            </a:r>
          </a:p>
          <a:p>
            <a:endParaRPr lang="en-US" dirty="0"/>
          </a:p>
        </p:txBody>
      </p:sp>
      <p:sp>
        <p:nvSpPr>
          <p:cNvPr id="3" name="Content Placeholder 2">
            <a:extLst>
              <a:ext uri="{FF2B5EF4-FFF2-40B4-BE49-F238E27FC236}">
                <a16:creationId xmlns:a16="http://schemas.microsoft.com/office/drawing/2014/main" xmlns="" id="{00F881F8-D445-8E61-DEE0-0D117A9EDB4C}"/>
              </a:ext>
            </a:extLst>
          </p:cNvPr>
          <p:cNvSpPr>
            <a:spLocks noGrp="1"/>
          </p:cNvSpPr>
          <p:nvPr>
            <p:ph sz="quarter" idx="10"/>
          </p:nvPr>
        </p:nvSpPr>
        <p:spPr/>
        <p:txBody>
          <a:bodyPr/>
          <a:lstStyle/>
          <a:p>
            <a:r>
              <a:rPr lang="en-IN" dirty="0">
                <a:solidFill>
                  <a:srgbClr val="7030A0"/>
                </a:solidFill>
              </a:rPr>
              <a:t>EXAMPLE ER :</a:t>
            </a:r>
            <a:endParaRPr lang="en-US" dirty="0">
              <a:solidFill>
                <a:srgbClr val="7030A0"/>
              </a:solidFill>
            </a:endParaRPr>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2071C7D2-AB8A-4810-7EE1-EEF1EEA5EE58}"/>
                  </a:ext>
                </a:extLst>
              </p14:cNvPr>
              <p14:cNvContentPartPr/>
              <p14:nvPr/>
            </p14:nvContentPartPr>
            <p14:xfrm>
              <a:off x="648720" y="2427840"/>
              <a:ext cx="9269640" cy="3332160"/>
            </p14:xfrm>
          </p:contentPart>
        </mc:Choice>
        <mc:Fallback>
          <p:pic>
            <p:nvPicPr>
              <p:cNvPr id="4" name="Ink 3">
                <a:extLst>
                  <a:ext uri="{FF2B5EF4-FFF2-40B4-BE49-F238E27FC236}">
                    <a16:creationId xmlns:a16="http://schemas.microsoft.com/office/drawing/2014/main" xmlns="" xmlns:p14="http://schemas.microsoft.com/office/powerpoint/2010/main" id="{2071C7D2-AB8A-4810-7EE1-EEF1EEA5EE58}"/>
                  </a:ext>
                </a:extLst>
              </p:cNvPr>
              <p:cNvPicPr/>
              <p:nvPr/>
            </p:nvPicPr>
            <p:blipFill>
              <a:blip r:embed="rId3"/>
              <a:stretch>
                <a:fillRect/>
              </a:stretch>
            </p:blipFill>
            <p:spPr>
              <a:xfrm>
                <a:off x="639360" y="2418480"/>
                <a:ext cx="9288360" cy="3350880"/>
              </a:xfrm>
              <a:prstGeom prst="rect">
                <a:avLst/>
              </a:prstGeom>
            </p:spPr>
          </p:pic>
        </mc:Fallback>
      </mc:AlternateContent>
    </p:spTree>
    <p:extLst>
      <p:ext uri="{BB962C8B-B14F-4D97-AF65-F5344CB8AC3E}">
        <p14:creationId xmlns:p14="http://schemas.microsoft.com/office/powerpoint/2010/main" xmlns="" val="33383626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3FD7D88-1655-2EB3-84D6-8F00A1E08335}"/>
              </a:ext>
            </a:extLst>
          </p:cNvPr>
          <p:cNvSpPr>
            <a:spLocks noGrp="1"/>
          </p:cNvSpPr>
          <p:nvPr>
            <p:ph sz="quarter" idx="10"/>
          </p:nvPr>
        </p:nvSpPr>
        <p:spPr/>
        <p:txBody>
          <a:bodyPr/>
          <a:lstStyle/>
          <a:p>
            <a:r>
              <a:rPr lang="en-IN" dirty="0"/>
              <a:t>Solution:</a:t>
            </a:r>
          </a:p>
          <a:p>
            <a:endParaRPr lang="en-US" dirty="0"/>
          </a:p>
        </p:txBody>
      </p:sp>
      <p:pic>
        <p:nvPicPr>
          <p:cNvPr id="5" name="Picture 4">
            <a:extLst>
              <a:ext uri="{FF2B5EF4-FFF2-40B4-BE49-F238E27FC236}">
                <a16:creationId xmlns:a16="http://schemas.microsoft.com/office/drawing/2014/main" xmlns="" id="{64052F12-C57B-74BC-CD5D-E94D68F6D5DB}"/>
              </a:ext>
            </a:extLst>
          </p:cNvPr>
          <p:cNvPicPr>
            <a:picLocks noChangeAspect="1"/>
          </p:cNvPicPr>
          <p:nvPr/>
        </p:nvPicPr>
        <p:blipFill>
          <a:blip r:embed="rId2"/>
          <a:stretch>
            <a:fillRect/>
          </a:stretch>
        </p:blipFill>
        <p:spPr>
          <a:xfrm>
            <a:off x="1295400" y="1778317"/>
            <a:ext cx="9601200" cy="4010025"/>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80A9FDE2-D8A4-EE45-9328-881B9A9390DD}"/>
                  </a:ext>
                </a:extLst>
              </p14:cNvPr>
              <p14:cNvContentPartPr/>
              <p14:nvPr/>
            </p14:nvContentPartPr>
            <p14:xfrm>
              <a:off x="1291680" y="1664280"/>
              <a:ext cx="7727760" cy="3800880"/>
            </p14:xfrm>
          </p:contentPart>
        </mc:Choice>
        <mc:Fallback>
          <p:pic>
            <p:nvPicPr>
              <p:cNvPr id="2" name="Ink 1">
                <a:extLst>
                  <a:ext uri="{FF2B5EF4-FFF2-40B4-BE49-F238E27FC236}">
                    <a16:creationId xmlns:a16="http://schemas.microsoft.com/office/drawing/2014/main" xmlns="" xmlns:p14="http://schemas.microsoft.com/office/powerpoint/2010/main" id="{80A9FDE2-D8A4-EE45-9328-881B9A9390DD}"/>
                  </a:ext>
                </a:extLst>
              </p:cNvPr>
              <p:cNvPicPr/>
              <p:nvPr/>
            </p:nvPicPr>
            <p:blipFill>
              <a:blip r:embed="rId4"/>
              <a:stretch>
                <a:fillRect/>
              </a:stretch>
            </p:blipFill>
            <p:spPr>
              <a:xfrm>
                <a:off x="1282320" y="1654920"/>
                <a:ext cx="7746480" cy="3819600"/>
              </a:xfrm>
              <a:prstGeom prst="rect">
                <a:avLst/>
              </a:prstGeom>
            </p:spPr>
          </p:pic>
        </mc:Fallback>
      </mc:AlternateContent>
    </p:spTree>
    <p:extLst>
      <p:ext uri="{BB962C8B-B14F-4D97-AF65-F5344CB8AC3E}">
        <p14:creationId xmlns:p14="http://schemas.microsoft.com/office/powerpoint/2010/main" xmlns="" val="1680291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3FD7D88-1655-2EB3-84D6-8F00A1E08335}"/>
              </a:ext>
            </a:extLst>
          </p:cNvPr>
          <p:cNvSpPr>
            <a:spLocks noGrp="1"/>
          </p:cNvSpPr>
          <p:nvPr>
            <p:ph sz="quarter" idx="10"/>
          </p:nvPr>
        </p:nvSpPr>
        <p:spPr/>
        <p:txBody>
          <a:bodyPr/>
          <a:lstStyle/>
          <a:p>
            <a:r>
              <a:rPr lang="en-IN" dirty="0"/>
              <a:t>Solution:</a:t>
            </a:r>
          </a:p>
          <a:p>
            <a:endParaRPr lang="en-US" dirty="0"/>
          </a:p>
        </p:txBody>
      </p:sp>
      <p:pic>
        <p:nvPicPr>
          <p:cNvPr id="4" name="Picture 3" descr="Diagram&#10;&#10;Description automatically generated">
            <a:extLst>
              <a:ext uri="{FF2B5EF4-FFF2-40B4-BE49-F238E27FC236}">
                <a16:creationId xmlns:a16="http://schemas.microsoft.com/office/drawing/2014/main" xmlns="" id="{E3ED1C59-4CEE-7678-B389-2A61A9D8AF37}"/>
              </a:ext>
            </a:extLst>
          </p:cNvPr>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32560" y="2078990"/>
            <a:ext cx="9917410" cy="4047490"/>
          </a:xfrm>
          <a:prstGeom prst="rect">
            <a:avLst/>
          </a:prstGeom>
          <a:noFill/>
          <a:ln>
            <a:noFill/>
          </a:ln>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149F594B-DF82-AD8C-9CA6-C0DFDC3FEFEC}"/>
                  </a:ext>
                </a:extLst>
              </p14:cNvPr>
              <p14:cNvContentPartPr/>
              <p14:nvPr/>
            </p14:nvContentPartPr>
            <p14:xfrm>
              <a:off x="4458960" y="3763800"/>
              <a:ext cx="7042680" cy="2535480"/>
            </p14:xfrm>
          </p:contentPart>
        </mc:Choice>
        <mc:Fallback>
          <p:pic>
            <p:nvPicPr>
              <p:cNvPr id="2" name="Ink 1">
                <a:extLst>
                  <a:ext uri="{FF2B5EF4-FFF2-40B4-BE49-F238E27FC236}">
                    <a16:creationId xmlns:a16="http://schemas.microsoft.com/office/drawing/2014/main" xmlns="" xmlns:p14="http://schemas.microsoft.com/office/powerpoint/2010/main" id="{149F594B-DF82-AD8C-9CA6-C0DFDC3FEFEC}"/>
                  </a:ext>
                </a:extLst>
              </p:cNvPr>
              <p:cNvPicPr/>
              <p:nvPr/>
            </p:nvPicPr>
            <p:blipFill>
              <a:blip r:embed="rId4"/>
              <a:stretch>
                <a:fillRect/>
              </a:stretch>
            </p:blipFill>
            <p:spPr>
              <a:xfrm>
                <a:off x="4449600" y="3754440"/>
                <a:ext cx="7061400" cy="2554200"/>
              </a:xfrm>
              <a:prstGeom prst="rect">
                <a:avLst/>
              </a:prstGeom>
            </p:spPr>
          </p:pic>
        </mc:Fallback>
      </mc:AlternateContent>
    </p:spTree>
    <p:extLst>
      <p:ext uri="{BB962C8B-B14F-4D97-AF65-F5344CB8AC3E}">
        <p14:creationId xmlns:p14="http://schemas.microsoft.com/office/powerpoint/2010/main" xmlns="" val="3126632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40AECAF-9667-0E6B-0CFC-E27FE83116E1}"/>
              </a:ext>
            </a:extLst>
          </p:cNvPr>
          <p:cNvSpPr>
            <a:spLocks noGrp="1"/>
          </p:cNvSpPr>
          <p:nvPr>
            <p:ph sz="quarter" idx="10"/>
          </p:nvPr>
        </p:nvSpPr>
        <p:spPr/>
        <p:txBody>
          <a:bodyPr/>
          <a:lstStyle/>
          <a:p>
            <a:r>
              <a:rPr lang="en-IN" dirty="0">
                <a:solidFill>
                  <a:srgbClr val="7030A0"/>
                </a:solidFill>
              </a:rPr>
              <a:t>Solution 2</a:t>
            </a:r>
            <a:endParaRPr lang="en-US" dirty="0">
              <a:solidFill>
                <a:srgbClr val="7030A0"/>
              </a:solidFill>
            </a:endParaRPr>
          </a:p>
        </p:txBody>
      </p:sp>
      <p:pic>
        <p:nvPicPr>
          <p:cNvPr id="4" name="Picture 3">
            <a:extLst>
              <a:ext uri="{FF2B5EF4-FFF2-40B4-BE49-F238E27FC236}">
                <a16:creationId xmlns:a16="http://schemas.microsoft.com/office/drawing/2014/main" xmlns="" id="{A020EC4C-A805-3D45-C85F-2D6597D86E82}"/>
              </a:ext>
            </a:extLst>
          </p:cNvPr>
          <p:cNvPicPr>
            <a:picLocks noChangeAspect="1"/>
          </p:cNvPicPr>
          <p:nvPr/>
        </p:nvPicPr>
        <p:blipFill>
          <a:blip r:embed="rId2"/>
          <a:stretch>
            <a:fillRect/>
          </a:stretch>
        </p:blipFill>
        <p:spPr>
          <a:xfrm>
            <a:off x="1226621" y="1674517"/>
            <a:ext cx="9972675" cy="4295775"/>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97601C44-3E6E-00F6-7B80-4EB9F463C0F9}"/>
                  </a:ext>
                </a:extLst>
              </p14:cNvPr>
              <p14:cNvContentPartPr/>
              <p14:nvPr/>
            </p14:nvContentPartPr>
            <p14:xfrm>
              <a:off x="7233120" y="4989600"/>
              <a:ext cx="77760" cy="127440"/>
            </p14:xfrm>
          </p:contentPart>
        </mc:Choice>
        <mc:Fallback>
          <p:pic>
            <p:nvPicPr>
              <p:cNvPr id="2" name="Ink 1">
                <a:extLst>
                  <a:ext uri="{FF2B5EF4-FFF2-40B4-BE49-F238E27FC236}">
                    <a16:creationId xmlns:a16="http://schemas.microsoft.com/office/drawing/2014/main" xmlns="" xmlns:p14="http://schemas.microsoft.com/office/powerpoint/2010/main" id="{97601C44-3E6E-00F6-7B80-4EB9F463C0F9}"/>
                  </a:ext>
                </a:extLst>
              </p:cNvPr>
              <p:cNvPicPr/>
              <p:nvPr/>
            </p:nvPicPr>
            <p:blipFill>
              <a:blip r:embed="rId4"/>
              <a:stretch>
                <a:fillRect/>
              </a:stretch>
            </p:blipFill>
            <p:spPr>
              <a:xfrm>
                <a:off x="7223760" y="4980240"/>
                <a:ext cx="96480" cy="146160"/>
              </a:xfrm>
              <a:prstGeom prst="rect">
                <a:avLst/>
              </a:prstGeom>
            </p:spPr>
          </p:pic>
        </mc:Fallback>
      </mc:AlternateContent>
    </p:spTree>
    <p:extLst>
      <p:ext uri="{BB962C8B-B14F-4D97-AF65-F5344CB8AC3E}">
        <p14:creationId xmlns:p14="http://schemas.microsoft.com/office/powerpoint/2010/main" xmlns="" val="3799285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40AECAF-9667-0E6B-0CFC-E27FE83116E1}"/>
              </a:ext>
            </a:extLst>
          </p:cNvPr>
          <p:cNvSpPr>
            <a:spLocks noGrp="1"/>
          </p:cNvSpPr>
          <p:nvPr>
            <p:ph sz="quarter" idx="10"/>
          </p:nvPr>
        </p:nvSpPr>
        <p:spPr/>
        <p:txBody>
          <a:bodyPr/>
          <a:lstStyle/>
          <a:p>
            <a:r>
              <a:rPr lang="en-IN" dirty="0">
                <a:solidFill>
                  <a:srgbClr val="7030A0"/>
                </a:solidFill>
              </a:rPr>
              <a:t>Solution 2</a:t>
            </a:r>
            <a:endParaRPr lang="en-US" dirty="0">
              <a:solidFill>
                <a:srgbClr val="7030A0"/>
              </a:solidFill>
            </a:endParaRPr>
          </a:p>
        </p:txBody>
      </p:sp>
      <p:pic>
        <p:nvPicPr>
          <p:cNvPr id="4" name="Picture 3" descr="Diagram&#10;&#10;Description automatically generated">
            <a:extLst>
              <a:ext uri="{FF2B5EF4-FFF2-40B4-BE49-F238E27FC236}">
                <a16:creationId xmlns:a16="http://schemas.microsoft.com/office/drawing/2014/main" xmlns="" id="{009FCA7B-A475-00DE-6F1D-6BCC4A02B186}"/>
              </a:ext>
            </a:extLst>
          </p:cNvPr>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310004" y="1900554"/>
            <a:ext cx="9308466" cy="4470055"/>
          </a:xfrm>
          <a:prstGeom prst="rect">
            <a:avLst/>
          </a:prstGeom>
          <a:noFill/>
          <a:ln>
            <a:noFill/>
          </a:ln>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B6405CDE-8D36-1A3B-C6EA-48F7C32A1DB6}"/>
                  </a:ext>
                </a:extLst>
              </p14:cNvPr>
              <p14:cNvContentPartPr/>
              <p14:nvPr/>
            </p14:nvContentPartPr>
            <p14:xfrm>
              <a:off x="5607720" y="3807360"/>
              <a:ext cx="2203200" cy="1801800"/>
            </p14:xfrm>
          </p:contentPart>
        </mc:Choice>
        <mc:Fallback>
          <p:pic>
            <p:nvPicPr>
              <p:cNvPr id="2" name="Ink 1">
                <a:extLst>
                  <a:ext uri="{FF2B5EF4-FFF2-40B4-BE49-F238E27FC236}">
                    <a16:creationId xmlns:a16="http://schemas.microsoft.com/office/drawing/2014/main" xmlns="" xmlns:p14="http://schemas.microsoft.com/office/powerpoint/2010/main" id="{B6405CDE-8D36-1A3B-C6EA-48F7C32A1DB6}"/>
                  </a:ext>
                </a:extLst>
              </p:cNvPr>
              <p:cNvPicPr/>
              <p:nvPr/>
            </p:nvPicPr>
            <p:blipFill>
              <a:blip r:embed="rId4"/>
              <a:stretch>
                <a:fillRect/>
              </a:stretch>
            </p:blipFill>
            <p:spPr>
              <a:xfrm>
                <a:off x="5598360" y="3798000"/>
                <a:ext cx="2221920" cy="1820520"/>
              </a:xfrm>
              <a:prstGeom prst="rect">
                <a:avLst/>
              </a:prstGeom>
            </p:spPr>
          </p:pic>
        </mc:Fallback>
      </mc:AlternateContent>
    </p:spTree>
    <p:extLst>
      <p:ext uri="{BB962C8B-B14F-4D97-AF65-F5344CB8AC3E}">
        <p14:creationId xmlns:p14="http://schemas.microsoft.com/office/powerpoint/2010/main" xmlns="" val="2474722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IN" dirty="0"/>
          </a:p>
          <a:p>
            <a:r>
              <a:rPr lang="en-IN" dirty="0">
                <a:solidFill>
                  <a:srgbClr val="7030A0"/>
                </a:solidFill>
              </a:rPr>
              <a:t>TYPES OF ATTRIBUTES  (contd.)</a:t>
            </a:r>
          </a:p>
          <a:p>
            <a:endParaRPr lang="en-IN" dirty="0"/>
          </a:p>
        </p:txBody>
      </p:sp>
      <p:pic>
        <p:nvPicPr>
          <p:cNvPr id="5" name="Picture 4">
            <a:extLst>
              <a:ext uri="{FF2B5EF4-FFF2-40B4-BE49-F238E27FC236}">
                <a16:creationId xmlns:a16="http://schemas.microsoft.com/office/drawing/2014/main" xmlns="" id="{EDFB6C8B-3FF9-42B4-A39A-43E79CDA951D}"/>
              </a:ext>
            </a:extLst>
          </p:cNvPr>
          <p:cNvPicPr>
            <a:picLocks noChangeAspect="1"/>
          </p:cNvPicPr>
          <p:nvPr/>
        </p:nvPicPr>
        <p:blipFill>
          <a:blip r:embed="rId2"/>
          <a:stretch>
            <a:fillRect/>
          </a:stretch>
        </p:blipFill>
        <p:spPr>
          <a:xfrm>
            <a:off x="1347787" y="1681162"/>
            <a:ext cx="7153275" cy="4429125"/>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F4A63C0C-5A35-9949-83F3-D49E7FCFD2FB}"/>
                  </a:ext>
                </a:extLst>
              </p14:cNvPr>
              <p14:cNvContentPartPr/>
              <p14:nvPr/>
            </p14:nvContentPartPr>
            <p14:xfrm>
              <a:off x="0" y="1068120"/>
              <a:ext cx="12168720" cy="4923000"/>
            </p14:xfrm>
          </p:contentPart>
        </mc:Choice>
        <mc:Fallback>
          <p:pic>
            <p:nvPicPr>
              <p:cNvPr id="2" name="Ink 1">
                <a:extLst>
                  <a:ext uri="{FF2B5EF4-FFF2-40B4-BE49-F238E27FC236}">
                    <a16:creationId xmlns:a16="http://schemas.microsoft.com/office/drawing/2014/main" xmlns="" xmlns:p14="http://schemas.microsoft.com/office/powerpoint/2010/main" id="{F4A63C0C-5A35-9949-83F3-D49E7FCFD2FB}"/>
                  </a:ext>
                </a:extLst>
              </p:cNvPr>
              <p:cNvPicPr/>
              <p:nvPr/>
            </p:nvPicPr>
            <p:blipFill>
              <a:blip r:embed="rId4"/>
              <a:stretch>
                <a:fillRect/>
              </a:stretch>
            </p:blipFill>
            <p:spPr>
              <a:xfrm>
                <a:off x="-9360" y="1058760"/>
                <a:ext cx="12187440" cy="4941720"/>
              </a:xfrm>
              <a:prstGeom prst="rect">
                <a:avLst/>
              </a:prstGeom>
            </p:spPr>
          </p:pic>
        </mc:Fallback>
      </mc:AlternateContent>
    </p:spTree>
    <p:extLst>
      <p:ext uri="{BB962C8B-B14F-4D97-AF65-F5344CB8AC3E}">
        <p14:creationId xmlns:p14="http://schemas.microsoft.com/office/powerpoint/2010/main" xmlns="" val="9072021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5DBB1A7-83EA-AF8E-6E84-DB32FFC500B1}"/>
              </a:ext>
            </a:extLst>
          </p:cNvPr>
          <p:cNvSpPr>
            <a:spLocks noGrp="1"/>
          </p:cNvSpPr>
          <p:nvPr>
            <p:ph idx="1"/>
          </p:nvPr>
        </p:nvSpPr>
        <p:spPr/>
        <p:txBody>
          <a:bodyPr>
            <a:normAutofit fontScale="77500" lnSpcReduction="20000"/>
          </a:bodyPr>
          <a:lstStyle/>
          <a:p>
            <a:r>
              <a:rPr lang="en-US" dirty="0"/>
              <a:t>The COMPANY database keeps track of a company’s employees, departments, and projects. Suppose that after the requirements collection and analysis phase, the database designers provide the following description of the </a:t>
            </a:r>
            <a:r>
              <a:rPr lang="en-US" dirty="0" err="1"/>
              <a:t>miniworld</a:t>
            </a:r>
            <a:r>
              <a:rPr lang="en-US" dirty="0"/>
              <a:t>—the part of the company that will be represented in the database.  </a:t>
            </a:r>
          </a:p>
          <a:p>
            <a:r>
              <a:rPr lang="en-US" dirty="0"/>
              <a:t>The company is organized into departments. </a:t>
            </a:r>
          </a:p>
          <a:p>
            <a:pPr>
              <a:buFont typeface="Wingdings" panose="05000000000000000000" pitchFamily="2" charset="2"/>
              <a:buChar char="Ø"/>
            </a:pPr>
            <a:r>
              <a:rPr lang="en-US" dirty="0"/>
              <a:t>     Each department has a unique name, a unique number, and a particular employee who manages the department. We keep track of the start date when that employee began managing the department. A department may have several locations. </a:t>
            </a:r>
          </a:p>
          <a:p>
            <a:pPr>
              <a:buFont typeface="Wingdings" panose="05000000000000000000" pitchFamily="2" charset="2"/>
              <a:buChar char="Ø"/>
            </a:pPr>
            <a:r>
              <a:rPr lang="en-US" dirty="0"/>
              <a:t>      A department controls a number of projects, each of which has a unique name, a unique number, and a single location. </a:t>
            </a:r>
          </a:p>
          <a:p>
            <a:pPr>
              <a:buFont typeface="Wingdings" panose="05000000000000000000" pitchFamily="2" charset="2"/>
              <a:buChar char="Ø"/>
            </a:pPr>
            <a:r>
              <a:rPr lang="en-US" dirty="0"/>
              <a:t>     The database will store each employee’s name, Social Security number,2 address, salary, sex (gender), and birth date. An employee is assigned to one department, but may work on several projects, which are not necessarily controlled by the same department. It is required to keep track of the current number of hours per week that an employee works on each project, as well as the direct supervisor of each employee (who is another employee). </a:t>
            </a:r>
          </a:p>
          <a:p>
            <a:pPr>
              <a:buFont typeface="Wingdings" panose="05000000000000000000" pitchFamily="2" charset="2"/>
              <a:buChar char="Ø"/>
            </a:pPr>
            <a:r>
              <a:rPr lang="en-US" dirty="0"/>
              <a:t>     </a:t>
            </a:r>
            <a:r>
              <a:rPr lang="en-US" dirty="0">
                <a:highlight>
                  <a:srgbClr val="FFFF00"/>
                </a:highlight>
              </a:rPr>
              <a:t>The database will keep track of the dependents of each employee for insurance purposes, including each dependent’s first name, sex, birth date, and relationship to the employee.</a:t>
            </a:r>
          </a:p>
        </p:txBody>
      </p:sp>
      <p:sp>
        <p:nvSpPr>
          <p:cNvPr id="3" name="Content Placeholder 2">
            <a:extLst>
              <a:ext uri="{FF2B5EF4-FFF2-40B4-BE49-F238E27FC236}">
                <a16:creationId xmlns:a16="http://schemas.microsoft.com/office/drawing/2014/main" xmlns="" id="{EE68C3B8-1EDB-8C9D-F633-A4CF2DCE3D38}"/>
              </a:ext>
            </a:extLst>
          </p:cNvPr>
          <p:cNvSpPr>
            <a:spLocks noGrp="1"/>
          </p:cNvSpPr>
          <p:nvPr>
            <p:ph sz="quarter" idx="10"/>
          </p:nvPr>
        </p:nvSpPr>
        <p:spPr/>
        <p:txBody>
          <a:bodyPr/>
          <a:lstStyle/>
          <a:p>
            <a:r>
              <a:rPr lang="en-IN" dirty="0" err="1">
                <a:solidFill>
                  <a:srgbClr val="7030A0"/>
                </a:solidFill>
              </a:rPr>
              <a:t>TextBook</a:t>
            </a:r>
            <a:r>
              <a:rPr lang="en-IN" dirty="0">
                <a:solidFill>
                  <a:srgbClr val="7030A0"/>
                </a:solidFill>
              </a:rPr>
              <a:t> Example ER</a:t>
            </a:r>
            <a:endParaRPr lang="en-US" dirty="0">
              <a:solidFill>
                <a:srgbClr val="7030A0"/>
              </a:solidFill>
            </a:endParaRPr>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45C6A6F2-1690-9161-F045-01172011C58A}"/>
                  </a:ext>
                </a:extLst>
              </p14:cNvPr>
              <p14:cNvContentPartPr/>
              <p14:nvPr/>
            </p14:nvContentPartPr>
            <p14:xfrm>
              <a:off x="559440" y="800280"/>
              <a:ext cx="4250880" cy="901080"/>
            </p14:xfrm>
          </p:contentPart>
        </mc:Choice>
        <mc:Fallback>
          <p:pic>
            <p:nvPicPr>
              <p:cNvPr id="4" name="Ink 3">
                <a:extLst>
                  <a:ext uri="{FF2B5EF4-FFF2-40B4-BE49-F238E27FC236}">
                    <a16:creationId xmlns:a16="http://schemas.microsoft.com/office/drawing/2014/main" xmlns="" xmlns:p14="http://schemas.microsoft.com/office/powerpoint/2010/main" id="{45C6A6F2-1690-9161-F045-01172011C58A}"/>
                  </a:ext>
                </a:extLst>
              </p:cNvPr>
              <p:cNvPicPr/>
              <p:nvPr/>
            </p:nvPicPr>
            <p:blipFill>
              <a:blip r:embed="rId3"/>
              <a:stretch>
                <a:fillRect/>
              </a:stretch>
            </p:blipFill>
            <p:spPr>
              <a:xfrm>
                <a:off x="550080" y="790920"/>
                <a:ext cx="4269600" cy="919800"/>
              </a:xfrm>
              <a:prstGeom prst="rect">
                <a:avLst/>
              </a:prstGeom>
            </p:spPr>
          </p:pic>
        </mc:Fallback>
      </mc:AlternateContent>
    </p:spTree>
    <p:extLst>
      <p:ext uri="{BB962C8B-B14F-4D97-AF65-F5344CB8AC3E}">
        <p14:creationId xmlns:p14="http://schemas.microsoft.com/office/powerpoint/2010/main" xmlns="" val="35410010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A5EF5AC-9FEF-81EC-D932-63F7FCA4F590}"/>
              </a:ext>
            </a:extLst>
          </p:cNvPr>
          <p:cNvSpPr>
            <a:spLocks noGrp="1"/>
          </p:cNvSpPr>
          <p:nvPr>
            <p:ph sz="quarter" idx="10"/>
          </p:nvPr>
        </p:nvSpPr>
        <p:spPr/>
        <p:txBody>
          <a:bodyPr/>
          <a:lstStyle/>
          <a:p>
            <a:r>
              <a:rPr lang="en-IN" dirty="0">
                <a:solidFill>
                  <a:srgbClr val="7030A0"/>
                </a:solidFill>
              </a:rPr>
              <a:t>ER Diagram</a:t>
            </a:r>
            <a:endParaRPr lang="en-US" dirty="0">
              <a:solidFill>
                <a:srgbClr val="7030A0"/>
              </a:solidFill>
            </a:endParaRPr>
          </a:p>
        </p:txBody>
      </p:sp>
      <p:pic>
        <p:nvPicPr>
          <p:cNvPr id="5" name="Picture 4">
            <a:extLst>
              <a:ext uri="{FF2B5EF4-FFF2-40B4-BE49-F238E27FC236}">
                <a16:creationId xmlns:a16="http://schemas.microsoft.com/office/drawing/2014/main" xmlns="" id="{2DBEF6CE-E431-34E8-3EF2-DFF54A6DF309}"/>
              </a:ext>
            </a:extLst>
          </p:cNvPr>
          <p:cNvPicPr>
            <a:picLocks noChangeAspect="1"/>
          </p:cNvPicPr>
          <p:nvPr/>
        </p:nvPicPr>
        <p:blipFill>
          <a:blip r:embed="rId2"/>
          <a:stretch>
            <a:fillRect/>
          </a:stretch>
        </p:blipFill>
        <p:spPr>
          <a:xfrm>
            <a:off x="3051544" y="1414130"/>
            <a:ext cx="5394963" cy="4805160"/>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8AE8F5AC-8DC6-4412-9B49-2E2EF20FAB98}"/>
                  </a:ext>
                </a:extLst>
              </p14:cNvPr>
              <p14:cNvContentPartPr/>
              <p14:nvPr/>
            </p14:nvContentPartPr>
            <p14:xfrm>
              <a:off x="3839760" y="2551680"/>
              <a:ext cx="3971160" cy="3576600"/>
            </p14:xfrm>
          </p:contentPart>
        </mc:Choice>
        <mc:Fallback>
          <p:pic>
            <p:nvPicPr>
              <p:cNvPr id="2" name="Ink 1">
                <a:extLst>
                  <a:ext uri="{FF2B5EF4-FFF2-40B4-BE49-F238E27FC236}">
                    <a16:creationId xmlns:a16="http://schemas.microsoft.com/office/drawing/2014/main" xmlns="" xmlns:p14="http://schemas.microsoft.com/office/powerpoint/2010/main" id="{8AE8F5AC-8DC6-4412-9B49-2E2EF20FAB98}"/>
                  </a:ext>
                </a:extLst>
              </p:cNvPr>
              <p:cNvPicPr/>
              <p:nvPr/>
            </p:nvPicPr>
            <p:blipFill>
              <a:blip r:embed="rId4"/>
              <a:stretch>
                <a:fillRect/>
              </a:stretch>
            </p:blipFill>
            <p:spPr>
              <a:xfrm>
                <a:off x="3830400" y="2542320"/>
                <a:ext cx="3989880" cy="3595320"/>
              </a:xfrm>
              <a:prstGeom prst="rect">
                <a:avLst/>
              </a:prstGeom>
            </p:spPr>
          </p:pic>
        </mc:Fallback>
      </mc:AlternateContent>
    </p:spTree>
    <p:extLst>
      <p:ext uri="{BB962C8B-B14F-4D97-AF65-F5344CB8AC3E}">
        <p14:creationId xmlns:p14="http://schemas.microsoft.com/office/powerpoint/2010/main" xmlns="" val="10019165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A295D3F-BF5D-6216-8607-26D7C01A45C5}"/>
              </a:ext>
            </a:extLst>
          </p:cNvPr>
          <p:cNvSpPr>
            <a:spLocks noGrp="1"/>
          </p:cNvSpPr>
          <p:nvPr>
            <p:ph sz="quarter" idx="10"/>
          </p:nvPr>
        </p:nvSpPr>
        <p:spPr/>
        <p:txBody>
          <a:bodyPr/>
          <a:lstStyle/>
          <a:p>
            <a:r>
              <a:rPr lang="en-IN" dirty="0">
                <a:solidFill>
                  <a:srgbClr val="7030A0"/>
                </a:solidFill>
              </a:rPr>
              <a:t>ER diagram</a:t>
            </a:r>
            <a:endParaRPr lang="en-US" dirty="0">
              <a:solidFill>
                <a:srgbClr val="7030A0"/>
              </a:solidFill>
            </a:endParaRPr>
          </a:p>
        </p:txBody>
      </p:sp>
      <p:pic>
        <p:nvPicPr>
          <p:cNvPr id="5" name="Picture 4">
            <a:extLst>
              <a:ext uri="{FF2B5EF4-FFF2-40B4-BE49-F238E27FC236}">
                <a16:creationId xmlns:a16="http://schemas.microsoft.com/office/drawing/2014/main" xmlns="" id="{4EFACBE6-6A56-B2A7-73A5-4A905405EDFE}"/>
              </a:ext>
            </a:extLst>
          </p:cNvPr>
          <p:cNvPicPr>
            <a:picLocks noChangeAspect="1"/>
          </p:cNvPicPr>
          <p:nvPr/>
        </p:nvPicPr>
        <p:blipFill>
          <a:blip r:embed="rId2"/>
          <a:stretch>
            <a:fillRect/>
          </a:stretch>
        </p:blipFill>
        <p:spPr>
          <a:xfrm>
            <a:off x="2147775" y="1396150"/>
            <a:ext cx="6401465" cy="4877059"/>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DE616622-8963-4668-CE65-C6DA4E324B86}"/>
                  </a:ext>
                </a:extLst>
              </p14:cNvPr>
              <p14:cNvContentPartPr/>
              <p14:nvPr/>
            </p14:nvContentPartPr>
            <p14:xfrm>
              <a:off x="2905200" y="2260440"/>
              <a:ext cx="4822200" cy="3342240"/>
            </p14:xfrm>
          </p:contentPart>
        </mc:Choice>
        <mc:Fallback>
          <p:pic>
            <p:nvPicPr>
              <p:cNvPr id="2" name="Ink 1">
                <a:extLst>
                  <a:ext uri="{FF2B5EF4-FFF2-40B4-BE49-F238E27FC236}">
                    <a16:creationId xmlns:a16="http://schemas.microsoft.com/office/drawing/2014/main" xmlns="" xmlns:p14="http://schemas.microsoft.com/office/powerpoint/2010/main" id="{DE616622-8963-4668-CE65-C6DA4E324B86}"/>
                  </a:ext>
                </a:extLst>
              </p:cNvPr>
              <p:cNvPicPr/>
              <p:nvPr/>
            </p:nvPicPr>
            <p:blipFill>
              <a:blip r:embed="rId4"/>
              <a:stretch>
                <a:fillRect/>
              </a:stretch>
            </p:blipFill>
            <p:spPr>
              <a:xfrm>
                <a:off x="2895840" y="2251080"/>
                <a:ext cx="4840920" cy="3360960"/>
              </a:xfrm>
              <a:prstGeom prst="rect">
                <a:avLst/>
              </a:prstGeom>
            </p:spPr>
          </p:pic>
        </mc:Fallback>
      </mc:AlternateContent>
    </p:spTree>
    <p:extLst>
      <p:ext uri="{BB962C8B-B14F-4D97-AF65-F5344CB8AC3E}">
        <p14:creationId xmlns:p14="http://schemas.microsoft.com/office/powerpoint/2010/main" xmlns="" val="858903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3CA6A10-B6DB-1B8C-3146-BF48CD361AEE}"/>
              </a:ext>
            </a:extLst>
          </p:cNvPr>
          <p:cNvSpPr>
            <a:spLocks noGrp="1"/>
          </p:cNvSpPr>
          <p:nvPr>
            <p:ph sz="quarter" idx="10"/>
          </p:nvPr>
        </p:nvSpPr>
        <p:spPr>
          <a:xfrm>
            <a:off x="79513" y="152400"/>
            <a:ext cx="9551503" cy="1149626"/>
          </a:xfrm>
        </p:spPr>
        <p:txBody>
          <a:bodyPr>
            <a:normAutofit fontScale="70000" lnSpcReduction="20000"/>
          </a:bodyPr>
          <a:lstStyle/>
          <a:p>
            <a:endParaRPr lang="en-IN" dirty="0">
              <a:solidFill>
                <a:srgbClr val="7030A0"/>
              </a:solidFill>
            </a:endParaRPr>
          </a:p>
          <a:p>
            <a:r>
              <a:rPr lang="en-IN" dirty="0">
                <a:solidFill>
                  <a:srgbClr val="7030A0"/>
                </a:solidFill>
              </a:rPr>
              <a:t>ER diagram for company with role names and (</a:t>
            </a:r>
            <a:r>
              <a:rPr lang="en-IN" dirty="0" err="1">
                <a:solidFill>
                  <a:srgbClr val="7030A0"/>
                </a:solidFill>
              </a:rPr>
              <a:t>min,max</a:t>
            </a:r>
            <a:r>
              <a:rPr lang="en-IN" dirty="0">
                <a:solidFill>
                  <a:srgbClr val="7030A0"/>
                </a:solidFill>
              </a:rPr>
              <a:t>) notation.</a:t>
            </a:r>
            <a:endParaRPr lang="en-US" dirty="0">
              <a:solidFill>
                <a:srgbClr val="7030A0"/>
              </a:solidFill>
            </a:endParaRPr>
          </a:p>
          <a:p>
            <a:endParaRPr lang="en-US" dirty="0"/>
          </a:p>
        </p:txBody>
      </p:sp>
      <p:pic>
        <p:nvPicPr>
          <p:cNvPr id="7" name="Picture 6">
            <a:extLst>
              <a:ext uri="{FF2B5EF4-FFF2-40B4-BE49-F238E27FC236}">
                <a16:creationId xmlns:a16="http://schemas.microsoft.com/office/drawing/2014/main" xmlns="" id="{CCFB771B-3068-F79D-83B0-A715D0ED4BF0}"/>
              </a:ext>
            </a:extLst>
          </p:cNvPr>
          <p:cNvPicPr>
            <a:picLocks noChangeAspect="1"/>
          </p:cNvPicPr>
          <p:nvPr/>
        </p:nvPicPr>
        <p:blipFill>
          <a:blip r:embed="rId2"/>
          <a:stretch>
            <a:fillRect/>
          </a:stretch>
        </p:blipFill>
        <p:spPr>
          <a:xfrm>
            <a:off x="937592" y="1405159"/>
            <a:ext cx="10611678" cy="5095032"/>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D1E9AC02-7C73-18C2-520A-D298F03DE753}"/>
                  </a:ext>
                </a:extLst>
              </p14:cNvPr>
              <p14:cNvContentPartPr/>
              <p14:nvPr/>
            </p14:nvContentPartPr>
            <p14:xfrm>
              <a:off x="5155560" y="1687680"/>
              <a:ext cx="3119760" cy="3981960"/>
            </p14:xfrm>
          </p:contentPart>
        </mc:Choice>
        <mc:Fallback>
          <p:pic>
            <p:nvPicPr>
              <p:cNvPr id="2" name="Ink 1">
                <a:extLst>
                  <a:ext uri="{FF2B5EF4-FFF2-40B4-BE49-F238E27FC236}">
                    <a16:creationId xmlns:a16="http://schemas.microsoft.com/office/drawing/2014/main" xmlns="" xmlns:p14="http://schemas.microsoft.com/office/powerpoint/2010/main" id="{D1E9AC02-7C73-18C2-520A-D298F03DE753}"/>
                  </a:ext>
                </a:extLst>
              </p:cNvPr>
              <p:cNvPicPr/>
              <p:nvPr/>
            </p:nvPicPr>
            <p:blipFill>
              <a:blip r:embed="rId4"/>
              <a:stretch>
                <a:fillRect/>
              </a:stretch>
            </p:blipFill>
            <p:spPr>
              <a:xfrm>
                <a:off x="5146200" y="1678320"/>
                <a:ext cx="3138480" cy="4000680"/>
              </a:xfrm>
              <a:prstGeom prst="rect">
                <a:avLst/>
              </a:prstGeom>
            </p:spPr>
          </p:pic>
        </mc:Fallback>
      </mc:AlternateContent>
    </p:spTree>
    <p:extLst>
      <p:ext uri="{BB962C8B-B14F-4D97-AF65-F5344CB8AC3E}">
        <p14:creationId xmlns:p14="http://schemas.microsoft.com/office/powerpoint/2010/main" xmlns="" val="1398257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D4A5458-A630-E884-984F-6787187FE5FF}"/>
              </a:ext>
            </a:extLst>
          </p:cNvPr>
          <p:cNvSpPr>
            <a:spLocks noGrp="1"/>
          </p:cNvSpPr>
          <p:nvPr>
            <p:ph idx="1"/>
          </p:nvPr>
        </p:nvSpPr>
        <p:spPr/>
        <p:txBody>
          <a:bodyPr/>
          <a:lstStyle/>
          <a:p>
            <a:r>
              <a:rPr lang="en-US" dirty="0">
                <a:solidFill>
                  <a:srgbClr val="7030A0"/>
                </a:solidFill>
              </a:rPr>
              <a:t>     ZEBRA  Inc  wants  a company database which stores information about employees (identified by </a:t>
            </a:r>
            <a:r>
              <a:rPr lang="en-US" dirty="0" err="1">
                <a:solidFill>
                  <a:srgbClr val="7030A0"/>
                </a:solidFill>
              </a:rPr>
              <a:t>ssn</a:t>
            </a:r>
            <a:r>
              <a:rPr lang="en-US" dirty="0">
                <a:solidFill>
                  <a:srgbClr val="7030A0"/>
                </a:solidFill>
              </a:rPr>
              <a:t>, with salary and phone as attributes); departments (identified by </a:t>
            </a:r>
            <a:r>
              <a:rPr lang="en-US" dirty="0" err="1">
                <a:solidFill>
                  <a:srgbClr val="7030A0"/>
                </a:solidFill>
              </a:rPr>
              <a:t>dno</a:t>
            </a:r>
            <a:r>
              <a:rPr lang="en-US" dirty="0">
                <a:solidFill>
                  <a:srgbClr val="7030A0"/>
                </a:solidFill>
              </a:rPr>
              <a:t>, with </a:t>
            </a:r>
            <a:r>
              <a:rPr lang="en-US" dirty="0" err="1">
                <a:solidFill>
                  <a:srgbClr val="7030A0"/>
                </a:solidFill>
              </a:rPr>
              <a:t>dname</a:t>
            </a:r>
            <a:r>
              <a:rPr lang="en-US" dirty="0">
                <a:solidFill>
                  <a:srgbClr val="7030A0"/>
                </a:solidFill>
              </a:rPr>
              <a:t> and budget as attributes); and children of employees (with name and age as attributes). Employees work in departments; each department is managed by an employee; a child must be identified uniquely by </a:t>
            </a:r>
            <a:r>
              <a:rPr lang="en-US" dirty="0" err="1">
                <a:solidFill>
                  <a:srgbClr val="7030A0"/>
                </a:solidFill>
              </a:rPr>
              <a:t>cid</a:t>
            </a:r>
            <a:r>
              <a:rPr lang="en-US" dirty="0">
                <a:solidFill>
                  <a:srgbClr val="7030A0"/>
                </a:solidFill>
              </a:rPr>
              <a:t> ,name when the parent (who is an employee; assume that only one parent works for the company) is known. The company are not interested in information about a child once the parent leaves the company. </a:t>
            </a:r>
            <a:r>
              <a:rPr lang="en-US" b="1" dirty="0">
                <a:solidFill>
                  <a:srgbClr val="7030A0"/>
                </a:solidFill>
              </a:rPr>
              <a:t>Draw an ER diagram that captures this information.</a:t>
            </a:r>
            <a:endParaRPr lang="en-IN" b="1" dirty="0">
              <a:solidFill>
                <a:srgbClr val="7030A0"/>
              </a:solidFill>
            </a:endParaRPr>
          </a:p>
        </p:txBody>
      </p:sp>
      <p:sp>
        <p:nvSpPr>
          <p:cNvPr id="3" name="Content Placeholder 2">
            <a:extLst>
              <a:ext uri="{FF2B5EF4-FFF2-40B4-BE49-F238E27FC236}">
                <a16:creationId xmlns:a16="http://schemas.microsoft.com/office/drawing/2014/main" xmlns="" id="{0EB2C4B8-B633-82B9-3C71-8D01D2B9E876}"/>
              </a:ext>
            </a:extLst>
          </p:cNvPr>
          <p:cNvSpPr>
            <a:spLocks noGrp="1"/>
          </p:cNvSpPr>
          <p:nvPr>
            <p:ph sz="quarter" idx="10"/>
          </p:nvPr>
        </p:nvSpPr>
        <p:spPr/>
        <p:txBody>
          <a:bodyPr/>
          <a:lstStyle/>
          <a:p>
            <a:r>
              <a:rPr lang="en-IN" dirty="0"/>
              <a:t>Exercise:</a:t>
            </a:r>
          </a:p>
        </p:txBody>
      </p:sp>
      <mc:AlternateContent xmlns:mc="http://schemas.openxmlformats.org/markup-compatibility/2006">
        <mc:Choice xmlns:p14="http://schemas.microsoft.com/office/powerpoint/2010/main" xmlns="" Requires="p14">
          <p:contentPart p14:bwMode="auto" r:id="rId2">
            <p14:nvContentPartPr>
              <p14:cNvPr id="4" name="Ink 3">
                <a:extLst>
                  <a:ext uri="{FF2B5EF4-FFF2-40B4-BE49-F238E27FC236}">
                    <a16:creationId xmlns:a16="http://schemas.microsoft.com/office/drawing/2014/main" id="{FA09D205-3639-2633-1F9A-B565B27C7E50}"/>
                  </a:ext>
                </a:extLst>
              </p14:cNvPr>
              <p14:cNvContentPartPr/>
              <p14:nvPr/>
            </p14:nvContentPartPr>
            <p14:xfrm>
              <a:off x="375120" y="210960"/>
              <a:ext cx="10692000" cy="5284440"/>
            </p14:xfrm>
          </p:contentPart>
        </mc:Choice>
        <mc:Fallback>
          <p:pic>
            <p:nvPicPr>
              <p:cNvPr id="4" name="Ink 3">
                <a:extLst>
                  <a:ext uri="{FF2B5EF4-FFF2-40B4-BE49-F238E27FC236}">
                    <a16:creationId xmlns:a16="http://schemas.microsoft.com/office/drawing/2014/main" xmlns="" xmlns:p14="http://schemas.microsoft.com/office/powerpoint/2010/main" id="{FA09D205-3639-2633-1F9A-B565B27C7E50}"/>
                  </a:ext>
                </a:extLst>
              </p:cNvPr>
              <p:cNvPicPr/>
              <p:nvPr/>
            </p:nvPicPr>
            <p:blipFill>
              <a:blip r:embed="rId3"/>
              <a:stretch>
                <a:fillRect/>
              </a:stretch>
            </p:blipFill>
            <p:spPr>
              <a:xfrm>
                <a:off x="365760" y="201600"/>
                <a:ext cx="10710720" cy="5303160"/>
              </a:xfrm>
              <a:prstGeom prst="rect">
                <a:avLst/>
              </a:prstGeom>
            </p:spPr>
          </p:pic>
        </mc:Fallback>
      </mc:AlternateContent>
    </p:spTree>
    <p:extLst>
      <p:ext uri="{BB962C8B-B14F-4D97-AF65-F5344CB8AC3E}">
        <p14:creationId xmlns:p14="http://schemas.microsoft.com/office/powerpoint/2010/main" xmlns="" val="2515466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E054714-6873-3082-4CA6-DF162987FCBA}"/>
              </a:ext>
            </a:extLst>
          </p:cNvPr>
          <p:cNvSpPr>
            <a:spLocks noGrp="1"/>
          </p:cNvSpPr>
          <p:nvPr>
            <p:ph sz="quarter" idx="10"/>
          </p:nvPr>
        </p:nvSpPr>
        <p:spPr/>
        <p:txBody>
          <a:bodyPr/>
          <a:lstStyle/>
          <a:p>
            <a:r>
              <a:rPr lang="en-IN" dirty="0"/>
              <a:t>SOLUTION:</a:t>
            </a:r>
          </a:p>
        </p:txBody>
      </p:sp>
      <p:sp>
        <p:nvSpPr>
          <p:cNvPr id="9" name="TextBox 8">
            <a:extLst>
              <a:ext uri="{FF2B5EF4-FFF2-40B4-BE49-F238E27FC236}">
                <a16:creationId xmlns:a16="http://schemas.microsoft.com/office/drawing/2014/main" xmlns="" id="{843785B2-C39F-9AC5-CD81-B2A2D369F0BE}"/>
              </a:ext>
            </a:extLst>
          </p:cNvPr>
          <p:cNvSpPr txBox="1"/>
          <p:nvPr/>
        </p:nvSpPr>
        <p:spPr>
          <a:xfrm>
            <a:off x="7476734" y="3429000"/>
            <a:ext cx="4032130" cy="1754326"/>
          </a:xfrm>
          <a:prstGeom prst="rect">
            <a:avLst/>
          </a:prstGeom>
          <a:noFill/>
        </p:spPr>
        <p:txBody>
          <a:bodyPr wrap="square" rtlCol="0">
            <a:spAutoFit/>
          </a:bodyPr>
          <a:lstStyle/>
          <a:p>
            <a:r>
              <a:rPr lang="en-IN" b="1" dirty="0">
                <a:solidFill>
                  <a:srgbClr val="7030A0"/>
                </a:solidFill>
              </a:rPr>
              <a:t>Since child is uniquely identified so child  entity is strong. Also  its partial participation as when the employee </a:t>
            </a:r>
            <a:r>
              <a:rPr lang="en-IN" b="1" dirty="0" err="1">
                <a:solidFill>
                  <a:srgbClr val="7030A0"/>
                </a:solidFill>
              </a:rPr>
              <a:t>ie.parent</a:t>
            </a:r>
            <a:r>
              <a:rPr lang="en-IN" b="1" dirty="0">
                <a:solidFill>
                  <a:srgbClr val="7030A0"/>
                </a:solidFill>
              </a:rPr>
              <a:t> leaves the organization  the child info is not needed in DB.</a:t>
            </a:r>
          </a:p>
          <a:p>
            <a:endParaRPr lang="en-IN" dirty="0"/>
          </a:p>
        </p:txBody>
      </p:sp>
      <p:pic>
        <p:nvPicPr>
          <p:cNvPr id="4" name="Picture 3">
            <a:extLst>
              <a:ext uri="{FF2B5EF4-FFF2-40B4-BE49-F238E27FC236}">
                <a16:creationId xmlns:a16="http://schemas.microsoft.com/office/drawing/2014/main" xmlns="" id="{B4DE2C98-C7CF-9730-01B6-99439EEC1649}"/>
              </a:ext>
            </a:extLst>
          </p:cNvPr>
          <p:cNvPicPr>
            <a:picLocks noChangeAspect="1"/>
          </p:cNvPicPr>
          <p:nvPr/>
        </p:nvPicPr>
        <p:blipFill>
          <a:blip r:embed="rId2"/>
          <a:stretch>
            <a:fillRect/>
          </a:stretch>
        </p:blipFill>
        <p:spPr>
          <a:xfrm>
            <a:off x="181955" y="1715784"/>
            <a:ext cx="7294779" cy="4048018"/>
          </a:xfrm>
          <a:prstGeom prst="rect">
            <a:avLst/>
          </a:prstGeom>
        </p:spPr>
      </p:pic>
      <mc:AlternateContent xmlns:mc="http://schemas.openxmlformats.org/markup-compatibility/2006">
        <mc:Choice xmlns:p14="http://schemas.microsoft.com/office/powerpoint/2010/main" xmlns="" Requires="p14">
          <p:contentPart p14:bwMode="auto" r:id="rId3">
            <p14:nvContentPartPr>
              <p14:cNvPr id="2" name="Ink 1">
                <a:extLst>
                  <a:ext uri="{FF2B5EF4-FFF2-40B4-BE49-F238E27FC236}">
                    <a16:creationId xmlns:a16="http://schemas.microsoft.com/office/drawing/2014/main" id="{A16B96B5-16BF-BDF0-7458-E019B636D482}"/>
                  </a:ext>
                </a:extLst>
              </p14:cNvPr>
              <p14:cNvContentPartPr/>
              <p14:nvPr/>
            </p14:nvContentPartPr>
            <p14:xfrm>
              <a:off x="827640" y="1978920"/>
              <a:ext cx="5631840" cy="3837960"/>
            </p14:xfrm>
          </p:contentPart>
        </mc:Choice>
        <mc:Fallback>
          <p:pic>
            <p:nvPicPr>
              <p:cNvPr id="2" name="Ink 1">
                <a:extLst>
                  <a:ext uri="{FF2B5EF4-FFF2-40B4-BE49-F238E27FC236}">
                    <a16:creationId xmlns:a16="http://schemas.microsoft.com/office/drawing/2014/main" xmlns="" xmlns:p14="http://schemas.microsoft.com/office/powerpoint/2010/main" id="{A16B96B5-16BF-BDF0-7458-E019B636D482}"/>
                  </a:ext>
                </a:extLst>
              </p:cNvPr>
              <p:cNvPicPr/>
              <p:nvPr/>
            </p:nvPicPr>
            <p:blipFill>
              <a:blip r:embed="rId4"/>
              <a:stretch>
                <a:fillRect/>
              </a:stretch>
            </p:blipFill>
            <p:spPr>
              <a:xfrm>
                <a:off x="818280" y="1969560"/>
                <a:ext cx="5650560" cy="3856680"/>
              </a:xfrm>
              <a:prstGeom prst="rect">
                <a:avLst/>
              </a:prstGeom>
            </p:spPr>
          </p:pic>
        </mc:Fallback>
      </mc:AlternateContent>
      <mc:AlternateContent xmlns:mc="http://schemas.openxmlformats.org/markup-compatibility/2006">
        <mc:Choice xmlns:p14="http://schemas.microsoft.com/office/powerpoint/2010/main" xmlns="" Requires="p14">
          <p:contentPart p14:bwMode="auto" r:id="rId5">
            <p14:nvContentPartPr>
              <p14:cNvPr id="5" name="Ink 4">
                <a:extLst>
                  <a:ext uri="{FF2B5EF4-FFF2-40B4-BE49-F238E27FC236}">
                    <a16:creationId xmlns:a16="http://schemas.microsoft.com/office/drawing/2014/main" id="{BEAE4AC4-6FC6-D5E7-2989-B611EBE9DD25}"/>
                  </a:ext>
                </a:extLst>
              </p14:cNvPr>
              <p14:cNvContentPartPr/>
              <p14:nvPr/>
            </p14:nvContentPartPr>
            <p14:xfrm>
              <a:off x="1410840" y="298080"/>
              <a:ext cx="10204200" cy="6048000"/>
            </p14:xfrm>
          </p:contentPart>
        </mc:Choice>
        <mc:Fallback>
          <p:pic>
            <p:nvPicPr>
              <p:cNvPr id="5" name="Ink 4">
                <a:extLst>
                  <a:ext uri="{FF2B5EF4-FFF2-40B4-BE49-F238E27FC236}">
                    <a16:creationId xmlns:a16="http://schemas.microsoft.com/office/drawing/2014/main" xmlns="" xmlns:p14="http://schemas.microsoft.com/office/powerpoint/2010/main" id="{BEAE4AC4-6FC6-D5E7-2989-B611EBE9DD25}"/>
                  </a:ext>
                </a:extLst>
              </p:cNvPr>
              <p:cNvPicPr/>
              <p:nvPr/>
            </p:nvPicPr>
            <p:blipFill>
              <a:blip r:embed="rId6"/>
              <a:stretch>
                <a:fillRect/>
              </a:stretch>
            </p:blipFill>
            <p:spPr>
              <a:xfrm>
                <a:off x="1401480" y="288720"/>
                <a:ext cx="10222920" cy="6066720"/>
              </a:xfrm>
              <a:prstGeom prst="rect">
                <a:avLst/>
              </a:prstGeom>
            </p:spPr>
          </p:pic>
        </mc:Fallback>
      </mc:AlternateContent>
    </p:spTree>
    <p:extLst>
      <p:ext uri="{BB962C8B-B14F-4D97-AF65-F5344CB8AC3E}">
        <p14:creationId xmlns:p14="http://schemas.microsoft.com/office/powerpoint/2010/main" xmlns="" val="2765280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8F234EF-E4D3-4185-AA0A-1944EDA57189}"/>
              </a:ext>
            </a:extLst>
          </p:cNvPr>
          <p:cNvSpPr>
            <a:spLocks noGrp="1"/>
          </p:cNvSpPr>
          <p:nvPr>
            <p:ph sz="quarter" idx="10"/>
          </p:nvPr>
        </p:nvSpPr>
        <p:spPr>
          <a:xfrm>
            <a:off x="1654629" y="2460172"/>
            <a:ext cx="8432800" cy="1143000"/>
          </a:xfrm>
        </p:spPr>
        <p:txBody>
          <a:bodyPr/>
          <a:lstStyle/>
          <a:p>
            <a:r>
              <a:rPr lang="en-IN" dirty="0">
                <a:solidFill>
                  <a:srgbClr val="7030A0"/>
                </a:solidFill>
              </a:rPr>
              <a:t> Practise Practise Practise ……………</a:t>
            </a:r>
            <a:endParaRPr lang="en-US" dirty="0">
              <a:solidFill>
                <a:srgbClr val="7030A0"/>
              </a:solidFill>
            </a:endParaRPr>
          </a:p>
        </p:txBody>
      </p:sp>
      <mc:AlternateContent xmlns:mc="http://schemas.openxmlformats.org/markup-compatibility/2006">
        <mc:Choice xmlns:p14="http://schemas.microsoft.com/office/powerpoint/2010/main" xmlns="" Requires="p14">
          <p:contentPart p14:bwMode="auto" r:id="rId2">
            <p14:nvContentPartPr>
              <p14:cNvPr id="2" name="Ink 1">
                <a:extLst>
                  <a:ext uri="{FF2B5EF4-FFF2-40B4-BE49-F238E27FC236}">
                    <a16:creationId xmlns:a16="http://schemas.microsoft.com/office/drawing/2014/main" id="{1256DED4-8A72-5900-469E-D4AC089B51F2}"/>
                  </a:ext>
                </a:extLst>
              </p14:cNvPr>
              <p14:cNvContentPartPr/>
              <p14:nvPr/>
            </p14:nvContentPartPr>
            <p14:xfrm>
              <a:off x="880920" y="90360"/>
              <a:ext cx="10626840" cy="5538960"/>
            </p14:xfrm>
          </p:contentPart>
        </mc:Choice>
        <mc:Fallback>
          <p:pic>
            <p:nvPicPr>
              <p:cNvPr id="2" name="Ink 1">
                <a:extLst>
                  <a:ext uri="{FF2B5EF4-FFF2-40B4-BE49-F238E27FC236}">
                    <a16:creationId xmlns:a16="http://schemas.microsoft.com/office/drawing/2014/main" xmlns="" xmlns:p14="http://schemas.microsoft.com/office/powerpoint/2010/main" id="{1256DED4-8A72-5900-469E-D4AC089B51F2}"/>
                  </a:ext>
                </a:extLst>
              </p:cNvPr>
              <p:cNvPicPr/>
              <p:nvPr/>
            </p:nvPicPr>
            <p:blipFill>
              <a:blip r:embed="rId3"/>
              <a:stretch>
                <a:fillRect/>
              </a:stretch>
            </p:blipFill>
            <p:spPr>
              <a:xfrm>
                <a:off x="871560" y="81000"/>
                <a:ext cx="10645560" cy="5557680"/>
              </a:xfrm>
              <a:prstGeom prst="rect">
                <a:avLst/>
              </a:prstGeom>
            </p:spPr>
          </p:pic>
        </mc:Fallback>
      </mc:AlternateContent>
    </p:spTree>
    <p:extLst>
      <p:ext uri="{BB962C8B-B14F-4D97-AF65-F5344CB8AC3E}">
        <p14:creationId xmlns:p14="http://schemas.microsoft.com/office/powerpoint/2010/main" xmlns="" val="29169526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8.7"/>
</p:tagLst>
</file>

<file path=ppt/tags/tag2.xml><?xml version="1.0" encoding="utf-8"?>
<p:tagLst xmlns:a="http://schemas.openxmlformats.org/drawingml/2006/main" xmlns:r="http://schemas.openxmlformats.org/officeDocument/2006/relationships" xmlns:p="http://schemas.openxmlformats.org/presentationml/2006/main">
  <p:tag name="TIMING" val="|21.5|24.2"/>
</p:tagLst>
</file>

<file path=ppt/tags/tag3.xml><?xml version="1.0" encoding="utf-8"?>
<p:tagLst xmlns:a="http://schemas.openxmlformats.org/drawingml/2006/main" xmlns:r="http://schemas.openxmlformats.org/officeDocument/2006/relationships" xmlns:p="http://schemas.openxmlformats.org/presentationml/2006/main">
  <p:tag name="TIMING" val="|99|341.1"/>
</p:tagLst>
</file>

<file path=ppt/tags/tag4.xml><?xml version="1.0" encoding="utf-8"?>
<p:tagLst xmlns:a="http://schemas.openxmlformats.org/drawingml/2006/main" xmlns:r="http://schemas.openxmlformats.org/officeDocument/2006/relationships" xmlns:p="http://schemas.openxmlformats.org/presentationml/2006/main">
  <p:tag name="TIMING" val="|79.5|93.2|1.5"/>
</p:tagLst>
</file>

<file path=ppt/tags/tag5.xml><?xml version="1.0" encoding="utf-8"?>
<p:tagLst xmlns:a="http://schemas.openxmlformats.org/drawingml/2006/main" xmlns:r="http://schemas.openxmlformats.org/officeDocument/2006/relationships" xmlns:p="http://schemas.openxmlformats.org/presentationml/2006/main">
  <p:tag name="TIMING" val="|3|9.7|2.4|4.5|10.6|6.4|7.1|6|9.7"/>
</p:tagLst>
</file>

<file path=ppt/tags/tag6.xml><?xml version="1.0" encoding="utf-8"?>
<p:tagLst xmlns:a="http://schemas.openxmlformats.org/drawingml/2006/main" xmlns:r="http://schemas.openxmlformats.org/officeDocument/2006/relationships" xmlns:p="http://schemas.openxmlformats.org/presentationml/2006/main">
  <p:tag name="TIMING" val="|2.9|1.6|1.4|1.1|20.1|1.1|0.7|0.7"/>
</p:tagLst>
</file>

<file path=ppt/tags/tag7.xml><?xml version="1.0" encoding="utf-8"?>
<p:tagLst xmlns:a="http://schemas.openxmlformats.org/drawingml/2006/main" xmlns:r="http://schemas.openxmlformats.org/officeDocument/2006/relationships" xmlns:p="http://schemas.openxmlformats.org/presentationml/2006/main">
  <p:tag name="TIMING" val="|0.8"/>
</p:tagLst>
</file>

<file path=ppt/tags/tag8.xml><?xml version="1.0" encoding="utf-8"?>
<p:tagLst xmlns:a="http://schemas.openxmlformats.org/drawingml/2006/main" xmlns:r="http://schemas.openxmlformats.org/officeDocument/2006/relationships" xmlns:p="http://schemas.openxmlformats.org/presentationml/2006/main">
  <p:tag name="TIMING" val="|10|1.1|1|0.9|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B77B221D62164891612CFF6B3E4331" ma:contentTypeVersion="4" ma:contentTypeDescription="Create a new document." ma:contentTypeScope="" ma:versionID="6fc07437c48cbdddba4ef6e91f93dda3">
  <xsd:schema xmlns:xsd="http://www.w3.org/2001/XMLSchema" xmlns:xs="http://www.w3.org/2001/XMLSchema" xmlns:p="http://schemas.microsoft.com/office/2006/metadata/properties" xmlns:ns2="ec629ed9-68f1-4bf2-b3c6-45955c78a26e" targetNamespace="http://schemas.microsoft.com/office/2006/metadata/properties" ma:root="true" ma:fieldsID="46247a71c02e742ef84d54ebef4eeb86" ns2:_="">
    <xsd:import namespace="ec629ed9-68f1-4bf2-b3c6-45955c78a26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629ed9-68f1-4bf2-b3c6-45955c78a2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80CB62-C35B-4621-BA4F-CA4B44E4ABA0}"/>
</file>

<file path=customXml/itemProps2.xml><?xml version="1.0" encoding="utf-8"?>
<ds:datastoreItem xmlns:ds="http://schemas.openxmlformats.org/officeDocument/2006/customXml" ds:itemID="{67D77321-8BDA-4CE7-BF8C-BDD20B894AD1}">
  <ds:schemaRefs>
    <ds:schemaRef ds:uri="http://schemas.microsoft.com/sharepoint/v3/contenttype/forms"/>
  </ds:schemaRefs>
</ds:datastoreItem>
</file>

<file path=customXml/itemProps3.xml><?xml version="1.0" encoding="utf-8"?>
<ds:datastoreItem xmlns:ds="http://schemas.openxmlformats.org/officeDocument/2006/customXml" ds:itemID="{15C62AC9-851D-4B88-BAD0-3AEF80D1FDF9}">
  <ds:schemaRefs>
    <ds:schemaRef ds:uri="http://schemas.microsoft.com/office/2006/metadata/properties"/>
    <ds:schemaRef ds:uri="http://schemas.microsoft.com/office/infopath/2007/PartnerControls"/>
    <ds:schemaRef ds:uri="358c27f4-605e-4a4d-a8b9-e26961c65206"/>
  </ds:schemaRefs>
</ds:datastoreItem>
</file>

<file path=docProps/app.xml><?xml version="1.0" encoding="utf-8"?>
<Properties xmlns="http://schemas.openxmlformats.org/officeDocument/2006/extended-properties" xmlns:vt="http://schemas.openxmlformats.org/officeDocument/2006/docPropsVTypes">
  <TotalTime>3071</TotalTime>
  <Words>4732</Words>
  <Application>Microsoft Office PowerPoint</Application>
  <PresentationFormat>Custom</PresentationFormat>
  <Paragraphs>413</Paragraphs>
  <Slides>96</Slides>
  <Notes>15</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Office Theme</vt:lpstr>
      <vt:lpstr>     Database design  and Applications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design  and Applications  CSIZG518/SEZG518/SSZG518)(S1-21)</dc:title>
  <dc:creator>Uma Ganesan</dc:creator>
  <cp:lastModifiedBy>Google pc</cp:lastModifiedBy>
  <cp:revision>44</cp:revision>
  <dcterms:created xsi:type="dcterms:W3CDTF">2021-08-17T04:56:54Z</dcterms:created>
  <dcterms:modified xsi:type="dcterms:W3CDTF">2024-08-03T15:24:34Z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0x01010061B77B221D62164891612CFF6B3E4331</vt:lpwstr>
  </property>
</Properties>
</file>